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10.xml" ContentType="application/vnd.openxmlformats-officedocument.presentationml.tags+xml"/>
  <Override PartName="/ppt/notesSlides/notesSlide1.xml" ContentType="application/vnd.openxmlformats-officedocument.presentationml.notesSlide+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notesSlides/notesSlide3.xml" ContentType="application/vnd.openxmlformats-officedocument.presentationml.notesSlide+xml"/>
  <Override PartName="/ppt/tags/tag13.xml" ContentType="application/vnd.openxmlformats-officedocument.presentationml.tags+xml"/>
  <Override PartName="/ppt/notesSlides/notesSlide4.xml" ContentType="application/vnd.openxmlformats-officedocument.presentationml.notesSlide+xml"/>
  <Override PartName="/ppt/tags/tag14.xml" ContentType="application/vnd.openxmlformats-officedocument.presentationml.tags+xml"/>
  <Override PartName="/ppt/notesSlides/notesSlide5.xml" ContentType="application/vnd.openxmlformats-officedocument.presentationml.notesSlide+xml"/>
  <Override PartName="/ppt/tags/tag15.xml" ContentType="application/vnd.openxmlformats-officedocument.presentationml.tags+xml"/>
  <Override PartName="/ppt/notesSlides/notesSlide6.xml" ContentType="application/vnd.openxmlformats-officedocument.presentationml.notesSlide+xml"/>
  <Override PartName="/ppt/tags/tag16.xml" ContentType="application/vnd.openxmlformats-officedocument.presentationml.tags+xml"/>
  <Override PartName="/ppt/notesSlides/notesSlide7.xml" ContentType="application/vnd.openxmlformats-officedocument.presentationml.notesSlide+xml"/>
  <Override PartName="/ppt/tags/tag1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8.xml" ContentType="application/vnd.openxmlformats-officedocument.presentationml.tags+xml"/>
  <Override PartName="/ppt/notesSlides/notesSlide10.xml" ContentType="application/vnd.openxmlformats-officedocument.presentationml.notesSlide+xml"/>
  <Override PartName="/ppt/tags/tag19.xml" ContentType="application/vnd.openxmlformats-officedocument.presentationml.tags+xml"/>
  <Override PartName="/ppt/notesSlides/notesSlide11.xml" ContentType="application/vnd.openxmlformats-officedocument.presentationml.notesSlide+xml"/>
  <Override PartName="/ppt/tags/tag20.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21.xml" ContentType="application/vnd.openxmlformats-officedocument.presentationml.tags+xml"/>
  <Override PartName="/ppt/notesSlides/notesSlide14.xml" ContentType="application/vnd.openxmlformats-officedocument.presentationml.notesSlide+xml"/>
  <Override PartName="/ppt/tags/tag22.xml" ContentType="application/vnd.openxmlformats-officedocument.presentationml.tags+xml"/>
  <Override PartName="/ppt/notesSlides/notesSlide15.xml" ContentType="application/vnd.openxmlformats-officedocument.presentationml.notesSlide+xml"/>
  <Override PartName="/ppt/tags/tag23.xml" ContentType="application/vnd.openxmlformats-officedocument.presentationml.tags+xml"/>
  <Override PartName="/ppt/notesSlides/notesSlide16.xml" ContentType="application/vnd.openxmlformats-officedocument.presentationml.notesSlide+xml"/>
  <Override PartName="/ppt/tags/tag24.xml" ContentType="application/vnd.openxmlformats-officedocument.presentationml.tags+xml"/>
  <Override PartName="/ppt/notesSlides/notesSlide17.xml" ContentType="application/vnd.openxmlformats-officedocument.presentationml.notesSlide+xml"/>
  <Override PartName="/ppt/tags/tag25.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710" r:id="rId5"/>
  </p:sldMasterIdLst>
  <p:notesMasterIdLst>
    <p:notesMasterId r:id="rId52"/>
  </p:notesMasterIdLst>
  <p:handoutMasterIdLst>
    <p:handoutMasterId r:id="rId53"/>
  </p:handoutMasterIdLst>
  <p:sldIdLst>
    <p:sldId id="403" r:id="rId6"/>
    <p:sldId id="396" r:id="rId7"/>
    <p:sldId id="397" r:id="rId8"/>
    <p:sldId id="351" r:id="rId9"/>
    <p:sldId id="353" r:id="rId10"/>
    <p:sldId id="273" r:id="rId11"/>
    <p:sldId id="329" r:id="rId12"/>
    <p:sldId id="330" r:id="rId13"/>
    <p:sldId id="331" r:id="rId14"/>
    <p:sldId id="355" r:id="rId15"/>
    <p:sldId id="356" r:id="rId16"/>
    <p:sldId id="357" r:id="rId17"/>
    <p:sldId id="358" r:id="rId18"/>
    <p:sldId id="366" r:id="rId19"/>
    <p:sldId id="359" r:id="rId20"/>
    <p:sldId id="408" r:id="rId21"/>
    <p:sldId id="306" r:id="rId22"/>
    <p:sldId id="409" r:id="rId23"/>
    <p:sldId id="1150" r:id="rId24"/>
    <p:sldId id="1151" r:id="rId25"/>
    <p:sldId id="1152" r:id="rId26"/>
    <p:sldId id="1153" r:id="rId27"/>
    <p:sldId id="1154" r:id="rId28"/>
    <p:sldId id="1155" r:id="rId29"/>
    <p:sldId id="1159" r:id="rId30"/>
    <p:sldId id="1157" r:id="rId31"/>
    <p:sldId id="1158" r:id="rId32"/>
    <p:sldId id="491" r:id="rId33"/>
    <p:sldId id="262" r:id="rId34"/>
    <p:sldId id="263" r:id="rId35"/>
    <p:sldId id="260" r:id="rId36"/>
    <p:sldId id="261" r:id="rId37"/>
    <p:sldId id="1146" r:id="rId38"/>
    <p:sldId id="1147" r:id="rId39"/>
    <p:sldId id="1148" r:id="rId40"/>
    <p:sldId id="1149" r:id="rId41"/>
    <p:sldId id="1160" r:id="rId42"/>
    <p:sldId id="1161" r:id="rId43"/>
    <p:sldId id="1163" r:id="rId44"/>
    <p:sldId id="1162" r:id="rId45"/>
    <p:sldId id="914" r:id="rId46"/>
    <p:sldId id="915" r:id="rId47"/>
    <p:sldId id="916" r:id="rId48"/>
    <p:sldId id="917" r:id="rId49"/>
    <p:sldId id="918" r:id="rId50"/>
    <p:sldId id="430" r:id="rId51"/>
  </p:sldIdLst>
  <p:sldSz cx="12192000" cy="6858000"/>
  <p:notesSz cx="6797675" cy="9928225"/>
  <p:embeddedFontLst>
    <p:embeddedFont>
      <p:font typeface="Calibri" panose="020F0502020204030204" pitchFamily="34" charset="0"/>
      <p:regular r:id="rId54"/>
      <p:bold r:id="rId55"/>
      <p:italic r:id="rId56"/>
      <p:boldItalic r:id="rId57"/>
    </p:embeddedFont>
  </p:embeddedFontLst>
  <p:custDataLst>
    <p:tags r:id="rId5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Pokrytí Evropy" id="{E663A943-4650-4ADD-81B1-B52BD96F945B}">
          <p14:sldIdLst>
            <p14:sldId id="403"/>
          </p14:sldIdLst>
        </p14:section>
        <p14:section name="Společné stránky" id="{110D6EEB-9700-4546-AE21-967B3866F628}">
          <p14:sldIdLst/>
        </p14:section>
        <p14:section name="Úvod" id="{432002FA-12FE-4E9C-8A88-B1F655D8A01D}">
          <p14:sldIdLst>
            <p14:sldId id="396"/>
            <p14:sldId id="397"/>
          </p14:sldIdLst>
        </p14:section>
        <p14:section name="Přehled kromě US" id="{6A9F3B88-4BE0-47EE-A99A-E29658868E02}">
          <p14:sldIdLst>
            <p14:sldId id="351"/>
            <p14:sldId id="353"/>
          </p14:sldIdLst>
        </p14:section>
        <p14:section name="Společné stránky 2" id="{8ECDCB75-C52A-4A72-9B96-11ABABEF3420}">
          <p14:sldIdLst>
            <p14:sldId id="273"/>
          </p14:sldIdLst>
        </p14:section>
        <p14:section name="Výroba" id="{901065F9-6A40-4DBB-8230-D8001D04EAAA}">
          <p14:sldIdLst/>
        </p14:section>
        <p14:section name="Logistika" id="{61707458-5012-4A02-AFB9-A930D219CF39}">
          <p14:sldIdLst/>
        </p14:section>
        <p14:section name="Prodejní podpora" id="{C22DBA8B-C0AD-4F1A-AB14-ADCC050FC0B8}">
          <p14:sldIdLst/>
        </p14:section>
        <p14:section name="Výzkum a vývoj" id="{47B1100A-38F6-4EAC-9FD2-EFD2528625D8}">
          <p14:sldIdLst/>
        </p14:section>
        <p14:section name="Produkty" id="{3D8E9640-C7E7-4B48-8295-8D2E84947989}">
          <p14:sldIdLst/>
        </p14:section>
        <p14:section name="Odborné znalosti" id="{69EBEEAF-05E3-413A-A307-5E04C5BA55F1}">
          <p14:sldIdLst>
            <p14:sldId id="329"/>
            <p14:sldId id="330"/>
            <p14:sldId id="331"/>
            <p14:sldId id="355"/>
            <p14:sldId id="356"/>
            <p14:sldId id="357"/>
            <p14:sldId id="358"/>
            <p14:sldId id="366"/>
            <p14:sldId id="359"/>
            <p14:sldId id="408"/>
          </p14:sldIdLst>
        </p14:section>
        <p14:section name="Služby" id="{7F5DF49F-6F9A-4FC0-B6AC-DD22992E2D2F}">
          <p14:sldIdLst>
            <p14:sldId id="306"/>
            <p14:sldId id="409"/>
          </p14:sldIdLst>
        </p14:section>
        <p14:section name="Shrnutí a závěr" id="{22A9D0F2-E372-4409-8E4F-D808C4D2247B}">
          <p14:sldIdLst>
            <p14:sldId id="1150"/>
            <p14:sldId id="1151"/>
            <p14:sldId id="1152"/>
            <p14:sldId id="1153"/>
            <p14:sldId id="1154"/>
            <p14:sldId id="1155"/>
            <p14:sldId id="1159"/>
            <p14:sldId id="1157"/>
            <p14:sldId id="1158"/>
            <p14:sldId id="491"/>
            <p14:sldId id="262"/>
            <p14:sldId id="263"/>
            <p14:sldId id="260"/>
            <p14:sldId id="261"/>
            <p14:sldId id="1146"/>
            <p14:sldId id="1147"/>
            <p14:sldId id="1148"/>
            <p14:sldId id="1149"/>
            <p14:sldId id="1160"/>
            <p14:sldId id="1161"/>
            <p14:sldId id="1163"/>
            <p14:sldId id="1162"/>
            <p14:sldId id="914"/>
            <p14:sldId id="915"/>
            <p14:sldId id="916"/>
            <p14:sldId id="917"/>
            <p14:sldId id="918"/>
            <p14:sldId id="430"/>
          </p14:sldIdLst>
        </p14:section>
      </p14:sectionLst>
    </p:ext>
    <p:ext uri="{EFAFB233-063F-42B5-8137-9DF3F51BA10A}">
      <p15:sldGuideLst xmlns:p15="http://schemas.microsoft.com/office/powerpoint/2012/main">
        <p15:guide id="7" pos="3863" userDrawn="1">
          <p15:clr>
            <a:srgbClr val="A4A3A4"/>
          </p15:clr>
        </p15:guide>
        <p15:guide id="8" pos="801" userDrawn="1">
          <p15:clr>
            <a:srgbClr val="A4A3A4"/>
          </p15:clr>
        </p15:guide>
        <p15:guide id="9" pos="6856" userDrawn="1">
          <p15:clr>
            <a:srgbClr val="A4A3A4"/>
          </p15:clr>
        </p15:guide>
        <p15:guide id="11" orient="horz" pos="3430" userDrawn="1">
          <p15:clr>
            <a:srgbClr val="A4A3A4"/>
          </p15:clr>
        </p15:guide>
        <p15:guide id="13" orient="horz" pos="1638" userDrawn="1">
          <p15:clr>
            <a:srgbClr val="A4A3A4"/>
          </p15:clr>
        </p15:guide>
        <p15:guide id="14" pos="1050" userDrawn="1">
          <p15:clr>
            <a:srgbClr val="A4A3A4"/>
          </p15:clr>
        </p15:guide>
        <p15:guide id="15" orient="horz" pos="216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imon Winstanley" initials="SW" lastIdx="47" clrIdx="0"/>
  <p:cmAuthor id="2" name="Colin Campbell" initials="CC" lastIdx="9" clrIdx="1"/>
  <p:cmAuthor id="3" name="Jana Pekna" initials="JP" lastIdx="12" clrIdx="2">
    <p:extLst>
      <p:ext uri="{19B8F6BF-5375-455C-9EA6-DF929625EA0E}">
        <p15:presenceInfo xmlns:p15="http://schemas.microsoft.com/office/powerpoint/2012/main" userId="S-1-5-21-158405612-1615598624-1849977318-61749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8945"/>
    <a:srgbClr val="747E87"/>
    <a:srgbClr val="F0F2F4"/>
    <a:srgbClr val="DCDFE1"/>
    <a:srgbClr val="F9A143"/>
    <a:srgbClr val="FF30A0"/>
    <a:srgbClr val="E57941"/>
    <a:srgbClr val="ACB2B7"/>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1EB9DB-B35E-4088-9C04-34C43746158C}" v="1" dt="2022-10-26T07:31:14.0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487" autoAdjust="0"/>
    <p:restoredTop sz="80891" autoAdjust="0"/>
  </p:normalViewPr>
  <p:slideViewPr>
    <p:cSldViewPr snapToGrid="0" showGuides="1">
      <p:cViewPr varScale="1">
        <p:scale>
          <a:sx n="77" d="100"/>
          <a:sy n="77" d="100"/>
        </p:scale>
        <p:origin x="1818" y="90"/>
      </p:cViewPr>
      <p:guideLst>
        <p:guide pos="3863"/>
        <p:guide pos="801"/>
        <p:guide pos="6856"/>
        <p:guide orient="horz" pos="3430"/>
        <p:guide orient="horz" pos="1638"/>
        <p:guide pos="1050"/>
        <p:guide orient="horz" pos="2160"/>
      </p:guideLst>
    </p:cSldViewPr>
  </p:slideViewPr>
  <p:notesTextViewPr>
    <p:cViewPr>
      <p:scale>
        <a:sx n="1" d="1"/>
        <a:sy n="1" d="1"/>
      </p:scale>
      <p:origin x="0" y="0"/>
    </p:cViewPr>
  </p:notesTextViewPr>
  <p:sorterViewPr>
    <p:cViewPr varScale="1">
      <p:scale>
        <a:sx n="1" d="1"/>
        <a:sy n="1" d="1"/>
      </p:scale>
      <p:origin x="0" y="-19188"/>
    </p:cViewPr>
  </p:sorterViewPr>
  <p:notesViewPr>
    <p:cSldViewPr snapToGrid="0" showGuides="1">
      <p:cViewPr varScale="1">
        <p:scale>
          <a:sx n="78" d="100"/>
          <a:sy n="78"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font" Target="fonts/font2.fntdata"/><Relationship Id="rId63"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font" Target="fonts/font1.fntdata"/><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handoutMaster" Target="handoutMasters/handoutMaster1.xml"/><Relationship Id="rId58" Type="http://schemas.openxmlformats.org/officeDocument/2006/relationships/tags" Target="tags/tag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4.fntdata"/><Relationship Id="rId61"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3.fntdata"/><Relationship Id="rId64" Type="http://schemas.microsoft.com/office/2016/11/relationships/changesInfo" Target="changesInfos/changesInfo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tr Pustina" userId="a08d0f66-a0c4-4ab9-9a0b-43d2ae7ec41b" providerId="ADAL" clId="{241EB9DB-B35E-4088-9C04-34C43746158C}"/>
    <pc:docChg chg="addSld delSld modSld modSection">
      <pc:chgData name="Petr Pustina" userId="a08d0f66-a0c4-4ab9-9a0b-43d2ae7ec41b" providerId="ADAL" clId="{241EB9DB-B35E-4088-9C04-34C43746158C}" dt="2022-10-26T07:31:14.069" v="40"/>
      <pc:docMkLst>
        <pc:docMk/>
      </pc:docMkLst>
      <pc:sldChg chg="add">
        <pc:chgData name="Petr Pustina" userId="a08d0f66-a0c4-4ab9-9a0b-43d2ae7ec41b" providerId="ADAL" clId="{241EB9DB-B35E-4088-9C04-34C43746158C}" dt="2022-10-26T07:31:14.069" v="40"/>
        <pc:sldMkLst>
          <pc:docMk/>
          <pc:sldMk cId="2947301739" sldId="260"/>
        </pc:sldMkLst>
      </pc:sldChg>
      <pc:sldChg chg="add">
        <pc:chgData name="Petr Pustina" userId="a08d0f66-a0c4-4ab9-9a0b-43d2ae7ec41b" providerId="ADAL" clId="{241EB9DB-B35E-4088-9C04-34C43746158C}" dt="2022-10-26T07:31:14.069" v="40"/>
        <pc:sldMkLst>
          <pc:docMk/>
          <pc:sldMk cId="1227042886" sldId="261"/>
        </pc:sldMkLst>
      </pc:sldChg>
      <pc:sldChg chg="del">
        <pc:chgData name="Petr Pustina" userId="a08d0f66-a0c4-4ab9-9a0b-43d2ae7ec41b" providerId="ADAL" clId="{241EB9DB-B35E-4088-9C04-34C43746158C}" dt="2022-10-26T07:29:12.560" v="0" actId="47"/>
        <pc:sldMkLst>
          <pc:docMk/>
          <pc:sldMk cId="1752969115" sldId="261"/>
        </pc:sldMkLst>
      </pc:sldChg>
      <pc:sldChg chg="add">
        <pc:chgData name="Petr Pustina" userId="a08d0f66-a0c4-4ab9-9a0b-43d2ae7ec41b" providerId="ADAL" clId="{241EB9DB-B35E-4088-9C04-34C43746158C}" dt="2022-10-26T07:31:14.069" v="40"/>
        <pc:sldMkLst>
          <pc:docMk/>
          <pc:sldMk cId="2009306932" sldId="262"/>
        </pc:sldMkLst>
      </pc:sldChg>
      <pc:sldChg chg="add">
        <pc:chgData name="Petr Pustina" userId="a08d0f66-a0c4-4ab9-9a0b-43d2ae7ec41b" providerId="ADAL" clId="{241EB9DB-B35E-4088-9C04-34C43746158C}" dt="2022-10-26T07:31:14.069" v="40"/>
        <pc:sldMkLst>
          <pc:docMk/>
          <pc:sldMk cId="1952292655" sldId="263"/>
        </pc:sldMkLst>
      </pc:sldChg>
      <pc:sldChg chg="del">
        <pc:chgData name="Petr Pustina" userId="a08d0f66-a0c4-4ab9-9a0b-43d2ae7ec41b" providerId="ADAL" clId="{241EB9DB-B35E-4088-9C04-34C43746158C}" dt="2022-10-26T07:29:31.028" v="1" actId="47"/>
        <pc:sldMkLst>
          <pc:docMk/>
          <pc:sldMk cId="3265606894" sldId="274"/>
        </pc:sldMkLst>
      </pc:sldChg>
      <pc:sldChg chg="del">
        <pc:chgData name="Petr Pustina" userId="a08d0f66-a0c4-4ab9-9a0b-43d2ae7ec41b" providerId="ADAL" clId="{241EB9DB-B35E-4088-9C04-34C43746158C}" dt="2022-10-26T07:29:32.317" v="2" actId="47"/>
        <pc:sldMkLst>
          <pc:docMk/>
          <pc:sldMk cId="1599359224" sldId="275"/>
        </pc:sldMkLst>
      </pc:sldChg>
      <pc:sldChg chg="del">
        <pc:chgData name="Petr Pustina" userId="a08d0f66-a0c4-4ab9-9a0b-43d2ae7ec41b" providerId="ADAL" clId="{241EB9DB-B35E-4088-9C04-34C43746158C}" dt="2022-10-26T07:29:33.344" v="3" actId="47"/>
        <pc:sldMkLst>
          <pc:docMk/>
          <pc:sldMk cId="2480837029" sldId="280"/>
        </pc:sldMkLst>
      </pc:sldChg>
      <pc:sldChg chg="del">
        <pc:chgData name="Petr Pustina" userId="a08d0f66-a0c4-4ab9-9a0b-43d2ae7ec41b" providerId="ADAL" clId="{241EB9DB-B35E-4088-9C04-34C43746158C}" dt="2022-10-26T07:29:34.468" v="4" actId="47"/>
        <pc:sldMkLst>
          <pc:docMk/>
          <pc:sldMk cId="2436608582" sldId="281"/>
        </pc:sldMkLst>
      </pc:sldChg>
      <pc:sldChg chg="del">
        <pc:chgData name="Petr Pustina" userId="a08d0f66-a0c4-4ab9-9a0b-43d2ae7ec41b" providerId="ADAL" clId="{241EB9DB-B35E-4088-9C04-34C43746158C}" dt="2022-10-26T07:29:36.957" v="5" actId="47"/>
        <pc:sldMkLst>
          <pc:docMk/>
          <pc:sldMk cId="1642888726" sldId="282"/>
        </pc:sldMkLst>
      </pc:sldChg>
      <pc:sldChg chg="del">
        <pc:chgData name="Petr Pustina" userId="a08d0f66-a0c4-4ab9-9a0b-43d2ae7ec41b" providerId="ADAL" clId="{241EB9DB-B35E-4088-9C04-34C43746158C}" dt="2022-10-26T07:29:37.555" v="6" actId="47"/>
        <pc:sldMkLst>
          <pc:docMk/>
          <pc:sldMk cId="1505810438" sldId="286"/>
        </pc:sldMkLst>
      </pc:sldChg>
      <pc:sldChg chg="del">
        <pc:chgData name="Petr Pustina" userId="a08d0f66-a0c4-4ab9-9a0b-43d2ae7ec41b" providerId="ADAL" clId="{241EB9DB-B35E-4088-9C04-34C43746158C}" dt="2022-10-26T07:29:51.945" v="7" actId="47"/>
        <pc:sldMkLst>
          <pc:docMk/>
          <pc:sldMk cId="3471952567" sldId="302"/>
        </pc:sldMkLst>
      </pc:sldChg>
      <pc:sldChg chg="del">
        <pc:chgData name="Petr Pustina" userId="a08d0f66-a0c4-4ab9-9a0b-43d2ae7ec41b" providerId="ADAL" clId="{241EB9DB-B35E-4088-9C04-34C43746158C}" dt="2022-10-26T07:30:08.459" v="14" actId="47"/>
        <pc:sldMkLst>
          <pc:docMk/>
          <pc:sldMk cId="3213545243" sldId="308"/>
        </pc:sldMkLst>
      </pc:sldChg>
      <pc:sldChg chg="del">
        <pc:chgData name="Petr Pustina" userId="a08d0f66-a0c4-4ab9-9a0b-43d2ae7ec41b" providerId="ADAL" clId="{241EB9DB-B35E-4088-9C04-34C43746158C}" dt="2022-10-26T07:30:09.257" v="15" actId="47"/>
        <pc:sldMkLst>
          <pc:docMk/>
          <pc:sldMk cId="1474046114" sldId="314"/>
        </pc:sldMkLst>
      </pc:sldChg>
      <pc:sldChg chg="del">
        <pc:chgData name="Petr Pustina" userId="a08d0f66-a0c4-4ab9-9a0b-43d2ae7ec41b" providerId="ADAL" clId="{241EB9DB-B35E-4088-9C04-34C43746158C}" dt="2022-10-26T07:29:55.132" v="9" actId="47"/>
        <pc:sldMkLst>
          <pc:docMk/>
          <pc:sldMk cId="3762078702" sldId="319"/>
        </pc:sldMkLst>
      </pc:sldChg>
      <pc:sldChg chg="del">
        <pc:chgData name="Petr Pustina" userId="a08d0f66-a0c4-4ab9-9a0b-43d2ae7ec41b" providerId="ADAL" clId="{241EB9DB-B35E-4088-9C04-34C43746158C}" dt="2022-10-26T07:29:54.338" v="8" actId="47"/>
        <pc:sldMkLst>
          <pc:docMk/>
          <pc:sldMk cId="3101006954" sldId="320"/>
        </pc:sldMkLst>
      </pc:sldChg>
      <pc:sldChg chg="del">
        <pc:chgData name="Petr Pustina" userId="a08d0f66-a0c4-4ab9-9a0b-43d2ae7ec41b" providerId="ADAL" clId="{241EB9DB-B35E-4088-9C04-34C43746158C}" dt="2022-10-26T07:29:55.357" v="10" actId="47"/>
        <pc:sldMkLst>
          <pc:docMk/>
          <pc:sldMk cId="3305491925" sldId="322"/>
        </pc:sldMkLst>
      </pc:sldChg>
      <pc:sldChg chg="del">
        <pc:chgData name="Petr Pustina" userId="a08d0f66-a0c4-4ab9-9a0b-43d2ae7ec41b" providerId="ADAL" clId="{241EB9DB-B35E-4088-9C04-34C43746158C}" dt="2022-10-26T07:29:55.549" v="11" actId="47"/>
        <pc:sldMkLst>
          <pc:docMk/>
          <pc:sldMk cId="79030708" sldId="323"/>
        </pc:sldMkLst>
      </pc:sldChg>
      <pc:sldChg chg="del">
        <pc:chgData name="Petr Pustina" userId="a08d0f66-a0c4-4ab9-9a0b-43d2ae7ec41b" providerId="ADAL" clId="{241EB9DB-B35E-4088-9C04-34C43746158C}" dt="2022-10-26T07:29:55.792" v="12" actId="47"/>
        <pc:sldMkLst>
          <pc:docMk/>
          <pc:sldMk cId="44907882" sldId="324"/>
        </pc:sldMkLst>
      </pc:sldChg>
      <pc:sldChg chg="del">
        <pc:chgData name="Petr Pustina" userId="a08d0f66-a0c4-4ab9-9a0b-43d2ae7ec41b" providerId="ADAL" clId="{241EB9DB-B35E-4088-9C04-34C43746158C}" dt="2022-10-26T07:29:56.985" v="13" actId="47"/>
        <pc:sldMkLst>
          <pc:docMk/>
          <pc:sldMk cId="95678668" sldId="326"/>
        </pc:sldMkLst>
      </pc:sldChg>
      <pc:sldChg chg="del">
        <pc:chgData name="Petr Pustina" userId="a08d0f66-a0c4-4ab9-9a0b-43d2ae7ec41b" providerId="ADAL" clId="{241EB9DB-B35E-4088-9C04-34C43746158C}" dt="2022-10-26T07:30:10.083" v="16" actId="47"/>
        <pc:sldMkLst>
          <pc:docMk/>
          <pc:sldMk cId="2225113955" sldId="406"/>
        </pc:sldMkLst>
      </pc:sldChg>
      <pc:sldChg chg="del">
        <pc:chgData name="Petr Pustina" userId="a08d0f66-a0c4-4ab9-9a0b-43d2ae7ec41b" providerId="ADAL" clId="{241EB9DB-B35E-4088-9C04-34C43746158C}" dt="2022-10-26T07:30:40.792" v="24" actId="47"/>
        <pc:sldMkLst>
          <pc:docMk/>
          <pc:sldMk cId="505585427" sldId="412"/>
        </pc:sldMkLst>
      </pc:sldChg>
      <pc:sldChg chg="del">
        <pc:chgData name="Petr Pustina" userId="a08d0f66-a0c4-4ab9-9a0b-43d2ae7ec41b" providerId="ADAL" clId="{241EB9DB-B35E-4088-9C04-34C43746158C}" dt="2022-10-26T07:30:39.950" v="23" actId="47"/>
        <pc:sldMkLst>
          <pc:docMk/>
          <pc:sldMk cId="992223837" sldId="416"/>
        </pc:sldMkLst>
      </pc:sldChg>
      <pc:sldChg chg="del">
        <pc:chgData name="Petr Pustina" userId="a08d0f66-a0c4-4ab9-9a0b-43d2ae7ec41b" providerId="ADAL" clId="{241EB9DB-B35E-4088-9C04-34C43746158C}" dt="2022-10-26T07:30:12.547" v="17" actId="47"/>
        <pc:sldMkLst>
          <pc:docMk/>
          <pc:sldMk cId="326106847" sldId="418"/>
        </pc:sldMkLst>
      </pc:sldChg>
      <pc:sldChg chg="del">
        <pc:chgData name="Petr Pustina" userId="a08d0f66-a0c4-4ab9-9a0b-43d2ae7ec41b" providerId="ADAL" clId="{241EB9DB-B35E-4088-9C04-34C43746158C}" dt="2022-10-26T07:30:13.978" v="18" actId="47"/>
        <pc:sldMkLst>
          <pc:docMk/>
          <pc:sldMk cId="4037849909" sldId="419"/>
        </pc:sldMkLst>
      </pc:sldChg>
      <pc:sldChg chg="del">
        <pc:chgData name="Petr Pustina" userId="a08d0f66-a0c4-4ab9-9a0b-43d2ae7ec41b" providerId="ADAL" clId="{241EB9DB-B35E-4088-9C04-34C43746158C}" dt="2022-10-26T07:30:14.953" v="20" actId="47"/>
        <pc:sldMkLst>
          <pc:docMk/>
          <pc:sldMk cId="1054527055" sldId="420"/>
        </pc:sldMkLst>
      </pc:sldChg>
      <pc:sldChg chg="add">
        <pc:chgData name="Petr Pustina" userId="a08d0f66-a0c4-4ab9-9a0b-43d2ae7ec41b" providerId="ADAL" clId="{241EB9DB-B35E-4088-9C04-34C43746158C}" dt="2022-10-26T07:31:14.069" v="40"/>
        <pc:sldMkLst>
          <pc:docMk/>
          <pc:sldMk cId="0" sldId="430"/>
        </pc:sldMkLst>
      </pc:sldChg>
      <pc:sldChg chg="del">
        <pc:chgData name="Petr Pustina" userId="a08d0f66-a0c4-4ab9-9a0b-43d2ae7ec41b" providerId="ADAL" clId="{241EB9DB-B35E-4088-9C04-34C43746158C}" dt="2022-10-26T07:30:14.412" v="19" actId="47"/>
        <pc:sldMkLst>
          <pc:docMk/>
          <pc:sldMk cId="3289094039" sldId="435"/>
        </pc:sldMkLst>
      </pc:sldChg>
      <pc:sldChg chg="del">
        <pc:chgData name="Petr Pustina" userId="a08d0f66-a0c4-4ab9-9a0b-43d2ae7ec41b" providerId="ADAL" clId="{241EB9DB-B35E-4088-9C04-34C43746158C}" dt="2022-10-26T07:30:47.556" v="26" actId="47"/>
        <pc:sldMkLst>
          <pc:docMk/>
          <pc:sldMk cId="2622850905" sldId="436"/>
        </pc:sldMkLst>
      </pc:sldChg>
      <pc:sldChg chg="del">
        <pc:chgData name="Petr Pustina" userId="a08d0f66-a0c4-4ab9-9a0b-43d2ae7ec41b" providerId="ADAL" clId="{241EB9DB-B35E-4088-9C04-34C43746158C}" dt="2022-10-26T07:30:41.323" v="25" actId="47"/>
        <pc:sldMkLst>
          <pc:docMk/>
          <pc:sldMk cId="782209311" sldId="437"/>
        </pc:sldMkLst>
      </pc:sldChg>
      <pc:sldChg chg="del">
        <pc:chgData name="Petr Pustina" userId="a08d0f66-a0c4-4ab9-9a0b-43d2ae7ec41b" providerId="ADAL" clId="{241EB9DB-B35E-4088-9C04-34C43746158C}" dt="2022-10-26T07:30:48.647" v="28" actId="47"/>
        <pc:sldMkLst>
          <pc:docMk/>
          <pc:sldMk cId="2317149856" sldId="438"/>
        </pc:sldMkLst>
      </pc:sldChg>
      <pc:sldChg chg="del">
        <pc:chgData name="Petr Pustina" userId="a08d0f66-a0c4-4ab9-9a0b-43d2ae7ec41b" providerId="ADAL" clId="{241EB9DB-B35E-4088-9C04-34C43746158C}" dt="2022-10-26T07:30:48.195" v="27" actId="47"/>
        <pc:sldMkLst>
          <pc:docMk/>
          <pc:sldMk cId="3427488259" sldId="440"/>
        </pc:sldMkLst>
      </pc:sldChg>
      <pc:sldChg chg="del">
        <pc:chgData name="Petr Pustina" userId="a08d0f66-a0c4-4ab9-9a0b-43d2ae7ec41b" providerId="ADAL" clId="{241EB9DB-B35E-4088-9C04-34C43746158C}" dt="2022-10-26T07:30:15.507" v="21" actId="47"/>
        <pc:sldMkLst>
          <pc:docMk/>
          <pc:sldMk cId="3134837482" sldId="441"/>
        </pc:sldMkLst>
      </pc:sldChg>
      <pc:sldChg chg="del">
        <pc:chgData name="Petr Pustina" userId="a08d0f66-a0c4-4ab9-9a0b-43d2ae7ec41b" providerId="ADAL" clId="{241EB9DB-B35E-4088-9C04-34C43746158C}" dt="2022-10-26T07:30:16.218" v="22" actId="47"/>
        <pc:sldMkLst>
          <pc:docMk/>
          <pc:sldMk cId="3906092265" sldId="442"/>
        </pc:sldMkLst>
      </pc:sldChg>
      <pc:sldChg chg="del">
        <pc:chgData name="Petr Pustina" userId="a08d0f66-a0c4-4ab9-9a0b-43d2ae7ec41b" providerId="ADAL" clId="{241EB9DB-B35E-4088-9C04-34C43746158C}" dt="2022-10-26T07:30:49.042" v="29" actId="47"/>
        <pc:sldMkLst>
          <pc:docMk/>
          <pc:sldMk cId="4124589630" sldId="443"/>
        </pc:sldMkLst>
      </pc:sldChg>
      <pc:sldChg chg="del">
        <pc:chgData name="Petr Pustina" userId="a08d0f66-a0c4-4ab9-9a0b-43d2ae7ec41b" providerId="ADAL" clId="{241EB9DB-B35E-4088-9C04-34C43746158C}" dt="2022-10-26T07:30:49.457" v="30" actId="47"/>
        <pc:sldMkLst>
          <pc:docMk/>
          <pc:sldMk cId="102164993" sldId="444"/>
        </pc:sldMkLst>
      </pc:sldChg>
      <pc:sldChg chg="del">
        <pc:chgData name="Petr Pustina" userId="a08d0f66-a0c4-4ab9-9a0b-43d2ae7ec41b" providerId="ADAL" clId="{241EB9DB-B35E-4088-9C04-34C43746158C}" dt="2022-10-26T07:30:49.871" v="31" actId="47"/>
        <pc:sldMkLst>
          <pc:docMk/>
          <pc:sldMk cId="2656826332" sldId="445"/>
        </pc:sldMkLst>
      </pc:sldChg>
      <pc:sldChg chg="del">
        <pc:chgData name="Petr Pustina" userId="a08d0f66-a0c4-4ab9-9a0b-43d2ae7ec41b" providerId="ADAL" clId="{241EB9DB-B35E-4088-9C04-34C43746158C}" dt="2022-10-26T07:30:50.287" v="32" actId="47"/>
        <pc:sldMkLst>
          <pc:docMk/>
          <pc:sldMk cId="640081272" sldId="446"/>
        </pc:sldMkLst>
      </pc:sldChg>
      <pc:sldChg chg="del">
        <pc:chgData name="Petr Pustina" userId="a08d0f66-a0c4-4ab9-9a0b-43d2ae7ec41b" providerId="ADAL" clId="{241EB9DB-B35E-4088-9C04-34C43746158C}" dt="2022-10-26T07:30:50.843" v="33" actId="47"/>
        <pc:sldMkLst>
          <pc:docMk/>
          <pc:sldMk cId="272442410" sldId="447"/>
        </pc:sldMkLst>
      </pc:sldChg>
      <pc:sldChg chg="del">
        <pc:chgData name="Petr Pustina" userId="a08d0f66-a0c4-4ab9-9a0b-43d2ae7ec41b" providerId="ADAL" clId="{241EB9DB-B35E-4088-9C04-34C43746158C}" dt="2022-10-26T07:30:51.244" v="34" actId="47"/>
        <pc:sldMkLst>
          <pc:docMk/>
          <pc:sldMk cId="1055946651" sldId="448"/>
        </pc:sldMkLst>
      </pc:sldChg>
      <pc:sldChg chg="del">
        <pc:chgData name="Petr Pustina" userId="a08d0f66-a0c4-4ab9-9a0b-43d2ae7ec41b" providerId="ADAL" clId="{241EB9DB-B35E-4088-9C04-34C43746158C}" dt="2022-10-26T07:30:51.714" v="35" actId="47"/>
        <pc:sldMkLst>
          <pc:docMk/>
          <pc:sldMk cId="2206934509" sldId="449"/>
        </pc:sldMkLst>
      </pc:sldChg>
      <pc:sldChg chg="del">
        <pc:chgData name="Petr Pustina" userId="a08d0f66-a0c4-4ab9-9a0b-43d2ae7ec41b" providerId="ADAL" clId="{241EB9DB-B35E-4088-9C04-34C43746158C}" dt="2022-10-26T07:30:52.275" v="36" actId="47"/>
        <pc:sldMkLst>
          <pc:docMk/>
          <pc:sldMk cId="1355106321" sldId="450"/>
        </pc:sldMkLst>
      </pc:sldChg>
      <pc:sldChg chg="del">
        <pc:chgData name="Petr Pustina" userId="a08d0f66-a0c4-4ab9-9a0b-43d2ae7ec41b" providerId="ADAL" clId="{241EB9DB-B35E-4088-9C04-34C43746158C}" dt="2022-10-26T07:30:52.773" v="37" actId="47"/>
        <pc:sldMkLst>
          <pc:docMk/>
          <pc:sldMk cId="2982129622" sldId="451"/>
        </pc:sldMkLst>
      </pc:sldChg>
      <pc:sldChg chg="del">
        <pc:chgData name="Petr Pustina" userId="a08d0f66-a0c4-4ab9-9a0b-43d2ae7ec41b" providerId="ADAL" clId="{241EB9DB-B35E-4088-9C04-34C43746158C}" dt="2022-10-26T07:30:53.376" v="38" actId="47"/>
        <pc:sldMkLst>
          <pc:docMk/>
          <pc:sldMk cId="37613560" sldId="452"/>
        </pc:sldMkLst>
      </pc:sldChg>
      <pc:sldChg chg="del">
        <pc:chgData name="Petr Pustina" userId="a08d0f66-a0c4-4ab9-9a0b-43d2ae7ec41b" providerId="ADAL" clId="{241EB9DB-B35E-4088-9C04-34C43746158C}" dt="2022-10-26T07:30:54.351" v="39" actId="47"/>
        <pc:sldMkLst>
          <pc:docMk/>
          <pc:sldMk cId="3229135062" sldId="453"/>
        </pc:sldMkLst>
      </pc:sldChg>
      <pc:sldChg chg="add">
        <pc:chgData name="Petr Pustina" userId="a08d0f66-a0c4-4ab9-9a0b-43d2ae7ec41b" providerId="ADAL" clId="{241EB9DB-B35E-4088-9C04-34C43746158C}" dt="2022-10-26T07:31:14.069" v="40"/>
        <pc:sldMkLst>
          <pc:docMk/>
          <pc:sldMk cId="1298127731" sldId="491"/>
        </pc:sldMkLst>
      </pc:sldChg>
      <pc:sldChg chg="add">
        <pc:chgData name="Petr Pustina" userId="a08d0f66-a0c4-4ab9-9a0b-43d2ae7ec41b" providerId="ADAL" clId="{241EB9DB-B35E-4088-9C04-34C43746158C}" dt="2022-10-26T07:31:14.069" v="40"/>
        <pc:sldMkLst>
          <pc:docMk/>
          <pc:sldMk cId="606846122" sldId="914"/>
        </pc:sldMkLst>
      </pc:sldChg>
      <pc:sldChg chg="add">
        <pc:chgData name="Petr Pustina" userId="a08d0f66-a0c4-4ab9-9a0b-43d2ae7ec41b" providerId="ADAL" clId="{241EB9DB-B35E-4088-9C04-34C43746158C}" dt="2022-10-26T07:31:14.069" v="40"/>
        <pc:sldMkLst>
          <pc:docMk/>
          <pc:sldMk cId="3723915398" sldId="915"/>
        </pc:sldMkLst>
      </pc:sldChg>
      <pc:sldChg chg="add">
        <pc:chgData name="Petr Pustina" userId="a08d0f66-a0c4-4ab9-9a0b-43d2ae7ec41b" providerId="ADAL" clId="{241EB9DB-B35E-4088-9C04-34C43746158C}" dt="2022-10-26T07:31:14.069" v="40"/>
        <pc:sldMkLst>
          <pc:docMk/>
          <pc:sldMk cId="11099840" sldId="916"/>
        </pc:sldMkLst>
      </pc:sldChg>
      <pc:sldChg chg="add">
        <pc:chgData name="Petr Pustina" userId="a08d0f66-a0c4-4ab9-9a0b-43d2ae7ec41b" providerId="ADAL" clId="{241EB9DB-B35E-4088-9C04-34C43746158C}" dt="2022-10-26T07:31:14.069" v="40"/>
        <pc:sldMkLst>
          <pc:docMk/>
          <pc:sldMk cId="2088926104" sldId="917"/>
        </pc:sldMkLst>
      </pc:sldChg>
      <pc:sldChg chg="add">
        <pc:chgData name="Petr Pustina" userId="a08d0f66-a0c4-4ab9-9a0b-43d2ae7ec41b" providerId="ADAL" clId="{241EB9DB-B35E-4088-9C04-34C43746158C}" dt="2022-10-26T07:31:14.069" v="40"/>
        <pc:sldMkLst>
          <pc:docMk/>
          <pc:sldMk cId="4165497404" sldId="918"/>
        </pc:sldMkLst>
      </pc:sldChg>
      <pc:sldChg chg="add">
        <pc:chgData name="Petr Pustina" userId="a08d0f66-a0c4-4ab9-9a0b-43d2ae7ec41b" providerId="ADAL" clId="{241EB9DB-B35E-4088-9C04-34C43746158C}" dt="2022-10-26T07:31:14.069" v="40"/>
        <pc:sldMkLst>
          <pc:docMk/>
          <pc:sldMk cId="2740321902" sldId="1146"/>
        </pc:sldMkLst>
      </pc:sldChg>
      <pc:sldChg chg="add">
        <pc:chgData name="Petr Pustina" userId="a08d0f66-a0c4-4ab9-9a0b-43d2ae7ec41b" providerId="ADAL" clId="{241EB9DB-B35E-4088-9C04-34C43746158C}" dt="2022-10-26T07:31:14.069" v="40"/>
        <pc:sldMkLst>
          <pc:docMk/>
          <pc:sldMk cId="1254147343" sldId="1147"/>
        </pc:sldMkLst>
      </pc:sldChg>
      <pc:sldChg chg="add">
        <pc:chgData name="Petr Pustina" userId="a08d0f66-a0c4-4ab9-9a0b-43d2ae7ec41b" providerId="ADAL" clId="{241EB9DB-B35E-4088-9C04-34C43746158C}" dt="2022-10-26T07:31:14.069" v="40"/>
        <pc:sldMkLst>
          <pc:docMk/>
          <pc:sldMk cId="2049504806" sldId="1148"/>
        </pc:sldMkLst>
      </pc:sldChg>
      <pc:sldChg chg="add">
        <pc:chgData name="Petr Pustina" userId="a08d0f66-a0c4-4ab9-9a0b-43d2ae7ec41b" providerId="ADAL" clId="{241EB9DB-B35E-4088-9C04-34C43746158C}" dt="2022-10-26T07:31:14.069" v="40"/>
        <pc:sldMkLst>
          <pc:docMk/>
          <pc:sldMk cId="3819561165" sldId="1149"/>
        </pc:sldMkLst>
      </pc:sldChg>
      <pc:sldChg chg="add">
        <pc:chgData name="Petr Pustina" userId="a08d0f66-a0c4-4ab9-9a0b-43d2ae7ec41b" providerId="ADAL" clId="{241EB9DB-B35E-4088-9C04-34C43746158C}" dt="2022-10-26T07:31:14.069" v="40"/>
        <pc:sldMkLst>
          <pc:docMk/>
          <pc:sldMk cId="1570333876" sldId="1150"/>
        </pc:sldMkLst>
      </pc:sldChg>
      <pc:sldChg chg="add">
        <pc:chgData name="Petr Pustina" userId="a08d0f66-a0c4-4ab9-9a0b-43d2ae7ec41b" providerId="ADAL" clId="{241EB9DB-B35E-4088-9C04-34C43746158C}" dt="2022-10-26T07:31:14.069" v="40"/>
        <pc:sldMkLst>
          <pc:docMk/>
          <pc:sldMk cId="1536179601" sldId="1151"/>
        </pc:sldMkLst>
      </pc:sldChg>
      <pc:sldChg chg="add">
        <pc:chgData name="Petr Pustina" userId="a08d0f66-a0c4-4ab9-9a0b-43d2ae7ec41b" providerId="ADAL" clId="{241EB9DB-B35E-4088-9C04-34C43746158C}" dt="2022-10-26T07:31:14.069" v="40"/>
        <pc:sldMkLst>
          <pc:docMk/>
          <pc:sldMk cId="579026369" sldId="1152"/>
        </pc:sldMkLst>
      </pc:sldChg>
      <pc:sldChg chg="add">
        <pc:chgData name="Petr Pustina" userId="a08d0f66-a0c4-4ab9-9a0b-43d2ae7ec41b" providerId="ADAL" clId="{241EB9DB-B35E-4088-9C04-34C43746158C}" dt="2022-10-26T07:31:14.069" v="40"/>
        <pc:sldMkLst>
          <pc:docMk/>
          <pc:sldMk cId="2463722876" sldId="1153"/>
        </pc:sldMkLst>
      </pc:sldChg>
      <pc:sldChg chg="add">
        <pc:chgData name="Petr Pustina" userId="a08d0f66-a0c4-4ab9-9a0b-43d2ae7ec41b" providerId="ADAL" clId="{241EB9DB-B35E-4088-9C04-34C43746158C}" dt="2022-10-26T07:31:14.069" v="40"/>
        <pc:sldMkLst>
          <pc:docMk/>
          <pc:sldMk cId="558996182" sldId="1154"/>
        </pc:sldMkLst>
      </pc:sldChg>
      <pc:sldChg chg="add">
        <pc:chgData name="Petr Pustina" userId="a08d0f66-a0c4-4ab9-9a0b-43d2ae7ec41b" providerId="ADAL" clId="{241EB9DB-B35E-4088-9C04-34C43746158C}" dt="2022-10-26T07:31:14.069" v="40"/>
        <pc:sldMkLst>
          <pc:docMk/>
          <pc:sldMk cId="1403354399" sldId="1155"/>
        </pc:sldMkLst>
      </pc:sldChg>
      <pc:sldChg chg="add">
        <pc:chgData name="Petr Pustina" userId="a08d0f66-a0c4-4ab9-9a0b-43d2ae7ec41b" providerId="ADAL" clId="{241EB9DB-B35E-4088-9C04-34C43746158C}" dt="2022-10-26T07:31:14.069" v="40"/>
        <pc:sldMkLst>
          <pc:docMk/>
          <pc:sldMk cId="166637029" sldId="1157"/>
        </pc:sldMkLst>
      </pc:sldChg>
      <pc:sldChg chg="add">
        <pc:chgData name="Petr Pustina" userId="a08d0f66-a0c4-4ab9-9a0b-43d2ae7ec41b" providerId="ADAL" clId="{241EB9DB-B35E-4088-9C04-34C43746158C}" dt="2022-10-26T07:31:14.069" v="40"/>
        <pc:sldMkLst>
          <pc:docMk/>
          <pc:sldMk cId="2121259208" sldId="1158"/>
        </pc:sldMkLst>
      </pc:sldChg>
      <pc:sldChg chg="add">
        <pc:chgData name="Petr Pustina" userId="a08d0f66-a0c4-4ab9-9a0b-43d2ae7ec41b" providerId="ADAL" clId="{241EB9DB-B35E-4088-9C04-34C43746158C}" dt="2022-10-26T07:31:14.069" v="40"/>
        <pc:sldMkLst>
          <pc:docMk/>
          <pc:sldMk cId="2303649856" sldId="1159"/>
        </pc:sldMkLst>
      </pc:sldChg>
      <pc:sldChg chg="add">
        <pc:chgData name="Petr Pustina" userId="a08d0f66-a0c4-4ab9-9a0b-43d2ae7ec41b" providerId="ADAL" clId="{241EB9DB-B35E-4088-9C04-34C43746158C}" dt="2022-10-26T07:31:14.069" v="40"/>
        <pc:sldMkLst>
          <pc:docMk/>
          <pc:sldMk cId="1084935336" sldId="1160"/>
        </pc:sldMkLst>
      </pc:sldChg>
      <pc:sldChg chg="add">
        <pc:chgData name="Petr Pustina" userId="a08d0f66-a0c4-4ab9-9a0b-43d2ae7ec41b" providerId="ADAL" clId="{241EB9DB-B35E-4088-9C04-34C43746158C}" dt="2022-10-26T07:31:14.069" v="40"/>
        <pc:sldMkLst>
          <pc:docMk/>
          <pc:sldMk cId="1998689334" sldId="1161"/>
        </pc:sldMkLst>
      </pc:sldChg>
      <pc:sldChg chg="add">
        <pc:chgData name="Petr Pustina" userId="a08d0f66-a0c4-4ab9-9a0b-43d2ae7ec41b" providerId="ADAL" clId="{241EB9DB-B35E-4088-9C04-34C43746158C}" dt="2022-10-26T07:31:14.069" v="40"/>
        <pc:sldMkLst>
          <pc:docMk/>
          <pc:sldMk cId="378182720" sldId="1162"/>
        </pc:sldMkLst>
      </pc:sldChg>
      <pc:sldChg chg="add">
        <pc:chgData name="Petr Pustina" userId="a08d0f66-a0c4-4ab9-9a0b-43d2ae7ec41b" providerId="ADAL" clId="{241EB9DB-B35E-4088-9C04-34C43746158C}" dt="2022-10-26T07:31:14.069" v="40"/>
        <pc:sldMkLst>
          <pc:docMk/>
          <pc:sldMk cId="1914318694" sldId="1163"/>
        </pc:sldMkLst>
      </pc:sldChg>
      <pc:sldMasterChg chg="delSldLayout">
        <pc:chgData name="Petr Pustina" userId="a08d0f66-a0c4-4ab9-9a0b-43d2ae7ec41b" providerId="ADAL" clId="{241EB9DB-B35E-4088-9C04-34C43746158C}" dt="2022-10-26T07:30:54.351" v="39" actId="47"/>
        <pc:sldMasterMkLst>
          <pc:docMk/>
          <pc:sldMasterMk cId="1713135807" sldId="2147483710"/>
        </pc:sldMasterMkLst>
        <pc:sldLayoutChg chg="del">
          <pc:chgData name="Petr Pustina" userId="a08d0f66-a0c4-4ab9-9a0b-43d2ae7ec41b" providerId="ADAL" clId="{241EB9DB-B35E-4088-9C04-34C43746158C}" dt="2022-10-26T07:30:54.351" v="39" actId="47"/>
          <pc:sldLayoutMkLst>
            <pc:docMk/>
            <pc:sldMasterMk cId="1713135807" sldId="2147483710"/>
            <pc:sldLayoutMk cId="2831265841" sldId="2147483795"/>
          </pc:sldLayoutMkLst>
        </pc:sldLayoutChg>
      </pc:sldMasterChg>
    </pc:docChg>
  </pc:docChgLst>
  <pc:docChgLst>
    <pc:chgData name="Petr Pustina" userId="a08d0f66-a0c4-4ab9-9a0b-43d2ae7ec41b" providerId="ADAL" clId="{CCC032A4-20AB-4A4D-8E97-85968CEDEF0E}"/>
    <pc:docChg chg="modSld sldOrd">
      <pc:chgData name="Petr Pustina" userId="a08d0f66-a0c4-4ab9-9a0b-43d2ae7ec41b" providerId="ADAL" clId="{CCC032A4-20AB-4A4D-8E97-85968CEDEF0E}" dt="2020-11-20T06:25:17.987" v="3" actId="1076"/>
      <pc:docMkLst>
        <pc:docMk/>
      </pc:docMkLst>
      <pc:sldChg chg="ord">
        <pc:chgData name="Petr Pustina" userId="a08d0f66-a0c4-4ab9-9a0b-43d2ae7ec41b" providerId="ADAL" clId="{CCC032A4-20AB-4A4D-8E97-85968CEDEF0E}" dt="2020-11-18T14:29:17.248" v="0"/>
        <pc:sldMkLst>
          <pc:docMk/>
          <pc:sldMk cId="1752969115" sldId="261"/>
        </pc:sldMkLst>
      </pc:sldChg>
      <pc:sldChg chg="addSp modSp">
        <pc:chgData name="Petr Pustina" userId="a08d0f66-a0c4-4ab9-9a0b-43d2ae7ec41b" providerId="ADAL" clId="{CCC032A4-20AB-4A4D-8E97-85968CEDEF0E}" dt="2020-11-20T06:25:17.987" v="3" actId="1076"/>
        <pc:sldMkLst>
          <pc:docMk/>
          <pc:sldMk cId="3770123882" sldId="353"/>
        </pc:sldMkLst>
        <pc:spChg chg="add mod">
          <ac:chgData name="Petr Pustina" userId="a08d0f66-a0c4-4ab9-9a0b-43d2ae7ec41b" providerId="ADAL" clId="{CCC032A4-20AB-4A4D-8E97-85968CEDEF0E}" dt="2020-11-20T06:25:17.987" v="3" actId="1076"/>
          <ac:spMkLst>
            <pc:docMk/>
            <pc:sldMk cId="3770123882" sldId="353"/>
            <ac:spMk id="15" creationId="{766FCA6C-BCA0-42F7-93D6-8A2E28C5565C}"/>
          </ac:spMkLst>
        </pc:spChg>
        <pc:spChg chg="add mod">
          <ac:chgData name="Petr Pustina" userId="a08d0f66-a0c4-4ab9-9a0b-43d2ae7ec41b" providerId="ADAL" clId="{CCC032A4-20AB-4A4D-8E97-85968CEDEF0E}" dt="2020-11-20T06:25:17.987" v="3" actId="1076"/>
          <ac:spMkLst>
            <pc:docMk/>
            <pc:sldMk cId="3770123882" sldId="353"/>
            <ac:spMk id="16" creationId="{E2031C89-51F1-4BE1-BA39-28FD007A26A5}"/>
          </ac:spMkLst>
        </pc:spChg>
      </pc:sldChg>
      <pc:sldChg chg="ord">
        <pc:chgData name="Petr Pustina" userId="a08d0f66-a0c4-4ab9-9a0b-43d2ae7ec41b" providerId="ADAL" clId="{CCC032A4-20AB-4A4D-8E97-85968CEDEF0E}" dt="2020-11-20T06:19:27.022" v="1"/>
        <pc:sldMkLst>
          <pc:docMk/>
          <pc:sldMk cId="4108278952" sldId="396"/>
        </pc:sldMkLst>
      </pc:sldChg>
    </pc:docChg>
  </pc:docChgLst>
  <pc:docChgLst>
    <pc:chgData name="Petr Pustina" userId="a08d0f66-a0c4-4ab9-9a0b-43d2ae7ec41b" providerId="ADAL" clId="{C34D7885-501F-4C43-BD1F-2777C670C7E4}"/>
    <pc:docChg chg="modSld">
      <pc:chgData name="Petr Pustina" userId="a08d0f66-a0c4-4ab9-9a0b-43d2ae7ec41b" providerId="ADAL" clId="{C34D7885-501F-4C43-BD1F-2777C670C7E4}" dt="2021-07-12T13:28:37.507" v="0" actId="27309"/>
      <pc:docMkLst>
        <pc:docMk/>
      </pc:docMkLst>
      <pc:sldChg chg="addSp modSp mod">
        <pc:chgData name="Petr Pustina" userId="a08d0f66-a0c4-4ab9-9a0b-43d2ae7ec41b" providerId="ADAL" clId="{C34D7885-501F-4C43-BD1F-2777C670C7E4}" dt="2021-07-12T13:28:37.507" v="0" actId="27309"/>
        <pc:sldMkLst>
          <pc:docMk/>
          <pc:sldMk cId="729946638" sldId="403"/>
        </pc:sldMkLst>
        <pc:graphicFrameChg chg="add modGraphic">
          <ac:chgData name="Petr Pustina" userId="a08d0f66-a0c4-4ab9-9a0b-43d2ae7ec41b" providerId="ADAL" clId="{C34D7885-501F-4C43-BD1F-2777C670C7E4}" dt="2021-07-12T13:28:37.507" v="0" actId="27309"/>
          <ac:graphicFrameMkLst>
            <pc:docMk/>
            <pc:sldMk cId="729946638" sldId="403"/>
            <ac:graphicFrameMk id="3" creationId="{48100894-5960-42DA-A2D3-B8D514255ECB}"/>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1047705058373073E-2"/>
          <c:y val="4.0560487097516834E-2"/>
          <c:w val="0.90266794607663292"/>
          <c:h val="0.86943527449587477"/>
        </c:manualLayout>
      </c:layout>
      <c:barChart>
        <c:barDir val="col"/>
        <c:grouping val="stacked"/>
        <c:varyColors val="0"/>
        <c:ser>
          <c:idx val="0"/>
          <c:order val="0"/>
          <c:tx>
            <c:strRef>
              <c:f>Sheet1!$B$1</c:f>
              <c:strCache>
                <c:ptCount val="1"/>
                <c:pt idx="0">
                  <c:v>Series 1</c:v>
                </c:pt>
              </c:strCache>
            </c:strRef>
          </c:tx>
          <c:spPr>
            <a:solidFill>
              <a:schemeClr val="accent1"/>
            </a:solidFill>
            <a:ln>
              <a:noFill/>
            </a:ln>
            <a:effectLst/>
          </c:spPr>
          <c:invertIfNegative val="0"/>
          <c:dPt>
            <c:idx val="0"/>
            <c:invertIfNegative val="0"/>
            <c:bubble3D val="0"/>
            <c:spPr>
              <a:gradFill>
                <a:gsLst>
                  <a:gs pos="0">
                    <a:srgbClr val="0070C0"/>
                  </a:gs>
                  <a:gs pos="29000">
                    <a:schemeClr val="accent1"/>
                  </a:gs>
                  <a:gs pos="100000">
                    <a:schemeClr val="accent1"/>
                  </a:gs>
                </a:gsLst>
                <a:lin ang="5400000" scaled="1"/>
              </a:gradFill>
              <a:ln>
                <a:noFill/>
              </a:ln>
              <a:effectLst/>
            </c:spPr>
            <c:extLst>
              <c:ext xmlns:c16="http://schemas.microsoft.com/office/drawing/2014/chart" uri="{C3380CC4-5D6E-409C-BE32-E72D297353CC}">
                <c16:uniqueId val="{00000004-9D8C-42B4-A4E7-61CA316F93E5}"/>
              </c:ext>
            </c:extLst>
          </c:dPt>
          <c:cat>
            <c:numRef>
              <c:f>Sheet1!$A$2:$A$3</c:f>
              <c:numCache>
                <c:formatCode>General</c:formatCode>
                <c:ptCount val="2"/>
                <c:pt idx="0">
                  <c:v>1</c:v>
                </c:pt>
                <c:pt idx="1">
                  <c:v>2</c:v>
                </c:pt>
              </c:numCache>
            </c:numRef>
          </c:cat>
          <c:val>
            <c:numRef>
              <c:f>Sheet1!$B$2:$B$3</c:f>
              <c:numCache>
                <c:formatCode>General</c:formatCode>
                <c:ptCount val="2"/>
                <c:pt idx="0">
                  <c:v>19.5</c:v>
                </c:pt>
                <c:pt idx="1">
                  <c:v>7</c:v>
                </c:pt>
              </c:numCache>
            </c:numRef>
          </c:val>
          <c:extLst>
            <c:ext xmlns:c16="http://schemas.microsoft.com/office/drawing/2014/chart" uri="{C3380CC4-5D6E-409C-BE32-E72D297353CC}">
              <c16:uniqueId val="{00000000-9D8C-42B4-A4E7-61CA316F93E5}"/>
            </c:ext>
          </c:extLst>
        </c:ser>
        <c:ser>
          <c:idx val="1"/>
          <c:order val="1"/>
          <c:tx>
            <c:strRef>
              <c:f>Sheet1!$C$1</c:f>
              <c:strCache>
                <c:ptCount val="1"/>
                <c:pt idx="0">
                  <c:v>Series 2</c:v>
                </c:pt>
              </c:strCache>
            </c:strRef>
          </c:tx>
          <c:spPr>
            <a:solidFill>
              <a:srgbClr val="0070C0"/>
            </a:solidFill>
            <a:ln>
              <a:noFill/>
            </a:ln>
            <a:effectLst/>
          </c:spPr>
          <c:invertIfNegative val="0"/>
          <c:cat>
            <c:numRef>
              <c:f>Sheet1!$A$2:$A$3</c:f>
              <c:numCache>
                <c:formatCode>General</c:formatCode>
                <c:ptCount val="2"/>
                <c:pt idx="0">
                  <c:v>1</c:v>
                </c:pt>
                <c:pt idx="1">
                  <c:v>2</c:v>
                </c:pt>
              </c:numCache>
            </c:numRef>
          </c:cat>
          <c:val>
            <c:numRef>
              <c:f>Sheet1!$C$2:$C$3</c:f>
              <c:numCache>
                <c:formatCode>General</c:formatCode>
                <c:ptCount val="2"/>
                <c:pt idx="0">
                  <c:v>0</c:v>
                </c:pt>
                <c:pt idx="1">
                  <c:v>2</c:v>
                </c:pt>
              </c:numCache>
            </c:numRef>
          </c:val>
          <c:extLst>
            <c:ext xmlns:c16="http://schemas.microsoft.com/office/drawing/2014/chart" uri="{C3380CC4-5D6E-409C-BE32-E72D297353CC}">
              <c16:uniqueId val="{00000001-9D8C-42B4-A4E7-61CA316F93E5}"/>
            </c:ext>
          </c:extLst>
        </c:ser>
        <c:dLbls>
          <c:showLegendKey val="0"/>
          <c:showVal val="0"/>
          <c:showCatName val="0"/>
          <c:showSerName val="0"/>
          <c:showPercent val="0"/>
          <c:showBubbleSize val="0"/>
        </c:dLbls>
        <c:gapWidth val="150"/>
        <c:overlap val="100"/>
        <c:axId val="126120975"/>
        <c:axId val="126119007"/>
      </c:barChart>
      <c:catAx>
        <c:axId val="126120975"/>
        <c:scaling>
          <c:orientation val="minMax"/>
        </c:scaling>
        <c:delete val="1"/>
        <c:axPos val="b"/>
        <c:numFmt formatCode="General" sourceLinked="1"/>
        <c:majorTickMark val="none"/>
        <c:minorTickMark val="none"/>
        <c:tickLblPos val="nextTo"/>
        <c:crossAx val="126119007"/>
        <c:crosses val="autoZero"/>
        <c:auto val="1"/>
        <c:lblAlgn val="ctr"/>
        <c:lblOffset val="100"/>
        <c:noMultiLvlLbl val="0"/>
      </c:catAx>
      <c:valAx>
        <c:axId val="12611900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cs-CZ"/>
          </a:p>
        </c:txPr>
        <c:crossAx val="126120975"/>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cs-CZ"/>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8DE122-D841-405C-BBC3-13DA3A8206BE}"/>
              </a:ext>
            </a:extLst>
          </p:cNvPr>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C15DB709-C508-468E-9687-081CE7197AE5}"/>
              </a:ext>
            </a:extLst>
          </p:cNvPr>
          <p:cNvSpPr>
            <a:spLocks noGrp="1"/>
          </p:cNvSpPr>
          <p:nvPr>
            <p:ph type="dt" sz="quarter" idx="1"/>
          </p:nvPr>
        </p:nvSpPr>
        <p:spPr>
          <a:xfrm>
            <a:off x="3849688" y="0"/>
            <a:ext cx="2946400" cy="498475"/>
          </a:xfrm>
          <a:prstGeom prst="rect">
            <a:avLst/>
          </a:prstGeom>
        </p:spPr>
        <p:txBody>
          <a:bodyPr vert="horz" lIns="91440" tIns="45720" rIns="91440" bIns="45720" rtlCol="0"/>
          <a:lstStyle>
            <a:lvl1pPr algn="r">
              <a:defRPr sz="1200"/>
            </a:lvl1pPr>
          </a:lstStyle>
          <a:p>
            <a:fld id="{E07BF7EE-119F-4FFE-8965-05ECF8B56B99}" type="datetimeFigureOut">
              <a:rPr lang="en-US" smtClean="0"/>
              <a:t>10/26/2022</a:t>
            </a:fld>
            <a:endParaRPr lang="en-US"/>
          </a:p>
        </p:txBody>
      </p:sp>
      <p:sp>
        <p:nvSpPr>
          <p:cNvPr id="4" name="Footer Placeholder 3">
            <a:extLst>
              <a:ext uri="{FF2B5EF4-FFF2-40B4-BE49-F238E27FC236}">
                <a16:creationId xmlns:a16="http://schemas.microsoft.com/office/drawing/2014/main" id="{2D92CAD2-2687-4853-9CE4-D34CA180BA0F}"/>
              </a:ext>
            </a:extLst>
          </p:cNvPr>
          <p:cNvSpPr>
            <a:spLocks noGrp="1"/>
          </p:cNvSpPr>
          <p:nvPr>
            <p:ph type="ftr" sz="quarter" idx="2"/>
          </p:nvPr>
        </p:nvSpPr>
        <p:spPr>
          <a:xfrm>
            <a:off x="0" y="9429750"/>
            <a:ext cx="2946400" cy="49847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0FEE3EA-92FA-4556-811C-E52057142719}"/>
              </a:ext>
            </a:extLst>
          </p:cNvPr>
          <p:cNvSpPr>
            <a:spLocks noGrp="1"/>
          </p:cNvSpPr>
          <p:nvPr>
            <p:ph type="sldNum" sz="quarter" idx="3"/>
          </p:nvPr>
        </p:nvSpPr>
        <p:spPr>
          <a:xfrm>
            <a:off x="3849688" y="9429750"/>
            <a:ext cx="2946400" cy="498475"/>
          </a:xfrm>
          <a:prstGeom prst="rect">
            <a:avLst/>
          </a:prstGeom>
        </p:spPr>
        <p:txBody>
          <a:bodyPr vert="horz" lIns="91440" tIns="45720" rIns="91440" bIns="45720" rtlCol="0" anchor="b"/>
          <a:lstStyle>
            <a:lvl1pPr algn="r">
              <a:defRPr sz="1200"/>
            </a:lvl1pPr>
          </a:lstStyle>
          <a:p>
            <a:fld id="{D0A21646-479F-419E-B0FA-C973C2F2AE17}" type="slidenum">
              <a:rPr lang="en-US" smtClean="0"/>
              <a:t>‹#›</a:t>
            </a:fld>
            <a:endParaRPr lang="en-US"/>
          </a:p>
        </p:txBody>
      </p:sp>
    </p:spTree>
    <p:extLst>
      <p:ext uri="{BB962C8B-B14F-4D97-AF65-F5344CB8AC3E}">
        <p14:creationId xmlns:p14="http://schemas.microsoft.com/office/powerpoint/2010/main" val="14570936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FE6EF0FA-70E4-604E-B884-4B7A92C01B2B}" type="datetimeFigureOut">
              <a:rPr lang="en-GB" smtClean="0"/>
              <a:t>26/10/2022</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cs-CZ"/>
              <a:t>Klikněte pro editaci stylů hlavního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6B38C2A4-6F9D-5B46-9E93-C0674AE4A66A}" type="slidenum">
              <a:rPr lang="en-GB" smtClean="0"/>
              <a:t>‹#›</a:t>
            </a:fld>
            <a:endParaRPr lang="en-GB"/>
          </a:p>
        </p:txBody>
      </p:sp>
    </p:spTree>
    <p:extLst>
      <p:ext uri="{BB962C8B-B14F-4D97-AF65-F5344CB8AC3E}">
        <p14:creationId xmlns:p14="http://schemas.microsoft.com/office/powerpoint/2010/main" val="18764454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cs-CZ" dirty="0">
                <a:effectLst/>
              </a:rPr>
              <a:t>Jsme globálním dodavatelem výrobků a služeb pro obrábění kovů.</a:t>
            </a:r>
            <a:endParaRPr lang="en-GB" sz="1200" b="1" kern="1200" dirty="0">
              <a:solidFill>
                <a:schemeClr val="tx1"/>
              </a:solidFill>
              <a:effectLst/>
              <a:latin typeface="+mn-lt"/>
              <a:ea typeface="+mn-ea"/>
              <a:cs typeface="+mn-cs"/>
            </a:endParaRPr>
          </a:p>
          <a:p>
            <a:pPr lvl="0"/>
            <a:r>
              <a:rPr lang="cs-CZ" dirty="0">
                <a:effectLst/>
              </a:rPr>
              <a:t>Naše filozofie zní „prostě spolehliví“.</a:t>
            </a:r>
            <a:endParaRPr lang="en-GB" sz="1200" b="1" kern="1200" dirty="0">
              <a:solidFill>
                <a:schemeClr val="tx1"/>
              </a:solidFill>
              <a:effectLst/>
              <a:latin typeface="+mn-lt"/>
              <a:ea typeface="+mn-ea"/>
              <a:cs typeface="+mn-cs"/>
            </a:endParaRPr>
          </a:p>
          <a:p>
            <a:pPr lvl="0"/>
            <a:r>
              <a:rPr lang="cs-CZ" dirty="0">
                <a:effectLst/>
              </a:rPr>
              <a:t>Spolehlivost se prolíná ve všech našich činnostech.</a:t>
            </a:r>
          </a:p>
          <a:p>
            <a:pPr marL="0" marR="0" lvl="0" indent="0" algn="l" defTabSz="914400" rtl="0" eaLnBrk="1" fontAlgn="auto" latinLnBrk="0" hangingPunct="1">
              <a:lnSpc>
                <a:spcPct val="100000"/>
              </a:lnSpc>
              <a:spcBef>
                <a:spcPts val="0"/>
              </a:spcBef>
              <a:spcAft>
                <a:spcPts val="0"/>
              </a:spcAft>
              <a:buClrTx/>
              <a:buSzTx/>
              <a:buFontTx/>
              <a:buNone/>
              <a:tabLst/>
              <a:defRPr/>
            </a:pPr>
            <a:r>
              <a:rPr lang="cs-CZ" dirty="0">
                <a:effectLst/>
              </a:rPr>
              <a:t>Naše působení je globální – zahrnuje jak výrobu, tak prodej i logistiku – a proto dokážeme dodávat naše výrobky a podporu kdykoli a kdekoli to potřebujete.</a:t>
            </a:r>
            <a:endParaRPr lang="en-GB" sz="1200" b="1" kern="1200" dirty="0">
              <a:solidFill>
                <a:schemeClr val="tx1"/>
              </a:solidFill>
              <a:effectLst/>
              <a:latin typeface="+mn-lt"/>
              <a:ea typeface="+mn-ea"/>
              <a:cs typeface="+mn-cs"/>
            </a:endParaRPr>
          </a:p>
          <a:p>
            <a:pPr lvl="0"/>
            <a:endParaRPr lang="en-US" sz="1200" b="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B38C2A4-6F9D-5B46-9E93-C0674AE4A66A}" type="slidenum">
              <a:rPr lang="en-GB" smtClean="0"/>
              <a:t>1</a:t>
            </a:fld>
            <a:endParaRPr lang="en-GB" dirty="0"/>
          </a:p>
        </p:txBody>
      </p:sp>
    </p:spTree>
    <p:extLst>
      <p:ext uri="{BB962C8B-B14F-4D97-AF65-F5344CB8AC3E}">
        <p14:creationId xmlns:p14="http://schemas.microsoft.com/office/powerpoint/2010/main" val="4002967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b="1" dirty="0">
                <a:effectLst/>
              </a:rPr>
              <a:t>POZNÁMKA PRO PŘEDNÁŠEJÍCÍHO: </a:t>
            </a:r>
            <a:r>
              <a:rPr lang="cs-CZ" dirty="0">
                <a:effectLst/>
              </a:rPr>
              <a:t>Tato série 3 slidů poskytuje komplexní přehled o nabídce Dormer Pramet.</a:t>
            </a:r>
          </a:p>
          <a:p>
            <a:endParaRPr lang="en-US"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s-CZ" noProof="0" dirty="0">
                <a:effectLst/>
              </a:rPr>
              <a:t>S více než 1 500 zaměstnanci a pobočkami ve 21 zemích, které obsluhují přibližně 100 trhů po celém světě, máme zdroje, které splňují všechny vaše potřeby – spolehlivě.</a:t>
            </a:r>
            <a:endParaRPr lang="en-US" sz="1200" b="1" kern="1200" noProof="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B38C2A4-6F9D-5B46-9E93-C0674AE4A66A}" type="slidenum">
              <a:rPr lang="en-GB" smtClean="0"/>
              <a:t>2</a:t>
            </a:fld>
            <a:endParaRPr lang="en-GB" dirty="0"/>
          </a:p>
        </p:txBody>
      </p:sp>
    </p:spTree>
    <p:extLst>
      <p:ext uri="{BB962C8B-B14F-4D97-AF65-F5344CB8AC3E}">
        <p14:creationId xmlns:p14="http://schemas.microsoft.com/office/powerpoint/2010/main" val="28259865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noProof="0" dirty="0">
                <a:effectLst/>
              </a:rPr>
              <a:t>Máme více než 100 let zkušeností v oboru výroby průmyslových řezných nástrojů. Náš sortiment zahrnuje až 40 000 produktových řad. Naše výrobky řeší mnoho technických výzev v celé řadě průmyslových odvětví.</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kern="1200" noProof="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s-CZ" noProof="0" dirty="0">
                <a:effectLst/>
              </a:rPr>
              <a:t>Tyto zkušenosti a odborné znalosti poskytují našim zákazníkům důvěru v naši schopnost dostát našim závazkům.</a:t>
            </a:r>
            <a:endParaRPr lang="en-US" sz="1200" b="1" kern="1200" noProof="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6B38C2A4-6F9D-5B46-9E93-C0674AE4A66A}" type="slidenum">
              <a:rPr lang="en-GB" smtClean="0"/>
              <a:t>3</a:t>
            </a:fld>
            <a:endParaRPr lang="en-GB" dirty="0"/>
          </a:p>
        </p:txBody>
      </p:sp>
    </p:spTree>
    <p:extLst>
      <p:ext uri="{BB962C8B-B14F-4D97-AF65-F5344CB8AC3E}">
        <p14:creationId xmlns:p14="http://schemas.microsoft.com/office/powerpoint/2010/main" val="28520062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dirty="0">
                <a:effectLst/>
              </a:rPr>
              <a:t>Naše firma se skládá ze dvou hlavních produktových značek – Dormer a Pramet</a:t>
            </a:r>
            <a:endParaRPr lang="en-GB" sz="1200" b="0" kern="1200" dirty="0">
              <a:solidFill>
                <a:schemeClr val="tx1"/>
              </a:solidFill>
              <a:effectLst/>
              <a:latin typeface="+mn-lt"/>
              <a:ea typeface="+mn-ea"/>
              <a:cs typeface="+mn-cs"/>
            </a:endParaRPr>
          </a:p>
          <a:p>
            <a:pPr lvl="0"/>
            <a:r>
              <a:rPr lang="cs-CZ" dirty="0">
                <a:effectLst/>
              </a:rPr>
              <a:t>Společnost Dormer byla založena v roce 1913 ve Velké Británii </a:t>
            </a:r>
            <a:endParaRPr lang="en-GB" sz="1200" b="1" kern="1200" dirty="0">
              <a:solidFill>
                <a:schemeClr val="tx1"/>
              </a:solidFill>
              <a:effectLst/>
              <a:latin typeface="+mn-lt"/>
              <a:ea typeface="+mn-ea"/>
              <a:cs typeface="+mn-cs"/>
            </a:endParaRPr>
          </a:p>
          <a:p>
            <a:pPr lvl="0"/>
            <a:r>
              <a:rPr lang="cs-CZ" dirty="0">
                <a:effectLst/>
              </a:rPr>
              <a:t>Společnost Pramet vznikla v bývalém Československu v roce 1951 </a:t>
            </a:r>
            <a:endParaRPr lang="en-GB" sz="1200" b="1" kern="1200" dirty="0">
              <a:solidFill>
                <a:schemeClr val="tx1"/>
              </a:solidFill>
              <a:effectLst/>
              <a:latin typeface="+mn-lt"/>
              <a:ea typeface="+mn-ea"/>
              <a:cs typeface="+mn-cs"/>
            </a:endParaRPr>
          </a:p>
          <a:p>
            <a:pPr lvl="0"/>
            <a:r>
              <a:rPr lang="cs-CZ" dirty="0">
                <a:effectLst/>
              </a:rPr>
              <a:t>Obě společnosti působily v podobných odvětvích a vyráběly různé typy nástrojů pro obrábění kovů:</a:t>
            </a:r>
            <a:endParaRPr lang="en-GB" sz="1200" b="1" kern="1200" dirty="0">
              <a:solidFill>
                <a:schemeClr val="tx1"/>
              </a:solidFill>
              <a:effectLst/>
              <a:latin typeface="+mn-lt"/>
              <a:ea typeface="+mn-ea"/>
              <a:cs typeface="+mn-cs"/>
            </a:endParaRPr>
          </a:p>
          <a:p>
            <a:pPr marL="1085850" lvl="2" indent="-171450">
              <a:buFont typeface="Arial" panose="020B0604020202020204" pitchFamily="34" charset="0"/>
              <a:buChar char="•"/>
            </a:pPr>
            <a:r>
              <a:rPr lang="cs-CZ" dirty="0">
                <a:effectLst/>
              </a:rPr>
              <a:t>Společnost Dormer vyrábí monolitní nástroje </a:t>
            </a:r>
          </a:p>
          <a:p>
            <a:pPr marL="1085850" lvl="2" indent="-171450">
              <a:buFont typeface="Arial" panose="020B0604020202020204" pitchFamily="34" charset="0"/>
              <a:buChar char="•"/>
            </a:pPr>
            <a:r>
              <a:rPr lang="cs-CZ" dirty="0">
                <a:effectLst/>
              </a:rPr>
              <a:t>Společnost Pramet vyrábí nástroje s vyměnitelnými břitovými destičkami (v případě potřeby vysvětlete rozdíl)</a:t>
            </a:r>
            <a:endParaRPr lang="en-US" dirty="0"/>
          </a:p>
        </p:txBody>
      </p:sp>
      <p:sp>
        <p:nvSpPr>
          <p:cNvPr id="4" name="Slide Number Placeholder 3"/>
          <p:cNvSpPr>
            <a:spLocks noGrp="1"/>
          </p:cNvSpPr>
          <p:nvPr>
            <p:ph type="sldNum" sz="quarter" idx="10"/>
          </p:nvPr>
        </p:nvSpPr>
        <p:spPr/>
        <p:txBody>
          <a:bodyPr/>
          <a:lstStyle/>
          <a:p>
            <a:fld id="{6B38C2A4-6F9D-5B46-9E93-C0674AE4A66A}" type="slidenum">
              <a:rPr lang="en-GB" smtClean="0"/>
              <a:t>4</a:t>
            </a:fld>
            <a:endParaRPr lang="en-GB" dirty="0"/>
          </a:p>
        </p:txBody>
      </p:sp>
    </p:spTree>
    <p:extLst>
      <p:ext uri="{BB962C8B-B14F-4D97-AF65-F5344CB8AC3E}">
        <p14:creationId xmlns:p14="http://schemas.microsoft.com/office/powerpoint/2010/main" val="29088741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a:effectLst/>
              </a:rPr>
              <a:t>Tyto dva podniky byly v roce 2014 spojeny v jeden celek – Dormer Pramet, čímž byla vytvořena jedna důvěryhodná a </a:t>
            </a:r>
            <a:r>
              <a:rPr lang="cs-CZ" b="1">
                <a:effectLst/>
              </a:rPr>
              <a:t>spolehlivá </a:t>
            </a:r>
            <a:r>
              <a:rPr lang="cs-CZ">
                <a:effectLst/>
              </a:rPr>
              <a:t>globální platforma.</a:t>
            </a:r>
            <a:endParaRPr lang="en-GB"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B38C2A4-6F9D-5B46-9E93-C0674AE4A66A}" type="slidenum">
              <a:rPr lang="en-GB" smtClean="0"/>
              <a:t>5</a:t>
            </a:fld>
            <a:endParaRPr lang="en-GB" dirty="0"/>
          </a:p>
        </p:txBody>
      </p:sp>
    </p:spTree>
    <p:extLst>
      <p:ext uri="{BB962C8B-B14F-4D97-AF65-F5344CB8AC3E}">
        <p14:creationId xmlns:p14="http://schemas.microsoft.com/office/powerpoint/2010/main" val="15574139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cs-CZ" b="1" dirty="0">
                <a:effectLst/>
              </a:rPr>
              <a:t>POZNÁMKA PRO PŘEDNÁŠEJÍCÍHO: </a:t>
            </a:r>
            <a:r>
              <a:rPr lang="cs-CZ" dirty="0">
                <a:effectLst/>
              </a:rPr>
              <a:t>Jedná se o úvodní popis globálních schopností společnosti Dormer Pramet a výhod, které tyto schopnosti přinášejí. Další kapitoly se budou podrobněji zabývat jednotlivými oblastmi.</a:t>
            </a:r>
            <a:endParaRPr lang="en-GB"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kern="1200" dirty="0">
              <a:solidFill>
                <a:schemeClr val="tx1"/>
              </a:solidFill>
              <a:effectLst/>
              <a:latin typeface="+mn-lt"/>
              <a:ea typeface="+mn-ea"/>
              <a:cs typeface="+mn-cs"/>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dirty="0">
                <a:effectLst/>
              </a:rPr>
              <a:t>Disponujeme 21 obchodními zastoupeními a fyzickým zastoupením ve více než 40 zemích po celém světě </a:t>
            </a:r>
          </a:p>
          <a:p>
            <a:pPr marL="628650" lvl="1" indent="-171450">
              <a:buFont typeface="Arial" panose="020B0604020202020204" pitchFamily="34" charset="0"/>
              <a:buChar char="•"/>
            </a:pPr>
            <a:r>
              <a:rPr lang="cs-CZ" dirty="0">
                <a:effectLst/>
              </a:rPr>
              <a:t>V Brazílii a České republice máme dva zcela vlastněné a kontrolované výrobní závody </a:t>
            </a:r>
            <a:endParaRPr lang="en-GB" sz="120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Máme dvě strategicky rozmístěná distribuční centra, což znamená, že téměř kdekoli na světě jsme schopni dodat do 24 hodin </a:t>
            </a:r>
            <a:endParaRPr lang="en-GB" sz="120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Disponujeme též čtyřmi specializovanými vzdělávacími centry (Brazílie, Česká republika, Rusko a Velká Británie)</a:t>
            </a:r>
            <a:endParaRPr lang="cs-CZ" sz="1200" b="0"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Naše sídlo/centrála se nachází v Šumperku v České republice.</a:t>
            </a:r>
            <a:endParaRPr lang="en-US" sz="1200" b="0" kern="1200" dirty="0">
              <a:solidFill>
                <a:schemeClr val="tx1"/>
              </a:solidFill>
              <a:effectLst/>
              <a:latin typeface="+mn-lt"/>
              <a:ea typeface="+mn-ea"/>
              <a:cs typeface="+mn-cs"/>
            </a:endParaRPr>
          </a:p>
          <a:p>
            <a:pPr marL="457200" lvl="1" indent="0">
              <a:buFont typeface="Arial" panose="020B0604020202020204" pitchFamily="34" charset="0"/>
              <a:buNone/>
            </a:pPr>
            <a:endParaRPr lang="en-GB" sz="1200" b="1" kern="1200" dirty="0">
              <a:solidFill>
                <a:schemeClr val="tx1"/>
              </a:solidFill>
              <a:effectLst/>
              <a:latin typeface="+mn-lt"/>
              <a:ea typeface="+mn-ea"/>
              <a:cs typeface="+mn-cs"/>
            </a:endParaRPr>
          </a:p>
          <a:p>
            <a:pPr lvl="0"/>
            <a:r>
              <a:rPr lang="cs-CZ" dirty="0">
                <a:effectLst/>
              </a:rPr>
              <a:t>Pomocí nejmodernějších komunikačních technologií je možné rychle a snadno sdílet naše znalosti na každém místě.</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B38C2A4-6F9D-5B46-9E93-C0674AE4A66A}" type="slidenum">
              <a:rPr lang="en-GB" smtClean="0"/>
              <a:t>6</a:t>
            </a:fld>
            <a:endParaRPr lang="en-GB" dirty="0"/>
          </a:p>
        </p:txBody>
      </p:sp>
    </p:spTree>
    <p:extLst>
      <p:ext uri="{BB962C8B-B14F-4D97-AF65-F5344CB8AC3E}">
        <p14:creationId xmlns:p14="http://schemas.microsoft.com/office/powerpoint/2010/main" val="26280215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cs-CZ" dirty="0">
                <a:effectLst/>
              </a:rPr>
              <a:t>Zde je zahrnuta široká škála obrábění, které nespadá do specifického segmentu, a tvoří hlavní část naší nabídky.</a:t>
            </a:r>
            <a:endParaRPr lang="en-GB" sz="1050" b="1" kern="1200" dirty="0">
              <a:solidFill>
                <a:schemeClr val="tx1"/>
              </a:solidFill>
              <a:effectLst/>
              <a:latin typeface="+mn-lt"/>
              <a:ea typeface="+mn-ea"/>
              <a:cs typeface="+mn-cs"/>
            </a:endParaRPr>
          </a:p>
          <a:p>
            <a:pPr lvl="0"/>
            <a:r>
              <a:rPr lang="cs-CZ" dirty="0">
                <a:effectLst/>
              </a:rPr>
              <a:t>Našimi zákazníky jsou obecně subdodavatelé 2. nebo 3. úrovně s možnostmi CNC obrábění, kteří požadují vysokou úroveň flexibility ve výrobcích a dodávkách.</a:t>
            </a:r>
            <a:endParaRPr lang="en-GB" sz="1050" b="1" kern="1200" dirty="0">
              <a:solidFill>
                <a:schemeClr val="tx1"/>
              </a:solidFill>
              <a:effectLst/>
              <a:latin typeface="+mn-lt"/>
              <a:ea typeface="+mn-ea"/>
              <a:cs typeface="+mn-cs"/>
            </a:endParaRPr>
          </a:p>
          <a:p>
            <a:pPr lvl="0"/>
            <a:r>
              <a:rPr lang="cs-CZ" dirty="0">
                <a:effectLst/>
              </a:rPr>
              <a:t>Podporujeme také zákazníky působící ve stavebnictví, strojírenství a v montážích.</a:t>
            </a:r>
            <a:endParaRPr lang="en-GB" sz="1050" b="1" kern="1200" dirty="0">
              <a:solidFill>
                <a:schemeClr val="tx1"/>
              </a:solidFill>
              <a:effectLst/>
              <a:latin typeface="+mn-lt"/>
              <a:ea typeface="+mn-ea"/>
              <a:cs typeface="+mn-cs"/>
            </a:endParaRPr>
          </a:p>
          <a:p>
            <a:pPr lvl="0"/>
            <a:r>
              <a:rPr lang="cs-CZ" dirty="0">
                <a:effectLst/>
              </a:rPr>
              <a:t>Zákazníci zde obvykle požadují univerzální nástroje schopné zajistit vysokou úroveň konzistentní výkonnosti u řady technických materiálů.</a:t>
            </a:r>
            <a:endParaRPr lang="en-GB" sz="1050" b="1" kern="1200" dirty="0">
              <a:solidFill>
                <a:schemeClr val="tx1"/>
              </a:solidFill>
              <a:effectLst/>
              <a:latin typeface="+mn-lt"/>
              <a:ea typeface="+mn-ea"/>
              <a:cs typeface="+mn-cs"/>
            </a:endParaRPr>
          </a:p>
          <a:p>
            <a:pPr lvl="0"/>
            <a:r>
              <a:rPr lang="cs-CZ" dirty="0">
                <a:effectLst/>
              </a:rPr>
              <a:t>Patří sem:</a:t>
            </a:r>
            <a:endParaRPr lang="en-GB" sz="1050" b="1" kern="1200" dirty="0">
              <a:solidFill>
                <a:schemeClr val="tx1"/>
              </a:solidFill>
              <a:effectLst/>
              <a:latin typeface="+mn-lt"/>
              <a:ea typeface="+mn-ea"/>
              <a:cs typeface="+mn-cs"/>
            </a:endParaRPr>
          </a:p>
          <a:p>
            <a:pPr marL="685800" lvl="1" indent="-228600">
              <a:buFont typeface="Arial" panose="020B0604020202020204" pitchFamily="34" charset="0"/>
              <a:buChar char="•"/>
            </a:pPr>
            <a:r>
              <a:rPr lang="cs-CZ" dirty="0">
                <a:effectLst/>
              </a:rPr>
              <a:t>vrtáky HSS a monolitní karbidové vrtáky, jako jsou A002 a řada </a:t>
            </a:r>
            <a:r>
              <a:rPr lang="cs-CZ" dirty="0" err="1">
                <a:effectLst/>
              </a:rPr>
              <a:t>Force</a:t>
            </a:r>
            <a:r>
              <a:rPr lang="cs-CZ" dirty="0">
                <a:effectLst/>
              </a:rPr>
              <a:t> X </a:t>
            </a:r>
            <a:endParaRPr lang="en-GB" sz="1050" b="1" kern="1200" dirty="0">
              <a:solidFill>
                <a:schemeClr val="tx1"/>
              </a:solidFill>
              <a:effectLst/>
              <a:latin typeface="+mn-lt"/>
              <a:ea typeface="+mn-ea"/>
              <a:cs typeface="+mn-cs"/>
            </a:endParaRPr>
          </a:p>
          <a:p>
            <a:pPr marL="685800" lvl="1" indent="-228600">
              <a:buFont typeface="Arial" panose="020B0604020202020204" pitchFamily="34" charset="0"/>
              <a:buChar char="•"/>
            </a:pPr>
            <a:r>
              <a:rPr lang="cs-CZ" dirty="0">
                <a:effectLst/>
              </a:rPr>
              <a:t>destičkové vrtáky</a:t>
            </a:r>
            <a:endParaRPr lang="en-GB" sz="1050" b="1" kern="1200" dirty="0">
              <a:solidFill>
                <a:schemeClr val="tx1"/>
              </a:solidFill>
              <a:effectLst/>
              <a:latin typeface="+mn-lt"/>
              <a:ea typeface="+mn-ea"/>
              <a:cs typeface="+mn-cs"/>
            </a:endParaRPr>
          </a:p>
          <a:p>
            <a:pPr marL="685800" lvl="1" indent="-228600">
              <a:buFont typeface="Arial" panose="020B0604020202020204" pitchFamily="34" charset="0"/>
              <a:buChar char="•"/>
            </a:pPr>
            <a:r>
              <a:rPr lang="cs-CZ" dirty="0">
                <a:effectLst/>
              </a:rPr>
              <a:t>závitníky HSS a HSS-E</a:t>
            </a:r>
            <a:endParaRPr lang="en-GB" sz="1050" b="1" kern="1200" dirty="0">
              <a:solidFill>
                <a:schemeClr val="tx1"/>
              </a:solidFill>
              <a:effectLst/>
              <a:latin typeface="+mn-lt"/>
              <a:ea typeface="+mn-ea"/>
              <a:cs typeface="+mn-cs"/>
            </a:endParaRPr>
          </a:p>
          <a:p>
            <a:pPr marL="685800" lvl="1" indent="-228600">
              <a:buFont typeface="Arial" panose="020B0604020202020204" pitchFamily="34" charset="0"/>
              <a:buChar char="•"/>
            </a:pPr>
            <a:r>
              <a:rPr lang="cs-CZ" dirty="0">
                <a:effectLst/>
              </a:rPr>
              <a:t>soustružnické nástroje podle ISO</a:t>
            </a:r>
            <a:endParaRPr lang="en-GB" sz="1050" b="1" kern="1200" dirty="0">
              <a:solidFill>
                <a:schemeClr val="tx1"/>
              </a:solidFill>
              <a:effectLst/>
              <a:latin typeface="+mn-lt"/>
              <a:ea typeface="+mn-ea"/>
              <a:cs typeface="+mn-cs"/>
            </a:endParaRPr>
          </a:p>
          <a:p>
            <a:pPr marL="685800" lvl="1" indent="-228600">
              <a:buFont typeface="Arial" panose="020B0604020202020204" pitchFamily="34" charset="0"/>
              <a:buChar char="•"/>
            </a:pPr>
            <a:r>
              <a:rPr lang="cs-CZ" dirty="0">
                <a:effectLst/>
              </a:rPr>
              <a:t>monolitní karbidové frézy (řady S7** a S8**)</a:t>
            </a:r>
            <a:endParaRPr lang="en-GB" sz="1050" b="1" kern="1200" dirty="0">
              <a:solidFill>
                <a:schemeClr val="tx1"/>
              </a:solidFill>
              <a:effectLst/>
              <a:latin typeface="+mn-lt"/>
              <a:ea typeface="+mn-ea"/>
              <a:cs typeface="+mn-cs"/>
            </a:endParaRPr>
          </a:p>
          <a:p>
            <a:pPr marL="685800" lvl="1" indent="-228600">
              <a:buFont typeface="Arial" panose="020B0604020202020204" pitchFamily="34" charset="0"/>
              <a:buChar char="•"/>
            </a:pPr>
            <a:r>
              <a:rPr lang="cs-CZ" dirty="0">
                <a:effectLst/>
              </a:rPr>
              <a:t>frézy s vyměnitelnými břitovými destičkami, jako jsou řady Force AD a ECON HN</a:t>
            </a:r>
            <a:endParaRPr lang="en-GB" sz="1050" b="1" kern="1200" dirty="0">
              <a:solidFill>
                <a:schemeClr val="tx1"/>
              </a:solidFill>
              <a:effectLst/>
              <a:latin typeface="+mn-lt"/>
              <a:ea typeface="+mn-ea"/>
              <a:cs typeface="+mn-cs"/>
            </a:endParaRPr>
          </a:p>
          <a:p>
            <a:pPr marL="685800" lvl="1" indent="-228600">
              <a:buFont typeface="Arial" panose="020B0604020202020204" pitchFamily="34" charset="0"/>
              <a:buChar char="•"/>
            </a:pPr>
            <a:r>
              <a:rPr lang="cs-CZ" dirty="0">
                <a:effectLst/>
              </a:rPr>
              <a:t>standardní upichovací a zapichovací destičky</a:t>
            </a:r>
            <a:endParaRPr lang="en-GB" sz="1050" b="1" kern="1200" dirty="0">
              <a:solidFill>
                <a:schemeClr val="tx1"/>
              </a:solidFill>
              <a:effectLst/>
              <a:latin typeface="+mn-lt"/>
              <a:ea typeface="+mn-ea"/>
              <a:cs typeface="+mn-cs"/>
            </a:endParaRPr>
          </a:p>
          <a:p>
            <a:pPr marL="685800" lvl="1" indent="-228600">
              <a:buFont typeface="Arial" panose="020B0604020202020204" pitchFamily="34" charset="0"/>
              <a:buChar char="•"/>
            </a:pPr>
            <a:r>
              <a:rPr lang="cs-CZ" dirty="0">
                <a:effectLst/>
              </a:rPr>
              <a:t>obvyklé geometrie a materiály včetně M8340 a T9325</a:t>
            </a:r>
            <a:endParaRPr lang="en-GB" sz="1050" b="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6B38C2A4-6F9D-5B46-9E93-C0674AE4A66A}" type="slidenum">
              <a:rPr lang="en-GB" smtClean="0"/>
              <a:t>7</a:t>
            </a:fld>
            <a:endParaRPr lang="en-GB"/>
          </a:p>
        </p:txBody>
      </p:sp>
    </p:spTree>
    <p:extLst>
      <p:ext uri="{BB962C8B-B14F-4D97-AF65-F5344CB8AC3E}">
        <p14:creationId xmlns:p14="http://schemas.microsoft.com/office/powerpoint/2010/main" val="37445128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cs-CZ" dirty="0">
                <a:effectLst/>
              </a:rPr>
              <a:t>Naše portfolio podporuje širokou škálu operací údržby a oprav prováděných v mnoha výrobních prostředích.</a:t>
            </a:r>
            <a:endParaRPr lang="en-GB" sz="1050" b="1" kern="1200" dirty="0">
              <a:solidFill>
                <a:schemeClr val="tx1"/>
              </a:solidFill>
              <a:effectLst/>
              <a:latin typeface="+mn-lt"/>
              <a:ea typeface="+mn-ea"/>
              <a:cs typeface="+mn-cs"/>
            </a:endParaRPr>
          </a:p>
          <a:p>
            <a:pPr lvl="0"/>
            <a:r>
              <a:rPr lang="cs-CZ" dirty="0">
                <a:effectLst/>
              </a:rPr>
              <a:t>Například oprava nebo výměna zařízení, strojů, stavební infrastruktury a sítí v průmyslovém prostředí.</a:t>
            </a:r>
            <a:endParaRPr lang="en-GB" sz="1050" b="1" kern="1200" dirty="0">
              <a:solidFill>
                <a:schemeClr val="tx1"/>
              </a:solidFill>
              <a:effectLst/>
              <a:latin typeface="+mn-lt"/>
              <a:ea typeface="+mn-ea"/>
              <a:cs typeface="+mn-cs"/>
            </a:endParaRPr>
          </a:p>
          <a:p>
            <a:pPr lvl="0"/>
            <a:r>
              <a:rPr lang="cs-CZ" dirty="0">
                <a:effectLst/>
              </a:rPr>
              <a:t>Mezi obvyklá průmyslová odvětví, pro která pracujeme, patří:</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energetika</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výroba potravin a nápojů</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letectví: opravy plášťů letadel</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automobilové odvětví: opravy závitů / údržba motorů – opravy s použitím obrábění</a:t>
            </a:r>
            <a:endParaRPr lang="en-GB" sz="1050" b="1" kern="1200" dirty="0">
              <a:solidFill>
                <a:schemeClr val="tx1"/>
              </a:solidFill>
              <a:effectLst/>
              <a:latin typeface="+mn-lt"/>
              <a:ea typeface="+mn-ea"/>
              <a:cs typeface="+mn-cs"/>
            </a:endParaRPr>
          </a:p>
          <a:p>
            <a:pPr lvl="0"/>
            <a:endParaRPr lang="en-GB" sz="1200" b="0" kern="1200" dirty="0">
              <a:solidFill>
                <a:schemeClr val="tx1"/>
              </a:solidFill>
              <a:effectLst/>
              <a:latin typeface="+mn-lt"/>
              <a:ea typeface="+mn-ea"/>
              <a:cs typeface="+mn-cs"/>
            </a:endParaRPr>
          </a:p>
          <a:p>
            <a:pPr lvl="0"/>
            <a:r>
              <a:rPr lang="cs-CZ" dirty="0">
                <a:effectLst/>
              </a:rPr>
              <a:t>Nabízíme širokou škálu nástrojů pro ruční použití. Patří sem:</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vrtáky HSS, vč. vrtáků na bodové svary</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výstružníky a záhlubníky HSS</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ruční závitníky HSS a HSS-E</a:t>
            </a:r>
            <a:endParaRPr lang="en-GB" sz="1050" b="1" kern="1200" dirty="0">
              <a:solidFill>
                <a:schemeClr val="tx1"/>
              </a:solidFill>
              <a:effectLst/>
              <a:latin typeface="+mn-lt"/>
              <a:ea typeface="+mn-ea"/>
              <a:cs typeface="+mn-cs"/>
            </a:endParaRPr>
          </a:p>
          <a:p>
            <a:pPr lvl="0"/>
            <a:endParaRPr lang="en-GB" sz="1200" b="0" kern="1200" dirty="0">
              <a:solidFill>
                <a:schemeClr val="tx1"/>
              </a:solidFill>
              <a:effectLst/>
              <a:latin typeface="+mn-lt"/>
              <a:ea typeface="+mn-ea"/>
              <a:cs typeface="+mn-cs"/>
            </a:endParaRPr>
          </a:p>
          <a:p>
            <a:pPr lvl="0"/>
            <a:r>
              <a:rPr lang="cs-CZ" dirty="0">
                <a:effectLst/>
              </a:rPr>
              <a:t>Další nástroje zahrnují:</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základní soustružnické a upichovací nástroje</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standardní vrtáky, závitníky, výstružníky a záhlubníky</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karbidové frézy pro čištění svarů a spojů</a:t>
            </a:r>
            <a:endParaRPr lang="en-US" dirty="0"/>
          </a:p>
        </p:txBody>
      </p:sp>
      <p:sp>
        <p:nvSpPr>
          <p:cNvPr id="4" name="Slide Number Placeholder 3"/>
          <p:cNvSpPr>
            <a:spLocks noGrp="1"/>
          </p:cNvSpPr>
          <p:nvPr>
            <p:ph type="sldNum" sz="quarter" idx="10"/>
          </p:nvPr>
        </p:nvSpPr>
        <p:spPr/>
        <p:txBody>
          <a:bodyPr/>
          <a:lstStyle/>
          <a:p>
            <a:fld id="{6B38C2A4-6F9D-5B46-9E93-C0674AE4A66A}" type="slidenum">
              <a:rPr lang="en-GB" smtClean="0"/>
              <a:t>8</a:t>
            </a:fld>
            <a:endParaRPr lang="en-GB"/>
          </a:p>
        </p:txBody>
      </p:sp>
    </p:spTree>
    <p:extLst>
      <p:ext uri="{BB962C8B-B14F-4D97-AF65-F5344CB8AC3E}">
        <p14:creationId xmlns:p14="http://schemas.microsoft.com/office/powerpoint/2010/main" val="2670382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b="1" dirty="0">
                <a:effectLst/>
              </a:rPr>
              <a:t>POZNÁMKA PRO PŘEDNÁŠEJÍCÍHO: </a:t>
            </a:r>
            <a:r>
              <a:rPr lang="cs-CZ" dirty="0">
                <a:effectLst/>
              </a:rPr>
              <a:t>PRO PODROBNĚJŠÍ VYSVĚTLENÍ (V PŘÍPADĚ POTŘEBY) POUŽIJTE ROZKLIKNUTELNÉ NABÍDKY VEDLE JEDNOTLIVÝCH PRVKŮ</a:t>
            </a:r>
          </a:p>
          <a:p>
            <a:pPr lvl="0"/>
            <a:endParaRPr lang="en-GB" sz="1200" b="0" kern="1200" dirty="0">
              <a:solidFill>
                <a:schemeClr val="tx1"/>
              </a:solidFill>
              <a:effectLst/>
              <a:latin typeface="+mn-lt"/>
              <a:ea typeface="+mn-ea"/>
              <a:cs typeface="+mn-cs"/>
            </a:endParaRPr>
          </a:p>
          <a:p>
            <a:pPr lvl="0"/>
            <a:r>
              <a:rPr lang="cs-CZ" dirty="0">
                <a:effectLst/>
              </a:rPr>
              <a:t>Na železniční odvětví se společnost Dormer Pramet zaměřuje již mnoho let.</a:t>
            </a:r>
            <a:endParaRPr lang="en-GB" sz="1050" b="1" kern="1200" dirty="0">
              <a:solidFill>
                <a:schemeClr val="tx1"/>
              </a:solidFill>
              <a:effectLst/>
              <a:latin typeface="+mn-lt"/>
              <a:ea typeface="+mn-ea"/>
              <a:cs typeface="+mn-cs"/>
            </a:endParaRPr>
          </a:p>
          <a:p>
            <a:pPr lvl="0"/>
            <a:r>
              <a:rPr lang="cs-CZ" dirty="0">
                <a:effectLst/>
              </a:rPr>
              <a:t>Jako přední partner na nejvýznamnějších světových trzích železničního průmyslu nabízíme širokou škálu řezných nástrojů, které se uplatňují při výrobě i údržbě.</a:t>
            </a:r>
            <a:endParaRPr lang="en-GB" sz="1050" b="1" kern="1200" dirty="0">
              <a:solidFill>
                <a:schemeClr val="tx1"/>
              </a:solidFill>
              <a:effectLst/>
              <a:latin typeface="+mn-lt"/>
              <a:ea typeface="+mn-ea"/>
              <a:cs typeface="+mn-cs"/>
            </a:endParaRPr>
          </a:p>
          <a:p>
            <a:pPr lvl="0"/>
            <a:endParaRPr lang="en-GB" sz="1200" b="0" kern="1200" dirty="0">
              <a:solidFill>
                <a:schemeClr val="tx1"/>
              </a:solidFill>
              <a:effectLst/>
              <a:latin typeface="+mn-lt"/>
              <a:ea typeface="+mn-ea"/>
              <a:cs typeface="+mn-cs"/>
            </a:endParaRPr>
          </a:p>
          <a:p>
            <a:pPr lvl="0"/>
            <a:r>
              <a:rPr lang="cs-CZ" dirty="0">
                <a:effectLst/>
              </a:rPr>
              <a:t>Mezi obvyklé zákazníky patří provozovatelé státní nebo soukromé železniční dopravy, služby oprav a údržby a průmyslové kolejové aplikace jako např. tramvaje. </a:t>
            </a:r>
            <a:endParaRPr lang="en-GB" sz="1050" b="1" kern="1200" dirty="0">
              <a:solidFill>
                <a:schemeClr val="tx1"/>
              </a:solidFill>
              <a:effectLst/>
              <a:latin typeface="+mn-lt"/>
              <a:ea typeface="+mn-ea"/>
              <a:cs typeface="+mn-cs"/>
            </a:endParaRPr>
          </a:p>
          <a:p>
            <a:pPr lvl="0"/>
            <a:r>
              <a:rPr lang="cs-CZ" dirty="0">
                <a:effectLst/>
              </a:rPr>
              <a:t>Bezpečnostní požadavky vyžadují důvěryhodného partnera, který dokáže zajistit:</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potřebu vysoké produktivity (vysokorychlostní obrábění)</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spolehlivé materiály a geometrie </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dirty="0">
                <a:effectLst/>
              </a:rPr>
              <a:t>vysokou úroveň služeb – životně důležitý prvek! </a:t>
            </a:r>
            <a:endParaRPr lang="en-GB" sz="1050" b="1" kern="1200" dirty="0">
              <a:solidFill>
                <a:schemeClr val="tx1"/>
              </a:solidFill>
              <a:effectLst/>
              <a:latin typeface="+mn-lt"/>
              <a:ea typeface="+mn-ea"/>
              <a:cs typeface="+mn-cs"/>
            </a:endParaRPr>
          </a:p>
          <a:p>
            <a:pPr lvl="0"/>
            <a:r>
              <a:rPr lang="cs-CZ" dirty="0">
                <a:effectLst/>
              </a:rPr>
              <a:t>Nabízíme tuto spolehlivost spolu s řadou inovativních provedení nástrojů umožňujících vysokorychlostní výměnu nástrojů a břitových destiček.</a:t>
            </a:r>
            <a:endParaRPr lang="en-GB" sz="105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B38C2A4-6F9D-5B46-9E93-C0674AE4A66A}" type="slidenum">
              <a:rPr lang="en-GB" smtClean="0"/>
              <a:t>9</a:t>
            </a:fld>
            <a:endParaRPr lang="en-GB"/>
          </a:p>
        </p:txBody>
      </p:sp>
    </p:spTree>
    <p:extLst>
      <p:ext uri="{BB962C8B-B14F-4D97-AF65-F5344CB8AC3E}">
        <p14:creationId xmlns:p14="http://schemas.microsoft.com/office/powerpoint/2010/main" val="20550045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b="1" dirty="0">
                <a:effectLst/>
              </a:rPr>
              <a:t>KOLEJNICE:</a:t>
            </a:r>
          </a:p>
          <a:p>
            <a:endParaRPr lang="en-GB" sz="1200" b="1" kern="1200" dirty="0">
              <a:solidFill>
                <a:schemeClr val="tx1"/>
              </a:solidFill>
              <a:effectLst/>
              <a:latin typeface="+mn-lt"/>
              <a:ea typeface="+mn-ea"/>
              <a:cs typeface="+mn-cs"/>
            </a:endParaRPr>
          </a:p>
          <a:p>
            <a:r>
              <a:rPr lang="cs-CZ" dirty="0">
                <a:effectLst/>
              </a:rPr>
              <a:t>Naše nabídka zahrnuje:</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noProof="0" dirty="0">
                <a:effectLst/>
              </a:rPr>
              <a:t>obrábění a renovaci profilů kolejnic, výhybek, základových desek </a:t>
            </a:r>
            <a:endParaRPr lang="en-US" sz="1050" b="1" kern="1200" noProof="0" dirty="0">
              <a:solidFill>
                <a:schemeClr val="tx1"/>
              </a:solidFill>
              <a:effectLst/>
              <a:latin typeface="+mn-lt"/>
              <a:ea typeface="+mn-ea"/>
              <a:cs typeface="+mn-cs"/>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noProof="0" dirty="0">
                <a:effectLst/>
              </a:rPr>
              <a:t>výhybky a spojky – více než 300 unikátních fréz </a:t>
            </a:r>
          </a:p>
          <a:p>
            <a:pPr marL="628650" lvl="1" indent="-171450">
              <a:buFont typeface="Arial" panose="020B0604020202020204" pitchFamily="34" charset="0"/>
              <a:buChar char="•"/>
            </a:pPr>
            <a:r>
              <a:rPr lang="cs-CZ" noProof="0" dirty="0">
                <a:effectLst/>
              </a:rPr>
              <a:t>Řešení dynamického obrábění kolejnic se navrhuje, vyvíjí a produkuje výhradně našimi vlastními silami</a:t>
            </a:r>
            <a:endParaRPr lang="en-US" sz="1050" b="1" kern="1200" noProof="0" dirty="0">
              <a:solidFill>
                <a:schemeClr val="tx1"/>
              </a:solidFill>
              <a:effectLst/>
              <a:latin typeface="+mn-lt"/>
              <a:ea typeface="+mn-ea"/>
              <a:cs typeface="+mn-cs"/>
            </a:endParaRPr>
          </a:p>
          <a:p>
            <a:pPr lvl="0"/>
            <a:endParaRPr lang="en-US" sz="1200" b="0" u="sng" kern="1200" noProof="0" dirty="0">
              <a:solidFill>
                <a:schemeClr val="tx1"/>
              </a:solidFill>
              <a:effectLst/>
              <a:latin typeface="+mn-lt"/>
              <a:ea typeface="+mn-ea"/>
              <a:cs typeface="+mn-cs"/>
            </a:endParaRPr>
          </a:p>
          <a:p>
            <a:pPr lvl="0"/>
            <a:r>
              <a:rPr lang="cs-CZ" noProof="0" dirty="0">
                <a:effectLst/>
              </a:rPr>
              <a:t>JE-LI TŘEBA – ZAMĚŘIT SE NA DYNAMICKOU FRÉZU NA OBRÁBĚNÍ KOLEJNIC:</a:t>
            </a:r>
          </a:p>
          <a:p>
            <a:pPr lvl="0"/>
            <a:r>
              <a:rPr lang="cs-CZ" noProof="0" dirty="0">
                <a:effectLst/>
              </a:rPr>
              <a:t>Velké železniční neštěstí v roce 2002 bylo silnou pobídkou k lepší údržbě tratí. Řešení, která byla v té době dostupná, jako například monolitní frézy, však vykazovala nízkou produktivitu.</a:t>
            </a:r>
            <a:endParaRPr lang="en-US" sz="1050" b="1" kern="1200" noProof="0" dirty="0">
              <a:solidFill>
                <a:schemeClr val="tx1"/>
              </a:solidFill>
              <a:effectLst/>
              <a:latin typeface="+mn-lt"/>
              <a:ea typeface="+mn-ea"/>
              <a:cs typeface="+mn-cs"/>
            </a:endParaRPr>
          </a:p>
          <a:p>
            <a:pPr lvl="0"/>
            <a:r>
              <a:rPr lang="cs-CZ" noProof="0" dirty="0">
                <a:effectLst/>
              </a:rPr>
              <a:t>Uspokojili jsme tuto potřebu vyvinutím dynamické frézy na kolejnice, která umožňuje obnovit profil kolejnice „za pohybu“ a není třeba ji zcela demontovat:</a:t>
            </a:r>
            <a:endParaRPr lang="en-US" sz="1050" b="1" kern="1200" noProof="0" dirty="0">
              <a:solidFill>
                <a:schemeClr val="tx1"/>
              </a:solidFill>
              <a:effectLst/>
              <a:latin typeface="+mn-lt"/>
              <a:ea typeface="+mn-ea"/>
              <a:cs typeface="+mn-cs"/>
            </a:endParaRPr>
          </a:p>
          <a:p>
            <a:pPr marL="628650" lvl="1" indent="-171450">
              <a:buFont typeface="Arial" panose="020B0604020202020204" pitchFamily="34" charset="0"/>
              <a:buChar char="•"/>
            </a:pPr>
            <a:r>
              <a:rPr lang="cs-CZ" noProof="0" dirty="0">
                <a:effectLst/>
              </a:rPr>
              <a:t>Fréza o průměru 600 mm obsahuje 22 snadno vyměnitelných kazet, z nichž každá obsahuje 11 destiček </a:t>
            </a:r>
            <a:endParaRPr lang="en-US" sz="1050" b="1" kern="1200" noProof="0" dirty="0">
              <a:solidFill>
                <a:schemeClr val="tx1"/>
              </a:solidFill>
              <a:effectLst/>
              <a:latin typeface="+mn-lt"/>
              <a:ea typeface="+mn-ea"/>
              <a:cs typeface="+mn-cs"/>
            </a:endParaRPr>
          </a:p>
          <a:p>
            <a:pPr marL="628650" lvl="1" indent="-171450">
              <a:buFont typeface="Arial" panose="020B0604020202020204" pitchFamily="34" charset="0"/>
              <a:buChar char="•"/>
            </a:pPr>
            <a:r>
              <a:rPr lang="cs-CZ" noProof="0" dirty="0">
                <a:effectLst/>
              </a:rPr>
              <a:t>Používá se na speciálně navržených vlacích provozovaných při konstantní rychlosti 700 metrů za hodinu, hlavními výhodami jsou snížení prostojů, vysoká kvalita povrchu a snadná změna profilu kolejnice.</a:t>
            </a:r>
            <a:endParaRPr lang="en-US" sz="1050" b="1" kern="1200" noProof="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B38C2A4-6F9D-5B46-9E93-C0674AE4A66A}" type="slidenum">
              <a:rPr lang="en-GB" smtClean="0"/>
              <a:t>10</a:t>
            </a:fld>
            <a:endParaRPr lang="en-GB"/>
          </a:p>
        </p:txBody>
      </p:sp>
    </p:spTree>
    <p:extLst>
      <p:ext uri="{BB962C8B-B14F-4D97-AF65-F5344CB8AC3E}">
        <p14:creationId xmlns:p14="http://schemas.microsoft.com/office/powerpoint/2010/main" val="18736683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b="1" dirty="0">
                <a:effectLst/>
              </a:rPr>
              <a:t>DVOJKOLÍ:</a:t>
            </a:r>
          </a:p>
          <a:p>
            <a:endParaRPr lang="en-GB" sz="1200" b="1" kern="1200" dirty="0">
              <a:solidFill>
                <a:schemeClr val="tx1"/>
              </a:solidFill>
              <a:effectLst/>
              <a:latin typeface="+mn-lt"/>
              <a:ea typeface="+mn-ea"/>
              <a:cs typeface="+mn-cs"/>
            </a:endParaRPr>
          </a:p>
          <a:p>
            <a:r>
              <a:rPr lang="cs-CZ" dirty="0">
                <a:effectLst/>
              </a:rPr>
              <a:t>Zahrnuje jak výrobu nových, tak i renovaci profilů stávajících kol:</a:t>
            </a:r>
          </a:p>
          <a:p>
            <a:pPr marL="1085850" lvl="2" indent="-171450">
              <a:buFont typeface="Arial" panose="020B0604020202020204" pitchFamily="34" charset="0"/>
              <a:buChar char="•"/>
            </a:pPr>
            <a:r>
              <a:rPr lang="cs-CZ" dirty="0">
                <a:effectLst/>
              </a:rPr>
              <a:t>600 000 nových kol ročně </a:t>
            </a:r>
          </a:p>
          <a:p>
            <a:pPr marL="1085850" lvl="2" indent="-171450">
              <a:buFont typeface="Arial" panose="020B0604020202020204" pitchFamily="34" charset="0"/>
              <a:buChar char="•"/>
            </a:pPr>
            <a:r>
              <a:rPr lang="cs-CZ" dirty="0">
                <a:effectLst/>
              </a:rPr>
              <a:t>Ročně renovováno 700 000 kol</a:t>
            </a:r>
          </a:p>
          <a:p>
            <a:endParaRPr lang="en-US" dirty="0"/>
          </a:p>
        </p:txBody>
      </p:sp>
      <p:sp>
        <p:nvSpPr>
          <p:cNvPr id="4" name="Slide Number Placeholder 3"/>
          <p:cNvSpPr>
            <a:spLocks noGrp="1"/>
          </p:cNvSpPr>
          <p:nvPr>
            <p:ph type="sldNum" sz="quarter" idx="10"/>
          </p:nvPr>
        </p:nvSpPr>
        <p:spPr/>
        <p:txBody>
          <a:bodyPr/>
          <a:lstStyle/>
          <a:p>
            <a:fld id="{6B38C2A4-6F9D-5B46-9E93-C0674AE4A66A}" type="slidenum">
              <a:rPr lang="en-GB" smtClean="0"/>
              <a:t>11</a:t>
            </a:fld>
            <a:endParaRPr lang="en-GB"/>
          </a:p>
        </p:txBody>
      </p:sp>
    </p:spTree>
    <p:extLst>
      <p:ext uri="{BB962C8B-B14F-4D97-AF65-F5344CB8AC3E}">
        <p14:creationId xmlns:p14="http://schemas.microsoft.com/office/powerpoint/2010/main" val="31605537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b="1">
                <a:effectLst/>
              </a:rPr>
              <a:t>SOUČÁSTI VAGONŮ:</a:t>
            </a:r>
          </a:p>
          <a:p>
            <a:endParaRPr lang="en-GB" sz="1200" b="0" kern="1200" dirty="0">
              <a:solidFill>
                <a:schemeClr val="tx1"/>
              </a:solidFill>
              <a:effectLst/>
              <a:latin typeface="+mn-lt"/>
              <a:ea typeface="+mn-ea"/>
              <a:cs typeface="+mn-cs"/>
            </a:endParaRPr>
          </a:p>
          <a:p>
            <a:r>
              <a:rPr lang="cs-CZ">
                <a:effectLst/>
              </a:rPr>
              <a:t>včetně náprav, podvozků, montáží náprav, výhybek a mnoha dalších komponent pro odvětví kolejových vozidel</a:t>
            </a:r>
            <a:endParaRPr lang="en-US" dirty="0"/>
          </a:p>
          <a:p>
            <a:endParaRPr lang="en-US" dirty="0"/>
          </a:p>
        </p:txBody>
      </p:sp>
      <p:sp>
        <p:nvSpPr>
          <p:cNvPr id="4" name="Slide Number Placeholder 3"/>
          <p:cNvSpPr>
            <a:spLocks noGrp="1"/>
          </p:cNvSpPr>
          <p:nvPr>
            <p:ph type="sldNum" sz="quarter" idx="10"/>
          </p:nvPr>
        </p:nvSpPr>
        <p:spPr/>
        <p:txBody>
          <a:bodyPr/>
          <a:lstStyle/>
          <a:p>
            <a:fld id="{6B38C2A4-6F9D-5B46-9E93-C0674AE4A66A}" type="slidenum">
              <a:rPr lang="en-GB" smtClean="0"/>
              <a:t>12</a:t>
            </a:fld>
            <a:endParaRPr lang="en-GB"/>
          </a:p>
        </p:txBody>
      </p:sp>
    </p:spTree>
    <p:extLst>
      <p:ext uri="{BB962C8B-B14F-4D97-AF65-F5344CB8AC3E}">
        <p14:creationId xmlns:p14="http://schemas.microsoft.com/office/powerpoint/2010/main" val="2625871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a:effectLst/>
              </a:rPr>
              <a:t>Naše nabídka zahrnuje nástroje pro těžké obrábění a obrábění trubek a potrubí</a:t>
            </a:r>
            <a:endParaRPr lang="en-US" dirty="0"/>
          </a:p>
        </p:txBody>
      </p:sp>
      <p:sp>
        <p:nvSpPr>
          <p:cNvPr id="4" name="Slide Number Placeholder 3"/>
          <p:cNvSpPr>
            <a:spLocks noGrp="1"/>
          </p:cNvSpPr>
          <p:nvPr>
            <p:ph type="sldNum" sz="quarter" idx="10"/>
          </p:nvPr>
        </p:nvSpPr>
        <p:spPr/>
        <p:txBody>
          <a:bodyPr/>
          <a:lstStyle/>
          <a:p>
            <a:fld id="{6B38C2A4-6F9D-5B46-9E93-C0674AE4A66A}" type="slidenum">
              <a:rPr lang="en-GB" smtClean="0"/>
              <a:t>13</a:t>
            </a:fld>
            <a:endParaRPr lang="en-GB"/>
          </a:p>
        </p:txBody>
      </p:sp>
    </p:spTree>
    <p:extLst>
      <p:ext uri="{BB962C8B-B14F-4D97-AF65-F5344CB8AC3E}">
        <p14:creationId xmlns:p14="http://schemas.microsoft.com/office/powerpoint/2010/main" val="25942158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cs-CZ" noProof="0" dirty="0">
                <a:effectLst/>
              </a:rPr>
              <a:t>Toto zahrnuje nástroje pro těžké obrábění, a to jak frézování, tak soustružení.</a:t>
            </a:r>
          </a:p>
          <a:p>
            <a:pPr lvl="0"/>
            <a:r>
              <a:rPr lang="cs-CZ" noProof="0" dirty="0">
                <a:effectLst/>
              </a:rPr>
              <a:t>Zde se zaměřujeme na odstranění první vrstvy materiálu z velkých výkovků, odlitků a vývalků.</a:t>
            </a:r>
            <a:endParaRPr lang="en-US" sz="1050" b="1" kern="1200" noProof="0" dirty="0">
              <a:solidFill>
                <a:schemeClr val="tx1"/>
              </a:solidFill>
              <a:effectLst/>
              <a:latin typeface="+mn-lt"/>
              <a:ea typeface="+mn-ea"/>
              <a:cs typeface="+mn-cs"/>
            </a:endParaRPr>
          </a:p>
          <a:p>
            <a:pPr lvl="0"/>
            <a:r>
              <a:rPr lang="cs-CZ" noProof="0" dirty="0">
                <a:effectLst/>
              </a:rPr>
              <a:t>Obvyklými zákazníky jsou velcí velkoodběratelé, dodavatelé materiálů a subdodavatelé dodávající </a:t>
            </a:r>
            <a:r>
              <a:rPr lang="cs-CZ" noProof="0" dirty="0" err="1">
                <a:effectLst/>
              </a:rPr>
              <a:t>předobrobené</a:t>
            </a:r>
            <a:r>
              <a:rPr lang="cs-CZ" noProof="0" dirty="0">
                <a:effectLst/>
              </a:rPr>
              <a:t> polotovary.</a:t>
            </a:r>
            <a:endParaRPr lang="en-US" sz="1050" b="1" kern="1200" noProof="0" dirty="0">
              <a:solidFill>
                <a:schemeClr val="tx1"/>
              </a:solidFill>
              <a:effectLst/>
              <a:latin typeface="+mn-lt"/>
              <a:ea typeface="+mn-ea"/>
              <a:cs typeface="+mn-cs"/>
            </a:endParaRPr>
          </a:p>
          <a:p>
            <a:pPr lvl="0"/>
            <a:r>
              <a:rPr lang="cs-CZ" noProof="0" dirty="0">
                <a:effectLst/>
              </a:rPr>
              <a:t>Tyto operace vyžadují vysoce spolehlivé nástroje schopné pracovat ve velmi těžkých podmínkách.</a:t>
            </a:r>
            <a:endParaRPr lang="en-US" sz="1050" b="1" kern="1200" noProof="0" dirty="0">
              <a:solidFill>
                <a:schemeClr val="tx1"/>
              </a:solidFill>
              <a:effectLst/>
              <a:latin typeface="+mn-lt"/>
              <a:ea typeface="+mn-ea"/>
              <a:cs typeface="+mn-cs"/>
            </a:endParaRPr>
          </a:p>
          <a:p>
            <a:pPr lvl="0"/>
            <a:r>
              <a:rPr lang="cs-CZ" noProof="0" dirty="0">
                <a:effectLst/>
              </a:rPr>
              <a:t>Díky svým značným zkušenostem máme širokou zákaznickou základnu – naše nástroje lze nalézt při práci na obrábění klikových hřídelí na výletních lodích až po komponenty pro největší větrné elektrárny.</a:t>
            </a:r>
            <a:endParaRPr lang="en-US" sz="1050" b="1" kern="1200" noProof="0" dirty="0">
              <a:solidFill>
                <a:schemeClr val="tx1"/>
              </a:solidFill>
              <a:effectLst/>
              <a:latin typeface="+mn-lt"/>
              <a:ea typeface="+mn-ea"/>
              <a:cs typeface="+mn-cs"/>
            </a:endParaRPr>
          </a:p>
          <a:p>
            <a:pPr lvl="0"/>
            <a:r>
              <a:rPr lang="cs-CZ" noProof="0" dirty="0">
                <a:effectLst/>
              </a:rPr>
              <a:t>Nabízíme speciální geometrie pro správnou tvorbu třísek, materiály zajišťující spolehlivou životnost nástroje a rychlou reakci v případě obrábění přizpůsobeného potřebám zákazníka.</a:t>
            </a:r>
            <a:endParaRPr lang="en-US" sz="1050" b="1" kern="1200" noProof="0" dirty="0">
              <a:solidFill>
                <a:schemeClr val="tx1"/>
              </a:solidFill>
              <a:effectLst/>
              <a:latin typeface="+mn-lt"/>
              <a:ea typeface="+mn-ea"/>
              <a:cs typeface="+mn-cs"/>
            </a:endParaRPr>
          </a:p>
          <a:p>
            <a:pPr marL="628650" lvl="1" indent="-171450">
              <a:buFont typeface="Arial" panose="020B0604020202020204" pitchFamily="34" charset="0"/>
              <a:buChar char="•"/>
            </a:pPr>
            <a:r>
              <a:rPr lang="cs-CZ" b="1" noProof="0" dirty="0">
                <a:effectLst/>
              </a:rPr>
              <a:t>Těžké frézování: </a:t>
            </a:r>
            <a:r>
              <a:rPr lang="cs-CZ" noProof="0" dirty="0">
                <a:effectLst/>
              </a:rPr>
              <a:t>Naše frézovací řada zahrnuje čelní frézy, 90</a:t>
            </a:r>
            <a:r>
              <a:rPr lang="cs-CZ" sz="1800" noProof="0" dirty="0">
                <a:effectLst/>
              </a:rPr>
              <a:t>°</a:t>
            </a:r>
            <a:r>
              <a:rPr lang="cs-CZ" noProof="0" dirty="0">
                <a:effectLst/>
              </a:rPr>
              <a:t> frézy do rohu, šroubovicové frézy, úkosové frézy a speciální frézy. Našimi hlavními prioritami v oblasti těžkého frézování jsou vysoká rychlost odstraňování kovu a spolehlivost řezné hrany.</a:t>
            </a:r>
            <a:endParaRPr lang="en-US" sz="1050" b="1" kern="1200" noProof="0" dirty="0">
              <a:solidFill>
                <a:schemeClr val="tx1"/>
              </a:solidFill>
              <a:effectLst/>
              <a:latin typeface="+mn-lt"/>
              <a:ea typeface="+mn-ea"/>
              <a:cs typeface="+mn-cs"/>
            </a:endParaRPr>
          </a:p>
          <a:p>
            <a:pPr marL="628650" lvl="1" indent="-171450">
              <a:buFont typeface="Arial" panose="020B0604020202020204" pitchFamily="34" charset="0"/>
              <a:buChar char="•"/>
            </a:pPr>
            <a:r>
              <a:rPr lang="cs-CZ" b="1" noProof="0" dirty="0">
                <a:effectLst/>
              </a:rPr>
              <a:t>Těžké soustružení: </a:t>
            </a:r>
            <a:r>
              <a:rPr lang="cs-CZ" noProof="0" dirty="0">
                <a:effectLst/>
              </a:rPr>
              <a:t>Pro těžké soustružení nabízíme výběr pozitivních nebo negativních břitových destiček, geometrií a příslušných upínačů. Naše nástroje pro těžké soustružení jsou schopny dosahovat vysokých rychlostí odstraňování kovu až 2 225 kg/h.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sz="1050" b="1" noProof="0" dirty="0">
                <a:effectLst/>
              </a:rPr>
              <a:t>Obrábění tyčí: </a:t>
            </a:r>
            <a:r>
              <a:rPr lang="cs-CZ" sz="1050" noProof="0" dirty="0">
                <a:effectLst/>
              </a:rPr>
              <a:t>Důležitými kritérii jsou zde vysoká produktivita, vysoká rozměrová přesnost a vynikající kvalita povrchu. Společnost Dormer Pramet nabízí navíc širokou škálu břitových destiček se specifickou geometrií pro oceli, korozivzdorné oceli a těžko obrobitelné materiály a rovněž upínací systémy a kazety.</a:t>
            </a:r>
          </a:p>
          <a:p>
            <a:endParaRPr lang="en-US" dirty="0"/>
          </a:p>
        </p:txBody>
      </p:sp>
      <p:sp>
        <p:nvSpPr>
          <p:cNvPr id="4" name="Slide Number Placeholder 3"/>
          <p:cNvSpPr>
            <a:spLocks noGrp="1"/>
          </p:cNvSpPr>
          <p:nvPr>
            <p:ph type="sldNum" sz="quarter" idx="10"/>
          </p:nvPr>
        </p:nvSpPr>
        <p:spPr/>
        <p:txBody>
          <a:bodyPr/>
          <a:lstStyle/>
          <a:p>
            <a:fld id="{6B38C2A4-6F9D-5B46-9E93-C0674AE4A66A}" type="slidenum">
              <a:rPr lang="en-GB" smtClean="0"/>
              <a:t>14</a:t>
            </a:fld>
            <a:endParaRPr lang="en-GB"/>
          </a:p>
        </p:txBody>
      </p:sp>
    </p:spTree>
    <p:extLst>
      <p:ext uri="{BB962C8B-B14F-4D97-AF65-F5344CB8AC3E}">
        <p14:creationId xmlns:p14="http://schemas.microsoft.com/office/powerpoint/2010/main" val="29666318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cs-CZ">
                <a:effectLst/>
              </a:rPr>
              <a:t>Dále dodáváme komplexní sadu řešení pro různé operace prováděné v odvětví výroby trubek, která zahrnuje:</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b="1">
                <a:effectLst/>
              </a:rPr>
              <a:t>Speciální závitování:</a:t>
            </a:r>
            <a:r>
              <a:rPr lang="cs-CZ">
                <a:effectLst/>
              </a:rPr>
              <a:t> obsáhlá řada závitovacích nástrojů pro odvětví výroby trubek, které jsou určeny pro standardní i speciální profily závitů a jsou všechny vyrobeny pomocí speciální technologie pro dosažení jedinečné kvality řezné hrany a přesnosti profilu.</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b="1">
                <a:effectLst/>
              </a:rPr>
              <a:t>Srážení hran trubek: </a:t>
            </a:r>
            <a:r>
              <a:rPr lang="cs-CZ">
                <a:effectLst/>
              </a:rPr>
              <a:t>Jsme schopni splnit požadavky na celou řadu postupů přípravy hran, včetně srážení hran plechů nebo zkosení čel trubek, kde se používá jedna z našich největších břitových destiček s 65mm řeznou hranou</a:t>
            </a:r>
            <a:r>
              <a:rPr lang="cs-CZ" b="1">
                <a:effectLst/>
              </a:rPr>
              <a:t>. </a:t>
            </a:r>
            <a:r>
              <a:rPr lang="cs-CZ">
                <a:effectLst/>
              </a:rPr>
              <a:t>Dodávají se řešení pro široký rozsah úhlů a šířek zkosení, vhodná pro různé obráběné materiály a typy svarů.</a:t>
            </a:r>
            <a:endParaRPr lang="en-GB" sz="1050" b="1" kern="1200" dirty="0">
              <a:solidFill>
                <a:schemeClr val="tx1"/>
              </a:solidFill>
              <a:effectLst/>
              <a:latin typeface="+mn-lt"/>
              <a:ea typeface="+mn-ea"/>
              <a:cs typeface="+mn-cs"/>
            </a:endParaRPr>
          </a:p>
          <a:p>
            <a:pPr marL="628650" lvl="1" indent="-171450">
              <a:buFont typeface="Arial" panose="020B0604020202020204" pitchFamily="34" charset="0"/>
              <a:buChar char="•"/>
            </a:pPr>
            <a:r>
              <a:rPr lang="cs-CZ" b="1">
                <a:effectLst/>
              </a:rPr>
              <a:t>Ořezávání svarů (scarfing): </a:t>
            </a:r>
            <a:r>
              <a:rPr lang="cs-CZ">
                <a:effectLst/>
              </a:rPr>
              <a:t>Díky našemu dlouhodobému zaměření na tuto oblast jsme jednou z mála společností, které mohou nabídnout kompletní program držáků nástrojů a řezných destiček pro scarfing, tj. proces odstraňování přečnívajícího svarového materiálu, což je obvykle jedna z finálních operací při výrobě trubek. Nabízíme široký sortiment držáků nástrojů a břitových destiček pro vnější i vnitřní operace u všech běžných průměrů trubek.</a:t>
            </a:r>
            <a:endParaRPr lang="en-GB" sz="1050" b="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6B38C2A4-6F9D-5B46-9E93-C0674AE4A66A}" type="slidenum">
              <a:rPr lang="en-GB" smtClean="0"/>
              <a:t>15</a:t>
            </a:fld>
            <a:endParaRPr lang="en-GB"/>
          </a:p>
        </p:txBody>
      </p:sp>
    </p:spTree>
    <p:extLst>
      <p:ext uri="{BB962C8B-B14F-4D97-AF65-F5344CB8AC3E}">
        <p14:creationId xmlns:p14="http://schemas.microsoft.com/office/powerpoint/2010/main" val="1456879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cs-CZ" dirty="0">
                <a:effectLst/>
              </a:rPr>
              <a:t>Dále dodáváme sortiment monolitních fréz, ale i frézy s VBD pro specifické aplikace pro výrobu forem a zápustek. </a:t>
            </a:r>
          </a:p>
          <a:p>
            <a:pPr lvl="0"/>
            <a:r>
              <a:rPr lang="cs-CZ" sz="1050" b="1" kern="1200" dirty="0">
                <a:solidFill>
                  <a:schemeClr val="tx1"/>
                </a:solidFill>
                <a:effectLst/>
                <a:latin typeface="+mn-lt"/>
                <a:ea typeface="+mn-ea"/>
                <a:cs typeface="+mn-cs"/>
              </a:rPr>
              <a:t>Upozornění: opatrně s </a:t>
            </a:r>
            <a:r>
              <a:rPr lang="cs-CZ" sz="1050" b="1" kern="1200" dirty="0" err="1">
                <a:solidFill>
                  <a:schemeClr val="tx1"/>
                </a:solidFill>
                <a:effectLst/>
                <a:latin typeface="+mn-lt"/>
                <a:ea typeface="+mn-ea"/>
                <a:cs typeface="+mn-cs"/>
              </a:rPr>
              <a:t>vrtákama</a:t>
            </a:r>
            <a:r>
              <a:rPr lang="cs-CZ" sz="1050" b="1" kern="1200" dirty="0">
                <a:solidFill>
                  <a:schemeClr val="tx1"/>
                </a:solidFill>
                <a:effectLst/>
                <a:latin typeface="+mn-lt"/>
                <a:ea typeface="+mn-ea"/>
                <a:cs typeface="+mn-cs"/>
              </a:rPr>
              <a:t>, sortiment </a:t>
            </a:r>
            <a:r>
              <a:rPr lang="cs-CZ" sz="1050" b="1" kern="1200">
                <a:solidFill>
                  <a:schemeClr val="tx1"/>
                </a:solidFill>
                <a:effectLst/>
                <a:latin typeface="+mn-lt"/>
                <a:ea typeface="+mn-ea"/>
                <a:cs typeface="+mn-cs"/>
              </a:rPr>
              <a:t>nemáme plnohodnotný.</a:t>
            </a:r>
            <a:endParaRPr lang="en-GB" sz="1050" b="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6B38C2A4-6F9D-5B46-9E93-C0674AE4A66A}" type="slidenum">
              <a:rPr lang="en-GB" smtClean="0"/>
              <a:t>16</a:t>
            </a:fld>
            <a:endParaRPr lang="en-GB"/>
          </a:p>
        </p:txBody>
      </p:sp>
    </p:spTree>
    <p:extLst>
      <p:ext uri="{BB962C8B-B14F-4D97-AF65-F5344CB8AC3E}">
        <p14:creationId xmlns:p14="http://schemas.microsoft.com/office/powerpoint/2010/main" val="32947633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b="1">
                <a:effectLst/>
              </a:rPr>
              <a:t>VOLITELNÁ ČÁST: </a:t>
            </a:r>
            <a:r>
              <a:rPr lang="cs-CZ">
                <a:effectLst/>
              </a:rPr>
              <a:t>Tato část může být použita pro poskytnutí některých podrobností o místním týmu, dostupné podpoře (např. školení), místních akreditacích a členstvích, partnerstvích se zákazníky atd.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cs-CZ">
                <a:effectLst/>
              </a:rPr>
              <a:t>Poznámky vyplní místní přednášející.</a:t>
            </a:r>
            <a:endParaRPr lang="en-US" dirty="0"/>
          </a:p>
        </p:txBody>
      </p:sp>
      <p:sp>
        <p:nvSpPr>
          <p:cNvPr id="4" name="Slide Number Placeholder 3"/>
          <p:cNvSpPr>
            <a:spLocks noGrp="1"/>
          </p:cNvSpPr>
          <p:nvPr>
            <p:ph type="sldNum" sz="quarter" idx="10"/>
          </p:nvPr>
        </p:nvSpPr>
        <p:spPr/>
        <p:txBody>
          <a:bodyPr/>
          <a:lstStyle/>
          <a:p>
            <a:fld id="{6B38C2A4-6F9D-5B46-9E93-C0674AE4A66A}" type="slidenum">
              <a:rPr lang="en-GB" smtClean="0"/>
              <a:t>17</a:t>
            </a:fld>
            <a:endParaRPr lang="en-GB"/>
          </a:p>
        </p:txBody>
      </p:sp>
    </p:spTree>
    <p:extLst>
      <p:ext uri="{BB962C8B-B14F-4D97-AF65-F5344CB8AC3E}">
        <p14:creationId xmlns:p14="http://schemas.microsoft.com/office/powerpoint/2010/main" val="27071451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b="1" dirty="0">
                <a:effectLst/>
              </a:rPr>
              <a:t>VOLITELNÝ SLIDE: </a:t>
            </a:r>
            <a:r>
              <a:rPr lang="cs-CZ" dirty="0">
                <a:effectLst/>
              </a:rPr>
              <a:t>Poznámky vyplní místní přednášející.</a:t>
            </a:r>
            <a:endParaRPr lang="en-US" dirty="0"/>
          </a:p>
        </p:txBody>
      </p:sp>
      <p:sp>
        <p:nvSpPr>
          <p:cNvPr id="4" name="Slide Number Placeholder 3"/>
          <p:cNvSpPr>
            <a:spLocks noGrp="1"/>
          </p:cNvSpPr>
          <p:nvPr>
            <p:ph type="sldNum" sz="quarter" idx="10"/>
          </p:nvPr>
        </p:nvSpPr>
        <p:spPr/>
        <p:txBody>
          <a:bodyPr/>
          <a:lstStyle/>
          <a:p>
            <a:fld id="{6B38C2A4-6F9D-5B46-9E93-C0674AE4A66A}" type="slidenum">
              <a:rPr lang="en-GB" smtClean="0"/>
              <a:t>18</a:t>
            </a:fld>
            <a:endParaRPr lang="en-GB"/>
          </a:p>
        </p:txBody>
      </p:sp>
    </p:spTree>
    <p:extLst>
      <p:ext uri="{BB962C8B-B14F-4D97-AF65-F5344CB8AC3E}">
        <p14:creationId xmlns:p14="http://schemas.microsoft.com/office/powerpoint/2010/main" val="24959229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Začneme jednoduše, protože v řadě případů jde o banality. Na obrázcích vidíte konzolou uchycení rolny.</a:t>
            </a:r>
          </a:p>
          <a:p>
            <a:r>
              <a:rPr lang="cs-CZ" dirty="0"/>
              <a:t>Po obrobení 1. strany zde nejsou žádné rovnoběžné plochy, které by šly jednoduše upnout do svěráku.</a:t>
            </a:r>
          </a:p>
          <a:p>
            <a:endParaRPr lang="cs-CZ" dirty="0"/>
          </a:p>
          <a:p>
            <a:r>
              <a:rPr lang="cs-CZ" dirty="0"/>
              <a:t>Stroj MCVF 1060</a:t>
            </a:r>
          </a:p>
          <a:p>
            <a:r>
              <a:rPr lang="cs-CZ" dirty="0"/>
              <a:t>Polotovar  Ø230 x 180mm</a:t>
            </a:r>
          </a:p>
          <a:p>
            <a:r>
              <a:rPr lang="cs-CZ" dirty="0"/>
              <a:t>Upnutí ve sklíčidle</a:t>
            </a:r>
          </a:p>
          <a:p>
            <a:endParaRPr lang="cs-CZ" dirty="0"/>
          </a:p>
        </p:txBody>
      </p:sp>
      <p:sp>
        <p:nvSpPr>
          <p:cNvPr id="4" name="Slide Number Placeholder 3"/>
          <p:cNvSpPr>
            <a:spLocks noGrp="1"/>
          </p:cNvSpPr>
          <p:nvPr>
            <p:ph type="sldNum" sz="quarter" idx="5"/>
          </p:nvPr>
        </p:nvSpPr>
        <p:spPr/>
        <p:txBody>
          <a:bodyPr/>
          <a:lstStyle/>
          <a:p>
            <a:fld id="{6B38C2A4-6F9D-5B46-9E93-C0674AE4A66A}" type="slidenum">
              <a:rPr lang="en-GB" smtClean="0"/>
              <a:t>20</a:t>
            </a:fld>
            <a:endParaRPr lang="en-GB"/>
          </a:p>
        </p:txBody>
      </p:sp>
    </p:spTree>
    <p:extLst>
      <p:ext uri="{BB962C8B-B14F-4D97-AF65-F5344CB8AC3E}">
        <p14:creationId xmlns:p14="http://schemas.microsoft.com/office/powerpoint/2010/main" val="37633602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Buď si musím vyrobit alespoň prizmatickou vložku nebo přípravek nebo se vybavit speciálním svěrákem.</a:t>
            </a:r>
          </a:p>
          <a:p>
            <a:r>
              <a:rPr lang="cs-CZ" dirty="0"/>
              <a:t>Otázka zní zda je to nutné.</a:t>
            </a:r>
          </a:p>
          <a:p>
            <a:endParaRPr lang="cs-CZ" dirty="0"/>
          </a:p>
        </p:txBody>
      </p:sp>
      <p:sp>
        <p:nvSpPr>
          <p:cNvPr id="4" name="Slide Number Placeholder 3"/>
          <p:cNvSpPr>
            <a:spLocks noGrp="1"/>
          </p:cNvSpPr>
          <p:nvPr>
            <p:ph type="sldNum" sz="quarter" idx="5"/>
          </p:nvPr>
        </p:nvSpPr>
        <p:spPr/>
        <p:txBody>
          <a:bodyPr/>
          <a:lstStyle/>
          <a:p>
            <a:fld id="{6B38C2A4-6F9D-5B46-9E93-C0674AE4A66A}" type="slidenum">
              <a:rPr lang="en-GB" smtClean="0"/>
              <a:t>21</a:t>
            </a:fld>
            <a:endParaRPr lang="en-GB"/>
          </a:p>
        </p:txBody>
      </p:sp>
    </p:spTree>
    <p:extLst>
      <p:ext uri="{BB962C8B-B14F-4D97-AF65-F5344CB8AC3E}">
        <p14:creationId xmlns:p14="http://schemas.microsoft.com/office/powerpoint/2010/main" val="33083179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Dalším častým problémem je velikost vnitřních rádiusů.</a:t>
            </a:r>
          </a:p>
          <a:p>
            <a:r>
              <a:rPr lang="cs-CZ" dirty="0"/>
              <a:t>Na obrázku je spodní díl postupného stříhacího a ohýbacího nástroje k výrobě držáků pro VW</a:t>
            </a:r>
          </a:p>
        </p:txBody>
      </p:sp>
      <p:sp>
        <p:nvSpPr>
          <p:cNvPr id="4" name="Slide Number Placeholder 3"/>
          <p:cNvSpPr>
            <a:spLocks noGrp="1"/>
          </p:cNvSpPr>
          <p:nvPr>
            <p:ph type="sldNum" sz="quarter" idx="5"/>
          </p:nvPr>
        </p:nvSpPr>
        <p:spPr/>
        <p:txBody>
          <a:bodyPr/>
          <a:lstStyle/>
          <a:p>
            <a:fld id="{6B38C2A4-6F9D-5B46-9E93-C0674AE4A66A}" type="slidenum">
              <a:rPr lang="en-GB" smtClean="0"/>
              <a:t>22</a:t>
            </a:fld>
            <a:endParaRPr lang="en-GB"/>
          </a:p>
        </p:txBody>
      </p:sp>
    </p:spTree>
    <p:extLst>
      <p:ext uri="{BB962C8B-B14F-4D97-AF65-F5344CB8AC3E}">
        <p14:creationId xmlns:p14="http://schemas.microsoft.com/office/powerpoint/2010/main" val="39682517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V detailu je vidět segment, který má v rohu sražení 5x45°, a je uložen v dutině, která má v rohu rádius R1.</a:t>
            </a:r>
          </a:p>
          <a:p>
            <a:r>
              <a:rPr lang="cs-CZ" dirty="0"/>
              <a:t>PROČ?!?!?!</a:t>
            </a:r>
          </a:p>
          <a:p>
            <a:endParaRPr lang="cs-CZ" dirty="0"/>
          </a:p>
          <a:p>
            <a:r>
              <a:rPr lang="cs-CZ" dirty="0"/>
              <a:t>Jediný důvod proč je to ze 2 dílů je požadavek zákazníka na </a:t>
            </a:r>
            <a:r>
              <a:rPr lang="cs-CZ" dirty="0" err="1"/>
              <a:t>rozebiratelnost</a:t>
            </a:r>
            <a:r>
              <a:rPr lang="cs-CZ" dirty="0"/>
              <a:t>.</a:t>
            </a:r>
          </a:p>
          <a:p>
            <a:r>
              <a:rPr lang="cs-CZ" dirty="0"/>
              <a:t>Kdyby tam byl rádius R5 tak jsem schopen to smontovat i rozebrat a tu R5 dokážu i lehce frézovat.</a:t>
            </a:r>
          </a:p>
          <a:p>
            <a:r>
              <a:rPr lang="cs-CZ" dirty="0"/>
              <a:t>R1 musím nechat vyrobit jiným způsobem – to bývá dražší řešení a ne každá dílna je pro tuto potřebu vybavena (→ kooperace)</a:t>
            </a:r>
          </a:p>
        </p:txBody>
      </p:sp>
      <p:sp>
        <p:nvSpPr>
          <p:cNvPr id="4" name="Slide Number Placeholder 3"/>
          <p:cNvSpPr>
            <a:spLocks noGrp="1"/>
          </p:cNvSpPr>
          <p:nvPr>
            <p:ph type="sldNum" sz="quarter" idx="5"/>
          </p:nvPr>
        </p:nvSpPr>
        <p:spPr/>
        <p:txBody>
          <a:bodyPr/>
          <a:lstStyle/>
          <a:p>
            <a:fld id="{6B38C2A4-6F9D-5B46-9E93-C0674AE4A66A}" type="slidenum">
              <a:rPr lang="en-GB" smtClean="0"/>
              <a:t>23</a:t>
            </a:fld>
            <a:endParaRPr lang="en-GB"/>
          </a:p>
        </p:txBody>
      </p:sp>
    </p:spTree>
    <p:extLst>
      <p:ext uri="{BB962C8B-B14F-4D97-AF65-F5344CB8AC3E}">
        <p14:creationId xmlns:p14="http://schemas.microsoft.com/office/powerpoint/2010/main" val="21200046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Ještě jeden barevný obrázek nástroje.</a:t>
            </a:r>
          </a:p>
          <a:p>
            <a:r>
              <a:rPr lang="cs-CZ" dirty="0"/>
              <a:t>Ty barvy by asi žádnou zvláštní uměleckou cenu nedostaly (si myslím), ale je to docela praktické, když má každá barva definovaný význam</a:t>
            </a:r>
          </a:p>
          <a:p>
            <a:endParaRPr lang="cs-CZ" dirty="0"/>
          </a:p>
          <a:p>
            <a:r>
              <a:rPr lang="cs-CZ" dirty="0"/>
              <a:t>(nejedná se o obrázky ze stejné firmy)</a:t>
            </a:r>
          </a:p>
        </p:txBody>
      </p:sp>
      <p:sp>
        <p:nvSpPr>
          <p:cNvPr id="4" name="Slide Number Placeholder 3"/>
          <p:cNvSpPr>
            <a:spLocks noGrp="1"/>
          </p:cNvSpPr>
          <p:nvPr>
            <p:ph type="sldNum" sz="quarter" idx="5"/>
          </p:nvPr>
        </p:nvSpPr>
        <p:spPr/>
        <p:txBody>
          <a:bodyPr/>
          <a:lstStyle/>
          <a:p>
            <a:fld id="{6B38C2A4-6F9D-5B46-9E93-C0674AE4A66A}" type="slidenum">
              <a:rPr lang="en-GB" smtClean="0"/>
              <a:t>24</a:t>
            </a:fld>
            <a:endParaRPr lang="en-GB"/>
          </a:p>
        </p:txBody>
      </p:sp>
    </p:spTree>
    <p:extLst>
      <p:ext uri="{BB962C8B-B14F-4D97-AF65-F5344CB8AC3E}">
        <p14:creationId xmlns:p14="http://schemas.microsoft.com/office/powerpoint/2010/main" val="29978218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Drsnost povrch je pravděpodobně nejvíce kontroverzní parametr.</a:t>
            </a:r>
          </a:p>
          <a:p>
            <a:r>
              <a:rPr lang="cs-CZ" dirty="0"/>
              <a:t>Na tom se však podílí nejen konstrukce, ale velmi často i výroba.</a:t>
            </a:r>
          </a:p>
          <a:p>
            <a:endParaRPr lang="cs-CZ" dirty="0"/>
          </a:p>
          <a:p>
            <a:endParaRPr lang="cs-CZ" dirty="0"/>
          </a:p>
        </p:txBody>
      </p:sp>
      <p:sp>
        <p:nvSpPr>
          <p:cNvPr id="4" name="Slide Number Placeholder 3"/>
          <p:cNvSpPr>
            <a:spLocks noGrp="1"/>
          </p:cNvSpPr>
          <p:nvPr>
            <p:ph type="sldNum" sz="quarter" idx="5"/>
          </p:nvPr>
        </p:nvSpPr>
        <p:spPr/>
        <p:txBody>
          <a:bodyPr/>
          <a:lstStyle/>
          <a:p>
            <a:fld id="{6B38C2A4-6F9D-5B46-9E93-C0674AE4A66A}" type="slidenum">
              <a:rPr lang="en-GB" smtClean="0"/>
              <a:t>26</a:t>
            </a:fld>
            <a:endParaRPr lang="en-GB"/>
          </a:p>
        </p:txBody>
      </p:sp>
    </p:spTree>
    <p:extLst>
      <p:ext uri="{BB962C8B-B14F-4D97-AF65-F5344CB8AC3E}">
        <p14:creationId xmlns:p14="http://schemas.microsoft.com/office/powerpoint/2010/main" val="5766321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Na výkrese vidíme standardní drsnost </a:t>
            </a:r>
            <a:r>
              <a:rPr lang="cs-CZ" dirty="0" err="1"/>
              <a:t>Ra</a:t>
            </a:r>
            <a:r>
              <a:rPr lang="cs-CZ" dirty="0"/>
              <a:t> 6,3 </a:t>
            </a:r>
            <a:r>
              <a:rPr lang="cs-CZ" dirty="0" err="1"/>
              <a:t>resp</a:t>
            </a:r>
            <a:r>
              <a:rPr lang="cs-CZ" dirty="0"/>
              <a:t> lepší.</a:t>
            </a:r>
          </a:p>
          <a:p>
            <a:r>
              <a:rPr lang="cs-CZ" dirty="0"/>
              <a:t>Na čelních plochách je požadováno </a:t>
            </a:r>
            <a:r>
              <a:rPr lang="cs-CZ" dirty="0" err="1"/>
              <a:t>Ra</a:t>
            </a:r>
            <a:r>
              <a:rPr lang="cs-CZ" dirty="0"/>
              <a:t> 0,2</a:t>
            </a:r>
          </a:p>
          <a:p>
            <a:endParaRPr lang="cs-CZ" dirty="0"/>
          </a:p>
          <a:p>
            <a:r>
              <a:rPr lang="cs-CZ" dirty="0"/>
              <a:t>Dává to smysl?</a:t>
            </a:r>
          </a:p>
          <a:p>
            <a:r>
              <a:rPr lang="cs-CZ" dirty="0"/>
              <a:t>Možná ano, ta plocha má fungovat jako těsnění.</a:t>
            </a:r>
          </a:p>
          <a:p>
            <a:r>
              <a:rPr lang="cs-CZ" dirty="0"/>
              <a:t>Otázkou je zda je parametr </a:t>
            </a:r>
            <a:r>
              <a:rPr lang="cs-CZ" dirty="0" err="1"/>
              <a:t>Ra</a:t>
            </a:r>
            <a:r>
              <a:rPr lang="cs-CZ" dirty="0"/>
              <a:t> (průměrná odchylka) to co by se mělo předepisovat. Zda by to nemělo být např </a:t>
            </a:r>
            <a:r>
              <a:rPr lang="cs-CZ" dirty="0" err="1"/>
              <a:t>Rz</a:t>
            </a:r>
            <a:r>
              <a:rPr lang="cs-CZ" dirty="0"/>
              <a:t>.</a:t>
            </a:r>
          </a:p>
          <a:p>
            <a:r>
              <a:rPr lang="cs-CZ" dirty="0"/>
              <a:t>Moc asi nedává smysl to, že zákazník to chce dosáhnout frézováním.</a:t>
            </a:r>
          </a:p>
          <a:p>
            <a:endParaRPr lang="cs-CZ" dirty="0"/>
          </a:p>
          <a:p>
            <a:r>
              <a:rPr lang="cs-CZ" dirty="0"/>
              <a:t>Zde by se daly navrhnout další story s povrchem – podle zkušeností přednášejícího.</a:t>
            </a:r>
          </a:p>
          <a:p>
            <a:r>
              <a:rPr lang="cs-CZ" dirty="0"/>
              <a:t>Já bych mohl zavzpomínat na</a:t>
            </a:r>
          </a:p>
          <a:p>
            <a:pPr marL="171450" indent="-171450">
              <a:buFont typeface="Arial" panose="020B0604020202020204" pitchFamily="34" charset="0"/>
              <a:buChar char="•"/>
            </a:pPr>
            <a:r>
              <a:rPr lang="cs-CZ" dirty="0"/>
              <a:t>ČZ Strakonice, kde chtěli vyhodit kolegu z kontroly kvůli povrchu </a:t>
            </a:r>
            <a:r>
              <a:rPr lang="cs-CZ" dirty="0" err="1"/>
              <a:t>Ra</a:t>
            </a:r>
            <a:r>
              <a:rPr lang="cs-CZ" dirty="0"/>
              <a:t> 1,6, že to vypadá hrozně a když se nedal odbýt a trval na přeměření, aby věděl o kolik musí upravil parametry, tak tam s velkým překvapením naměřili hodnoty okolo </a:t>
            </a:r>
            <a:r>
              <a:rPr lang="cs-CZ" dirty="0" err="1"/>
              <a:t>Ra</a:t>
            </a:r>
            <a:r>
              <a:rPr lang="cs-CZ" dirty="0"/>
              <a:t> 1</a:t>
            </a:r>
          </a:p>
          <a:p>
            <a:pPr marL="171450" indent="-171450">
              <a:buFont typeface="Arial" panose="020B0604020202020204" pitchFamily="34" charset="0"/>
              <a:buChar char="•"/>
            </a:pPr>
            <a:r>
              <a:rPr lang="cs-CZ" dirty="0"/>
              <a:t>Poldi </a:t>
            </a:r>
            <a:r>
              <a:rPr lang="cs-CZ" dirty="0" err="1"/>
              <a:t>Hutte</a:t>
            </a:r>
            <a:r>
              <a:rPr lang="cs-CZ" dirty="0"/>
              <a:t>, kde požadovali </a:t>
            </a:r>
            <a:r>
              <a:rPr lang="cs-CZ" dirty="0" err="1"/>
              <a:t>Ra</a:t>
            </a:r>
            <a:r>
              <a:rPr lang="cs-CZ" dirty="0"/>
              <a:t> 3,2 kvůli defektoskopii a technolog s mistrem se hádali zda je na frézované ploše </a:t>
            </a:r>
            <a:r>
              <a:rPr lang="cs-CZ" dirty="0" err="1"/>
              <a:t>Ra</a:t>
            </a:r>
            <a:r>
              <a:rPr lang="cs-CZ" dirty="0"/>
              <a:t> 25 nebo dokonce horší. Když donesli měřák tak byli celkem překvapeni že tam bylo mezi </a:t>
            </a:r>
            <a:r>
              <a:rPr lang="cs-CZ" dirty="0" err="1"/>
              <a:t>Ra</a:t>
            </a:r>
            <a:r>
              <a:rPr lang="cs-CZ" dirty="0"/>
              <a:t> 0,9 až 1,4</a:t>
            </a:r>
          </a:p>
          <a:p>
            <a:pPr marL="171450" indent="-171450">
              <a:buFont typeface="Arial" panose="020B0604020202020204" pitchFamily="34" charset="0"/>
              <a:buChar char="•"/>
            </a:pPr>
            <a:r>
              <a:rPr lang="cs-CZ" dirty="0"/>
              <a:t>(je to náhoda, že ani jedna z těch firem už není?)</a:t>
            </a:r>
          </a:p>
          <a:p>
            <a:pPr marL="171450" marR="0" lvl="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cs-CZ" dirty="0" err="1"/>
              <a:t>Zbirovia</a:t>
            </a:r>
            <a:r>
              <a:rPr lang="cs-CZ" dirty="0"/>
              <a:t> Zbiroh – frézovali kladiva negativními deskami SNHN. A kontrola je jak to říci slušně … upomínala kvůli jakosti povrchu.</a:t>
            </a:r>
            <a:br>
              <a:rPr lang="cs-CZ" dirty="0"/>
            </a:br>
            <a:r>
              <a:rPr lang="cs-CZ" dirty="0"/>
              <a:t>Tak si nechali vyrobit speciální hladící destičky, které Pramet standardně nabízel jen na pozitivních destičkách. Destičky fungovaly skvěle. Až moc skvěle, protože jim na těch kladivech vůbec nedržela barva. Takže pak musely nechat </a:t>
            </a:r>
            <a:r>
              <a:rPr lang="cs-CZ" dirty="0" err="1"/>
              <a:t>opískovat</a:t>
            </a:r>
            <a:r>
              <a:rPr lang="cs-CZ" dirty="0"/>
              <a:t> celou sérii a pak znova nalakovat.</a:t>
            </a:r>
          </a:p>
          <a:p>
            <a:pPr marL="171450" indent="-171450">
              <a:buFont typeface="Arial" panose="020B0604020202020204" pitchFamily="34" charset="0"/>
              <a:buChar char="•"/>
            </a:pPr>
            <a:r>
              <a:rPr lang="cs-CZ" dirty="0"/>
              <a:t>Kovovýroba Sedmihorky, na výkrese byla předepsána drsnost </a:t>
            </a:r>
            <a:r>
              <a:rPr lang="cs-CZ" dirty="0" err="1"/>
              <a:t>Ra</a:t>
            </a:r>
            <a:r>
              <a:rPr lang="cs-CZ" dirty="0"/>
              <a:t> 0,8, dle měření jsme udělali okolo </a:t>
            </a:r>
            <a:r>
              <a:rPr lang="cs-CZ" dirty="0" err="1"/>
              <a:t>Ra</a:t>
            </a:r>
            <a:r>
              <a:rPr lang="cs-CZ" dirty="0"/>
              <a:t> 0,4 a museli jsme podmínky upravit tak, aby tam bylo okolo R 0,25, kde už nebyly patrné stopy frézování</a:t>
            </a:r>
          </a:p>
          <a:p>
            <a:pPr marL="171450" indent="-171450">
              <a:buFont typeface="Arial" panose="020B0604020202020204" pitchFamily="34" charset="0"/>
              <a:buChar char="•"/>
            </a:pPr>
            <a:r>
              <a:rPr lang="cs-CZ" dirty="0"/>
              <a:t>Nebo jak se dělala zápustka na kliku ve </a:t>
            </a:r>
            <a:r>
              <a:rPr lang="cs-CZ" dirty="0" err="1"/>
              <a:t>ŠkodaAuto</a:t>
            </a:r>
            <a:r>
              <a:rPr lang="cs-CZ" dirty="0"/>
              <a:t> a podobná v Moravských kovárnách. Ve </a:t>
            </a:r>
            <a:r>
              <a:rPr lang="cs-CZ" dirty="0" err="1"/>
              <a:t>ŠkodaAuto</a:t>
            </a:r>
            <a:r>
              <a:rPr lang="cs-CZ" dirty="0"/>
              <a:t> byla udělána celá zápustka se stejnou kvalitou povrchu – hladká jak ... </a:t>
            </a:r>
            <a:br>
              <a:rPr lang="cs-CZ" dirty="0"/>
            </a:br>
            <a:r>
              <a:rPr lang="cs-CZ" dirty="0"/>
              <a:t>V </a:t>
            </a:r>
            <a:r>
              <a:rPr lang="cs-CZ" dirty="0" err="1"/>
              <a:t>MoKovu</a:t>
            </a:r>
            <a:r>
              <a:rPr lang="cs-CZ" dirty="0"/>
              <a:t> měli takto udělanou pouze funkční část zápustky a to co bylo za dělící rovinou bylo dokončeno s hrubovacím cyklem (krokem). To znamená, že pokud by jeli to samé za stejných podmínek, tak by ta operace ve </a:t>
            </a:r>
            <a:r>
              <a:rPr lang="cs-CZ" dirty="0" err="1"/>
              <a:t>ŠkodaAuto</a:t>
            </a:r>
            <a:r>
              <a:rPr lang="cs-CZ" dirty="0"/>
              <a:t> trvala minimálně 3 hodiny déle. Když jsem se na to ptal zámečníka v ŠA, tak mi řekl že takto chodí k opravám zápustky vyrobené v Německu.</a:t>
            </a:r>
            <a:br>
              <a:rPr lang="cs-CZ" dirty="0"/>
            </a:br>
            <a:endParaRPr lang="cs-CZ" dirty="0"/>
          </a:p>
        </p:txBody>
      </p:sp>
      <p:sp>
        <p:nvSpPr>
          <p:cNvPr id="4" name="Slide Number Placeholder 3"/>
          <p:cNvSpPr>
            <a:spLocks noGrp="1"/>
          </p:cNvSpPr>
          <p:nvPr>
            <p:ph type="sldNum" sz="quarter" idx="5"/>
          </p:nvPr>
        </p:nvSpPr>
        <p:spPr/>
        <p:txBody>
          <a:bodyPr/>
          <a:lstStyle/>
          <a:p>
            <a:fld id="{6B38C2A4-6F9D-5B46-9E93-C0674AE4A66A}" type="slidenum">
              <a:rPr lang="en-GB" smtClean="0"/>
              <a:t>27</a:t>
            </a:fld>
            <a:endParaRPr lang="en-GB"/>
          </a:p>
        </p:txBody>
      </p:sp>
    </p:spTree>
    <p:extLst>
      <p:ext uri="{BB962C8B-B14F-4D97-AF65-F5344CB8AC3E}">
        <p14:creationId xmlns:p14="http://schemas.microsoft.com/office/powerpoint/2010/main" val="19514436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Další příklad je komplexnější</a:t>
            </a:r>
          </a:p>
          <a:p>
            <a:r>
              <a:rPr lang="cs-CZ" dirty="0"/>
              <a:t>Porovnání konstrukce „saní“ vertikálních frézovacích center (Kovosvit MCV1000A proti </a:t>
            </a:r>
            <a:r>
              <a:rPr lang="cs-CZ" dirty="0" err="1"/>
              <a:t>Mazak</a:t>
            </a:r>
            <a:r>
              <a:rPr lang="cs-CZ" dirty="0"/>
              <a:t> VTC)</a:t>
            </a:r>
          </a:p>
          <a:p>
            <a:endParaRPr lang="cs-CZ" dirty="0"/>
          </a:p>
          <a:p>
            <a:r>
              <a:rPr lang="cs-CZ" dirty="0"/>
              <a:t>To co se obrábí je označeno zeleně</a:t>
            </a:r>
          </a:p>
          <a:p>
            <a:r>
              <a:rPr lang="cs-CZ" dirty="0"/>
              <a:t>Porovnejte komplikovanost tvarů obou konstrukcí</a:t>
            </a:r>
          </a:p>
        </p:txBody>
      </p:sp>
      <p:sp>
        <p:nvSpPr>
          <p:cNvPr id="4" name="Slide Number Placeholder 3"/>
          <p:cNvSpPr>
            <a:spLocks noGrp="1"/>
          </p:cNvSpPr>
          <p:nvPr>
            <p:ph type="sldNum" sz="quarter" idx="5"/>
          </p:nvPr>
        </p:nvSpPr>
        <p:spPr/>
        <p:txBody>
          <a:bodyPr/>
          <a:lstStyle/>
          <a:p>
            <a:fld id="{6B38C2A4-6F9D-5B46-9E93-C0674AE4A66A}" type="slidenum">
              <a:rPr lang="en-GB" smtClean="0"/>
              <a:t>28</a:t>
            </a:fld>
            <a:endParaRPr lang="en-GB"/>
          </a:p>
        </p:txBody>
      </p:sp>
    </p:spTree>
    <p:extLst>
      <p:ext uri="{BB962C8B-B14F-4D97-AF65-F5344CB8AC3E}">
        <p14:creationId xmlns:p14="http://schemas.microsoft.com/office/powerpoint/2010/main" val="39715716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Příklad</a:t>
            </a:r>
          </a:p>
          <a:p>
            <a:r>
              <a:rPr lang="cs-CZ" dirty="0"/>
              <a:t>detail pro uložení ložiska, kolmost vůči ose je v 0,01 mm</a:t>
            </a:r>
          </a:p>
          <a:p>
            <a:r>
              <a:rPr lang="cs-CZ" dirty="0"/>
              <a:t>Obrábí se v hloubce 526 mm</a:t>
            </a:r>
          </a:p>
          <a:p>
            <a:endParaRPr lang="cs-CZ" dirty="0"/>
          </a:p>
          <a:p>
            <a:r>
              <a:rPr lang="cs-CZ" dirty="0"/>
              <a:t>Proti tomu máte díl, kde je ten samý prvek na kraji obrobku.</a:t>
            </a:r>
          </a:p>
          <a:p>
            <a:r>
              <a:rPr lang="cs-CZ" dirty="0"/>
              <a:t>Co bude jednodušší, rychlejší na výrobu a méně náročné na vybavení nářadím?</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38C2A4-6F9D-5B46-9E93-C0674AE4A66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22763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Složitost konstrukce se pak projeví i na počtu nástrojů </a:t>
            </a:r>
          </a:p>
          <a:p>
            <a:endParaRPr lang="cs-CZ" dirty="0"/>
          </a:p>
          <a:p>
            <a:r>
              <a:rPr lang="cs-CZ" dirty="0"/>
              <a:t>Zase pro příklad – na saních je použito 5 velikostí Metrického závitu</a:t>
            </a:r>
          </a:p>
          <a:p>
            <a:r>
              <a:rPr lang="cs-CZ" dirty="0"/>
              <a:t>Na stroji se řežou 4 z nich – M6, M8, M10 a M12.</a:t>
            </a:r>
          </a:p>
          <a:p>
            <a:r>
              <a:rPr lang="cs-CZ" dirty="0"/>
              <a:t>Ve skutečnosti je potřeba 6 závitníků, protože M6 a M8 se používají ve standardním a prodlouženém provedení</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38C2A4-6F9D-5B46-9E93-C0674AE4A66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26251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V tomto případě nám chybí nástroje pro dokončení, protože to si dodělává zákazník sám, ale i tak je patrný velký rozdíl v počtu nástrojů.</a:t>
            </a:r>
          </a:p>
          <a:p>
            <a:endParaRPr lang="cs-CZ" dirty="0"/>
          </a:p>
          <a:p>
            <a:r>
              <a:rPr lang="cs-CZ" dirty="0"/>
              <a:t>Když se podíváme na použité závity M8 a M12, oba ve standardním provedení tak to máme 6 potřebných závitníků proti 2 a taky 4 vrtáky pro závity proti 2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38C2A4-6F9D-5B46-9E93-C0674AE4A66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85585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To vše se pak projeví ve výsledném čase výroby, kdy výroba první dílu trvala cca 20 hodin.</a:t>
            </a:r>
          </a:p>
          <a:p>
            <a:r>
              <a:rPr lang="cs-CZ" dirty="0"/>
              <a:t>U 2 trvalo hrubování 7 hodin a dokončení bylo odhadnuto na 1,5 hodiny. I když budu počítat hodiny 2 tak jsem na 9 hodinách, tj. na méně než polovině času obrábění dílu číslo 1.</a:t>
            </a:r>
          </a:p>
          <a:p>
            <a:r>
              <a:rPr lang="cs-CZ" dirty="0"/>
              <a:t>To je úspora 50% času.</a:t>
            </a:r>
          </a:p>
          <a:p>
            <a:endParaRPr lang="cs-CZ" dirty="0"/>
          </a:p>
          <a:p>
            <a:r>
              <a:rPr lang="cs-CZ" dirty="0"/>
              <a:t>Podobné to bude i u vybavení nástroji.</a:t>
            </a:r>
          </a:p>
          <a:p>
            <a:r>
              <a:rPr lang="cs-CZ" dirty="0"/>
              <a:t>Nástrojů je méně a jakmile se objeví požadavky na prodloužené provedení, antivibrační držáky začnou ty náklady rychle růst.</a:t>
            </a:r>
          </a:p>
        </p:txBody>
      </p:sp>
      <p:sp>
        <p:nvSpPr>
          <p:cNvPr id="4" name="Slide Number Placeholder 3"/>
          <p:cNvSpPr>
            <a:spLocks noGrp="1"/>
          </p:cNvSpPr>
          <p:nvPr>
            <p:ph type="sldNum" sz="quarter" idx="5"/>
          </p:nvPr>
        </p:nvSpPr>
        <p:spPr/>
        <p:txBody>
          <a:bodyPr/>
          <a:lstStyle/>
          <a:p>
            <a:fld id="{6B38C2A4-6F9D-5B46-9E93-C0674AE4A66A}" type="slidenum">
              <a:rPr lang="en-GB" smtClean="0"/>
              <a:t>36</a:t>
            </a:fld>
            <a:endParaRPr lang="en-GB"/>
          </a:p>
        </p:txBody>
      </p:sp>
    </p:spTree>
    <p:extLst>
      <p:ext uri="{BB962C8B-B14F-4D97-AF65-F5344CB8AC3E}">
        <p14:creationId xmlns:p14="http://schemas.microsoft.com/office/powerpoint/2010/main" val="399766575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V dalším případě se podíváme do naší firmy. Na tento předmět by se měli zapsat i naši konstruktéři.</a:t>
            </a:r>
          </a:p>
          <a:p>
            <a:r>
              <a:rPr lang="cs-CZ" dirty="0"/>
              <a:t>Jen je o tom ještě nikdo nepřesvědčil.</a:t>
            </a:r>
          </a:p>
          <a:p>
            <a:endParaRPr lang="cs-CZ" dirty="0"/>
          </a:p>
          <a:p>
            <a:pPr marL="0" marR="0" lvl="0" indent="0" algn="l" defTabSz="914400" rtl="0" eaLnBrk="0" fontAlgn="base" latinLnBrk="0" hangingPunct="0">
              <a:lnSpc>
                <a:spcPct val="100000"/>
              </a:lnSpc>
              <a:spcBef>
                <a:spcPct val="30000"/>
              </a:spcBef>
              <a:spcAft>
                <a:spcPct val="0"/>
              </a:spcAft>
              <a:buClrTx/>
              <a:buSzTx/>
              <a:buFontTx/>
              <a:buNone/>
              <a:tabLst/>
              <a:defRPr/>
            </a:pPr>
            <a:r>
              <a:rPr lang="cs-CZ" dirty="0"/>
              <a:t>Na příkladu nástroje pro destičky HNGX 09 vám ukážu kolik dokáže ušetřit času optimalizovaná konstrukce lůžka frézy.</a:t>
            </a:r>
          </a:p>
          <a:p>
            <a:endParaRPr lang="cs-CZ" dirty="0"/>
          </a:p>
        </p:txBody>
      </p:sp>
      <p:sp>
        <p:nvSpPr>
          <p:cNvPr id="4" name="Slide Number Placeholder 3"/>
          <p:cNvSpPr>
            <a:spLocks noGrp="1"/>
          </p:cNvSpPr>
          <p:nvPr>
            <p:ph type="sldNum" sz="quarter" idx="5"/>
          </p:nvPr>
        </p:nvSpPr>
        <p:spPr/>
        <p:txBody>
          <a:bodyPr/>
          <a:lstStyle/>
          <a:p>
            <a:pPr>
              <a:defRPr/>
            </a:pPr>
            <a:fld id="{076EDE9B-7180-487F-970E-E6464E295DCA}" type="slidenum">
              <a:rPr lang="it-IT" smtClean="0"/>
              <a:pPr>
                <a:defRPr/>
              </a:pPr>
              <a:t>37</a:t>
            </a:fld>
            <a:endParaRPr lang="it-IT"/>
          </a:p>
        </p:txBody>
      </p:sp>
    </p:spTree>
    <p:extLst>
      <p:ext uri="{BB962C8B-B14F-4D97-AF65-F5344CB8AC3E}">
        <p14:creationId xmlns:p14="http://schemas.microsoft.com/office/powerpoint/2010/main" val="9436627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Pro náš případ nejsou červené plochy zásadní, ale pro pochopení</a:t>
            </a:r>
          </a:p>
          <a:p>
            <a:r>
              <a:rPr lang="cs-CZ" dirty="0"/>
              <a:t>Červená plocha dole je dosedací pro čelo destičky HNGX.</a:t>
            </a:r>
          </a:p>
          <a:p>
            <a:r>
              <a:rPr lang="cs-CZ" dirty="0"/>
              <a:t>A další červené plochy na bocích – jsou také dosedací, tentokrát pro hřbet destičky.</a:t>
            </a:r>
          </a:p>
          <a:p>
            <a:r>
              <a:rPr lang="cs-CZ" dirty="0"/>
              <a:t>Velká červená plocha nahoře uprostřed je odlehčení.</a:t>
            </a:r>
          </a:p>
          <a:p>
            <a:endParaRPr lang="cs-CZ" dirty="0"/>
          </a:p>
          <a:p>
            <a:r>
              <a:rPr lang="cs-CZ" dirty="0"/>
              <a:t>Důležité jsou ostatní barevné plochy, které představují sražení nebo ostatní odlehčení.</a:t>
            </a:r>
          </a:p>
          <a:p>
            <a:r>
              <a:rPr lang="cs-CZ" dirty="0"/>
              <a:t>Mají jedinou zásadní funkci – nedostat se při upínání nebo obrábění do kontaktu s řeznou hranou destičky a nepoškodit jí.</a:t>
            </a:r>
          </a:p>
          <a:p>
            <a:endParaRPr lang="cs-CZ" dirty="0"/>
          </a:p>
          <a:p>
            <a:r>
              <a:rPr lang="cs-CZ" dirty="0"/>
              <a:t>Máte představu co je tam špatně?</a:t>
            </a:r>
          </a:p>
          <a:p>
            <a:r>
              <a:rPr lang="cs-CZ" dirty="0"/>
              <a:t>Ta odlehčení a sražení jsou namodelovány s různými rádiusy a/nebo tvoří samostatné plochy.</a:t>
            </a:r>
          </a:p>
          <a:p>
            <a:r>
              <a:rPr lang="cs-CZ" dirty="0"/>
              <a:t>Na obrázku to reprezentují různé barvy ploch.</a:t>
            </a:r>
          </a:p>
          <a:p>
            <a:endParaRPr lang="cs-CZ" dirty="0"/>
          </a:p>
          <a:p>
            <a:r>
              <a:rPr lang="cs-CZ" dirty="0"/>
              <a:t>Každá samostatná plocha vyžaduje nové volání operace.</a:t>
            </a:r>
          </a:p>
          <a:p>
            <a:r>
              <a:rPr lang="cs-CZ" dirty="0"/>
              <a:t>Každá operace zahrnuje odjezd do bezpečnostní roviny.</a:t>
            </a:r>
          </a:p>
          <a:p>
            <a:r>
              <a:rPr lang="cs-CZ" dirty="0"/>
              <a:t>Různé rádiusy vyžadují výměny nástrojů. S výměnou nástroje se provádí laserové proměření nástroje.</a:t>
            </a:r>
          </a:p>
          <a:p>
            <a:r>
              <a:rPr lang="cs-CZ" dirty="0"/>
              <a:t>Celá výměna trvá dle okolností asi 35 až 40 s. Jaký je podíl záleží na počtu </a:t>
            </a:r>
            <a:r>
              <a:rPr lang="cs-CZ"/>
              <a:t>zubů vyráběné frézy.</a:t>
            </a:r>
          </a:p>
          <a:p>
            <a:endParaRPr lang="cs-CZ" dirty="0"/>
          </a:p>
        </p:txBody>
      </p:sp>
      <p:sp>
        <p:nvSpPr>
          <p:cNvPr id="4" name="Slide Number Placeholder 3"/>
          <p:cNvSpPr>
            <a:spLocks noGrp="1"/>
          </p:cNvSpPr>
          <p:nvPr>
            <p:ph type="sldNum" sz="quarter" idx="5"/>
          </p:nvPr>
        </p:nvSpPr>
        <p:spPr/>
        <p:txBody>
          <a:bodyPr/>
          <a:lstStyle/>
          <a:p>
            <a:pPr>
              <a:defRPr/>
            </a:pPr>
            <a:fld id="{076EDE9B-7180-487F-970E-E6464E295DCA}" type="slidenum">
              <a:rPr lang="it-IT" smtClean="0"/>
              <a:pPr>
                <a:defRPr/>
              </a:pPr>
              <a:t>38</a:t>
            </a:fld>
            <a:endParaRPr lang="it-IT"/>
          </a:p>
        </p:txBody>
      </p:sp>
    </p:spTree>
    <p:extLst>
      <p:ext uri="{BB962C8B-B14F-4D97-AF65-F5344CB8AC3E}">
        <p14:creationId xmlns:p14="http://schemas.microsoft.com/office/powerpoint/2010/main" val="30139533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Až když se výroba dostala na naší dílnu tak to proběhlo optimalizací procesu výroby.</a:t>
            </a:r>
          </a:p>
          <a:p>
            <a:r>
              <a:rPr lang="cs-CZ" dirty="0"/>
              <a:t>V rámci tohoto procesu to náš technolog přemodeloval.</a:t>
            </a:r>
          </a:p>
          <a:p>
            <a:endParaRPr lang="cs-CZ" dirty="0"/>
          </a:p>
          <a:p>
            <a:r>
              <a:rPr lang="cs-CZ" dirty="0"/>
              <a:t>Co se změnilo?</a:t>
            </a:r>
          </a:p>
        </p:txBody>
      </p:sp>
      <p:sp>
        <p:nvSpPr>
          <p:cNvPr id="4" name="Slide Number Placeholder 3"/>
          <p:cNvSpPr>
            <a:spLocks noGrp="1"/>
          </p:cNvSpPr>
          <p:nvPr>
            <p:ph type="sldNum" sz="quarter" idx="5"/>
          </p:nvPr>
        </p:nvSpPr>
        <p:spPr/>
        <p:txBody>
          <a:bodyPr/>
          <a:lstStyle/>
          <a:p>
            <a:pPr>
              <a:defRPr/>
            </a:pPr>
            <a:fld id="{076EDE9B-7180-487F-970E-E6464E295DCA}" type="slidenum">
              <a:rPr lang="it-IT" smtClean="0"/>
              <a:pPr>
                <a:defRPr/>
              </a:pPr>
              <a:t>39</a:t>
            </a:fld>
            <a:endParaRPr lang="it-IT"/>
          </a:p>
        </p:txBody>
      </p:sp>
    </p:spTree>
    <p:extLst>
      <p:ext uri="{BB962C8B-B14F-4D97-AF65-F5344CB8AC3E}">
        <p14:creationId xmlns:p14="http://schemas.microsoft.com/office/powerpoint/2010/main" val="8192790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Na první pohled je vidět, že ubylo barviček.</a:t>
            </a:r>
          </a:p>
          <a:p>
            <a:r>
              <a:rPr lang="cs-CZ" dirty="0"/>
              <a:t>Jsou více propojené →nástroj pracuje plynule bez nového volání operace</a:t>
            </a:r>
          </a:p>
          <a:p>
            <a:r>
              <a:rPr lang="cs-CZ" dirty="0"/>
              <a:t>Také je vidět, že ty odlehčení vypadají podobně. Ano je to uděláno s jedním rádiusem.</a:t>
            </a:r>
          </a:p>
          <a:p>
            <a:endParaRPr lang="cs-CZ" dirty="0"/>
          </a:p>
          <a:p>
            <a:r>
              <a:rPr lang="cs-CZ" dirty="0"/>
              <a:t>Co to přináší v praxi?</a:t>
            </a:r>
          </a:p>
          <a:p>
            <a:r>
              <a:rPr lang="cs-CZ" dirty="0"/>
              <a:t>Zkrácení programu o 10 operací (= odjezdů a nájezdů z/do bezpečnostní roviny) a 8 výměn nástroje.</a:t>
            </a:r>
          </a:p>
          <a:p>
            <a:endParaRPr lang="cs-CZ" dirty="0"/>
          </a:p>
          <a:p>
            <a:r>
              <a:rPr lang="cs-CZ" dirty="0"/>
              <a:t>To se změnou nástroje a technologie obrábění dosedacích ploch a sražení hrany pro závit přináší zkrácení času výroby lůžka o 2/3.</a:t>
            </a:r>
          </a:p>
          <a:p>
            <a:endParaRPr lang="cs-CZ" dirty="0"/>
          </a:p>
          <a:p>
            <a:endParaRPr lang="cs-CZ" dirty="0"/>
          </a:p>
          <a:p>
            <a:r>
              <a:rPr lang="cs-CZ" dirty="0"/>
              <a:t>Má to nějaká konstrukční negativa?</a:t>
            </a:r>
          </a:p>
          <a:p>
            <a:r>
              <a:rPr lang="cs-CZ" dirty="0"/>
              <a:t>Ano. Můžete si všimnout, že se ty horní červené plochy zmenšily.</a:t>
            </a:r>
          </a:p>
          <a:p>
            <a:r>
              <a:rPr lang="cs-CZ" dirty="0"/>
              <a:t>O cca 25%.</a:t>
            </a:r>
          </a:p>
          <a:p>
            <a:r>
              <a:rPr lang="cs-CZ" dirty="0"/>
              <a:t>Je to hodně nebo málo?</a:t>
            </a:r>
          </a:p>
          <a:p>
            <a:r>
              <a:rPr lang="cs-CZ" dirty="0"/>
              <a:t>To se testovalo a nebyly zaznamenány žádné zásadní rozdíly. Pokud by testy nevyšly zkoušel by se menší rádius frézy.</a:t>
            </a:r>
          </a:p>
          <a:p>
            <a:endParaRPr lang="cs-CZ" dirty="0"/>
          </a:p>
        </p:txBody>
      </p:sp>
      <p:sp>
        <p:nvSpPr>
          <p:cNvPr id="4" name="Slide Number Placeholder 3"/>
          <p:cNvSpPr>
            <a:spLocks noGrp="1"/>
          </p:cNvSpPr>
          <p:nvPr>
            <p:ph type="sldNum" sz="quarter" idx="5"/>
          </p:nvPr>
        </p:nvSpPr>
        <p:spPr/>
        <p:txBody>
          <a:bodyPr/>
          <a:lstStyle/>
          <a:p>
            <a:pPr>
              <a:defRPr/>
            </a:pPr>
            <a:fld id="{076EDE9B-7180-487F-970E-E6464E295DCA}" type="slidenum">
              <a:rPr lang="it-IT" smtClean="0"/>
              <a:pPr>
                <a:defRPr/>
              </a:pPr>
              <a:t>40</a:t>
            </a:fld>
            <a:endParaRPr lang="it-IT"/>
          </a:p>
        </p:txBody>
      </p:sp>
    </p:spTree>
    <p:extLst>
      <p:ext uri="{BB962C8B-B14F-4D97-AF65-F5344CB8AC3E}">
        <p14:creationId xmlns:p14="http://schemas.microsoft.com/office/powerpoint/2010/main" val="16070824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Na závěr vám chci ukázat příklad obrábění zubu frézy.</a:t>
            </a:r>
          </a:p>
          <a:p>
            <a:endParaRPr lang="cs-CZ" dirty="0"/>
          </a:p>
          <a:p>
            <a:r>
              <a:rPr lang="cs-CZ" dirty="0"/>
              <a:t>Dříve by se to hrubovalo za měkka tvarovým nástrojem na jeden průchod.</a:t>
            </a:r>
          </a:p>
          <a:p>
            <a:r>
              <a:rPr lang="cs-CZ" dirty="0"/>
              <a:t>Ale dnes to vyrábíme v zušlechtěném stavu a na 5-ti </a:t>
            </a:r>
            <a:r>
              <a:rPr lang="cs-CZ" dirty="0" err="1"/>
              <a:t>osých</a:t>
            </a:r>
            <a:r>
              <a:rPr lang="cs-CZ" dirty="0"/>
              <a:t> frézkách, protože se to snažíme frézovat co jde na jedno upnutí.</a:t>
            </a:r>
          </a:p>
        </p:txBody>
      </p:sp>
      <p:sp>
        <p:nvSpPr>
          <p:cNvPr id="4" name="Slide Number Placeholder 3"/>
          <p:cNvSpPr>
            <a:spLocks noGrp="1"/>
          </p:cNvSpPr>
          <p:nvPr>
            <p:ph type="sldNum" sz="quarter" idx="5"/>
          </p:nvPr>
        </p:nvSpPr>
        <p:spPr/>
        <p:txBody>
          <a:bodyPr/>
          <a:lstStyle/>
          <a:p>
            <a:pPr>
              <a:defRPr/>
            </a:pPr>
            <a:fld id="{076EDE9B-7180-487F-970E-E6464E295DCA}" type="slidenum">
              <a:rPr lang="it-IT" smtClean="0"/>
              <a:pPr>
                <a:defRPr/>
              </a:pPr>
              <a:t>41</a:t>
            </a:fld>
            <a:endParaRPr lang="it-IT"/>
          </a:p>
        </p:txBody>
      </p:sp>
    </p:spTree>
    <p:extLst>
      <p:ext uri="{BB962C8B-B14F-4D97-AF65-F5344CB8AC3E}">
        <p14:creationId xmlns:p14="http://schemas.microsoft.com/office/powerpoint/2010/main" val="21914646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Jako první vidíte konvenční způsob standardní rádiusovou frézou průměr 16 mm s R2.</a:t>
            </a:r>
          </a:p>
          <a:p>
            <a:r>
              <a:rPr lang="cs-CZ" dirty="0"/>
              <a:t>Řezné podmínky limitují vibrace soustavy stroj-nástroj-obrobek. </a:t>
            </a:r>
          </a:p>
          <a:p>
            <a:r>
              <a:rPr lang="cs-CZ" dirty="0"/>
              <a:t>Zejména pak tuhost upnutí a možnosti vřetene.</a:t>
            </a:r>
          </a:p>
        </p:txBody>
      </p:sp>
      <p:sp>
        <p:nvSpPr>
          <p:cNvPr id="4" name="Slide Number Placeholder 3"/>
          <p:cNvSpPr>
            <a:spLocks noGrp="1"/>
          </p:cNvSpPr>
          <p:nvPr>
            <p:ph type="sldNum" sz="quarter" idx="5"/>
          </p:nvPr>
        </p:nvSpPr>
        <p:spPr/>
        <p:txBody>
          <a:bodyPr/>
          <a:lstStyle/>
          <a:p>
            <a:pPr>
              <a:defRPr/>
            </a:pPr>
            <a:fld id="{076EDE9B-7180-487F-970E-E6464E295DCA}" type="slidenum">
              <a:rPr lang="it-IT" smtClean="0"/>
              <a:pPr>
                <a:defRPr/>
              </a:pPr>
              <a:t>42</a:t>
            </a:fld>
            <a:endParaRPr lang="it-IT"/>
          </a:p>
        </p:txBody>
      </p:sp>
    </p:spTree>
    <p:extLst>
      <p:ext uri="{BB962C8B-B14F-4D97-AF65-F5344CB8AC3E}">
        <p14:creationId xmlns:p14="http://schemas.microsoft.com/office/powerpoint/2010/main" val="24428691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Testy pokračovali hrubovacím speciálem</a:t>
            </a:r>
          </a:p>
          <a:p>
            <a:r>
              <a:rPr lang="cs-CZ" dirty="0"/>
              <a:t>Produktivita hrubování byla lepší. </a:t>
            </a:r>
          </a:p>
          <a:p>
            <a:r>
              <a:rPr lang="cs-CZ" dirty="0"/>
              <a:t>Čas obrobení zub byl 19 s proti 33 s, ale výsledný čas byl srážen nutností použití další frézy pro dokončení povrchu.</a:t>
            </a:r>
          </a:p>
          <a:p>
            <a:r>
              <a:rPr lang="cs-CZ" dirty="0"/>
              <a:t>Vzhledem k podobné minutové trvanlivosti frézy vychází i lepší trvanlivost vyjádřená objemem odebraného materiálu.</a:t>
            </a:r>
          </a:p>
        </p:txBody>
      </p:sp>
      <p:sp>
        <p:nvSpPr>
          <p:cNvPr id="4" name="Slide Number Placeholder 3"/>
          <p:cNvSpPr>
            <a:spLocks noGrp="1"/>
          </p:cNvSpPr>
          <p:nvPr>
            <p:ph type="sldNum" sz="quarter" idx="5"/>
          </p:nvPr>
        </p:nvSpPr>
        <p:spPr/>
        <p:txBody>
          <a:bodyPr/>
          <a:lstStyle/>
          <a:p>
            <a:pPr>
              <a:defRPr/>
            </a:pPr>
            <a:fld id="{076EDE9B-7180-487F-970E-E6464E295DCA}" type="slidenum">
              <a:rPr lang="it-IT" smtClean="0"/>
              <a:pPr>
                <a:defRPr/>
              </a:pPr>
              <a:t>43</a:t>
            </a:fld>
            <a:endParaRPr lang="it-IT"/>
          </a:p>
        </p:txBody>
      </p:sp>
    </p:spTree>
    <p:extLst>
      <p:ext uri="{BB962C8B-B14F-4D97-AF65-F5344CB8AC3E}">
        <p14:creationId xmlns:p14="http://schemas.microsoft.com/office/powerpoint/2010/main" val="5187395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a:t>V tuto chvíli nejproduktivnější metoda frézování zubu na našich frézkách.</a:t>
            </a:r>
          </a:p>
          <a:p>
            <a:r>
              <a:rPr lang="cs-CZ" dirty="0"/>
              <a:t>Zahrnuje všechny žádané benefity optimalizace.</a:t>
            </a:r>
          </a:p>
          <a:p>
            <a:r>
              <a:rPr lang="cs-CZ" dirty="0"/>
              <a:t>Zkrácení času výroby, zlevnění vlastního nástroje a prodloužení trvanlivosti.</a:t>
            </a:r>
          </a:p>
        </p:txBody>
      </p:sp>
      <p:sp>
        <p:nvSpPr>
          <p:cNvPr id="4" name="Slide Number Placeholder 3"/>
          <p:cNvSpPr>
            <a:spLocks noGrp="1"/>
          </p:cNvSpPr>
          <p:nvPr>
            <p:ph type="sldNum" sz="quarter" idx="5"/>
          </p:nvPr>
        </p:nvSpPr>
        <p:spPr/>
        <p:txBody>
          <a:bodyPr/>
          <a:lstStyle/>
          <a:p>
            <a:pPr>
              <a:defRPr/>
            </a:pPr>
            <a:fld id="{076EDE9B-7180-487F-970E-E6464E295DCA}" type="slidenum">
              <a:rPr lang="it-IT" smtClean="0"/>
              <a:pPr>
                <a:defRPr/>
              </a:pPr>
              <a:t>44</a:t>
            </a:fld>
            <a:endParaRPr lang="it-IT"/>
          </a:p>
        </p:txBody>
      </p:sp>
    </p:spTree>
    <p:extLst>
      <p:ext uri="{BB962C8B-B14F-4D97-AF65-F5344CB8AC3E}">
        <p14:creationId xmlns:p14="http://schemas.microsoft.com/office/powerpoint/2010/main" val="17674955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další výhody</a:t>
            </a:r>
          </a:p>
          <a:p>
            <a:endParaRPr lang="cs-CZ" dirty="0"/>
          </a:p>
          <a:p>
            <a:r>
              <a:rPr lang="cs-CZ" dirty="0"/>
              <a:t>Menší vibrace a lepší kvalita povrchu</a:t>
            </a:r>
          </a:p>
          <a:p>
            <a:r>
              <a:rPr lang="cs-CZ" dirty="0"/>
              <a:t>Není nutné provádět dokončovací operace resp. další nástroj</a:t>
            </a:r>
          </a:p>
          <a:p>
            <a:r>
              <a:rPr lang="cs-CZ" dirty="0"/>
              <a:t>Tichý chod operace</a:t>
            </a:r>
          </a:p>
          <a:p>
            <a:endParaRPr lang="cs-CZ" dirty="0"/>
          </a:p>
        </p:txBody>
      </p:sp>
      <p:sp>
        <p:nvSpPr>
          <p:cNvPr id="4" name="Zástupný symbol pro číslo snímku 3"/>
          <p:cNvSpPr>
            <a:spLocks noGrp="1"/>
          </p:cNvSpPr>
          <p:nvPr>
            <p:ph type="sldNum" sz="quarter" idx="5"/>
          </p:nvPr>
        </p:nvSpPr>
        <p:spPr/>
        <p:txBody>
          <a:bodyPr/>
          <a:lstStyle/>
          <a:p>
            <a:pPr>
              <a:defRPr/>
            </a:pPr>
            <a:fld id="{076EDE9B-7180-487F-970E-E6464E295DCA}" type="slidenum">
              <a:rPr lang="it-IT" smtClean="0"/>
              <a:pPr>
                <a:defRPr/>
              </a:pPr>
              <a:t>45</a:t>
            </a:fld>
            <a:endParaRPr lang="it-IT"/>
          </a:p>
        </p:txBody>
      </p:sp>
    </p:spTree>
    <p:extLst>
      <p:ext uri="{BB962C8B-B14F-4D97-AF65-F5344CB8AC3E}">
        <p14:creationId xmlns:p14="http://schemas.microsoft.com/office/powerpoint/2010/main" val="53171898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xfrm>
            <a:off x="-38100" y="0"/>
            <a:ext cx="7165975" cy="40306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xfrm>
            <a:off x="182284" y="4161486"/>
            <a:ext cx="6744457" cy="594498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nl-NL"/>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slideMaster" Target="../slideMasters/slideMaster1.xml"/><Relationship Id="rId1" Type="http://schemas.openxmlformats.org/officeDocument/2006/relationships/tags" Target="../tags/tag9.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emf"/></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EUROPE Cover">
    <p:spTree>
      <p:nvGrpSpPr>
        <p:cNvPr id="1" name=""/>
        <p:cNvGrpSpPr/>
        <p:nvPr/>
      </p:nvGrpSpPr>
      <p:grpSpPr>
        <a:xfrm>
          <a:off x="0" y="0"/>
          <a:ext cx="0" cy="0"/>
          <a:chOff x="0" y="0"/>
          <a:chExt cx="0" cy="0"/>
        </a:xfrm>
      </p:grpSpPr>
      <p:pic>
        <p:nvPicPr>
          <p:cNvPr id="12" name="Globe Background">
            <a:extLst>
              <a:ext uri="{FF2B5EF4-FFF2-40B4-BE49-F238E27FC236}">
                <a16:creationId xmlns:a16="http://schemas.microsoft.com/office/drawing/2014/main" id="{9457DB74-D779-4A88-B870-A82F04F4300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0"/>
            <a:ext cx="12191998" cy="6857999"/>
          </a:xfrm>
          <a:prstGeom prst="rect">
            <a:avLst/>
          </a:prstGeom>
        </p:spPr>
      </p:pic>
      <p:sp>
        <p:nvSpPr>
          <p:cNvPr id="11" name="Footer Strip">
            <a:extLst>
              <a:ext uri="{FF2B5EF4-FFF2-40B4-BE49-F238E27FC236}">
                <a16:creationId xmlns:a16="http://schemas.microsoft.com/office/drawing/2014/main" id="{33627267-A599-4CF1-8B8A-0BF657D065B9}"/>
              </a:ext>
            </a:extLst>
          </p:cNvPr>
          <p:cNvSpPr/>
          <p:nvPr userDrawn="1"/>
        </p:nvSpPr>
        <p:spPr>
          <a:xfrm>
            <a:off x="0" y="6750000"/>
            <a:ext cx="12192000" cy="108000"/>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991531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Blank ">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6BFE9B39-6F51-4449-843C-E9013C134F2D}"/>
              </a:ext>
            </a:extLst>
          </p:cNvPr>
          <p:cNvSpPr/>
          <p:nvPr userDrawn="1"/>
        </p:nvSpPr>
        <p:spPr>
          <a:xfrm>
            <a:off x="0" y="6750000"/>
            <a:ext cx="12192000" cy="108000"/>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2250122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Blank_chip_headline">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E4A6C9-73AF-472C-85B3-95EB92E2F9EE}"/>
              </a:ext>
            </a:extLst>
          </p:cNvPr>
          <p:cNvSpPr txBox="1"/>
          <p:nvPr/>
        </p:nvSpPr>
        <p:spPr>
          <a:xfrm>
            <a:off x="7378373" y="1344524"/>
            <a:ext cx="3572203" cy="4154984"/>
          </a:xfrm>
          <a:prstGeom prst="rect">
            <a:avLst/>
          </a:prstGeom>
          <a:noFill/>
        </p:spPr>
        <p:txBody>
          <a:bodyPr wrap="square" rtlCol="0">
            <a:spAutoFit/>
          </a:bodyPr>
          <a:lstStyle/>
          <a:p>
            <a:pPr algn="ctr"/>
            <a:r>
              <a:rPr lang="cs-CZ" sz="6600">
                <a:solidFill>
                  <a:schemeClr val="bg1"/>
                </a:solidFill>
              </a:rPr>
              <a:t>Bude doplněn nový obrázek</a:t>
            </a:r>
          </a:p>
        </p:txBody>
      </p:sp>
      <p:grpSp>
        <p:nvGrpSpPr>
          <p:cNvPr id="20" name="Group 4">
            <a:extLst>
              <a:ext uri="{FF2B5EF4-FFF2-40B4-BE49-F238E27FC236}">
                <a16:creationId xmlns:a16="http://schemas.microsoft.com/office/drawing/2014/main" id="{5A2EE40F-DE24-4E2A-BC94-CE2FEC251669}"/>
              </a:ext>
            </a:extLst>
          </p:cNvPr>
          <p:cNvGrpSpPr>
            <a:grpSpLocks noChangeAspect="1"/>
          </p:cNvGrpSpPr>
          <p:nvPr/>
        </p:nvGrpSpPr>
        <p:grpSpPr bwMode="auto">
          <a:xfrm>
            <a:off x="5797982" y="334916"/>
            <a:ext cx="7183869" cy="6423995"/>
            <a:chOff x="1742" y="0"/>
            <a:chExt cx="4831" cy="4320"/>
          </a:xfrm>
        </p:grpSpPr>
        <p:sp>
          <p:nvSpPr>
            <p:cNvPr id="21" name="AutoShape 3">
              <a:extLst>
                <a:ext uri="{FF2B5EF4-FFF2-40B4-BE49-F238E27FC236}">
                  <a16:creationId xmlns:a16="http://schemas.microsoft.com/office/drawing/2014/main" id="{CDB1AB75-5298-4635-91AF-DF4FFE3892FF}"/>
                </a:ext>
              </a:extLst>
            </p:cNvPr>
            <p:cNvSpPr>
              <a:spLocks noChangeAspect="1" noChangeArrowheads="1" noTextEdit="1"/>
            </p:cNvSpPr>
            <p:nvPr/>
          </p:nvSpPr>
          <p:spPr bwMode="auto">
            <a:xfrm>
              <a:off x="1742" y="0"/>
              <a:ext cx="419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2" name="Freeform 5">
              <a:extLst>
                <a:ext uri="{FF2B5EF4-FFF2-40B4-BE49-F238E27FC236}">
                  <a16:creationId xmlns:a16="http://schemas.microsoft.com/office/drawing/2014/main" id="{97A26BFE-C590-4E9A-822F-D552066F97A4}"/>
                </a:ext>
              </a:extLst>
            </p:cNvPr>
            <p:cNvSpPr>
              <a:spLocks/>
            </p:cNvSpPr>
            <p:nvPr/>
          </p:nvSpPr>
          <p:spPr bwMode="auto">
            <a:xfrm>
              <a:off x="1864" y="95"/>
              <a:ext cx="2831" cy="1350"/>
            </a:xfrm>
            <a:custGeom>
              <a:avLst/>
              <a:gdLst>
                <a:gd name="T0" fmla="*/ 391 w 740"/>
                <a:gd name="T1" fmla="*/ 0 h 355"/>
                <a:gd name="T2" fmla="*/ 329 w 740"/>
                <a:gd name="T3" fmla="*/ 3 h 355"/>
                <a:gd name="T4" fmla="*/ 169 w 740"/>
                <a:gd name="T5" fmla="*/ 40 h 355"/>
                <a:gd name="T6" fmla="*/ 0 w 740"/>
                <a:gd name="T7" fmla="*/ 139 h 355"/>
                <a:gd name="T8" fmla="*/ 0 w 740"/>
                <a:gd name="T9" fmla="*/ 139 h 355"/>
                <a:gd name="T10" fmla="*/ 203 w 740"/>
                <a:gd name="T11" fmla="*/ 355 h 355"/>
                <a:gd name="T12" fmla="*/ 577 w 740"/>
                <a:gd name="T13" fmla="*/ 165 h 355"/>
                <a:gd name="T14" fmla="*/ 740 w 740"/>
                <a:gd name="T15" fmla="*/ 186 h 355"/>
                <a:gd name="T16" fmla="*/ 602 w 740"/>
                <a:gd name="T17" fmla="*/ 34 h 355"/>
                <a:gd name="T18" fmla="*/ 563 w 740"/>
                <a:gd name="T19" fmla="*/ 23 h 355"/>
                <a:gd name="T20" fmla="*/ 391 w 740"/>
                <a:gd name="T21" fmla="*/ 0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0" h="355">
                  <a:moveTo>
                    <a:pt x="391" y="0"/>
                  </a:moveTo>
                  <a:cubicBezTo>
                    <a:pt x="370" y="0"/>
                    <a:pt x="349" y="1"/>
                    <a:pt x="329" y="3"/>
                  </a:cubicBezTo>
                  <a:cubicBezTo>
                    <a:pt x="274" y="9"/>
                    <a:pt x="220" y="21"/>
                    <a:pt x="169" y="40"/>
                  </a:cubicBezTo>
                  <a:cubicBezTo>
                    <a:pt x="106" y="63"/>
                    <a:pt x="49" y="97"/>
                    <a:pt x="0" y="139"/>
                  </a:cubicBezTo>
                  <a:cubicBezTo>
                    <a:pt x="0" y="139"/>
                    <a:pt x="0" y="139"/>
                    <a:pt x="0" y="139"/>
                  </a:cubicBezTo>
                  <a:cubicBezTo>
                    <a:pt x="203" y="355"/>
                    <a:pt x="203" y="355"/>
                    <a:pt x="203" y="355"/>
                  </a:cubicBezTo>
                  <a:cubicBezTo>
                    <a:pt x="270" y="233"/>
                    <a:pt x="413" y="165"/>
                    <a:pt x="577" y="165"/>
                  </a:cubicBezTo>
                  <a:cubicBezTo>
                    <a:pt x="630" y="165"/>
                    <a:pt x="685" y="172"/>
                    <a:pt x="740" y="186"/>
                  </a:cubicBezTo>
                  <a:cubicBezTo>
                    <a:pt x="709" y="133"/>
                    <a:pt x="663" y="82"/>
                    <a:pt x="602" y="34"/>
                  </a:cubicBezTo>
                  <a:cubicBezTo>
                    <a:pt x="589" y="30"/>
                    <a:pt x="576" y="26"/>
                    <a:pt x="563" y="23"/>
                  </a:cubicBezTo>
                  <a:cubicBezTo>
                    <a:pt x="505" y="7"/>
                    <a:pt x="447" y="0"/>
                    <a:pt x="391"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 name="Freeform 6">
              <a:extLst>
                <a:ext uri="{FF2B5EF4-FFF2-40B4-BE49-F238E27FC236}">
                  <a16:creationId xmlns:a16="http://schemas.microsoft.com/office/drawing/2014/main" id="{F7309F57-DF8D-45B7-8CE5-1F9744788770}"/>
                </a:ext>
              </a:extLst>
            </p:cNvPr>
            <p:cNvSpPr>
              <a:spLocks/>
            </p:cNvSpPr>
            <p:nvPr/>
          </p:nvSpPr>
          <p:spPr bwMode="auto">
            <a:xfrm>
              <a:off x="2040" y="335"/>
              <a:ext cx="4533" cy="3977"/>
            </a:xfrm>
            <a:custGeom>
              <a:avLst/>
              <a:gdLst>
                <a:gd name="T0" fmla="*/ 632 w 1185"/>
                <a:gd name="T1" fmla="*/ 0 h 1046"/>
                <a:gd name="T2" fmla="*/ 760 w 1185"/>
                <a:gd name="T3" fmla="*/ 207 h 1046"/>
                <a:gd name="T4" fmla="*/ 761 w 1185"/>
                <a:gd name="T5" fmla="*/ 207 h 1046"/>
                <a:gd name="T6" fmla="*/ 768 w 1185"/>
                <a:gd name="T7" fmla="*/ 397 h 1046"/>
                <a:gd name="T8" fmla="*/ 764 w 1185"/>
                <a:gd name="T9" fmla="*/ 415 h 1046"/>
                <a:gd name="T10" fmla="*/ 670 w 1185"/>
                <a:gd name="T11" fmla="*/ 618 h 1046"/>
                <a:gd name="T12" fmla="*/ 0 w 1185"/>
                <a:gd name="T13" fmla="*/ 1046 h 1046"/>
                <a:gd name="T14" fmla="*/ 691 w 1185"/>
                <a:gd name="T15" fmla="*/ 1046 h 1046"/>
                <a:gd name="T16" fmla="*/ 632 w 118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5" h="1046">
                  <a:moveTo>
                    <a:pt x="632" y="0"/>
                  </a:moveTo>
                  <a:cubicBezTo>
                    <a:pt x="698" y="65"/>
                    <a:pt x="740" y="135"/>
                    <a:pt x="760" y="207"/>
                  </a:cubicBezTo>
                  <a:cubicBezTo>
                    <a:pt x="761" y="207"/>
                    <a:pt x="761" y="207"/>
                    <a:pt x="761" y="207"/>
                  </a:cubicBezTo>
                  <a:cubicBezTo>
                    <a:pt x="780" y="267"/>
                    <a:pt x="781" y="332"/>
                    <a:pt x="768" y="397"/>
                  </a:cubicBezTo>
                  <a:cubicBezTo>
                    <a:pt x="766" y="403"/>
                    <a:pt x="765" y="409"/>
                    <a:pt x="764" y="415"/>
                  </a:cubicBezTo>
                  <a:cubicBezTo>
                    <a:pt x="748" y="484"/>
                    <a:pt x="715" y="552"/>
                    <a:pt x="670" y="618"/>
                  </a:cubicBezTo>
                  <a:cubicBezTo>
                    <a:pt x="542" y="800"/>
                    <a:pt x="272" y="960"/>
                    <a:pt x="0" y="1046"/>
                  </a:cubicBezTo>
                  <a:cubicBezTo>
                    <a:pt x="691" y="1046"/>
                    <a:pt x="691" y="1046"/>
                    <a:pt x="691" y="1046"/>
                  </a:cubicBezTo>
                  <a:cubicBezTo>
                    <a:pt x="1185" y="657"/>
                    <a:pt x="986" y="175"/>
                    <a:pt x="632"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grpSp>
        <p:nvGrpSpPr>
          <p:cNvPr id="45" name="Group 4">
            <a:extLst>
              <a:ext uri="{FF2B5EF4-FFF2-40B4-BE49-F238E27FC236}">
                <a16:creationId xmlns:a16="http://schemas.microsoft.com/office/drawing/2014/main" id="{3F9E8A73-94CE-48AC-AC75-CA32A1B7238F}"/>
              </a:ext>
            </a:extLst>
          </p:cNvPr>
          <p:cNvGrpSpPr>
            <a:grpSpLocks noChangeAspect="1"/>
          </p:cNvGrpSpPr>
          <p:nvPr userDrawn="1"/>
        </p:nvGrpSpPr>
        <p:grpSpPr bwMode="auto">
          <a:xfrm>
            <a:off x="11568113" y="185738"/>
            <a:ext cx="420687" cy="417512"/>
            <a:chOff x="7287" y="117"/>
            <a:chExt cx="265" cy="263"/>
          </a:xfrm>
        </p:grpSpPr>
        <p:sp>
          <p:nvSpPr>
            <p:cNvPr id="46" name="AutoShape 3">
              <a:extLst>
                <a:ext uri="{FF2B5EF4-FFF2-40B4-BE49-F238E27FC236}">
                  <a16:creationId xmlns:a16="http://schemas.microsoft.com/office/drawing/2014/main" id="{08E3503D-4F9A-481F-B577-5C57C35A9981}"/>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7" name="Oval 5">
              <a:extLst>
                <a:ext uri="{FF2B5EF4-FFF2-40B4-BE49-F238E27FC236}">
                  <a16:creationId xmlns:a16="http://schemas.microsoft.com/office/drawing/2014/main" id="{A5314F4C-D0A3-49A3-896E-3E57EE03C96D}"/>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8" name="Rectangle 6">
              <a:extLst>
                <a:ext uri="{FF2B5EF4-FFF2-40B4-BE49-F238E27FC236}">
                  <a16:creationId xmlns:a16="http://schemas.microsoft.com/office/drawing/2014/main" id="{3756FB49-A176-4C93-A727-0D02DBC535C6}"/>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9" name="Rectangle 7">
              <a:extLst>
                <a:ext uri="{FF2B5EF4-FFF2-40B4-BE49-F238E27FC236}">
                  <a16:creationId xmlns:a16="http://schemas.microsoft.com/office/drawing/2014/main" id="{F946E9B6-9335-471A-B161-1367B42C1FB3}"/>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0" name="Rectangle 8">
              <a:extLst>
                <a:ext uri="{FF2B5EF4-FFF2-40B4-BE49-F238E27FC236}">
                  <a16:creationId xmlns:a16="http://schemas.microsoft.com/office/drawing/2014/main" id="{FBE77087-A9AC-4E6F-9270-6CD2D6DDE1CC}"/>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 name="Rectangle 9">
              <a:extLst>
                <a:ext uri="{FF2B5EF4-FFF2-40B4-BE49-F238E27FC236}">
                  <a16:creationId xmlns:a16="http://schemas.microsoft.com/office/drawing/2014/main" id="{D4A4D16D-ABB6-4272-A2AB-F0B1A4C45245}"/>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54" name="Rectangle 53">
            <a:extLst>
              <a:ext uri="{FF2B5EF4-FFF2-40B4-BE49-F238E27FC236}">
                <a16:creationId xmlns:a16="http://schemas.microsoft.com/office/drawing/2014/main" id="{7AF85AA7-5810-49A4-9D97-2E492FB8E236}"/>
              </a:ext>
            </a:extLst>
          </p:cNvPr>
          <p:cNvSpPr/>
          <p:nvPr userDrawn="1"/>
        </p:nvSpPr>
        <p:spPr>
          <a:xfrm>
            <a:off x="0" y="6750000"/>
            <a:ext cx="12192000" cy="108000"/>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F95FECB4-961F-4B25-9356-422B3AD52DA3}"/>
              </a:ext>
            </a:extLst>
          </p:cNvPr>
          <p:cNvSpPr/>
          <p:nvPr userDrawn="1"/>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spTree>
    <p:extLst>
      <p:ext uri="{BB962C8B-B14F-4D97-AF65-F5344CB8AC3E}">
        <p14:creationId xmlns:p14="http://schemas.microsoft.com/office/powerpoint/2010/main" val="555711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Map 1">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DA59143-22CE-4F2C-A196-6F2F5D2C4B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36" name="Group 4">
            <a:extLst>
              <a:ext uri="{FF2B5EF4-FFF2-40B4-BE49-F238E27FC236}">
                <a16:creationId xmlns:a16="http://schemas.microsoft.com/office/drawing/2014/main" id="{AB04AFF9-99B1-44B8-AC5D-7F5A99A7836E}"/>
              </a:ext>
            </a:extLst>
          </p:cNvPr>
          <p:cNvGrpSpPr>
            <a:grpSpLocks noChangeAspect="1"/>
          </p:cNvGrpSpPr>
          <p:nvPr userDrawn="1"/>
        </p:nvGrpSpPr>
        <p:grpSpPr bwMode="auto">
          <a:xfrm>
            <a:off x="11568113" y="185738"/>
            <a:ext cx="420687" cy="417512"/>
            <a:chOff x="7287" y="117"/>
            <a:chExt cx="265" cy="263"/>
          </a:xfrm>
        </p:grpSpPr>
        <p:sp>
          <p:nvSpPr>
            <p:cNvPr id="37" name="AutoShape 3">
              <a:extLst>
                <a:ext uri="{FF2B5EF4-FFF2-40B4-BE49-F238E27FC236}">
                  <a16:creationId xmlns:a16="http://schemas.microsoft.com/office/drawing/2014/main" id="{F57C2A1D-C632-407E-AD58-22E6FAC09C5C}"/>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8" name="Oval 5">
              <a:extLst>
                <a:ext uri="{FF2B5EF4-FFF2-40B4-BE49-F238E27FC236}">
                  <a16:creationId xmlns:a16="http://schemas.microsoft.com/office/drawing/2014/main" id="{E75EA5D1-F5FB-4CCE-9AA6-8C26DA4999F1}"/>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9" name="Rectangle 6">
              <a:extLst>
                <a:ext uri="{FF2B5EF4-FFF2-40B4-BE49-F238E27FC236}">
                  <a16:creationId xmlns:a16="http://schemas.microsoft.com/office/drawing/2014/main" id="{CA02244D-79B3-4DDA-A01F-8305772D299D}"/>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0" name="Rectangle 7">
              <a:extLst>
                <a:ext uri="{FF2B5EF4-FFF2-40B4-BE49-F238E27FC236}">
                  <a16:creationId xmlns:a16="http://schemas.microsoft.com/office/drawing/2014/main" id="{FDF18489-EF30-4F14-8CD4-9F1DCB073356}"/>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1" name="Rectangle 8">
              <a:extLst>
                <a:ext uri="{FF2B5EF4-FFF2-40B4-BE49-F238E27FC236}">
                  <a16:creationId xmlns:a16="http://schemas.microsoft.com/office/drawing/2014/main" id="{8994083E-4B54-4345-A622-C5CA1BF14130}"/>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2" name="Rectangle 9">
              <a:extLst>
                <a:ext uri="{FF2B5EF4-FFF2-40B4-BE49-F238E27FC236}">
                  <a16:creationId xmlns:a16="http://schemas.microsoft.com/office/drawing/2014/main" id="{2FB56EF6-BB08-4186-B06B-C48484C79B6A}"/>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45" name="Rectangle 44">
            <a:extLst>
              <a:ext uri="{FF2B5EF4-FFF2-40B4-BE49-F238E27FC236}">
                <a16:creationId xmlns:a16="http://schemas.microsoft.com/office/drawing/2014/main" id="{5D3F9343-CD75-425E-9808-DE5C0ACA5AA9}"/>
              </a:ext>
            </a:extLst>
          </p:cNvPr>
          <p:cNvSpPr/>
          <p:nvPr userDrawn="1"/>
        </p:nvSpPr>
        <p:spPr>
          <a:xfrm>
            <a:off x="0" y="6750000"/>
            <a:ext cx="12192000" cy="108000"/>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0" name="Group 4">
            <a:extLst>
              <a:ext uri="{FF2B5EF4-FFF2-40B4-BE49-F238E27FC236}">
                <a16:creationId xmlns:a16="http://schemas.microsoft.com/office/drawing/2014/main" id="{FEDCF2C7-8A15-4EB3-B315-B185F7D89ADF}"/>
              </a:ext>
            </a:extLst>
          </p:cNvPr>
          <p:cNvGrpSpPr>
            <a:grpSpLocks noChangeAspect="1"/>
          </p:cNvGrpSpPr>
          <p:nvPr userDrawn="1"/>
        </p:nvGrpSpPr>
        <p:grpSpPr bwMode="auto">
          <a:xfrm>
            <a:off x="5797982" y="334916"/>
            <a:ext cx="7183869" cy="6423995"/>
            <a:chOff x="1742" y="0"/>
            <a:chExt cx="4831" cy="4320"/>
          </a:xfrm>
        </p:grpSpPr>
        <p:sp>
          <p:nvSpPr>
            <p:cNvPr id="51" name="AutoShape 3">
              <a:extLst>
                <a:ext uri="{FF2B5EF4-FFF2-40B4-BE49-F238E27FC236}">
                  <a16:creationId xmlns:a16="http://schemas.microsoft.com/office/drawing/2014/main" id="{BE1241D8-7640-4E6F-9590-C1CF77CC8E6F}"/>
                </a:ext>
              </a:extLst>
            </p:cNvPr>
            <p:cNvSpPr>
              <a:spLocks noChangeAspect="1" noChangeArrowheads="1" noTextEdit="1"/>
            </p:cNvSpPr>
            <p:nvPr/>
          </p:nvSpPr>
          <p:spPr bwMode="auto">
            <a:xfrm>
              <a:off x="1742" y="0"/>
              <a:ext cx="419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 name="Freeform 5">
              <a:extLst>
                <a:ext uri="{FF2B5EF4-FFF2-40B4-BE49-F238E27FC236}">
                  <a16:creationId xmlns:a16="http://schemas.microsoft.com/office/drawing/2014/main" id="{E56447EC-1718-4273-ADEE-2EDD53167661}"/>
                </a:ext>
              </a:extLst>
            </p:cNvPr>
            <p:cNvSpPr>
              <a:spLocks/>
            </p:cNvSpPr>
            <p:nvPr/>
          </p:nvSpPr>
          <p:spPr bwMode="auto">
            <a:xfrm>
              <a:off x="1864" y="95"/>
              <a:ext cx="2831" cy="1350"/>
            </a:xfrm>
            <a:custGeom>
              <a:avLst/>
              <a:gdLst>
                <a:gd name="T0" fmla="*/ 391 w 740"/>
                <a:gd name="T1" fmla="*/ 0 h 355"/>
                <a:gd name="T2" fmla="*/ 329 w 740"/>
                <a:gd name="T3" fmla="*/ 3 h 355"/>
                <a:gd name="T4" fmla="*/ 169 w 740"/>
                <a:gd name="T5" fmla="*/ 40 h 355"/>
                <a:gd name="T6" fmla="*/ 0 w 740"/>
                <a:gd name="T7" fmla="*/ 139 h 355"/>
                <a:gd name="T8" fmla="*/ 0 w 740"/>
                <a:gd name="T9" fmla="*/ 139 h 355"/>
                <a:gd name="T10" fmla="*/ 203 w 740"/>
                <a:gd name="T11" fmla="*/ 355 h 355"/>
                <a:gd name="T12" fmla="*/ 577 w 740"/>
                <a:gd name="T13" fmla="*/ 165 h 355"/>
                <a:gd name="T14" fmla="*/ 740 w 740"/>
                <a:gd name="T15" fmla="*/ 186 h 355"/>
                <a:gd name="T16" fmla="*/ 602 w 740"/>
                <a:gd name="T17" fmla="*/ 34 h 355"/>
                <a:gd name="T18" fmla="*/ 563 w 740"/>
                <a:gd name="T19" fmla="*/ 23 h 355"/>
                <a:gd name="T20" fmla="*/ 391 w 740"/>
                <a:gd name="T21" fmla="*/ 0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0" h="355">
                  <a:moveTo>
                    <a:pt x="391" y="0"/>
                  </a:moveTo>
                  <a:cubicBezTo>
                    <a:pt x="370" y="0"/>
                    <a:pt x="349" y="1"/>
                    <a:pt x="329" y="3"/>
                  </a:cubicBezTo>
                  <a:cubicBezTo>
                    <a:pt x="274" y="9"/>
                    <a:pt x="220" y="21"/>
                    <a:pt x="169" y="40"/>
                  </a:cubicBezTo>
                  <a:cubicBezTo>
                    <a:pt x="106" y="63"/>
                    <a:pt x="49" y="97"/>
                    <a:pt x="0" y="139"/>
                  </a:cubicBezTo>
                  <a:cubicBezTo>
                    <a:pt x="0" y="139"/>
                    <a:pt x="0" y="139"/>
                    <a:pt x="0" y="139"/>
                  </a:cubicBezTo>
                  <a:cubicBezTo>
                    <a:pt x="203" y="355"/>
                    <a:pt x="203" y="355"/>
                    <a:pt x="203" y="355"/>
                  </a:cubicBezTo>
                  <a:cubicBezTo>
                    <a:pt x="270" y="233"/>
                    <a:pt x="413" y="165"/>
                    <a:pt x="577" y="165"/>
                  </a:cubicBezTo>
                  <a:cubicBezTo>
                    <a:pt x="630" y="165"/>
                    <a:pt x="685" y="172"/>
                    <a:pt x="740" y="186"/>
                  </a:cubicBezTo>
                  <a:cubicBezTo>
                    <a:pt x="709" y="133"/>
                    <a:pt x="663" y="82"/>
                    <a:pt x="602" y="34"/>
                  </a:cubicBezTo>
                  <a:cubicBezTo>
                    <a:pt x="589" y="30"/>
                    <a:pt x="576" y="26"/>
                    <a:pt x="563" y="23"/>
                  </a:cubicBezTo>
                  <a:cubicBezTo>
                    <a:pt x="505" y="7"/>
                    <a:pt x="447" y="0"/>
                    <a:pt x="391" y="0"/>
                  </a:cubicBezTo>
                </a:path>
              </a:pathLst>
            </a:custGeom>
            <a:solidFill>
              <a:srgbClr val="F7F7F8">
                <a:alpha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3" name="Freeform 6">
              <a:extLst>
                <a:ext uri="{FF2B5EF4-FFF2-40B4-BE49-F238E27FC236}">
                  <a16:creationId xmlns:a16="http://schemas.microsoft.com/office/drawing/2014/main" id="{0907F6A3-C08E-4D64-B9F9-9393A40D696D}"/>
                </a:ext>
              </a:extLst>
            </p:cNvPr>
            <p:cNvSpPr>
              <a:spLocks/>
            </p:cNvSpPr>
            <p:nvPr/>
          </p:nvSpPr>
          <p:spPr bwMode="auto">
            <a:xfrm>
              <a:off x="2040" y="335"/>
              <a:ext cx="4533" cy="3977"/>
            </a:xfrm>
            <a:custGeom>
              <a:avLst/>
              <a:gdLst>
                <a:gd name="T0" fmla="*/ 632 w 1185"/>
                <a:gd name="T1" fmla="*/ 0 h 1046"/>
                <a:gd name="T2" fmla="*/ 760 w 1185"/>
                <a:gd name="T3" fmla="*/ 207 h 1046"/>
                <a:gd name="T4" fmla="*/ 761 w 1185"/>
                <a:gd name="T5" fmla="*/ 207 h 1046"/>
                <a:gd name="T6" fmla="*/ 768 w 1185"/>
                <a:gd name="T7" fmla="*/ 397 h 1046"/>
                <a:gd name="T8" fmla="*/ 764 w 1185"/>
                <a:gd name="T9" fmla="*/ 415 h 1046"/>
                <a:gd name="T10" fmla="*/ 670 w 1185"/>
                <a:gd name="T11" fmla="*/ 618 h 1046"/>
                <a:gd name="T12" fmla="*/ 0 w 1185"/>
                <a:gd name="T13" fmla="*/ 1046 h 1046"/>
                <a:gd name="T14" fmla="*/ 691 w 1185"/>
                <a:gd name="T15" fmla="*/ 1046 h 1046"/>
                <a:gd name="T16" fmla="*/ 632 w 118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5" h="1046">
                  <a:moveTo>
                    <a:pt x="632" y="0"/>
                  </a:moveTo>
                  <a:cubicBezTo>
                    <a:pt x="698" y="65"/>
                    <a:pt x="740" y="135"/>
                    <a:pt x="760" y="207"/>
                  </a:cubicBezTo>
                  <a:cubicBezTo>
                    <a:pt x="761" y="207"/>
                    <a:pt x="761" y="207"/>
                    <a:pt x="761" y="207"/>
                  </a:cubicBezTo>
                  <a:cubicBezTo>
                    <a:pt x="780" y="267"/>
                    <a:pt x="781" y="332"/>
                    <a:pt x="768" y="397"/>
                  </a:cubicBezTo>
                  <a:cubicBezTo>
                    <a:pt x="766" y="403"/>
                    <a:pt x="765" y="409"/>
                    <a:pt x="764" y="415"/>
                  </a:cubicBezTo>
                  <a:cubicBezTo>
                    <a:pt x="748" y="484"/>
                    <a:pt x="715" y="552"/>
                    <a:pt x="670" y="618"/>
                  </a:cubicBezTo>
                  <a:cubicBezTo>
                    <a:pt x="542" y="800"/>
                    <a:pt x="272" y="960"/>
                    <a:pt x="0" y="1046"/>
                  </a:cubicBezTo>
                  <a:cubicBezTo>
                    <a:pt x="691" y="1046"/>
                    <a:pt x="691" y="1046"/>
                    <a:pt x="691" y="1046"/>
                  </a:cubicBezTo>
                  <a:cubicBezTo>
                    <a:pt x="1185" y="657"/>
                    <a:pt x="986" y="175"/>
                    <a:pt x="632" y="0"/>
                  </a:cubicBezTo>
                </a:path>
              </a:pathLst>
            </a:custGeom>
            <a:solidFill>
              <a:srgbClr val="F7F7F8">
                <a:alpha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17" name="Rectangle 16">
            <a:extLst>
              <a:ext uri="{FF2B5EF4-FFF2-40B4-BE49-F238E27FC236}">
                <a16:creationId xmlns:a16="http://schemas.microsoft.com/office/drawing/2014/main" id="{6388054E-1E34-4559-8AEF-CAB32D00F69A}"/>
              </a:ext>
            </a:extLst>
          </p:cNvPr>
          <p:cNvSpPr/>
          <p:nvPr userDrawn="1"/>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spTree>
    <p:extLst>
      <p:ext uri="{BB962C8B-B14F-4D97-AF65-F5344CB8AC3E}">
        <p14:creationId xmlns:p14="http://schemas.microsoft.com/office/powerpoint/2010/main" val="1641020453"/>
      </p:ext>
    </p:extLst>
  </p:cSld>
  <p:clrMapOvr>
    <a:masterClrMapping/>
  </p:clrMapOvr>
  <p:extLst>
    <p:ext uri="{DCECCB84-F9BA-43D5-87BE-67443E8EF086}">
      <p15:sldGuideLst xmlns:p15="http://schemas.microsoft.com/office/powerpoint/2012/main">
        <p15:guide id="1" orient="horz" pos="55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Map 2 - Global Sales Presence">
    <p:spTree>
      <p:nvGrpSpPr>
        <p:cNvPr id="1" name=""/>
        <p:cNvGrpSpPr/>
        <p:nvPr/>
      </p:nvGrpSpPr>
      <p:grpSpPr>
        <a:xfrm>
          <a:off x="0" y="0"/>
          <a:ext cx="0" cy="0"/>
          <a:chOff x="0" y="0"/>
          <a:chExt cx="0" cy="0"/>
        </a:xfrm>
      </p:grpSpPr>
      <p:grpSp>
        <p:nvGrpSpPr>
          <p:cNvPr id="64" name="Group 4">
            <a:extLst>
              <a:ext uri="{FF2B5EF4-FFF2-40B4-BE49-F238E27FC236}">
                <a16:creationId xmlns:a16="http://schemas.microsoft.com/office/drawing/2014/main" id="{2CAF8848-23FD-44A4-9D6E-11F9A6C80FD0}"/>
              </a:ext>
            </a:extLst>
          </p:cNvPr>
          <p:cNvGrpSpPr>
            <a:grpSpLocks noChangeAspect="1"/>
          </p:cNvGrpSpPr>
          <p:nvPr userDrawn="1"/>
        </p:nvGrpSpPr>
        <p:grpSpPr bwMode="auto">
          <a:xfrm>
            <a:off x="5797982" y="334916"/>
            <a:ext cx="7183869" cy="6423995"/>
            <a:chOff x="1742" y="0"/>
            <a:chExt cx="4831" cy="4320"/>
          </a:xfrm>
        </p:grpSpPr>
        <p:sp>
          <p:nvSpPr>
            <p:cNvPr id="65" name="AutoShape 3">
              <a:extLst>
                <a:ext uri="{FF2B5EF4-FFF2-40B4-BE49-F238E27FC236}">
                  <a16:creationId xmlns:a16="http://schemas.microsoft.com/office/drawing/2014/main" id="{E6273935-3C40-4052-B6B7-8610F743FD21}"/>
                </a:ext>
              </a:extLst>
            </p:cNvPr>
            <p:cNvSpPr>
              <a:spLocks noChangeAspect="1" noChangeArrowheads="1" noTextEdit="1"/>
            </p:cNvSpPr>
            <p:nvPr/>
          </p:nvSpPr>
          <p:spPr bwMode="auto">
            <a:xfrm>
              <a:off x="1742" y="0"/>
              <a:ext cx="419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6" name="Freeform 5">
              <a:extLst>
                <a:ext uri="{FF2B5EF4-FFF2-40B4-BE49-F238E27FC236}">
                  <a16:creationId xmlns:a16="http://schemas.microsoft.com/office/drawing/2014/main" id="{A98A57B6-F171-491F-964B-99D2C4C8A981}"/>
                </a:ext>
              </a:extLst>
            </p:cNvPr>
            <p:cNvSpPr>
              <a:spLocks/>
            </p:cNvSpPr>
            <p:nvPr/>
          </p:nvSpPr>
          <p:spPr bwMode="auto">
            <a:xfrm>
              <a:off x="1864" y="95"/>
              <a:ext cx="2831" cy="1350"/>
            </a:xfrm>
            <a:custGeom>
              <a:avLst/>
              <a:gdLst>
                <a:gd name="T0" fmla="*/ 391 w 740"/>
                <a:gd name="T1" fmla="*/ 0 h 355"/>
                <a:gd name="T2" fmla="*/ 329 w 740"/>
                <a:gd name="T3" fmla="*/ 3 h 355"/>
                <a:gd name="T4" fmla="*/ 169 w 740"/>
                <a:gd name="T5" fmla="*/ 40 h 355"/>
                <a:gd name="T6" fmla="*/ 0 w 740"/>
                <a:gd name="T7" fmla="*/ 139 h 355"/>
                <a:gd name="T8" fmla="*/ 0 w 740"/>
                <a:gd name="T9" fmla="*/ 139 h 355"/>
                <a:gd name="T10" fmla="*/ 203 w 740"/>
                <a:gd name="T11" fmla="*/ 355 h 355"/>
                <a:gd name="T12" fmla="*/ 577 w 740"/>
                <a:gd name="T13" fmla="*/ 165 h 355"/>
                <a:gd name="T14" fmla="*/ 740 w 740"/>
                <a:gd name="T15" fmla="*/ 186 h 355"/>
                <a:gd name="T16" fmla="*/ 602 w 740"/>
                <a:gd name="T17" fmla="*/ 34 h 355"/>
                <a:gd name="T18" fmla="*/ 563 w 740"/>
                <a:gd name="T19" fmla="*/ 23 h 355"/>
                <a:gd name="T20" fmla="*/ 391 w 740"/>
                <a:gd name="T21" fmla="*/ 0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0" h="355">
                  <a:moveTo>
                    <a:pt x="391" y="0"/>
                  </a:moveTo>
                  <a:cubicBezTo>
                    <a:pt x="370" y="0"/>
                    <a:pt x="349" y="1"/>
                    <a:pt x="329" y="3"/>
                  </a:cubicBezTo>
                  <a:cubicBezTo>
                    <a:pt x="274" y="9"/>
                    <a:pt x="220" y="21"/>
                    <a:pt x="169" y="40"/>
                  </a:cubicBezTo>
                  <a:cubicBezTo>
                    <a:pt x="106" y="63"/>
                    <a:pt x="49" y="97"/>
                    <a:pt x="0" y="139"/>
                  </a:cubicBezTo>
                  <a:cubicBezTo>
                    <a:pt x="0" y="139"/>
                    <a:pt x="0" y="139"/>
                    <a:pt x="0" y="139"/>
                  </a:cubicBezTo>
                  <a:cubicBezTo>
                    <a:pt x="203" y="355"/>
                    <a:pt x="203" y="355"/>
                    <a:pt x="203" y="355"/>
                  </a:cubicBezTo>
                  <a:cubicBezTo>
                    <a:pt x="270" y="233"/>
                    <a:pt x="413" y="165"/>
                    <a:pt x="577" y="165"/>
                  </a:cubicBezTo>
                  <a:cubicBezTo>
                    <a:pt x="630" y="165"/>
                    <a:pt x="685" y="172"/>
                    <a:pt x="740" y="186"/>
                  </a:cubicBezTo>
                  <a:cubicBezTo>
                    <a:pt x="709" y="133"/>
                    <a:pt x="663" y="82"/>
                    <a:pt x="602" y="34"/>
                  </a:cubicBezTo>
                  <a:cubicBezTo>
                    <a:pt x="589" y="30"/>
                    <a:pt x="576" y="26"/>
                    <a:pt x="563" y="23"/>
                  </a:cubicBezTo>
                  <a:cubicBezTo>
                    <a:pt x="505" y="7"/>
                    <a:pt x="447" y="0"/>
                    <a:pt x="391"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7" name="Freeform 6">
              <a:extLst>
                <a:ext uri="{FF2B5EF4-FFF2-40B4-BE49-F238E27FC236}">
                  <a16:creationId xmlns:a16="http://schemas.microsoft.com/office/drawing/2014/main" id="{DE2D0D64-8431-4A78-BD33-D3992D3DC2C0}"/>
                </a:ext>
              </a:extLst>
            </p:cNvPr>
            <p:cNvSpPr>
              <a:spLocks/>
            </p:cNvSpPr>
            <p:nvPr/>
          </p:nvSpPr>
          <p:spPr bwMode="auto">
            <a:xfrm>
              <a:off x="2040" y="335"/>
              <a:ext cx="4533" cy="3977"/>
            </a:xfrm>
            <a:custGeom>
              <a:avLst/>
              <a:gdLst>
                <a:gd name="T0" fmla="*/ 632 w 1185"/>
                <a:gd name="T1" fmla="*/ 0 h 1046"/>
                <a:gd name="T2" fmla="*/ 760 w 1185"/>
                <a:gd name="T3" fmla="*/ 207 h 1046"/>
                <a:gd name="T4" fmla="*/ 761 w 1185"/>
                <a:gd name="T5" fmla="*/ 207 h 1046"/>
                <a:gd name="T6" fmla="*/ 768 w 1185"/>
                <a:gd name="T7" fmla="*/ 397 h 1046"/>
                <a:gd name="T8" fmla="*/ 764 w 1185"/>
                <a:gd name="T9" fmla="*/ 415 h 1046"/>
                <a:gd name="T10" fmla="*/ 670 w 1185"/>
                <a:gd name="T11" fmla="*/ 618 h 1046"/>
                <a:gd name="T12" fmla="*/ 0 w 1185"/>
                <a:gd name="T13" fmla="*/ 1046 h 1046"/>
                <a:gd name="T14" fmla="*/ 691 w 1185"/>
                <a:gd name="T15" fmla="*/ 1046 h 1046"/>
                <a:gd name="T16" fmla="*/ 632 w 118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5" h="1046">
                  <a:moveTo>
                    <a:pt x="632" y="0"/>
                  </a:moveTo>
                  <a:cubicBezTo>
                    <a:pt x="698" y="65"/>
                    <a:pt x="740" y="135"/>
                    <a:pt x="760" y="207"/>
                  </a:cubicBezTo>
                  <a:cubicBezTo>
                    <a:pt x="761" y="207"/>
                    <a:pt x="761" y="207"/>
                    <a:pt x="761" y="207"/>
                  </a:cubicBezTo>
                  <a:cubicBezTo>
                    <a:pt x="780" y="267"/>
                    <a:pt x="781" y="332"/>
                    <a:pt x="768" y="397"/>
                  </a:cubicBezTo>
                  <a:cubicBezTo>
                    <a:pt x="766" y="403"/>
                    <a:pt x="765" y="409"/>
                    <a:pt x="764" y="415"/>
                  </a:cubicBezTo>
                  <a:cubicBezTo>
                    <a:pt x="748" y="484"/>
                    <a:pt x="715" y="552"/>
                    <a:pt x="670" y="618"/>
                  </a:cubicBezTo>
                  <a:cubicBezTo>
                    <a:pt x="542" y="800"/>
                    <a:pt x="272" y="960"/>
                    <a:pt x="0" y="1046"/>
                  </a:cubicBezTo>
                  <a:cubicBezTo>
                    <a:pt x="691" y="1046"/>
                    <a:pt x="691" y="1046"/>
                    <a:pt x="691" y="1046"/>
                  </a:cubicBezTo>
                  <a:cubicBezTo>
                    <a:pt x="1185" y="657"/>
                    <a:pt x="986" y="175"/>
                    <a:pt x="632"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17" name="TextBox 16">
            <a:extLst>
              <a:ext uri="{FF2B5EF4-FFF2-40B4-BE49-F238E27FC236}">
                <a16:creationId xmlns:a16="http://schemas.microsoft.com/office/drawing/2014/main" id="{BCC4AEC9-F91D-4E11-AD7D-B52CFD9EE64A}"/>
              </a:ext>
            </a:extLst>
          </p:cNvPr>
          <p:cNvSpPr txBox="1"/>
          <p:nvPr/>
        </p:nvSpPr>
        <p:spPr>
          <a:xfrm>
            <a:off x="1049895" y="4328464"/>
            <a:ext cx="2040673" cy="307777"/>
          </a:xfrm>
          <a:prstGeom prst="rect">
            <a:avLst/>
          </a:prstGeom>
          <a:noFill/>
        </p:spPr>
        <p:txBody>
          <a:bodyPr wrap="square" rtlCol="0">
            <a:spAutoFit/>
          </a:bodyPr>
          <a:lstStyle/>
          <a:p>
            <a:r>
              <a:rPr lang="cs-CZ" sz="1400" dirty="0"/>
              <a:t>Obchodní pobočka</a:t>
            </a:r>
          </a:p>
        </p:txBody>
      </p:sp>
      <p:sp>
        <p:nvSpPr>
          <p:cNvPr id="18" name="TextBox 17">
            <a:extLst>
              <a:ext uri="{FF2B5EF4-FFF2-40B4-BE49-F238E27FC236}">
                <a16:creationId xmlns:a16="http://schemas.microsoft.com/office/drawing/2014/main" id="{20097AEC-78FE-4F32-81F0-409F2D52E3BC}"/>
              </a:ext>
            </a:extLst>
          </p:cNvPr>
          <p:cNvSpPr txBox="1"/>
          <p:nvPr/>
        </p:nvSpPr>
        <p:spPr>
          <a:xfrm>
            <a:off x="1046640" y="4646711"/>
            <a:ext cx="2040673" cy="307777"/>
          </a:xfrm>
          <a:prstGeom prst="rect">
            <a:avLst/>
          </a:prstGeom>
          <a:noFill/>
        </p:spPr>
        <p:txBody>
          <a:bodyPr wrap="square" rtlCol="0">
            <a:spAutoFit/>
          </a:bodyPr>
          <a:lstStyle/>
          <a:p>
            <a:r>
              <a:rPr lang="cs-CZ" sz="1400"/>
              <a:t>Obchodní zástupci</a:t>
            </a:r>
          </a:p>
        </p:txBody>
      </p:sp>
      <p:sp>
        <p:nvSpPr>
          <p:cNvPr id="19" name="TextBox 18">
            <a:extLst>
              <a:ext uri="{FF2B5EF4-FFF2-40B4-BE49-F238E27FC236}">
                <a16:creationId xmlns:a16="http://schemas.microsoft.com/office/drawing/2014/main" id="{BEA2BABD-B19B-4759-9BC0-5D644D64AD38}"/>
              </a:ext>
            </a:extLst>
          </p:cNvPr>
          <p:cNvSpPr txBox="1"/>
          <p:nvPr/>
        </p:nvSpPr>
        <p:spPr>
          <a:xfrm>
            <a:off x="1053659" y="4964958"/>
            <a:ext cx="2040673" cy="307777"/>
          </a:xfrm>
          <a:prstGeom prst="rect">
            <a:avLst/>
          </a:prstGeom>
          <a:noFill/>
        </p:spPr>
        <p:txBody>
          <a:bodyPr wrap="square" rtlCol="0">
            <a:spAutoFit/>
          </a:bodyPr>
          <a:lstStyle/>
          <a:p>
            <a:r>
              <a:rPr lang="cs-CZ" sz="1400"/>
              <a:t>Distributoři a prodejci</a:t>
            </a:r>
          </a:p>
        </p:txBody>
      </p:sp>
      <p:grpSp>
        <p:nvGrpSpPr>
          <p:cNvPr id="54" name="Group 4">
            <a:extLst>
              <a:ext uri="{FF2B5EF4-FFF2-40B4-BE49-F238E27FC236}">
                <a16:creationId xmlns:a16="http://schemas.microsoft.com/office/drawing/2014/main" id="{40D8ECCC-2F17-4F53-8B88-7C9FF31664C0}"/>
              </a:ext>
            </a:extLst>
          </p:cNvPr>
          <p:cNvGrpSpPr>
            <a:grpSpLocks noChangeAspect="1"/>
          </p:cNvGrpSpPr>
          <p:nvPr userDrawn="1"/>
        </p:nvGrpSpPr>
        <p:grpSpPr bwMode="auto">
          <a:xfrm>
            <a:off x="11568113" y="185738"/>
            <a:ext cx="420687" cy="417512"/>
            <a:chOff x="7287" y="117"/>
            <a:chExt cx="265" cy="263"/>
          </a:xfrm>
        </p:grpSpPr>
        <p:sp>
          <p:nvSpPr>
            <p:cNvPr id="55" name="AutoShape 3">
              <a:extLst>
                <a:ext uri="{FF2B5EF4-FFF2-40B4-BE49-F238E27FC236}">
                  <a16:creationId xmlns:a16="http://schemas.microsoft.com/office/drawing/2014/main" id="{482DB831-EB33-4240-BA7B-3A0F0C1961DF}"/>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6" name="Oval 5">
              <a:extLst>
                <a:ext uri="{FF2B5EF4-FFF2-40B4-BE49-F238E27FC236}">
                  <a16:creationId xmlns:a16="http://schemas.microsoft.com/office/drawing/2014/main" id="{B5FFAA8B-33FB-49A1-8C17-C349A385C770}"/>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7" name="Rectangle 6">
              <a:extLst>
                <a:ext uri="{FF2B5EF4-FFF2-40B4-BE49-F238E27FC236}">
                  <a16:creationId xmlns:a16="http://schemas.microsoft.com/office/drawing/2014/main" id="{722D0A65-5200-42A0-A271-941E86DBE09F}"/>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8" name="Rectangle 7">
              <a:extLst>
                <a:ext uri="{FF2B5EF4-FFF2-40B4-BE49-F238E27FC236}">
                  <a16:creationId xmlns:a16="http://schemas.microsoft.com/office/drawing/2014/main" id="{056AF0BC-D9C6-4FD1-86DB-06200D187F09}"/>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9" name="Rectangle 8">
              <a:extLst>
                <a:ext uri="{FF2B5EF4-FFF2-40B4-BE49-F238E27FC236}">
                  <a16:creationId xmlns:a16="http://schemas.microsoft.com/office/drawing/2014/main" id="{E5BB7262-1F71-425E-8360-EBA0BD7F9EE7}"/>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0" name="Rectangle 9">
              <a:extLst>
                <a:ext uri="{FF2B5EF4-FFF2-40B4-BE49-F238E27FC236}">
                  <a16:creationId xmlns:a16="http://schemas.microsoft.com/office/drawing/2014/main" id="{4DF70B91-1AB8-4CDD-ADC0-CB316B13FC64}"/>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63" name="Rectangle 62">
            <a:extLst>
              <a:ext uri="{FF2B5EF4-FFF2-40B4-BE49-F238E27FC236}">
                <a16:creationId xmlns:a16="http://schemas.microsoft.com/office/drawing/2014/main" id="{7889DFFA-37BA-4D21-A209-B544E2503972}"/>
              </a:ext>
            </a:extLst>
          </p:cNvPr>
          <p:cNvSpPr/>
          <p:nvPr userDrawn="1"/>
        </p:nvSpPr>
        <p:spPr>
          <a:xfrm>
            <a:off x="0" y="6750000"/>
            <a:ext cx="12192000" cy="108000"/>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icture 30">
            <a:extLst>
              <a:ext uri="{FF2B5EF4-FFF2-40B4-BE49-F238E27FC236}">
                <a16:creationId xmlns:a16="http://schemas.microsoft.com/office/drawing/2014/main" id="{09C72753-347C-4178-832F-125A8DB72438}"/>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797952" y="4376636"/>
            <a:ext cx="240792" cy="870230"/>
          </a:xfrm>
          <a:prstGeom prst="rect">
            <a:avLst/>
          </a:prstGeom>
        </p:spPr>
      </p:pic>
      <p:sp>
        <p:nvSpPr>
          <p:cNvPr id="32" name="Rectangle 31">
            <a:extLst>
              <a:ext uri="{FF2B5EF4-FFF2-40B4-BE49-F238E27FC236}">
                <a16:creationId xmlns:a16="http://schemas.microsoft.com/office/drawing/2014/main" id="{EDE97C32-C228-4578-AB3C-6772E902A131}"/>
              </a:ext>
            </a:extLst>
          </p:cNvPr>
          <p:cNvSpPr/>
          <p:nvPr userDrawn="1"/>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grpSp>
        <p:nvGrpSpPr>
          <p:cNvPr id="22" name="MAP Separate Shapes">
            <a:extLst>
              <a:ext uri="{FF2B5EF4-FFF2-40B4-BE49-F238E27FC236}">
                <a16:creationId xmlns:a16="http://schemas.microsoft.com/office/drawing/2014/main" id="{56638D33-0992-45E3-87DA-6932316B760C}"/>
              </a:ext>
            </a:extLst>
          </p:cNvPr>
          <p:cNvGrpSpPr>
            <a:grpSpLocks noChangeAspect="1"/>
          </p:cNvGrpSpPr>
          <p:nvPr userDrawn="1"/>
        </p:nvGrpSpPr>
        <p:grpSpPr bwMode="auto">
          <a:xfrm>
            <a:off x="759618" y="-34184"/>
            <a:ext cx="10672763" cy="6915151"/>
            <a:chOff x="478" y="-15"/>
            <a:chExt cx="6723" cy="4356"/>
          </a:xfrm>
        </p:grpSpPr>
        <p:sp>
          <p:nvSpPr>
            <p:cNvPr id="23" name="AutoShape 3">
              <a:extLst>
                <a:ext uri="{FF2B5EF4-FFF2-40B4-BE49-F238E27FC236}">
                  <a16:creationId xmlns:a16="http://schemas.microsoft.com/office/drawing/2014/main" id="{ED05426A-9F4B-4F1F-B493-FC8D02E1CE6A}"/>
                </a:ext>
              </a:extLst>
            </p:cNvPr>
            <p:cNvSpPr>
              <a:spLocks noChangeAspect="1" noChangeArrowheads="1" noTextEdit="1"/>
            </p:cNvSpPr>
            <p:nvPr userDrawn="1"/>
          </p:nvSpPr>
          <p:spPr bwMode="auto">
            <a:xfrm>
              <a:off x="478" y="-15"/>
              <a:ext cx="6723" cy="4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nvGrpSpPr>
            <p:cNvPr id="24" name="Group 205">
              <a:extLst>
                <a:ext uri="{FF2B5EF4-FFF2-40B4-BE49-F238E27FC236}">
                  <a16:creationId xmlns:a16="http://schemas.microsoft.com/office/drawing/2014/main" id="{AD5539A3-1225-4E55-9DE7-334EDA6950B1}"/>
                </a:ext>
              </a:extLst>
            </p:cNvPr>
            <p:cNvGrpSpPr>
              <a:grpSpLocks/>
            </p:cNvGrpSpPr>
            <p:nvPr userDrawn="1"/>
          </p:nvGrpSpPr>
          <p:grpSpPr bwMode="auto">
            <a:xfrm>
              <a:off x="1597" y="1334"/>
              <a:ext cx="4317" cy="2160"/>
              <a:chOff x="1597" y="1334"/>
              <a:chExt cx="4317" cy="2160"/>
            </a:xfrm>
          </p:grpSpPr>
          <p:sp>
            <p:nvSpPr>
              <p:cNvPr id="216" name="Freeform 5">
                <a:extLst>
                  <a:ext uri="{FF2B5EF4-FFF2-40B4-BE49-F238E27FC236}">
                    <a16:creationId xmlns:a16="http://schemas.microsoft.com/office/drawing/2014/main" id="{9E6C19BD-8E49-4E1F-9A9B-3B421E22A88A}"/>
                  </a:ext>
                </a:extLst>
              </p:cNvPr>
              <p:cNvSpPr>
                <a:spLocks/>
              </p:cNvSpPr>
              <p:nvPr userDrawn="1"/>
            </p:nvSpPr>
            <p:spPr bwMode="auto">
              <a:xfrm>
                <a:off x="3854" y="3155"/>
                <a:ext cx="216" cy="218"/>
              </a:xfrm>
              <a:custGeom>
                <a:avLst/>
                <a:gdLst>
                  <a:gd name="T0" fmla="*/ 14 w 36"/>
                  <a:gd name="T1" fmla="*/ 34 h 36"/>
                  <a:gd name="T2" fmla="*/ 15 w 36"/>
                  <a:gd name="T3" fmla="*/ 34 h 36"/>
                  <a:gd name="T4" fmla="*/ 16 w 36"/>
                  <a:gd name="T5" fmla="*/ 35 h 36"/>
                  <a:gd name="T6" fmla="*/ 17 w 36"/>
                  <a:gd name="T7" fmla="*/ 36 h 36"/>
                  <a:gd name="T8" fmla="*/ 18 w 36"/>
                  <a:gd name="T9" fmla="*/ 36 h 36"/>
                  <a:gd name="T10" fmla="*/ 19 w 36"/>
                  <a:gd name="T11" fmla="*/ 36 h 36"/>
                  <a:gd name="T12" fmla="*/ 20 w 36"/>
                  <a:gd name="T13" fmla="*/ 36 h 36"/>
                  <a:gd name="T14" fmla="*/ 21 w 36"/>
                  <a:gd name="T15" fmla="*/ 36 h 36"/>
                  <a:gd name="T16" fmla="*/ 22 w 36"/>
                  <a:gd name="T17" fmla="*/ 34 h 36"/>
                  <a:gd name="T18" fmla="*/ 22 w 36"/>
                  <a:gd name="T19" fmla="*/ 15 h 36"/>
                  <a:gd name="T20" fmla="*/ 23 w 36"/>
                  <a:gd name="T21" fmla="*/ 15 h 36"/>
                  <a:gd name="T22" fmla="*/ 25 w 36"/>
                  <a:gd name="T23" fmla="*/ 14 h 36"/>
                  <a:gd name="T24" fmla="*/ 25 w 36"/>
                  <a:gd name="T25" fmla="*/ 4 h 36"/>
                  <a:gd name="T26" fmla="*/ 25 w 36"/>
                  <a:gd name="T27" fmla="*/ 4 h 36"/>
                  <a:gd name="T28" fmla="*/ 28 w 36"/>
                  <a:gd name="T29" fmla="*/ 4 h 36"/>
                  <a:gd name="T30" fmla="*/ 29 w 36"/>
                  <a:gd name="T31" fmla="*/ 3 h 36"/>
                  <a:gd name="T32" fmla="*/ 31 w 36"/>
                  <a:gd name="T33" fmla="*/ 2 h 36"/>
                  <a:gd name="T34" fmla="*/ 31 w 36"/>
                  <a:gd name="T35" fmla="*/ 3 h 36"/>
                  <a:gd name="T36" fmla="*/ 32 w 36"/>
                  <a:gd name="T37" fmla="*/ 3 h 36"/>
                  <a:gd name="T38" fmla="*/ 33 w 36"/>
                  <a:gd name="T39" fmla="*/ 4 h 36"/>
                  <a:gd name="T40" fmla="*/ 33 w 36"/>
                  <a:gd name="T41" fmla="*/ 4 h 36"/>
                  <a:gd name="T42" fmla="*/ 35 w 36"/>
                  <a:gd name="T43" fmla="*/ 2 h 36"/>
                  <a:gd name="T44" fmla="*/ 36 w 36"/>
                  <a:gd name="T45" fmla="*/ 2 h 36"/>
                  <a:gd name="T46" fmla="*/ 36 w 36"/>
                  <a:gd name="T47" fmla="*/ 2 h 36"/>
                  <a:gd name="T48" fmla="*/ 36 w 36"/>
                  <a:gd name="T49" fmla="*/ 2 h 36"/>
                  <a:gd name="T50" fmla="*/ 35 w 36"/>
                  <a:gd name="T51" fmla="*/ 1 h 36"/>
                  <a:gd name="T52" fmla="*/ 30 w 36"/>
                  <a:gd name="T53" fmla="*/ 2 h 36"/>
                  <a:gd name="T54" fmla="*/ 27 w 36"/>
                  <a:gd name="T55" fmla="*/ 3 h 36"/>
                  <a:gd name="T56" fmla="*/ 26 w 36"/>
                  <a:gd name="T57" fmla="*/ 2 h 36"/>
                  <a:gd name="T58" fmla="*/ 24 w 36"/>
                  <a:gd name="T59" fmla="*/ 2 h 36"/>
                  <a:gd name="T60" fmla="*/ 19 w 36"/>
                  <a:gd name="T61" fmla="*/ 2 h 36"/>
                  <a:gd name="T62" fmla="*/ 19 w 36"/>
                  <a:gd name="T63" fmla="*/ 2 h 36"/>
                  <a:gd name="T64" fmla="*/ 18 w 36"/>
                  <a:gd name="T65" fmla="*/ 1 h 36"/>
                  <a:gd name="T66" fmla="*/ 8 w 36"/>
                  <a:gd name="T67" fmla="*/ 1 h 36"/>
                  <a:gd name="T68" fmla="*/ 6 w 36"/>
                  <a:gd name="T69" fmla="*/ 1 h 36"/>
                  <a:gd name="T70" fmla="*/ 3 w 36"/>
                  <a:gd name="T71" fmla="*/ 1 h 36"/>
                  <a:gd name="T72" fmla="*/ 3 w 36"/>
                  <a:gd name="T73" fmla="*/ 1 h 36"/>
                  <a:gd name="T74" fmla="*/ 2 w 36"/>
                  <a:gd name="T75" fmla="*/ 0 h 36"/>
                  <a:gd name="T76" fmla="*/ 2 w 36"/>
                  <a:gd name="T77" fmla="*/ 0 h 36"/>
                  <a:gd name="T78" fmla="*/ 1 w 36"/>
                  <a:gd name="T79" fmla="*/ 1 h 36"/>
                  <a:gd name="T80" fmla="*/ 1 w 36"/>
                  <a:gd name="T81" fmla="*/ 1 h 36"/>
                  <a:gd name="T82" fmla="*/ 0 w 36"/>
                  <a:gd name="T83" fmla="*/ 1 h 36"/>
                  <a:gd name="T84" fmla="*/ 2 w 36"/>
                  <a:gd name="T85" fmla="*/ 4 h 36"/>
                  <a:gd name="T86" fmla="*/ 4 w 36"/>
                  <a:gd name="T87" fmla="*/ 10 h 36"/>
                  <a:gd name="T88" fmla="*/ 6 w 36"/>
                  <a:gd name="T89" fmla="*/ 14 h 36"/>
                  <a:gd name="T90" fmla="*/ 7 w 36"/>
                  <a:gd name="T91" fmla="*/ 16 h 36"/>
                  <a:gd name="T92" fmla="*/ 7 w 36"/>
                  <a:gd name="T93" fmla="*/ 19 h 36"/>
                  <a:gd name="T94" fmla="*/ 7 w 36"/>
                  <a:gd name="T95" fmla="*/ 21 h 36"/>
                  <a:gd name="T96" fmla="*/ 9 w 36"/>
                  <a:gd name="T97" fmla="*/ 26 h 36"/>
                  <a:gd name="T98" fmla="*/ 9 w 36"/>
                  <a:gd name="T99" fmla="*/ 27 h 36"/>
                  <a:gd name="T100" fmla="*/ 10 w 36"/>
                  <a:gd name="T101" fmla="*/ 33 h 36"/>
                  <a:gd name="T102" fmla="*/ 12 w 36"/>
                  <a:gd name="T103" fmla="*/ 35 h 36"/>
                  <a:gd name="T104" fmla="*/ 12 w 36"/>
                  <a:gd name="T105" fmla="*/ 35 h 36"/>
                  <a:gd name="T106" fmla="*/ 13 w 36"/>
                  <a:gd name="T107" fmla="*/ 35 h 36"/>
                  <a:gd name="T108" fmla="*/ 13 w 36"/>
                  <a:gd name="T109" fmla="*/ 35 h 36"/>
                  <a:gd name="T110" fmla="*/ 14 w 36"/>
                  <a:gd name="T111" fmla="*/ 3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6" h="36">
                    <a:moveTo>
                      <a:pt x="14" y="34"/>
                    </a:moveTo>
                    <a:cubicBezTo>
                      <a:pt x="15" y="34"/>
                      <a:pt x="15" y="34"/>
                      <a:pt x="15" y="34"/>
                    </a:cubicBezTo>
                    <a:cubicBezTo>
                      <a:pt x="15" y="34"/>
                      <a:pt x="16" y="35"/>
                      <a:pt x="16" y="35"/>
                    </a:cubicBezTo>
                    <a:cubicBezTo>
                      <a:pt x="16" y="36"/>
                      <a:pt x="16" y="36"/>
                      <a:pt x="17" y="36"/>
                    </a:cubicBezTo>
                    <a:cubicBezTo>
                      <a:pt x="17" y="36"/>
                      <a:pt x="17" y="36"/>
                      <a:pt x="18" y="36"/>
                    </a:cubicBezTo>
                    <a:cubicBezTo>
                      <a:pt x="18" y="36"/>
                      <a:pt x="19" y="36"/>
                      <a:pt x="19" y="36"/>
                    </a:cubicBezTo>
                    <a:cubicBezTo>
                      <a:pt x="20" y="36"/>
                      <a:pt x="20" y="36"/>
                      <a:pt x="20" y="36"/>
                    </a:cubicBezTo>
                    <a:cubicBezTo>
                      <a:pt x="20" y="36"/>
                      <a:pt x="21" y="36"/>
                      <a:pt x="21" y="36"/>
                    </a:cubicBezTo>
                    <a:cubicBezTo>
                      <a:pt x="21" y="35"/>
                      <a:pt x="22" y="35"/>
                      <a:pt x="22" y="34"/>
                    </a:cubicBezTo>
                    <a:cubicBezTo>
                      <a:pt x="22" y="15"/>
                      <a:pt x="22" y="15"/>
                      <a:pt x="22" y="15"/>
                    </a:cubicBezTo>
                    <a:cubicBezTo>
                      <a:pt x="22" y="15"/>
                      <a:pt x="23" y="15"/>
                      <a:pt x="23" y="15"/>
                    </a:cubicBezTo>
                    <a:cubicBezTo>
                      <a:pt x="24" y="15"/>
                      <a:pt x="25" y="14"/>
                      <a:pt x="25" y="14"/>
                    </a:cubicBezTo>
                    <a:cubicBezTo>
                      <a:pt x="25" y="4"/>
                      <a:pt x="25" y="4"/>
                      <a:pt x="25" y="4"/>
                    </a:cubicBezTo>
                    <a:cubicBezTo>
                      <a:pt x="25" y="4"/>
                      <a:pt x="25" y="4"/>
                      <a:pt x="25" y="4"/>
                    </a:cubicBezTo>
                    <a:cubicBezTo>
                      <a:pt x="25" y="4"/>
                      <a:pt x="27" y="4"/>
                      <a:pt x="28" y="4"/>
                    </a:cubicBezTo>
                    <a:cubicBezTo>
                      <a:pt x="28" y="3"/>
                      <a:pt x="28" y="3"/>
                      <a:pt x="29" y="3"/>
                    </a:cubicBezTo>
                    <a:cubicBezTo>
                      <a:pt x="29" y="3"/>
                      <a:pt x="30" y="2"/>
                      <a:pt x="31" y="2"/>
                    </a:cubicBezTo>
                    <a:cubicBezTo>
                      <a:pt x="31" y="2"/>
                      <a:pt x="31" y="3"/>
                      <a:pt x="31" y="3"/>
                    </a:cubicBezTo>
                    <a:cubicBezTo>
                      <a:pt x="31" y="3"/>
                      <a:pt x="32" y="3"/>
                      <a:pt x="32" y="3"/>
                    </a:cubicBezTo>
                    <a:cubicBezTo>
                      <a:pt x="32" y="3"/>
                      <a:pt x="32" y="4"/>
                      <a:pt x="33" y="4"/>
                    </a:cubicBezTo>
                    <a:cubicBezTo>
                      <a:pt x="33" y="4"/>
                      <a:pt x="33" y="4"/>
                      <a:pt x="33" y="4"/>
                    </a:cubicBezTo>
                    <a:cubicBezTo>
                      <a:pt x="33" y="4"/>
                      <a:pt x="34" y="2"/>
                      <a:pt x="35" y="2"/>
                    </a:cubicBezTo>
                    <a:cubicBezTo>
                      <a:pt x="35" y="2"/>
                      <a:pt x="36" y="2"/>
                      <a:pt x="36" y="2"/>
                    </a:cubicBezTo>
                    <a:cubicBezTo>
                      <a:pt x="36" y="2"/>
                      <a:pt x="36" y="2"/>
                      <a:pt x="36" y="2"/>
                    </a:cubicBezTo>
                    <a:cubicBezTo>
                      <a:pt x="36" y="2"/>
                      <a:pt x="36" y="2"/>
                      <a:pt x="36" y="2"/>
                    </a:cubicBezTo>
                    <a:cubicBezTo>
                      <a:pt x="36" y="2"/>
                      <a:pt x="36" y="1"/>
                      <a:pt x="35" y="1"/>
                    </a:cubicBezTo>
                    <a:cubicBezTo>
                      <a:pt x="34" y="1"/>
                      <a:pt x="31" y="2"/>
                      <a:pt x="30" y="2"/>
                    </a:cubicBezTo>
                    <a:cubicBezTo>
                      <a:pt x="30" y="2"/>
                      <a:pt x="28" y="3"/>
                      <a:pt x="27" y="3"/>
                    </a:cubicBezTo>
                    <a:cubicBezTo>
                      <a:pt x="26" y="3"/>
                      <a:pt x="26" y="3"/>
                      <a:pt x="26" y="2"/>
                    </a:cubicBezTo>
                    <a:cubicBezTo>
                      <a:pt x="26" y="2"/>
                      <a:pt x="25" y="2"/>
                      <a:pt x="24" y="2"/>
                    </a:cubicBezTo>
                    <a:cubicBezTo>
                      <a:pt x="22" y="2"/>
                      <a:pt x="19" y="2"/>
                      <a:pt x="19" y="2"/>
                    </a:cubicBezTo>
                    <a:cubicBezTo>
                      <a:pt x="19" y="2"/>
                      <a:pt x="19" y="2"/>
                      <a:pt x="19" y="2"/>
                    </a:cubicBezTo>
                    <a:cubicBezTo>
                      <a:pt x="18" y="1"/>
                      <a:pt x="18" y="1"/>
                      <a:pt x="18" y="1"/>
                    </a:cubicBezTo>
                    <a:cubicBezTo>
                      <a:pt x="8" y="1"/>
                      <a:pt x="8" y="1"/>
                      <a:pt x="8" y="1"/>
                    </a:cubicBezTo>
                    <a:cubicBezTo>
                      <a:pt x="7" y="1"/>
                      <a:pt x="7" y="1"/>
                      <a:pt x="6" y="1"/>
                    </a:cubicBezTo>
                    <a:cubicBezTo>
                      <a:pt x="5" y="0"/>
                      <a:pt x="4" y="0"/>
                      <a:pt x="3" y="1"/>
                    </a:cubicBezTo>
                    <a:cubicBezTo>
                      <a:pt x="3" y="1"/>
                      <a:pt x="3" y="1"/>
                      <a:pt x="3" y="1"/>
                    </a:cubicBezTo>
                    <a:cubicBezTo>
                      <a:pt x="2" y="1"/>
                      <a:pt x="2" y="0"/>
                      <a:pt x="2" y="0"/>
                    </a:cubicBezTo>
                    <a:cubicBezTo>
                      <a:pt x="2" y="0"/>
                      <a:pt x="2" y="0"/>
                      <a:pt x="2" y="0"/>
                    </a:cubicBezTo>
                    <a:cubicBezTo>
                      <a:pt x="1" y="0"/>
                      <a:pt x="1" y="1"/>
                      <a:pt x="1" y="1"/>
                    </a:cubicBezTo>
                    <a:cubicBezTo>
                      <a:pt x="1" y="1"/>
                      <a:pt x="1" y="1"/>
                      <a:pt x="1" y="1"/>
                    </a:cubicBezTo>
                    <a:cubicBezTo>
                      <a:pt x="0" y="1"/>
                      <a:pt x="0" y="1"/>
                      <a:pt x="0" y="1"/>
                    </a:cubicBezTo>
                    <a:cubicBezTo>
                      <a:pt x="0" y="2"/>
                      <a:pt x="1" y="3"/>
                      <a:pt x="2" y="4"/>
                    </a:cubicBezTo>
                    <a:cubicBezTo>
                      <a:pt x="3" y="6"/>
                      <a:pt x="4" y="8"/>
                      <a:pt x="4" y="10"/>
                    </a:cubicBezTo>
                    <a:cubicBezTo>
                      <a:pt x="5" y="12"/>
                      <a:pt x="5" y="13"/>
                      <a:pt x="6" y="14"/>
                    </a:cubicBezTo>
                    <a:cubicBezTo>
                      <a:pt x="7" y="15"/>
                      <a:pt x="7" y="16"/>
                      <a:pt x="7" y="16"/>
                    </a:cubicBezTo>
                    <a:cubicBezTo>
                      <a:pt x="8" y="17"/>
                      <a:pt x="8" y="18"/>
                      <a:pt x="7" y="19"/>
                    </a:cubicBezTo>
                    <a:cubicBezTo>
                      <a:pt x="7" y="20"/>
                      <a:pt x="7" y="21"/>
                      <a:pt x="7" y="21"/>
                    </a:cubicBezTo>
                    <a:cubicBezTo>
                      <a:pt x="8" y="22"/>
                      <a:pt x="8" y="24"/>
                      <a:pt x="9" y="26"/>
                    </a:cubicBezTo>
                    <a:cubicBezTo>
                      <a:pt x="9" y="26"/>
                      <a:pt x="9" y="27"/>
                      <a:pt x="9" y="27"/>
                    </a:cubicBezTo>
                    <a:cubicBezTo>
                      <a:pt x="9" y="29"/>
                      <a:pt x="9" y="32"/>
                      <a:pt x="10" y="33"/>
                    </a:cubicBezTo>
                    <a:cubicBezTo>
                      <a:pt x="11" y="34"/>
                      <a:pt x="12" y="34"/>
                      <a:pt x="12" y="35"/>
                    </a:cubicBezTo>
                    <a:cubicBezTo>
                      <a:pt x="12" y="35"/>
                      <a:pt x="12" y="35"/>
                      <a:pt x="12" y="35"/>
                    </a:cubicBezTo>
                    <a:cubicBezTo>
                      <a:pt x="13" y="35"/>
                      <a:pt x="13" y="35"/>
                      <a:pt x="13" y="35"/>
                    </a:cubicBezTo>
                    <a:cubicBezTo>
                      <a:pt x="13" y="35"/>
                      <a:pt x="13" y="35"/>
                      <a:pt x="13" y="35"/>
                    </a:cubicBezTo>
                    <a:cubicBezTo>
                      <a:pt x="13" y="35"/>
                      <a:pt x="14" y="34"/>
                      <a:pt x="14" y="34"/>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17" name="Freeform 6">
                <a:extLst>
                  <a:ext uri="{FF2B5EF4-FFF2-40B4-BE49-F238E27FC236}">
                    <a16:creationId xmlns:a16="http://schemas.microsoft.com/office/drawing/2014/main" id="{2D89637B-3A8C-40E3-B968-1F56A52B2989}"/>
                  </a:ext>
                </a:extLst>
              </p:cNvPr>
              <p:cNvSpPr>
                <a:spLocks/>
              </p:cNvSpPr>
              <p:nvPr userDrawn="1"/>
            </p:nvSpPr>
            <p:spPr bwMode="auto">
              <a:xfrm>
                <a:off x="3854" y="3155"/>
                <a:ext cx="216" cy="218"/>
              </a:xfrm>
              <a:custGeom>
                <a:avLst/>
                <a:gdLst>
                  <a:gd name="T0" fmla="*/ 14 w 36"/>
                  <a:gd name="T1" fmla="*/ 34 h 36"/>
                  <a:gd name="T2" fmla="*/ 15 w 36"/>
                  <a:gd name="T3" fmla="*/ 34 h 36"/>
                  <a:gd name="T4" fmla="*/ 16 w 36"/>
                  <a:gd name="T5" fmla="*/ 35 h 36"/>
                  <a:gd name="T6" fmla="*/ 17 w 36"/>
                  <a:gd name="T7" fmla="*/ 36 h 36"/>
                  <a:gd name="T8" fmla="*/ 18 w 36"/>
                  <a:gd name="T9" fmla="*/ 36 h 36"/>
                  <a:gd name="T10" fmla="*/ 19 w 36"/>
                  <a:gd name="T11" fmla="*/ 36 h 36"/>
                  <a:gd name="T12" fmla="*/ 20 w 36"/>
                  <a:gd name="T13" fmla="*/ 36 h 36"/>
                  <a:gd name="T14" fmla="*/ 21 w 36"/>
                  <a:gd name="T15" fmla="*/ 36 h 36"/>
                  <a:gd name="T16" fmla="*/ 22 w 36"/>
                  <a:gd name="T17" fmla="*/ 34 h 36"/>
                  <a:gd name="T18" fmla="*/ 22 w 36"/>
                  <a:gd name="T19" fmla="*/ 15 h 36"/>
                  <a:gd name="T20" fmla="*/ 23 w 36"/>
                  <a:gd name="T21" fmla="*/ 15 h 36"/>
                  <a:gd name="T22" fmla="*/ 25 w 36"/>
                  <a:gd name="T23" fmla="*/ 14 h 36"/>
                  <a:gd name="T24" fmla="*/ 25 w 36"/>
                  <a:gd name="T25" fmla="*/ 4 h 36"/>
                  <a:gd name="T26" fmla="*/ 25 w 36"/>
                  <a:gd name="T27" fmla="*/ 4 h 36"/>
                  <a:gd name="T28" fmla="*/ 28 w 36"/>
                  <a:gd name="T29" fmla="*/ 4 h 36"/>
                  <a:gd name="T30" fmla="*/ 29 w 36"/>
                  <a:gd name="T31" fmla="*/ 3 h 36"/>
                  <a:gd name="T32" fmla="*/ 31 w 36"/>
                  <a:gd name="T33" fmla="*/ 2 h 36"/>
                  <a:gd name="T34" fmla="*/ 31 w 36"/>
                  <a:gd name="T35" fmla="*/ 3 h 36"/>
                  <a:gd name="T36" fmla="*/ 32 w 36"/>
                  <a:gd name="T37" fmla="*/ 3 h 36"/>
                  <a:gd name="T38" fmla="*/ 33 w 36"/>
                  <a:gd name="T39" fmla="*/ 4 h 36"/>
                  <a:gd name="T40" fmla="*/ 33 w 36"/>
                  <a:gd name="T41" fmla="*/ 4 h 36"/>
                  <a:gd name="T42" fmla="*/ 35 w 36"/>
                  <a:gd name="T43" fmla="*/ 2 h 36"/>
                  <a:gd name="T44" fmla="*/ 36 w 36"/>
                  <a:gd name="T45" fmla="*/ 2 h 36"/>
                  <a:gd name="T46" fmla="*/ 36 w 36"/>
                  <a:gd name="T47" fmla="*/ 2 h 36"/>
                  <a:gd name="T48" fmla="*/ 36 w 36"/>
                  <a:gd name="T49" fmla="*/ 2 h 36"/>
                  <a:gd name="T50" fmla="*/ 35 w 36"/>
                  <a:gd name="T51" fmla="*/ 1 h 36"/>
                  <a:gd name="T52" fmla="*/ 30 w 36"/>
                  <a:gd name="T53" fmla="*/ 2 h 36"/>
                  <a:gd name="T54" fmla="*/ 27 w 36"/>
                  <a:gd name="T55" fmla="*/ 3 h 36"/>
                  <a:gd name="T56" fmla="*/ 26 w 36"/>
                  <a:gd name="T57" fmla="*/ 2 h 36"/>
                  <a:gd name="T58" fmla="*/ 24 w 36"/>
                  <a:gd name="T59" fmla="*/ 2 h 36"/>
                  <a:gd name="T60" fmla="*/ 19 w 36"/>
                  <a:gd name="T61" fmla="*/ 2 h 36"/>
                  <a:gd name="T62" fmla="*/ 19 w 36"/>
                  <a:gd name="T63" fmla="*/ 2 h 36"/>
                  <a:gd name="T64" fmla="*/ 18 w 36"/>
                  <a:gd name="T65" fmla="*/ 1 h 36"/>
                  <a:gd name="T66" fmla="*/ 8 w 36"/>
                  <a:gd name="T67" fmla="*/ 1 h 36"/>
                  <a:gd name="T68" fmla="*/ 6 w 36"/>
                  <a:gd name="T69" fmla="*/ 1 h 36"/>
                  <a:gd name="T70" fmla="*/ 3 w 36"/>
                  <a:gd name="T71" fmla="*/ 1 h 36"/>
                  <a:gd name="T72" fmla="*/ 3 w 36"/>
                  <a:gd name="T73" fmla="*/ 1 h 36"/>
                  <a:gd name="T74" fmla="*/ 2 w 36"/>
                  <a:gd name="T75" fmla="*/ 0 h 36"/>
                  <a:gd name="T76" fmla="*/ 2 w 36"/>
                  <a:gd name="T77" fmla="*/ 0 h 36"/>
                  <a:gd name="T78" fmla="*/ 1 w 36"/>
                  <a:gd name="T79" fmla="*/ 1 h 36"/>
                  <a:gd name="T80" fmla="*/ 1 w 36"/>
                  <a:gd name="T81" fmla="*/ 1 h 36"/>
                  <a:gd name="T82" fmla="*/ 0 w 36"/>
                  <a:gd name="T83" fmla="*/ 1 h 36"/>
                  <a:gd name="T84" fmla="*/ 2 w 36"/>
                  <a:gd name="T85" fmla="*/ 4 h 36"/>
                  <a:gd name="T86" fmla="*/ 4 w 36"/>
                  <a:gd name="T87" fmla="*/ 10 h 36"/>
                  <a:gd name="T88" fmla="*/ 6 w 36"/>
                  <a:gd name="T89" fmla="*/ 14 h 36"/>
                  <a:gd name="T90" fmla="*/ 7 w 36"/>
                  <a:gd name="T91" fmla="*/ 16 h 36"/>
                  <a:gd name="T92" fmla="*/ 7 w 36"/>
                  <a:gd name="T93" fmla="*/ 19 h 36"/>
                  <a:gd name="T94" fmla="*/ 7 w 36"/>
                  <a:gd name="T95" fmla="*/ 21 h 36"/>
                  <a:gd name="T96" fmla="*/ 9 w 36"/>
                  <a:gd name="T97" fmla="*/ 26 h 36"/>
                  <a:gd name="T98" fmla="*/ 9 w 36"/>
                  <a:gd name="T99" fmla="*/ 27 h 36"/>
                  <a:gd name="T100" fmla="*/ 10 w 36"/>
                  <a:gd name="T101" fmla="*/ 33 h 36"/>
                  <a:gd name="T102" fmla="*/ 12 w 36"/>
                  <a:gd name="T103" fmla="*/ 35 h 36"/>
                  <a:gd name="T104" fmla="*/ 12 w 36"/>
                  <a:gd name="T105" fmla="*/ 35 h 36"/>
                  <a:gd name="T106" fmla="*/ 13 w 36"/>
                  <a:gd name="T107" fmla="*/ 35 h 36"/>
                  <a:gd name="T108" fmla="*/ 13 w 36"/>
                  <a:gd name="T109" fmla="*/ 35 h 36"/>
                  <a:gd name="T110" fmla="*/ 14 w 36"/>
                  <a:gd name="T111" fmla="*/ 3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6" h="36">
                    <a:moveTo>
                      <a:pt x="14" y="34"/>
                    </a:moveTo>
                    <a:cubicBezTo>
                      <a:pt x="15" y="34"/>
                      <a:pt x="15" y="34"/>
                      <a:pt x="15" y="34"/>
                    </a:cubicBezTo>
                    <a:cubicBezTo>
                      <a:pt x="15" y="34"/>
                      <a:pt x="16" y="35"/>
                      <a:pt x="16" y="35"/>
                    </a:cubicBezTo>
                    <a:cubicBezTo>
                      <a:pt x="16" y="36"/>
                      <a:pt x="16" y="36"/>
                      <a:pt x="17" y="36"/>
                    </a:cubicBezTo>
                    <a:cubicBezTo>
                      <a:pt x="17" y="36"/>
                      <a:pt x="17" y="36"/>
                      <a:pt x="18" y="36"/>
                    </a:cubicBezTo>
                    <a:cubicBezTo>
                      <a:pt x="18" y="36"/>
                      <a:pt x="19" y="36"/>
                      <a:pt x="19" y="36"/>
                    </a:cubicBezTo>
                    <a:cubicBezTo>
                      <a:pt x="20" y="36"/>
                      <a:pt x="20" y="36"/>
                      <a:pt x="20" y="36"/>
                    </a:cubicBezTo>
                    <a:cubicBezTo>
                      <a:pt x="20" y="36"/>
                      <a:pt x="21" y="36"/>
                      <a:pt x="21" y="36"/>
                    </a:cubicBezTo>
                    <a:cubicBezTo>
                      <a:pt x="21" y="35"/>
                      <a:pt x="22" y="35"/>
                      <a:pt x="22" y="34"/>
                    </a:cubicBezTo>
                    <a:cubicBezTo>
                      <a:pt x="22" y="15"/>
                      <a:pt x="22" y="15"/>
                      <a:pt x="22" y="15"/>
                    </a:cubicBezTo>
                    <a:cubicBezTo>
                      <a:pt x="22" y="15"/>
                      <a:pt x="23" y="15"/>
                      <a:pt x="23" y="15"/>
                    </a:cubicBezTo>
                    <a:cubicBezTo>
                      <a:pt x="24" y="15"/>
                      <a:pt x="25" y="14"/>
                      <a:pt x="25" y="14"/>
                    </a:cubicBezTo>
                    <a:cubicBezTo>
                      <a:pt x="25" y="4"/>
                      <a:pt x="25" y="4"/>
                      <a:pt x="25" y="4"/>
                    </a:cubicBezTo>
                    <a:cubicBezTo>
                      <a:pt x="25" y="4"/>
                      <a:pt x="25" y="4"/>
                      <a:pt x="25" y="4"/>
                    </a:cubicBezTo>
                    <a:cubicBezTo>
                      <a:pt x="25" y="4"/>
                      <a:pt x="27" y="4"/>
                      <a:pt x="28" y="4"/>
                    </a:cubicBezTo>
                    <a:cubicBezTo>
                      <a:pt x="28" y="3"/>
                      <a:pt x="28" y="3"/>
                      <a:pt x="29" y="3"/>
                    </a:cubicBezTo>
                    <a:cubicBezTo>
                      <a:pt x="29" y="3"/>
                      <a:pt x="30" y="2"/>
                      <a:pt x="31" y="2"/>
                    </a:cubicBezTo>
                    <a:cubicBezTo>
                      <a:pt x="31" y="2"/>
                      <a:pt x="31" y="3"/>
                      <a:pt x="31" y="3"/>
                    </a:cubicBezTo>
                    <a:cubicBezTo>
                      <a:pt x="31" y="3"/>
                      <a:pt x="32" y="3"/>
                      <a:pt x="32" y="3"/>
                    </a:cubicBezTo>
                    <a:cubicBezTo>
                      <a:pt x="32" y="3"/>
                      <a:pt x="32" y="4"/>
                      <a:pt x="33" y="4"/>
                    </a:cubicBezTo>
                    <a:cubicBezTo>
                      <a:pt x="33" y="4"/>
                      <a:pt x="33" y="4"/>
                      <a:pt x="33" y="4"/>
                    </a:cubicBezTo>
                    <a:cubicBezTo>
                      <a:pt x="33" y="4"/>
                      <a:pt x="34" y="2"/>
                      <a:pt x="35" y="2"/>
                    </a:cubicBezTo>
                    <a:cubicBezTo>
                      <a:pt x="35" y="2"/>
                      <a:pt x="36" y="2"/>
                      <a:pt x="36" y="2"/>
                    </a:cubicBezTo>
                    <a:cubicBezTo>
                      <a:pt x="36" y="2"/>
                      <a:pt x="36" y="2"/>
                      <a:pt x="36" y="2"/>
                    </a:cubicBezTo>
                    <a:cubicBezTo>
                      <a:pt x="36" y="2"/>
                      <a:pt x="36" y="2"/>
                      <a:pt x="36" y="2"/>
                    </a:cubicBezTo>
                    <a:cubicBezTo>
                      <a:pt x="36" y="2"/>
                      <a:pt x="36" y="1"/>
                      <a:pt x="35" y="1"/>
                    </a:cubicBezTo>
                    <a:cubicBezTo>
                      <a:pt x="34" y="1"/>
                      <a:pt x="31" y="2"/>
                      <a:pt x="30" y="2"/>
                    </a:cubicBezTo>
                    <a:cubicBezTo>
                      <a:pt x="30" y="2"/>
                      <a:pt x="28" y="3"/>
                      <a:pt x="27" y="3"/>
                    </a:cubicBezTo>
                    <a:cubicBezTo>
                      <a:pt x="26" y="3"/>
                      <a:pt x="26" y="3"/>
                      <a:pt x="26" y="2"/>
                    </a:cubicBezTo>
                    <a:cubicBezTo>
                      <a:pt x="26" y="2"/>
                      <a:pt x="25" y="2"/>
                      <a:pt x="24" y="2"/>
                    </a:cubicBezTo>
                    <a:cubicBezTo>
                      <a:pt x="22" y="2"/>
                      <a:pt x="19" y="2"/>
                      <a:pt x="19" y="2"/>
                    </a:cubicBezTo>
                    <a:cubicBezTo>
                      <a:pt x="19" y="2"/>
                      <a:pt x="19" y="2"/>
                      <a:pt x="19" y="2"/>
                    </a:cubicBezTo>
                    <a:cubicBezTo>
                      <a:pt x="18" y="1"/>
                      <a:pt x="18" y="1"/>
                      <a:pt x="18" y="1"/>
                    </a:cubicBezTo>
                    <a:cubicBezTo>
                      <a:pt x="8" y="1"/>
                      <a:pt x="8" y="1"/>
                      <a:pt x="8" y="1"/>
                    </a:cubicBezTo>
                    <a:cubicBezTo>
                      <a:pt x="7" y="1"/>
                      <a:pt x="7" y="1"/>
                      <a:pt x="6" y="1"/>
                    </a:cubicBezTo>
                    <a:cubicBezTo>
                      <a:pt x="5" y="0"/>
                      <a:pt x="4" y="0"/>
                      <a:pt x="3" y="1"/>
                    </a:cubicBezTo>
                    <a:cubicBezTo>
                      <a:pt x="3" y="1"/>
                      <a:pt x="3" y="1"/>
                      <a:pt x="3" y="1"/>
                    </a:cubicBezTo>
                    <a:cubicBezTo>
                      <a:pt x="2" y="1"/>
                      <a:pt x="2" y="0"/>
                      <a:pt x="2" y="0"/>
                    </a:cubicBezTo>
                    <a:cubicBezTo>
                      <a:pt x="2" y="0"/>
                      <a:pt x="2" y="0"/>
                      <a:pt x="2" y="0"/>
                    </a:cubicBezTo>
                    <a:cubicBezTo>
                      <a:pt x="1" y="0"/>
                      <a:pt x="1" y="1"/>
                      <a:pt x="1" y="1"/>
                    </a:cubicBezTo>
                    <a:cubicBezTo>
                      <a:pt x="1" y="1"/>
                      <a:pt x="1" y="1"/>
                      <a:pt x="1" y="1"/>
                    </a:cubicBezTo>
                    <a:cubicBezTo>
                      <a:pt x="0" y="1"/>
                      <a:pt x="0" y="1"/>
                      <a:pt x="0" y="1"/>
                    </a:cubicBezTo>
                    <a:cubicBezTo>
                      <a:pt x="0" y="2"/>
                      <a:pt x="1" y="3"/>
                      <a:pt x="2" y="4"/>
                    </a:cubicBezTo>
                    <a:cubicBezTo>
                      <a:pt x="3" y="6"/>
                      <a:pt x="4" y="8"/>
                      <a:pt x="4" y="10"/>
                    </a:cubicBezTo>
                    <a:cubicBezTo>
                      <a:pt x="5" y="12"/>
                      <a:pt x="5" y="13"/>
                      <a:pt x="6" y="14"/>
                    </a:cubicBezTo>
                    <a:cubicBezTo>
                      <a:pt x="7" y="15"/>
                      <a:pt x="7" y="16"/>
                      <a:pt x="7" y="16"/>
                    </a:cubicBezTo>
                    <a:cubicBezTo>
                      <a:pt x="8" y="17"/>
                      <a:pt x="8" y="18"/>
                      <a:pt x="7" y="19"/>
                    </a:cubicBezTo>
                    <a:cubicBezTo>
                      <a:pt x="7" y="20"/>
                      <a:pt x="7" y="21"/>
                      <a:pt x="7" y="21"/>
                    </a:cubicBezTo>
                    <a:cubicBezTo>
                      <a:pt x="8" y="22"/>
                      <a:pt x="8" y="24"/>
                      <a:pt x="9" y="26"/>
                    </a:cubicBezTo>
                    <a:cubicBezTo>
                      <a:pt x="9" y="26"/>
                      <a:pt x="9" y="27"/>
                      <a:pt x="9" y="27"/>
                    </a:cubicBezTo>
                    <a:cubicBezTo>
                      <a:pt x="9" y="29"/>
                      <a:pt x="9" y="32"/>
                      <a:pt x="10" y="33"/>
                    </a:cubicBezTo>
                    <a:cubicBezTo>
                      <a:pt x="11" y="34"/>
                      <a:pt x="12" y="34"/>
                      <a:pt x="12" y="35"/>
                    </a:cubicBezTo>
                    <a:cubicBezTo>
                      <a:pt x="12" y="35"/>
                      <a:pt x="12" y="35"/>
                      <a:pt x="12" y="35"/>
                    </a:cubicBezTo>
                    <a:cubicBezTo>
                      <a:pt x="13" y="35"/>
                      <a:pt x="13" y="35"/>
                      <a:pt x="13" y="35"/>
                    </a:cubicBezTo>
                    <a:cubicBezTo>
                      <a:pt x="13" y="35"/>
                      <a:pt x="13" y="35"/>
                      <a:pt x="13" y="35"/>
                    </a:cubicBezTo>
                    <a:cubicBezTo>
                      <a:pt x="13" y="35"/>
                      <a:pt x="14" y="34"/>
                      <a:pt x="14" y="3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8" name="Freeform 7">
                <a:extLst>
                  <a:ext uri="{FF2B5EF4-FFF2-40B4-BE49-F238E27FC236}">
                    <a16:creationId xmlns:a16="http://schemas.microsoft.com/office/drawing/2014/main" id="{F90B3646-E4AB-482D-A1AD-19C4C29B21F7}"/>
                  </a:ext>
                </a:extLst>
              </p:cNvPr>
              <p:cNvSpPr>
                <a:spLocks/>
              </p:cNvSpPr>
              <p:nvPr userDrawn="1"/>
            </p:nvSpPr>
            <p:spPr bwMode="auto">
              <a:xfrm>
                <a:off x="4076" y="3131"/>
                <a:ext cx="132" cy="121"/>
              </a:xfrm>
              <a:custGeom>
                <a:avLst/>
                <a:gdLst>
                  <a:gd name="T0" fmla="*/ 12 w 22"/>
                  <a:gd name="T1" fmla="*/ 19 h 20"/>
                  <a:gd name="T2" fmla="*/ 14 w 22"/>
                  <a:gd name="T3" fmla="*/ 19 h 20"/>
                  <a:gd name="T4" fmla="*/ 16 w 22"/>
                  <a:gd name="T5" fmla="*/ 20 h 20"/>
                  <a:gd name="T6" fmla="*/ 17 w 22"/>
                  <a:gd name="T7" fmla="*/ 20 h 20"/>
                  <a:gd name="T8" fmla="*/ 18 w 22"/>
                  <a:gd name="T9" fmla="*/ 19 h 20"/>
                  <a:gd name="T10" fmla="*/ 20 w 22"/>
                  <a:gd name="T11" fmla="*/ 17 h 20"/>
                  <a:gd name="T12" fmla="*/ 20 w 22"/>
                  <a:gd name="T13" fmla="*/ 15 h 20"/>
                  <a:gd name="T14" fmla="*/ 21 w 22"/>
                  <a:gd name="T15" fmla="*/ 14 h 20"/>
                  <a:gd name="T16" fmla="*/ 22 w 22"/>
                  <a:gd name="T17" fmla="*/ 12 h 20"/>
                  <a:gd name="T18" fmla="*/ 22 w 22"/>
                  <a:gd name="T19" fmla="*/ 11 h 20"/>
                  <a:gd name="T20" fmla="*/ 21 w 22"/>
                  <a:gd name="T21" fmla="*/ 10 h 20"/>
                  <a:gd name="T22" fmla="*/ 22 w 22"/>
                  <a:gd name="T23" fmla="*/ 9 h 20"/>
                  <a:gd name="T24" fmla="*/ 22 w 22"/>
                  <a:gd name="T25" fmla="*/ 7 h 20"/>
                  <a:gd name="T26" fmla="*/ 22 w 22"/>
                  <a:gd name="T27" fmla="*/ 5 h 20"/>
                  <a:gd name="T28" fmla="*/ 22 w 22"/>
                  <a:gd name="T29" fmla="*/ 3 h 20"/>
                  <a:gd name="T30" fmla="*/ 21 w 22"/>
                  <a:gd name="T31" fmla="*/ 3 h 20"/>
                  <a:gd name="T32" fmla="*/ 19 w 22"/>
                  <a:gd name="T33" fmla="*/ 2 h 20"/>
                  <a:gd name="T34" fmla="*/ 15 w 22"/>
                  <a:gd name="T35" fmla="*/ 1 h 20"/>
                  <a:gd name="T36" fmla="*/ 15 w 22"/>
                  <a:gd name="T37" fmla="*/ 1 h 20"/>
                  <a:gd name="T38" fmla="*/ 15 w 22"/>
                  <a:gd name="T39" fmla="*/ 0 h 20"/>
                  <a:gd name="T40" fmla="*/ 12 w 22"/>
                  <a:gd name="T41" fmla="*/ 0 h 20"/>
                  <a:gd name="T42" fmla="*/ 11 w 22"/>
                  <a:gd name="T43" fmla="*/ 1 h 20"/>
                  <a:gd name="T44" fmla="*/ 8 w 22"/>
                  <a:gd name="T45" fmla="*/ 3 h 20"/>
                  <a:gd name="T46" fmla="*/ 6 w 22"/>
                  <a:gd name="T47" fmla="*/ 5 h 20"/>
                  <a:gd name="T48" fmla="*/ 5 w 22"/>
                  <a:gd name="T49" fmla="*/ 7 h 20"/>
                  <a:gd name="T50" fmla="*/ 4 w 22"/>
                  <a:gd name="T51" fmla="*/ 7 h 20"/>
                  <a:gd name="T52" fmla="*/ 2 w 22"/>
                  <a:gd name="T53" fmla="*/ 6 h 20"/>
                  <a:gd name="T54" fmla="*/ 1 w 22"/>
                  <a:gd name="T55" fmla="*/ 6 h 20"/>
                  <a:gd name="T56" fmla="*/ 0 w 22"/>
                  <a:gd name="T57" fmla="*/ 6 h 20"/>
                  <a:gd name="T58" fmla="*/ 1 w 22"/>
                  <a:gd name="T59" fmla="*/ 8 h 20"/>
                  <a:gd name="T60" fmla="*/ 2 w 22"/>
                  <a:gd name="T61" fmla="*/ 9 h 20"/>
                  <a:gd name="T62" fmla="*/ 3 w 22"/>
                  <a:gd name="T63" fmla="*/ 11 h 20"/>
                  <a:gd name="T64" fmla="*/ 6 w 22"/>
                  <a:gd name="T65" fmla="*/ 13 h 20"/>
                  <a:gd name="T66" fmla="*/ 7 w 22"/>
                  <a:gd name="T67" fmla="*/ 14 h 20"/>
                  <a:gd name="T68" fmla="*/ 7 w 22"/>
                  <a:gd name="T69" fmla="*/ 16 h 20"/>
                  <a:gd name="T70" fmla="*/ 9 w 22"/>
                  <a:gd name="T71" fmla="*/ 17 h 20"/>
                  <a:gd name="T72" fmla="*/ 9 w 22"/>
                  <a:gd name="T73" fmla="*/ 17 h 20"/>
                  <a:gd name="T74" fmla="*/ 11 w 22"/>
                  <a:gd name="T75" fmla="*/ 19 h 20"/>
                  <a:gd name="T76" fmla="*/ 12 w 22"/>
                  <a:gd name="T77" fmla="*/ 19 h 20"/>
                  <a:gd name="T78" fmla="*/ 12 w 22"/>
                  <a:gd name="T79"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 h="20">
                    <a:moveTo>
                      <a:pt x="12" y="19"/>
                    </a:moveTo>
                    <a:cubicBezTo>
                      <a:pt x="13" y="19"/>
                      <a:pt x="14" y="19"/>
                      <a:pt x="14" y="19"/>
                    </a:cubicBezTo>
                    <a:cubicBezTo>
                      <a:pt x="14" y="19"/>
                      <a:pt x="15" y="20"/>
                      <a:pt x="16" y="20"/>
                    </a:cubicBezTo>
                    <a:cubicBezTo>
                      <a:pt x="16" y="20"/>
                      <a:pt x="17" y="20"/>
                      <a:pt x="17" y="20"/>
                    </a:cubicBezTo>
                    <a:cubicBezTo>
                      <a:pt x="17" y="20"/>
                      <a:pt x="18" y="19"/>
                      <a:pt x="18" y="19"/>
                    </a:cubicBezTo>
                    <a:cubicBezTo>
                      <a:pt x="19" y="18"/>
                      <a:pt x="20" y="17"/>
                      <a:pt x="20" y="17"/>
                    </a:cubicBezTo>
                    <a:cubicBezTo>
                      <a:pt x="20" y="16"/>
                      <a:pt x="20" y="16"/>
                      <a:pt x="20" y="15"/>
                    </a:cubicBezTo>
                    <a:cubicBezTo>
                      <a:pt x="20" y="15"/>
                      <a:pt x="20" y="14"/>
                      <a:pt x="21" y="14"/>
                    </a:cubicBezTo>
                    <a:cubicBezTo>
                      <a:pt x="21" y="14"/>
                      <a:pt x="22" y="12"/>
                      <a:pt x="22" y="12"/>
                    </a:cubicBezTo>
                    <a:cubicBezTo>
                      <a:pt x="22" y="12"/>
                      <a:pt x="22" y="12"/>
                      <a:pt x="22" y="11"/>
                    </a:cubicBezTo>
                    <a:cubicBezTo>
                      <a:pt x="22" y="11"/>
                      <a:pt x="22" y="10"/>
                      <a:pt x="21" y="10"/>
                    </a:cubicBezTo>
                    <a:cubicBezTo>
                      <a:pt x="21" y="9"/>
                      <a:pt x="21" y="9"/>
                      <a:pt x="22" y="9"/>
                    </a:cubicBezTo>
                    <a:cubicBezTo>
                      <a:pt x="22" y="8"/>
                      <a:pt x="22" y="8"/>
                      <a:pt x="22" y="7"/>
                    </a:cubicBezTo>
                    <a:cubicBezTo>
                      <a:pt x="22" y="7"/>
                      <a:pt x="22" y="6"/>
                      <a:pt x="22" y="5"/>
                    </a:cubicBezTo>
                    <a:cubicBezTo>
                      <a:pt x="22" y="4"/>
                      <a:pt x="22" y="3"/>
                      <a:pt x="22" y="3"/>
                    </a:cubicBezTo>
                    <a:cubicBezTo>
                      <a:pt x="22" y="3"/>
                      <a:pt x="22" y="3"/>
                      <a:pt x="21" y="3"/>
                    </a:cubicBezTo>
                    <a:cubicBezTo>
                      <a:pt x="21" y="2"/>
                      <a:pt x="20" y="2"/>
                      <a:pt x="19" y="2"/>
                    </a:cubicBezTo>
                    <a:cubicBezTo>
                      <a:pt x="18" y="1"/>
                      <a:pt x="15" y="1"/>
                      <a:pt x="15" y="1"/>
                    </a:cubicBezTo>
                    <a:cubicBezTo>
                      <a:pt x="15" y="1"/>
                      <a:pt x="15" y="1"/>
                      <a:pt x="15" y="1"/>
                    </a:cubicBezTo>
                    <a:cubicBezTo>
                      <a:pt x="15" y="0"/>
                      <a:pt x="15" y="0"/>
                      <a:pt x="15" y="0"/>
                    </a:cubicBezTo>
                    <a:cubicBezTo>
                      <a:pt x="12" y="0"/>
                      <a:pt x="12" y="0"/>
                      <a:pt x="12" y="0"/>
                    </a:cubicBezTo>
                    <a:cubicBezTo>
                      <a:pt x="11" y="0"/>
                      <a:pt x="11" y="1"/>
                      <a:pt x="11" y="1"/>
                    </a:cubicBezTo>
                    <a:cubicBezTo>
                      <a:pt x="11" y="2"/>
                      <a:pt x="9" y="3"/>
                      <a:pt x="8" y="3"/>
                    </a:cubicBezTo>
                    <a:cubicBezTo>
                      <a:pt x="7" y="4"/>
                      <a:pt x="7" y="5"/>
                      <a:pt x="6" y="5"/>
                    </a:cubicBezTo>
                    <a:cubicBezTo>
                      <a:pt x="6" y="6"/>
                      <a:pt x="5" y="7"/>
                      <a:pt x="5" y="7"/>
                    </a:cubicBezTo>
                    <a:cubicBezTo>
                      <a:pt x="5" y="7"/>
                      <a:pt x="5" y="7"/>
                      <a:pt x="4" y="7"/>
                    </a:cubicBezTo>
                    <a:cubicBezTo>
                      <a:pt x="4" y="7"/>
                      <a:pt x="3" y="7"/>
                      <a:pt x="2" y="6"/>
                    </a:cubicBezTo>
                    <a:cubicBezTo>
                      <a:pt x="2" y="6"/>
                      <a:pt x="1" y="6"/>
                      <a:pt x="1" y="6"/>
                    </a:cubicBezTo>
                    <a:cubicBezTo>
                      <a:pt x="1" y="6"/>
                      <a:pt x="0" y="6"/>
                      <a:pt x="0" y="6"/>
                    </a:cubicBezTo>
                    <a:cubicBezTo>
                      <a:pt x="0" y="7"/>
                      <a:pt x="1" y="8"/>
                      <a:pt x="1" y="8"/>
                    </a:cubicBezTo>
                    <a:cubicBezTo>
                      <a:pt x="2" y="8"/>
                      <a:pt x="2" y="8"/>
                      <a:pt x="2" y="9"/>
                    </a:cubicBezTo>
                    <a:cubicBezTo>
                      <a:pt x="2" y="10"/>
                      <a:pt x="3" y="11"/>
                      <a:pt x="3" y="11"/>
                    </a:cubicBezTo>
                    <a:cubicBezTo>
                      <a:pt x="3" y="11"/>
                      <a:pt x="6" y="12"/>
                      <a:pt x="6" y="13"/>
                    </a:cubicBezTo>
                    <a:cubicBezTo>
                      <a:pt x="6" y="14"/>
                      <a:pt x="6" y="14"/>
                      <a:pt x="7" y="14"/>
                    </a:cubicBezTo>
                    <a:cubicBezTo>
                      <a:pt x="7" y="15"/>
                      <a:pt x="7" y="15"/>
                      <a:pt x="7" y="16"/>
                    </a:cubicBezTo>
                    <a:cubicBezTo>
                      <a:pt x="7" y="16"/>
                      <a:pt x="8" y="17"/>
                      <a:pt x="9" y="17"/>
                    </a:cubicBezTo>
                    <a:cubicBezTo>
                      <a:pt x="9" y="17"/>
                      <a:pt x="9" y="17"/>
                      <a:pt x="9" y="17"/>
                    </a:cubicBezTo>
                    <a:cubicBezTo>
                      <a:pt x="11" y="17"/>
                      <a:pt x="11" y="18"/>
                      <a:pt x="11" y="19"/>
                    </a:cubicBezTo>
                    <a:cubicBezTo>
                      <a:pt x="11" y="19"/>
                      <a:pt x="12" y="19"/>
                      <a:pt x="12" y="19"/>
                    </a:cubicBezTo>
                    <a:cubicBezTo>
                      <a:pt x="12" y="19"/>
                      <a:pt x="12" y="19"/>
                      <a:pt x="12" y="19"/>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19" name="Freeform 8">
                <a:extLst>
                  <a:ext uri="{FF2B5EF4-FFF2-40B4-BE49-F238E27FC236}">
                    <a16:creationId xmlns:a16="http://schemas.microsoft.com/office/drawing/2014/main" id="{AD685903-4932-4515-BCFB-F9B2B1D37B3C}"/>
                  </a:ext>
                </a:extLst>
              </p:cNvPr>
              <p:cNvSpPr>
                <a:spLocks/>
              </p:cNvSpPr>
              <p:nvPr userDrawn="1"/>
            </p:nvSpPr>
            <p:spPr bwMode="auto">
              <a:xfrm>
                <a:off x="4076" y="3131"/>
                <a:ext cx="132" cy="121"/>
              </a:xfrm>
              <a:custGeom>
                <a:avLst/>
                <a:gdLst>
                  <a:gd name="T0" fmla="*/ 12 w 22"/>
                  <a:gd name="T1" fmla="*/ 19 h 20"/>
                  <a:gd name="T2" fmla="*/ 14 w 22"/>
                  <a:gd name="T3" fmla="*/ 19 h 20"/>
                  <a:gd name="T4" fmla="*/ 16 w 22"/>
                  <a:gd name="T5" fmla="*/ 20 h 20"/>
                  <a:gd name="T6" fmla="*/ 17 w 22"/>
                  <a:gd name="T7" fmla="*/ 20 h 20"/>
                  <a:gd name="T8" fmla="*/ 18 w 22"/>
                  <a:gd name="T9" fmla="*/ 19 h 20"/>
                  <a:gd name="T10" fmla="*/ 20 w 22"/>
                  <a:gd name="T11" fmla="*/ 17 h 20"/>
                  <a:gd name="T12" fmla="*/ 20 w 22"/>
                  <a:gd name="T13" fmla="*/ 15 h 20"/>
                  <a:gd name="T14" fmla="*/ 21 w 22"/>
                  <a:gd name="T15" fmla="*/ 14 h 20"/>
                  <a:gd name="T16" fmla="*/ 22 w 22"/>
                  <a:gd name="T17" fmla="*/ 12 h 20"/>
                  <a:gd name="T18" fmla="*/ 22 w 22"/>
                  <a:gd name="T19" fmla="*/ 11 h 20"/>
                  <a:gd name="T20" fmla="*/ 21 w 22"/>
                  <a:gd name="T21" fmla="*/ 10 h 20"/>
                  <a:gd name="T22" fmla="*/ 22 w 22"/>
                  <a:gd name="T23" fmla="*/ 9 h 20"/>
                  <a:gd name="T24" fmla="*/ 22 w 22"/>
                  <a:gd name="T25" fmla="*/ 7 h 20"/>
                  <a:gd name="T26" fmla="*/ 22 w 22"/>
                  <a:gd name="T27" fmla="*/ 5 h 20"/>
                  <a:gd name="T28" fmla="*/ 22 w 22"/>
                  <a:gd name="T29" fmla="*/ 3 h 20"/>
                  <a:gd name="T30" fmla="*/ 21 w 22"/>
                  <a:gd name="T31" fmla="*/ 3 h 20"/>
                  <a:gd name="T32" fmla="*/ 19 w 22"/>
                  <a:gd name="T33" fmla="*/ 2 h 20"/>
                  <a:gd name="T34" fmla="*/ 15 w 22"/>
                  <a:gd name="T35" fmla="*/ 1 h 20"/>
                  <a:gd name="T36" fmla="*/ 15 w 22"/>
                  <a:gd name="T37" fmla="*/ 1 h 20"/>
                  <a:gd name="T38" fmla="*/ 15 w 22"/>
                  <a:gd name="T39" fmla="*/ 0 h 20"/>
                  <a:gd name="T40" fmla="*/ 12 w 22"/>
                  <a:gd name="T41" fmla="*/ 0 h 20"/>
                  <a:gd name="T42" fmla="*/ 11 w 22"/>
                  <a:gd name="T43" fmla="*/ 1 h 20"/>
                  <a:gd name="T44" fmla="*/ 8 w 22"/>
                  <a:gd name="T45" fmla="*/ 3 h 20"/>
                  <a:gd name="T46" fmla="*/ 6 w 22"/>
                  <a:gd name="T47" fmla="*/ 5 h 20"/>
                  <a:gd name="T48" fmla="*/ 5 w 22"/>
                  <a:gd name="T49" fmla="*/ 7 h 20"/>
                  <a:gd name="T50" fmla="*/ 4 w 22"/>
                  <a:gd name="T51" fmla="*/ 7 h 20"/>
                  <a:gd name="T52" fmla="*/ 2 w 22"/>
                  <a:gd name="T53" fmla="*/ 6 h 20"/>
                  <a:gd name="T54" fmla="*/ 1 w 22"/>
                  <a:gd name="T55" fmla="*/ 6 h 20"/>
                  <a:gd name="T56" fmla="*/ 0 w 22"/>
                  <a:gd name="T57" fmla="*/ 6 h 20"/>
                  <a:gd name="T58" fmla="*/ 1 w 22"/>
                  <a:gd name="T59" fmla="*/ 8 h 20"/>
                  <a:gd name="T60" fmla="*/ 2 w 22"/>
                  <a:gd name="T61" fmla="*/ 9 h 20"/>
                  <a:gd name="T62" fmla="*/ 3 w 22"/>
                  <a:gd name="T63" fmla="*/ 11 h 20"/>
                  <a:gd name="T64" fmla="*/ 6 w 22"/>
                  <a:gd name="T65" fmla="*/ 13 h 20"/>
                  <a:gd name="T66" fmla="*/ 7 w 22"/>
                  <a:gd name="T67" fmla="*/ 14 h 20"/>
                  <a:gd name="T68" fmla="*/ 7 w 22"/>
                  <a:gd name="T69" fmla="*/ 16 h 20"/>
                  <a:gd name="T70" fmla="*/ 9 w 22"/>
                  <a:gd name="T71" fmla="*/ 17 h 20"/>
                  <a:gd name="T72" fmla="*/ 9 w 22"/>
                  <a:gd name="T73" fmla="*/ 17 h 20"/>
                  <a:gd name="T74" fmla="*/ 11 w 22"/>
                  <a:gd name="T75" fmla="*/ 19 h 20"/>
                  <a:gd name="T76" fmla="*/ 12 w 22"/>
                  <a:gd name="T77" fmla="*/ 19 h 20"/>
                  <a:gd name="T78" fmla="*/ 12 w 22"/>
                  <a:gd name="T79"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 h="20">
                    <a:moveTo>
                      <a:pt x="12" y="19"/>
                    </a:moveTo>
                    <a:cubicBezTo>
                      <a:pt x="13" y="19"/>
                      <a:pt x="14" y="19"/>
                      <a:pt x="14" y="19"/>
                    </a:cubicBezTo>
                    <a:cubicBezTo>
                      <a:pt x="14" y="19"/>
                      <a:pt x="15" y="20"/>
                      <a:pt x="16" y="20"/>
                    </a:cubicBezTo>
                    <a:cubicBezTo>
                      <a:pt x="16" y="20"/>
                      <a:pt x="17" y="20"/>
                      <a:pt x="17" y="20"/>
                    </a:cubicBezTo>
                    <a:cubicBezTo>
                      <a:pt x="17" y="20"/>
                      <a:pt x="18" y="19"/>
                      <a:pt x="18" y="19"/>
                    </a:cubicBezTo>
                    <a:cubicBezTo>
                      <a:pt x="19" y="18"/>
                      <a:pt x="20" y="17"/>
                      <a:pt x="20" y="17"/>
                    </a:cubicBezTo>
                    <a:cubicBezTo>
                      <a:pt x="20" y="16"/>
                      <a:pt x="20" y="16"/>
                      <a:pt x="20" y="15"/>
                    </a:cubicBezTo>
                    <a:cubicBezTo>
                      <a:pt x="20" y="15"/>
                      <a:pt x="20" y="14"/>
                      <a:pt x="21" y="14"/>
                    </a:cubicBezTo>
                    <a:cubicBezTo>
                      <a:pt x="21" y="14"/>
                      <a:pt x="22" y="12"/>
                      <a:pt x="22" y="12"/>
                    </a:cubicBezTo>
                    <a:cubicBezTo>
                      <a:pt x="22" y="12"/>
                      <a:pt x="22" y="12"/>
                      <a:pt x="22" y="11"/>
                    </a:cubicBezTo>
                    <a:cubicBezTo>
                      <a:pt x="22" y="11"/>
                      <a:pt x="22" y="10"/>
                      <a:pt x="21" y="10"/>
                    </a:cubicBezTo>
                    <a:cubicBezTo>
                      <a:pt x="21" y="9"/>
                      <a:pt x="21" y="9"/>
                      <a:pt x="22" y="9"/>
                    </a:cubicBezTo>
                    <a:cubicBezTo>
                      <a:pt x="22" y="8"/>
                      <a:pt x="22" y="8"/>
                      <a:pt x="22" y="7"/>
                    </a:cubicBezTo>
                    <a:cubicBezTo>
                      <a:pt x="22" y="7"/>
                      <a:pt x="22" y="6"/>
                      <a:pt x="22" y="5"/>
                    </a:cubicBezTo>
                    <a:cubicBezTo>
                      <a:pt x="22" y="4"/>
                      <a:pt x="22" y="3"/>
                      <a:pt x="22" y="3"/>
                    </a:cubicBezTo>
                    <a:cubicBezTo>
                      <a:pt x="22" y="3"/>
                      <a:pt x="22" y="3"/>
                      <a:pt x="21" y="3"/>
                    </a:cubicBezTo>
                    <a:cubicBezTo>
                      <a:pt x="21" y="2"/>
                      <a:pt x="20" y="2"/>
                      <a:pt x="19" y="2"/>
                    </a:cubicBezTo>
                    <a:cubicBezTo>
                      <a:pt x="18" y="1"/>
                      <a:pt x="15" y="1"/>
                      <a:pt x="15" y="1"/>
                    </a:cubicBezTo>
                    <a:cubicBezTo>
                      <a:pt x="15" y="1"/>
                      <a:pt x="15" y="1"/>
                      <a:pt x="15" y="1"/>
                    </a:cubicBezTo>
                    <a:cubicBezTo>
                      <a:pt x="15" y="0"/>
                      <a:pt x="15" y="0"/>
                      <a:pt x="15" y="0"/>
                    </a:cubicBezTo>
                    <a:cubicBezTo>
                      <a:pt x="12" y="0"/>
                      <a:pt x="12" y="0"/>
                      <a:pt x="12" y="0"/>
                    </a:cubicBezTo>
                    <a:cubicBezTo>
                      <a:pt x="11" y="0"/>
                      <a:pt x="11" y="1"/>
                      <a:pt x="11" y="1"/>
                    </a:cubicBezTo>
                    <a:cubicBezTo>
                      <a:pt x="11" y="2"/>
                      <a:pt x="9" y="3"/>
                      <a:pt x="8" y="3"/>
                    </a:cubicBezTo>
                    <a:cubicBezTo>
                      <a:pt x="7" y="4"/>
                      <a:pt x="7" y="5"/>
                      <a:pt x="6" y="5"/>
                    </a:cubicBezTo>
                    <a:cubicBezTo>
                      <a:pt x="6" y="6"/>
                      <a:pt x="5" y="7"/>
                      <a:pt x="5" y="7"/>
                    </a:cubicBezTo>
                    <a:cubicBezTo>
                      <a:pt x="5" y="7"/>
                      <a:pt x="5" y="7"/>
                      <a:pt x="4" y="7"/>
                    </a:cubicBezTo>
                    <a:cubicBezTo>
                      <a:pt x="4" y="7"/>
                      <a:pt x="3" y="7"/>
                      <a:pt x="2" y="6"/>
                    </a:cubicBezTo>
                    <a:cubicBezTo>
                      <a:pt x="2" y="6"/>
                      <a:pt x="1" y="6"/>
                      <a:pt x="1" y="6"/>
                    </a:cubicBezTo>
                    <a:cubicBezTo>
                      <a:pt x="1" y="6"/>
                      <a:pt x="0" y="6"/>
                      <a:pt x="0" y="6"/>
                    </a:cubicBezTo>
                    <a:cubicBezTo>
                      <a:pt x="0" y="7"/>
                      <a:pt x="1" y="8"/>
                      <a:pt x="1" y="8"/>
                    </a:cubicBezTo>
                    <a:cubicBezTo>
                      <a:pt x="2" y="8"/>
                      <a:pt x="2" y="8"/>
                      <a:pt x="2" y="9"/>
                    </a:cubicBezTo>
                    <a:cubicBezTo>
                      <a:pt x="2" y="10"/>
                      <a:pt x="3" y="11"/>
                      <a:pt x="3" y="11"/>
                    </a:cubicBezTo>
                    <a:cubicBezTo>
                      <a:pt x="3" y="11"/>
                      <a:pt x="6" y="12"/>
                      <a:pt x="6" y="13"/>
                    </a:cubicBezTo>
                    <a:cubicBezTo>
                      <a:pt x="6" y="14"/>
                      <a:pt x="6" y="14"/>
                      <a:pt x="7" y="14"/>
                    </a:cubicBezTo>
                    <a:cubicBezTo>
                      <a:pt x="7" y="15"/>
                      <a:pt x="7" y="15"/>
                      <a:pt x="7" y="16"/>
                    </a:cubicBezTo>
                    <a:cubicBezTo>
                      <a:pt x="7" y="16"/>
                      <a:pt x="8" y="17"/>
                      <a:pt x="9" y="17"/>
                    </a:cubicBezTo>
                    <a:cubicBezTo>
                      <a:pt x="9" y="17"/>
                      <a:pt x="9" y="17"/>
                      <a:pt x="9" y="17"/>
                    </a:cubicBezTo>
                    <a:cubicBezTo>
                      <a:pt x="11" y="17"/>
                      <a:pt x="11" y="18"/>
                      <a:pt x="11" y="19"/>
                    </a:cubicBezTo>
                    <a:cubicBezTo>
                      <a:pt x="11" y="19"/>
                      <a:pt x="12" y="19"/>
                      <a:pt x="12" y="19"/>
                    </a:cubicBezTo>
                    <a:cubicBezTo>
                      <a:pt x="12" y="19"/>
                      <a:pt x="12" y="19"/>
                      <a:pt x="12" y="19"/>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20" name="Freeform 9">
                <a:extLst>
                  <a:ext uri="{FF2B5EF4-FFF2-40B4-BE49-F238E27FC236}">
                    <a16:creationId xmlns:a16="http://schemas.microsoft.com/office/drawing/2014/main" id="{A650B858-C2D4-40C9-B645-FE93D605AD9C}"/>
                  </a:ext>
                </a:extLst>
              </p:cNvPr>
              <p:cNvSpPr>
                <a:spLocks/>
              </p:cNvSpPr>
              <p:nvPr userDrawn="1"/>
            </p:nvSpPr>
            <p:spPr bwMode="auto">
              <a:xfrm>
                <a:off x="3986" y="3167"/>
                <a:ext cx="156" cy="170"/>
              </a:xfrm>
              <a:custGeom>
                <a:avLst/>
                <a:gdLst>
                  <a:gd name="T0" fmla="*/ 0 w 26"/>
                  <a:gd name="T1" fmla="*/ 22 h 28"/>
                  <a:gd name="T2" fmla="*/ 2 w 26"/>
                  <a:gd name="T3" fmla="*/ 23 h 28"/>
                  <a:gd name="T4" fmla="*/ 2 w 26"/>
                  <a:gd name="T5" fmla="*/ 23 h 28"/>
                  <a:gd name="T6" fmla="*/ 3 w 26"/>
                  <a:gd name="T7" fmla="*/ 26 h 28"/>
                  <a:gd name="T8" fmla="*/ 2 w 26"/>
                  <a:gd name="T9" fmla="*/ 26 h 28"/>
                  <a:gd name="T10" fmla="*/ 2 w 26"/>
                  <a:gd name="T11" fmla="*/ 27 h 28"/>
                  <a:gd name="T12" fmla="*/ 2 w 26"/>
                  <a:gd name="T13" fmla="*/ 27 h 28"/>
                  <a:gd name="T14" fmla="*/ 2 w 26"/>
                  <a:gd name="T15" fmla="*/ 28 h 28"/>
                  <a:gd name="T16" fmla="*/ 2 w 26"/>
                  <a:gd name="T17" fmla="*/ 28 h 28"/>
                  <a:gd name="T18" fmla="*/ 3 w 26"/>
                  <a:gd name="T19" fmla="*/ 28 h 28"/>
                  <a:gd name="T20" fmla="*/ 4 w 26"/>
                  <a:gd name="T21" fmla="*/ 28 h 28"/>
                  <a:gd name="T22" fmla="*/ 5 w 26"/>
                  <a:gd name="T23" fmla="*/ 28 h 28"/>
                  <a:gd name="T24" fmla="*/ 6 w 26"/>
                  <a:gd name="T25" fmla="*/ 27 h 28"/>
                  <a:gd name="T26" fmla="*/ 8 w 26"/>
                  <a:gd name="T27" fmla="*/ 25 h 28"/>
                  <a:gd name="T28" fmla="*/ 9 w 26"/>
                  <a:gd name="T29" fmla="*/ 23 h 28"/>
                  <a:gd name="T30" fmla="*/ 10 w 26"/>
                  <a:gd name="T31" fmla="*/ 23 h 28"/>
                  <a:gd name="T32" fmla="*/ 10 w 26"/>
                  <a:gd name="T33" fmla="*/ 23 h 28"/>
                  <a:gd name="T34" fmla="*/ 13 w 26"/>
                  <a:gd name="T35" fmla="*/ 24 h 28"/>
                  <a:gd name="T36" fmla="*/ 16 w 26"/>
                  <a:gd name="T37" fmla="*/ 23 h 28"/>
                  <a:gd name="T38" fmla="*/ 16 w 26"/>
                  <a:gd name="T39" fmla="*/ 22 h 28"/>
                  <a:gd name="T40" fmla="*/ 17 w 26"/>
                  <a:gd name="T41" fmla="*/ 21 h 28"/>
                  <a:gd name="T42" fmla="*/ 20 w 26"/>
                  <a:gd name="T43" fmla="*/ 19 h 28"/>
                  <a:gd name="T44" fmla="*/ 21 w 26"/>
                  <a:gd name="T45" fmla="*/ 17 h 28"/>
                  <a:gd name="T46" fmla="*/ 23 w 26"/>
                  <a:gd name="T47" fmla="*/ 15 h 28"/>
                  <a:gd name="T48" fmla="*/ 24 w 26"/>
                  <a:gd name="T49" fmla="*/ 14 h 28"/>
                  <a:gd name="T50" fmla="*/ 25 w 26"/>
                  <a:gd name="T51" fmla="*/ 14 h 28"/>
                  <a:gd name="T52" fmla="*/ 26 w 26"/>
                  <a:gd name="T53" fmla="*/ 13 h 28"/>
                  <a:gd name="T54" fmla="*/ 24 w 26"/>
                  <a:gd name="T55" fmla="*/ 12 h 28"/>
                  <a:gd name="T56" fmla="*/ 23 w 26"/>
                  <a:gd name="T57" fmla="*/ 11 h 28"/>
                  <a:gd name="T58" fmla="*/ 22 w 26"/>
                  <a:gd name="T59" fmla="*/ 10 h 28"/>
                  <a:gd name="T60" fmla="*/ 21 w 26"/>
                  <a:gd name="T61" fmla="*/ 8 h 28"/>
                  <a:gd name="T62" fmla="*/ 21 w 26"/>
                  <a:gd name="T63" fmla="*/ 7 h 28"/>
                  <a:gd name="T64" fmla="*/ 18 w 26"/>
                  <a:gd name="T65" fmla="*/ 6 h 28"/>
                  <a:gd name="T66" fmla="*/ 17 w 26"/>
                  <a:gd name="T67" fmla="*/ 3 h 28"/>
                  <a:gd name="T68" fmla="*/ 16 w 26"/>
                  <a:gd name="T69" fmla="*/ 2 h 28"/>
                  <a:gd name="T70" fmla="*/ 15 w 26"/>
                  <a:gd name="T71" fmla="*/ 0 h 28"/>
                  <a:gd name="T72" fmla="*/ 14 w 26"/>
                  <a:gd name="T73" fmla="*/ 0 h 28"/>
                  <a:gd name="T74" fmla="*/ 13 w 26"/>
                  <a:gd name="T75" fmla="*/ 1 h 28"/>
                  <a:gd name="T76" fmla="*/ 11 w 26"/>
                  <a:gd name="T77" fmla="*/ 2 h 28"/>
                  <a:gd name="T78" fmla="*/ 10 w 26"/>
                  <a:gd name="T79" fmla="*/ 2 h 28"/>
                  <a:gd name="T80" fmla="*/ 10 w 26"/>
                  <a:gd name="T81" fmla="*/ 1 h 28"/>
                  <a:gd name="T82" fmla="*/ 9 w 26"/>
                  <a:gd name="T83" fmla="*/ 1 h 28"/>
                  <a:gd name="T84" fmla="*/ 9 w 26"/>
                  <a:gd name="T85" fmla="*/ 1 h 28"/>
                  <a:gd name="T86" fmla="*/ 7 w 26"/>
                  <a:gd name="T87" fmla="*/ 2 h 28"/>
                  <a:gd name="T88" fmla="*/ 6 w 26"/>
                  <a:gd name="T89" fmla="*/ 2 h 28"/>
                  <a:gd name="T90" fmla="*/ 3 w 26"/>
                  <a:gd name="T91" fmla="*/ 2 h 28"/>
                  <a:gd name="T92" fmla="*/ 3 w 26"/>
                  <a:gd name="T93" fmla="*/ 12 h 28"/>
                  <a:gd name="T94" fmla="*/ 1 w 26"/>
                  <a:gd name="T95" fmla="*/ 13 h 28"/>
                  <a:gd name="T96" fmla="*/ 0 w 26"/>
                  <a:gd name="T97" fmla="*/ 13 h 28"/>
                  <a:gd name="T98" fmla="*/ 0 w 26"/>
                  <a:gd name="T99"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 h="28">
                    <a:moveTo>
                      <a:pt x="0" y="22"/>
                    </a:moveTo>
                    <a:cubicBezTo>
                      <a:pt x="1" y="22"/>
                      <a:pt x="2" y="22"/>
                      <a:pt x="2" y="23"/>
                    </a:cubicBezTo>
                    <a:cubicBezTo>
                      <a:pt x="2" y="23"/>
                      <a:pt x="2" y="23"/>
                      <a:pt x="2" y="23"/>
                    </a:cubicBezTo>
                    <a:cubicBezTo>
                      <a:pt x="2" y="24"/>
                      <a:pt x="3" y="25"/>
                      <a:pt x="3" y="26"/>
                    </a:cubicBezTo>
                    <a:cubicBezTo>
                      <a:pt x="3" y="26"/>
                      <a:pt x="2" y="26"/>
                      <a:pt x="2" y="26"/>
                    </a:cubicBezTo>
                    <a:cubicBezTo>
                      <a:pt x="2" y="26"/>
                      <a:pt x="2" y="26"/>
                      <a:pt x="2" y="27"/>
                    </a:cubicBezTo>
                    <a:cubicBezTo>
                      <a:pt x="2" y="27"/>
                      <a:pt x="2" y="27"/>
                      <a:pt x="2" y="27"/>
                    </a:cubicBezTo>
                    <a:cubicBezTo>
                      <a:pt x="2" y="27"/>
                      <a:pt x="2" y="27"/>
                      <a:pt x="2" y="28"/>
                    </a:cubicBezTo>
                    <a:cubicBezTo>
                      <a:pt x="2" y="28"/>
                      <a:pt x="2" y="28"/>
                      <a:pt x="2" y="28"/>
                    </a:cubicBezTo>
                    <a:cubicBezTo>
                      <a:pt x="3" y="28"/>
                      <a:pt x="3" y="28"/>
                      <a:pt x="3" y="28"/>
                    </a:cubicBezTo>
                    <a:cubicBezTo>
                      <a:pt x="4" y="28"/>
                      <a:pt x="4" y="28"/>
                      <a:pt x="4" y="28"/>
                    </a:cubicBezTo>
                    <a:cubicBezTo>
                      <a:pt x="5" y="28"/>
                      <a:pt x="5" y="28"/>
                      <a:pt x="5" y="28"/>
                    </a:cubicBezTo>
                    <a:cubicBezTo>
                      <a:pt x="5" y="27"/>
                      <a:pt x="6" y="27"/>
                      <a:pt x="6" y="27"/>
                    </a:cubicBezTo>
                    <a:cubicBezTo>
                      <a:pt x="7" y="26"/>
                      <a:pt x="8" y="25"/>
                      <a:pt x="8" y="25"/>
                    </a:cubicBezTo>
                    <a:cubicBezTo>
                      <a:pt x="8" y="24"/>
                      <a:pt x="8" y="23"/>
                      <a:pt x="9" y="23"/>
                    </a:cubicBezTo>
                    <a:cubicBezTo>
                      <a:pt x="9" y="23"/>
                      <a:pt x="10" y="23"/>
                      <a:pt x="10" y="23"/>
                    </a:cubicBezTo>
                    <a:cubicBezTo>
                      <a:pt x="10" y="23"/>
                      <a:pt x="10" y="23"/>
                      <a:pt x="10" y="23"/>
                    </a:cubicBezTo>
                    <a:cubicBezTo>
                      <a:pt x="12" y="24"/>
                      <a:pt x="12" y="24"/>
                      <a:pt x="13" y="24"/>
                    </a:cubicBezTo>
                    <a:cubicBezTo>
                      <a:pt x="15" y="24"/>
                      <a:pt x="16" y="24"/>
                      <a:pt x="16" y="23"/>
                    </a:cubicBezTo>
                    <a:cubicBezTo>
                      <a:pt x="16" y="23"/>
                      <a:pt x="16" y="22"/>
                      <a:pt x="16" y="22"/>
                    </a:cubicBezTo>
                    <a:cubicBezTo>
                      <a:pt x="16" y="21"/>
                      <a:pt x="16" y="21"/>
                      <a:pt x="17" y="21"/>
                    </a:cubicBezTo>
                    <a:cubicBezTo>
                      <a:pt x="18" y="21"/>
                      <a:pt x="20" y="20"/>
                      <a:pt x="20" y="19"/>
                    </a:cubicBezTo>
                    <a:cubicBezTo>
                      <a:pt x="20" y="18"/>
                      <a:pt x="20" y="17"/>
                      <a:pt x="21" y="17"/>
                    </a:cubicBezTo>
                    <a:cubicBezTo>
                      <a:pt x="22" y="17"/>
                      <a:pt x="23" y="16"/>
                      <a:pt x="23" y="15"/>
                    </a:cubicBezTo>
                    <a:cubicBezTo>
                      <a:pt x="23" y="15"/>
                      <a:pt x="24" y="15"/>
                      <a:pt x="24" y="14"/>
                    </a:cubicBezTo>
                    <a:cubicBezTo>
                      <a:pt x="25" y="14"/>
                      <a:pt x="25" y="14"/>
                      <a:pt x="25" y="14"/>
                    </a:cubicBezTo>
                    <a:cubicBezTo>
                      <a:pt x="25" y="14"/>
                      <a:pt x="26" y="13"/>
                      <a:pt x="26" y="13"/>
                    </a:cubicBezTo>
                    <a:cubicBezTo>
                      <a:pt x="26" y="12"/>
                      <a:pt x="26" y="12"/>
                      <a:pt x="24" y="12"/>
                    </a:cubicBezTo>
                    <a:cubicBezTo>
                      <a:pt x="24" y="12"/>
                      <a:pt x="23" y="12"/>
                      <a:pt x="23" y="11"/>
                    </a:cubicBezTo>
                    <a:cubicBezTo>
                      <a:pt x="22" y="11"/>
                      <a:pt x="22" y="10"/>
                      <a:pt x="22" y="10"/>
                    </a:cubicBezTo>
                    <a:cubicBezTo>
                      <a:pt x="22" y="9"/>
                      <a:pt x="22" y="9"/>
                      <a:pt x="21" y="8"/>
                    </a:cubicBezTo>
                    <a:cubicBezTo>
                      <a:pt x="21" y="8"/>
                      <a:pt x="21" y="8"/>
                      <a:pt x="21" y="7"/>
                    </a:cubicBezTo>
                    <a:cubicBezTo>
                      <a:pt x="21" y="7"/>
                      <a:pt x="19" y="6"/>
                      <a:pt x="18" y="6"/>
                    </a:cubicBezTo>
                    <a:cubicBezTo>
                      <a:pt x="17" y="5"/>
                      <a:pt x="17" y="4"/>
                      <a:pt x="17" y="3"/>
                    </a:cubicBezTo>
                    <a:cubicBezTo>
                      <a:pt x="17" y="3"/>
                      <a:pt x="16" y="2"/>
                      <a:pt x="16" y="2"/>
                    </a:cubicBezTo>
                    <a:cubicBezTo>
                      <a:pt x="16" y="2"/>
                      <a:pt x="15" y="1"/>
                      <a:pt x="15" y="0"/>
                    </a:cubicBezTo>
                    <a:cubicBezTo>
                      <a:pt x="14" y="0"/>
                      <a:pt x="14" y="0"/>
                      <a:pt x="14" y="0"/>
                    </a:cubicBezTo>
                    <a:cubicBezTo>
                      <a:pt x="14" y="1"/>
                      <a:pt x="13" y="1"/>
                      <a:pt x="13" y="1"/>
                    </a:cubicBezTo>
                    <a:cubicBezTo>
                      <a:pt x="12" y="1"/>
                      <a:pt x="11" y="2"/>
                      <a:pt x="11" y="2"/>
                    </a:cubicBezTo>
                    <a:cubicBezTo>
                      <a:pt x="11" y="2"/>
                      <a:pt x="11" y="2"/>
                      <a:pt x="10" y="2"/>
                    </a:cubicBezTo>
                    <a:cubicBezTo>
                      <a:pt x="10" y="2"/>
                      <a:pt x="10" y="2"/>
                      <a:pt x="10" y="1"/>
                    </a:cubicBezTo>
                    <a:cubicBezTo>
                      <a:pt x="9" y="1"/>
                      <a:pt x="9" y="1"/>
                      <a:pt x="9" y="1"/>
                    </a:cubicBezTo>
                    <a:cubicBezTo>
                      <a:pt x="9" y="1"/>
                      <a:pt x="9" y="1"/>
                      <a:pt x="9" y="1"/>
                    </a:cubicBezTo>
                    <a:cubicBezTo>
                      <a:pt x="8" y="1"/>
                      <a:pt x="7" y="1"/>
                      <a:pt x="7" y="2"/>
                    </a:cubicBezTo>
                    <a:cubicBezTo>
                      <a:pt x="6" y="2"/>
                      <a:pt x="6" y="2"/>
                      <a:pt x="6" y="2"/>
                    </a:cubicBezTo>
                    <a:cubicBezTo>
                      <a:pt x="5" y="2"/>
                      <a:pt x="4" y="2"/>
                      <a:pt x="3" y="2"/>
                    </a:cubicBezTo>
                    <a:cubicBezTo>
                      <a:pt x="3" y="12"/>
                      <a:pt x="3" y="12"/>
                      <a:pt x="3" y="12"/>
                    </a:cubicBezTo>
                    <a:cubicBezTo>
                      <a:pt x="3" y="13"/>
                      <a:pt x="2" y="13"/>
                      <a:pt x="1" y="13"/>
                    </a:cubicBezTo>
                    <a:cubicBezTo>
                      <a:pt x="1" y="13"/>
                      <a:pt x="0" y="13"/>
                      <a:pt x="0" y="13"/>
                    </a:cubicBezTo>
                    <a:cubicBezTo>
                      <a:pt x="0" y="22"/>
                      <a:pt x="0" y="22"/>
                      <a:pt x="0" y="22"/>
                    </a:cubicBezTo>
                    <a:close/>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21" name="Freeform 10">
                <a:extLst>
                  <a:ext uri="{FF2B5EF4-FFF2-40B4-BE49-F238E27FC236}">
                    <a16:creationId xmlns:a16="http://schemas.microsoft.com/office/drawing/2014/main" id="{7291F9DE-84E4-4C86-BD71-505A1EAD6435}"/>
                  </a:ext>
                </a:extLst>
              </p:cNvPr>
              <p:cNvSpPr>
                <a:spLocks/>
              </p:cNvSpPr>
              <p:nvPr userDrawn="1"/>
            </p:nvSpPr>
            <p:spPr bwMode="auto">
              <a:xfrm>
                <a:off x="3986" y="3167"/>
                <a:ext cx="156" cy="170"/>
              </a:xfrm>
              <a:custGeom>
                <a:avLst/>
                <a:gdLst>
                  <a:gd name="T0" fmla="*/ 0 w 26"/>
                  <a:gd name="T1" fmla="*/ 22 h 28"/>
                  <a:gd name="T2" fmla="*/ 2 w 26"/>
                  <a:gd name="T3" fmla="*/ 23 h 28"/>
                  <a:gd name="T4" fmla="*/ 2 w 26"/>
                  <a:gd name="T5" fmla="*/ 23 h 28"/>
                  <a:gd name="T6" fmla="*/ 3 w 26"/>
                  <a:gd name="T7" fmla="*/ 26 h 28"/>
                  <a:gd name="T8" fmla="*/ 2 w 26"/>
                  <a:gd name="T9" fmla="*/ 26 h 28"/>
                  <a:gd name="T10" fmla="*/ 2 w 26"/>
                  <a:gd name="T11" fmla="*/ 27 h 28"/>
                  <a:gd name="T12" fmla="*/ 2 w 26"/>
                  <a:gd name="T13" fmla="*/ 27 h 28"/>
                  <a:gd name="T14" fmla="*/ 2 w 26"/>
                  <a:gd name="T15" fmla="*/ 28 h 28"/>
                  <a:gd name="T16" fmla="*/ 2 w 26"/>
                  <a:gd name="T17" fmla="*/ 28 h 28"/>
                  <a:gd name="T18" fmla="*/ 3 w 26"/>
                  <a:gd name="T19" fmla="*/ 28 h 28"/>
                  <a:gd name="T20" fmla="*/ 4 w 26"/>
                  <a:gd name="T21" fmla="*/ 28 h 28"/>
                  <a:gd name="T22" fmla="*/ 5 w 26"/>
                  <a:gd name="T23" fmla="*/ 28 h 28"/>
                  <a:gd name="T24" fmla="*/ 6 w 26"/>
                  <a:gd name="T25" fmla="*/ 27 h 28"/>
                  <a:gd name="T26" fmla="*/ 8 w 26"/>
                  <a:gd name="T27" fmla="*/ 25 h 28"/>
                  <a:gd name="T28" fmla="*/ 9 w 26"/>
                  <a:gd name="T29" fmla="*/ 23 h 28"/>
                  <a:gd name="T30" fmla="*/ 10 w 26"/>
                  <a:gd name="T31" fmla="*/ 23 h 28"/>
                  <a:gd name="T32" fmla="*/ 10 w 26"/>
                  <a:gd name="T33" fmla="*/ 23 h 28"/>
                  <a:gd name="T34" fmla="*/ 13 w 26"/>
                  <a:gd name="T35" fmla="*/ 24 h 28"/>
                  <a:gd name="T36" fmla="*/ 16 w 26"/>
                  <a:gd name="T37" fmla="*/ 23 h 28"/>
                  <a:gd name="T38" fmla="*/ 16 w 26"/>
                  <a:gd name="T39" fmla="*/ 22 h 28"/>
                  <a:gd name="T40" fmla="*/ 17 w 26"/>
                  <a:gd name="T41" fmla="*/ 21 h 28"/>
                  <a:gd name="T42" fmla="*/ 20 w 26"/>
                  <a:gd name="T43" fmla="*/ 19 h 28"/>
                  <a:gd name="T44" fmla="*/ 21 w 26"/>
                  <a:gd name="T45" fmla="*/ 17 h 28"/>
                  <a:gd name="T46" fmla="*/ 23 w 26"/>
                  <a:gd name="T47" fmla="*/ 15 h 28"/>
                  <a:gd name="T48" fmla="*/ 24 w 26"/>
                  <a:gd name="T49" fmla="*/ 14 h 28"/>
                  <a:gd name="T50" fmla="*/ 25 w 26"/>
                  <a:gd name="T51" fmla="*/ 14 h 28"/>
                  <a:gd name="T52" fmla="*/ 26 w 26"/>
                  <a:gd name="T53" fmla="*/ 13 h 28"/>
                  <a:gd name="T54" fmla="*/ 24 w 26"/>
                  <a:gd name="T55" fmla="*/ 12 h 28"/>
                  <a:gd name="T56" fmla="*/ 23 w 26"/>
                  <a:gd name="T57" fmla="*/ 11 h 28"/>
                  <a:gd name="T58" fmla="*/ 22 w 26"/>
                  <a:gd name="T59" fmla="*/ 10 h 28"/>
                  <a:gd name="T60" fmla="*/ 21 w 26"/>
                  <a:gd name="T61" fmla="*/ 8 h 28"/>
                  <a:gd name="T62" fmla="*/ 21 w 26"/>
                  <a:gd name="T63" fmla="*/ 7 h 28"/>
                  <a:gd name="T64" fmla="*/ 18 w 26"/>
                  <a:gd name="T65" fmla="*/ 6 h 28"/>
                  <a:gd name="T66" fmla="*/ 17 w 26"/>
                  <a:gd name="T67" fmla="*/ 3 h 28"/>
                  <a:gd name="T68" fmla="*/ 16 w 26"/>
                  <a:gd name="T69" fmla="*/ 2 h 28"/>
                  <a:gd name="T70" fmla="*/ 15 w 26"/>
                  <a:gd name="T71" fmla="*/ 0 h 28"/>
                  <a:gd name="T72" fmla="*/ 14 w 26"/>
                  <a:gd name="T73" fmla="*/ 0 h 28"/>
                  <a:gd name="T74" fmla="*/ 13 w 26"/>
                  <a:gd name="T75" fmla="*/ 1 h 28"/>
                  <a:gd name="T76" fmla="*/ 11 w 26"/>
                  <a:gd name="T77" fmla="*/ 2 h 28"/>
                  <a:gd name="T78" fmla="*/ 10 w 26"/>
                  <a:gd name="T79" fmla="*/ 2 h 28"/>
                  <a:gd name="T80" fmla="*/ 10 w 26"/>
                  <a:gd name="T81" fmla="*/ 1 h 28"/>
                  <a:gd name="T82" fmla="*/ 9 w 26"/>
                  <a:gd name="T83" fmla="*/ 1 h 28"/>
                  <a:gd name="T84" fmla="*/ 9 w 26"/>
                  <a:gd name="T85" fmla="*/ 1 h 28"/>
                  <a:gd name="T86" fmla="*/ 7 w 26"/>
                  <a:gd name="T87" fmla="*/ 2 h 28"/>
                  <a:gd name="T88" fmla="*/ 6 w 26"/>
                  <a:gd name="T89" fmla="*/ 2 h 28"/>
                  <a:gd name="T90" fmla="*/ 3 w 26"/>
                  <a:gd name="T91" fmla="*/ 2 h 28"/>
                  <a:gd name="T92" fmla="*/ 3 w 26"/>
                  <a:gd name="T93" fmla="*/ 12 h 28"/>
                  <a:gd name="T94" fmla="*/ 1 w 26"/>
                  <a:gd name="T95" fmla="*/ 13 h 28"/>
                  <a:gd name="T96" fmla="*/ 0 w 26"/>
                  <a:gd name="T97" fmla="*/ 13 h 28"/>
                  <a:gd name="T98" fmla="*/ 0 w 26"/>
                  <a:gd name="T99" fmla="*/ 2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6" h="28">
                    <a:moveTo>
                      <a:pt x="0" y="22"/>
                    </a:moveTo>
                    <a:cubicBezTo>
                      <a:pt x="1" y="22"/>
                      <a:pt x="2" y="22"/>
                      <a:pt x="2" y="23"/>
                    </a:cubicBezTo>
                    <a:cubicBezTo>
                      <a:pt x="2" y="23"/>
                      <a:pt x="2" y="23"/>
                      <a:pt x="2" y="23"/>
                    </a:cubicBezTo>
                    <a:cubicBezTo>
                      <a:pt x="2" y="24"/>
                      <a:pt x="3" y="25"/>
                      <a:pt x="3" y="26"/>
                    </a:cubicBezTo>
                    <a:cubicBezTo>
                      <a:pt x="3" y="26"/>
                      <a:pt x="2" y="26"/>
                      <a:pt x="2" y="26"/>
                    </a:cubicBezTo>
                    <a:cubicBezTo>
                      <a:pt x="2" y="26"/>
                      <a:pt x="2" y="26"/>
                      <a:pt x="2" y="27"/>
                    </a:cubicBezTo>
                    <a:cubicBezTo>
                      <a:pt x="2" y="27"/>
                      <a:pt x="2" y="27"/>
                      <a:pt x="2" y="27"/>
                    </a:cubicBezTo>
                    <a:cubicBezTo>
                      <a:pt x="2" y="27"/>
                      <a:pt x="2" y="27"/>
                      <a:pt x="2" y="28"/>
                    </a:cubicBezTo>
                    <a:cubicBezTo>
                      <a:pt x="2" y="28"/>
                      <a:pt x="2" y="28"/>
                      <a:pt x="2" y="28"/>
                    </a:cubicBezTo>
                    <a:cubicBezTo>
                      <a:pt x="3" y="28"/>
                      <a:pt x="3" y="28"/>
                      <a:pt x="3" y="28"/>
                    </a:cubicBezTo>
                    <a:cubicBezTo>
                      <a:pt x="4" y="28"/>
                      <a:pt x="4" y="28"/>
                      <a:pt x="4" y="28"/>
                    </a:cubicBezTo>
                    <a:cubicBezTo>
                      <a:pt x="5" y="28"/>
                      <a:pt x="5" y="28"/>
                      <a:pt x="5" y="28"/>
                    </a:cubicBezTo>
                    <a:cubicBezTo>
                      <a:pt x="5" y="27"/>
                      <a:pt x="6" y="27"/>
                      <a:pt x="6" y="27"/>
                    </a:cubicBezTo>
                    <a:cubicBezTo>
                      <a:pt x="7" y="26"/>
                      <a:pt x="8" y="25"/>
                      <a:pt x="8" y="25"/>
                    </a:cubicBezTo>
                    <a:cubicBezTo>
                      <a:pt x="8" y="24"/>
                      <a:pt x="8" y="23"/>
                      <a:pt x="9" y="23"/>
                    </a:cubicBezTo>
                    <a:cubicBezTo>
                      <a:pt x="9" y="23"/>
                      <a:pt x="10" y="23"/>
                      <a:pt x="10" y="23"/>
                    </a:cubicBezTo>
                    <a:cubicBezTo>
                      <a:pt x="10" y="23"/>
                      <a:pt x="10" y="23"/>
                      <a:pt x="10" y="23"/>
                    </a:cubicBezTo>
                    <a:cubicBezTo>
                      <a:pt x="12" y="24"/>
                      <a:pt x="12" y="24"/>
                      <a:pt x="13" y="24"/>
                    </a:cubicBezTo>
                    <a:cubicBezTo>
                      <a:pt x="15" y="24"/>
                      <a:pt x="16" y="24"/>
                      <a:pt x="16" y="23"/>
                    </a:cubicBezTo>
                    <a:cubicBezTo>
                      <a:pt x="16" y="23"/>
                      <a:pt x="16" y="22"/>
                      <a:pt x="16" y="22"/>
                    </a:cubicBezTo>
                    <a:cubicBezTo>
                      <a:pt x="16" y="21"/>
                      <a:pt x="16" y="21"/>
                      <a:pt x="17" y="21"/>
                    </a:cubicBezTo>
                    <a:cubicBezTo>
                      <a:pt x="18" y="21"/>
                      <a:pt x="20" y="20"/>
                      <a:pt x="20" y="19"/>
                    </a:cubicBezTo>
                    <a:cubicBezTo>
                      <a:pt x="20" y="18"/>
                      <a:pt x="20" y="17"/>
                      <a:pt x="21" y="17"/>
                    </a:cubicBezTo>
                    <a:cubicBezTo>
                      <a:pt x="22" y="17"/>
                      <a:pt x="23" y="16"/>
                      <a:pt x="23" y="15"/>
                    </a:cubicBezTo>
                    <a:cubicBezTo>
                      <a:pt x="23" y="15"/>
                      <a:pt x="24" y="15"/>
                      <a:pt x="24" y="14"/>
                    </a:cubicBezTo>
                    <a:cubicBezTo>
                      <a:pt x="25" y="14"/>
                      <a:pt x="25" y="14"/>
                      <a:pt x="25" y="14"/>
                    </a:cubicBezTo>
                    <a:cubicBezTo>
                      <a:pt x="25" y="14"/>
                      <a:pt x="26" y="13"/>
                      <a:pt x="26" y="13"/>
                    </a:cubicBezTo>
                    <a:cubicBezTo>
                      <a:pt x="26" y="12"/>
                      <a:pt x="26" y="12"/>
                      <a:pt x="24" y="12"/>
                    </a:cubicBezTo>
                    <a:cubicBezTo>
                      <a:pt x="24" y="12"/>
                      <a:pt x="23" y="12"/>
                      <a:pt x="23" y="11"/>
                    </a:cubicBezTo>
                    <a:cubicBezTo>
                      <a:pt x="22" y="11"/>
                      <a:pt x="22" y="10"/>
                      <a:pt x="22" y="10"/>
                    </a:cubicBezTo>
                    <a:cubicBezTo>
                      <a:pt x="22" y="9"/>
                      <a:pt x="22" y="9"/>
                      <a:pt x="21" y="8"/>
                    </a:cubicBezTo>
                    <a:cubicBezTo>
                      <a:pt x="21" y="8"/>
                      <a:pt x="21" y="8"/>
                      <a:pt x="21" y="7"/>
                    </a:cubicBezTo>
                    <a:cubicBezTo>
                      <a:pt x="21" y="7"/>
                      <a:pt x="19" y="6"/>
                      <a:pt x="18" y="6"/>
                    </a:cubicBezTo>
                    <a:cubicBezTo>
                      <a:pt x="17" y="5"/>
                      <a:pt x="17" y="4"/>
                      <a:pt x="17" y="3"/>
                    </a:cubicBezTo>
                    <a:cubicBezTo>
                      <a:pt x="17" y="3"/>
                      <a:pt x="16" y="2"/>
                      <a:pt x="16" y="2"/>
                    </a:cubicBezTo>
                    <a:cubicBezTo>
                      <a:pt x="16" y="2"/>
                      <a:pt x="15" y="1"/>
                      <a:pt x="15" y="0"/>
                    </a:cubicBezTo>
                    <a:cubicBezTo>
                      <a:pt x="14" y="0"/>
                      <a:pt x="14" y="0"/>
                      <a:pt x="14" y="0"/>
                    </a:cubicBezTo>
                    <a:cubicBezTo>
                      <a:pt x="14" y="1"/>
                      <a:pt x="13" y="1"/>
                      <a:pt x="13" y="1"/>
                    </a:cubicBezTo>
                    <a:cubicBezTo>
                      <a:pt x="12" y="1"/>
                      <a:pt x="11" y="2"/>
                      <a:pt x="11" y="2"/>
                    </a:cubicBezTo>
                    <a:cubicBezTo>
                      <a:pt x="11" y="2"/>
                      <a:pt x="11" y="2"/>
                      <a:pt x="10" y="2"/>
                    </a:cubicBezTo>
                    <a:cubicBezTo>
                      <a:pt x="10" y="2"/>
                      <a:pt x="10" y="2"/>
                      <a:pt x="10" y="1"/>
                    </a:cubicBezTo>
                    <a:cubicBezTo>
                      <a:pt x="9" y="1"/>
                      <a:pt x="9" y="1"/>
                      <a:pt x="9" y="1"/>
                    </a:cubicBezTo>
                    <a:cubicBezTo>
                      <a:pt x="9" y="1"/>
                      <a:pt x="9" y="1"/>
                      <a:pt x="9" y="1"/>
                    </a:cubicBezTo>
                    <a:cubicBezTo>
                      <a:pt x="8" y="1"/>
                      <a:pt x="7" y="1"/>
                      <a:pt x="7" y="2"/>
                    </a:cubicBezTo>
                    <a:cubicBezTo>
                      <a:pt x="6" y="2"/>
                      <a:pt x="6" y="2"/>
                      <a:pt x="6" y="2"/>
                    </a:cubicBezTo>
                    <a:cubicBezTo>
                      <a:pt x="5" y="2"/>
                      <a:pt x="4" y="2"/>
                      <a:pt x="3" y="2"/>
                    </a:cubicBezTo>
                    <a:cubicBezTo>
                      <a:pt x="3" y="12"/>
                      <a:pt x="3" y="12"/>
                      <a:pt x="3" y="12"/>
                    </a:cubicBezTo>
                    <a:cubicBezTo>
                      <a:pt x="3" y="13"/>
                      <a:pt x="2" y="13"/>
                      <a:pt x="1" y="13"/>
                    </a:cubicBezTo>
                    <a:cubicBezTo>
                      <a:pt x="1" y="13"/>
                      <a:pt x="0" y="13"/>
                      <a:pt x="0" y="13"/>
                    </a:cubicBezTo>
                    <a:cubicBezTo>
                      <a:pt x="0" y="22"/>
                      <a:pt x="0" y="22"/>
                      <a:pt x="0" y="2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22" name="Freeform 11">
                <a:extLst>
                  <a:ext uri="{FF2B5EF4-FFF2-40B4-BE49-F238E27FC236}">
                    <a16:creationId xmlns:a16="http://schemas.microsoft.com/office/drawing/2014/main" id="{64CE0B08-19DC-4547-8124-D37BEDC9CD7C}"/>
                  </a:ext>
                </a:extLst>
              </p:cNvPr>
              <p:cNvSpPr>
                <a:spLocks/>
              </p:cNvSpPr>
              <p:nvPr userDrawn="1"/>
            </p:nvSpPr>
            <p:spPr bwMode="auto">
              <a:xfrm>
                <a:off x="4172" y="3319"/>
                <a:ext cx="18" cy="24"/>
              </a:xfrm>
              <a:custGeom>
                <a:avLst/>
                <a:gdLst>
                  <a:gd name="T0" fmla="*/ 2 w 3"/>
                  <a:gd name="T1" fmla="*/ 0 h 4"/>
                  <a:gd name="T2" fmla="*/ 0 w 3"/>
                  <a:gd name="T3" fmla="*/ 2 h 4"/>
                  <a:gd name="T4" fmla="*/ 2 w 3"/>
                  <a:gd name="T5" fmla="*/ 4 h 4"/>
                  <a:gd name="T6" fmla="*/ 2 w 3"/>
                  <a:gd name="T7" fmla="*/ 4 h 4"/>
                  <a:gd name="T8" fmla="*/ 3 w 3"/>
                  <a:gd name="T9" fmla="*/ 4 h 4"/>
                  <a:gd name="T10" fmla="*/ 3 w 3"/>
                  <a:gd name="T11" fmla="*/ 3 h 4"/>
                  <a:gd name="T12" fmla="*/ 3 w 3"/>
                  <a:gd name="T13" fmla="*/ 0 h 4"/>
                  <a:gd name="T14" fmla="*/ 3 w 3"/>
                  <a:gd name="T15" fmla="*/ 0 h 4"/>
                  <a:gd name="T16" fmla="*/ 2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2" y="0"/>
                    </a:moveTo>
                    <a:cubicBezTo>
                      <a:pt x="1" y="0"/>
                      <a:pt x="0" y="1"/>
                      <a:pt x="0" y="2"/>
                    </a:cubicBezTo>
                    <a:cubicBezTo>
                      <a:pt x="0" y="2"/>
                      <a:pt x="1" y="4"/>
                      <a:pt x="2" y="4"/>
                    </a:cubicBezTo>
                    <a:cubicBezTo>
                      <a:pt x="2" y="4"/>
                      <a:pt x="2" y="4"/>
                      <a:pt x="2" y="4"/>
                    </a:cubicBezTo>
                    <a:cubicBezTo>
                      <a:pt x="3" y="4"/>
                      <a:pt x="3" y="4"/>
                      <a:pt x="3" y="4"/>
                    </a:cubicBezTo>
                    <a:cubicBezTo>
                      <a:pt x="3" y="3"/>
                      <a:pt x="3" y="3"/>
                      <a:pt x="3" y="3"/>
                    </a:cubicBezTo>
                    <a:cubicBezTo>
                      <a:pt x="3" y="2"/>
                      <a:pt x="3" y="1"/>
                      <a:pt x="3" y="0"/>
                    </a:cubicBezTo>
                    <a:cubicBezTo>
                      <a:pt x="3" y="0"/>
                      <a:pt x="3" y="0"/>
                      <a:pt x="3" y="0"/>
                    </a:cubicBezTo>
                    <a:cubicBezTo>
                      <a:pt x="3" y="0"/>
                      <a:pt x="2" y="0"/>
                      <a:pt x="2" y="0"/>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23" name="Freeform 12">
                <a:extLst>
                  <a:ext uri="{FF2B5EF4-FFF2-40B4-BE49-F238E27FC236}">
                    <a16:creationId xmlns:a16="http://schemas.microsoft.com/office/drawing/2014/main" id="{6233196F-CA3D-4016-B99A-E03178EF9991}"/>
                  </a:ext>
                </a:extLst>
              </p:cNvPr>
              <p:cNvSpPr>
                <a:spLocks/>
              </p:cNvSpPr>
              <p:nvPr userDrawn="1"/>
            </p:nvSpPr>
            <p:spPr bwMode="auto">
              <a:xfrm>
                <a:off x="4172" y="3319"/>
                <a:ext cx="18" cy="24"/>
              </a:xfrm>
              <a:custGeom>
                <a:avLst/>
                <a:gdLst>
                  <a:gd name="T0" fmla="*/ 2 w 3"/>
                  <a:gd name="T1" fmla="*/ 0 h 4"/>
                  <a:gd name="T2" fmla="*/ 0 w 3"/>
                  <a:gd name="T3" fmla="*/ 2 h 4"/>
                  <a:gd name="T4" fmla="*/ 2 w 3"/>
                  <a:gd name="T5" fmla="*/ 4 h 4"/>
                  <a:gd name="T6" fmla="*/ 2 w 3"/>
                  <a:gd name="T7" fmla="*/ 4 h 4"/>
                  <a:gd name="T8" fmla="*/ 3 w 3"/>
                  <a:gd name="T9" fmla="*/ 4 h 4"/>
                  <a:gd name="T10" fmla="*/ 3 w 3"/>
                  <a:gd name="T11" fmla="*/ 3 h 4"/>
                  <a:gd name="T12" fmla="*/ 3 w 3"/>
                  <a:gd name="T13" fmla="*/ 0 h 4"/>
                  <a:gd name="T14" fmla="*/ 3 w 3"/>
                  <a:gd name="T15" fmla="*/ 0 h 4"/>
                  <a:gd name="T16" fmla="*/ 2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2" y="0"/>
                    </a:moveTo>
                    <a:cubicBezTo>
                      <a:pt x="1" y="0"/>
                      <a:pt x="0" y="1"/>
                      <a:pt x="0" y="2"/>
                    </a:cubicBezTo>
                    <a:cubicBezTo>
                      <a:pt x="0" y="2"/>
                      <a:pt x="1" y="4"/>
                      <a:pt x="2" y="4"/>
                    </a:cubicBezTo>
                    <a:cubicBezTo>
                      <a:pt x="2" y="4"/>
                      <a:pt x="2" y="4"/>
                      <a:pt x="2" y="4"/>
                    </a:cubicBezTo>
                    <a:cubicBezTo>
                      <a:pt x="3" y="4"/>
                      <a:pt x="3" y="4"/>
                      <a:pt x="3" y="4"/>
                    </a:cubicBezTo>
                    <a:cubicBezTo>
                      <a:pt x="3" y="3"/>
                      <a:pt x="3" y="3"/>
                      <a:pt x="3" y="3"/>
                    </a:cubicBezTo>
                    <a:cubicBezTo>
                      <a:pt x="3" y="2"/>
                      <a:pt x="3" y="1"/>
                      <a:pt x="3" y="0"/>
                    </a:cubicBezTo>
                    <a:cubicBezTo>
                      <a:pt x="3" y="0"/>
                      <a:pt x="3" y="0"/>
                      <a:pt x="3" y="0"/>
                    </a:cubicBezTo>
                    <a:cubicBezTo>
                      <a:pt x="3" y="0"/>
                      <a:pt x="2" y="0"/>
                      <a:pt x="2"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24" name="Freeform 13">
                <a:extLst>
                  <a:ext uri="{FF2B5EF4-FFF2-40B4-BE49-F238E27FC236}">
                    <a16:creationId xmlns:a16="http://schemas.microsoft.com/office/drawing/2014/main" id="{4F3D5031-D104-4D1F-A748-629C3B8E7846}"/>
                  </a:ext>
                </a:extLst>
              </p:cNvPr>
              <p:cNvSpPr>
                <a:spLocks/>
              </p:cNvSpPr>
              <p:nvPr userDrawn="1"/>
            </p:nvSpPr>
            <p:spPr bwMode="auto">
              <a:xfrm>
                <a:off x="4106" y="3367"/>
                <a:ext cx="42" cy="42"/>
              </a:xfrm>
              <a:custGeom>
                <a:avLst/>
                <a:gdLst>
                  <a:gd name="T0" fmla="*/ 2 w 7"/>
                  <a:gd name="T1" fmla="*/ 6 h 7"/>
                  <a:gd name="T2" fmla="*/ 3 w 7"/>
                  <a:gd name="T3" fmla="*/ 7 h 7"/>
                  <a:gd name="T4" fmla="*/ 4 w 7"/>
                  <a:gd name="T5" fmla="*/ 5 h 7"/>
                  <a:gd name="T6" fmla="*/ 4 w 7"/>
                  <a:gd name="T7" fmla="*/ 5 h 7"/>
                  <a:gd name="T8" fmla="*/ 5 w 7"/>
                  <a:gd name="T9" fmla="*/ 5 h 7"/>
                  <a:gd name="T10" fmla="*/ 5 w 7"/>
                  <a:gd name="T11" fmla="*/ 5 h 7"/>
                  <a:gd name="T12" fmla="*/ 6 w 7"/>
                  <a:gd name="T13" fmla="*/ 5 h 7"/>
                  <a:gd name="T14" fmla="*/ 6 w 7"/>
                  <a:gd name="T15" fmla="*/ 5 h 7"/>
                  <a:gd name="T16" fmla="*/ 6 w 7"/>
                  <a:gd name="T17" fmla="*/ 4 h 7"/>
                  <a:gd name="T18" fmla="*/ 7 w 7"/>
                  <a:gd name="T19" fmla="*/ 3 h 7"/>
                  <a:gd name="T20" fmla="*/ 6 w 7"/>
                  <a:gd name="T21" fmla="*/ 2 h 7"/>
                  <a:gd name="T22" fmla="*/ 5 w 7"/>
                  <a:gd name="T23" fmla="*/ 1 h 7"/>
                  <a:gd name="T24" fmla="*/ 4 w 7"/>
                  <a:gd name="T25" fmla="*/ 0 h 7"/>
                  <a:gd name="T26" fmla="*/ 2 w 7"/>
                  <a:gd name="T27" fmla="*/ 2 h 7"/>
                  <a:gd name="T28" fmla="*/ 0 w 7"/>
                  <a:gd name="T29" fmla="*/ 4 h 7"/>
                  <a:gd name="T30" fmla="*/ 2 w 7"/>
                  <a:gd name="T31"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7">
                    <a:moveTo>
                      <a:pt x="2" y="6"/>
                    </a:moveTo>
                    <a:cubicBezTo>
                      <a:pt x="3" y="7"/>
                      <a:pt x="3" y="7"/>
                      <a:pt x="3" y="7"/>
                    </a:cubicBezTo>
                    <a:cubicBezTo>
                      <a:pt x="3" y="6"/>
                      <a:pt x="3" y="6"/>
                      <a:pt x="4" y="5"/>
                    </a:cubicBezTo>
                    <a:cubicBezTo>
                      <a:pt x="4" y="5"/>
                      <a:pt x="4" y="5"/>
                      <a:pt x="4" y="5"/>
                    </a:cubicBezTo>
                    <a:cubicBezTo>
                      <a:pt x="5" y="5"/>
                      <a:pt x="5" y="5"/>
                      <a:pt x="5" y="5"/>
                    </a:cubicBezTo>
                    <a:cubicBezTo>
                      <a:pt x="5" y="5"/>
                      <a:pt x="5" y="5"/>
                      <a:pt x="5" y="5"/>
                    </a:cubicBezTo>
                    <a:cubicBezTo>
                      <a:pt x="5" y="5"/>
                      <a:pt x="6" y="5"/>
                      <a:pt x="6" y="5"/>
                    </a:cubicBezTo>
                    <a:cubicBezTo>
                      <a:pt x="6" y="5"/>
                      <a:pt x="6" y="5"/>
                      <a:pt x="6" y="5"/>
                    </a:cubicBezTo>
                    <a:cubicBezTo>
                      <a:pt x="6" y="4"/>
                      <a:pt x="6" y="4"/>
                      <a:pt x="6" y="4"/>
                    </a:cubicBezTo>
                    <a:cubicBezTo>
                      <a:pt x="6" y="3"/>
                      <a:pt x="7" y="3"/>
                      <a:pt x="7" y="3"/>
                    </a:cubicBezTo>
                    <a:cubicBezTo>
                      <a:pt x="7" y="2"/>
                      <a:pt x="6" y="2"/>
                      <a:pt x="6" y="2"/>
                    </a:cubicBezTo>
                    <a:cubicBezTo>
                      <a:pt x="5" y="1"/>
                      <a:pt x="5" y="1"/>
                      <a:pt x="5" y="1"/>
                    </a:cubicBezTo>
                    <a:cubicBezTo>
                      <a:pt x="5" y="0"/>
                      <a:pt x="5" y="0"/>
                      <a:pt x="4" y="0"/>
                    </a:cubicBezTo>
                    <a:cubicBezTo>
                      <a:pt x="4" y="0"/>
                      <a:pt x="2" y="1"/>
                      <a:pt x="2" y="2"/>
                    </a:cubicBezTo>
                    <a:cubicBezTo>
                      <a:pt x="2" y="2"/>
                      <a:pt x="1" y="4"/>
                      <a:pt x="0" y="4"/>
                    </a:cubicBezTo>
                    <a:lnTo>
                      <a:pt x="2" y="6"/>
                    </a:lnTo>
                    <a:close/>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25" name="Freeform 14">
                <a:extLst>
                  <a:ext uri="{FF2B5EF4-FFF2-40B4-BE49-F238E27FC236}">
                    <a16:creationId xmlns:a16="http://schemas.microsoft.com/office/drawing/2014/main" id="{E32711C3-414E-417F-95ED-EDC4029EFF89}"/>
                  </a:ext>
                </a:extLst>
              </p:cNvPr>
              <p:cNvSpPr>
                <a:spLocks/>
              </p:cNvSpPr>
              <p:nvPr userDrawn="1"/>
            </p:nvSpPr>
            <p:spPr bwMode="auto">
              <a:xfrm>
                <a:off x="4106" y="3367"/>
                <a:ext cx="42" cy="42"/>
              </a:xfrm>
              <a:custGeom>
                <a:avLst/>
                <a:gdLst>
                  <a:gd name="T0" fmla="*/ 2 w 7"/>
                  <a:gd name="T1" fmla="*/ 6 h 7"/>
                  <a:gd name="T2" fmla="*/ 3 w 7"/>
                  <a:gd name="T3" fmla="*/ 7 h 7"/>
                  <a:gd name="T4" fmla="*/ 4 w 7"/>
                  <a:gd name="T5" fmla="*/ 5 h 7"/>
                  <a:gd name="T6" fmla="*/ 4 w 7"/>
                  <a:gd name="T7" fmla="*/ 5 h 7"/>
                  <a:gd name="T8" fmla="*/ 5 w 7"/>
                  <a:gd name="T9" fmla="*/ 5 h 7"/>
                  <a:gd name="T10" fmla="*/ 5 w 7"/>
                  <a:gd name="T11" fmla="*/ 5 h 7"/>
                  <a:gd name="T12" fmla="*/ 6 w 7"/>
                  <a:gd name="T13" fmla="*/ 5 h 7"/>
                  <a:gd name="T14" fmla="*/ 6 w 7"/>
                  <a:gd name="T15" fmla="*/ 5 h 7"/>
                  <a:gd name="T16" fmla="*/ 6 w 7"/>
                  <a:gd name="T17" fmla="*/ 4 h 7"/>
                  <a:gd name="T18" fmla="*/ 7 w 7"/>
                  <a:gd name="T19" fmla="*/ 3 h 7"/>
                  <a:gd name="T20" fmla="*/ 6 w 7"/>
                  <a:gd name="T21" fmla="*/ 2 h 7"/>
                  <a:gd name="T22" fmla="*/ 5 w 7"/>
                  <a:gd name="T23" fmla="*/ 1 h 7"/>
                  <a:gd name="T24" fmla="*/ 4 w 7"/>
                  <a:gd name="T25" fmla="*/ 0 h 7"/>
                  <a:gd name="T26" fmla="*/ 2 w 7"/>
                  <a:gd name="T27" fmla="*/ 2 h 7"/>
                  <a:gd name="T28" fmla="*/ 0 w 7"/>
                  <a:gd name="T29" fmla="*/ 4 h 7"/>
                  <a:gd name="T30" fmla="*/ 2 w 7"/>
                  <a:gd name="T31" fmla="*/ 6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7">
                    <a:moveTo>
                      <a:pt x="2" y="6"/>
                    </a:moveTo>
                    <a:cubicBezTo>
                      <a:pt x="3" y="7"/>
                      <a:pt x="3" y="7"/>
                      <a:pt x="3" y="7"/>
                    </a:cubicBezTo>
                    <a:cubicBezTo>
                      <a:pt x="3" y="6"/>
                      <a:pt x="3" y="6"/>
                      <a:pt x="4" y="5"/>
                    </a:cubicBezTo>
                    <a:cubicBezTo>
                      <a:pt x="4" y="5"/>
                      <a:pt x="4" y="5"/>
                      <a:pt x="4" y="5"/>
                    </a:cubicBezTo>
                    <a:cubicBezTo>
                      <a:pt x="5" y="5"/>
                      <a:pt x="5" y="5"/>
                      <a:pt x="5" y="5"/>
                    </a:cubicBezTo>
                    <a:cubicBezTo>
                      <a:pt x="5" y="5"/>
                      <a:pt x="5" y="5"/>
                      <a:pt x="5" y="5"/>
                    </a:cubicBezTo>
                    <a:cubicBezTo>
                      <a:pt x="5" y="5"/>
                      <a:pt x="6" y="5"/>
                      <a:pt x="6" y="5"/>
                    </a:cubicBezTo>
                    <a:cubicBezTo>
                      <a:pt x="6" y="5"/>
                      <a:pt x="6" y="5"/>
                      <a:pt x="6" y="5"/>
                    </a:cubicBezTo>
                    <a:cubicBezTo>
                      <a:pt x="6" y="4"/>
                      <a:pt x="6" y="4"/>
                      <a:pt x="6" y="4"/>
                    </a:cubicBezTo>
                    <a:cubicBezTo>
                      <a:pt x="6" y="3"/>
                      <a:pt x="7" y="3"/>
                      <a:pt x="7" y="3"/>
                    </a:cubicBezTo>
                    <a:cubicBezTo>
                      <a:pt x="7" y="2"/>
                      <a:pt x="6" y="2"/>
                      <a:pt x="6" y="2"/>
                    </a:cubicBezTo>
                    <a:cubicBezTo>
                      <a:pt x="5" y="1"/>
                      <a:pt x="5" y="1"/>
                      <a:pt x="5" y="1"/>
                    </a:cubicBezTo>
                    <a:cubicBezTo>
                      <a:pt x="5" y="0"/>
                      <a:pt x="5" y="0"/>
                      <a:pt x="4" y="0"/>
                    </a:cubicBezTo>
                    <a:cubicBezTo>
                      <a:pt x="4" y="0"/>
                      <a:pt x="2" y="1"/>
                      <a:pt x="2" y="2"/>
                    </a:cubicBezTo>
                    <a:cubicBezTo>
                      <a:pt x="2" y="2"/>
                      <a:pt x="1" y="4"/>
                      <a:pt x="0" y="4"/>
                    </a:cubicBezTo>
                    <a:lnTo>
                      <a:pt x="2" y="6"/>
                    </a:ln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26" name="Freeform 15">
                <a:extLst>
                  <a:ext uri="{FF2B5EF4-FFF2-40B4-BE49-F238E27FC236}">
                    <a16:creationId xmlns:a16="http://schemas.microsoft.com/office/drawing/2014/main" id="{B81136D1-7E91-47AA-9D33-6B16FC4D4A7B}"/>
                  </a:ext>
                </a:extLst>
              </p:cNvPr>
              <p:cNvSpPr>
                <a:spLocks noEditPoints="1"/>
              </p:cNvSpPr>
              <p:nvPr userDrawn="1"/>
            </p:nvSpPr>
            <p:spPr bwMode="auto">
              <a:xfrm>
                <a:off x="3926" y="3246"/>
                <a:ext cx="282" cy="248"/>
              </a:xfrm>
              <a:custGeom>
                <a:avLst/>
                <a:gdLst>
                  <a:gd name="T0" fmla="*/ 33 w 47"/>
                  <a:gd name="T1" fmla="*/ 27 h 41"/>
                  <a:gd name="T2" fmla="*/ 34 w 47"/>
                  <a:gd name="T3" fmla="*/ 25 h 41"/>
                  <a:gd name="T4" fmla="*/ 35 w 47"/>
                  <a:gd name="T5" fmla="*/ 25 h 41"/>
                  <a:gd name="T6" fmla="*/ 36 w 47"/>
                  <a:gd name="T7" fmla="*/ 24 h 41"/>
                  <a:gd name="T8" fmla="*/ 36 w 47"/>
                  <a:gd name="T9" fmla="*/ 22 h 41"/>
                  <a:gd name="T10" fmla="*/ 34 w 47"/>
                  <a:gd name="T11" fmla="*/ 20 h 41"/>
                  <a:gd name="T12" fmla="*/ 30 w 47"/>
                  <a:gd name="T13" fmla="*/ 24 h 41"/>
                  <a:gd name="T14" fmla="*/ 0 w 47"/>
                  <a:gd name="T15" fmla="*/ 21 h 41"/>
                  <a:gd name="T16" fmla="*/ 4 w 47"/>
                  <a:gd name="T17" fmla="*/ 29 h 41"/>
                  <a:gd name="T18" fmla="*/ 5 w 47"/>
                  <a:gd name="T19" fmla="*/ 31 h 41"/>
                  <a:gd name="T20" fmla="*/ 5 w 47"/>
                  <a:gd name="T21" fmla="*/ 34 h 41"/>
                  <a:gd name="T22" fmla="*/ 5 w 47"/>
                  <a:gd name="T23" fmla="*/ 36 h 41"/>
                  <a:gd name="T24" fmla="*/ 6 w 47"/>
                  <a:gd name="T25" fmla="*/ 38 h 41"/>
                  <a:gd name="T26" fmla="*/ 7 w 47"/>
                  <a:gd name="T27" fmla="*/ 39 h 41"/>
                  <a:gd name="T28" fmla="*/ 9 w 47"/>
                  <a:gd name="T29" fmla="*/ 40 h 41"/>
                  <a:gd name="T30" fmla="*/ 11 w 47"/>
                  <a:gd name="T31" fmla="*/ 40 h 41"/>
                  <a:gd name="T32" fmla="*/ 16 w 47"/>
                  <a:gd name="T33" fmla="*/ 39 h 41"/>
                  <a:gd name="T34" fmla="*/ 21 w 47"/>
                  <a:gd name="T35" fmla="*/ 38 h 41"/>
                  <a:gd name="T36" fmla="*/ 25 w 47"/>
                  <a:gd name="T37" fmla="*/ 38 h 41"/>
                  <a:gd name="T38" fmla="*/ 26 w 47"/>
                  <a:gd name="T39" fmla="*/ 37 h 41"/>
                  <a:gd name="T40" fmla="*/ 28 w 47"/>
                  <a:gd name="T41" fmla="*/ 37 h 41"/>
                  <a:gd name="T42" fmla="*/ 34 w 47"/>
                  <a:gd name="T43" fmla="*/ 33 h 41"/>
                  <a:gd name="T44" fmla="*/ 45 w 47"/>
                  <a:gd name="T45" fmla="*/ 20 h 41"/>
                  <a:gd name="T46" fmla="*/ 47 w 47"/>
                  <a:gd name="T47" fmla="*/ 15 h 41"/>
                  <a:gd name="T48" fmla="*/ 45 w 47"/>
                  <a:gd name="T49" fmla="*/ 15 h 41"/>
                  <a:gd name="T50" fmla="*/ 44 w 47"/>
                  <a:gd name="T51" fmla="*/ 16 h 41"/>
                  <a:gd name="T52" fmla="*/ 43 w 47"/>
                  <a:gd name="T53" fmla="*/ 16 h 41"/>
                  <a:gd name="T54" fmla="*/ 43 w 47"/>
                  <a:gd name="T55" fmla="*/ 11 h 41"/>
                  <a:gd name="T56" fmla="*/ 44 w 47"/>
                  <a:gd name="T57" fmla="*/ 12 h 41"/>
                  <a:gd name="T58" fmla="*/ 43 w 47"/>
                  <a:gd name="T59" fmla="*/ 3 h 41"/>
                  <a:gd name="T60" fmla="*/ 41 w 47"/>
                  <a:gd name="T61" fmla="*/ 1 h 41"/>
                  <a:gd name="T62" fmla="*/ 37 w 47"/>
                  <a:gd name="T63" fmla="*/ 0 h 41"/>
                  <a:gd name="T64" fmla="*/ 35 w 47"/>
                  <a:gd name="T65" fmla="*/ 1 h 41"/>
                  <a:gd name="T66" fmla="*/ 34 w 47"/>
                  <a:gd name="T67" fmla="*/ 2 h 41"/>
                  <a:gd name="T68" fmla="*/ 30 w 47"/>
                  <a:gd name="T69" fmla="*/ 6 h 41"/>
                  <a:gd name="T70" fmla="*/ 27 w 47"/>
                  <a:gd name="T71" fmla="*/ 9 h 41"/>
                  <a:gd name="T72" fmla="*/ 23 w 47"/>
                  <a:gd name="T73" fmla="*/ 11 h 41"/>
                  <a:gd name="T74" fmla="*/ 20 w 47"/>
                  <a:gd name="T75" fmla="*/ 10 h 41"/>
                  <a:gd name="T76" fmla="*/ 18 w 47"/>
                  <a:gd name="T77" fmla="*/ 12 h 41"/>
                  <a:gd name="T78" fmla="*/ 16 w 47"/>
                  <a:gd name="T79" fmla="*/ 15 h 41"/>
                  <a:gd name="T80" fmla="*/ 13 w 47"/>
                  <a:gd name="T81" fmla="*/ 15 h 41"/>
                  <a:gd name="T82" fmla="*/ 12 w 47"/>
                  <a:gd name="T83" fmla="*/ 15 h 41"/>
                  <a:gd name="T84" fmla="*/ 12 w 47"/>
                  <a:gd name="T85" fmla="*/ 14 h 41"/>
                  <a:gd name="T86" fmla="*/ 12 w 47"/>
                  <a:gd name="T87" fmla="*/ 13 h 41"/>
                  <a:gd name="T88" fmla="*/ 11 w 47"/>
                  <a:gd name="T89" fmla="*/ 10 h 41"/>
                  <a:gd name="T90" fmla="*/ 10 w 47"/>
                  <a:gd name="T91" fmla="*/ 19 h 41"/>
                  <a:gd name="T92" fmla="*/ 8 w 47"/>
                  <a:gd name="T93" fmla="*/ 21 h 41"/>
                  <a:gd name="T94" fmla="*/ 6 w 47"/>
                  <a:gd name="T95" fmla="*/ 22 h 41"/>
                  <a:gd name="T96" fmla="*/ 3 w 47"/>
                  <a:gd name="T97" fmla="*/ 20 h 41"/>
                  <a:gd name="T98" fmla="*/ 3 w 47"/>
                  <a:gd name="T99" fmla="*/ 19 h 41"/>
                  <a:gd name="T100" fmla="*/ 1 w 47"/>
                  <a:gd name="T101"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7" h="41">
                    <a:moveTo>
                      <a:pt x="32" y="26"/>
                    </a:moveTo>
                    <a:cubicBezTo>
                      <a:pt x="33" y="27"/>
                      <a:pt x="33" y="27"/>
                      <a:pt x="33" y="27"/>
                    </a:cubicBezTo>
                    <a:cubicBezTo>
                      <a:pt x="33" y="26"/>
                      <a:pt x="33" y="26"/>
                      <a:pt x="34" y="25"/>
                    </a:cubicBezTo>
                    <a:cubicBezTo>
                      <a:pt x="34" y="25"/>
                      <a:pt x="34" y="25"/>
                      <a:pt x="34" y="25"/>
                    </a:cubicBezTo>
                    <a:cubicBezTo>
                      <a:pt x="35" y="25"/>
                      <a:pt x="35" y="25"/>
                      <a:pt x="35" y="25"/>
                    </a:cubicBezTo>
                    <a:cubicBezTo>
                      <a:pt x="35" y="25"/>
                      <a:pt x="35" y="25"/>
                      <a:pt x="35" y="25"/>
                    </a:cubicBezTo>
                    <a:cubicBezTo>
                      <a:pt x="36" y="25"/>
                      <a:pt x="36" y="25"/>
                      <a:pt x="36" y="25"/>
                    </a:cubicBezTo>
                    <a:cubicBezTo>
                      <a:pt x="36" y="24"/>
                      <a:pt x="36" y="24"/>
                      <a:pt x="36" y="24"/>
                    </a:cubicBezTo>
                    <a:cubicBezTo>
                      <a:pt x="36" y="23"/>
                      <a:pt x="37" y="23"/>
                      <a:pt x="37" y="23"/>
                    </a:cubicBezTo>
                    <a:cubicBezTo>
                      <a:pt x="37" y="22"/>
                      <a:pt x="36" y="22"/>
                      <a:pt x="36" y="22"/>
                    </a:cubicBezTo>
                    <a:cubicBezTo>
                      <a:pt x="35" y="21"/>
                      <a:pt x="35" y="21"/>
                      <a:pt x="35" y="21"/>
                    </a:cubicBezTo>
                    <a:cubicBezTo>
                      <a:pt x="35" y="20"/>
                      <a:pt x="35" y="20"/>
                      <a:pt x="34" y="20"/>
                    </a:cubicBezTo>
                    <a:cubicBezTo>
                      <a:pt x="34" y="20"/>
                      <a:pt x="32" y="21"/>
                      <a:pt x="32" y="22"/>
                    </a:cubicBezTo>
                    <a:cubicBezTo>
                      <a:pt x="32" y="22"/>
                      <a:pt x="31" y="24"/>
                      <a:pt x="30" y="24"/>
                    </a:cubicBezTo>
                    <a:lnTo>
                      <a:pt x="32" y="26"/>
                    </a:lnTo>
                    <a:close/>
                    <a:moveTo>
                      <a:pt x="0" y="21"/>
                    </a:moveTo>
                    <a:cubicBezTo>
                      <a:pt x="1" y="22"/>
                      <a:pt x="2" y="24"/>
                      <a:pt x="2" y="25"/>
                    </a:cubicBezTo>
                    <a:cubicBezTo>
                      <a:pt x="3" y="26"/>
                      <a:pt x="4" y="28"/>
                      <a:pt x="4" y="29"/>
                    </a:cubicBezTo>
                    <a:cubicBezTo>
                      <a:pt x="5" y="29"/>
                      <a:pt x="5" y="30"/>
                      <a:pt x="5" y="31"/>
                    </a:cubicBezTo>
                    <a:cubicBezTo>
                      <a:pt x="5" y="31"/>
                      <a:pt x="5" y="31"/>
                      <a:pt x="5" y="31"/>
                    </a:cubicBezTo>
                    <a:cubicBezTo>
                      <a:pt x="6" y="32"/>
                      <a:pt x="6" y="33"/>
                      <a:pt x="6" y="33"/>
                    </a:cubicBezTo>
                    <a:cubicBezTo>
                      <a:pt x="6" y="34"/>
                      <a:pt x="5" y="34"/>
                      <a:pt x="5" y="34"/>
                    </a:cubicBezTo>
                    <a:cubicBezTo>
                      <a:pt x="5" y="34"/>
                      <a:pt x="5" y="34"/>
                      <a:pt x="5" y="34"/>
                    </a:cubicBezTo>
                    <a:cubicBezTo>
                      <a:pt x="5" y="34"/>
                      <a:pt x="5" y="35"/>
                      <a:pt x="5" y="36"/>
                    </a:cubicBezTo>
                    <a:cubicBezTo>
                      <a:pt x="6" y="37"/>
                      <a:pt x="6" y="37"/>
                      <a:pt x="6" y="38"/>
                    </a:cubicBezTo>
                    <a:cubicBezTo>
                      <a:pt x="6" y="38"/>
                      <a:pt x="6" y="38"/>
                      <a:pt x="6" y="38"/>
                    </a:cubicBezTo>
                    <a:cubicBezTo>
                      <a:pt x="7" y="38"/>
                      <a:pt x="7" y="39"/>
                      <a:pt x="7" y="39"/>
                    </a:cubicBezTo>
                    <a:cubicBezTo>
                      <a:pt x="7" y="39"/>
                      <a:pt x="7" y="39"/>
                      <a:pt x="7" y="39"/>
                    </a:cubicBezTo>
                    <a:cubicBezTo>
                      <a:pt x="8" y="39"/>
                      <a:pt x="9" y="40"/>
                      <a:pt x="9" y="40"/>
                    </a:cubicBezTo>
                    <a:cubicBezTo>
                      <a:pt x="9" y="40"/>
                      <a:pt x="9" y="40"/>
                      <a:pt x="9" y="40"/>
                    </a:cubicBezTo>
                    <a:cubicBezTo>
                      <a:pt x="9" y="40"/>
                      <a:pt x="9" y="41"/>
                      <a:pt x="10" y="41"/>
                    </a:cubicBezTo>
                    <a:cubicBezTo>
                      <a:pt x="10" y="41"/>
                      <a:pt x="10" y="40"/>
                      <a:pt x="11" y="40"/>
                    </a:cubicBezTo>
                    <a:cubicBezTo>
                      <a:pt x="11" y="40"/>
                      <a:pt x="12" y="39"/>
                      <a:pt x="14" y="39"/>
                    </a:cubicBezTo>
                    <a:cubicBezTo>
                      <a:pt x="15" y="39"/>
                      <a:pt x="15" y="39"/>
                      <a:pt x="16" y="39"/>
                    </a:cubicBezTo>
                    <a:cubicBezTo>
                      <a:pt x="16" y="39"/>
                      <a:pt x="16" y="38"/>
                      <a:pt x="17" y="38"/>
                    </a:cubicBezTo>
                    <a:cubicBezTo>
                      <a:pt x="18" y="38"/>
                      <a:pt x="20" y="38"/>
                      <a:pt x="21" y="38"/>
                    </a:cubicBezTo>
                    <a:cubicBezTo>
                      <a:pt x="22" y="38"/>
                      <a:pt x="23" y="38"/>
                      <a:pt x="24" y="38"/>
                    </a:cubicBezTo>
                    <a:cubicBezTo>
                      <a:pt x="24" y="38"/>
                      <a:pt x="25" y="38"/>
                      <a:pt x="25" y="38"/>
                    </a:cubicBezTo>
                    <a:cubicBezTo>
                      <a:pt x="25" y="38"/>
                      <a:pt x="25" y="38"/>
                      <a:pt x="26" y="38"/>
                    </a:cubicBezTo>
                    <a:cubicBezTo>
                      <a:pt x="26" y="38"/>
                      <a:pt x="26" y="38"/>
                      <a:pt x="26" y="37"/>
                    </a:cubicBezTo>
                    <a:cubicBezTo>
                      <a:pt x="26" y="37"/>
                      <a:pt x="27" y="37"/>
                      <a:pt x="28" y="37"/>
                    </a:cubicBezTo>
                    <a:cubicBezTo>
                      <a:pt x="28" y="37"/>
                      <a:pt x="28" y="37"/>
                      <a:pt x="28" y="37"/>
                    </a:cubicBezTo>
                    <a:cubicBezTo>
                      <a:pt x="28" y="37"/>
                      <a:pt x="28" y="37"/>
                      <a:pt x="28" y="37"/>
                    </a:cubicBezTo>
                    <a:cubicBezTo>
                      <a:pt x="29" y="37"/>
                      <a:pt x="32" y="35"/>
                      <a:pt x="34" y="33"/>
                    </a:cubicBezTo>
                    <a:cubicBezTo>
                      <a:pt x="36" y="31"/>
                      <a:pt x="40" y="26"/>
                      <a:pt x="41" y="24"/>
                    </a:cubicBezTo>
                    <a:cubicBezTo>
                      <a:pt x="42" y="22"/>
                      <a:pt x="44" y="21"/>
                      <a:pt x="45" y="20"/>
                    </a:cubicBezTo>
                    <a:cubicBezTo>
                      <a:pt x="45" y="20"/>
                      <a:pt x="45" y="20"/>
                      <a:pt x="45" y="20"/>
                    </a:cubicBezTo>
                    <a:cubicBezTo>
                      <a:pt x="46" y="19"/>
                      <a:pt x="46" y="18"/>
                      <a:pt x="47" y="15"/>
                    </a:cubicBezTo>
                    <a:cubicBezTo>
                      <a:pt x="46" y="15"/>
                      <a:pt x="45" y="15"/>
                      <a:pt x="45" y="15"/>
                    </a:cubicBezTo>
                    <a:cubicBezTo>
                      <a:pt x="45" y="15"/>
                      <a:pt x="45" y="15"/>
                      <a:pt x="45" y="15"/>
                    </a:cubicBezTo>
                    <a:cubicBezTo>
                      <a:pt x="45" y="15"/>
                      <a:pt x="45" y="15"/>
                      <a:pt x="45" y="15"/>
                    </a:cubicBezTo>
                    <a:cubicBezTo>
                      <a:pt x="44" y="15"/>
                      <a:pt x="44" y="15"/>
                      <a:pt x="44" y="16"/>
                    </a:cubicBezTo>
                    <a:cubicBezTo>
                      <a:pt x="44" y="16"/>
                      <a:pt x="43" y="16"/>
                      <a:pt x="43" y="16"/>
                    </a:cubicBezTo>
                    <a:cubicBezTo>
                      <a:pt x="43" y="16"/>
                      <a:pt x="43" y="16"/>
                      <a:pt x="43" y="16"/>
                    </a:cubicBezTo>
                    <a:cubicBezTo>
                      <a:pt x="42" y="16"/>
                      <a:pt x="41" y="14"/>
                      <a:pt x="41" y="14"/>
                    </a:cubicBezTo>
                    <a:cubicBezTo>
                      <a:pt x="41" y="13"/>
                      <a:pt x="42" y="11"/>
                      <a:pt x="43" y="11"/>
                    </a:cubicBezTo>
                    <a:cubicBezTo>
                      <a:pt x="43" y="11"/>
                      <a:pt x="44" y="12"/>
                      <a:pt x="44" y="12"/>
                    </a:cubicBezTo>
                    <a:cubicBezTo>
                      <a:pt x="44" y="12"/>
                      <a:pt x="44" y="12"/>
                      <a:pt x="44" y="12"/>
                    </a:cubicBezTo>
                    <a:cubicBezTo>
                      <a:pt x="44" y="11"/>
                      <a:pt x="45" y="7"/>
                      <a:pt x="44" y="7"/>
                    </a:cubicBezTo>
                    <a:cubicBezTo>
                      <a:pt x="44" y="6"/>
                      <a:pt x="43" y="5"/>
                      <a:pt x="43" y="3"/>
                    </a:cubicBezTo>
                    <a:cubicBezTo>
                      <a:pt x="42" y="2"/>
                      <a:pt x="42" y="1"/>
                      <a:pt x="42" y="1"/>
                    </a:cubicBezTo>
                    <a:cubicBezTo>
                      <a:pt x="42" y="1"/>
                      <a:pt x="41" y="1"/>
                      <a:pt x="41" y="1"/>
                    </a:cubicBezTo>
                    <a:cubicBezTo>
                      <a:pt x="40" y="1"/>
                      <a:pt x="39" y="1"/>
                      <a:pt x="39" y="0"/>
                    </a:cubicBezTo>
                    <a:cubicBezTo>
                      <a:pt x="39" y="0"/>
                      <a:pt x="38" y="0"/>
                      <a:pt x="37" y="0"/>
                    </a:cubicBezTo>
                    <a:cubicBezTo>
                      <a:pt x="37" y="0"/>
                      <a:pt x="36" y="0"/>
                      <a:pt x="36" y="0"/>
                    </a:cubicBezTo>
                    <a:cubicBezTo>
                      <a:pt x="36" y="1"/>
                      <a:pt x="36" y="1"/>
                      <a:pt x="35" y="1"/>
                    </a:cubicBezTo>
                    <a:cubicBezTo>
                      <a:pt x="35" y="2"/>
                      <a:pt x="35" y="2"/>
                      <a:pt x="34" y="2"/>
                    </a:cubicBezTo>
                    <a:cubicBezTo>
                      <a:pt x="34" y="2"/>
                      <a:pt x="34" y="2"/>
                      <a:pt x="34" y="2"/>
                    </a:cubicBezTo>
                    <a:cubicBezTo>
                      <a:pt x="33" y="3"/>
                      <a:pt x="32" y="4"/>
                      <a:pt x="31" y="4"/>
                    </a:cubicBezTo>
                    <a:cubicBezTo>
                      <a:pt x="30" y="4"/>
                      <a:pt x="30" y="5"/>
                      <a:pt x="30" y="6"/>
                    </a:cubicBezTo>
                    <a:cubicBezTo>
                      <a:pt x="30" y="7"/>
                      <a:pt x="29" y="8"/>
                      <a:pt x="27" y="8"/>
                    </a:cubicBezTo>
                    <a:cubicBezTo>
                      <a:pt x="27" y="8"/>
                      <a:pt x="27" y="8"/>
                      <a:pt x="27" y="9"/>
                    </a:cubicBezTo>
                    <a:cubicBezTo>
                      <a:pt x="27" y="9"/>
                      <a:pt x="27" y="10"/>
                      <a:pt x="26" y="10"/>
                    </a:cubicBezTo>
                    <a:cubicBezTo>
                      <a:pt x="26" y="11"/>
                      <a:pt x="25" y="11"/>
                      <a:pt x="23" y="11"/>
                    </a:cubicBezTo>
                    <a:cubicBezTo>
                      <a:pt x="22" y="11"/>
                      <a:pt x="21" y="11"/>
                      <a:pt x="20" y="11"/>
                    </a:cubicBezTo>
                    <a:cubicBezTo>
                      <a:pt x="20" y="10"/>
                      <a:pt x="20" y="10"/>
                      <a:pt x="20" y="10"/>
                    </a:cubicBezTo>
                    <a:cubicBezTo>
                      <a:pt x="20" y="10"/>
                      <a:pt x="19" y="10"/>
                      <a:pt x="19" y="10"/>
                    </a:cubicBezTo>
                    <a:cubicBezTo>
                      <a:pt x="18" y="10"/>
                      <a:pt x="18" y="12"/>
                      <a:pt x="18" y="12"/>
                    </a:cubicBezTo>
                    <a:cubicBezTo>
                      <a:pt x="18" y="12"/>
                      <a:pt x="17" y="13"/>
                      <a:pt x="16" y="14"/>
                    </a:cubicBezTo>
                    <a:cubicBezTo>
                      <a:pt x="16" y="14"/>
                      <a:pt x="16" y="15"/>
                      <a:pt x="16" y="15"/>
                    </a:cubicBezTo>
                    <a:cubicBezTo>
                      <a:pt x="15" y="15"/>
                      <a:pt x="15" y="15"/>
                      <a:pt x="14" y="15"/>
                    </a:cubicBezTo>
                    <a:cubicBezTo>
                      <a:pt x="14" y="15"/>
                      <a:pt x="14" y="15"/>
                      <a:pt x="13" y="15"/>
                    </a:cubicBezTo>
                    <a:cubicBezTo>
                      <a:pt x="13" y="15"/>
                      <a:pt x="13" y="15"/>
                      <a:pt x="12" y="15"/>
                    </a:cubicBezTo>
                    <a:cubicBezTo>
                      <a:pt x="12" y="15"/>
                      <a:pt x="12" y="15"/>
                      <a:pt x="12" y="15"/>
                    </a:cubicBezTo>
                    <a:cubicBezTo>
                      <a:pt x="12" y="15"/>
                      <a:pt x="12" y="14"/>
                      <a:pt x="12" y="14"/>
                    </a:cubicBezTo>
                    <a:cubicBezTo>
                      <a:pt x="12" y="14"/>
                      <a:pt x="12" y="14"/>
                      <a:pt x="12" y="14"/>
                    </a:cubicBezTo>
                    <a:cubicBezTo>
                      <a:pt x="12" y="13"/>
                      <a:pt x="12" y="13"/>
                      <a:pt x="12" y="13"/>
                    </a:cubicBezTo>
                    <a:cubicBezTo>
                      <a:pt x="12" y="13"/>
                      <a:pt x="12" y="13"/>
                      <a:pt x="12" y="13"/>
                    </a:cubicBezTo>
                    <a:cubicBezTo>
                      <a:pt x="13" y="12"/>
                      <a:pt x="12" y="10"/>
                      <a:pt x="11" y="10"/>
                    </a:cubicBezTo>
                    <a:cubicBezTo>
                      <a:pt x="11" y="10"/>
                      <a:pt x="11" y="10"/>
                      <a:pt x="11" y="10"/>
                    </a:cubicBezTo>
                    <a:cubicBezTo>
                      <a:pt x="11" y="10"/>
                      <a:pt x="11" y="9"/>
                      <a:pt x="10" y="9"/>
                    </a:cubicBezTo>
                    <a:cubicBezTo>
                      <a:pt x="10" y="19"/>
                      <a:pt x="10" y="19"/>
                      <a:pt x="10" y="19"/>
                    </a:cubicBezTo>
                    <a:cubicBezTo>
                      <a:pt x="10" y="20"/>
                      <a:pt x="10" y="20"/>
                      <a:pt x="9" y="21"/>
                    </a:cubicBezTo>
                    <a:cubicBezTo>
                      <a:pt x="9" y="21"/>
                      <a:pt x="9" y="21"/>
                      <a:pt x="8" y="21"/>
                    </a:cubicBezTo>
                    <a:cubicBezTo>
                      <a:pt x="8" y="22"/>
                      <a:pt x="8" y="22"/>
                      <a:pt x="7" y="22"/>
                    </a:cubicBezTo>
                    <a:cubicBezTo>
                      <a:pt x="7" y="22"/>
                      <a:pt x="6" y="22"/>
                      <a:pt x="6" y="22"/>
                    </a:cubicBezTo>
                    <a:cubicBezTo>
                      <a:pt x="5" y="22"/>
                      <a:pt x="5" y="21"/>
                      <a:pt x="5" y="21"/>
                    </a:cubicBezTo>
                    <a:cubicBezTo>
                      <a:pt x="4" y="21"/>
                      <a:pt x="4" y="21"/>
                      <a:pt x="3" y="20"/>
                    </a:cubicBezTo>
                    <a:cubicBezTo>
                      <a:pt x="3" y="20"/>
                      <a:pt x="3" y="20"/>
                      <a:pt x="3" y="19"/>
                    </a:cubicBezTo>
                    <a:cubicBezTo>
                      <a:pt x="3" y="19"/>
                      <a:pt x="3" y="19"/>
                      <a:pt x="3" y="19"/>
                    </a:cubicBezTo>
                    <a:cubicBezTo>
                      <a:pt x="2" y="19"/>
                      <a:pt x="2" y="20"/>
                      <a:pt x="2" y="20"/>
                    </a:cubicBezTo>
                    <a:cubicBezTo>
                      <a:pt x="2" y="20"/>
                      <a:pt x="1" y="21"/>
                      <a:pt x="1" y="21"/>
                    </a:cubicBezTo>
                    <a:cubicBezTo>
                      <a:pt x="1" y="21"/>
                      <a:pt x="1" y="21"/>
                      <a:pt x="0" y="21"/>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27" name="Freeform 16">
                <a:extLst>
                  <a:ext uri="{FF2B5EF4-FFF2-40B4-BE49-F238E27FC236}">
                    <a16:creationId xmlns:a16="http://schemas.microsoft.com/office/drawing/2014/main" id="{07BF8043-EFA0-4F07-9F47-9D052C5E4145}"/>
                  </a:ext>
                </a:extLst>
              </p:cNvPr>
              <p:cNvSpPr>
                <a:spLocks noEditPoints="1"/>
              </p:cNvSpPr>
              <p:nvPr userDrawn="1"/>
            </p:nvSpPr>
            <p:spPr bwMode="auto">
              <a:xfrm>
                <a:off x="3926" y="3246"/>
                <a:ext cx="282" cy="248"/>
              </a:xfrm>
              <a:custGeom>
                <a:avLst/>
                <a:gdLst>
                  <a:gd name="T0" fmla="*/ 33 w 47"/>
                  <a:gd name="T1" fmla="*/ 27 h 41"/>
                  <a:gd name="T2" fmla="*/ 34 w 47"/>
                  <a:gd name="T3" fmla="*/ 25 h 41"/>
                  <a:gd name="T4" fmla="*/ 35 w 47"/>
                  <a:gd name="T5" fmla="*/ 25 h 41"/>
                  <a:gd name="T6" fmla="*/ 36 w 47"/>
                  <a:gd name="T7" fmla="*/ 24 h 41"/>
                  <a:gd name="T8" fmla="*/ 36 w 47"/>
                  <a:gd name="T9" fmla="*/ 22 h 41"/>
                  <a:gd name="T10" fmla="*/ 34 w 47"/>
                  <a:gd name="T11" fmla="*/ 20 h 41"/>
                  <a:gd name="T12" fmla="*/ 30 w 47"/>
                  <a:gd name="T13" fmla="*/ 24 h 41"/>
                  <a:gd name="T14" fmla="*/ 0 w 47"/>
                  <a:gd name="T15" fmla="*/ 21 h 41"/>
                  <a:gd name="T16" fmla="*/ 4 w 47"/>
                  <a:gd name="T17" fmla="*/ 29 h 41"/>
                  <a:gd name="T18" fmla="*/ 5 w 47"/>
                  <a:gd name="T19" fmla="*/ 31 h 41"/>
                  <a:gd name="T20" fmla="*/ 5 w 47"/>
                  <a:gd name="T21" fmla="*/ 34 h 41"/>
                  <a:gd name="T22" fmla="*/ 5 w 47"/>
                  <a:gd name="T23" fmla="*/ 36 h 41"/>
                  <a:gd name="T24" fmla="*/ 6 w 47"/>
                  <a:gd name="T25" fmla="*/ 38 h 41"/>
                  <a:gd name="T26" fmla="*/ 7 w 47"/>
                  <a:gd name="T27" fmla="*/ 39 h 41"/>
                  <a:gd name="T28" fmla="*/ 9 w 47"/>
                  <a:gd name="T29" fmla="*/ 40 h 41"/>
                  <a:gd name="T30" fmla="*/ 11 w 47"/>
                  <a:gd name="T31" fmla="*/ 40 h 41"/>
                  <a:gd name="T32" fmla="*/ 16 w 47"/>
                  <a:gd name="T33" fmla="*/ 39 h 41"/>
                  <a:gd name="T34" fmla="*/ 21 w 47"/>
                  <a:gd name="T35" fmla="*/ 38 h 41"/>
                  <a:gd name="T36" fmla="*/ 25 w 47"/>
                  <a:gd name="T37" fmla="*/ 38 h 41"/>
                  <a:gd name="T38" fmla="*/ 26 w 47"/>
                  <a:gd name="T39" fmla="*/ 37 h 41"/>
                  <a:gd name="T40" fmla="*/ 28 w 47"/>
                  <a:gd name="T41" fmla="*/ 37 h 41"/>
                  <a:gd name="T42" fmla="*/ 34 w 47"/>
                  <a:gd name="T43" fmla="*/ 33 h 41"/>
                  <a:gd name="T44" fmla="*/ 45 w 47"/>
                  <a:gd name="T45" fmla="*/ 20 h 41"/>
                  <a:gd name="T46" fmla="*/ 47 w 47"/>
                  <a:gd name="T47" fmla="*/ 15 h 41"/>
                  <a:gd name="T48" fmla="*/ 45 w 47"/>
                  <a:gd name="T49" fmla="*/ 15 h 41"/>
                  <a:gd name="T50" fmla="*/ 44 w 47"/>
                  <a:gd name="T51" fmla="*/ 16 h 41"/>
                  <a:gd name="T52" fmla="*/ 43 w 47"/>
                  <a:gd name="T53" fmla="*/ 16 h 41"/>
                  <a:gd name="T54" fmla="*/ 43 w 47"/>
                  <a:gd name="T55" fmla="*/ 11 h 41"/>
                  <a:gd name="T56" fmla="*/ 44 w 47"/>
                  <a:gd name="T57" fmla="*/ 12 h 41"/>
                  <a:gd name="T58" fmla="*/ 43 w 47"/>
                  <a:gd name="T59" fmla="*/ 3 h 41"/>
                  <a:gd name="T60" fmla="*/ 41 w 47"/>
                  <a:gd name="T61" fmla="*/ 1 h 41"/>
                  <a:gd name="T62" fmla="*/ 37 w 47"/>
                  <a:gd name="T63" fmla="*/ 0 h 41"/>
                  <a:gd name="T64" fmla="*/ 35 w 47"/>
                  <a:gd name="T65" fmla="*/ 1 h 41"/>
                  <a:gd name="T66" fmla="*/ 34 w 47"/>
                  <a:gd name="T67" fmla="*/ 2 h 41"/>
                  <a:gd name="T68" fmla="*/ 30 w 47"/>
                  <a:gd name="T69" fmla="*/ 6 h 41"/>
                  <a:gd name="T70" fmla="*/ 27 w 47"/>
                  <a:gd name="T71" fmla="*/ 9 h 41"/>
                  <a:gd name="T72" fmla="*/ 23 w 47"/>
                  <a:gd name="T73" fmla="*/ 11 h 41"/>
                  <a:gd name="T74" fmla="*/ 20 w 47"/>
                  <a:gd name="T75" fmla="*/ 10 h 41"/>
                  <a:gd name="T76" fmla="*/ 18 w 47"/>
                  <a:gd name="T77" fmla="*/ 12 h 41"/>
                  <a:gd name="T78" fmla="*/ 16 w 47"/>
                  <a:gd name="T79" fmla="*/ 15 h 41"/>
                  <a:gd name="T80" fmla="*/ 13 w 47"/>
                  <a:gd name="T81" fmla="*/ 15 h 41"/>
                  <a:gd name="T82" fmla="*/ 12 w 47"/>
                  <a:gd name="T83" fmla="*/ 15 h 41"/>
                  <a:gd name="T84" fmla="*/ 12 w 47"/>
                  <a:gd name="T85" fmla="*/ 14 h 41"/>
                  <a:gd name="T86" fmla="*/ 12 w 47"/>
                  <a:gd name="T87" fmla="*/ 13 h 41"/>
                  <a:gd name="T88" fmla="*/ 11 w 47"/>
                  <a:gd name="T89" fmla="*/ 10 h 41"/>
                  <a:gd name="T90" fmla="*/ 10 w 47"/>
                  <a:gd name="T91" fmla="*/ 19 h 41"/>
                  <a:gd name="T92" fmla="*/ 8 w 47"/>
                  <a:gd name="T93" fmla="*/ 21 h 41"/>
                  <a:gd name="T94" fmla="*/ 6 w 47"/>
                  <a:gd name="T95" fmla="*/ 22 h 41"/>
                  <a:gd name="T96" fmla="*/ 3 w 47"/>
                  <a:gd name="T97" fmla="*/ 20 h 41"/>
                  <a:gd name="T98" fmla="*/ 3 w 47"/>
                  <a:gd name="T99" fmla="*/ 19 h 41"/>
                  <a:gd name="T100" fmla="*/ 1 w 47"/>
                  <a:gd name="T101" fmla="*/ 2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7" h="41">
                    <a:moveTo>
                      <a:pt x="32" y="26"/>
                    </a:moveTo>
                    <a:cubicBezTo>
                      <a:pt x="33" y="27"/>
                      <a:pt x="33" y="27"/>
                      <a:pt x="33" y="27"/>
                    </a:cubicBezTo>
                    <a:cubicBezTo>
                      <a:pt x="33" y="26"/>
                      <a:pt x="33" y="26"/>
                      <a:pt x="34" y="25"/>
                    </a:cubicBezTo>
                    <a:cubicBezTo>
                      <a:pt x="34" y="25"/>
                      <a:pt x="34" y="25"/>
                      <a:pt x="34" y="25"/>
                    </a:cubicBezTo>
                    <a:cubicBezTo>
                      <a:pt x="35" y="25"/>
                      <a:pt x="35" y="25"/>
                      <a:pt x="35" y="25"/>
                    </a:cubicBezTo>
                    <a:cubicBezTo>
                      <a:pt x="35" y="25"/>
                      <a:pt x="35" y="25"/>
                      <a:pt x="35" y="25"/>
                    </a:cubicBezTo>
                    <a:cubicBezTo>
                      <a:pt x="36" y="25"/>
                      <a:pt x="36" y="25"/>
                      <a:pt x="36" y="25"/>
                    </a:cubicBezTo>
                    <a:cubicBezTo>
                      <a:pt x="36" y="24"/>
                      <a:pt x="36" y="24"/>
                      <a:pt x="36" y="24"/>
                    </a:cubicBezTo>
                    <a:cubicBezTo>
                      <a:pt x="36" y="23"/>
                      <a:pt x="37" y="23"/>
                      <a:pt x="37" y="23"/>
                    </a:cubicBezTo>
                    <a:cubicBezTo>
                      <a:pt x="37" y="22"/>
                      <a:pt x="36" y="22"/>
                      <a:pt x="36" y="22"/>
                    </a:cubicBezTo>
                    <a:cubicBezTo>
                      <a:pt x="35" y="21"/>
                      <a:pt x="35" y="21"/>
                      <a:pt x="35" y="21"/>
                    </a:cubicBezTo>
                    <a:cubicBezTo>
                      <a:pt x="35" y="20"/>
                      <a:pt x="35" y="20"/>
                      <a:pt x="34" y="20"/>
                    </a:cubicBezTo>
                    <a:cubicBezTo>
                      <a:pt x="34" y="20"/>
                      <a:pt x="32" y="21"/>
                      <a:pt x="32" y="22"/>
                    </a:cubicBezTo>
                    <a:cubicBezTo>
                      <a:pt x="32" y="22"/>
                      <a:pt x="31" y="24"/>
                      <a:pt x="30" y="24"/>
                    </a:cubicBezTo>
                    <a:lnTo>
                      <a:pt x="32" y="26"/>
                    </a:lnTo>
                    <a:close/>
                    <a:moveTo>
                      <a:pt x="0" y="21"/>
                    </a:moveTo>
                    <a:cubicBezTo>
                      <a:pt x="1" y="22"/>
                      <a:pt x="2" y="24"/>
                      <a:pt x="2" y="25"/>
                    </a:cubicBezTo>
                    <a:cubicBezTo>
                      <a:pt x="3" y="26"/>
                      <a:pt x="4" y="28"/>
                      <a:pt x="4" y="29"/>
                    </a:cubicBezTo>
                    <a:cubicBezTo>
                      <a:pt x="5" y="29"/>
                      <a:pt x="5" y="30"/>
                      <a:pt x="5" y="31"/>
                    </a:cubicBezTo>
                    <a:cubicBezTo>
                      <a:pt x="5" y="31"/>
                      <a:pt x="5" y="31"/>
                      <a:pt x="5" y="31"/>
                    </a:cubicBezTo>
                    <a:cubicBezTo>
                      <a:pt x="6" y="32"/>
                      <a:pt x="6" y="33"/>
                      <a:pt x="6" y="33"/>
                    </a:cubicBezTo>
                    <a:cubicBezTo>
                      <a:pt x="6" y="34"/>
                      <a:pt x="5" y="34"/>
                      <a:pt x="5" y="34"/>
                    </a:cubicBezTo>
                    <a:cubicBezTo>
                      <a:pt x="5" y="34"/>
                      <a:pt x="5" y="34"/>
                      <a:pt x="5" y="34"/>
                    </a:cubicBezTo>
                    <a:cubicBezTo>
                      <a:pt x="5" y="34"/>
                      <a:pt x="5" y="35"/>
                      <a:pt x="5" y="36"/>
                    </a:cubicBezTo>
                    <a:cubicBezTo>
                      <a:pt x="6" y="37"/>
                      <a:pt x="6" y="37"/>
                      <a:pt x="6" y="38"/>
                    </a:cubicBezTo>
                    <a:cubicBezTo>
                      <a:pt x="6" y="38"/>
                      <a:pt x="6" y="38"/>
                      <a:pt x="6" y="38"/>
                    </a:cubicBezTo>
                    <a:cubicBezTo>
                      <a:pt x="7" y="38"/>
                      <a:pt x="7" y="39"/>
                      <a:pt x="7" y="39"/>
                    </a:cubicBezTo>
                    <a:cubicBezTo>
                      <a:pt x="7" y="39"/>
                      <a:pt x="7" y="39"/>
                      <a:pt x="7" y="39"/>
                    </a:cubicBezTo>
                    <a:cubicBezTo>
                      <a:pt x="8" y="39"/>
                      <a:pt x="9" y="40"/>
                      <a:pt x="9" y="40"/>
                    </a:cubicBezTo>
                    <a:cubicBezTo>
                      <a:pt x="9" y="40"/>
                      <a:pt x="9" y="40"/>
                      <a:pt x="9" y="40"/>
                    </a:cubicBezTo>
                    <a:cubicBezTo>
                      <a:pt x="9" y="40"/>
                      <a:pt x="9" y="41"/>
                      <a:pt x="10" y="41"/>
                    </a:cubicBezTo>
                    <a:cubicBezTo>
                      <a:pt x="10" y="41"/>
                      <a:pt x="10" y="40"/>
                      <a:pt x="11" y="40"/>
                    </a:cubicBezTo>
                    <a:cubicBezTo>
                      <a:pt x="11" y="40"/>
                      <a:pt x="12" y="39"/>
                      <a:pt x="14" y="39"/>
                    </a:cubicBezTo>
                    <a:cubicBezTo>
                      <a:pt x="15" y="39"/>
                      <a:pt x="15" y="39"/>
                      <a:pt x="16" y="39"/>
                    </a:cubicBezTo>
                    <a:cubicBezTo>
                      <a:pt x="16" y="39"/>
                      <a:pt x="16" y="38"/>
                      <a:pt x="17" y="38"/>
                    </a:cubicBezTo>
                    <a:cubicBezTo>
                      <a:pt x="18" y="38"/>
                      <a:pt x="20" y="38"/>
                      <a:pt x="21" y="38"/>
                    </a:cubicBezTo>
                    <a:cubicBezTo>
                      <a:pt x="22" y="38"/>
                      <a:pt x="23" y="38"/>
                      <a:pt x="24" y="38"/>
                    </a:cubicBezTo>
                    <a:cubicBezTo>
                      <a:pt x="24" y="38"/>
                      <a:pt x="25" y="38"/>
                      <a:pt x="25" y="38"/>
                    </a:cubicBezTo>
                    <a:cubicBezTo>
                      <a:pt x="25" y="38"/>
                      <a:pt x="25" y="38"/>
                      <a:pt x="26" y="38"/>
                    </a:cubicBezTo>
                    <a:cubicBezTo>
                      <a:pt x="26" y="38"/>
                      <a:pt x="26" y="38"/>
                      <a:pt x="26" y="37"/>
                    </a:cubicBezTo>
                    <a:cubicBezTo>
                      <a:pt x="26" y="37"/>
                      <a:pt x="27" y="37"/>
                      <a:pt x="28" y="37"/>
                    </a:cubicBezTo>
                    <a:cubicBezTo>
                      <a:pt x="28" y="37"/>
                      <a:pt x="28" y="37"/>
                      <a:pt x="28" y="37"/>
                    </a:cubicBezTo>
                    <a:cubicBezTo>
                      <a:pt x="28" y="37"/>
                      <a:pt x="28" y="37"/>
                      <a:pt x="28" y="37"/>
                    </a:cubicBezTo>
                    <a:cubicBezTo>
                      <a:pt x="29" y="37"/>
                      <a:pt x="32" y="35"/>
                      <a:pt x="34" y="33"/>
                    </a:cubicBezTo>
                    <a:cubicBezTo>
                      <a:pt x="36" y="31"/>
                      <a:pt x="40" y="26"/>
                      <a:pt x="41" y="24"/>
                    </a:cubicBezTo>
                    <a:cubicBezTo>
                      <a:pt x="42" y="22"/>
                      <a:pt x="44" y="21"/>
                      <a:pt x="45" y="20"/>
                    </a:cubicBezTo>
                    <a:cubicBezTo>
                      <a:pt x="45" y="20"/>
                      <a:pt x="45" y="20"/>
                      <a:pt x="45" y="20"/>
                    </a:cubicBezTo>
                    <a:cubicBezTo>
                      <a:pt x="46" y="19"/>
                      <a:pt x="46" y="18"/>
                      <a:pt x="47" y="15"/>
                    </a:cubicBezTo>
                    <a:cubicBezTo>
                      <a:pt x="46" y="15"/>
                      <a:pt x="45" y="15"/>
                      <a:pt x="45" y="15"/>
                    </a:cubicBezTo>
                    <a:cubicBezTo>
                      <a:pt x="45" y="15"/>
                      <a:pt x="45" y="15"/>
                      <a:pt x="45" y="15"/>
                    </a:cubicBezTo>
                    <a:cubicBezTo>
                      <a:pt x="45" y="15"/>
                      <a:pt x="45" y="15"/>
                      <a:pt x="45" y="15"/>
                    </a:cubicBezTo>
                    <a:cubicBezTo>
                      <a:pt x="44" y="15"/>
                      <a:pt x="44" y="15"/>
                      <a:pt x="44" y="16"/>
                    </a:cubicBezTo>
                    <a:cubicBezTo>
                      <a:pt x="44" y="16"/>
                      <a:pt x="43" y="16"/>
                      <a:pt x="43" y="16"/>
                    </a:cubicBezTo>
                    <a:cubicBezTo>
                      <a:pt x="43" y="16"/>
                      <a:pt x="43" y="16"/>
                      <a:pt x="43" y="16"/>
                    </a:cubicBezTo>
                    <a:cubicBezTo>
                      <a:pt x="42" y="16"/>
                      <a:pt x="41" y="14"/>
                      <a:pt x="41" y="14"/>
                    </a:cubicBezTo>
                    <a:cubicBezTo>
                      <a:pt x="41" y="13"/>
                      <a:pt x="42" y="11"/>
                      <a:pt x="43" y="11"/>
                    </a:cubicBezTo>
                    <a:cubicBezTo>
                      <a:pt x="43" y="11"/>
                      <a:pt x="44" y="12"/>
                      <a:pt x="44" y="12"/>
                    </a:cubicBezTo>
                    <a:cubicBezTo>
                      <a:pt x="44" y="12"/>
                      <a:pt x="44" y="12"/>
                      <a:pt x="44" y="12"/>
                    </a:cubicBezTo>
                    <a:cubicBezTo>
                      <a:pt x="44" y="11"/>
                      <a:pt x="45" y="7"/>
                      <a:pt x="44" y="7"/>
                    </a:cubicBezTo>
                    <a:cubicBezTo>
                      <a:pt x="44" y="6"/>
                      <a:pt x="43" y="5"/>
                      <a:pt x="43" y="3"/>
                    </a:cubicBezTo>
                    <a:cubicBezTo>
                      <a:pt x="42" y="2"/>
                      <a:pt x="42" y="1"/>
                      <a:pt x="42" y="1"/>
                    </a:cubicBezTo>
                    <a:cubicBezTo>
                      <a:pt x="42" y="1"/>
                      <a:pt x="41" y="1"/>
                      <a:pt x="41" y="1"/>
                    </a:cubicBezTo>
                    <a:cubicBezTo>
                      <a:pt x="40" y="1"/>
                      <a:pt x="39" y="1"/>
                      <a:pt x="39" y="0"/>
                    </a:cubicBezTo>
                    <a:cubicBezTo>
                      <a:pt x="39" y="0"/>
                      <a:pt x="38" y="0"/>
                      <a:pt x="37" y="0"/>
                    </a:cubicBezTo>
                    <a:cubicBezTo>
                      <a:pt x="37" y="0"/>
                      <a:pt x="36" y="0"/>
                      <a:pt x="36" y="0"/>
                    </a:cubicBezTo>
                    <a:cubicBezTo>
                      <a:pt x="36" y="1"/>
                      <a:pt x="36" y="1"/>
                      <a:pt x="35" y="1"/>
                    </a:cubicBezTo>
                    <a:cubicBezTo>
                      <a:pt x="35" y="2"/>
                      <a:pt x="35" y="2"/>
                      <a:pt x="34" y="2"/>
                    </a:cubicBezTo>
                    <a:cubicBezTo>
                      <a:pt x="34" y="2"/>
                      <a:pt x="34" y="2"/>
                      <a:pt x="34" y="2"/>
                    </a:cubicBezTo>
                    <a:cubicBezTo>
                      <a:pt x="33" y="3"/>
                      <a:pt x="32" y="4"/>
                      <a:pt x="31" y="4"/>
                    </a:cubicBezTo>
                    <a:cubicBezTo>
                      <a:pt x="30" y="4"/>
                      <a:pt x="30" y="5"/>
                      <a:pt x="30" y="6"/>
                    </a:cubicBezTo>
                    <a:cubicBezTo>
                      <a:pt x="30" y="7"/>
                      <a:pt x="29" y="8"/>
                      <a:pt x="27" y="8"/>
                    </a:cubicBezTo>
                    <a:cubicBezTo>
                      <a:pt x="27" y="8"/>
                      <a:pt x="27" y="8"/>
                      <a:pt x="27" y="9"/>
                    </a:cubicBezTo>
                    <a:cubicBezTo>
                      <a:pt x="27" y="9"/>
                      <a:pt x="27" y="10"/>
                      <a:pt x="26" y="10"/>
                    </a:cubicBezTo>
                    <a:cubicBezTo>
                      <a:pt x="26" y="11"/>
                      <a:pt x="25" y="11"/>
                      <a:pt x="23" y="11"/>
                    </a:cubicBezTo>
                    <a:cubicBezTo>
                      <a:pt x="22" y="11"/>
                      <a:pt x="21" y="11"/>
                      <a:pt x="20" y="11"/>
                    </a:cubicBezTo>
                    <a:cubicBezTo>
                      <a:pt x="20" y="10"/>
                      <a:pt x="20" y="10"/>
                      <a:pt x="20" y="10"/>
                    </a:cubicBezTo>
                    <a:cubicBezTo>
                      <a:pt x="20" y="10"/>
                      <a:pt x="19" y="10"/>
                      <a:pt x="19" y="10"/>
                    </a:cubicBezTo>
                    <a:cubicBezTo>
                      <a:pt x="18" y="10"/>
                      <a:pt x="18" y="12"/>
                      <a:pt x="18" y="12"/>
                    </a:cubicBezTo>
                    <a:cubicBezTo>
                      <a:pt x="18" y="12"/>
                      <a:pt x="17" y="13"/>
                      <a:pt x="16" y="14"/>
                    </a:cubicBezTo>
                    <a:cubicBezTo>
                      <a:pt x="16" y="14"/>
                      <a:pt x="16" y="15"/>
                      <a:pt x="16" y="15"/>
                    </a:cubicBezTo>
                    <a:cubicBezTo>
                      <a:pt x="15" y="15"/>
                      <a:pt x="15" y="15"/>
                      <a:pt x="14" y="15"/>
                    </a:cubicBezTo>
                    <a:cubicBezTo>
                      <a:pt x="14" y="15"/>
                      <a:pt x="14" y="15"/>
                      <a:pt x="13" y="15"/>
                    </a:cubicBezTo>
                    <a:cubicBezTo>
                      <a:pt x="13" y="15"/>
                      <a:pt x="13" y="15"/>
                      <a:pt x="12" y="15"/>
                    </a:cubicBezTo>
                    <a:cubicBezTo>
                      <a:pt x="12" y="15"/>
                      <a:pt x="12" y="15"/>
                      <a:pt x="12" y="15"/>
                    </a:cubicBezTo>
                    <a:cubicBezTo>
                      <a:pt x="12" y="15"/>
                      <a:pt x="12" y="14"/>
                      <a:pt x="12" y="14"/>
                    </a:cubicBezTo>
                    <a:cubicBezTo>
                      <a:pt x="12" y="14"/>
                      <a:pt x="12" y="14"/>
                      <a:pt x="12" y="14"/>
                    </a:cubicBezTo>
                    <a:cubicBezTo>
                      <a:pt x="12" y="13"/>
                      <a:pt x="12" y="13"/>
                      <a:pt x="12" y="13"/>
                    </a:cubicBezTo>
                    <a:cubicBezTo>
                      <a:pt x="12" y="13"/>
                      <a:pt x="12" y="13"/>
                      <a:pt x="12" y="13"/>
                    </a:cubicBezTo>
                    <a:cubicBezTo>
                      <a:pt x="13" y="12"/>
                      <a:pt x="12" y="10"/>
                      <a:pt x="11" y="10"/>
                    </a:cubicBezTo>
                    <a:cubicBezTo>
                      <a:pt x="11" y="10"/>
                      <a:pt x="11" y="10"/>
                      <a:pt x="11" y="10"/>
                    </a:cubicBezTo>
                    <a:cubicBezTo>
                      <a:pt x="11" y="10"/>
                      <a:pt x="11" y="9"/>
                      <a:pt x="10" y="9"/>
                    </a:cubicBezTo>
                    <a:cubicBezTo>
                      <a:pt x="10" y="19"/>
                      <a:pt x="10" y="19"/>
                      <a:pt x="10" y="19"/>
                    </a:cubicBezTo>
                    <a:cubicBezTo>
                      <a:pt x="10" y="20"/>
                      <a:pt x="10" y="20"/>
                      <a:pt x="9" y="21"/>
                    </a:cubicBezTo>
                    <a:cubicBezTo>
                      <a:pt x="9" y="21"/>
                      <a:pt x="9" y="21"/>
                      <a:pt x="8" y="21"/>
                    </a:cubicBezTo>
                    <a:cubicBezTo>
                      <a:pt x="8" y="22"/>
                      <a:pt x="8" y="22"/>
                      <a:pt x="7" y="22"/>
                    </a:cubicBezTo>
                    <a:cubicBezTo>
                      <a:pt x="7" y="22"/>
                      <a:pt x="6" y="22"/>
                      <a:pt x="6" y="22"/>
                    </a:cubicBezTo>
                    <a:cubicBezTo>
                      <a:pt x="5" y="22"/>
                      <a:pt x="5" y="21"/>
                      <a:pt x="5" y="21"/>
                    </a:cubicBezTo>
                    <a:cubicBezTo>
                      <a:pt x="4" y="21"/>
                      <a:pt x="4" y="21"/>
                      <a:pt x="3" y="20"/>
                    </a:cubicBezTo>
                    <a:cubicBezTo>
                      <a:pt x="3" y="20"/>
                      <a:pt x="3" y="20"/>
                      <a:pt x="3" y="19"/>
                    </a:cubicBezTo>
                    <a:cubicBezTo>
                      <a:pt x="3" y="19"/>
                      <a:pt x="3" y="19"/>
                      <a:pt x="3" y="19"/>
                    </a:cubicBezTo>
                    <a:cubicBezTo>
                      <a:pt x="2" y="19"/>
                      <a:pt x="2" y="20"/>
                      <a:pt x="2" y="20"/>
                    </a:cubicBezTo>
                    <a:cubicBezTo>
                      <a:pt x="2" y="20"/>
                      <a:pt x="1" y="21"/>
                      <a:pt x="1" y="21"/>
                    </a:cubicBezTo>
                    <a:cubicBezTo>
                      <a:pt x="1" y="21"/>
                      <a:pt x="1" y="21"/>
                      <a:pt x="0" y="2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28" name="Freeform 17">
                <a:extLst>
                  <a:ext uri="{FF2B5EF4-FFF2-40B4-BE49-F238E27FC236}">
                    <a16:creationId xmlns:a16="http://schemas.microsoft.com/office/drawing/2014/main" id="{AF942D26-3B57-4395-BC36-A5E6FD147A6B}"/>
                  </a:ext>
                </a:extLst>
              </p:cNvPr>
              <p:cNvSpPr>
                <a:spLocks/>
              </p:cNvSpPr>
              <p:nvPr userDrawn="1"/>
            </p:nvSpPr>
            <p:spPr bwMode="auto">
              <a:xfrm>
                <a:off x="3854" y="2956"/>
                <a:ext cx="204" cy="211"/>
              </a:xfrm>
              <a:custGeom>
                <a:avLst/>
                <a:gdLst>
                  <a:gd name="T0" fmla="*/ 24 w 34"/>
                  <a:gd name="T1" fmla="*/ 35 h 35"/>
                  <a:gd name="T2" fmla="*/ 26 w 34"/>
                  <a:gd name="T3" fmla="*/ 35 h 35"/>
                  <a:gd name="T4" fmla="*/ 27 w 34"/>
                  <a:gd name="T5" fmla="*/ 35 h 35"/>
                  <a:gd name="T6" fmla="*/ 30 w 34"/>
                  <a:gd name="T7" fmla="*/ 35 h 35"/>
                  <a:gd name="T8" fmla="*/ 31 w 34"/>
                  <a:gd name="T9" fmla="*/ 35 h 35"/>
                  <a:gd name="T10" fmla="*/ 28 w 34"/>
                  <a:gd name="T11" fmla="*/ 30 h 35"/>
                  <a:gd name="T12" fmla="*/ 28 w 34"/>
                  <a:gd name="T13" fmla="*/ 30 h 35"/>
                  <a:gd name="T14" fmla="*/ 28 w 34"/>
                  <a:gd name="T15" fmla="*/ 20 h 35"/>
                  <a:gd name="T16" fmla="*/ 32 w 34"/>
                  <a:gd name="T17" fmla="*/ 21 h 35"/>
                  <a:gd name="T18" fmla="*/ 33 w 34"/>
                  <a:gd name="T19" fmla="*/ 20 h 35"/>
                  <a:gd name="T20" fmla="*/ 34 w 34"/>
                  <a:gd name="T21" fmla="*/ 14 h 35"/>
                  <a:gd name="T22" fmla="*/ 33 w 34"/>
                  <a:gd name="T23" fmla="*/ 14 h 35"/>
                  <a:gd name="T24" fmla="*/ 31 w 34"/>
                  <a:gd name="T25" fmla="*/ 15 h 35"/>
                  <a:gd name="T26" fmla="*/ 31 w 34"/>
                  <a:gd name="T27" fmla="*/ 15 h 35"/>
                  <a:gd name="T28" fmla="*/ 30 w 34"/>
                  <a:gd name="T29" fmla="*/ 15 h 35"/>
                  <a:gd name="T30" fmla="*/ 30 w 34"/>
                  <a:gd name="T31" fmla="*/ 15 h 35"/>
                  <a:gd name="T32" fmla="*/ 29 w 34"/>
                  <a:gd name="T33" fmla="*/ 15 h 35"/>
                  <a:gd name="T34" fmla="*/ 29 w 34"/>
                  <a:gd name="T35" fmla="*/ 13 h 35"/>
                  <a:gd name="T36" fmla="*/ 29 w 34"/>
                  <a:gd name="T37" fmla="*/ 13 h 35"/>
                  <a:gd name="T38" fmla="*/ 27 w 34"/>
                  <a:gd name="T39" fmla="*/ 11 h 35"/>
                  <a:gd name="T40" fmla="*/ 27 w 34"/>
                  <a:gd name="T41" fmla="*/ 8 h 35"/>
                  <a:gd name="T42" fmla="*/ 28 w 34"/>
                  <a:gd name="T43" fmla="*/ 6 h 35"/>
                  <a:gd name="T44" fmla="*/ 27 w 34"/>
                  <a:gd name="T45" fmla="*/ 4 h 35"/>
                  <a:gd name="T46" fmla="*/ 27 w 34"/>
                  <a:gd name="T47" fmla="*/ 4 h 35"/>
                  <a:gd name="T48" fmla="*/ 26 w 34"/>
                  <a:gd name="T49" fmla="*/ 4 h 35"/>
                  <a:gd name="T50" fmla="*/ 25 w 34"/>
                  <a:gd name="T51" fmla="*/ 4 h 35"/>
                  <a:gd name="T52" fmla="*/ 24 w 34"/>
                  <a:gd name="T53" fmla="*/ 3 h 35"/>
                  <a:gd name="T54" fmla="*/ 23 w 34"/>
                  <a:gd name="T55" fmla="*/ 3 h 35"/>
                  <a:gd name="T56" fmla="*/ 22 w 34"/>
                  <a:gd name="T57" fmla="*/ 3 h 35"/>
                  <a:gd name="T58" fmla="*/ 21 w 34"/>
                  <a:gd name="T59" fmla="*/ 5 h 35"/>
                  <a:gd name="T60" fmla="*/ 21 w 34"/>
                  <a:gd name="T61" fmla="*/ 6 h 35"/>
                  <a:gd name="T62" fmla="*/ 20 w 34"/>
                  <a:gd name="T63" fmla="*/ 6 h 35"/>
                  <a:gd name="T64" fmla="*/ 20 w 34"/>
                  <a:gd name="T65" fmla="*/ 6 h 35"/>
                  <a:gd name="T66" fmla="*/ 17 w 34"/>
                  <a:gd name="T67" fmla="*/ 6 h 35"/>
                  <a:gd name="T68" fmla="*/ 15 w 34"/>
                  <a:gd name="T69" fmla="*/ 4 h 35"/>
                  <a:gd name="T70" fmla="*/ 14 w 34"/>
                  <a:gd name="T71" fmla="*/ 3 h 35"/>
                  <a:gd name="T72" fmla="*/ 13 w 34"/>
                  <a:gd name="T73" fmla="*/ 2 h 35"/>
                  <a:gd name="T74" fmla="*/ 13 w 34"/>
                  <a:gd name="T75" fmla="*/ 0 h 35"/>
                  <a:gd name="T76" fmla="*/ 6 w 34"/>
                  <a:gd name="T77" fmla="*/ 0 h 35"/>
                  <a:gd name="T78" fmla="*/ 4 w 34"/>
                  <a:gd name="T79" fmla="*/ 0 h 35"/>
                  <a:gd name="T80" fmla="*/ 2 w 34"/>
                  <a:gd name="T81" fmla="*/ 1 h 35"/>
                  <a:gd name="T82" fmla="*/ 4 w 34"/>
                  <a:gd name="T83" fmla="*/ 6 h 35"/>
                  <a:gd name="T84" fmla="*/ 5 w 34"/>
                  <a:gd name="T85" fmla="*/ 7 h 35"/>
                  <a:gd name="T86" fmla="*/ 5 w 34"/>
                  <a:gd name="T87" fmla="*/ 8 h 35"/>
                  <a:gd name="T88" fmla="*/ 4 w 34"/>
                  <a:gd name="T89" fmla="*/ 10 h 35"/>
                  <a:gd name="T90" fmla="*/ 5 w 34"/>
                  <a:gd name="T91" fmla="*/ 13 h 35"/>
                  <a:gd name="T92" fmla="*/ 6 w 34"/>
                  <a:gd name="T93" fmla="*/ 16 h 35"/>
                  <a:gd name="T94" fmla="*/ 4 w 34"/>
                  <a:gd name="T95" fmla="*/ 20 h 35"/>
                  <a:gd name="T96" fmla="*/ 4 w 34"/>
                  <a:gd name="T97" fmla="*/ 20 h 35"/>
                  <a:gd name="T98" fmla="*/ 2 w 34"/>
                  <a:gd name="T99" fmla="*/ 26 h 35"/>
                  <a:gd name="T100" fmla="*/ 1 w 34"/>
                  <a:gd name="T101" fmla="*/ 28 h 35"/>
                  <a:gd name="T102" fmla="*/ 0 w 34"/>
                  <a:gd name="T103" fmla="*/ 30 h 35"/>
                  <a:gd name="T104" fmla="*/ 0 w 34"/>
                  <a:gd name="T105" fmla="*/ 33 h 35"/>
                  <a:gd name="T106" fmla="*/ 1 w 34"/>
                  <a:gd name="T107" fmla="*/ 33 h 35"/>
                  <a:gd name="T108" fmla="*/ 2 w 34"/>
                  <a:gd name="T109" fmla="*/ 33 h 35"/>
                  <a:gd name="T110" fmla="*/ 2 w 34"/>
                  <a:gd name="T111" fmla="*/ 33 h 35"/>
                  <a:gd name="T112" fmla="*/ 3 w 34"/>
                  <a:gd name="T113" fmla="*/ 33 h 35"/>
                  <a:gd name="T114" fmla="*/ 3 w 34"/>
                  <a:gd name="T115" fmla="*/ 33 h 35"/>
                  <a:gd name="T116" fmla="*/ 6 w 34"/>
                  <a:gd name="T117" fmla="*/ 33 h 35"/>
                  <a:gd name="T118" fmla="*/ 8 w 34"/>
                  <a:gd name="T119" fmla="*/ 34 h 35"/>
                  <a:gd name="T120" fmla="*/ 18 w 34"/>
                  <a:gd name="T121" fmla="*/ 34 h 35"/>
                  <a:gd name="T122" fmla="*/ 19 w 34"/>
                  <a:gd name="T123" fmla="*/ 35 h 35"/>
                  <a:gd name="T124" fmla="*/ 24 w 34"/>
                  <a:gd name="T125"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4" h="35">
                    <a:moveTo>
                      <a:pt x="24" y="35"/>
                    </a:moveTo>
                    <a:cubicBezTo>
                      <a:pt x="25" y="35"/>
                      <a:pt x="26" y="35"/>
                      <a:pt x="26" y="35"/>
                    </a:cubicBezTo>
                    <a:cubicBezTo>
                      <a:pt x="26" y="35"/>
                      <a:pt x="26" y="35"/>
                      <a:pt x="27" y="35"/>
                    </a:cubicBezTo>
                    <a:cubicBezTo>
                      <a:pt x="28" y="35"/>
                      <a:pt x="30" y="35"/>
                      <a:pt x="30" y="35"/>
                    </a:cubicBezTo>
                    <a:cubicBezTo>
                      <a:pt x="30" y="35"/>
                      <a:pt x="31" y="35"/>
                      <a:pt x="31" y="35"/>
                    </a:cubicBezTo>
                    <a:cubicBezTo>
                      <a:pt x="28" y="30"/>
                      <a:pt x="28" y="30"/>
                      <a:pt x="28" y="30"/>
                    </a:cubicBezTo>
                    <a:cubicBezTo>
                      <a:pt x="28" y="30"/>
                      <a:pt x="28" y="30"/>
                      <a:pt x="28" y="30"/>
                    </a:cubicBezTo>
                    <a:cubicBezTo>
                      <a:pt x="28" y="20"/>
                      <a:pt x="28" y="20"/>
                      <a:pt x="28" y="20"/>
                    </a:cubicBezTo>
                    <a:cubicBezTo>
                      <a:pt x="32" y="21"/>
                      <a:pt x="32" y="21"/>
                      <a:pt x="32" y="21"/>
                    </a:cubicBezTo>
                    <a:cubicBezTo>
                      <a:pt x="33" y="20"/>
                      <a:pt x="33" y="20"/>
                      <a:pt x="33" y="20"/>
                    </a:cubicBezTo>
                    <a:cubicBezTo>
                      <a:pt x="34" y="14"/>
                      <a:pt x="34" y="14"/>
                      <a:pt x="34" y="14"/>
                    </a:cubicBezTo>
                    <a:cubicBezTo>
                      <a:pt x="33" y="14"/>
                      <a:pt x="33" y="14"/>
                      <a:pt x="33" y="14"/>
                    </a:cubicBezTo>
                    <a:cubicBezTo>
                      <a:pt x="32" y="15"/>
                      <a:pt x="32" y="15"/>
                      <a:pt x="31" y="15"/>
                    </a:cubicBezTo>
                    <a:cubicBezTo>
                      <a:pt x="31" y="15"/>
                      <a:pt x="31" y="15"/>
                      <a:pt x="31" y="15"/>
                    </a:cubicBezTo>
                    <a:cubicBezTo>
                      <a:pt x="31" y="15"/>
                      <a:pt x="31" y="15"/>
                      <a:pt x="30" y="15"/>
                    </a:cubicBezTo>
                    <a:cubicBezTo>
                      <a:pt x="30" y="15"/>
                      <a:pt x="30" y="15"/>
                      <a:pt x="30" y="15"/>
                    </a:cubicBezTo>
                    <a:cubicBezTo>
                      <a:pt x="29" y="15"/>
                      <a:pt x="29" y="15"/>
                      <a:pt x="29" y="15"/>
                    </a:cubicBezTo>
                    <a:cubicBezTo>
                      <a:pt x="28" y="15"/>
                      <a:pt x="28" y="14"/>
                      <a:pt x="29" y="13"/>
                    </a:cubicBezTo>
                    <a:cubicBezTo>
                      <a:pt x="29" y="13"/>
                      <a:pt x="29" y="13"/>
                      <a:pt x="29" y="13"/>
                    </a:cubicBezTo>
                    <a:cubicBezTo>
                      <a:pt x="29" y="12"/>
                      <a:pt x="28" y="11"/>
                      <a:pt x="27" y="11"/>
                    </a:cubicBezTo>
                    <a:cubicBezTo>
                      <a:pt x="27" y="10"/>
                      <a:pt x="27" y="9"/>
                      <a:pt x="27" y="8"/>
                    </a:cubicBezTo>
                    <a:cubicBezTo>
                      <a:pt x="28" y="7"/>
                      <a:pt x="28" y="7"/>
                      <a:pt x="28" y="6"/>
                    </a:cubicBezTo>
                    <a:cubicBezTo>
                      <a:pt x="27" y="6"/>
                      <a:pt x="27" y="5"/>
                      <a:pt x="27" y="4"/>
                    </a:cubicBezTo>
                    <a:cubicBezTo>
                      <a:pt x="27" y="4"/>
                      <a:pt x="27" y="4"/>
                      <a:pt x="27" y="4"/>
                    </a:cubicBezTo>
                    <a:cubicBezTo>
                      <a:pt x="27" y="4"/>
                      <a:pt x="27" y="4"/>
                      <a:pt x="26" y="4"/>
                    </a:cubicBezTo>
                    <a:cubicBezTo>
                      <a:pt x="26" y="4"/>
                      <a:pt x="26" y="4"/>
                      <a:pt x="25" y="4"/>
                    </a:cubicBezTo>
                    <a:cubicBezTo>
                      <a:pt x="24" y="4"/>
                      <a:pt x="24" y="3"/>
                      <a:pt x="24" y="3"/>
                    </a:cubicBezTo>
                    <a:cubicBezTo>
                      <a:pt x="24" y="3"/>
                      <a:pt x="23" y="3"/>
                      <a:pt x="23" y="3"/>
                    </a:cubicBezTo>
                    <a:cubicBezTo>
                      <a:pt x="22" y="3"/>
                      <a:pt x="22" y="3"/>
                      <a:pt x="22" y="3"/>
                    </a:cubicBezTo>
                    <a:cubicBezTo>
                      <a:pt x="21" y="3"/>
                      <a:pt x="21" y="4"/>
                      <a:pt x="21" y="5"/>
                    </a:cubicBezTo>
                    <a:cubicBezTo>
                      <a:pt x="21" y="5"/>
                      <a:pt x="21" y="6"/>
                      <a:pt x="21" y="6"/>
                    </a:cubicBezTo>
                    <a:cubicBezTo>
                      <a:pt x="20" y="6"/>
                      <a:pt x="20" y="6"/>
                      <a:pt x="20" y="6"/>
                    </a:cubicBezTo>
                    <a:cubicBezTo>
                      <a:pt x="20" y="6"/>
                      <a:pt x="20" y="6"/>
                      <a:pt x="20" y="6"/>
                    </a:cubicBezTo>
                    <a:cubicBezTo>
                      <a:pt x="19" y="6"/>
                      <a:pt x="18" y="6"/>
                      <a:pt x="17" y="6"/>
                    </a:cubicBezTo>
                    <a:cubicBezTo>
                      <a:pt x="16" y="7"/>
                      <a:pt x="15" y="6"/>
                      <a:pt x="15" y="4"/>
                    </a:cubicBezTo>
                    <a:cubicBezTo>
                      <a:pt x="14" y="4"/>
                      <a:pt x="14" y="3"/>
                      <a:pt x="14" y="3"/>
                    </a:cubicBezTo>
                    <a:cubicBezTo>
                      <a:pt x="13" y="3"/>
                      <a:pt x="13" y="3"/>
                      <a:pt x="13" y="2"/>
                    </a:cubicBezTo>
                    <a:cubicBezTo>
                      <a:pt x="14" y="1"/>
                      <a:pt x="13" y="0"/>
                      <a:pt x="13" y="0"/>
                    </a:cubicBezTo>
                    <a:cubicBezTo>
                      <a:pt x="12" y="0"/>
                      <a:pt x="9" y="0"/>
                      <a:pt x="6" y="0"/>
                    </a:cubicBezTo>
                    <a:cubicBezTo>
                      <a:pt x="4" y="0"/>
                      <a:pt x="4" y="0"/>
                      <a:pt x="4" y="0"/>
                    </a:cubicBezTo>
                    <a:cubicBezTo>
                      <a:pt x="3" y="0"/>
                      <a:pt x="3" y="0"/>
                      <a:pt x="2" y="1"/>
                    </a:cubicBezTo>
                    <a:cubicBezTo>
                      <a:pt x="3" y="2"/>
                      <a:pt x="4" y="5"/>
                      <a:pt x="4" y="6"/>
                    </a:cubicBezTo>
                    <a:cubicBezTo>
                      <a:pt x="5" y="7"/>
                      <a:pt x="5" y="7"/>
                      <a:pt x="5" y="7"/>
                    </a:cubicBezTo>
                    <a:cubicBezTo>
                      <a:pt x="5" y="7"/>
                      <a:pt x="5" y="7"/>
                      <a:pt x="5" y="8"/>
                    </a:cubicBezTo>
                    <a:cubicBezTo>
                      <a:pt x="4" y="8"/>
                      <a:pt x="4" y="9"/>
                      <a:pt x="4" y="10"/>
                    </a:cubicBezTo>
                    <a:cubicBezTo>
                      <a:pt x="4" y="10"/>
                      <a:pt x="5" y="11"/>
                      <a:pt x="5" y="13"/>
                    </a:cubicBezTo>
                    <a:cubicBezTo>
                      <a:pt x="5" y="14"/>
                      <a:pt x="6" y="15"/>
                      <a:pt x="6" y="16"/>
                    </a:cubicBezTo>
                    <a:cubicBezTo>
                      <a:pt x="6" y="18"/>
                      <a:pt x="5" y="19"/>
                      <a:pt x="4" y="20"/>
                    </a:cubicBezTo>
                    <a:cubicBezTo>
                      <a:pt x="4" y="20"/>
                      <a:pt x="4" y="20"/>
                      <a:pt x="4" y="20"/>
                    </a:cubicBezTo>
                    <a:cubicBezTo>
                      <a:pt x="3" y="21"/>
                      <a:pt x="2" y="24"/>
                      <a:pt x="2" y="26"/>
                    </a:cubicBezTo>
                    <a:cubicBezTo>
                      <a:pt x="2" y="27"/>
                      <a:pt x="1" y="28"/>
                      <a:pt x="1" y="28"/>
                    </a:cubicBezTo>
                    <a:cubicBezTo>
                      <a:pt x="1" y="29"/>
                      <a:pt x="0" y="29"/>
                      <a:pt x="0" y="30"/>
                    </a:cubicBezTo>
                    <a:cubicBezTo>
                      <a:pt x="0" y="30"/>
                      <a:pt x="0" y="33"/>
                      <a:pt x="0" y="33"/>
                    </a:cubicBezTo>
                    <a:cubicBezTo>
                      <a:pt x="1" y="33"/>
                      <a:pt x="1" y="33"/>
                      <a:pt x="1" y="33"/>
                    </a:cubicBezTo>
                    <a:cubicBezTo>
                      <a:pt x="1" y="33"/>
                      <a:pt x="1" y="33"/>
                      <a:pt x="2" y="33"/>
                    </a:cubicBezTo>
                    <a:cubicBezTo>
                      <a:pt x="2" y="33"/>
                      <a:pt x="2" y="33"/>
                      <a:pt x="2" y="33"/>
                    </a:cubicBezTo>
                    <a:cubicBezTo>
                      <a:pt x="2" y="33"/>
                      <a:pt x="2" y="33"/>
                      <a:pt x="3" y="33"/>
                    </a:cubicBezTo>
                    <a:cubicBezTo>
                      <a:pt x="3" y="33"/>
                      <a:pt x="3" y="33"/>
                      <a:pt x="3" y="33"/>
                    </a:cubicBezTo>
                    <a:cubicBezTo>
                      <a:pt x="4" y="33"/>
                      <a:pt x="5" y="33"/>
                      <a:pt x="6" y="33"/>
                    </a:cubicBezTo>
                    <a:cubicBezTo>
                      <a:pt x="7" y="34"/>
                      <a:pt x="7" y="34"/>
                      <a:pt x="8" y="34"/>
                    </a:cubicBezTo>
                    <a:cubicBezTo>
                      <a:pt x="18" y="34"/>
                      <a:pt x="18" y="34"/>
                      <a:pt x="18" y="34"/>
                    </a:cubicBezTo>
                    <a:cubicBezTo>
                      <a:pt x="19" y="35"/>
                      <a:pt x="19" y="35"/>
                      <a:pt x="19" y="35"/>
                    </a:cubicBezTo>
                    <a:cubicBezTo>
                      <a:pt x="20" y="35"/>
                      <a:pt x="22" y="35"/>
                      <a:pt x="24" y="35"/>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29" name="Freeform 18">
                <a:extLst>
                  <a:ext uri="{FF2B5EF4-FFF2-40B4-BE49-F238E27FC236}">
                    <a16:creationId xmlns:a16="http://schemas.microsoft.com/office/drawing/2014/main" id="{F26F5FFB-CCDD-43C4-9880-890C14EB1742}"/>
                  </a:ext>
                </a:extLst>
              </p:cNvPr>
              <p:cNvSpPr>
                <a:spLocks/>
              </p:cNvSpPr>
              <p:nvPr userDrawn="1"/>
            </p:nvSpPr>
            <p:spPr bwMode="auto">
              <a:xfrm>
                <a:off x="3854" y="2956"/>
                <a:ext cx="204" cy="211"/>
              </a:xfrm>
              <a:custGeom>
                <a:avLst/>
                <a:gdLst>
                  <a:gd name="T0" fmla="*/ 24 w 34"/>
                  <a:gd name="T1" fmla="*/ 35 h 35"/>
                  <a:gd name="T2" fmla="*/ 26 w 34"/>
                  <a:gd name="T3" fmla="*/ 35 h 35"/>
                  <a:gd name="T4" fmla="*/ 27 w 34"/>
                  <a:gd name="T5" fmla="*/ 35 h 35"/>
                  <a:gd name="T6" fmla="*/ 30 w 34"/>
                  <a:gd name="T7" fmla="*/ 35 h 35"/>
                  <a:gd name="T8" fmla="*/ 31 w 34"/>
                  <a:gd name="T9" fmla="*/ 35 h 35"/>
                  <a:gd name="T10" fmla="*/ 28 w 34"/>
                  <a:gd name="T11" fmla="*/ 30 h 35"/>
                  <a:gd name="T12" fmla="*/ 28 w 34"/>
                  <a:gd name="T13" fmla="*/ 30 h 35"/>
                  <a:gd name="T14" fmla="*/ 28 w 34"/>
                  <a:gd name="T15" fmla="*/ 20 h 35"/>
                  <a:gd name="T16" fmla="*/ 32 w 34"/>
                  <a:gd name="T17" fmla="*/ 21 h 35"/>
                  <a:gd name="T18" fmla="*/ 33 w 34"/>
                  <a:gd name="T19" fmla="*/ 20 h 35"/>
                  <a:gd name="T20" fmla="*/ 34 w 34"/>
                  <a:gd name="T21" fmla="*/ 14 h 35"/>
                  <a:gd name="T22" fmla="*/ 33 w 34"/>
                  <a:gd name="T23" fmla="*/ 14 h 35"/>
                  <a:gd name="T24" fmla="*/ 31 w 34"/>
                  <a:gd name="T25" fmla="*/ 15 h 35"/>
                  <a:gd name="T26" fmla="*/ 31 w 34"/>
                  <a:gd name="T27" fmla="*/ 15 h 35"/>
                  <a:gd name="T28" fmla="*/ 30 w 34"/>
                  <a:gd name="T29" fmla="*/ 15 h 35"/>
                  <a:gd name="T30" fmla="*/ 30 w 34"/>
                  <a:gd name="T31" fmla="*/ 15 h 35"/>
                  <a:gd name="T32" fmla="*/ 29 w 34"/>
                  <a:gd name="T33" fmla="*/ 15 h 35"/>
                  <a:gd name="T34" fmla="*/ 29 w 34"/>
                  <a:gd name="T35" fmla="*/ 13 h 35"/>
                  <a:gd name="T36" fmla="*/ 29 w 34"/>
                  <a:gd name="T37" fmla="*/ 13 h 35"/>
                  <a:gd name="T38" fmla="*/ 27 w 34"/>
                  <a:gd name="T39" fmla="*/ 11 h 35"/>
                  <a:gd name="T40" fmla="*/ 27 w 34"/>
                  <a:gd name="T41" fmla="*/ 8 h 35"/>
                  <a:gd name="T42" fmla="*/ 28 w 34"/>
                  <a:gd name="T43" fmla="*/ 6 h 35"/>
                  <a:gd name="T44" fmla="*/ 27 w 34"/>
                  <a:gd name="T45" fmla="*/ 4 h 35"/>
                  <a:gd name="T46" fmla="*/ 27 w 34"/>
                  <a:gd name="T47" fmla="*/ 4 h 35"/>
                  <a:gd name="T48" fmla="*/ 26 w 34"/>
                  <a:gd name="T49" fmla="*/ 4 h 35"/>
                  <a:gd name="T50" fmla="*/ 25 w 34"/>
                  <a:gd name="T51" fmla="*/ 4 h 35"/>
                  <a:gd name="T52" fmla="*/ 24 w 34"/>
                  <a:gd name="T53" fmla="*/ 3 h 35"/>
                  <a:gd name="T54" fmla="*/ 23 w 34"/>
                  <a:gd name="T55" fmla="*/ 3 h 35"/>
                  <a:gd name="T56" fmla="*/ 22 w 34"/>
                  <a:gd name="T57" fmla="*/ 3 h 35"/>
                  <a:gd name="T58" fmla="*/ 21 w 34"/>
                  <a:gd name="T59" fmla="*/ 5 h 35"/>
                  <a:gd name="T60" fmla="*/ 21 w 34"/>
                  <a:gd name="T61" fmla="*/ 6 h 35"/>
                  <a:gd name="T62" fmla="*/ 20 w 34"/>
                  <a:gd name="T63" fmla="*/ 6 h 35"/>
                  <a:gd name="T64" fmla="*/ 20 w 34"/>
                  <a:gd name="T65" fmla="*/ 6 h 35"/>
                  <a:gd name="T66" fmla="*/ 17 w 34"/>
                  <a:gd name="T67" fmla="*/ 6 h 35"/>
                  <a:gd name="T68" fmla="*/ 15 w 34"/>
                  <a:gd name="T69" fmla="*/ 4 h 35"/>
                  <a:gd name="T70" fmla="*/ 14 w 34"/>
                  <a:gd name="T71" fmla="*/ 3 h 35"/>
                  <a:gd name="T72" fmla="*/ 13 w 34"/>
                  <a:gd name="T73" fmla="*/ 2 h 35"/>
                  <a:gd name="T74" fmla="*/ 13 w 34"/>
                  <a:gd name="T75" fmla="*/ 0 h 35"/>
                  <a:gd name="T76" fmla="*/ 6 w 34"/>
                  <a:gd name="T77" fmla="*/ 0 h 35"/>
                  <a:gd name="T78" fmla="*/ 4 w 34"/>
                  <a:gd name="T79" fmla="*/ 0 h 35"/>
                  <a:gd name="T80" fmla="*/ 2 w 34"/>
                  <a:gd name="T81" fmla="*/ 1 h 35"/>
                  <a:gd name="T82" fmla="*/ 4 w 34"/>
                  <a:gd name="T83" fmla="*/ 6 h 35"/>
                  <a:gd name="T84" fmla="*/ 5 w 34"/>
                  <a:gd name="T85" fmla="*/ 7 h 35"/>
                  <a:gd name="T86" fmla="*/ 5 w 34"/>
                  <a:gd name="T87" fmla="*/ 8 h 35"/>
                  <a:gd name="T88" fmla="*/ 4 w 34"/>
                  <a:gd name="T89" fmla="*/ 10 h 35"/>
                  <a:gd name="T90" fmla="*/ 5 w 34"/>
                  <a:gd name="T91" fmla="*/ 13 h 35"/>
                  <a:gd name="T92" fmla="*/ 6 w 34"/>
                  <a:gd name="T93" fmla="*/ 16 h 35"/>
                  <a:gd name="T94" fmla="*/ 4 w 34"/>
                  <a:gd name="T95" fmla="*/ 20 h 35"/>
                  <a:gd name="T96" fmla="*/ 4 w 34"/>
                  <a:gd name="T97" fmla="*/ 20 h 35"/>
                  <a:gd name="T98" fmla="*/ 2 w 34"/>
                  <a:gd name="T99" fmla="*/ 26 h 35"/>
                  <a:gd name="T100" fmla="*/ 1 w 34"/>
                  <a:gd name="T101" fmla="*/ 28 h 35"/>
                  <a:gd name="T102" fmla="*/ 0 w 34"/>
                  <a:gd name="T103" fmla="*/ 30 h 35"/>
                  <a:gd name="T104" fmla="*/ 0 w 34"/>
                  <a:gd name="T105" fmla="*/ 33 h 35"/>
                  <a:gd name="T106" fmla="*/ 1 w 34"/>
                  <a:gd name="T107" fmla="*/ 33 h 35"/>
                  <a:gd name="T108" fmla="*/ 2 w 34"/>
                  <a:gd name="T109" fmla="*/ 33 h 35"/>
                  <a:gd name="T110" fmla="*/ 2 w 34"/>
                  <a:gd name="T111" fmla="*/ 33 h 35"/>
                  <a:gd name="T112" fmla="*/ 3 w 34"/>
                  <a:gd name="T113" fmla="*/ 33 h 35"/>
                  <a:gd name="T114" fmla="*/ 3 w 34"/>
                  <a:gd name="T115" fmla="*/ 33 h 35"/>
                  <a:gd name="T116" fmla="*/ 6 w 34"/>
                  <a:gd name="T117" fmla="*/ 33 h 35"/>
                  <a:gd name="T118" fmla="*/ 8 w 34"/>
                  <a:gd name="T119" fmla="*/ 34 h 35"/>
                  <a:gd name="T120" fmla="*/ 18 w 34"/>
                  <a:gd name="T121" fmla="*/ 34 h 35"/>
                  <a:gd name="T122" fmla="*/ 19 w 34"/>
                  <a:gd name="T123" fmla="*/ 35 h 35"/>
                  <a:gd name="T124" fmla="*/ 24 w 34"/>
                  <a:gd name="T125"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4" h="35">
                    <a:moveTo>
                      <a:pt x="24" y="35"/>
                    </a:moveTo>
                    <a:cubicBezTo>
                      <a:pt x="25" y="35"/>
                      <a:pt x="26" y="35"/>
                      <a:pt x="26" y="35"/>
                    </a:cubicBezTo>
                    <a:cubicBezTo>
                      <a:pt x="26" y="35"/>
                      <a:pt x="26" y="35"/>
                      <a:pt x="27" y="35"/>
                    </a:cubicBezTo>
                    <a:cubicBezTo>
                      <a:pt x="28" y="35"/>
                      <a:pt x="30" y="35"/>
                      <a:pt x="30" y="35"/>
                    </a:cubicBezTo>
                    <a:cubicBezTo>
                      <a:pt x="30" y="35"/>
                      <a:pt x="31" y="35"/>
                      <a:pt x="31" y="35"/>
                    </a:cubicBezTo>
                    <a:cubicBezTo>
                      <a:pt x="28" y="30"/>
                      <a:pt x="28" y="30"/>
                      <a:pt x="28" y="30"/>
                    </a:cubicBezTo>
                    <a:cubicBezTo>
                      <a:pt x="28" y="30"/>
                      <a:pt x="28" y="30"/>
                      <a:pt x="28" y="30"/>
                    </a:cubicBezTo>
                    <a:cubicBezTo>
                      <a:pt x="28" y="20"/>
                      <a:pt x="28" y="20"/>
                      <a:pt x="28" y="20"/>
                    </a:cubicBezTo>
                    <a:cubicBezTo>
                      <a:pt x="32" y="21"/>
                      <a:pt x="32" y="21"/>
                      <a:pt x="32" y="21"/>
                    </a:cubicBezTo>
                    <a:cubicBezTo>
                      <a:pt x="33" y="20"/>
                      <a:pt x="33" y="20"/>
                      <a:pt x="33" y="20"/>
                    </a:cubicBezTo>
                    <a:cubicBezTo>
                      <a:pt x="34" y="14"/>
                      <a:pt x="34" y="14"/>
                      <a:pt x="34" y="14"/>
                    </a:cubicBezTo>
                    <a:cubicBezTo>
                      <a:pt x="33" y="14"/>
                      <a:pt x="33" y="14"/>
                      <a:pt x="33" y="14"/>
                    </a:cubicBezTo>
                    <a:cubicBezTo>
                      <a:pt x="32" y="15"/>
                      <a:pt x="32" y="15"/>
                      <a:pt x="31" y="15"/>
                    </a:cubicBezTo>
                    <a:cubicBezTo>
                      <a:pt x="31" y="15"/>
                      <a:pt x="31" y="15"/>
                      <a:pt x="31" y="15"/>
                    </a:cubicBezTo>
                    <a:cubicBezTo>
                      <a:pt x="31" y="15"/>
                      <a:pt x="31" y="15"/>
                      <a:pt x="30" y="15"/>
                    </a:cubicBezTo>
                    <a:cubicBezTo>
                      <a:pt x="30" y="15"/>
                      <a:pt x="30" y="15"/>
                      <a:pt x="30" y="15"/>
                    </a:cubicBezTo>
                    <a:cubicBezTo>
                      <a:pt x="29" y="15"/>
                      <a:pt x="29" y="15"/>
                      <a:pt x="29" y="15"/>
                    </a:cubicBezTo>
                    <a:cubicBezTo>
                      <a:pt x="28" y="15"/>
                      <a:pt x="28" y="14"/>
                      <a:pt x="29" y="13"/>
                    </a:cubicBezTo>
                    <a:cubicBezTo>
                      <a:pt x="29" y="13"/>
                      <a:pt x="29" y="13"/>
                      <a:pt x="29" y="13"/>
                    </a:cubicBezTo>
                    <a:cubicBezTo>
                      <a:pt x="29" y="12"/>
                      <a:pt x="28" y="11"/>
                      <a:pt x="27" y="11"/>
                    </a:cubicBezTo>
                    <a:cubicBezTo>
                      <a:pt x="27" y="10"/>
                      <a:pt x="27" y="9"/>
                      <a:pt x="27" y="8"/>
                    </a:cubicBezTo>
                    <a:cubicBezTo>
                      <a:pt x="28" y="7"/>
                      <a:pt x="28" y="7"/>
                      <a:pt x="28" y="6"/>
                    </a:cubicBezTo>
                    <a:cubicBezTo>
                      <a:pt x="27" y="6"/>
                      <a:pt x="27" y="5"/>
                      <a:pt x="27" y="4"/>
                    </a:cubicBezTo>
                    <a:cubicBezTo>
                      <a:pt x="27" y="4"/>
                      <a:pt x="27" y="4"/>
                      <a:pt x="27" y="4"/>
                    </a:cubicBezTo>
                    <a:cubicBezTo>
                      <a:pt x="27" y="4"/>
                      <a:pt x="27" y="4"/>
                      <a:pt x="26" y="4"/>
                    </a:cubicBezTo>
                    <a:cubicBezTo>
                      <a:pt x="26" y="4"/>
                      <a:pt x="26" y="4"/>
                      <a:pt x="25" y="4"/>
                    </a:cubicBezTo>
                    <a:cubicBezTo>
                      <a:pt x="24" y="4"/>
                      <a:pt x="24" y="3"/>
                      <a:pt x="24" y="3"/>
                    </a:cubicBezTo>
                    <a:cubicBezTo>
                      <a:pt x="24" y="3"/>
                      <a:pt x="23" y="3"/>
                      <a:pt x="23" y="3"/>
                    </a:cubicBezTo>
                    <a:cubicBezTo>
                      <a:pt x="22" y="3"/>
                      <a:pt x="22" y="3"/>
                      <a:pt x="22" y="3"/>
                    </a:cubicBezTo>
                    <a:cubicBezTo>
                      <a:pt x="21" y="3"/>
                      <a:pt x="21" y="4"/>
                      <a:pt x="21" y="5"/>
                    </a:cubicBezTo>
                    <a:cubicBezTo>
                      <a:pt x="21" y="5"/>
                      <a:pt x="21" y="6"/>
                      <a:pt x="21" y="6"/>
                    </a:cubicBezTo>
                    <a:cubicBezTo>
                      <a:pt x="20" y="6"/>
                      <a:pt x="20" y="6"/>
                      <a:pt x="20" y="6"/>
                    </a:cubicBezTo>
                    <a:cubicBezTo>
                      <a:pt x="20" y="6"/>
                      <a:pt x="20" y="6"/>
                      <a:pt x="20" y="6"/>
                    </a:cubicBezTo>
                    <a:cubicBezTo>
                      <a:pt x="19" y="6"/>
                      <a:pt x="18" y="6"/>
                      <a:pt x="17" y="6"/>
                    </a:cubicBezTo>
                    <a:cubicBezTo>
                      <a:pt x="16" y="7"/>
                      <a:pt x="15" y="6"/>
                      <a:pt x="15" y="4"/>
                    </a:cubicBezTo>
                    <a:cubicBezTo>
                      <a:pt x="14" y="4"/>
                      <a:pt x="14" y="3"/>
                      <a:pt x="14" y="3"/>
                    </a:cubicBezTo>
                    <a:cubicBezTo>
                      <a:pt x="13" y="3"/>
                      <a:pt x="13" y="3"/>
                      <a:pt x="13" y="2"/>
                    </a:cubicBezTo>
                    <a:cubicBezTo>
                      <a:pt x="14" y="1"/>
                      <a:pt x="13" y="0"/>
                      <a:pt x="13" y="0"/>
                    </a:cubicBezTo>
                    <a:cubicBezTo>
                      <a:pt x="12" y="0"/>
                      <a:pt x="9" y="0"/>
                      <a:pt x="6" y="0"/>
                    </a:cubicBezTo>
                    <a:cubicBezTo>
                      <a:pt x="4" y="0"/>
                      <a:pt x="4" y="0"/>
                      <a:pt x="4" y="0"/>
                    </a:cubicBezTo>
                    <a:cubicBezTo>
                      <a:pt x="3" y="0"/>
                      <a:pt x="3" y="0"/>
                      <a:pt x="2" y="1"/>
                    </a:cubicBezTo>
                    <a:cubicBezTo>
                      <a:pt x="3" y="2"/>
                      <a:pt x="4" y="5"/>
                      <a:pt x="4" y="6"/>
                    </a:cubicBezTo>
                    <a:cubicBezTo>
                      <a:pt x="5" y="7"/>
                      <a:pt x="5" y="7"/>
                      <a:pt x="5" y="7"/>
                    </a:cubicBezTo>
                    <a:cubicBezTo>
                      <a:pt x="5" y="7"/>
                      <a:pt x="5" y="7"/>
                      <a:pt x="5" y="8"/>
                    </a:cubicBezTo>
                    <a:cubicBezTo>
                      <a:pt x="4" y="8"/>
                      <a:pt x="4" y="9"/>
                      <a:pt x="4" y="10"/>
                    </a:cubicBezTo>
                    <a:cubicBezTo>
                      <a:pt x="4" y="10"/>
                      <a:pt x="5" y="11"/>
                      <a:pt x="5" y="13"/>
                    </a:cubicBezTo>
                    <a:cubicBezTo>
                      <a:pt x="5" y="14"/>
                      <a:pt x="6" y="15"/>
                      <a:pt x="6" y="16"/>
                    </a:cubicBezTo>
                    <a:cubicBezTo>
                      <a:pt x="6" y="18"/>
                      <a:pt x="5" y="19"/>
                      <a:pt x="4" y="20"/>
                    </a:cubicBezTo>
                    <a:cubicBezTo>
                      <a:pt x="4" y="20"/>
                      <a:pt x="4" y="20"/>
                      <a:pt x="4" y="20"/>
                    </a:cubicBezTo>
                    <a:cubicBezTo>
                      <a:pt x="3" y="21"/>
                      <a:pt x="2" y="24"/>
                      <a:pt x="2" y="26"/>
                    </a:cubicBezTo>
                    <a:cubicBezTo>
                      <a:pt x="2" y="27"/>
                      <a:pt x="1" y="28"/>
                      <a:pt x="1" y="28"/>
                    </a:cubicBezTo>
                    <a:cubicBezTo>
                      <a:pt x="1" y="29"/>
                      <a:pt x="0" y="29"/>
                      <a:pt x="0" y="30"/>
                    </a:cubicBezTo>
                    <a:cubicBezTo>
                      <a:pt x="0" y="30"/>
                      <a:pt x="0" y="33"/>
                      <a:pt x="0" y="33"/>
                    </a:cubicBezTo>
                    <a:cubicBezTo>
                      <a:pt x="1" y="33"/>
                      <a:pt x="1" y="33"/>
                      <a:pt x="1" y="33"/>
                    </a:cubicBezTo>
                    <a:cubicBezTo>
                      <a:pt x="1" y="33"/>
                      <a:pt x="1" y="33"/>
                      <a:pt x="2" y="33"/>
                    </a:cubicBezTo>
                    <a:cubicBezTo>
                      <a:pt x="2" y="33"/>
                      <a:pt x="2" y="33"/>
                      <a:pt x="2" y="33"/>
                    </a:cubicBezTo>
                    <a:cubicBezTo>
                      <a:pt x="2" y="33"/>
                      <a:pt x="2" y="33"/>
                      <a:pt x="3" y="33"/>
                    </a:cubicBezTo>
                    <a:cubicBezTo>
                      <a:pt x="3" y="33"/>
                      <a:pt x="3" y="33"/>
                      <a:pt x="3" y="33"/>
                    </a:cubicBezTo>
                    <a:cubicBezTo>
                      <a:pt x="4" y="33"/>
                      <a:pt x="5" y="33"/>
                      <a:pt x="6" y="33"/>
                    </a:cubicBezTo>
                    <a:cubicBezTo>
                      <a:pt x="7" y="34"/>
                      <a:pt x="7" y="34"/>
                      <a:pt x="8" y="34"/>
                    </a:cubicBezTo>
                    <a:cubicBezTo>
                      <a:pt x="18" y="34"/>
                      <a:pt x="18" y="34"/>
                      <a:pt x="18" y="34"/>
                    </a:cubicBezTo>
                    <a:cubicBezTo>
                      <a:pt x="19" y="35"/>
                      <a:pt x="19" y="35"/>
                      <a:pt x="19" y="35"/>
                    </a:cubicBezTo>
                    <a:cubicBezTo>
                      <a:pt x="20" y="35"/>
                      <a:pt x="22" y="35"/>
                      <a:pt x="24" y="35"/>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30" name="Freeform 19">
                <a:extLst>
                  <a:ext uri="{FF2B5EF4-FFF2-40B4-BE49-F238E27FC236}">
                    <a16:creationId xmlns:a16="http://schemas.microsoft.com/office/drawing/2014/main" id="{A3933BA5-1CB0-4390-87EA-CE00FDBBD357}"/>
                  </a:ext>
                </a:extLst>
              </p:cNvPr>
              <p:cNvSpPr>
                <a:spLocks/>
              </p:cNvSpPr>
              <p:nvPr userDrawn="1"/>
            </p:nvSpPr>
            <p:spPr bwMode="auto">
              <a:xfrm>
                <a:off x="4022" y="2998"/>
                <a:ext cx="198" cy="169"/>
              </a:xfrm>
              <a:custGeom>
                <a:avLst/>
                <a:gdLst>
                  <a:gd name="T0" fmla="*/ 10 w 33"/>
                  <a:gd name="T1" fmla="*/ 28 h 28"/>
                  <a:gd name="T2" fmla="*/ 13 w 33"/>
                  <a:gd name="T3" fmla="*/ 28 h 28"/>
                  <a:gd name="T4" fmla="*/ 15 w 33"/>
                  <a:gd name="T5" fmla="*/ 27 h 28"/>
                  <a:gd name="T6" fmla="*/ 19 w 33"/>
                  <a:gd name="T7" fmla="*/ 23 h 28"/>
                  <a:gd name="T8" fmla="*/ 24 w 33"/>
                  <a:gd name="T9" fmla="*/ 21 h 28"/>
                  <a:gd name="T10" fmla="*/ 23 w 33"/>
                  <a:gd name="T11" fmla="*/ 19 h 28"/>
                  <a:gd name="T12" fmla="*/ 31 w 33"/>
                  <a:gd name="T13" fmla="*/ 16 h 28"/>
                  <a:gd name="T14" fmla="*/ 31 w 33"/>
                  <a:gd name="T15" fmla="*/ 15 h 28"/>
                  <a:gd name="T16" fmla="*/ 32 w 33"/>
                  <a:gd name="T17" fmla="*/ 12 h 28"/>
                  <a:gd name="T18" fmla="*/ 32 w 33"/>
                  <a:gd name="T19" fmla="*/ 12 h 28"/>
                  <a:gd name="T20" fmla="*/ 33 w 33"/>
                  <a:gd name="T21" fmla="*/ 6 h 28"/>
                  <a:gd name="T22" fmla="*/ 33 w 33"/>
                  <a:gd name="T23" fmla="*/ 6 h 28"/>
                  <a:gd name="T24" fmla="*/ 32 w 33"/>
                  <a:gd name="T25" fmla="*/ 3 h 28"/>
                  <a:gd name="T26" fmla="*/ 27 w 33"/>
                  <a:gd name="T27" fmla="*/ 1 h 28"/>
                  <a:gd name="T28" fmla="*/ 24 w 33"/>
                  <a:gd name="T29" fmla="*/ 0 h 28"/>
                  <a:gd name="T30" fmla="*/ 20 w 33"/>
                  <a:gd name="T31" fmla="*/ 0 h 28"/>
                  <a:gd name="T32" fmla="*/ 20 w 33"/>
                  <a:gd name="T33" fmla="*/ 0 h 28"/>
                  <a:gd name="T34" fmla="*/ 19 w 33"/>
                  <a:gd name="T35" fmla="*/ 2 h 28"/>
                  <a:gd name="T36" fmla="*/ 19 w 33"/>
                  <a:gd name="T37" fmla="*/ 3 h 28"/>
                  <a:gd name="T38" fmla="*/ 19 w 33"/>
                  <a:gd name="T39" fmla="*/ 7 h 28"/>
                  <a:gd name="T40" fmla="*/ 18 w 33"/>
                  <a:gd name="T41" fmla="*/ 9 h 28"/>
                  <a:gd name="T42" fmla="*/ 20 w 33"/>
                  <a:gd name="T43" fmla="*/ 11 h 28"/>
                  <a:gd name="T44" fmla="*/ 22 w 33"/>
                  <a:gd name="T45" fmla="*/ 11 h 28"/>
                  <a:gd name="T46" fmla="*/ 22 w 33"/>
                  <a:gd name="T47" fmla="*/ 14 h 28"/>
                  <a:gd name="T48" fmla="*/ 21 w 33"/>
                  <a:gd name="T49" fmla="*/ 15 h 28"/>
                  <a:gd name="T50" fmla="*/ 18 w 33"/>
                  <a:gd name="T51" fmla="*/ 12 h 28"/>
                  <a:gd name="T52" fmla="*/ 15 w 33"/>
                  <a:gd name="T53" fmla="*/ 10 h 28"/>
                  <a:gd name="T54" fmla="*/ 14 w 33"/>
                  <a:gd name="T55" fmla="*/ 10 h 28"/>
                  <a:gd name="T56" fmla="*/ 11 w 33"/>
                  <a:gd name="T57" fmla="*/ 10 h 28"/>
                  <a:gd name="T58" fmla="*/ 10 w 33"/>
                  <a:gd name="T59" fmla="*/ 10 h 28"/>
                  <a:gd name="T60" fmla="*/ 9 w 33"/>
                  <a:gd name="T61" fmla="*/ 8 h 28"/>
                  <a:gd name="T62" fmla="*/ 7 w 33"/>
                  <a:gd name="T63" fmla="*/ 9 h 28"/>
                  <a:gd name="T64" fmla="*/ 6 w 33"/>
                  <a:gd name="T65" fmla="*/ 8 h 28"/>
                  <a:gd name="T66" fmla="*/ 5 w 33"/>
                  <a:gd name="T67" fmla="*/ 13 h 28"/>
                  <a:gd name="T68" fmla="*/ 0 w 33"/>
                  <a:gd name="T69" fmla="*/ 14 h 28"/>
                  <a:gd name="T70" fmla="*/ 3 w 33"/>
                  <a:gd name="T71" fmla="*/ 28 h 28"/>
                  <a:gd name="T72" fmla="*/ 9 w 33"/>
                  <a:gd name="T73" fmla="*/ 27 h 28"/>
                  <a:gd name="T74" fmla="*/ 10 w 33"/>
                  <a:gd name="T75"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3" h="28">
                    <a:moveTo>
                      <a:pt x="10" y="28"/>
                    </a:moveTo>
                    <a:cubicBezTo>
                      <a:pt x="10" y="28"/>
                      <a:pt x="10" y="28"/>
                      <a:pt x="10" y="28"/>
                    </a:cubicBezTo>
                    <a:cubicBezTo>
                      <a:pt x="10" y="28"/>
                      <a:pt x="11" y="28"/>
                      <a:pt x="11" y="28"/>
                    </a:cubicBezTo>
                    <a:cubicBezTo>
                      <a:pt x="12" y="28"/>
                      <a:pt x="13" y="28"/>
                      <a:pt x="13" y="28"/>
                    </a:cubicBezTo>
                    <a:cubicBezTo>
                      <a:pt x="14" y="28"/>
                      <a:pt x="14" y="28"/>
                      <a:pt x="14" y="28"/>
                    </a:cubicBezTo>
                    <a:cubicBezTo>
                      <a:pt x="14" y="28"/>
                      <a:pt x="14" y="28"/>
                      <a:pt x="15" y="27"/>
                    </a:cubicBezTo>
                    <a:cubicBezTo>
                      <a:pt x="15" y="26"/>
                      <a:pt x="16" y="25"/>
                      <a:pt x="17" y="25"/>
                    </a:cubicBezTo>
                    <a:cubicBezTo>
                      <a:pt x="18" y="25"/>
                      <a:pt x="19" y="24"/>
                      <a:pt x="19" y="23"/>
                    </a:cubicBezTo>
                    <a:cubicBezTo>
                      <a:pt x="19" y="23"/>
                      <a:pt x="20" y="22"/>
                      <a:pt x="21" y="22"/>
                    </a:cubicBezTo>
                    <a:cubicBezTo>
                      <a:pt x="24" y="21"/>
                      <a:pt x="24" y="21"/>
                      <a:pt x="24" y="21"/>
                    </a:cubicBezTo>
                    <a:cubicBezTo>
                      <a:pt x="23" y="19"/>
                      <a:pt x="23" y="19"/>
                      <a:pt x="23" y="19"/>
                    </a:cubicBezTo>
                    <a:cubicBezTo>
                      <a:pt x="23" y="19"/>
                      <a:pt x="23" y="19"/>
                      <a:pt x="23" y="19"/>
                    </a:cubicBezTo>
                    <a:cubicBezTo>
                      <a:pt x="24" y="19"/>
                      <a:pt x="30" y="17"/>
                      <a:pt x="31" y="16"/>
                    </a:cubicBezTo>
                    <a:cubicBezTo>
                      <a:pt x="31" y="16"/>
                      <a:pt x="31" y="16"/>
                      <a:pt x="31" y="16"/>
                    </a:cubicBezTo>
                    <a:cubicBezTo>
                      <a:pt x="31" y="16"/>
                      <a:pt x="31" y="15"/>
                      <a:pt x="31" y="15"/>
                    </a:cubicBezTo>
                    <a:cubicBezTo>
                      <a:pt x="31" y="15"/>
                      <a:pt x="31" y="15"/>
                      <a:pt x="31" y="15"/>
                    </a:cubicBezTo>
                    <a:cubicBezTo>
                      <a:pt x="31" y="15"/>
                      <a:pt x="31" y="13"/>
                      <a:pt x="31" y="12"/>
                    </a:cubicBezTo>
                    <a:cubicBezTo>
                      <a:pt x="31" y="12"/>
                      <a:pt x="32" y="12"/>
                      <a:pt x="32" y="12"/>
                    </a:cubicBezTo>
                    <a:cubicBezTo>
                      <a:pt x="32" y="12"/>
                      <a:pt x="32" y="12"/>
                      <a:pt x="32" y="12"/>
                    </a:cubicBezTo>
                    <a:cubicBezTo>
                      <a:pt x="32" y="12"/>
                      <a:pt x="32" y="12"/>
                      <a:pt x="32" y="12"/>
                    </a:cubicBezTo>
                    <a:cubicBezTo>
                      <a:pt x="32" y="11"/>
                      <a:pt x="32" y="8"/>
                      <a:pt x="32" y="7"/>
                    </a:cubicBezTo>
                    <a:cubicBezTo>
                      <a:pt x="32" y="7"/>
                      <a:pt x="32" y="6"/>
                      <a:pt x="33" y="6"/>
                    </a:cubicBezTo>
                    <a:cubicBezTo>
                      <a:pt x="33" y="6"/>
                      <a:pt x="33" y="6"/>
                      <a:pt x="33" y="6"/>
                    </a:cubicBezTo>
                    <a:cubicBezTo>
                      <a:pt x="33" y="6"/>
                      <a:pt x="33" y="6"/>
                      <a:pt x="33" y="6"/>
                    </a:cubicBezTo>
                    <a:cubicBezTo>
                      <a:pt x="33" y="6"/>
                      <a:pt x="33" y="6"/>
                      <a:pt x="33" y="6"/>
                    </a:cubicBezTo>
                    <a:cubicBezTo>
                      <a:pt x="33" y="6"/>
                      <a:pt x="32" y="4"/>
                      <a:pt x="32" y="3"/>
                    </a:cubicBezTo>
                    <a:cubicBezTo>
                      <a:pt x="32" y="3"/>
                      <a:pt x="29" y="2"/>
                      <a:pt x="28" y="2"/>
                    </a:cubicBezTo>
                    <a:cubicBezTo>
                      <a:pt x="28" y="2"/>
                      <a:pt x="27" y="1"/>
                      <a:pt x="27" y="1"/>
                    </a:cubicBezTo>
                    <a:cubicBezTo>
                      <a:pt x="27" y="1"/>
                      <a:pt x="26" y="1"/>
                      <a:pt x="26" y="1"/>
                    </a:cubicBezTo>
                    <a:cubicBezTo>
                      <a:pt x="25" y="1"/>
                      <a:pt x="25" y="1"/>
                      <a:pt x="24" y="0"/>
                    </a:cubicBezTo>
                    <a:cubicBezTo>
                      <a:pt x="23" y="0"/>
                      <a:pt x="22" y="0"/>
                      <a:pt x="21" y="0"/>
                    </a:cubicBezTo>
                    <a:cubicBezTo>
                      <a:pt x="20" y="0"/>
                      <a:pt x="20" y="0"/>
                      <a:pt x="20" y="0"/>
                    </a:cubicBezTo>
                    <a:cubicBezTo>
                      <a:pt x="20" y="0"/>
                      <a:pt x="20" y="0"/>
                      <a:pt x="20" y="0"/>
                    </a:cubicBezTo>
                    <a:cubicBezTo>
                      <a:pt x="20" y="0"/>
                      <a:pt x="20" y="0"/>
                      <a:pt x="20" y="0"/>
                    </a:cubicBezTo>
                    <a:cubicBezTo>
                      <a:pt x="20" y="0"/>
                      <a:pt x="20" y="1"/>
                      <a:pt x="20" y="1"/>
                    </a:cubicBezTo>
                    <a:cubicBezTo>
                      <a:pt x="20" y="1"/>
                      <a:pt x="20" y="2"/>
                      <a:pt x="19" y="2"/>
                    </a:cubicBezTo>
                    <a:cubicBezTo>
                      <a:pt x="19" y="2"/>
                      <a:pt x="19" y="3"/>
                      <a:pt x="19" y="3"/>
                    </a:cubicBezTo>
                    <a:cubicBezTo>
                      <a:pt x="19" y="3"/>
                      <a:pt x="19" y="3"/>
                      <a:pt x="19" y="3"/>
                    </a:cubicBezTo>
                    <a:cubicBezTo>
                      <a:pt x="19" y="3"/>
                      <a:pt x="19" y="4"/>
                      <a:pt x="19" y="6"/>
                    </a:cubicBezTo>
                    <a:cubicBezTo>
                      <a:pt x="19" y="6"/>
                      <a:pt x="19" y="6"/>
                      <a:pt x="19" y="7"/>
                    </a:cubicBezTo>
                    <a:cubicBezTo>
                      <a:pt x="19" y="7"/>
                      <a:pt x="19" y="8"/>
                      <a:pt x="18" y="8"/>
                    </a:cubicBezTo>
                    <a:cubicBezTo>
                      <a:pt x="18" y="8"/>
                      <a:pt x="18" y="9"/>
                      <a:pt x="18" y="9"/>
                    </a:cubicBezTo>
                    <a:cubicBezTo>
                      <a:pt x="18" y="9"/>
                      <a:pt x="18" y="10"/>
                      <a:pt x="19" y="10"/>
                    </a:cubicBezTo>
                    <a:cubicBezTo>
                      <a:pt x="19" y="11"/>
                      <a:pt x="20" y="11"/>
                      <a:pt x="20" y="11"/>
                    </a:cubicBezTo>
                    <a:cubicBezTo>
                      <a:pt x="21" y="12"/>
                      <a:pt x="21" y="11"/>
                      <a:pt x="21" y="11"/>
                    </a:cubicBezTo>
                    <a:cubicBezTo>
                      <a:pt x="22" y="11"/>
                      <a:pt x="22" y="11"/>
                      <a:pt x="22" y="11"/>
                    </a:cubicBezTo>
                    <a:cubicBezTo>
                      <a:pt x="22" y="11"/>
                      <a:pt x="22" y="12"/>
                      <a:pt x="22" y="13"/>
                    </a:cubicBezTo>
                    <a:cubicBezTo>
                      <a:pt x="22" y="14"/>
                      <a:pt x="22" y="14"/>
                      <a:pt x="22" y="14"/>
                    </a:cubicBezTo>
                    <a:cubicBezTo>
                      <a:pt x="22" y="15"/>
                      <a:pt x="22" y="15"/>
                      <a:pt x="22" y="15"/>
                    </a:cubicBezTo>
                    <a:cubicBezTo>
                      <a:pt x="22" y="15"/>
                      <a:pt x="21" y="15"/>
                      <a:pt x="21" y="15"/>
                    </a:cubicBezTo>
                    <a:cubicBezTo>
                      <a:pt x="20" y="15"/>
                      <a:pt x="20" y="15"/>
                      <a:pt x="20" y="14"/>
                    </a:cubicBezTo>
                    <a:cubicBezTo>
                      <a:pt x="19" y="14"/>
                      <a:pt x="18" y="12"/>
                      <a:pt x="18" y="12"/>
                    </a:cubicBezTo>
                    <a:cubicBezTo>
                      <a:pt x="18" y="12"/>
                      <a:pt x="18" y="12"/>
                      <a:pt x="16" y="12"/>
                    </a:cubicBezTo>
                    <a:cubicBezTo>
                      <a:pt x="16" y="12"/>
                      <a:pt x="15" y="10"/>
                      <a:pt x="15" y="10"/>
                    </a:cubicBezTo>
                    <a:cubicBezTo>
                      <a:pt x="15" y="10"/>
                      <a:pt x="15" y="10"/>
                      <a:pt x="15" y="10"/>
                    </a:cubicBezTo>
                    <a:cubicBezTo>
                      <a:pt x="14" y="10"/>
                      <a:pt x="14" y="10"/>
                      <a:pt x="14" y="10"/>
                    </a:cubicBezTo>
                    <a:cubicBezTo>
                      <a:pt x="14" y="11"/>
                      <a:pt x="13" y="11"/>
                      <a:pt x="12" y="11"/>
                    </a:cubicBezTo>
                    <a:cubicBezTo>
                      <a:pt x="12" y="11"/>
                      <a:pt x="12" y="11"/>
                      <a:pt x="11" y="10"/>
                    </a:cubicBezTo>
                    <a:cubicBezTo>
                      <a:pt x="11" y="10"/>
                      <a:pt x="10" y="10"/>
                      <a:pt x="10" y="10"/>
                    </a:cubicBezTo>
                    <a:cubicBezTo>
                      <a:pt x="10" y="10"/>
                      <a:pt x="10" y="10"/>
                      <a:pt x="10" y="10"/>
                    </a:cubicBezTo>
                    <a:cubicBezTo>
                      <a:pt x="10" y="10"/>
                      <a:pt x="10" y="10"/>
                      <a:pt x="9" y="10"/>
                    </a:cubicBezTo>
                    <a:cubicBezTo>
                      <a:pt x="9" y="9"/>
                      <a:pt x="9" y="9"/>
                      <a:pt x="9" y="8"/>
                    </a:cubicBezTo>
                    <a:cubicBezTo>
                      <a:pt x="9" y="8"/>
                      <a:pt x="9" y="8"/>
                      <a:pt x="9" y="8"/>
                    </a:cubicBezTo>
                    <a:cubicBezTo>
                      <a:pt x="8" y="8"/>
                      <a:pt x="8" y="9"/>
                      <a:pt x="7" y="9"/>
                    </a:cubicBezTo>
                    <a:cubicBezTo>
                      <a:pt x="7" y="9"/>
                      <a:pt x="7" y="9"/>
                      <a:pt x="7" y="9"/>
                    </a:cubicBezTo>
                    <a:cubicBezTo>
                      <a:pt x="7" y="9"/>
                      <a:pt x="6" y="8"/>
                      <a:pt x="6" y="8"/>
                    </a:cubicBezTo>
                    <a:cubicBezTo>
                      <a:pt x="6" y="8"/>
                      <a:pt x="6" y="8"/>
                      <a:pt x="6" y="7"/>
                    </a:cubicBezTo>
                    <a:cubicBezTo>
                      <a:pt x="5" y="13"/>
                      <a:pt x="5" y="13"/>
                      <a:pt x="5" y="13"/>
                    </a:cubicBezTo>
                    <a:cubicBezTo>
                      <a:pt x="4" y="14"/>
                      <a:pt x="4" y="14"/>
                      <a:pt x="4" y="14"/>
                    </a:cubicBezTo>
                    <a:cubicBezTo>
                      <a:pt x="0" y="14"/>
                      <a:pt x="0" y="14"/>
                      <a:pt x="0" y="14"/>
                    </a:cubicBezTo>
                    <a:cubicBezTo>
                      <a:pt x="0" y="23"/>
                      <a:pt x="0" y="23"/>
                      <a:pt x="0" y="23"/>
                    </a:cubicBezTo>
                    <a:cubicBezTo>
                      <a:pt x="3" y="28"/>
                      <a:pt x="3" y="28"/>
                      <a:pt x="3" y="28"/>
                    </a:cubicBezTo>
                    <a:cubicBezTo>
                      <a:pt x="4" y="27"/>
                      <a:pt x="6" y="27"/>
                      <a:pt x="7" y="27"/>
                    </a:cubicBezTo>
                    <a:cubicBezTo>
                      <a:pt x="8" y="27"/>
                      <a:pt x="9" y="27"/>
                      <a:pt x="9" y="27"/>
                    </a:cubicBezTo>
                    <a:cubicBezTo>
                      <a:pt x="9" y="28"/>
                      <a:pt x="9" y="28"/>
                      <a:pt x="9" y="28"/>
                    </a:cubicBezTo>
                    <a:cubicBezTo>
                      <a:pt x="9" y="28"/>
                      <a:pt x="10" y="28"/>
                      <a:pt x="10" y="28"/>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1" name="Freeform 20">
                <a:extLst>
                  <a:ext uri="{FF2B5EF4-FFF2-40B4-BE49-F238E27FC236}">
                    <a16:creationId xmlns:a16="http://schemas.microsoft.com/office/drawing/2014/main" id="{CC2FCB6A-3805-4AB8-BB68-DB87D845DCA6}"/>
                  </a:ext>
                </a:extLst>
              </p:cNvPr>
              <p:cNvSpPr>
                <a:spLocks/>
              </p:cNvSpPr>
              <p:nvPr userDrawn="1"/>
            </p:nvSpPr>
            <p:spPr bwMode="auto">
              <a:xfrm>
                <a:off x="4022" y="2998"/>
                <a:ext cx="198" cy="169"/>
              </a:xfrm>
              <a:custGeom>
                <a:avLst/>
                <a:gdLst>
                  <a:gd name="T0" fmla="*/ 10 w 33"/>
                  <a:gd name="T1" fmla="*/ 28 h 28"/>
                  <a:gd name="T2" fmla="*/ 13 w 33"/>
                  <a:gd name="T3" fmla="*/ 28 h 28"/>
                  <a:gd name="T4" fmla="*/ 15 w 33"/>
                  <a:gd name="T5" fmla="*/ 27 h 28"/>
                  <a:gd name="T6" fmla="*/ 19 w 33"/>
                  <a:gd name="T7" fmla="*/ 23 h 28"/>
                  <a:gd name="T8" fmla="*/ 24 w 33"/>
                  <a:gd name="T9" fmla="*/ 21 h 28"/>
                  <a:gd name="T10" fmla="*/ 23 w 33"/>
                  <a:gd name="T11" fmla="*/ 19 h 28"/>
                  <a:gd name="T12" fmla="*/ 31 w 33"/>
                  <a:gd name="T13" fmla="*/ 16 h 28"/>
                  <a:gd name="T14" fmla="*/ 31 w 33"/>
                  <a:gd name="T15" fmla="*/ 15 h 28"/>
                  <a:gd name="T16" fmla="*/ 32 w 33"/>
                  <a:gd name="T17" fmla="*/ 12 h 28"/>
                  <a:gd name="T18" fmla="*/ 32 w 33"/>
                  <a:gd name="T19" fmla="*/ 12 h 28"/>
                  <a:gd name="T20" fmla="*/ 33 w 33"/>
                  <a:gd name="T21" fmla="*/ 6 h 28"/>
                  <a:gd name="T22" fmla="*/ 33 w 33"/>
                  <a:gd name="T23" fmla="*/ 6 h 28"/>
                  <a:gd name="T24" fmla="*/ 32 w 33"/>
                  <a:gd name="T25" fmla="*/ 3 h 28"/>
                  <a:gd name="T26" fmla="*/ 27 w 33"/>
                  <a:gd name="T27" fmla="*/ 1 h 28"/>
                  <a:gd name="T28" fmla="*/ 24 w 33"/>
                  <a:gd name="T29" fmla="*/ 0 h 28"/>
                  <a:gd name="T30" fmla="*/ 20 w 33"/>
                  <a:gd name="T31" fmla="*/ 0 h 28"/>
                  <a:gd name="T32" fmla="*/ 20 w 33"/>
                  <a:gd name="T33" fmla="*/ 0 h 28"/>
                  <a:gd name="T34" fmla="*/ 19 w 33"/>
                  <a:gd name="T35" fmla="*/ 2 h 28"/>
                  <a:gd name="T36" fmla="*/ 19 w 33"/>
                  <a:gd name="T37" fmla="*/ 3 h 28"/>
                  <a:gd name="T38" fmla="*/ 19 w 33"/>
                  <a:gd name="T39" fmla="*/ 7 h 28"/>
                  <a:gd name="T40" fmla="*/ 18 w 33"/>
                  <a:gd name="T41" fmla="*/ 9 h 28"/>
                  <a:gd name="T42" fmla="*/ 20 w 33"/>
                  <a:gd name="T43" fmla="*/ 11 h 28"/>
                  <a:gd name="T44" fmla="*/ 22 w 33"/>
                  <a:gd name="T45" fmla="*/ 11 h 28"/>
                  <a:gd name="T46" fmla="*/ 22 w 33"/>
                  <a:gd name="T47" fmla="*/ 14 h 28"/>
                  <a:gd name="T48" fmla="*/ 21 w 33"/>
                  <a:gd name="T49" fmla="*/ 15 h 28"/>
                  <a:gd name="T50" fmla="*/ 18 w 33"/>
                  <a:gd name="T51" fmla="*/ 12 h 28"/>
                  <a:gd name="T52" fmla="*/ 15 w 33"/>
                  <a:gd name="T53" fmla="*/ 10 h 28"/>
                  <a:gd name="T54" fmla="*/ 14 w 33"/>
                  <a:gd name="T55" fmla="*/ 10 h 28"/>
                  <a:gd name="T56" fmla="*/ 11 w 33"/>
                  <a:gd name="T57" fmla="*/ 10 h 28"/>
                  <a:gd name="T58" fmla="*/ 10 w 33"/>
                  <a:gd name="T59" fmla="*/ 10 h 28"/>
                  <a:gd name="T60" fmla="*/ 9 w 33"/>
                  <a:gd name="T61" fmla="*/ 8 h 28"/>
                  <a:gd name="T62" fmla="*/ 7 w 33"/>
                  <a:gd name="T63" fmla="*/ 9 h 28"/>
                  <a:gd name="T64" fmla="*/ 6 w 33"/>
                  <a:gd name="T65" fmla="*/ 8 h 28"/>
                  <a:gd name="T66" fmla="*/ 5 w 33"/>
                  <a:gd name="T67" fmla="*/ 13 h 28"/>
                  <a:gd name="T68" fmla="*/ 0 w 33"/>
                  <a:gd name="T69" fmla="*/ 14 h 28"/>
                  <a:gd name="T70" fmla="*/ 3 w 33"/>
                  <a:gd name="T71" fmla="*/ 28 h 28"/>
                  <a:gd name="T72" fmla="*/ 9 w 33"/>
                  <a:gd name="T73" fmla="*/ 27 h 28"/>
                  <a:gd name="T74" fmla="*/ 10 w 33"/>
                  <a:gd name="T75"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3" h="28">
                    <a:moveTo>
                      <a:pt x="10" y="28"/>
                    </a:moveTo>
                    <a:cubicBezTo>
                      <a:pt x="10" y="28"/>
                      <a:pt x="10" y="28"/>
                      <a:pt x="10" y="28"/>
                    </a:cubicBezTo>
                    <a:cubicBezTo>
                      <a:pt x="10" y="28"/>
                      <a:pt x="11" y="28"/>
                      <a:pt x="11" y="28"/>
                    </a:cubicBezTo>
                    <a:cubicBezTo>
                      <a:pt x="12" y="28"/>
                      <a:pt x="13" y="28"/>
                      <a:pt x="13" y="28"/>
                    </a:cubicBezTo>
                    <a:cubicBezTo>
                      <a:pt x="14" y="28"/>
                      <a:pt x="14" y="28"/>
                      <a:pt x="14" y="28"/>
                    </a:cubicBezTo>
                    <a:cubicBezTo>
                      <a:pt x="14" y="28"/>
                      <a:pt x="14" y="28"/>
                      <a:pt x="15" y="27"/>
                    </a:cubicBezTo>
                    <a:cubicBezTo>
                      <a:pt x="15" y="26"/>
                      <a:pt x="16" y="25"/>
                      <a:pt x="17" y="25"/>
                    </a:cubicBezTo>
                    <a:cubicBezTo>
                      <a:pt x="18" y="25"/>
                      <a:pt x="19" y="24"/>
                      <a:pt x="19" y="23"/>
                    </a:cubicBezTo>
                    <a:cubicBezTo>
                      <a:pt x="19" y="23"/>
                      <a:pt x="20" y="22"/>
                      <a:pt x="21" y="22"/>
                    </a:cubicBezTo>
                    <a:cubicBezTo>
                      <a:pt x="24" y="21"/>
                      <a:pt x="24" y="21"/>
                      <a:pt x="24" y="21"/>
                    </a:cubicBezTo>
                    <a:cubicBezTo>
                      <a:pt x="23" y="19"/>
                      <a:pt x="23" y="19"/>
                      <a:pt x="23" y="19"/>
                    </a:cubicBezTo>
                    <a:cubicBezTo>
                      <a:pt x="23" y="19"/>
                      <a:pt x="23" y="19"/>
                      <a:pt x="23" y="19"/>
                    </a:cubicBezTo>
                    <a:cubicBezTo>
                      <a:pt x="24" y="19"/>
                      <a:pt x="30" y="17"/>
                      <a:pt x="31" y="16"/>
                    </a:cubicBezTo>
                    <a:cubicBezTo>
                      <a:pt x="31" y="16"/>
                      <a:pt x="31" y="16"/>
                      <a:pt x="31" y="16"/>
                    </a:cubicBezTo>
                    <a:cubicBezTo>
                      <a:pt x="31" y="16"/>
                      <a:pt x="31" y="15"/>
                      <a:pt x="31" y="15"/>
                    </a:cubicBezTo>
                    <a:cubicBezTo>
                      <a:pt x="31" y="15"/>
                      <a:pt x="31" y="15"/>
                      <a:pt x="31" y="15"/>
                    </a:cubicBezTo>
                    <a:cubicBezTo>
                      <a:pt x="31" y="15"/>
                      <a:pt x="31" y="13"/>
                      <a:pt x="31" y="12"/>
                    </a:cubicBezTo>
                    <a:cubicBezTo>
                      <a:pt x="31" y="12"/>
                      <a:pt x="32" y="12"/>
                      <a:pt x="32" y="12"/>
                    </a:cubicBezTo>
                    <a:cubicBezTo>
                      <a:pt x="32" y="12"/>
                      <a:pt x="32" y="12"/>
                      <a:pt x="32" y="12"/>
                    </a:cubicBezTo>
                    <a:cubicBezTo>
                      <a:pt x="32" y="12"/>
                      <a:pt x="32" y="12"/>
                      <a:pt x="32" y="12"/>
                    </a:cubicBezTo>
                    <a:cubicBezTo>
                      <a:pt x="32" y="11"/>
                      <a:pt x="32" y="8"/>
                      <a:pt x="32" y="7"/>
                    </a:cubicBezTo>
                    <a:cubicBezTo>
                      <a:pt x="32" y="7"/>
                      <a:pt x="32" y="6"/>
                      <a:pt x="33" y="6"/>
                    </a:cubicBezTo>
                    <a:cubicBezTo>
                      <a:pt x="33" y="6"/>
                      <a:pt x="33" y="6"/>
                      <a:pt x="33" y="6"/>
                    </a:cubicBezTo>
                    <a:cubicBezTo>
                      <a:pt x="33" y="6"/>
                      <a:pt x="33" y="6"/>
                      <a:pt x="33" y="6"/>
                    </a:cubicBezTo>
                    <a:cubicBezTo>
                      <a:pt x="33" y="6"/>
                      <a:pt x="33" y="6"/>
                      <a:pt x="33" y="6"/>
                    </a:cubicBezTo>
                    <a:cubicBezTo>
                      <a:pt x="33" y="6"/>
                      <a:pt x="32" y="4"/>
                      <a:pt x="32" y="3"/>
                    </a:cubicBezTo>
                    <a:cubicBezTo>
                      <a:pt x="32" y="3"/>
                      <a:pt x="29" y="2"/>
                      <a:pt x="28" y="2"/>
                    </a:cubicBezTo>
                    <a:cubicBezTo>
                      <a:pt x="28" y="2"/>
                      <a:pt x="27" y="1"/>
                      <a:pt x="27" y="1"/>
                    </a:cubicBezTo>
                    <a:cubicBezTo>
                      <a:pt x="27" y="1"/>
                      <a:pt x="26" y="1"/>
                      <a:pt x="26" y="1"/>
                    </a:cubicBezTo>
                    <a:cubicBezTo>
                      <a:pt x="25" y="1"/>
                      <a:pt x="25" y="1"/>
                      <a:pt x="24" y="0"/>
                    </a:cubicBezTo>
                    <a:cubicBezTo>
                      <a:pt x="23" y="0"/>
                      <a:pt x="22" y="0"/>
                      <a:pt x="21" y="0"/>
                    </a:cubicBezTo>
                    <a:cubicBezTo>
                      <a:pt x="20" y="0"/>
                      <a:pt x="20" y="0"/>
                      <a:pt x="20" y="0"/>
                    </a:cubicBezTo>
                    <a:cubicBezTo>
                      <a:pt x="20" y="0"/>
                      <a:pt x="20" y="0"/>
                      <a:pt x="20" y="0"/>
                    </a:cubicBezTo>
                    <a:cubicBezTo>
                      <a:pt x="20" y="0"/>
                      <a:pt x="20" y="0"/>
                      <a:pt x="20" y="0"/>
                    </a:cubicBezTo>
                    <a:cubicBezTo>
                      <a:pt x="20" y="0"/>
                      <a:pt x="20" y="1"/>
                      <a:pt x="20" y="1"/>
                    </a:cubicBezTo>
                    <a:cubicBezTo>
                      <a:pt x="20" y="1"/>
                      <a:pt x="20" y="2"/>
                      <a:pt x="19" y="2"/>
                    </a:cubicBezTo>
                    <a:cubicBezTo>
                      <a:pt x="19" y="2"/>
                      <a:pt x="19" y="3"/>
                      <a:pt x="19" y="3"/>
                    </a:cubicBezTo>
                    <a:cubicBezTo>
                      <a:pt x="19" y="3"/>
                      <a:pt x="19" y="3"/>
                      <a:pt x="19" y="3"/>
                    </a:cubicBezTo>
                    <a:cubicBezTo>
                      <a:pt x="19" y="3"/>
                      <a:pt x="19" y="4"/>
                      <a:pt x="19" y="6"/>
                    </a:cubicBezTo>
                    <a:cubicBezTo>
                      <a:pt x="19" y="6"/>
                      <a:pt x="19" y="6"/>
                      <a:pt x="19" y="7"/>
                    </a:cubicBezTo>
                    <a:cubicBezTo>
                      <a:pt x="19" y="7"/>
                      <a:pt x="19" y="8"/>
                      <a:pt x="18" y="8"/>
                    </a:cubicBezTo>
                    <a:cubicBezTo>
                      <a:pt x="18" y="8"/>
                      <a:pt x="18" y="9"/>
                      <a:pt x="18" y="9"/>
                    </a:cubicBezTo>
                    <a:cubicBezTo>
                      <a:pt x="18" y="9"/>
                      <a:pt x="18" y="10"/>
                      <a:pt x="19" y="10"/>
                    </a:cubicBezTo>
                    <a:cubicBezTo>
                      <a:pt x="19" y="11"/>
                      <a:pt x="20" y="11"/>
                      <a:pt x="20" y="11"/>
                    </a:cubicBezTo>
                    <a:cubicBezTo>
                      <a:pt x="21" y="12"/>
                      <a:pt x="21" y="11"/>
                      <a:pt x="21" y="11"/>
                    </a:cubicBezTo>
                    <a:cubicBezTo>
                      <a:pt x="22" y="11"/>
                      <a:pt x="22" y="11"/>
                      <a:pt x="22" y="11"/>
                    </a:cubicBezTo>
                    <a:cubicBezTo>
                      <a:pt x="22" y="11"/>
                      <a:pt x="22" y="12"/>
                      <a:pt x="22" y="13"/>
                    </a:cubicBezTo>
                    <a:cubicBezTo>
                      <a:pt x="22" y="14"/>
                      <a:pt x="22" y="14"/>
                      <a:pt x="22" y="14"/>
                    </a:cubicBezTo>
                    <a:cubicBezTo>
                      <a:pt x="22" y="15"/>
                      <a:pt x="22" y="15"/>
                      <a:pt x="22" y="15"/>
                    </a:cubicBezTo>
                    <a:cubicBezTo>
                      <a:pt x="22" y="15"/>
                      <a:pt x="21" y="15"/>
                      <a:pt x="21" y="15"/>
                    </a:cubicBezTo>
                    <a:cubicBezTo>
                      <a:pt x="20" y="15"/>
                      <a:pt x="20" y="15"/>
                      <a:pt x="20" y="14"/>
                    </a:cubicBezTo>
                    <a:cubicBezTo>
                      <a:pt x="19" y="14"/>
                      <a:pt x="18" y="12"/>
                      <a:pt x="18" y="12"/>
                    </a:cubicBezTo>
                    <a:cubicBezTo>
                      <a:pt x="18" y="12"/>
                      <a:pt x="18" y="12"/>
                      <a:pt x="16" y="12"/>
                    </a:cubicBezTo>
                    <a:cubicBezTo>
                      <a:pt x="16" y="12"/>
                      <a:pt x="15" y="10"/>
                      <a:pt x="15" y="10"/>
                    </a:cubicBezTo>
                    <a:cubicBezTo>
                      <a:pt x="15" y="10"/>
                      <a:pt x="15" y="10"/>
                      <a:pt x="15" y="10"/>
                    </a:cubicBezTo>
                    <a:cubicBezTo>
                      <a:pt x="14" y="10"/>
                      <a:pt x="14" y="10"/>
                      <a:pt x="14" y="10"/>
                    </a:cubicBezTo>
                    <a:cubicBezTo>
                      <a:pt x="14" y="11"/>
                      <a:pt x="13" y="11"/>
                      <a:pt x="12" y="11"/>
                    </a:cubicBezTo>
                    <a:cubicBezTo>
                      <a:pt x="12" y="11"/>
                      <a:pt x="12" y="11"/>
                      <a:pt x="11" y="10"/>
                    </a:cubicBezTo>
                    <a:cubicBezTo>
                      <a:pt x="11" y="10"/>
                      <a:pt x="10" y="10"/>
                      <a:pt x="10" y="10"/>
                    </a:cubicBezTo>
                    <a:cubicBezTo>
                      <a:pt x="10" y="10"/>
                      <a:pt x="10" y="10"/>
                      <a:pt x="10" y="10"/>
                    </a:cubicBezTo>
                    <a:cubicBezTo>
                      <a:pt x="10" y="10"/>
                      <a:pt x="10" y="10"/>
                      <a:pt x="9" y="10"/>
                    </a:cubicBezTo>
                    <a:cubicBezTo>
                      <a:pt x="9" y="9"/>
                      <a:pt x="9" y="9"/>
                      <a:pt x="9" y="8"/>
                    </a:cubicBezTo>
                    <a:cubicBezTo>
                      <a:pt x="9" y="8"/>
                      <a:pt x="9" y="8"/>
                      <a:pt x="9" y="8"/>
                    </a:cubicBezTo>
                    <a:cubicBezTo>
                      <a:pt x="8" y="8"/>
                      <a:pt x="8" y="9"/>
                      <a:pt x="7" y="9"/>
                    </a:cubicBezTo>
                    <a:cubicBezTo>
                      <a:pt x="7" y="9"/>
                      <a:pt x="7" y="9"/>
                      <a:pt x="7" y="9"/>
                    </a:cubicBezTo>
                    <a:cubicBezTo>
                      <a:pt x="7" y="9"/>
                      <a:pt x="6" y="8"/>
                      <a:pt x="6" y="8"/>
                    </a:cubicBezTo>
                    <a:cubicBezTo>
                      <a:pt x="6" y="8"/>
                      <a:pt x="6" y="8"/>
                      <a:pt x="6" y="7"/>
                    </a:cubicBezTo>
                    <a:cubicBezTo>
                      <a:pt x="5" y="13"/>
                      <a:pt x="5" y="13"/>
                      <a:pt x="5" y="13"/>
                    </a:cubicBezTo>
                    <a:cubicBezTo>
                      <a:pt x="4" y="14"/>
                      <a:pt x="4" y="14"/>
                      <a:pt x="4" y="14"/>
                    </a:cubicBezTo>
                    <a:cubicBezTo>
                      <a:pt x="0" y="14"/>
                      <a:pt x="0" y="14"/>
                      <a:pt x="0" y="14"/>
                    </a:cubicBezTo>
                    <a:cubicBezTo>
                      <a:pt x="0" y="23"/>
                      <a:pt x="0" y="23"/>
                      <a:pt x="0" y="23"/>
                    </a:cubicBezTo>
                    <a:cubicBezTo>
                      <a:pt x="3" y="28"/>
                      <a:pt x="3" y="28"/>
                      <a:pt x="3" y="28"/>
                    </a:cubicBezTo>
                    <a:cubicBezTo>
                      <a:pt x="4" y="27"/>
                      <a:pt x="6" y="27"/>
                      <a:pt x="7" y="27"/>
                    </a:cubicBezTo>
                    <a:cubicBezTo>
                      <a:pt x="8" y="27"/>
                      <a:pt x="9" y="27"/>
                      <a:pt x="9" y="27"/>
                    </a:cubicBezTo>
                    <a:cubicBezTo>
                      <a:pt x="9" y="28"/>
                      <a:pt x="9" y="28"/>
                      <a:pt x="9" y="28"/>
                    </a:cubicBezTo>
                    <a:cubicBezTo>
                      <a:pt x="9" y="28"/>
                      <a:pt x="10" y="28"/>
                      <a:pt x="10" y="2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32" name="Freeform 21">
                <a:extLst>
                  <a:ext uri="{FF2B5EF4-FFF2-40B4-BE49-F238E27FC236}">
                    <a16:creationId xmlns:a16="http://schemas.microsoft.com/office/drawing/2014/main" id="{01C560FE-C689-458C-919F-73EBDAF80567}"/>
                  </a:ext>
                </a:extLst>
              </p:cNvPr>
              <p:cNvSpPr>
                <a:spLocks/>
              </p:cNvSpPr>
              <p:nvPr userDrawn="1"/>
            </p:nvSpPr>
            <p:spPr bwMode="auto">
              <a:xfrm>
                <a:off x="4142" y="2871"/>
                <a:ext cx="30" cy="24"/>
              </a:xfrm>
              <a:custGeom>
                <a:avLst/>
                <a:gdLst>
                  <a:gd name="T0" fmla="*/ 0 w 5"/>
                  <a:gd name="T1" fmla="*/ 4 h 4"/>
                  <a:gd name="T2" fmla="*/ 1 w 5"/>
                  <a:gd name="T3" fmla="*/ 4 h 4"/>
                  <a:gd name="T4" fmla="*/ 2 w 5"/>
                  <a:gd name="T5" fmla="*/ 4 h 4"/>
                  <a:gd name="T6" fmla="*/ 3 w 5"/>
                  <a:gd name="T7" fmla="*/ 3 h 4"/>
                  <a:gd name="T8" fmla="*/ 3 w 5"/>
                  <a:gd name="T9" fmla="*/ 3 h 4"/>
                  <a:gd name="T10" fmla="*/ 3 w 5"/>
                  <a:gd name="T11" fmla="*/ 3 h 4"/>
                  <a:gd name="T12" fmla="*/ 3 w 5"/>
                  <a:gd name="T13" fmla="*/ 3 h 4"/>
                  <a:gd name="T14" fmla="*/ 5 w 5"/>
                  <a:gd name="T15" fmla="*/ 3 h 4"/>
                  <a:gd name="T16" fmla="*/ 5 w 5"/>
                  <a:gd name="T17" fmla="*/ 1 h 4"/>
                  <a:gd name="T18" fmla="*/ 4 w 5"/>
                  <a:gd name="T19" fmla="*/ 0 h 4"/>
                  <a:gd name="T20" fmla="*/ 3 w 5"/>
                  <a:gd name="T21" fmla="*/ 0 h 4"/>
                  <a:gd name="T22" fmla="*/ 3 w 5"/>
                  <a:gd name="T23" fmla="*/ 0 h 4"/>
                  <a:gd name="T24" fmla="*/ 1 w 5"/>
                  <a:gd name="T25" fmla="*/ 0 h 4"/>
                  <a:gd name="T26" fmla="*/ 1 w 5"/>
                  <a:gd name="T27" fmla="*/ 1 h 4"/>
                  <a:gd name="T28" fmla="*/ 1 w 5"/>
                  <a:gd name="T29" fmla="*/ 2 h 4"/>
                  <a:gd name="T30" fmla="*/ 1 w 5"/>
                  <a:gd name="T31" fmla="*/ 3 h 4"/>
                  <a:gd name="T32" fmla="*/ 0 w 5"/>
                  <a:gd name="T33" fmla="*/ 3 h 4"/>
                  <a:gd name="T34" fmla="*/ 0 w 5"/>
                  <a:gd name="T35" fmla="*/ 3 h 4"/>
                  <a:gd name="T36" fmla="*/ 0 w 5"/>
                  <a:gd name="T3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4">
                    <a:moveTo>
                      <a:pt x="0" y="4"/>
                    </a:moveTo>
                    <a:cubicBezTo>
                      <a:pt x="1" y="4"/>
                      <a:pt x="1" y="4"/>
                      <a:pt x="1" y="4"/>
                    </a:cubicBezTo>
                    <a:cubicBezTo>
                      <a:pt x="2" y="4"/>
                      <a:pt x="2" y="4"/>
                      <a:pt x="2" y="4"/>
                    </a:cubicBezTo>
                    <a:cubicBezTo>
                      <a:pt x="3" y="4"/>
                      <a:pt x="3" y="3"/>
                      <a:pt x="3" y="3"/>
                    </a:cubicBezTo>
                    <a:cubicBezTo>
                      <a:pt x="3" y="3"/>
                      <a:pt x="3" y="3"/>
                      <a:pt x="3" y="3"/>
                    </a:cubicBezTo>
                    <a:cubicBezTo>
                      <a:pt x="3" y="3"/>
                      <a:pt x="3" y="3"/>
                      <a:pt x="3" y="3"/>
                    </a:cubicBezTo>
                    <a:cubicBezTo>
                      <a:pt x="3" y="3"/>
                      <a:pt x="3" y="3"/>
                      <a:pt x="3" y="3"/>
                    </a:cubicBezTo>
                    <a:cubicBezTo>
                      <a:pt x="4" y="3"/>
                      <a:pt x="5" y="3"/>
                      <a:pt x="5" y="3"/>
                    </a:cubicBezTo>
                    <a:cubicBezTo>
                      <a:pt x="5" y="2"/>
                      <a:pt x="5" y="1"/>
                      <a:pt x="5" y="1"/>
                    </a:cubicBezTo>
                    <a:cubicBezTo>
                      <a:pt x="4" y="0"/>
                      <a:pt x="4" y="0"/>
                      <a:pt x="4" y="0"/>
                    </a:cubicBezTo>
                    <a:cubicBezTo>
                      <a:pt x="4" y="0"/>
                      <a:pt x="3" y="0"/>
                      <a:pt x="3" y="0"/>
                    </a:cubicBezTo>
                    <a:cubicBezTo>
                      <a:pt x="3" y="0"/>
                      <a:pt x="3" y="0"/>
                      <a:pt x="3" y="0"/>
                    </a:cubicBezTo>
                    <a:cubicBezTo>
                      <a:pt x="2" y="0"/>
                      <a:pt x="2" y="0"/>
                      <a:pt x="1" y="0"/>
                    </a:cubicBezTo>
                    <a:cubicBezTo>
                      <a:pt x="1" y="1"/>
                      <a:pt x="1" y="1"/>
                      <a:pt x="1" y="1"/>
                    </a:cubicBezTo>
                    <a:cubicBezTo>
                      <a:pt x="1" y="1"/>
                      <a:pt x="1" y="2"/>
                      <a:pt x="1" y="2"/>
                    </a:cubicBezTo>
                    <a:cubicBezTo>
                      <a:pt x="1" y="3"/>
                      <a:pt x="1" y="3"/>
                      <a:pt x="1" y="3"/>
                    </a:cubicBezTo>
                    <a:cubicBezTo>
                      <a:pt x="0" y="3"/>
                      <a:pt x="0" y="3"/>
                      <a:pt x="0" y="3"/>
                    </a:cubicBezTo>
                    <a:cubicBezTo>
                      <a:pt x="0" y="3"/>
                      <a:pt x="0" y="3"/>
                      <a:pt x="0" y="3"/>
                    </a:cubicBezTo>
                    <a:cubicBezTo>
                      <a:pt x="0" y="4"/>
                      <a:pt x="0" y="4"/>
                      <a:pt x="0" y="4"/>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3" name="Freeform 22">
                <a:extLst>
                  <a:ext uri="{FF2B5EF4-FFF2-40B4-BE49-F238E27FC236}">
                    <a16:creationId xmlns:a16="http://schemas.microsoft.com/office/drawing/2014/main" id="{A16D6FD3-1C73-4748-9C70-C19277E85DD1}"/>
                  </a:ext>
                </a:extLst>
              </p:cNvPr>
              <p:cNvSpPr>
                <a:spLocks/>
              </p:cNvSpPr>
              <p:nvPr userDrawn="1"/>
            </p:nvSpPr>
            <p:spPr bwMode="auto">
              <a:xfrm>
                <a:off x="4142" y="2871"/>
                <a:ext cx="30" cy="24"/>
              </a:xfrm>
              <a:custGeom>
                <a:avLst/>
                <a:gdLst>
                  <a:gd name="T0" fmla="*/ 0 w 5"/>
                  <a:gd name="T1" fmla="*/ 4 h 4"/>
                  <a:gd name="T2" fmla="*/ 1 w 5"/>
                  <a:gd name="T3" fmla="*/ 4 h 4"/>
                  <a:gd name="T4" fmla="*/ 2 w 5"/>
                  <a:gd name="T5" fmla="*/ 4 h 4"/>
                  <a:gd name="T6" fmla="*/ 3 w 5"/>
                  <a:gd name="T7" fmla="*/ 3 h 4"/>
                  <a:gd name="T8" fmla="*/ 3 w 5"/>
                  <a:gd name="T9" fmla="*/ 3 h 4"/>
                  <a:gd name="T10" fmla="*/ 3 w 5"/>
                  <a:gd name="T11" fmla="*/ 3 h 4"/>
                  <a:gd name="T12" fmla="*/ 3 w 5"/>
                  <a:gd name="T13" fmla="*/ 3 h 4"/>
                  <a:gd name="T14" fmla="*/ 5 w 5"/>
                  <a:gd name="T15" fmla="*/ 3 h 4"/>
                  <a:gd name="T16" fmla="*/ 5 w 5"/>
                  <a:gd name="T17" fmla="*/ 1 h 4"/>
                  <a:gd name="T18" fmla="*/ 4 w 5"/>
                  <a:gd name="T19" fmla="*/ 0 h 4"/>
                  <a:gd name="T20" fmla="*/ 3 w 5"/>
                  <a:gd name="T21" fmla="*/ 0 h 4"/>
                  <a:gd name="T22" fmla="*/ 3 w 5"/>
                  <a:gd name="T23" fmla="*/ 0 h 4"/>
                  <a:gd name="T24" fmla="*/ 1 w 5"/>
                  <a:gd name="T25" fmla="*/ 0 h 4"/>
                  <a:gd name="T26" fmla="*/ 1 w 5"/>
                  <a:gd name="T27" fmla="*/ 1 h 4"/>
                  <a:gd name="T28" fmla="*/ 1 w 5"/>
                  <a:gd name="T29" fmla="*/ 2 h 4"/>
                  <a:gd name="T30" fmla="*/ 1 w 5"/>
                  <a:gd name="T31" fmla="*/ 3 h 4"/>
                  <a:gd name="T32" fmla="*/ 0 w 5"/>
                  <a:gd name="T33" fmla="*/ 3 h 4"/>
                  <a:gd name="T34" fmla="*/ 0 w 5"/>
                  <a:gd name="T35" fmla="*/ 3 h 4"/>
                  <a:gd name="T36" fmla="*/ 0 w 5"/>
                  <a:gd name="T3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4">
                    <a:moveTo>
                      <a:pt x="0" y="4"/>
                    </a:moveTo>
                    <a:cubicBezTo>
                      <a:pt x="1" y="4"/>
                      <a:pt x="1" y="4"/>
                      <a:pt x="1" y="4"/>
                    </a:cubicBezTo>
                    <a:cubicBezTo>
                      <a:pt x="2" y="4"/>
                      <a:pt x="2" y="4"/>
                      <a:pt x="2" y="4"/>
                    </a:cubicBezTo>
                    <a:cubicBezTo>
                      <a:pt x="3" y="4"/>
                      <a:pt x="3" y="3"/>
                      <a:pt x="3" y="3"/>
                    </a:cubicBezTo>
                    <a:cubicBezTo>
                      <a:pt x="3" y="3"/>
                      <a:pt x="3" y="3"/>
                      <a:pt x="3" y="3"/>
                    </a:cubicBezTo>
                    <a:cubicBezTo>
                      <a:pt x="3" y="3"/>
                      <a:pt x="3" y="3"/>
                      <a:pt x="3" y="3"/>
                    </a:cubicBezTo>
                    <a:cubicBezTo>
                      <a:pt x="3" y="3"/>
                      <a:pt x="3" y="3"/>
                      <a:pt x="3" y="3"/>
                    </a:cubicBezTo>
                    <a:cubicBezTo>
                      <a:pt x="4" y="3"/>
                      <a:pt x="5" y="3"/>
                      <a:pt x="5" y="3"/>
                    </a:cubicBezTo>
                    <a:cubicBezTo>
                      <a:pt x="5" y="2"/>
                      <a:pt x="5" y="1"/>
                      <a:pt x="5" y="1"/>
                    </a:cubicBezTo>
                    <a:cubicBezTo>
                      <a:pt x="4" y="0"/>
                      <a:pt x="4" y="0"/>
                      <a:pt x="4" y="0"/>
                    </a:cubicBezTo>
                    <a:cubicBezTo>
                      <a:pt x="4" y="0"/>
                      <a:pt x="3" y="0"/>
                      <a:pt x="3" y="0"/>
                    </a:cubicBezTo>
                    <a:cubicBezTo>
                      <a:pt x="3" y="0"/>
                      <a:pt x="3" y="0"/>
                      <a:pt x="3" y="0"/>
                    </a:cubicBezTo>
                    <a:cubicBezTo>
                      <a:pt x="2" y="0"/>
                      <a:pt x="2" y="0"/>
                      <a:pt x="1" y="0"/>
                    </a:cubicBezTo>
                    <a:cubicBezTo>
                      <a:pt x="1" y="1"/>
                      <a:pt x="1" y="1"/>
                      <a:pt x="1" y="1"/>
                    </a:cubicBezTo>
                    <a:cubicBezTo>
                      <a:pt x="1" y="1"/>
                      <a:pt x="1" y="2"/>
                      <a:pt x="1" y="2"/>
                    </a:cubicBezTo>
                    <a:cubicBezTo>
                      <a:pt x="1" y="3"/>
                      <a:pt x="1" y="3"/>
                      <a:pt x="1" y="3"/>
                    </a:cubicBezTo>
                    <a:cubicBezTo>
                      <a:pt x="0" y="3"/>
                      <a:pt x="0" y="3"/>
                      <a:pt x="0" y="3"/>
                    </a:cubicBezTo>
                    <a:cubicBezTo>
                      <a:pt x="0" y="3"/>
                      <a:pt x="0" y="3"/>
                      <a:pt x="0" y="3"/>
                    </a:cubicBezTo>
                    <a:cubicBezTo>
                      <a:pt x="0" y="4"/>
                      <a:pt x="0" y="4"/>
                      <a:pt x="0" y="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34" name="Freeform 23">
                <a:extLst>
                  <a:ext uri="{FF2B5EF4-FFF2-40B4-BE49-F238E27FC236}">
                    <a16:creationId xmlns:a16="http://schemas.microsoft.com/office/drawing/2014/main" id="{B0BC70D0-F831-4A88-A2AA-DED3D39FAC76}"/>
                  </a:ext>
                </a:extLst>
              </p:cNvPr>
              <p:cNvSpPr>
                <a:spLocks/>
              </p:cNvSpPr>
              <p:nvPr userDrawn="1"/>
            </p:nvSpPr>
            <p:spPr bwMode="auto">
              <a:xfrm>
                <a:off x="4351" y="2635"/>
                <a:ext cx="180" cy="242"/>
              </a:xfrm>
              <a:custGeom>
                <a:avLst/>
                <a:gdLst>
                  <a:gd name="T0" fmla="*/ 0 w 30"/>
                  <a:gd name="T1" fmla="*/ 38 h 40"/>
                  <a:gd name="T2" fmla="*/ 1 w 30"/>
                  <a:gd name="T3" fmla="*/ 40 h 40"/>
                  <a:gd name="T4" fmla="*/ 5 w 30"/>
                  <a:gd name="T5" fmla="*/ 35 h 40"/>
                  <a:gd name="T6" fmla="*/ 8 w 30"/>
                  <a:gd name="T7" fmla="*/ 33 h 40"/>
                  <a:gd name="T8" fmla="*/ 13 w 30"/>
                  <a:gd name="T9" fmla="*/ 29 h 40"/>
                  <a:gd name="T10" fmla="*/ 13 w 30"/>
                  <a:gd name="T11" fmla="*/ 29 h 40"/>
                  <a:gd name="T12" fmla="*/ 20 w 30"/>
                  <a:gd name="T13" fmla="*/ 22 h 40"/>
                  <a:gd name="T14" fmla="*/ 23 w 30"/>
                  <a:gd name="T15" fmla="*/ 17 h 40"/>
                  <a:gd name="T16" fmla="*/ 26 w 30"/>
                  <a:gd name="T17" fmla="*/ 12 h 40"/>
                  <a:gd name="T18" fmla="*/ 29 w 30"/>
                  <a:gd name="T19" fmla="*/ 6 h 40"/>
                  <a:gd name="T20" fmla="*/ 29 w 30"/>
                  <a:gd name="T21" fmla="*/ 4 h 40"/>
                  <a:gd name="T22" fmla="*/ 30 w 30"/>
                  <a:gd name="T23" fmla="*/ 1 h 40"/>
                  <a:gd name="T24" fmla="*/ 29 w 30"/>
                  <a:gd name="T25" fmla="*/ 0 h 40"/>
                  <a:gd name="T26" fmla="*/ 29 w 30"/>
                  <a:gd name="T27" fmla="*/ 0 h 40"/>
                  <a:gd name="T28" fmla="*/ 28 w 30"/>
                  <a:gd name="T29" fmla="*/ 0 h 40"/>
                  <a:gd name="T30" fmla="*/ 21 w 30"/>
                  <a:gd name="T31" fmla="*/ 2 h 40"/>
                  <a:gd name="T32" fmla="*/ 17 w 30"/>
                  <a:gd name="T33" fmla="*/ 3 h 40"/>
                  <a:gd name="T34" fmla="*/ 16 w 30"/>
                  <a:gd name="T35" fmla="*/ 4 h 40"/>
                  <a:gd name="T36" fmla="*/ 15 w 30"/>
                  <a:gd name="T37" fmla="*/ 4 h 40"/>
                  <a:gd name="T38" fmla="*/ 14 w 30"/>
                  <a:gd name="T39" fmla="*/ 4 h 40"/>
                  <a:gd name="T40" fmla="*/ 13 w 30"/>
                  <a:gd name="T41" fmla="*/ 4 h 40"/>
                  <a:gd name="T42" fmla="*/ 10 w 30"/>
                  <a:gd name="T43" fmla="*/ 5 h 40"/>
                  <a:gd name="T44" fmla="*/ 8 w 30"/>
                  <a:gd name="T45" fmla="*/ 4 h 40"/>
                  <a:gd name="T46" fmla="*/ 7 w 30"/>
                  <a:gd name="T47" fmla="*/ 2 h 40"/>
                  <a:gd name="T48" fmla="*/ 5 w 30"/>
                  <a:gd name="T49" fmla="*/ 4 h 40"/>
                  <a:gd name="T50" fmla="*/ 7 w 30"/>
                  <a:gd name="T51" fmla="*/ 7 h 40"/>
                  <a:gd name="T52" fmla="*/ 8 w 30"/>
                  <a:gd name="T53" fmla="*/ 8 h 40"/>
                  <a:gd name="T54" fmla="*/ 9 w 30"/>
                  <a:gd name="T55" fmla="*/ 9 h 40"/>
                  <a:gd name="T56" fmla="*/ 15 w 30"/>
                  <a:gd name="T57" fmla="*/ 11 h 40"/>
                  <a:gd name="T58" fmla="*/ 19 w 30"/>
                  <a:gd name="T59" fmla="*/ 12 h 40"/>
                  <a:gd name="T60" fmla="*/ 20 w 30"/>
                  <a:gd name="T61" fmla="*/ 12 h 40"/>
                  <a:gd name="T62" fmla="*/ 20 w 30"/>
                  <a:gd name="T63" fmla="*/ 12 h 40"/>
                  <a:gd name="T64" fmla="*/ 12 w 30"/>
                  <a:gd name="T65" fmla="*/ 20 h 40"/>
                  <a:gd name="T66" fmla="*/ 10 w 30"/>
                  <a:gd name="T67" fmla="*/ 21 h 40"/>
                  <a:gd name="T68" fmla="*/ 9 w 30"/>
                  <a:gd name="T69" fmla="*/ 21 h 40"/>
                  <a:gd name="T70" fmla="*/ 6 w 30"/>
                  <a:gd name="T71" fmla="*/ 22 h 40"/>
                  <a:gd name="T72" fmla="*/ 5 w 30"/>
                  <a:gd name="T73" fmla="*/ 23 h 40"/>
                  <a:gd name="T74" fmla="*/ 5 w 30"/>
                  <a:gd name="T75" fmla="*/ 23 h 40"/>
                  <a:gd name="T76" fmla="*/ 3 w 30"/>
                  <a:gd name="T77" fmla="*/ 23 h 40"/>
                  <a:gd name="T78" fmla="*/ 1 w 30"/>
                  <a:gd name="T79" fmla="*/ 25 h 40"/>
                  <a:gd name="T80" fmla="*/ 0 w 30"/>
                  <a:gd name="T81" fmla="*/ 27 h 40"/>
                  <a:gd name="T82" fmla="*/ 0 w 30"/>
                  <a:gd name="T83" fmla="*/ 3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0" h="40">
                    <a:moveTo>
                      <a:pt x="0" y="38"/>
                    </a:moveTo>
                    <a:cubicBezTo>
                      <a:pt x="1" y="40"/>
                      <a:pt x="1" y="40"/>
                      <a:pt x="1" y="40"/>
                    </a:cubicBezTo>
                    <a:cubicBezTo>
                      <a:pt x="2" y="39"/>
                      <a:pt x="4" y="37"/>
                      <a:pt x="5" y="35"/>
                    </a:cubicBezTo>
                    <a:cubicBezTo>
                      <a:pt x="6" y="35"/>
                      <a:pt x="7" y="34"/>
                      <a:pt x="8" y="33"/>
                    </a:cubicBezTo>
                    <a:cubicBezTo>
                      <a:pt x="10" y="30"/>
                      <a:pt x="11" y="30"/>
                      <a:pt x="13" y="29"/>
                    </a:cubicBezTo>
                    <a:cubicBezTo>
                      <a:pt x="13" y="29"/>
                      <a:pt x="13" y="29"/>
                      <a:pt x="13" y="29"/>
                    </a:cubicBezTo>
                    <a:cubicBezTo>
                      <a:pt x="14" y="28"/>
                      <a:pt x="18" y="25"/>
                      <a:pt x="20" y="22"/>
                    </a:cubicBezTo>
                    <a:cubicBezTo>
                      <a:pt x="21" y="20"/>
                      <a:pt x="23" y="18"/>
                      <a:pt x="23" y="17"/>
                    </a:cubicBezTo>
                    <a:cubicBezTo>
                      <a:pt x="24" y="15"/>
                      <a:pt x="25" y="13"/>
                      <a:pt x="26" y="12"/>
                    </a:cubicBezTo>
                    <a:cubicBezTo>
                      <a:pt x="27" y="11"/>
                      <a:pt x="29" y="7"/>
                      <a:pt x="29" y="6"/>
                    </a:cubicBezTo>
                    <a:cubicBezTo>
                      <a:pt x="29" y="6"/>
                      <a:pt x="29" y="5"/>
                      <a:pt x="29" y="4"/>
                    </a:cubicBezTo>
                    <a:cubicBezTo>
                      <a:pt x="29" y="3"/>
                      <a:pt x="30" y="2"/>
                      <a:pt x="30" y="1"/>
                    </a:cubicBezTo>
                    <a:cubicBezTo>
                      <a:pt x="30" y="1"/>
                      <a:pt x="30" y="0"/>
                      <a:pt x="29" y="0"/>
                    </a:cubicBezTo>
                    <a:cubicBezTo>
                      <a:pt x="29" y="0"/>
                      <a:pt x="29" y="0"/>
                      <a:pt x="29" y="0"/>
                    </a:cubicBezTo>
                    <a:cubicBezTo>
                      <a:pt x="29" y="0"/>
                      <a:pt x="28" y="0"/>
                      <a:pt x="28" y="0"/>
                    </a:cubicBezTo>
                    <a:cubicBezTo>
                      <a:pt x="28" y="2"/>
                      <a:pt x="23" y="2"/>
                      <a:pt x="21" y="2"/>
                    </a:cubicBezTo>
                    <a:cubicBezTo>
                      <a:pt x="19" y="2"/>
                      <a:pt x="18" y="3"/>
                      <a:pt x="17" y="3"/>
                    </a:cubicBezTo>
                    <a:cubicBezTo>
                      <a:pt x="17" y="4"/>
                      <a:pt x="16" y="4"/>
                      <a:pt x="16" y="4"/>
                    </a:cubicBezTo>
                    <a:cubicBezTo>
                      <a:pt x="15" y="4"/>
                      <a:pt x="15" y="4"/>
                      <a:pt x="15" y="4"/>
                    </a:cubicBezTo>
                    <a:cubicBezTo>
                      <a:pt x="15" y="4"/>
                      <a:pt x="14" y="4"/>
                      <a:pt x="14" y="4"/>
                    </a:cubicBezTo>
                    <a:cubicBezTo>
                      <a:pt x="14" y="4"/>
                      <a:pt x="13" y="4"/>
                      <a:pt x="13" y="4"/>
                    </a:cubicBezTo>
                    <a:cubicBezTo>
                      <a:pt x="13" y="5"/>
                      <a:pt x="11" y="5"/>
                      <a:pt x="10" y="5"/>
                    </a:cubicBezTo>
                    <a:cubicBezTo>
                      <a:pt x="9" y="5"/>
                      <a:pt x="8" y="4"/>
                      <a:pt x="8" y="4"/>
                    </a:cubicBezTo>
                    <a:cubicBezTo>
                      <a:pt x="8" y="3"/>
                      <a:pt x="7" y="2"/>
                      <a:pt x="7" y="2"/>
                    </a:cubicBezTo>
                    <a:cubicBezTo>
                      <a:pt x="6" y="3"/>
                      <a:pt x="5" y="4"/>
                      <a:pt x="5" y="4"/>
                    </a:cubicBezTo>
                    <a:cubicBezTo>
                      <a:pt x="5" y="5"/>
                      <a:pt x="6" y="7"/>
                      <a:pt x="7" y="7"/>
                    </a:cubicBezTo>
                    <a:cubicBezTo>
                      <a:pt x="7" y="7"/>
                      <a:pt x="7" y="7"/>
                      <a:pt x="8" y="8"/>
                    </a:cubicBezTo>
                    <a:cubicBezTo>
                      <a:pt x="8" y="8"/>
                      <a:pt x="8" y="9"/>
                      <a:pt x="9" y="9"/>
                    </a:cubicBezTo>
                    <a:cubicBezTo>
                      <a:pt x="9" y="9"/>
                      <a:pt x="13" y="10"/>
                      <a:pt x="15" y="11"/>
                    </a:cubicBezTo>
                    <a:cubicBezTo>
                      <a:pt x="17" y="12"/>
                      <a:pt x="18" y="12"/>
                      <a:pt x="19" y="12"/>
                    </a:cubicBezTo>
                    <a:cubicBezTo>
                      <a:pt x="19" y="12"/>
                      <a:pt x="20" y="12"/>
                      <a:pt x="20" y="12"/>
                    </a:cubicBezTo>
                    <a:cubicBezTo>
                      <a:pt x="20" y="12"/>
                      <a:pt x="20" y="12"/>
                      <a:pt x="20" y="12"/>
                    </a:cubicBezTo>
                    <a:cubicBezTo>
                      <a:pt x="19" y="13"/>
                      <a:pt x="13" y="19"/>
                      <a:pt x="12" y="20"/>
                    </a:cubicBezTo>
                    <a:cubicBezTo>
                      <a:pt x="11" y="21"/>
                      <a:pt x="11" y="21"/>
                      <a:pt x="10" y="21"/>
                    </a:cubicBezTo>
                    <a:cubicBezTo>
                      <a:pt x="9" y="21"/>
                      <a:pt x="9" y="21"/>
                      <a:pt x="9" y="21"/>
                    </a:cubicBezTo>
                    <a:cubicBezTo>
                      <a:pt x="8" y="21"/>
                      <a:pt x="7" y="22"/>
                      <a:pt x="6" y="22"/>
                    </a:cubicBezTo>
                    <a:cubicBezTo>
                      <a:pt x="5" y="23"/>
                      <a:pt x="5" y="23"/>
                      <a:pt x="5" y="23"/>
                    </a:cubicBezTo>
                    <a:cubicBezTo>
                      <a:pt x="5" y="23"/>
                      <a:pt x="5" y="23"/>
                      <a:pt x="5" y="23"/>
                    </a:cubicBezTo>
                    <a:cubicBezTo>
                      <a:pt x="5" y="23"/>
                      <a:pt x="4" y="23"/>
                      <a:pt x="3" y="23"/>
                    </a:cubicBezTo>
                    <a:cubicBezTo>
                      <a:pt x="1" y="25"/>
                      <a:pt x="1" y="25"/>
                      <a:pt x="1" y="25"/>
                    </a:cubicBezTo>
                    <a:cubicBezTo>
                      <a:pt x="0" y="27"/>
                      <a:pt x="0" y="27"/>
                      <a:pt x="0" y="27"/>
                    </a:cubicBezTo>
                    <a:lnTo>
                      <a:pt x="0" y="38"/>
                    </a:lnTo>
                    <a:close/>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5" name="Freeform 24">
                <a:extLst>
                  <a:ext uri="{FF2B5EF4-FFF2-40B4-BE49-F238E27FC236}">
                    <a16:creationId xmlns:a16="http://schemas.microsoft.com/office/drawing/2014/main" id="{6EEF2427-7151-4104-A3B6-498CB3342B4D}"/>
                  </a:ext>
                </a:extLst>
              </p:cNvPr>
              <p:cNvSpPr>
                <a:spLocks/>
              </p:cNvSpPr>
              <p:nvPr userDrawn="1"/>
            </p:nvSpPr>
            <p:spPr bwMode="auto">
              <a:xfrm>
                <a:off x="4351" y="2635"/>
                <a:ext cx="180" cy="242"/>
              </a:xfrm>
              <a:custGeom>
                <a:avLst/>
                <a:gdLst>
                  <a:gd name="T0" fmla="*/ 0 w 30"/>
                  <a:gd name="T1" fmla="*/ 38 h 40"/>
                  <a:gd name="T2" fmla="*/ 1 w 30"/>
                  <a:gd name="T3" fmla="*/ 40 h 40"/>
                  <a:gd name="T4" fmla="*/ 5 w 30"/>
                  <a:gd name="T5" fmla="*/ 35 h 40"/>
                  <a:gd name="T6" fmla="*/ 8 w 30"/>
                  <a:gd name="T7" fmla="*/ 33 h 40"/>
                  <a:gd name="T8" fmla="*/ 13 w 30"/>
                  <a:gd name="T9" fmla="*/ 29 h 40"/>
                  <a:gd name="T10" fmla="*/ 13 w 30"/>
                  <a:gd name="T11" fmla="*/ 29 h 40"/>
                  <a:gd name="T12" fmla="*/ 20 w 30"/>
                  <a:gd name="T13" fmla="*/ 22 h 40"/>
                  <a:gd name="T14" fmla="*/ 23 w 30"/>
                  <a:gd name="T15" fmla="*/ 17 h 40"/>
                  <a:gd name="T16" fmla="*/ 26 w 30"/>
                  <a:gd name="T17" fmla="*/ 12 h 40"/>
                  <a:gd name="T18" fmla="*/ 29 w 30"/>
                  <a:gd name="T19" fmla="*/ 6 h 40"/>
                  <a:gd name="T20" fmla="*/ 29 w 30"/>
                  <a:gd name="T21" fmla="*/ 4 h 40"/>
                  <a:gd name="T22" fmla="*/ 30 w 30"/>
                  <a:gd name="T23" fmla="*/ 1 h 40"/>
                  <a:gd name="T24" fmla="*/ 29 w 30"/>
                  <a:gd name="T25" fmla="*/ 0 h 40"/>
                  <a:gd name="T26" fmla="*/ 29 w 30"/>
                  <a:gd name="T27" fmla="*/ 0 h 40"/>
                  <a:gd name="T28" fmla="*/ 28 w 30"/>
                  <a:gd name="T29" fmla="*/ 0 h 40"/>
                  <a:gd name="T30" fmla="*/ 21 w 30"/>
                  <a:gd name="T31" fmla="*/ 2 h 40"/>
                  <a:gd name="T32" fmla="*/ 17 w 30"/>
                  <a:gd name="T33" fmla="*/ 3 h 40"/>
                  <a:gd name="T34" fmla="*/ 16 w 30"/>
                  <a:gd name="T35" fmla="*/ 4 h 40"/>
                  <a:gd name="T36" fmla="*/ 15 w 30"/>
                  <a:gd name="T37" fmla="*/ 4 h 40"/>
                  <a:gd name="T38" fmla="*/ 14 w 30"/>
                  <a:gd name="T39" fmla="*/ 4 h 40"/>
                  <a:gd name="T40" fmla="*/ 13 w 30"/>
                  <a:gd name="T41" fmla="*/ 4 h 40"/>
                  <a:gd name="T42" fmla="*/ 10 w 30"/>
                  <a:gd name="T43" fmla="*/ 5 h 40"/>
                  <a:gd name="T44" fmla="*/ 8 w 30"/>
                  <a:gd name="T45" fmla="*/ 4 h 40"/>
                  <a:gd name="T46" fmla="*/ 7 w 30"/>
                  <a:gd name="T47" fmla="*/ 2 h 40"/>
                  <a:gd name="T48" fmla="*/ 5 w 30"/>
                  <a:gd name="T49" fmla="*/ 4 h 40"/>
                  <a:gd name="T50" fmla="*/ 7 w 30"/>
                  <a:gd name="T51" fmla="*/ 7 h 40"/>
                  <a:gd name="T52" fmla="*/ 8 w 30"/>
                  <a:gd name="T53" fmla="*/ 8 h 40"/>
                  <a:gd name="T54" fmla="*/ 9 w 30"/>
                  <a:gd name="T55" fmla="*/ 9 h 40"/>
                  <a:gd name="T56" fmla="*/ 15 w 30"/>
                  <a:gd name="T57" fmla="*/ 11 h 40"/>
                  <a:gd name="T58" fmla="*/ 19 w 30"/>
                  <a:gd name="T59" fmla="*/ 12 h 40"/>
                  <a:gd name="T60" fmla="*/ 20 w 30"/>
                  <a:gd name="T61" fmla="*/ 12 h 40"/>
                  <a:gd name="T62" fmla="*/ 20 w 30"/>
                  <a:gd name="T63" fmla="*/ 12 h 40"/>
                  <a:gd name="T64" fmla="*/ 12 w 30"/>
                  <a:gd name="T65" fmla="*/ 20 h 40"/>
                  <a:gd name="T66" fmla="*/ 10 w 30"/>
                  <a:gd name="T67" fmla="*/ 21 h 40"/>
                  <a:gd name="T68" fmla="*/ 9 w 30"/>
                  <a:gd name="T69" fmla="*/ 21 h 40"/>
                  <a:gd name="T70" fmla="*/ 6 w 30"/>
                  <a:gd name="T71" fmla="*/ 22 h 40"/>
                  <a:gd name="T72" fmla="*/ 5 w 30"/>
                  <a:gd name="T73" fmla="*/ 23 h 40"/>
                  <a:gd name="T74" fmla="*/ 5 w 30"/>
                  <a:gd name="T75" fmla="*/ 23 h 40"/>
                  <a:gd name="T76" fmla="*/ 3 w 30"/>
                  <a:gd name="T77" fmla="*/ 23 h 40"/>
                  <a:gd name="T78" fmla="*/ 1 w 30"/>
                  <a:gd name="T79" fmla="*/ 25 h 40"/>
                  <a:gd name="T80" fmla="*/ 0 w 30"/>
                  <a:gd name="T81" fmla="*/ 27 h 40"/>
                  <a:gd name="T82" fmla="*/ 0 w 30"/>
                  <a:gd name="T83" fmla="*/ 3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0" h="40">
                    <a:moveTo>
                      <a:pt x="0" y="38"/>
                    </a:moveTo>
                    <a:cubicBezTo>
                      <a:pt x="1" y="40"/>
                      <a:pt x="1" y="40"/>
                      <a:pt x="1" y="40"/>
                    </a:cubicBezTo>
                    <a:cubicBezTo>
                      <a:pt x="2" y="39"/>
                      <a:pt x="4" y="37"/>
                      <a:pt x="5" y="35"/>
                    </a:cubicBezTo>
                    <a:cubicBezTo>
                      <a:pt x="6" y="35"/>
                      <a:pt x="7" y="34"/>
                      <a:pt x="8" y="33"/>
                    </a:cubicBezTo>
                    <a:cubicBezTo>
                      <a:pt x="10" y="30"/>
                      <a:pt x="11" y="30"/>
                      <a:pt x="13" y="29"/>
                    </a:cubicBezTo>
                    <a:cubicBezTo>
                      <a:pt x="13" y="29"/>
                      <a:pt x="13" y="29"/>
                      <a:pt x="13" y="29"/>
                    </a:cubicBezTo>
                    <a:cubicBezTo>
                      <a:pt x="14" y="28"/>
                      <a:pt x="18" y="25"/>
                      <a:pt x="20" y="22"/>
                    </a:cubicBezTo>
                    <a:cubicBezTo>
                      <a:pt x="21" y="20"/>
                      <a:pt x="23" y="18"/>
                      <a:pt x="23" y="17"/>
                    </a:cubicBezTo>
                    <a:cubicBezTo>
                      <a:pt x="24" y="15"/>
                      <a:pt x="25" y="13"/>
                      <a:pt x="26" y="12"/>
                    </a:cubicBezTo>
                    <a:cubicBezTo>
                      <a:pt x="27" y="11"/>
                      <a:pt x="29" y="7"/>
                      <a:pt x="29" y="6"/>
                    </a:cubicBezTo>
                    <a:cubicBezTo>
                      <a:pt x="29" y="6"/>
                      <a:pt x="29" y="5"/>
                      <a:pt x="29" y="4"/>
                    </a:cubicBezTo>
                    <a:cubicBezTo>
                      <a:pt x="29" y="3"/>
                      <a:pt x="30" y="2"/>
                      <a:pt x="30" y="1"/>
                    </a:cubicBezTo>
                    <a:cubicBezTo>
                      <a:pt x="30" y="1"/>
                      <a:pt x="30" y="0"/>
                      <a:pt x="29" y="0"/>
                    </a:cubicBezTo>
                    <a:cubicBezTo>
                      <a:pt x="29" y="0"/>
                      <a:pt x="29" y="0"/>
                      <a:pt x="29" y="0"/>
                    </a:cubicBezTo>
                    <a:cubicBezTo>
                      <a:pt x="29" y="0"/>
                      <a:pt x="28" y="0"/>
                      <a:pt x="28" y="0"/>
                    </a:cubicBezTo>
                    <a:cubicBezTo>
                      <a:pt x="28" y="2"/>
                      <a:pt x="23" y="2"/>
                      <a:pt x="21" y="2"/>
                    </a:cubicBezTo>
                    <a:cubicBezTo>
                      <a:pt x="19" y="2"/>
                      <a:pt x="18" y="3"/>
                      <a:pt x="17" y="3"/>
                    </a:cubicBezTo>
                    <a:cubicBezTo>
                      <a:pt x="17" y="4"/>
                      <a:pt x="16" y="4"/>
                      <a:pt x="16" y="4"/>
                    </a:cubicBezTo>
                    <a:cubicBezTo>
                      <a:pt x="15" y="4"/>
                      <a:pt x="15" y="4"/>
                      <a:pt x="15" y="4"/>
                    </a:cubicBezTo>
                    <a:cubicBezTo>
                      <a:pt x="15" y="4"/>
                      <a:pt x="14" y="4"/>
                      <a:pt x="14" y="4"/>
                    </a:cubicBezTo>
                    <a:cubicBezTo>
                      <a:pt x="14" y="4"/>
                      <a:pt x="13" y="4"/>
                      <a:pt x="13" y="4"/>
                    </a:cubicBezTo>
                    <a:cubicBezTo>
                      <a:pt x="13" y="5"/>
                      <a:pt x="11" y="5"/>
                      <a:pt x="10" y="5"/>
                    </a:cubicBezTo>
                    <a:cubicBezTo>
                      <a:pt x="9" y="5"/>
                      <a:pt x="8" y="4"/>
                      <a:pt x="8" y="4"/>
                    </a:cubicBezTo>
                    <a:cubicBezTo>
                      <a:pt x="8" y="3"/>
                      <a:pt x="7" y="2"/>
                      <a:pt x="7" y="2"/>
                    </a:cubicBezTo>
                    <a:cubicBezTo>
                      <a:pt x="6" y="3"/>
                      <a:pt x="5" y="4"/>
                      <a:pt x="5" y="4"/>
                    </a:cubicBezTo>
                    <a:cubicBezTo>
                      <a:pt x="5" y="5"/>
                      <a:pt x="6" y="7"/>
                      <a:pt x="7" y="7"/>
                    </a:cubicBezTo>
                    <a:cubicBezTo>
                      <a:pt x="7" y="7"/>
                      <a:pt x="7" y="7"/>
                      <a:pt x="8" y="8"/>
                    </a:cubicBezTo>
                    <a:cubicBezTo>
                      <a:pt x="8" y="8"/>
                      <a:pt x="8" y="9"/>
                      <a:pt x="9" y="9"/>
                    </a:cubicBezTo>
                    <a:cubicBezTo>
                      <a:pt x="9" y="9"/>
                      <a:pt x="13" y="10"/>
                      <a:pt x="15" y="11"/>
                    </a:cubicBezTo>
                    <a:cubicBezTo>
                      <a:pt x="17" y="12"/>
                      <a:pt x="18" y="12"/>
                      <a:pt x="19" y="12"/>
                    </a:cubicBezTo>
                    <a:cubicBezTo>
                      <a:pt x="19" y="12"/>
                      <a:pt x="20" y="12"/>
                      <a:pt x="20" y="12"/>
                    </a:cubicBezTo>
                    <a:cubicBezTo>
                      <a:pt x="20" y="12"/>
                      <a:pt x="20" y="12"/>
                      <a:pt x="20" y="12"/>
                    </a:cubicBezTo>
                    <a:cubicBezTo>
                      <a:pt x="19" y="13"/>
                      <a:pt x="13" y="19"/>
                      <a:pt x="12" y="20"/>
                    </a:cubicBezTo>
                    <a:cubicBezTo>
                      <a:pt x="11" y="21"/>
                      <a:pt x="11" y="21"/>
                      <a:pt x="10" y="21"/>
                    </a:cubicBezTo>
                    <a:cubicBezTo>
                      <a:pt x="9" y="21"/>
                      <a:pt x="9" y="21"/>
                      <a:pt x="9" y="21"/>
                    </a:cubicBezTo>
                    <a:cubicBezTo>
                      <a:pt x="8" y="21"/>
                      <a:pt x="7" y="22"/>
                      <a:pt x="6" y="22"/>
                    </a:cubicBezTo>
                    <a:cubicBezTo>
                      <a:pt x="5" y="23"/>
                      <a:pt x="5" y="23"/>
                      <a:pt x="5" y="23"/>
                    </a:cubicBezTo>
                    <a:cubicBezTo>
                      <a:pt x="5" y="23"/>
                      <a:pt x="5" y="23"/>
                      <a:pt x="5" y="23"/>
                    </a:cubicBezTo>
                    <a:cubicBezTo>
                      <a:pt x="5" y="23"/>
                      <a:pt x="4" y="23"/>
                      <a:pt x="3" y="23"/>
                    </a:cubicBezTo>
                    <a:cubicBezTo>
                      <a:pt x="1" y="25"/>
                      <a:pt x="1" y="25"/>
                      <a:pt x="1" y="25"/>
                    </a:cubicBezTo>
                    <a:cubicBezTo>
                      <a:pt x="0" y="27"/>
                      <a:pt x="0" y="27"/>
                      <a:pt x="0" y="27"/>
                    </a:cubicBezTo>
                    <a:lnTo>
                      <a:pt x="0" y="38"/>
                    </a:ln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36" name="Freeform 25">
                <a:extLst>
                  <a:ext uri="{FF2B5EF4-FFF2-40B4-BE49-F238E27FC236}">
                    <a16:creationId xmlns:a16="http://schemas.microsoft.com/office/drawing/2014/main" id="{28B98EC3-B618-47B3-A41A-8C268090F420}"/>
                  </a:ext>
                </a:extLst>
              </p:cNvPr>
              <p:cNvSpPr>
                <a:spLocks/>
              </p:cNvSpPr>
              <p:nvPr userDrawn="1"/>
            </p:nvSpPr>
            <p:spPr bwMode="auto">
              <a:xfrm>
                <a:off x="3423" y="2181"/>
                <a:ext cx="204" cy="164"/>
              </a:xfrm>
              <a:custGeom>
                <a:avLst/>
                <a:gdLst>
                  <a:gd name="T0" fmla="*/ 0 w 34"/>
                  <a:gd name="T1" fmla="*/ 27 h 27"/>
                  <a:gd name="T2" fmla="*/ 10 w 34"/>
                  <a:gd name="T3" fmla="*/ 27 h 27"/>
                  <a:gd name="T4" fmla="*/ 12 w 34"/>
                  <a:gd name="T5" fmla="*/ 27 h 27"/>
                  <a:gd name="T6" fmla="*/ 12 w 34"/>
                  <a:gd name="T7" fmla="*/ 27 h 27"/>
                  <a:gd name="T8" fmla="*/ 12 w 34"/>
                  <a:gd name="T9" fmla="*/ 24 h 27"/>
                  <a:gd name="T10" fmla="*/ 17 w 34"/>
                  <a:gd name="T11" fmla="*/ 21 h 27"/>
                  <a:gd name="T12" fmla="*/ 18 w 34"/>
                  <a:gd name="T13" fmla="*/ 21 h 27"/>
                  <a:gd name="T14" fmla="*/ 18 w 34"/>
                  <a:gd name="T15" fmla="*/ 21 h 27"/>
                  <a:gd name="T16" fmla="*/ 18 w 34"/>
                  <a:gd name="T17" fmla="*/ 21 h 27"/>
                  <a:gd name="T18" fmla="*/ 21 w 34"/>
                  <a:gd name="T19" fmla="*/ 20 h 27"/>
                  <a:gd name="T20" fmla="*/ 23 w 34"/>
                  <a:gd name="T21" fmla="*/ 18 h 27"/>
                  <a:gd name="T22" fmla="*/ 24 w 34"/>
                  <a:gd name="T23" fmla="*/ 17 h 27"/>
                  <a:gd name="T24" fmla="*/ 25 w 34"/>
                  <a:gd name="T25" fmla="*/ 17 h 27"/>
                  <a:gd name="T26" fmla="*/ 26 w 34"/>
                  <a:gd name="T27" fmla="*/ 17 h 27"/>
                  <a:gd name="T28" fmla="*/ 26 w 34"/>
                  <a:gd name="T29" fmla="*/ 16 h 27"/>
                  <a:gd name="T30" fmla="*/ 26 w 34"/>
                  <a:gd name="T31" fmla="*/ 16 h 27"/>
                  <a:gd name="T32" fmla="*/ 26 w 34"/>
                  <a:gd name="T33" fmla="*/ 16 h 27"/>
                  <a:gd name="T34" fmla="*/ 26 w 34"/>
                  <a:gd name="T35" fmla="*/ 15 h 27"/>
                  <a:gd name="T36" fmla="*/ 27 w 34"/>
                  <a:gd name="T37" fmla="*/ 14 h 27"/>
                  <a:gd name="T38" fmla="*/ 27 w 34"/>
                  <a:gd name="T39" fmla="*/ 14 h 27"/>
                  <a:gd name="T40" fmla="*/ 28 w 34"/>
                  <a:gd name="T41" fmla="*/ 14 h 27"/>
                  <a:gd name="T42" fmla="*/ 29 w 34"/>
                  <a:gd name="T43" fmla="*/ 13 h 27"/>
                  <a:gd name="T44" fmla="*/ 31 w 34"/>
                  <a:gd name="T45" fmla="*/ 13 h 27"/>
                  <a:gd name="T46" fmla="*/ 33 w 34"/>
                  <a:gd name="T47" fmla="*/ 13 h 27"/>
                  <a:gd name="T48" fmla="*/ 34 w 34"/>
                  <a:gd name="T49" fmla="*/ 13 h 27"/>
                  <a:gd name="T50" fmla="*/ 34 w 34"/>
                  <a:gd name="T51" fmla="*/ 13 h 27"/>
                  <a:gd name="T52" fmla="*/ 34 w 34"/>
                  <a:gd name="T53" fmla="*/ 12 h 27"/>
                  <a:gd name="T54" fmla="*/ 33 w 34"/>
                  <a:gd name="T55" fmla="*/ 10 h 27"/>
                  <a:gd name="T56" fmla="*/ 33 w 34"/>
                  <a:gd name="T57" fmla="*/ 8 h 27"/>
                  <a:gd name="T58" fmla="*/ 33 w 34"/>
                  <a:gd name="T59" fmla="*/ 7 h 27"/>
                  <a:gd name="T60" fmla="*/ 32 w 34"/>
                  <a:gd name="T61" fmla="*/ 4 h 27"/>
                  <a:gd name="T62" fmla="*/ 31 w 34"/>
                  <a:gd name="T63" fmla="*/ 3 h 27"/>
                  <a:gd name="T64" fmla="*/ 30 w 34"/>
                  <a:gd name="T65" fmla="*/ 3 h 27"/>
                  <a:gd name="T66" fmla="*/ 28 w 34"/>
                  <a:gd name="T67" fmla="*/ 3 h 27"/>
                  <a:gd name="T68" fmla="*/ 28 w 34"/>
                  <a:gd name="T69" fmla="*/ 3 h 27"/>
                  <a:gd name="T70" fmla="*/ 27 w 34"/>
                  <a:gd name="T71" fmla="*/ 3 h 27"/>
                  <a:gd name="T72" fmla="*/ 25 w 34"/>
                  <a:gd name="T73" fmla="*/ 3 h 27"/>
                  <a:gd name="T74" fmla="*/ 23 w 34"/>
                  <a:gd name="T75" fmla="*/ 2 h 27"/>
                  <a:gd name="T76" fmla="*/ 21 w 34"/>
                  <a:gd name="T77" fmla="*/ 1 h 27"/>
                  <a:gd name="T78" fmla="*/ 19 w 34"/>
                  <a:gd name="T79" fmla="*/ 4 h 27"/>
                  <a:gd name="T80" fmla="*/ 17 w 34"/>
                  <a:gd name="T81" fmla="*/ 7 h 27"/>
                  <a:gd name="T82" fmla="*/ 13 w 34"/>
                  <a:gd name="T83" fmla="*/ 9 h 27"/>
                  <a:gd name="T84" fmla="*/ 12 w 34"/>
                  <a:gd name="T85" fmla="*/ 10 h 27"/>
                  <a:gd name="T86" fmla="*/ 11 w 34"/>
                  <a:gd name="T87" fmla="*/ 11 h 27"/>
                  <a:gd name="T88" fmla="*/ 10 w 34"/>
                  <a:gd name="T89" fmla="*/ 12 h 27"/>
                  <a:gd name="T90" fmla="*/ 9 w 34"/>
                  <a:gd name="T91" fmla="*/ 14 h 27"/>
                  <a:gd name="T92" fmla="*/ 9 w 34"/>
                  <a:gd name="T93" fmla="*/ 18 h 27"/>
                  <a:gd name="T94" fmla="*/ 9 w 34"/>
                  <a:gd name="T95" fmla="*/ 19 h 27"/>
                  <a:gd name="T96" fmla="*/ 6 w 34"/>
                  <a:gd name="T97" fmla="*/ 23 h 27"/>
                  <a:gd name="T98" fmla="*/ 4 w 34"/>
                  <a:gd name="T99" fmla="*/ 24 h 27"/>
                  <a:gd name="T100" fmla="*/ 1 w 34"/>
                  <a:gd name="T101" fmla="*/ 26 h 27"/>
                  <a:gd name="T102" fmla="*/ 0 w 34"/>
                  <a:gd name="T103"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4" h="27">
                    <a:moveTo>
                      <a:pt x="0" y="27"/>
                    </a:moveTo>
                    <a:cubicBezTo>
                      <a:pt x="10" y="27"/>
                      <a:pt x="10" y="27"/>
                      <a:pt x="10" y="27"/>
                    </a:cubicBezTo>
                    <a:cubicBezTo>
                      <a:pt x="11" y="27"/>
                      <a:pt x="12" y="27"/>
                      <a:pt x="12" y="27"/>
                    </a:cubicBezTo>
                    <a:cubicBezTo>
                      <a:pt x="12" y="27"/>
                      <a:pt x="12" y="27"/>
                      <a:pt x="12" y="27"/>
                    </a:cubicBezTo>
                    <a:cubicBezTo>
                      <a:pt x="12" y="25"/>
                      <a:pt x="12" y="24"/>
                      <a:pt x="12" y="24"/>
                    </a:cubicBezTo>
                    <a:cubicBezTo>
                      <a:pt x="12" y="24"/>
                      <a:pt x="16" y="21"/>
                      <a:pt x="17" y="21"/>
                    </a:cubicBezTo>
                    <a:cubicBezTo>
                      <a:pt x="17" y="21"/>
                      <a:pt x="17" y="21"/>
                      <a:pt x="18" y="21"/>
                    </a:cubicBezTo>
                    <a:cubicBezTo>
                      <a:pt x="18" y="21"/>
                      <a:pt x="18" y="21"/>
                      <a:pt x="18" y="21"/>
                    </a:cubicBezTo>
                    <a:cubicBezTo>
                      <a:pt x="18" y="21"/>
                      <a:pt x="18" y="21"/>
                      <a:pt x="18" y="21"/>
                    </a:cubicBezTo>
                    <a:cubicBezTo>
                      <a:pt x="18" y="20"/>
                      <a:pt x="20" y="20"/>
                      <a:pt x="21" y="20"/>
                    </a:cubicBezTo>
                    <a:cubicBezTo>
                      <a:pt x="22" y="20"/>
                      <a:pt x="23" y="19"/>
                      <a:pt x="23" y="18"/>
                    </a:cubicBezTo>
                    <a:cubicBezTo>
                      <a:pt x="23" y="17"/>
                      <a:pt x="24" y="17"/>
                      <a:pt x="24" y="17"/>
                    </a:cubicBezTo>
                    <a:cubicBezTo>
                      <a:pt x="25" y="17"/>
                      <a:pt x="25" y="17"/>
                      <a:pt x="25" y="17"/>
                    </a:cubicBezTo>
                    <a:cubicBezTo>
                      <a:pt x="25" y="17"/>
                      <a:pt x="25" y="17"/>
                      <a:pt x="26" y="17"/>
                    </a:cubicBezTo>
                    <a:cubicBezTo>
                      <a:pt x="26" y="17"/>
                      <a:pt x="26" y="16"/>
                      <a:pt x="26" y="16"/>
                    </a:cubicBezTo>
                    <a:cubicBezTo>
                      <a:pt x="26" y="16"/>
                      <a:pt x="26" y="16"/>
                      <a:pt x="26" y="16"/>
                    </a:cubicBezTo>
                    <a:cubicBezTo>
                      <a:pt x="26" y="16"/>
                      <a:pt x="26" y="16"/>
                      <a:pt x="26" y="16"/>
                    </a:cubicBezTo>
                    <a:cubicBezTo>
                      <a:pt x="26" y="15"/>
                      <a:pt x="26" y="15"/>
                      <a:pt x="26" y="15"/>
                    </a:cubicBezTo>
                    <a:cubicBezTo>
                      <a:pt x="27" y="14"/>
                      <a:pt x="27" y="14"/>
                      <a:pt x="27" y="14"/>
                    </a:cubicBezTo>
                    <a:cubicBezTo>
                      <a:pt x="27" y="14"/>
                      <a:pt x="27" y="14"/>
                      <a:pt x="27" y="14"/>
                    </a:cubicBezTo>
                    <a:cubicBezTo>
                      <a:pt x="27" y="14"/>
                      <a:pt x="27" y="14"/>
                      <a:pt x="28" y="14"/>
                    </a:cubicBezTo>
                    <a:cubicBezTo>
                      <a:pt x="28" y="14"/>
                      <a:pt x="29" y="14"/>
                      <a:pt x="29" y="13"/>
                    </a:cubicBezTo>
                    <a:cubicBezTo>
                      <a:pt x="29" y="13"/>
                      <a:pt x="30" y="13"/>
                      <a:pt x="31" y="13"/>
                    </a:cubicBezTo>
                    <a:cubicBezTo>
                      <a:pt x="32" y="13"/>
                      <a:pt x="32" y="13"/>
                      <a:pt x="33" y="13"/>
                    </a:cubicBezTo>
                    <a:cubicBezTo>
                      <a:pt x="33" y="13"/>
                      <a:pt x="33" y="13"/>
                      <a:pt x="34" y="13"/>
                    </a:cubicBezTo>
                    <a:cubicBezTo>
                      <a:pt x="34" y="13"/>
                      <a:pt x="34" y="13"/>
                      <a:pt x="34" y="13"/>
                    </a:cubicBezTo>
                    <a:cubicBezTo>
                      <a:pt x="34" y="12"/>
                      <a:pt x="34" y="12"/>
                      <a:pt x="34" y="12"/>
                    </a:cubicBezTo>
                    <a:cubicBezTo>
                      <a:pt x="34" y="11"/>
                      <a:pt x="33" y="10"/>
                      <a:pt x="33" y="10"/>
                    </a:cubicBezTo>
                    <a:cubicBezTo>
                      <a:pt x="33" y="10"/>
                      <a:pt x="33" y="9"/>
                      <a:pt x="33" y="8"/>
                    </a:cubicBezTo>
                    <a:cubicBezTo>
                      <a:pt x="33" y="8"/>
                      <a:pt x="33" y="7"/>
                      <a:pt x="33" y="7"/>
                    </a:cubicBezTo>
                    <a:cubicBezTo>
                      <a:pt x="33" y="6"/>
                      <a:pt x="32" y="5"/>
                      <a:pt x="32" y="4"/>
                    </a:cubicBezTo>
                    <a:cubicBezTo>
                      <a:pt x="32" y="4"/>
                      <a:pt x="32" y="4"/>
                      <a:pt x="31" y="3"/>
                    </a:cubicBezTo>
                    <a:cubicBezTo>
                      <a:pt x="31" y="3"/>
                      <a:pt x="30" y="3"/>
                      <a:pt x="30" y="3"/>
                    </a:cubicBezTo>
                    <a:cubicBezTo>
                      <a:pt x="29" y="3"/>
                      <a:pt x="29" y="3"/>
                      <a:pt x="28" y="3"/>
                    </a:cubicBezTo>
                    <a:cubicBezTo>
                      <a:pt x="28" y="3"/>
                      <a:pt x="28" y="3"/>
                      <a:pt x="28" y="3"/>
                    </a:cubicBezTo>
                    <a:cubicBezTo>
                      <a:pt x="28" y="3"/>
                      <a:pt x="27" y="3"/>
                      <a:pt x="27" y="3"/>
                    </a:cubicBezTo>
                    <a:cubicBezTo>
                      <a:pt x="26" y="3"/>
                      <a:pt x="26" y="3"/>
                      <a:pt x="25" y="3"/>
                    </a:cubicBezTo>
                    <a:cubicBezTo>
                      <a:pt x="24" y="3"/>
                      <a:pt x="24" y="2"/>
                      <a:pt x="23" y="2"/>
                    </a:cubicBezTo>
                    <a:cubicBezTo>
                      <a:pt x="22" y="1"/>
                      <a:pt x="21" y="0"/>
                      <a:pt x="21" y="1"/>
                    </a:cubicBezTo>
                    <a:cubicBezTo>
                      <a:pt x="20" y="1"/>
                      <a:pt x="19" y="3"/>
                      <a:pt x="19" y="4"/>
                    </a:cubicBezTo>
                    <a:cubicBezTo>
                      <a:pt x="18" y="5"/>
                      <a:pt x="18" y="6"/>
                      <a:pt x="17" y="7"/>
                    </a:cubicBezTo>
                    <a:cubicBezTo>
                      <a:pt x="17" y="8"/>
                      <a:pt x="14" y="9"/>
                      <a:pt x="13" y="9"/>
                    </a:cubicBezTo>
                    <a:cubicBezTo>
                      <a:pt x="12" y="9"/>
                      <a:pt x="12" y="9"/>
                      <a:pt x="12" y="10"/>
                    </a:cubicBezTo>
                    <a:cubicBezTo>
                      <a:pt x="11" y="10"/>
                      <a:pt x="11" y="11"/>
                      <a:pt x="11" y="11"/>
                    </a:cubicBezTo>
                    <a:cubicBezTo>
                      <a:pt x="10" y="12"/>
                      <a:pt x="10" y="12"/>
                      <a:pt x="10" y="12"/>
                    </a:cubicBezTo>
                    <a:cubicBezTo>
                      <a:pt x="10" y="13"/>
                      <a:pt x="10" y="14"/>
                      <a:pt x="9" y="14"/>
                    </a:cubicBezTo>
                    <a:cubicBezTo>
                      <a:pt x="8" y="15"/>
                      <a:pt x="9" y="17"/>
                      <a:pt x="9" y="18"/>
                    </a:cubicBezTo>
                    <a:cubicBezTo>
                      <a:pt x="9" y="18"/>
                      <a:pt x="9" y="19"/>
                      <a:pt x="9" y="19"/>
                    </a:cubicBezTo>
                    <a:cubicBezTo>
                      <a:pt x="9" y="20"/>
                      <a:pt x="7" y="23"/>
                      <a:pt x="6" y="23"/>
                    </a:cubicBezTo>
                    <a:cubicBezTo>
                      <a:pt x="5" y="24"/>
                      <a:pt x="5" y="24"/>
                      <a:pt x="4" y="24"/>
                    </a:cubicBezTo>
                    <a:cubicBezTo>
                      <a:pt x="4" y="25"/>
                      <a:pt x="3" y="26"/>
                      <a:pt x="1" y="26"/>
                    </a:cubicBezTo>
                    <a:cubicBezTo>
                      <a:pt x="1" y="26"/>
                      <a:pt x="0" y="26"/>
                      <a:pt x="0" y="27"/>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7" name="Freeform 26">
                <a:extLst>
                  <a:ext uri="{FF2B5EF4-FFF2-40B4-BE49-F238E27FC236}">
                    <a16:creationId xmlns:a16="http://schemas.microsoft.com/office/drawing/2014/main" id="{2B2FF6C8-E9D6-4FEA-B9D9-ADB6F8B638C9}"/>
                  </a:ext>
                </a:extLst>
              </p:cNvPr>
              <p:cNvSpPr>
                <a:spLocks/>
              </p:cNvSpPr>
              <p:nvPr userDrawn="1"/>
            </p:nvSpPr>
            <p:spPr bwMode="auto">
              <a:xfrm>
                <a:off x="3423" y="2181"/>
                <a:ext cx="204" cy="164"/>
              </a:xfrm>
              <a:custGeom>
                <a:avLst/>
                <a:gdLst>
                  <a:gd name="T0" fmla="*/ 0 w 34"/>
                  <a:gd name="T1" fmla="*/ 27 h 27"/>
                  <a:gd name="T2" fmla="*/ 10 w 34"/>
                  <a:gd name="T3" fmla="*/ 27 h 27"/>
                  <a:gd name="T4" fmla="*/ 12 w 34"/>
                  <a:gd name="T5" fmla="*/ 27 h 27"/>
                  <a:gd name="T6" fmla="*/ 12 w 34"/>
                  <a:gd name="T7" fmla="*/ 27 h 27"/>
                  <a:gd name="T8" fmla="*/ 12 w 34"/>
                  <a:gd name="T9" fmla="*/ 24 h 27"/>
                  <a:gd name="T10" fmla="*/ 17 w 34"/>
                  <a:gd name="T11" fmla="*/ 21 h 27"/>
                  <a:gd name="T12" fmla="*/ 18 w 34"/>
                  <a:gd name="T13" fmla="*/ 21 h 27"/>
                  <a:gd name="T14" fmla="*/ 18 w 34"/>
                  <a:gd name="T15" fmla="*/ 21 h 27"/>
                  <a:gd name="T16" fmla="*/ 18 w 34"/>
                  <a:gd name="T17" fmla="*/ 21 h 27"/>
                  <a:gd name="T18" fmla="*/ 21 w 34"/>
                  <a:gd name="T19" fmla="*/ 20 h 27"/>
                  <a:gd name="T20" fmla="*/ 23 w 34"/>
                  <a:gd name="T21" fmla="*/ 18 h 27"/>
                  <a:gd name="T22" fmla="*/ 24 w 34"/>
                  <a:gd name="T23" fmla="*/ 17 h 27"/>
                  <a:gd name="T24" fmla="*/ 25 w 34"/>
                  <a:gd name="T25" fmla="*/ 17 h 27"/>
                  <a:gd name="T26" fmla="*/ 26 w 34"/>
                  <a:gd name="T27" fmla="*/ 17 h 27"/>
                  <a:gd name="T28" fmla="*/ 26 w 34"/>
                  <a:gd name="T29" fmla="*/ 16 h 27"/>
                  <a:gd name="T30" fmla="*/ 26 w 34"/>
                  <a:gd name="T31" fmla="*/ 16 h 27"/>
                  <a:gd name="T32" fmla="*/ 26 w 34"/>
                  <a:gd name="T33" fmla="*/ 16 h 27"/>
                  <a:gd name="T34" fmla="*/ 26 w 34"/>
                  <a:gd name="T35" fmla="*/ 15 h 27"/>
                  <a:gd name="T36" fmla="*/ 27 w 34"/>
                  <a:gd name="T37" fmla="*/ 14 h 27"/>
                  <a:gd name="T38" fmla="*/ 27 w 34"/>
                  <a:gd name="T39" fmla="*/ 14 h 27"/>
                  <a:gd name="T40" fmla="*/ 28 w 34"/>
                  <a:gd name="T41" fmla="*/ 14 h 27"/>
                  <a:gd name="T42" fmla="*/ 29 w 34"/>
                  <a:gd name="T43" fmla="*/ 13 h 27"/>
                  <a:gd name="T44" fmla="*/ 31 w 34"/>
                  <a:gd name="T45" fmla="*/ 13 h 27"/>
                  <a:gd name="T46" fmla="*/ 33 w 34"/>
                  <a:gd name="T47" fmla="*/ 13 h 27"/>
                  <a:gd name="T48" fmla="*/ 34 w 34"/>
                  <a:gd name="T49" fmla="*/ 13 h 27"/>
                  <a:gd name="T50" fmla="*/ 34 w 34"/>
                  <a:gd name="T51" fmla="*/ 13 h 27"/>
                  <a:gd name="T52" fmla="*/ 34 w 34"/>
                  <a:gd name="T53" fmla="*/ 12 h 27"/>
                  <a:gd name="T54" fmla="*/ 33 w 34"/>
                  <a:gd name="T55" fmla="*/ 10 h 27"/>
                  <a:gd name="T56" fmla="*/ 33 w 34"/>
                  <a:gd name="T57" fmla="*/ 8 h 27"/>
                  <a:gd name="T58" fmla="*/ 33 w 34"/>
                  <a:gd name="T59" fmla="*/ 7 h 27"/>
                  <a:gd name="T60" fmla="*/ 32 w 34"/>
                  <a:gd name="T61" fmla="*/ 4 h 27"/>
                  <a:gd name="T62" fmla="*/ 31 w 34"/>
                  <a:gd name="T63" fmla="*/ 3 h 27"/>
                  <a:gd name="T64" fmla="*/ 30 w 34"/>
                  <a:gd name="T65" fmla="*/ 3 h 27"/>
                  <a:gd name="T66" fmla="*/ 28 w 34"/>
                  <a:gd name="T67" fmla="*/ 3 h 27"/>
                  <a:gd name="T68" fmla="*/ 28 w 34"/>
                  <a:gd name="T69" fmla="*/ 3 h 27"/>
                  <a:gd name="T70" fmla="*/ 27 w 34"/>
                  <a:gd name="T71" fmla="*/ 3 h 27"/>
                  <a:gd name="T72" fmla="*/ 25 w 34"/>
                  <a:gd name="T73" fmla="*/ 3 h 27"/>
                  <a:gd name="T74" fmla="*/ 23 w 34"/>
                  <a:gd name="T75" fmla="*/ 2 h 27"/>
                  <a:gd name="T76" fmla="*/ 21 w 34"/>
                  <a:gd name="T77" fmla="*/ 1 h 27"/>
                  <a:gd name="T78" fmla="*/ 19 w 34"/>
                  <a:gd name="T79" fmla="*/ 4 h 27"/>
                  <a:gd name="T80" fmla="*/ 17 w 34"/>
                  <a:gd name="T81" fmla="*/ 7 h 27"/>
                  <a:gd name="T82" fmla="*/ 13 w 34"/>
                  <a:gd name="T83" fmla="*/ 9 h 27"/>
                  <a:gd name="T84" fmla="*/ 12 w 34"/>
                  <a:gd name="T85" fmla="*/ 10 h 27"/>
                  <a:gd name="T86" fmla="*/ 11 w 34"/>
                  <a:gd name="T87" fmla="*/ 11 h 27"/>
                  <a:gd name="T88" fmla="*/ 10 w 34"/>
                  <a:gd name="T89" fmla="*/ 12 h 27"/>
                  <a:gd name="T90" fmla="*/ 9 w 34"/>
                  <a:gd name="T91" fmla="*/ 14 h 27"/>
                  <a:gd name="T92" fmla="*/ 9 w 34"/>
                  <a:gd name="T93" fmla="*/ 18 h 27"/>
                  <a:gd name="T94" fmla="*/ 9 w 34"/>
                  <a:gd name="T95" fmla="*/ 19 h 27"/>
                  <a:gd name="T96" fmla="*/ 6 w 34"/>
                  <a:gd name="T97" fmla="*/ 23 h 27"/>
                  <a:gd name="T98" fmla="*/ 4 w 34"/>
                  <a:gd name="T99" fmla="*/ 24 h 27"/>
                  <a:gd name="T100" fmla="*/ 1 w 34"/>
                  <a:gd name="T101" fmla="*/ 26 h 27"/>
                  <a:gd name="T102" fmla="*/ 0 w 34"/>
                  <a:gd name="T103"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4" h="27">
                    <a:moveTo>
                      <a:pt x="0" y="27"/>
                    </a:moveTo>
                    <a:cubicBezTo>
                      <a:pt x="10" y="27"/>
                      <a:pt x="10" y="27"/>
                      <a:pt x="10" y="27"/>
                    </a:cubicBezTo>
                    <a:cubicBezTo>
                      <a:pt x="11" y="27"/>
                      <a:pt x="12" y="27"/>
                      <a:pt x="12" y="27"/>
                    </a:cubicBezTo>
                    <a:cubicBezTo>
                      <a:pt x="12" y="27"/>
                      <a:pt x="12" y="27"/>
                      <a:pt x="12" y="27"/>
                    </a:cubicBezTo>
                    <a:cubicBezTo>
                      <a:pt x="12" y="25"/>
                      <a:pt x="12" y="24"/>
                      <a:pt x="12" y="24"/>
                    </a:cubicBezTo>
                    <a:cubicBezTo>
                      <a:pt x="12" y="24"/>
                      <a:pt x="16" y="21"/>
                      <a:pt x="17" y="21"/>
                    </a:cubicBezTo>
                    <a:cubicBezTo>
                      <a:pt x="17" y="21"/>
                      <a:pt x="17" y="21"/>
                      <a:pt x="18" y="21"/>
                    </a:cubicBezTo>
                    <a:cubicBezTo>
                      <a:pt x="18" y="21"/>
                      <a:pt x="18" y="21"/>
                      <a:pt x="18" y="21"/>
                    </a:cubicBezTo>
                    <a:cubicBezTo>
                      <a:pt x="18" y="21"/>
                      <a:pt x="18" y="21"/>
                      <a:pt x="18" y="21"/>
                    </a:cubicBezTo>
                    <a:cubicBezTo>
                      <a:pt x="18" y="20"/>
                      <a:pt x="20" y="20"/>
                      <a:pt x="21" y="20"/>
                    </a:cubicBezTo>
                    <a:cubicBezTo>
                      <a:pt x="22" y="20"/>
                      <a:pt x="23" y="19"/>
                      <a:pt x="23" y="18"/>
                    </a:cubicBezTo>
                    <a:cubicBezTo>
                      <a:pt x="23" y="17"/>
                      <a:pt x="24" y="17"/>
                      <a:pt x="24" y="17"/>
                    </a:cubicBezTo>
                    <a:cubicBezTo>
                      <a:pt x="25" y="17"/>
                      <a:pt x="25" y="17"/>
                      <a:pt x="25" y="17"/>
                    </a:cubicBezTo>
                    <a:cubicBezTo>
                      <a:pt x="25" y="17"/>
                      <a:pt x="25" y="17"/>
                      <a:pt x="26" y="17"/>
                    </a:cubicBezTo>
                    <a:cubicBezTo>
                      <a:pt x="26" y="17"/>
                      <a:pt x="26" y="16"/>
                      <a:pt x="26" y="16"/>
                    </a:cubicBezTo>
                    <a:cubicBezTo>
                      <a:pt x="26" y="16"/>
                      <a:pt x="26" y="16"/>
                      <a:pt x="26" y="16"/>
                    </a:cubicBezTo>
                    <a:cubicBezTo>
                      <a:pt x="26" y="16"/>
                      <a:pt x="26" y="16"/>
                      <a:pt x="26" y="16"/>
                    </a:cubicBezTo>
                    <a:cubicBezTo>
                      <a:pt x="26" y="15"/>
                      <a:pt x="26" y="15"/>
                      <a:pt x="26" y="15"/>
                    </a:cubicBezTo>
                    <a:cubicBezTo>
                      <a:pt x="27" y="14"/>
                      <a:pt x="27" y="14"/>
                      <a:pt x="27" y="14"/>
                    </a:cubicBezTo>
                    <a:cubicBezTo>
                      <a:pt x="27" y="14"/>
                      <a:pt x="27" y="14"/>
                      <a:pt x="27" y="14"/>
                    </a:cubicBezTo>
                    <a:cubicBezTo>
                      <a:pt x="27" y="14"/>
                      <a:pt x="27" y="14"/>
                      <a:pt x="28" y="14"/>
                    </a:cubicBezTo>
                    <a:cubicBezTo>
                      <a:pt x="28" y="14"/>
                      <a:pt x="29" y="14"/>
                      <a:pt x="29" y="13"/>
                    </a:cubicBezTo>
                    <a:cubicBezTo>
                      <a:pt x="29" y="13"/>
                      <a:pt x="30" y="13"/>
                      <a:pt x="31" y="13"/>
                    </a:cubicBezTo>
                    <a:cubicBezTo>
                      <a:pt x="32" y="13"/>
                      <a:pt x="32" y="13"/>
                      <a:pt x="33" y="13"/>
                    </a:cubicBezTo>
                    <a:cubicBezTo>
                      <a:pt x="33" y="13"/>
                      <a:pt x="33" y="13"/>
                      <a:pt x="34" y="13"/>
                    </a:cubicBezTo>
                    <a:cubicBezTo>
                      <a:pt x="34" y="13"/>
                      <a:pt x="34" y="13"/>
                      <a:pt x="34" y="13"/>
                    </a:cubicBezTo>
                    <a:cubicBezTo>
                      <a:pt x="34" y="12"/>
                      <a:pt x="34" y="12"/>
                      <a:pt x="34" y="12"/>
                    </a:cubicBezTo>
                    <a:cubicBezTo>
                      <a:pt x="34" y="11"/>
                      <a:pt x="33" y="10"/>
                      <a:pt x="33" y="10"/>
                    </a:cubicBezTo>
                    <a:cubicBezTo>
                      <a:pt x="33" y="10"/>
                      <a:pt x="33" y="9"/>
                      <a:pt x="33" y="8"/>
                    </a:cubicBezTo>
                    <a:cubicBezTo>
                      <a:pt x="33" y="8"/>
                      <a:pt x="33" y="7"/>
                      <a:pt x="33" y="7"/>
                    </a:cubicBezTo>
                    <a:cubicBezTo>
                      <a:pt x="33" y="6"/>
                      <a:pt x="32" y="5"/>
                      <a:pt x="32" y="4"/>
                    </a:cubicBezTo>
                    <a:cubicBezTo>
                      <a:pt x="32" y="4"/>
                      <a:pt x="32" y="4"/>
                      <a:pt x="31" y="3"/>
                    </a:cubicBezTo>
                    <a:cubicBezTo>
                      <a:pt x="31" y="3"/>
                      <a:pt x="30" y="3"/>
                      <a:pt x="30" y="3"/>
                    </a:cubicBezTo>
                    <a:cubicBezTo>
                      <a:pt x="29" y="3"/>
                      <a:pt x="29" y="3"/>
                      <a:pt x="28" y="3"/>
                    </a:cubicBezTo>
                    <a:cubicBezTo>
                      <a:pt x="28" y="3"/>
                      <a:pt x="28" y="3"/>
                      <a:pt x="28" y="3"/>
                    </a:cubicBezTo>
                    <a:cubicBezTo>
                      <a:pt x="28" y="3"/>
                      <a:pt x="27" y="3"/>
                      <a:pt x="27" y="3"/>
                    </a:cubicBezTo>
                    <a:cubicBezTo>
                      <a:pt x="26" y="3"/>
                      <a:pt x="26" y="3"/>
                      <a:pt x="25" y="3"/>
                    </a:cubicBezTo>
                    <a:cubicBezTo>
                      <a:pt x="24" y="3"/>
                      <a:pt x="24" y="2"/>
                      <a:pt x="23" y="2"/>
                    </a:cubicBezTo>
                    <a:cubicBezTo>
                      <a:pt x="22" y="1"/>
                      <a:pt x="21" y="0"/>
                      <a:pt x="21" y="1"/>
                    </a:cubicBezTo>
                    <a:cubicBezTo>
                      <a:pt x="20" y="1"/>
                      <a:pt x="19" y="3"/>
                      <a:pt x="19" y="4"/>
                    </a:cubicBezTo>
                    <a:cubicBezTo>
                      <a:pt x="18" y="5"/>
                      <a:pt x="18" y="6"/>
                      <a:pt x="17" y="7"/>
                    </a:cubicBezTo>
                    <a:cubicBezTo>
                      <a:pt x="17" y="8"/>
                      <a:pt x="14" y="9"/>
                      <a:pt x="13" y="9"/>
                    </a:cubicBezTo>
                    <a:cubicBezTo>
                      <a:pt x="12" y="9"/>
                      <a:pt x="12" y="9"/>
                      <a:pt x="12" y="10"/>
                    </a:cubicBezTo>
                    <a:cubicBezTo>
                      <a:pt x="11" y="10"/>
                      <a:pt x="11" y="11"/>
                      <a:pt x="11" y="11"/>
                    </a:cubicBezTo>
                    <a:cubicBezTo>
                      <a:pt x="10" y="12"/>
                      <a:pt x="10" y="12"/>
                      <a:pt x="10" y="12"/>
                    </a:cubicBezTo>
                    <a:cubicBezTo>
                      <a:pt x="10" y="13"/>
                      <a:pt x="10" y="14"/>
                      <a:pt x="9" y="14"/>
                    </a:cubicBezTo>
                    <a:cubicBezTo>
                      <a:pt x="8" y="15"/>
                      <a:pt x="9" y="17"/>
                      <a:pt x="9" y="18"/>
                    </a:cubicBezTo>
                    <a:cubicBezTo>
                      <a:pt x="9" y="18"/>
                      <a:pt x="9" y="19"/>
                      <a:pt x="9" y="19"/>
                    </a:cubicBezTo>
                    <a:cubicBezTo>
                      <a:pt x="9" y="20"/>
                      <a:pt x="7" y="23"/>
                      <a:pt x="6" y="23"/>
                    </a:cubicBezTo>
                    <a:cubicBezTo>
                      <a:pt x="5" y="24"/>
                      <a:pt x="5" y="24"/>
                      <a:pt x="4" y="24"/>
                    </a:cubicBezTo>
                    <a:cubicBezTo>
                      <a:pt x="4" y="25"/>
                      <a:pt x="3" y="26"/>
                      <a:pt x="1" y="26"/>
                    </a:cubicBezTo>
                    <a:cubicBezTo>
                      <a:pt x="1" y="26"/>
                      <a:pt x="0" y="26"/>
                      <a:pt x="0" y="27"/>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38" name="Freeform 27">
                <a:extLst>
                  <a:ext uri="{FF2B5EF4-FFF2-40B4-BE49-F238E27FC236}">
                    <a16:creationId xmlns:a16="http://schemas.microsoft.com/office/drawing/2014/main" id="{7EA0A2D1-BC37-4786-A4FD-93D4F76D8A65}"/>
                  </a:ext>
                </a:extLst>
              </p:cNvPr>
              <p:cNvSpPr>
                <a:spLocks/>
              </p:cNvSpPr>
              <p:nvPr userDrawn="1"/>
            </p:nvSpPr>
            <p:spPr bwMode="auto">
              <a:xfrm>
                <a:off x="3777" y="2157"/>
                <a:ext cx="71" cy="139"/>
              </a:xfrm>
              <a:custGeom>
                <a:avLst/>
                <a:gdLst>
                  <a:gd name="T0" fmla="*/ 4 w 12"/>
                  <a:gd name="T1" fmla="*/ 1 h 23"/>
                  <a:gd name="T2" fmla="*/ 4 w 12"/>
                  <a:gd name="T3" fmla="*/ 5 h 23"/>
                  <a:gd name="T4" fmla="*/ 4 w 12"/>
                  <a:gd name="T5" fmla="*/ 7 h 23"/>
                  <a:gd name="T6" fmla="*/ 3 w 12"/>
                  <a:gd name="T7" fmla="*/ 8 h 23"/>
                  <a:gd name="T8" fmla="*/ 2 w 12"/>
                  <a:gd name="T9" fmla="*/ 9 h 23"/>
                  <a:gd name="T10" fmla="*/ 1 w 12"/>
                  <a:gd name="T11" fmla="*/ 10 h 23"/>
                  <a:gd name="T12" fmla="*/ 1 w 12"/>
                  <a:gd name="T13" fmla="*/ 10 h 23"/>
                  <a:gd name="T14" fmla="*/ 2 w 12"/>
                  <a:gd name="T15" fmla="*/ 13 h 23"/>
                  <a:gd name="T16" fmla="*/ 3 w 12"/>
                  <a:gd name="T17" fmla="*/ 15 h 23"/>
                  <a:gd name="T18" fmla="*/ 4 w 12"/>
                  <a:gd name="T19" fmla="*/ 16 h 23"/>
                  <a:gd name="T20" fmla="*/ 5 w 12"/>
                  <a:gd name="T21" fmla="*/ 17 h 23"/>
                  <a:gd name="T22" fmla="*/ 7 w 12"/>
                  <a:gd name="T23" fmla="*/ 22 h 23"/>
                  <a:gd name="T24" fmla="*/ 7 w 12"/>
                  <a:gd name="T25" fmla="*/ 23 h 23"/>
                  <a:gd name="T26" fmla="*/ 8 w 12"/>
                  <a:gd name="T27" fmla="*/ 22 h 23"/>
                  <a:gd name="T28" fmla="*/ 8 w 12"/>
                  <a:gd name="T29" fmla="*/ 20 h 23"/>
                  <a:gd name="T30" fmla="*/ 9 w 12"/>
                  <a:gd name="T31" fmla="*/ 18 h 23"/>
                  <a:gd name="T32" fmla="*/ 9 w 12"/>
                  <a:gd name="T33" fmla="*/ 17 h 23"/>
                  <a:gd name="T34" fmla="*/ 11 w 12"/>
                  <a:gd name="T35" fmla="*/ 16 h 23"/>
                  <a:gd name="T36" fmla="*/ 11 w 12"/>
                  <a:gd name="T37" fmla="*/ 16 h 23"/>
                  <a:gd name="T38" fmla="*/ 12 w 12"/>
                  <a:gd name="T39" fmla="*/ 15 h 23"/>
                  <a:gd name="T40" fmla="*/ 12 w 12"/>
                  <a:gd name="T41" fmla="*/ 14 h 23"/>
                  <a:gd name="T42" fmla="*/ 11 w 12"/>
                  <a:gd name="T43" fmla="*/ 12 h 23"/>
                  <a:gd name="T44" fmla="*/ 10 w 12"/>
                  <a:gd name="T45" fmla="*/ 11 h 23"/>
                  <a:gd name="T46" fmla="*/ 10 w 12"/>
                  <a:gd name="T47" fmla="*/ 12 h 23"/>
                  <a:gd name="T48" fmla="*/ 10 w 12"/>
                  <a:gd name="T49" fmla="*/ 12 h 23"/>
                  <a:gd name="T50" fmla="*/ 8 w 12"/>
                  <a:gd name="T51" fmla="*/ 10 h 23"/>
                  <a:gd name="T52" fmla="*/ 9 w 12"/>
                  <a:gd name="T53" fmla="*/ 9 h 23"/>
                  <a:gd name="T54" fmla="*/ 10 w 12"/>
                  <a:gd name="T55" fmla="*/ 8 h 23"/>
                  <a:gd name="T56" fmla="*/ 11 w 12"/>
                  <a:gd name="T57" fmla="*/ 6 h 23"/>
                  <a:gd name="T58" fmla="*/ 10 w 12"/>
                  <a:gd name="T59" fmla="*/ 5 h 23"/>
                  <a:gd name="T60" fmla="*/ 9 w 12"/>
                  <a:gd name="T61" fmla="*/ 4 h 23"/>
                  <a:gd name="T62" fmla="*/ 10 w 12"/>
                  <a:gd name="T63" fmla="*/ 2 h 23"/>
                  <a:gd name="T64" fmla="*/ 11 w 12"/>
                  <a:gd name="T65" fmla="*/ 2 h 23"/>
                  <a:gd name="T66" fmla="*/ 11 w 12"/>
                  <a:gd name="T67" fmla="*/ 1 h 23"/>
                  <a:gd name="T68" fmla="*/ 10 w 12"/>
                  <a:gd name="T69" fmla="*/ 1 h 23"/>
                  <a:gd name="T70" fmla="*/ 10 w 12"/>
                  <a:gd name="T71" fmla="*/ 1 h 23"/>
                  <a:gd name="T72" fmla="*/ 9 w 12"/>
                  <a:gd name="T73" fmla="*/ 0 h 23"/>
                  <a:gd name="T74" fmla="*/ 7 w 12"/>
                  <a:gd name="T75" fmla="*/ 0 h 23"/>
                  <a:gd name="T76" fmla="*/ 5 w 12"/>
                  <a:gd name="T77" fmla="*/ 0 h 23"/>
                  <a:gd name="T78" fmla="*/ 4 w 12"/>
                  <a:gd name="T79"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 h="23">
                    <a:moveTo>
                      <a:pt x="4" y="1"/>
                    </a:moveTo>
                    <a:cubicBezTo>
                      <a:pt x="3" y="3"/>
                      <a:pt x="3" y="5"/>
                      <a:pt x="4" y="5"/>
                    </a:cubicBezTo>
                    <a:cubicBezTo>
                      <a:pt x="4" y="6"/>
                      <a:pt x="4" y="6"/>
                      <a:pt x="4" y="7"/>
                    </a:cubicBezTo>
                    <a:cubicBezTo>
                      <a:pt x="4" y="8"/>
                      <a:pt x="3" y="8"/>
                      <a:pt x="3" y="8"/>
                    </a:cubicBezTo>
                    <a:cubicBezTo>
                      <a:pt x="2" y="9"/>
                      <a:pt x="2" y="9"/>
                      <a:pt x="2" y="9"/>
                    </a:cubicBezTo>
                    <a:cubicBezTo>
                      <a:pt x="1" y="10"/>
                      <a:pt x="1" y="10"/>
                      <a:pt x="1" y="10"/>
                    </a:cubicBezTo>
                    <a:cubicBezTo>
                      <a:pt x="1" y="10"/>
                      <a:pt x="1" y="10"/>
                      <a:pt x="1" y="10"/>
                    </a:cubicBezTo>
                    <a:cubicBezTo>
                      <a:pt x="0" y="11"/>
                      <a:pt x="1" y="13"/>
                      <a:pt x="2" y="13"/>
                    </a:cubicBezTo>
                    <a:cubicBezTo>
                      <a:pt x="3" y="14"/>
                      <a:pt x="3" y="15"/>
                      <a:pt x="3" y="15"/>
                    </a:cubicBezTo>
                    <a:cubicBezTo>
                      <a:pt x="3" y="15"/>
                      <a:pt x="4" y="16"/>
                      <a:pt x="4" y="16"/>
                    </a:cubicBezTo>
                    <a:cubicBezTo>
                      <a:pt x="5" y="16"/>
                      <a:pt x="5" y="16"/>
                      <a:pt x="5" y="17"/>
                    </a:cubicBezTo>
                    <a:cubicBezTo>
                      <a:pt x="6" y="18"/>
                      <a:pt x="7" y="21"/>
                      <a:pt x="7" y="22"/>
                    </a:cubicBezTo>
                    <a:cubicBezTo>
                      <a:pt x="7" y="22"/>
                      <a:pt x="7" y="22"/>
                      <a:pt x="7" y="23"/>
                    </a:cubicBezTo>
                    <a:cubicBezTo>
                      <a:pt x="7" y="22"/>
                      <a:pt x="8" y="22"/>
                      <a:pt x="8" y="22"/>
                    </a:cubicBezTo>
                    <a:cubicBezTo>
                      <a:pt x="8" y="21"/>
                      <a:pt x="9" y="20"/>
                      <a:pt x="8" y="20"/>
                    </a:cubicBezTo>
                    <a:cubicBezTo>
                      <a:pt x="8" y="19"/>
                      <a:pt x="8" y="18"/>
                      <a:pt x="9" y="18"/>
                    </a:cubicBezTo>
                    <a:cubicBezTo>
                      <a:pt x="9" y="18"/>
                      <a:pt x="9" y="18"/>
                      <a:pt x="9" y="17"/>
                    </a:cubicBezTo>
                    <a:cubicBezTo>
                      <a:pt x="10" y="17"/>
                      <a:pt x="11" y="16"/>
                      <a:pt x="11" y="16"/>
                    </a:cubicBezTo>
                    <a:cubicBezTo>
                      <a:pt x="11" y="16"/>
                      <a:pt x="11" y="16"/>
                      <a:pt x="11" y="16"/>
                    </a:cubicBezTo>
                    <a:cubicBezTo>
                      <a:pt x="12" y="16"/>
                      <a:pt x="12" y="16"/>
                      <a:pt x="12" y="15"/>
                    </a:cubicBezTo>
                    <a:cubicBezTo>
                      <a:pt x="12" y="15"/>
                      <a:pt x="12" y="14"/>
                      <a:pt x="12" y="14"/>
                    </a:cubicBezTo>
                    <a:cubicBezTo>
                      <a:pt x="12" y="13"/>
                      <a:pt x="11" y="13"/>
                      <a:pt x="11" y="12"/>
                    </a:cubicBezTo>
                    <a:cubicBezTo>
                      <a:pt x="11" y="12"/>
                      <a:pt x="11" y="11"/>
                      <a:pt x="10" y="11"/>
                    </a:cubicBezTo>
                    <a:cubicBezTo>
                      <a:pt x="10" y="11"/>
                      <a:pt x="10" y="11"/>
                      <a:pt x="10" y="12"/>
                    </a:cubicBezTo>
                    <a:cubicBezTo>
                      <a:pt x="10" y="12"/>
                      <a:pt x="10" y="12"/>
                      <a:pt x="10" y="12"/>
                    </a:cubicBezTo>
                    <a:cubicBezTo>
                      <a:pt x="9" y="12"/>
                      <a:pt x="8" y="11"/>
                      <a:pt x="8" y="10"/>
                    </a:cubicBezTo>
                    <a:cubicBezTo>
                      <a:pt x="8" y="10"/>
                      <a:pt x="8" y="9"/>
                      <a:pt x="9" y="9"/>
                    </a:cubicBezTo>
                    <a:cubicBezTo>
                      <a:pt x="9" y="9"/>
                      <a:pt x="10" y="9"/>
                      <a:pt x="10" y="8"/>
                    </a:cubicBezTo>
                    <a:cubicBezTo>
                      <a:pt x="11" y="8"/>
                      <a:pt x="11" y="7"/>
                      <a:pt x="11" y="6"/>
                    </a:cubicBezTo>
                    <a:cubicBezTo>
                      <a:pt x="11" y="6"/>
                      <a:pt x="11" y="5"/>
                      <a:pt x="10" y="5"/>
                    </a:cubicBezTo>
                    <a:cubicBezTo>
                      <a:pt x="10" y="4"/>
                      <a:pt x="9" y="4"/>
                      <a:pt x="9" y="4"/>
                    </a:cubicBezTo>
                    <a:cubicBezTo>
                      <a:pt x="9" y="3"/>
                      <a:pt x="10" y="3"/>
                      <a:pt x="10" y="2"/>
                    </a:cubicBezTo>
                    <a:cubicBezTo>
                      <a:pt x="10" y="2"/>
                      <a:pt x="11" y="2"/>
                      <a:pt x="11" y="2"/>
                    </a:cubicBezTo>
                    <a:cubicBezTo>
                      <a:pt x="11" y="1"/>
                      <a:pt x="11" y="1"/>
                      <a:pt x="11" y="1"/>
                    </a:cubicBezTo>
                    <a:cubicBezTo>
                      <a:pt x="11" y="1"/>
                      <a:pt x="11" y="1"/>
                      <a:pt x="10" y="1"/>
                    </a:cubicBezTo>
                    <a:cubicBezTo>
                      <a:pt x="10" y="1"/>
                      <a:pt x="10" y="1"/>
                      <a:pt x="10" y="1"/>
                    </a:cubicBezTo>
                    <a:cubicBezTo>
                      <a:pt x="9" y="1"/>
                      <a:pt x="9" y="1"/>
                      <a:pt x="9" y="0"/>
                    </a:cubicBezTo>
                    <a:cubicBezTo>
                      <a:pt x="9" y="0"/>
                      <a:pt x="8" y="0"/>
                      <a:pt x="7" y="0"/>
                    </a:cubicBezTo>
                    <a:cubicBezTo>
                      <a:pt x="6" y="0"/>
                      <a:pt x="6" y="0"/>
                      <a:pt x="5" y="0"/>
                    </a:cubicBezTo>
                    <a:cubicBezTo>
                      <a:pt x="5" y="1"/>
                      <a:pt x="4" y="1"/>
                      <a:pt x="4" y="1"/>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39" name="Freeform 28">
                <a:extLst>
                  <a:ext uri="{FF2B5EF4-FFF2-40B4-BE49-F238E27FC236}">
                    <a16:creationId xmlns:a16="http://schemas.microsoft.com/office/drawing/2014/main" id="{AFE7D517-419B-4E3D-A0D0-B899957D8FBE}"/>
                  </a:ext>
                </a:extLst>
              </p:cNvPr>
              <p:cNvSpPr>
                <a:spLocks/>
              </p:cNvSpPr>
              <p:nvPr userDrawn="1"/>
            </p:nvSpPr>
            <p:spPr bwMode="auto">
              <a:xfrm>
                <a:off x="3777" y="2157"/>
                <a:ext cx="71" cy="139"/>
              </a:xfrm>
              <a:custGeom>
                <a:avLst/>
                <a:gdLst>
                  <a:gd name="T0" fmla="*/ 4 w 12"/>
                  <a:gd name="T1" fmla="*/ 1 h 23"/>
                  <a:gd name="T2" fmla="*/ 4 w 12"/>
                  <a:gd name="T3" fmla="*/ 5 h 23"/>
                  <a:gd name="T4" fmla="*/ 4 w 12"/>
                  <a:gd name="T5" fmla="*/ 7 h 23"/>
                  <a:gd name="T6" fmla="*/ 3 w 12"/>
                  <a:gd name="T7" fmla="*/ 8 h 23"/>
                  <a:gd name="T8" fmla="*/ 2 w 12"/>
                  <a:gd name="T9" fmla="*/ 9 h 23"/>
                  <a:gd name="T10" fmla="*/ 1 w 12"/>
                  <a:gd name="T11" fmla="*/ 10 h 23"/>
                  <a:gd name="T12" fmla="*/ 1 w 12"/>
                  <a:gd name="T13" fmla="*/ 10 h 23"/>
                  <a:gd name="T14" fmla="*/ 2 w 12"/>
                  <a:gd name="T15" fmla="*/ 13 h 23"/>
                  <a:gd name="T16" fmla="*/ 3 w 12"/>
                  <a:gd name="T17" fmla="*/ 15 h 23"/>
                  <a:gd name="T18" fmla="*/ 4 w 12"/>
                  <a:gd name="T19" fmla="*/ 16 h 23"/>
                  <a:gd name="T20" fmla="*/ 5 w 12"/>
                  <a:gd name="T21" fmla="*/ 17 h 23"/>
                  <a:gd name="T22" fmla="*/ 7 w 12"/>
                  <a:gd name="T23" fmla="*/ 22 h 23"/>
                  <a:gd name="T24" fmla="*/ 7 w 12"/>
                  <a:gd name="T25" fmla="*/ 23 h 23"/>
                  <a:gd name="T26" fmla="*/ 8 w 12"/>
                  <a:gd name="T27" fmla="*/ 22 h 23"/>
                  <a:gd name="T28" fmla="*/ 8 w 12"/>
                  <a:gd name="T29" fmla="*/ 20 h 23"/>
                  <a:gd name="T30" fmla="*/ 9 w 12"/>
                  <a:gd name="T31" fmla="*/ 18 h 23"/>
                  <a:gd name="T32" fmla="*/ 9 w 12"/>
                  <a:gd name="T33" fmla="*/ 17 h 23"/>
                  <a:gd name="T34" fmla="*/ 11 w 12"/>
                  <a:gd name="T35" fmla="*/ 16 h 23"/>
                  <a:gd name="T36" fmla="*/ 11 w 12"/>
                  <a:gd name="T37" fmla="*/ 16 h 23"/>
                  <a:gd name="T38" fmla="*/ 12 w 12"/>
                  <a:gd name="T39" fmla="*/ 15 h 23"/>
                  <a:gd name="T40" fmla="*/ 12 w 12"/>
                  <a:gd name="T41" fmla="*/ 14 h 23"/>
                  <a:gd name="T42" fmla="*/ 11 w 12"/>
                  <a:gd name="T43" fmla="*/ 12 h 23"/>
                  <a:gd name="T44" fmla="*/ 10 w 12"/>
                  <a:gd name="T45" fmla="*/ 11 h 23"/>
                  <a:gd name="T46" fmla="*/ 10 w 12"/>
                  <a:gd name="T47" fmla="*/ 12 h 23"/>
                  <a:gd name="T48" fmla="*/ 10 w 12"/>
                  <a:gd name="T49" fmla="*/ 12 h 23"/>
                  <a:gd name="T50" fmla="*/ 8 w 12"/>
                  <a:gd name="T51" fmla="*/ 10 h 23"/>
                  <a:gd name="T52" fmla="*/ 9 w 12"/>
                  <a:gd name="T53" fmla="*/ 9 h 23"/>
                  <a:gd name="T54" fmla="*/ 10 w 12"/>
                  <a:gd name="T55" fmla="*/ 8 h 23"/>
                  <a:gd name="T56" fmla="*/ 11 w 12"/>
                  <a:gd name="T57" fmla="*/ 6 h 23"/>
                  <a:gd name="T58" fmla="*/ 10 w 12"/>
                  <a:gd name="T59" fmla="*/ 5 h 23"/>
                  <a:gd name="T60" fmla="*/ 9 w 12"/>
                  <a:gd name="T61" fmla="*/ 4 h 23"/>
                  <a:gd name="T62" fmla="*/ 10 w 12"/>
                  <a:gd name="T63" fmla="*/ 2 h 23"/>
                  <a:gd name="T64" fmla="*/ 11 w 12"/>
                  <a:gd name="T65" fmla="*/ 2 h 23"/>
                  <a:gd name="T66" fmla="*/ 11 w 12"/>
                  <a:gd name="T67" fmla="*/ 1 h 23"/>
                  <a:gd name="T68" fmla="*/ 10 w 12"/>
                  <a:gd name="T69" fmla="*/ 1 h 23"/>
                  <a:gd name="T70" fmla="*/ 10 w 12"/>
                  <a:gd name="T71" fmla="*/ 1 h 23"/>
                  <a:gd name="T72" fmla="*/ 9 w 12"/>
                  <a:gd name="T73" fmla="*/ 0 h 23"/>
                  <a:gd name="T74" fmla="*/ 7 w 12"/>
                  <a:gd name="T75" fmla="*/ 0 h 23"/>
                  <a:gd name="T76" fmla="*/ 5 w 12"/>
                  <a:gd name="T77" fmla="*/ 0 h 23"/>
                  <a:gd name="T78" fmla="*/ 4 w 12"/>
                  <a:gd name="T79"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 h="23">
                    <a:moveTo>
                      <a:pt x="4" y="1"/>
                    </a:moveTo>
                    <a:cubicBezTo>
                      <a:pt x="3" y="3"/>
                      <a:pt x="3" y="5"/>
                      <a:pt x="4" y="5"/>
                    </a:cubicBezTo>
                    <a:cubicBezTo>
                      <a:pt x="4" y="6"/>
                      <a:pt x="4" y="6"/>
                      <a:pt x="4" y="7"/>
                    </a:cubicBezTo>
                    <a:cubicBezTo>
                      <a:pt x="4" y="8"/>
                      <a:pt x="3" y="8"/>
                      <a:pt x="3" y="8"/>
                    </a:cubicBezTo>
                    <a:cubicBezTo>
                      <a:pt x="2" y="9"/>
                      <a:pt x="2" y="9"/>
                      <a:pt x="2" y="9"/>
                    </a:cubicBezTo>
                    <a:cubicBezTo>
                      <a:pt x="1" y="10"/>
                      <a:pt x="1" y="10"/>
                      <a:pt x="1" y="10"/>
                    </a:cubicBezTo>
                    <a:cubicBezTo>
                      <a:pt x="1" y="10"/>
                      <a:pt x="1" y="10"/>
                      <a:pt x="1" y="10"/>
                    </a:cubicBezTo>
                    <a:cubicBezTo>
                      <a:pt x="0" y="11"/>
                      <a:pt x="1" y="13"/>
                      <a:pt x="2" y="13"/>
                    </a:cubicBezTo>
                    <a:cubicBezTo>
                      <a:pt x="3" y="14"/>
                      <a:pt x="3" y="15"/>
                      <a:pt x="3" y="15"/>
                    </a:cubicBezTo>
                    <a:cubicBezTo>
                      <a:pt x="3" y="15"/>
                      <a:pt x="4" y="16"/>
                      <a:pt x="4" y="16"/>
                    </a:cubicBezTo>
                    <a:cubicBezTo>
                      <a:pt x="5" y="16"/>
                      <a:pt x="5" y="16"/>
                      <a:pt x="5" y="17"/>
                    </a:cubicBezTo>
                    <a:cubicBezTo>
                      <a:pt x="6" y="18"/>
                      <a:pt x="7" y="21"/>
                      <a:pt x="7" y="22"/>
                    </a:cubicBezTo>
                    <a:cubicBezTo>
                      <a:pt x="7" y="22"/>
                      <a:pt x="7" y="22"/>
                      <a:pt x="7" y="23"/>
                    </a:cubicBezTo>
                    <a:cubicBezTo>
                      <a:pt x="7" y="22"/>
                      <a:pt x="8" y="22"/>
                      <a:pt x="8" y="22"/>
                    </a:cubicBezTo>
                    <a:cubicBezTo>
                      <a:pt x="8" y="21"/>
                      <a:pt x="9" y="20"/>
                      <a:pt x="8" y="20"/>
                    </a:cubicBezTo>
                    <a:cubicBezTo>
                      <a:pt x="8" y="19"/>
                      <a:pt x="8" y="18"/>
                      <a:pt x="9" y="18"/>
                    </a:cubicBezTo>
                    <a:cubicBezTo>
                      <a:pt x="9" y="18"/>
                      <a:pt x="9" y="18"/>
                      <a:pt x="9" y="17"/>
                    </a:cubicBezTo>
                    <a:cubicBezTo>
                      <a:pt x="10" y="17"/>
                      <a:pt x="11" y="16"/>
                      <a:pt x="11" y="16"/>
                    </a:cubicBezTo>
                    <a:cubicBezTo>
                      <a:pt x="11" y="16"/>
                      <a:pt x="11" y="16"/>
                      <a:pt x="11" y="16"/>
                    </a:cubicBezTo>
                    <a:cubicBezTo>
                      <a:pt x="12" y="16"/>
                      <a:pt x="12" y="16"/>
                      <a:pt x="12" y="15"/>
                    </a:cubicBezTo>
                    <a:cubicBezTo>
                      <a:pt x="12" y="15"/>
                      <a:pt x="12" y="14"/>
                      <a:pt x="12" y="14"/>
                    </a:cubicBezTo>
                    <a:cubicBezTo>
                      <a:pt x="12" y="13"/>
                      <a:pt x="11" y="13"/>
                      <a:pt x="11" y="12"/>
                    </a:cubicBezTo>
                    <a:cubicBezTo>
                      <a:pt x="11" y="12"/>
                      <a:pt x="11" y="11"/>
                      <a:pt x="10" y="11"/>
                    </a:cubicBezTo>
                    <a:cubicBezTo>
                      <a:pt x="10" y="11"/>
                      <a:pt x="10" y="11"/>
                      <a:pt x="10" y="12"/>
                    </a:cubicBezTo>
                    <a:cubicBezTo>
                      <a:pt x="10" y="12"/>
                      <a:pt x="10" y="12"/>
                      <a:pt x="10" y="12"/>
                    </a:cubicBezTo>
                    <a:cubicBezTo>
                      <a:pt x="9" y="12"/>
                      <a:pt x="8" y="11"/>
                      <a:pt x="8" y="10"/>
                    </a:cubicBezTo>
                    <a:cubicBezTo>
                      <a:pt x="8" y="10"/>
                      <a:pt x="8" y="9"/>
                      <a:pt x="9" y="9"/>
                    </a:cubicBezTo>
                    <a:cubicBezTo>
                      <a:pt x="9" y="9"/>
                      <a:pt x="10" y="9"/>
                      <a:pt x="10" y="8"/>
                    </a:cubicBezTo>
                    <a:cubicBezTo>
                      <a:pt x="11" y="8"/>
                      <a:pt x="11" y="7"/>
                      <a:pt x="11" y="6"/>
                    </a:cubicBezTo>
                    <a:cubicBezTo>
                      <a:pt x="11" y="6"/>
                      <a:pt x="11" y="5"/>
                      <a:pt x="10" y="5"/>
                    </a:cubicBezTo>
                    <a:cubicBezTo>
                      <a:pt x="10" y="4"/>
                      <a:pt x="9" y="4"/>
                      <a:pt x="9" y="4"/>
                    </a:cubicBezTo>
                    <a:cubicBezTo>
                      <a:pt x="9" y="3"/>
                      <a:pt x="10" y="3"/>
                      <a:pt x="10" y="2"/>
                    </a:cubicBezTo>
                    <a:cubicBezTo>
                      <a:pt x="10" y="2"/>
                      <a:pt x="11" y="2"/>
                      <a:pt x="11" y="2"/>
                    </a:cubicBezTo>
                    <a:cubicBezTo>
                      <a:pt x="11" y="1"/>
                      <a:pt x="11" y="1"/>
                      <a:pt x="11" y="1"/>
                    </a:cubicBezTo>
                    <a:cubicBezTo>
                      <a:pt x="11" y="1"/>
                      <a:pt x="11" y="1"/>
                      <a:pt x="10" y="1"/>
                    </a:cubicBezTo>
                    <a:cubicBezTo>
                      <a:pt x="10" y="1"/>
                      <a:pt x="10" y="1"/>
                      <a:pt x="10" y="1"/>
                    </a:cubicBezTo>
                    <a:cubicBezTo>
                      <a:pt x="9" y="1"/>
                      <a:pt x="9" y="1"/>
                      <a:pt x="9" y="0"/>
                    </a:cubicBezTo>
                    <a:cubicBezTo>
                      <a:pt x="9" y="0"/>
                      <a:pt x="8" y="0"/>
                      <a:pt x="7" y="0"/>
                    </a:cubicBezTo>
                    <a:cubicBezTo>
                      <a:pt x="6" y="0"/>
                      <a:pt x="6" y="0"/>
                      <a:pt x="5" y="0"/>
                    </a:cubicBezTo>
                    <a:cubicBezTo>
                      <a:pt x="5" y="1"/>
                      <a:pt x="4" y="1"/>
                      <a:pt x="4" y="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40" name="Freeform 29">
                <a:extLst>
                  <a:ext uri="{FF2B5EF4-FFF2-40B4-BE49-F238E27FC236}">
                    <a16:creationId xmlns:a16="http://schemas.microsoft.com/office/drawing/2014/main" id="{F3C91D06-FC7E-4FE9-B288-A13B97A97849}"/>
                  </a:ext>
                </a:extLst>
              </p:cNvPr>
              <p:cNvSpPr>
                <a:spLocks/>
              </p:cNvSpPr>
              <p:nvPr userDrawn="1"/>
            </p:nvSpPr>
            <p:spPr bwMode="auto">
              <a:xfrm>
                <a:off x="3495" y="2157"/>
                <a:ext cx="365" cy="351"/>
              </a:xfrm>
              <a:custGeom>
                <a:avLst/>
                <a:gdLst>
                  <a:gd name="T0" fmla="*/ 34 w 61"/>
                  <a:gd name="T1" fmla="*/ 55 h 58"/>
                  <a:gd name="T2" fmla="*/ 38 w 61"/>
                  <a:gd name="T3" fmla="*/ 57 h 58"/>
                  <a:gd name="T4" fmla="*/ 48 w 61"/>
                  <a:gd name="T5" fmla="*/ 52 h 58"/>
                  <a:gd name="T6" fmla="*/ 59 w 61"/>
                  <a:gd name="T7" fmla="*/ 42 h 58"/>
                  <a:gd name="T8" fmla="*/ 57 w 61"/>
                  <a:gd name="T9" fmla="*/ 41 h 58"/>
                  <a:gd name="T10" fmla="*/ 55 w 61"/>
                  <a:gd name="T11" fmla="*/ 39 h 58"/>
                  <a:gd name="T12" fmla="*/ 54 w 61"/>
                  <a:gd name="T13" fmla="*/ 37 h 58"/>
                  <a:gd name="T14" fmla="*/ 54 w 61"/>
                  <a:gd name="T15" fmla="*/ 34 h 58"/>
                  <a:gd name="T16" fmla="*/ 54 w 61"/>
                  <a:gd name="T17" fmla="*/ 34 h 58"/>
                  <a:gd name="T18" fmla="*/ 54 w 61"/>
                  <a:gd name="T19" fmla="*/ 32 h 58"/>
                  <a:gd name="T20" fmla="*/ 54 w 61"/>
                  <a:gd name="T21" fmla="*/ 29 h 58"/>
                  <a:gd name="T22" fmla="*/ 54 w 61"/>
                  <a:gd name="T23" fmla="*/ 26 h 58"/>
                  <a:gd name="T24" fmla="*/ 53 w 61"/>
                  <a:gd name="T25" fmla="*/ 23 h 58"/>
                  <a:gd name="T26" fmla="*/ 54 w 61"/>
                  <a:gd name="T27" fmla="*/ 22 h 58"/>
                  <a:gd name="T28" fmla="*/ 51 w 61"/>
                  <a:gd name="T29" fmla="*/ 16 h 58"/>
                  <a:gd name="T30" fmla="*/ 49 w 61"/>
                  <a:gd name="T31" fmla="*/ 13 h 58"/>
                  <a:gd name="T32" fmla="*/ 48 w 61"/>
                  <a:gd name="T33" fmla="*/ 10 h 58"/>
                  <a:gd name="T34" fmla="*/ 49 w 61"/>
                  <a:gd name="T35" fmla="*/ 8 h 58"/>
                  <a:gd name="T36" fmla="*/ 50 w 61"/>
                  <a:gd name="T37" fmla="*/ 5 h 58"/>
                  <a:gd name="T38" fmla="*/ 48 w 61"/>
                  <a:gd name="T39" fmla="*/ 0 h 58"/>
                  <a:gd name="T40" fmla="*/ 45 w 61"/>
                  <a:gd name="T41" fmla="*/ 1 h 58"/>
                  <a:gd name="T42" fmla="*/ 41 w 61"/>
                  <a:gd name="T43" fmla="*/ 2 h 58"/>
                  <a:gd name="T44" fmla="*/ 39 w 61"/>
                  <a:gd name="T45" fmla="*/ 1 h 58"/>
                  <a:gd name="T46" fmla="*/ 30 w 61"/>
                  <a:gd name="T47" fmla="*/ 2 h 58"/>
                  <a:gd name="T48" fmla="*/ 25 w 61"/>
                  <a:gd name="T49" fmla="*/ 4 h 58"/>
                  <a:gd name="T50" fmla="*/ 20 w 61"/>
                  <a:gd name="T51" fmla="*/ 7 h 58"/>
                  <a:gd name="T52" fmla="*/ 21 w 61"/>
                  <a:gd name="T53" fmla="*/ 11 h 58"/>
                  <a:gd name="T54" fmla="*/ 21 w 61"/>
                  <a:gd name="T55" fmla="*/ 14 h 58"/>
                  <a:gd name="T56" fmla="*/ 22 w 61"/>
                  <a:gd name="T57" fmla="*/ 17 h 58"/>
                  <a:gd name="T58" fmla="*/ 21 w 61"/>
                  <a:gd name="T59" fmla="*/ 17 h 58"/>
                  <a:gd name="T60" fmla="*/ 17 w 61"/>
                  <a:gd name="T61" fmla="*/ 17 h 58"/>
                  <a:gd name="T62" fmla="*/ 15 w 61"/>
                  <a:gd name="T63" fmla="*/ 18 h 58"/>
                  <a:gd name="T64" fmla="*/ 15 w 61"/>
                  <a:gd name="T65" fmla="*/ 19 h 58"/>
                  <a:gd name="T66" fmla="*/ 15 w 61"/>
                  <a:gd name="T67" fmla="*/ 21 h 58"/>
                  <a:gd name="T68" fmla="*/ 14 w 61"/>
                  <a:gd name="T69" fmla="*/ 21 h 58"/>
                  <a:gd name="T70" fmla="*/ 12 w 61"/>
                  <a:gd name="T71" fmla="*/ 22 h 58"/>
                  <a:gd name="T72" fmla="*/ 9 w 61"/>
                  <a:gd name="T73" fmla="*/ 24 h 58"/>
                  <a:gd name="T74" fmla="*/ 7 w 61"/>
                  <a:gd name="T75" fmla="*/ 25 h 58"/>
                  <a:gd name="T76" fmla="*/ 6 w 61"/>
                  <a:gd name="T77" fmla="*/ 25 h 58"/>
                  <a:gd name="T78" fmla="*/ 0 w 61"/>
                  <a:gd name="T79" fmla="*/ 28 h 58"/>
                  <a:gd name="T80" fmla="*/ 0 w 61"/>
                  <a:gd name="T81" fmla="*/ 32 h 58"/>
                  <a:gd name="T82" fmla="*/ 29 w 61"/>
                  <a:gd name="T83" fmla="*/ 5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1" h="58">
                    <a:moveTo>
                      <a:pt x="31" y="54"/>
                    </a:moveTo>
                    <a:cubicBezTo>
                      <a:pt x="31" y="54"/>
                      <a:pt x="33" y="54"/>
                      <a:pt x="34" y="55"/>
                    </a:cubicBezTo>
                    <a:cubicBezTo>
                      <a:pt x="35" y="56"/>
                      <a:pt x="36" y="57"/>
                      <a:pt x="36" y="58"/>
                    </a:cubicBezTo>
                    <a:cubicBezTo>
                      <a:pt x="36" y="58"/>
                      <a:pt x="38" y="58"/>
                      <a:pt x="38" y="57"/>
                    </a:cubicBezTo>
                    <a:cubicBezTo>
                      <a:pt x="39" y="57"/>
                      <a:pt x="42" y="56"/>
                      <a:pt x="43" y="56"/>
                    </a:cubicBezTo>
                    <a:cubicBezTo>
                      <a:pt x="48" y="52"/>
                      <a:pt x="48" y="52"/>
                      <a:pt x="48" y="52"/>
                    </a:cubicBezTo>
                    <a:cubicBezTo>
                      <a:pt x="61" y="44"/>
                      <a:pt x="61" y="44"/>
                      <a:pt x="61" y="44"/>
                    </a:cubicBezTo>
                    <a:cubicBezTo>
                      <a:pt x="60" y="43"/>
                      <a:pt x="60" y="42"/>
                      <a:pt x="59" y="42"/>
                    </a:cubicBezTo>
                    <a:cubicBezTo>
                      <a:pt x="59" y="42"/>
                      <a:pt x="59" y="42"/>
                      <a:pt x="58" y="41"/>
                    </a:cubicBezTo>
                    <a:cubicBezTo>
                      <a:pt x="58" y="41"/>
                      <a:pt x="58" y="41"/>
                      <a:pt x="57" y="41"/>
                    </a:cubicBezTo>
                    <a:cubicBezTo>
                      <a:pt x="56" y="41"/>
                      <a:pt x="55" y="41"/>
                      <a:pt x="55" y="40"/>
                    </a:cubicBezTo>
                    <a:cubicBezTo>
                      <a:pt x="55" y="40"/>
                      <a:pt x="55" y="39"/>
                      <a:pt x="55" y="39"/>
                    </a:cubicBezTo>
                    <a:cubicBezTo>
                      <a:pt x="55" y="39"/>
                      <a:pt x="55" y="38"/>
                      <a:pt x="55" y="38"/>
                    </a:cubicBezTo>
                    <a:cubicBezTo>
                      <a:pt x="54" y="37"/>
                      <a:pt x="54" y="37"/>
                      <a:pt x="54" y="37"/>
                    </a:cubicBezTo>
                    <a:cubicBezTo>
                      <a:pt x="54" y="36"/>
                      <a:pt x="53" y="36"/>
                      <a:pt x="53" y="36"/>
                    </a:cubicBezTo>
                    <a:cubicBezTo>
                      <a:pt x="53" y="35"/>
                      <a:pt x="54" y="35"/>
                      <a:pt x="54" y="34"/>
                    </a:cubicBezTo>
                    <a:cubicBezTo>
                      <a:pt x="55" y="34"/>
                      <a:pt x="55" y="34"/>
                      <a:pt x="55" y="34"/>
                    </a:cubicBezTo>
                    <a:cubicBezTo>
                      <a:pt x="55" y="34"/>
                      <a:pt x="55" y="34"/>
                      <a:pt x="54" y="34"/>
                    </a:cubicBezTo>
                    <a:cubicBezTo>
                      <a:pt x="54" y="34"/>
                      <a:pt x="54" y="33"/>
                      <a:pt x="54" y="33"/>
                    </a:cubicBezTo>
                    <a:cubicBezTo>
                      <a:pt x="54" y="33"/>
                      <a:pt x="54" y="33"/>
                      <a:pt x="54" y="32"/>
                    </a:cubicBezTo>
                    <a:cubicBezTo>
                      <a:pt x="54" y="32"/>
                      <a:pt x="54" y="31"/>
                      <a:pt x="54" y="31"/>
                    </a:cubicBezTo>
                    <a:cubicBezTo>
                      <a:pt x="55" y="30"/>
                      <a:pt x="55" y="30"/>
                      <a:pt x="54" y="29"/>
                    </a:cubicBezTo>
                    <a:cubicBezTo>
                      <a:pt x="54" y="29"/>
                      <a:pt x="54" y="28"/>
                      <a:pt x="54" y="28"/>
                    </a:cubicBezTo>
                    <a:cubicBezTo>
                      <a:pt x="55" y="27"/>
                      <a:pt x="55" y="27"/>
                      <a:pt x="54" y="26"/>
                    </a:cubicBezTo>
                    <a:cubicBezTo>
                      <a:pt x="54" y="26"/>
                      <a:pt x="54" y="25"/>
                      <a:pt x="54" y="25"/>
                    </a:cubicBezTo>
                    <a:cubicBezTo>
                      <a:pt x="53" y="24"/>
                      <a:pt x="53" y="24"/>
                      <a:pt x="53" y="23"/>
                    </a:cubicBezTo>
                    <a:cubicBezTo>
                      <a:pt x="53" y="23"/>
                      <a:pt x="53" y="23"/>
                      <a:pt x="54" y="23"/>
                    </a:cubicBezTo>
                    <a:cubicBezTo>
                      <a:pt x="54" y="23"/>
                      <a:pt x="54" y="22"/>
                      <a:pt x="54" y="22"/>
                    </a:cubicBezTo>
                    <a:cubicBezTo>
                      <a:pt x="54" y="21"/>
                      <a:pt x="53" y="18"/>
                      <a:pt x="52" y="17"/>
                    </a:cubicBezTo>
                    <a:cubicBezTo>
                      <a:pt x="52" y="17"/>
                      <a:pt x="51" y="16"/>
                      <a:pt x="51" y="16"/>
                    </a:cubicBezTo>
                    <a:cubicBezTo>
                      <a:pt x="50" y="16"/>
                      <a:pt x="50" y="16"/>
                      <a:pt x="50" y="15"/>
                    </a:cubicBezTo>
                    <a:cubicBezTo>
                      <a:pt x="50" y="15"/>
                      <a:pt x="50" y="14"/>
                      <a:pt x="49" y="13"/>
                    </a:cubicBezTo>
                    <a:cubicBezTo>
                      <a:pt x="48" y="13"/>
                      <a:pt x="47" y="11"/>
                      <a:pt x="47" y="10"/>
                    </a:cubicBezTo>
                    <a:cubicBezTo>
                      <a:pt x="47" y="10"/>
                      <a:pt x="48" y="10"/>
                      <a:pt x="48" y="10"/>
                    </a:cubicBezTo>
                    <a:cubicBezTo>
                      <a:pt x="48" y="10"/>
                      <a:pt x="48" y="10"/>
                      <a:pt x="49" y="9"/>
                    </a:cubicBezTo>
                    <a:cubicBezTo>
                      <a:pt x="49" y="9"/>
                      <a:pt x="49" y="8"/>
                      <a:pt x="49" y="8"/>
                    </a:cubicBezTo>
                    <a:cubicBezTo>
                      <a:pt x="50" y="8"/>
                      <a:pt x="50" y="7"/>
                      <a:pt x="50" y="7"/>
                    </a:cubicBezTo>
                    <a:cubicBezTo>
                      <a:pt x="51" y="6"/>
                      <a:pt x="51" y="6"/>
                      <a:pt x="50" y="5"/>
                    </a:cubicBezTo>
                    <a:cubicBezTo>
                      <a:pt x="50" y="5"/>
                      <a:pt x="50" y="3"/>
                      <a:pt x="50" y="1"/>
                    </a:cubicBezTo>
                    <a:cubicBezTo>
                      <a:pt x="50" y="1"/>
                      <a:pt x="49" y="1"/>
                      <a:pt x="48" y="0"/>
                    </a:cubicBezTo>
                    <a:cubicBezTo>
                      <a:pt x="47" y="0"/>
                      <a:pt x="47" y="0"/>
                      <a:pt x="46" y="0"/>
                    </a:cubicBezTo>
                    <a:cubicBezTo>
                      <a:pt x="46" y="0"/>
                      <a:pt x="45" y="1"/>
                      <a:pt x="45" y="1"/>
                    </a:cubicBezTo>
                    <a:cubicBezTo>
                      <a:pt x="44" y="1"/>
                      <a:pt x="44" y="1"/>
                      <a:pt x="43" y="1"/>
                    </a:cubicBezTo>
                    <a:cubicBezTo>
                      <a:pt x="43" y="1"/>
                      <a:pt x="42" y="2"/>
                      <a:pt x="41" y="2"/>
                    </a:cubicBezTo>
                    <a:cubicBezTo>
                      <a:pt x="41" y="2"/>
                      <a:pt x="41" y="2"/>
                      <a:pt x="41" y="1"/>
                    </a:cubicBezTo>
                    <a:cubicBezTo>
                      <a:pt x="41" y="1"/>
                      <a:pt x="40" y="1"/>
                      <a:pt x="39" y="1"/>
                    </a:cubicBezTo>
                    <a:cubicBezTo>
                      <a:pt x="38" y="1"/>
                      <a:pt x="35" y="1"/>
                      <a:pt x="33" y="2"/>
                    </a:cubicBezTo>
                    <a:cubicBezTo>
                      <a:pt x="32" y="2"/>
                      <a:pt x="30" y="2"/>
                      <a:pt x="30" y="2"/>
                    </a:cubicBezTo>
                    <a:cubicBezTo>
                      <a:pt x="29" y="2"/>
                      <a:pt x="28" y="3"/>
                      <a:pt x="27" y="3"/>
                    </a:cubicBezTo>
                    <a:cubicBezTo>
                      <a:pt x="26" y="4"/>
                      <a:pt x="26" y="4"/>
                      <a:pt x="25" y="4"/>
                    </a:cubicBezTo>
                    <a:cubicBezTo>
                      <a:pt x="24" y="4"/>
                      <a:pt x="22" y="6"/>
                      <a:pt x="21" y="7"/>
                    </a:cubicBezTo>
                    <a:cubicBezTo>
                      <a:pt x="21" y="7"/>
                      <a:pt x="20" y="7"/>
                      <a:pt x="20" y="7"/>
                    </a:cubicBezTo>
                    <a:cubicBezTo>
                      <a:pt x="20" y="8"/>
                      <a:pt x="20" y="8"/>
                      <a:pt x="20" y="8"/>
                    </a:cubicBezTo>
                    <a:cubicBezTo>
                      <a:pt x="21" y="9"/>
                      <a:pt x="21" y="10"/>
                      <a:pt x="21" y="11"/>
                    </a:cubicBezTo>
                    <a:cubicBezTo>
                      <a:pt x="21" y="11"/>
                      <a:pt x="21" y="12"/>
                      <a:pt x="21" y="12"/>
                    </a:cubicBezTo>
                    <a:cubicBezTo>
                      <a:pt x="21" y="13"/>
                      <a:pt x="21" y="14"/>
                      <a:pt x="21" y="14"/>
                    </a:cubicBezTo>
                    <a:cubicBezTo>
                      <a:pt x="22" y="14"/>
                      <a:pt x="22" y="16"/>
                      <a:pt x="22" y="16"/>
                    </a:cubicBezTo>
                    <a:cubicBezTo>
                      <a:pt x="22" y="16"/>
                      <a:pt x="22" y="16"/>
                      <a:pt x="22" y="17"/>
                    </a:cubicBezTo>
                    <a:cubicBezTo>
                      <a:pt x="22" y="17"/>
                      <a:pt x="22" y="17"/>
                      <a:pt x="22" y="17"/>
                    </a:cubicBezTo>
                    <a:cubicBezTo>
                      <a:pt x="21" y="17"/>
                      <a:pt x="21" y="17"/>
                      <a:pt x="21" y="17"/>
                    </a:cubicBezTo>
                    <a:cubicBezTo>
                      <a:pt x="20" y="17"/>
                      <a:pt x="19" y="17"/>
                      <a:pt x="19" y="17"/>
                    </a:cubicBezTo>
                    <a:cubicBezTo>
                      <a:pt x="18" y="17"/>
                      <a:pt x="17" y="17"/>
                      <a:pt x="17" y="17"/>
                    </a:cubicBezTo>
                    <a:cubicBezTo>
                      <a:pt x="17" y="18"/>
                      <a:pt x="16" y="18"/>
                      <a:pt x="16" y="18"/>
                    </a:cubicBezTo>
                    <a:cubicBezTo>
                      <a:pt x="15" y="18"/>
                      <a:pt x="15" y="18"/>
                      <a:pt x="15" y="18"/>
                    </a:cubicBezTo>
                    <a:cubicBezTo>
                      <a:pt x="15" y="18"/>
                      <a:pt x="15" y="18"/>
                      <a:pt x="15" y="18"/>
                    </a:cubicBezTo>
                    <a:cubicBezTo>
                      <a:pt x="15" y="18"/>
                      <a:pt x="15" y="18"/>
                      <a:pt x="15" y="19"/>
                    </a:cubicBezTo>
                    <a:cubicBezTo>
                      <a:pt x="15" y="19"/>
                      <a:pt x="15" y="19"/>
                      <a:pt x="15" y="20"/>
                    </a:cubicBezTo>
                    <a:cubicBezTo>
                      <a:pt x="15" y="20"/>
                      <a:pt x="15" y="21"/>
                      <a:pt x="15" y="21"/>
                    </a:cubicBezTo>
                    <a:cubicBezTo>
                      <a:pt x="15" y="21"/>
                      <a:pt x="14" y="21"/>
                      <a:pt x="14" y="21"/>
                    </a:cubicBezTo>
                    <a:cubicBezTo>
                      <a:pt x="14" y="21"/>
                      <a:pt x="14" y="21"/>
                      <a:pt x="14" y="21"/>
                    </a:cubicBezTo>
                    <a:cubicBezTo>
                      <a:pt x="14" y="21"/>
                      <a:pt x="13" y="22"/>
                      <a:pt x="13" y="22"/>
                    </a:cubicBezTo>
                    <a:cubicBezTo>
                      <a:pt x="13" y="22"/>
                      <a:pt x="13" y="22"/>
                      <a:pt x="12" y="22"/>
                    </a:cubicBezTo>
                    <a:cubicBezTo>
                      <a:pt x="11" y="22"/>
                      <a:pt x="11" y="22"/>
                      <a:pt x="11" y="22"/>
                    </a:cubicBezTo>
                    <a:cubicBezTo>
                      <a:pt x="11" y="23"/>
                      <a:pt x="10" y="24"/>
                      <a:pt x="9" y="24"/>
                    </a:cubicBezTo>
                    <a:cubicBezTo>
                      <a:pt x="9" y="24"/>
                      <a:pt x="9" y="24"/>
                      <a:pt x="8" y="24"/>
                    </a:cubicBezTo>
                    <a:cubicBezTo>
                      <a:pt x="7" y="24"/>
                      <a:pt x="7" y="24"/>
                      <a:pt x="7" y="25"/>
                    </a:cubicBezTo>
                    <a:cubicBezTo>
                      <a:pt x="7" y="25"/>
                      <a:pt x="6" y="25"/>
                      <a:pt x="6" y="25"/>
                    </a:cubicBezTo>
                    <a:cubicBezTo>
                      <a:pt x="6" y="25"/>
                      <a:pt x="6" y="25"/>
                      <a:pt x="6" y="25"/>
                    </a:cubicBezTo>
                    <a:cubicBezTo>
                      <a:pt x="5" y="25"/>
                      <a:pt x="5" y="25"/>
                      <a:pt x="5" y="25"/>
                    </a:cubicBezTo>
                    <a:cubicBezTo>
                      <a:pt x="3" y="26"/>
                      <a:pt x="0" y="28"/>
                      <a:pt x="0" y="28"/>
                    </a:cubicBezTo>
                    <a:cubicBezTo>
                      <a:pt x="0" y="28"/>
                      <a:pt x="0" y="30"/>
                      <a:pt x="0" y="31"/>
                    </a:cubicBezTo>
                    <a:cubicBezTo>
                      <a:pt x="0" y="32"/>
                      <a:pt x="0" y="32"/>
                      <a:pt x="0" y="32"/>
                    </a:cubicBezTo>
                    <a:cubicBezTo>
                      <a:pt x="0" y="32"/>
                      <a:pt x="1" y="32"/>
                      <a:pt x="1" y="32"/>
                    </a:cubicBezTo>
                    <a:cubicBezTo>
                      <a:pt x="2" y="33"/>
                      <a:pt x="28" y="51"/>
                      <a:pt x="29" y="51"/>
                    </a:cubicBezTo>
                    <a:cubicBezTo>
                      <a:pt x="30" y="52"/>
                      <a:pt x="31" y="54"/>
                      <a:pt x="31" y="54"/>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41" name="Freeform 30">
                <a:extLst>
                  <a:ext uri="{FF2B5EF4-FFF2-40B4-BE49-F238E27FC236}">
                    <a16:creationId xmlns:a16="http://schemas.microsoft.com/office/drawing/2014/main" id="{53D70CF2-851E-4918-B659-F59C9344EB35}"/>
                  </a:ext>
                </a:extLst>
              </p:cNvPr>
              <p:cNvSpPr>
                <a:spLocks/>
              </p:cNvSpPr>
              <p:nvPr userDrawn="1"/>
            </p:nvSpPr>
            <p:spPr bwMode="auto">
              <a:xfrm>
                <a:off x="3495" y="2157"/>
                <a:ext cx="365" cy="351"/>
              </a:xfrm>
              <a:custGeom>
                <a:avLst/>
                <a:gdLst>
                  <a:gd name="T0" fmla="*/ 34 w 61"/>
                  <a:gd name="T1" fmla="*/ 55 h 58"/>
                  <a:gd name="T2" fmla="*/ 38 w 61"/>
                  <a:gd name="T3" fmla="*/ 57 h 58"/>
                  <a:gd name="T4" fmla="*/ 48 w 61"/>
                  <a:gd name="T5" fmla="*/ 52 h 58"/>
                  <a:gd name="T6" fmla="*/ 59 w 61"/>
                  <a:gd name="T7" fmla="*/ 42 h 58"/>
                  <a:gd name="T8" fmla="*/ 57 w 61"/>
                  <a:gd name="T9" fmla="*/ 41 h 58"/>
                  <a:gd name="T10" fmla="*/ 55 w 61"/>
                  <a:gd name="T11" fmla="*/ 39 h 58"/>
                  <a:gd name="T12" fmla="*/ 54 w 61"/>
                  <a:gd name="T13" fmla="*/ 37 h 58"/>
                  <a:gd name="T14" fmla="*/ 54 w 61"/>
                  <a:gd name="T15" fmla="*/ 34 h 58"/>
                  <a:gd name="T16" fmla="*/ 54 w 61"/>
                  <a:gd name="T17" fmla="*/ 34 h 58"/>
                  <a:gd name="T18" fmla="*/ 54 w 61"/>
                  <a:gd name="T19" fmla="*/ 32 h 58"/>
                  <a:gd name="T20" fmla="*/ 54 w 61"/>
                  <a:gd name="T21" fmla="*/ 29 h 58"/>
                  <a:gd name="T22" fmla="*/ 54 w 61"/>
                  <a:gd name="T23" fmla="*/ 26 h 58"/>
                  <a:gd name="T24" fmla="*/ 53 w 61"/>
                  <a:gd name="T25" fmla="*/ 23 h 58"/>
                  <a:gd name="T26" fmla="*/ 54 w 61"/>
                  <a:gd name="T27" fmla="*/ 22 h 58"/>
                  <a:gd name="T28" fmla="*/ 51 w 61"/>
                  <a:gd name="T29" fmla="*/ 16 h 58"/>
                  <a:gd name="T30" fmla="*/ 49 w 61"/>
                  <a:gd name="T31" fmla="*/ 13 h 58"/>
                  <a:gd name="T32" fmla="*/ 48 w 61"/>
                  <a:gd name="T33" fmla="*/ 10 h 58"/>
                  <a:gd name="T34" fmla="*/ 49 w 61"/>
                  <a:gd name="T35" fmla="*/ 8 h 58"/>
                  <a:gd name="T36" fmla="*/ 50 w 61"/>
                  <a:gd name="T37" fmla="*/ 5 h 58"/>
                  <a:gd name="T38" fmla="*/ 48 w 61"/>
                  <a:gd name="T39" fmla="*/ 0 h 58"/>
                  <a:gd name="T40" fmla="*/ 45 w 61"/>
                  <a:gd name="T41" fmla="*/ 1 h 58"/>
                  <a:gd name="T42" fmla="*/ 41 w 61"/>
                  <a:gd name="T43" fmla="*/ 2 h 58"/>
                  <a:gd name="T44" fmla="*/ 39 w 61"/>
                  <a:gd name="T45" fmla="*/ 1 h 58"/>
                  <a:gd name="T46" fmla="*/ 30 w 61"/>
                  <a:gd name="T47" fmla="*/ 2 h 58"/>
                  <a:gd name="T48" fmla="*/ 25 w 61"/>
                  <a:gd name="T49" fmla="*/ 4 h 58"/>
                  <a:gd name="T50" fmla="*/ 20 w 61"/>
                  <a:gd name="T51" fmla="*/ 7 h 58"/>
                  <a:gd name="T52" fmla="*/ 21 w 61"/>
                  <a:gd name="T53" fmla="*/ 11 h 58"/>
                  <a:gd name="T54" fmla="*/ 21 w 61"/>
                  <a:gd name="T55" fmla="*/ 14 h 58"/>
                  <a:gd name="T56" fmla="*/ 22 w 61"/>
                  <a:gd name="T57" fmla="*/ 17 h 58"/>
                  <a:gd name="T58" fmla="*/ 21 w 61"/>
                  <a:gd name="T59" fmla="*/ 17 h 58"/>
                  <a:gd name="T60" fmla="*/ 17 w 61"/>
                  <a:gd name="T61" fmla="*/ 17 h 58"/>
                  <a:gd name="T62" fmla="*/ 15 w 61"/>
                  <a:gd name="T63" fmla="*/ 18 h 58"/>
                  <a:gd name="T64" fmla="*/ 15 w 61"/>
                  <a:gd name="T65" fmla="*/ 19 h 58"/>
                  <a:gd name="T66" fmla="*/ 15 w 61"/>
                  <a:gd name="T67" fmla="*/ 21 h 58"/>
                  <a:gd name="T68" fmla="*/ 14 w 61"/>
                  <a:gd name="T69" fmla="*/ 21 h 58"/>
                  <a:gd name="T70" fmla="*/ 12 w 61"/>
                  <a:gd name="T71" fmla="*/ 22 h 58"/>
                  <a:gd name="T72" fmla="*/ 9 w 61"/>
                  <a:gd name="T73" fmla="*/ 24 h 58"/>
                  <a:gd name="T74" fmla="*/ 7 w 61"/>
                  <a:gd name="T75" fmla="*/ 25 h 58"/>
                  <a:gd name="T76" fmla="*/ 6 w 61"/>
                  <a:gd name="T77" fmla="*/ 25 h 58"/>
                  <a:gd name="T78" fmla="*/ 0 w 61"/>
                  <a:gd name="T79" fmla="*/ 28 h 58"/>
                  <a:gd name="T80" fmla="*/ 0 w 61"/>
                  <a:gd name="T81" fmla="*/ 32 h 58"/>
                  <a:gd name="T82" fmla="*/ 29 w 61"/>
                  <a:gd name="T83" fmla="*/ 5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1" h="58">
                    <a:moveTo>
                      <a:pt x="31" y="54"/>
                    </a:moveTo>
                    <a:cubicBezTo>
                      <a:pt x="31" y="54"/>
                      <a:pt x="33" y="54"/>
                      <a:pt x="34" y="55"/>
                    </a:cubicBezTo>
                    <a:cubicBezTo>
                      <a:pt x="35" y="56"/>
                      <a:pt x="36" y="57"/>
                      <a:pt x="36" y="58"/>
                    </a:cubicBezTo>
                    <a:cubicBezTo>
                      <a:pt x="36" y="58"/>
                      <a:pt x="38" y="58"/>
                      <a:pt x="38" y="57"/>
                    </a:cubicBezTo>
                    <a:cubicBezTo>
                      <a:pt x="39" y="57"/>
                      <a:pt x="42" y="56"/>
                      <a:pt x="43" y="56"/>
                    </a:cubicBezTo>
                    <a:cubicBezTo>
                      <a:pt x="48" y="52"/>
                      <a:pt x="48" y="52"/>
                      <a:pt x="48" y="52"/>
                    </a:cubicBezTo>
                    <a:cubicBezTo>
                      <a:pt x="61" y="44"/>
                      <a:pt x="61" y="44"/>
                      <a:pt x="61" y="44"/>
                    </a:cubicBezTo>
                    <a:cubicBezTo>
                      <a:pt x="60" y="43"/>
                      <a:pt x="60" y="42"/>
                      <a:pt x="59" y="42"/>
                    </a:cubicBezTo>
                    <a:cubicBezTo>
                      <a:pt x="59" y="42"/>
                      <a:pt x="59" y="42"/>
                      <a:pt x="58" y="41"/>
                    </a:cubicBezTo>
                    <a:cubicBezTo>
                      <a:pt x="58" y="41"/>
                      <a:pt x="58" y="41"/>
                      <a:pt x="57" y="41"/>
                    </a:cubicBezTo>
                    <a:cubicBezTo>
                      <a:pt x="56" y="41"/>
                      <a:pt x="55" y="41"/>
                      <a:pt x="55" y="40"/>
                    </a:cubicBezTo>
                    <a:cubicBezTo>
                      <a:pt x="55" y="40"/>
                      <a:pt x="55" y="39"/>
                      <a:pt x="55" y="39"/>
                    </a:cubicBezTo>
                    <a:cubicBezTo>
                      <a:pt x="55" y="39"/>
                      <a:pt x="55" y="38"/>
                      <a:pt x="55" y="38"/>
                    </a:cubicBezTo>
                    <a:cubicBezTo>
                      <a:pt x="54" y="37"/>
                      <a:pt x="54" y="37"/>
                      <a:pt x="54" y="37"/>
                    </a:cubicBezTo>
                    <a:cubicBezTo>
                      <a:pt x="54" y="36"/>
                      <a:pt x="53" y="36"/>
                      <a:pt x="53" y="36"/>
                    </a:cubicBezTo>
                    <a:cubicBezTo>
                      <a:pt x="53" y="35"/>
                      <a:pt x="54" y="35"/>
                      <a:pt x="54" y="34"/>
                    </a:cubicBezTo>
                    <a:cubicBezTo>
                      <a:pt x="55" y="34"/>
                      <a:pt x="55" y="34"/>
                      <a:pt x="55" y="34"/>
                    </a:cubicBezTo>
                    <a:cubicBezTo>
                      <a:pt x="55" y="34"/>
                      <a:pt x="55" y="34"/>
                      <a:pt x="54" y="34"/>
                    </a:cubicBezTo>
                    <a:cubicBezTo>
                      <a:pt x="54" y="34"/>
                      <a:pt x="54" y="33"/>
                      <a:pt x="54" y="33"/>
                    </a:cubicBezTo>
                    <a:cubicBezTo>
                      <a:pt x="54" y="33"/>
                      <a:pt x="54" y="33"/>
                      <a:pt x="54" y="32"/>
                    </a:cubicBezTo>
                    <a:cubicBezTo>
                      <a:pt x="54" y="32"/>
                      <a:pt x="54" y="31"/>
                      <a:pt x="54" y="31"/>
                    </a:cubicBezTo>
                    <a:cubicBezTo>
                      <a:pt x="55" y="30"/>
                      <a:pt x="55" y="30"/>
                      <a:pt x="54" y="29"/>
                    </a:cubicBezTo>
                    <a:cubicBezTo>
                      <a:pt x="54" y="29"/>
                      <a:pt x="54" y="28"/>
                      <a:pt x="54" y="28"/>
                    </a:cubicBezTo>
                    <a:cubicBezTo>
                      <a:pt x="55" y="27"/>
                      <a:pt x="55" y="27"/>
                      <a:pt x="54" y="26"/>
                    </a:cubicBezTo>
                    <a:cubicBezTo>
                      <a:pt x="54" y="26"/>
                      <a:pt x="54" y="25"/>
                      <a:pt x="54" y="25"/>
                    </a:cubicBezTo>
                    <a:cubicBezTo>
                      <a:pt x="53" y="24"/>
                      <a:pt x="53" y="24"/>
                      <a:pt x="53" y="23"/>
                    </a:cubicBezTo>
                    <a:cubicBezTo>
                      <a:pt x="53" y="23"/>
                      <a:pt x="53" y="23"/>
                      <a:pt x="54" y="23"/>
                    </a:cubicBezTo>
                    <a:cubicBezTo>
                      <a:pt x="54" y="23"/>
                      <a:pt x="54" y="22"/>
                      <a:pt x="54" y="22"/>
                    </a:cubicBezTo>
                    <a:cubicBezTo>
                      <a:pt x="54" y="21"/>
                      <a:pt x="53" y="18"/>
                      <a:pt x="52" y="17"/>
                    </a:cubicBezTo>
                    <a:cubicBezTo>
                      <a:pt x="52" y="17"/>
                      <a:pt x="51" y="16"/>
                      <a:pt x="51" y="16"/>
                    </a:cubicBezTo>
                    <a:cubicBezTo>
                      <a:pt x="50" y="16"/>
                      <a:pt x="50" y="16"/>
                      <a:pt x="50" y="15"/>
                    </a:cubicBezTo>
                    <a:cubicBezTo>
                      <a:pt x="50" y="15"/>
                      <a:pt x="50" y="14"/>
                      <a:pt x="49" y="13"/>
                    </a:cubicBezTo>
                    <a:cubicBezTo>
                      <a:pt x="48" y="13"/>
                      <a:pt x="47" y="11"/>
                      <a:pt x="47" y="10"/>
                    </a:cubicBezTo>
                    <a:cubicBezTo>
                      <a:pt x="47" y="10"/>
                      <a:pt x="48" y="10"/>
                      <a:pt x="48" y="10"/>
                    </a:cubicBezTo>
                    <a:cubicBezTo>
                      <a:pt x="48" y="10"/>
                      <a:pt x="48" y="10"/>
                      <a:pt x="49" y="9"/>
                    </a:cubicBezTo>
                    <a:cubicBezTo>
                      <a:pt x="49" y="9"/>
                      <a:pt x="49" y="8"/>
                      <a:pt x="49" y="8"/>
                    </a:cubicBezTo>
                    <a:cubicBezTo>
                      <a:pt x="50" y="8"/>
                      <a:pt x="50" y="7"/>
                      <a:pt x="50" y="7"/>
                    </a:cubicBezTo>
                    <a:cubicBezTo>
                      <a:pt x="51" y="6"/>
                      <a:pt x="51" y="6"/>
                      <a:pt x="50" y="5"/>
                    </a:cubicBezTo>
                    <a:cubicBezTo>
                      <a:pt x="50" y="5"/>
                      <a:pt x="50" y="3"/>
                      <a:pt x="50" y="1"/>
                    </a:cubicBezTo>
                    <a:cubicBezTo>
                      <a:pt x="50" y="1"/>
                      <a:pt x="49" y="1"/>
                      <a:pt x="48" y="0"/>
                    </a:cubicBezTo>
                    <a:cubicBezTo>
                      <a:pt x="47" y="0"/>
                      <a:pt x="47" y="0"/>
                      <a:pt x="46" y="0"/>
                    </a:cubicBezTo>
                    <a:cubicBezTo>
                      <a:pt x="46" y="0"/>
                      <a:pt x="45" y="1"/>
                      <a:pt x="45" y="1"/>
                    </a:cubicBezTo>
                    <a:cubicBezTo>
                      <a:pt x="44" y="1"/>
                      <a:pt x="44" y="1"/>
                      <a:pt x="43" y="1"/>
                    </a:cubicBezTo>
                    <a:cubicBezTo>
                      <a:pt x="43" y="1"/>
                      <a:pt x="42" y="2"/>
                      <a:pt x="41" y="2"/>
                    </a:cubicBezTo>
                    <a:cubicBezTo>
                      <a:pt x="41" y="2"/>
                      <a:pt x="41" y="2"/>
                      <a:pt x="41" y="1"/>
                    </a:cubicBezTo>
                    <a:cubicBezTo>
                      <a:pt x="41" y="1"/>
                      <a:pt x="40" y="1"/>
                      <a:pt x="39" y="1"/>
                    </a:cubicBezTo>
                    <a:cubicBezTo>
                      <a:pt x="38" y="1"/>
                      <a:pt x="35" y="1"/>
                      <a:pt x="33" y="2"/>
                    </a:cubicBezTo>
                    <a:cubicBezTo>
                      <a:pt x="32" y="2"/>
                      <a:pt x="30" y="2"/>
                      <a:pt x="30" y="2"/>
                    </a:cubicBezTo>
                    <a:cubicBezTo>
                      <a:pt x="29" y="2"/>
                      <a:pt x="28" y="3"/>
                      <a:pt x="27" y="3"/>
                    </a:cubicBezTo>
                    <a:cubicBezTo>
                      <a:pt x="26" y="4"/>
                      <a:pt x="26" y="4"/>
                      <a:pt x="25" y="4"/>
                    </a:cubicBezTo>
                    <a:cubicBezTo>
                      <a:pt x="24" y="4"/>
                      <a:pt x="22" y="6"/>
                      <a:pt x="21" y="7"/>
                    </a:cubicBezTo>
                    <a:cubicBezTo>
                      <a:pt x="21" y="7"/>
                      <a:pt x="20" y="7"/>
                      <a:pt x="20" y="7"/>
                    </a:cubicBezTo>
                    <a:cubicBezTo>
                      <a:pt x="20" y="8"/>
                      <a:pt x="20" y="8"/>
                      <a:pt x="20" y="8"/>
                    </a:cubicBezTo>
                    <a:cubicBezTo>
                      <a:pt x="21" y="9"/>
                      <a:pt x="21" y="10"/>
                      <a:pt x="21" y="11"/>
                    </a:cubicBezTo>
                    <a:cubicBezTo>
                      <a:pt x="21" y="11"/>
                      <a:pt x="21" y="12"/>
                      <a:pt x="21" y="12"/>
                    </a:cubicBezTo>
                    <a:cubicBezTo>
                      <a:pt x="21" y="13"/>
                      <a:pt x="21" y="14"/>
                      <a:pt x="21" y="14"/>
                    </a:cubicBezTo>
                    <a:cubicBezTo>
                      <a:pt x="22" y="14"/>
                      <a:pt x="22" y="16"/>
                      <a:pt x="22" y="16"/>
                    </a:cubicBezTo>
                    <a:cubicBezTo>
                      <a:pt x="22" y="16"/>
                      <a:pt x="22" y="16"/>
                      <a:pt x="22" y="17"/>
                    </a:cubicBezTo>
                    <a:cubicBezTo>
                      <a:pt x="22" y="17"/>
                      <a:pt x="22" y="17"/>
                      <a:pt x="22" y="17"/>
                    </a:cubicBezTo>
                    <a:cubicBezTo>
                      <a:pt x="21" y="17"/>
                      <a:pt x="21" y="17"/>
                      <a:pt x="21" y="17"/>
                    </a:cubicBezTo>
                    <a:cubicBezTo>
                      <a:pt x="20" y="17"/>
                      <a:pt x="19" y="17"/>
                      <a:pt x="19" y="17"/>
                    </a:cubicBezTo>
                    <a:cubicBezTo>
                      <a:pt x="18" y="17"/>
                      <a:pt x="17" y="17"/>
                      <a:pt x="17" y="17"/>
                    </a:cubicBezTo>
                    <a:cubicBezTo>
                      <a:pt x="17" y="18"/>
                      <a:pt x="16" y="18"/>
                      <a:pt x="16" y="18"/>
                    </a:cubicBezTo>
                    <a:cubicBezTo>
                      <a:pt x="15" y="18"/>
                      <a:pt x="15" y="18"/>
                      <a:pt x="15" y="18"/>
                    </a:cubicBezTo>
                    <a:cubicBezTo>
                      <a:pt x="15" y="18"/>
                      <a:pt x="15" y="18"/>
                      <a:pt x="15" y="18"/>
                    </a:cubicBezTo>
                    <a:cubicBezTo>
                      <a:pt x="15" y="18"/>
                      <a:pt x="15" y="18"/>
                      <a:pt x="15" y="19"/>
                    </a:cubicBezTo>
                    <a:cubicBezTo>
                      <a:pt x="15" y="19"/>
                      <a:pt x="15" y="19"/>
                      <a:pt x="15" y="20"/>
                    </a:cubicBezTo>
                    <a:cubicBezTo>
                      <a:pt x="15" y="20"/>
                      <a:pt x="15" y="21"/>
                      <a:pt x="15" y="21"/>
                    </a:cubicBezTo>
                    <a:cubicBezTo>
                      <a:pt x="15" y="21"/>
                      <a:pt x="14" y="21"/>
                      <a:pt x="14" y="21"/>
                    </a:cubicBezTo>
                    <a:cubicBezTo>
                      <a:pt x="14" y="21"/>
                      <a:pt x="14" y="21"/>
                      <a:pt x="14" y="21"/>
                    </a:cubicBezTo>
                    <a:cubicBezTo>
                      <a:pt x="14" y="21"/>
                      <a:pt x="13" y="22"/>
                      <a:pt x="13" y="22"/>
                    </a:cubicBezTo>
                    <a:cubicBezTo>
                      <a:pt x="13" y="22"/>
                      <a:pt x="13" y="22"/>
                      <a:pt x="12" y="22"/>
                    </a:cubicBezTo>
                    <a:cubicBezTo>
                      <a:pt x="11" y="22"/>
                      <a:pt x="11" y="22"/>
                      <a:pt x="11" y="22"/>
                    </a:cubicBezTo>
                    <a:cubicBezTo>
                      <a:pt x="11" y="23"/>
                      <a:pt x="10" y="24"/>
                      <a:pt x="9" y="24"/>
                    </a:cubicBezTo>
                    <a:cubicBezTo>
                      <a:pt x="9" y="24"/>
                      <a:pt x="9" y="24"/>
                      <a:pt x="8" y="24"/>
                    </a:cubicBezTo>
                    <a:cubicBezTo>
                      <a:pt x="7" y="24"/>
                      <a:pt x="7" y="24"/>
                      <a:pt x="7" y="25"/>
                    </a:cubicBezTo>
                    <a:cubicBezTo>
                      <a:pt x="7" y="25"/>
                      <a:pt x="6" y="25"/>
                      <a:pt x="6" y="25"/>
                    </a:cubicBezTo>
                    <a:cubicBezTo>
                      <a:pt x="6" y="25"/>
                      <a:pt x="6" y="25"/>
                      <a:pt x="6" y="25"/>
                    </a:cubicBezTo>
                    <a:cubicBezTo>
                      <a:pt x="5" y="25"/>
                      <a:pt x="5" y="25"/>
                      <a:pt x="5" y="25"/>
                    </a:cubicBezTo>
                    <a:cubicBezTo>
                      <a:pt x="3" y="26"/>
                      <a:pt x="0" y="28"/>
                      <a:pt x="0" y="28"/>
                    </a:cubicBezTo>
                    <a:cubicBezTo>
                      <a:pt x="0" y="28"/>
                      <a:pt x="0" y="30"/>
                      <a:pt x="0" y="31"/>
                    </a:cubicBezTo>
                    <a:cubicBezTo>
                      <a:pt x="0" y="32"/>
                      <a:pt x="0" y="32"/>
                      <a:pt x="0" y="32"/>
                    </a:cubicBezTo>
                    <a:cubicBezTo>
                      <a:pt x="0" y="32"/>
                      <a:pt x="1" y="32"/>
                      <a:pt x="1" y="32"/>
                    </a:cubicBezTo>
                    <a:cubicBezTo>
                      <a:pt x="2" y="33"/>
                      <a:pt x="28" y="51"/>
                      <a:pt x="29" y="51"/>
                    </a:cubicBezTo>
                    <a:cubicBezTo>
                      <a:pt x="30" y="52"/>
                      <a:pt x="31" y="54"/>
                      <a:pt x="31" y="5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42" name="Freeform 31">
                <a:extLst>
                  <a:ext uri="{FF2B5EF4-FFF2-40B4-BE49-F238E27FC236}">
                    <a16:creationId xmlns:a16="http://schemas.microsoft.com/office/drawing/2014/main" id="{86E62E69-25D7-48B2-ACBB-41057364D29E}"/>
                  </a:ext>
                </a:extLst>
              </p:cNvPr>
              <p:cNvSpPr>
                <a:spLocks/>
              </p:cNvSpPr>
              <p:nvPr userDrawn="1"/>
            </p:nvSpPr>
            <p:spPr bwMode="auto">
              <a:xfrm>
                <a:off x="3813" y="2242"/>
                <a:ext cx="263" cy="254"/>
              </a:xfrm>
              <a:custGeom>
                <a:avLst/>
                <a:gdLst>
                  <a:gd name="T0" fmla="*/ 19 w 44"/>
                  <a:gd name="T1" fmla="*/ 30 h 42"/>
                  <a:gd name="T2" fmla="*/ 19 w 44"/>
                  <a:gd name="T3" fmla="*/ 30 h 42"/>
                  <a:gd name="T4" fmla="*/ 41 w 44"/>
                  <a:gd name="T5" fmla="*/ 42 h 42"/>
                  <a:gd name="T6" fmla="*/ 41 w 44"/>
                  <a:gd name="T7" fmla="*/ 40 h 42"/>
                  <a:gd name="T8" fmla="*/ 44 w 44"/>
                  <a:gd name="T9" fmla="*/ 40 h 42"/>
                  <a:gd name="T10" fmla="*/ 44 w 44"/>
                  <a:gd name="T11" fmla="*/ 12 h 42"/>
                  <a:gd name="T12" fmla="*/ 43 w 44"/>
                  <a:gd name="T13" fmla="*/ 10 h 42"/>
                  <a:gd name="T14" fmla="*/ 44 w 44"/>
                  <a:gd name="T15" fmla="*/ 8 h 42"/>
                  <a:gd name="T16" fmla="*/ 44 w 44"/>
                  <a:gd name="T17" fmla="*/ 6 h 42"/>
                  <a:gd name="T18" fmla="*/ 44 w 44"/>
                  <a:gd name="T19" fmla="*/ 4 h 42"/>
                  <a:gd name="T20" fmla="*/ 44 w 44"/>
                  <a:gd name="T21" fmla="*/ 4 h 42"/>
                  <a:gd name="T22" fmla="*/ 44 w 44"/>
                  <a:gd name="T23" fmla="*/ 3 h 42"/>
                  <a:gd name="T24" fmla="*/ 44 w 44"/>
                  <a:gd name="T25" fmla="*/ 3 h 42"/>
                  <a:gd name="T26" fmla="*/ 41 w 44"/>
                  <a:gd name="T27" fmla="*/ 3 h 42"/>
                  <a:gd name="T28" fmla="*/ 40 w 44"/>
                  <a:gd name="T29" fmla="*/ 2 h 42"/>
                  <a:gd name="T30" fmla="*/ 38 w 44"/>
                  <a:gd name="T31" fmla="*/ 1 h 42"/>
                  <a:gd name="T32" fmla="*/ 36 w 44"/>
                  <a:gd name="T33" fmla="*/ 0 h 42"/>
                  <a:gd name="T34" fmla="*/ 30 w 44"/>
                  <a:gd name="T35" fmla="*/ 3 h 42"/>
                  <a:gd name="T36" fmla="*/ 30 w 44"/>
                  <a:gd name="T37" fmla="*/ 5 h 42"/>
                  <a:gd name="T38" fmla="*/ 30 w 44"/>
                  <a:gd name="T39" fmla="*/ 7 h 42"/>
                  <a:gd name="T40" fmla="*/ 28 w 44"/>
                  <a:gd name="T41" fmla="*/ 8 h 42"/>
                  <a:gd name="T42" fmla="*/ 25 w 44"/>
                  <a:gd name="T43" fmla="*/ 7 h 42"/>
                  <a:gd name="T44" fmla="*/ 20 w 44"/>
                  <a:gd name="T45" fmla="*/ 5 h 42"/>
                  <a:gd name="T46" fmla="*/ 17 w 44"/>
                  <a:gd name="T47" fmla="*/ 4 h 42"/>
                  <a:gd name="T48" fmla="*/ 17 w 44"/>
                  <a:gd name="T49" fmla="*/ 3 h 42"/>
                  <a:gd name="T50" fmla="*/ 15 w 44"/>
                  <a:gd name="T51" fmla="*/ 2 h 42"/>
                  <a:gd name="T52" fmla="*/ 14 w 44"/>
                  <a:gd name="T53" fmla="*/ 1 h 42"/>
                  <a:gd name="T54" fmla="*/ 11 w 44"/>
                  <a:gd name="T55" fmla="*/ 0 h 42"/>
                  <a:gd name="T56" fmla="*/ 10 w 44"/>
                  <a:gd name="T57" fmla="*/ 0 h 42"/>
                  <a:gd name="T58" fmla="*/ 9 w 44"/>
                  <a:gd name="T59" fmla="*/ 1 h 42"/>
                  <a:gd name="T60" fmla="*/ 7 w 44"/>
                  <a:gd name="T61" fmla="*/ 0 h 42"/>
                  <a:gd name="T62" fmla="*/ 7 w 44"/>
                  <a:gd name="T63" fmla="*/ 1 h 42"/>
                  <a:gd name="T64" fmla="*/ 6 w 44"/>
                  <a:gd name="T65" fmla="*/ 2 h 42"/>
                  <a:gd name="T66" fmla="*/ 5 w 44"/>
                  <a:gd name="T67" fmla="*/ 2 h 42"/>
                  <a:gd name="T68" fmla="*/ 4 w 44"/>
                  <a:gd name="T69" fmla="*/ 4 h 42"/>
                  <a:gd name="T70" fmla="*/ 3 w 44"/>
                  <a:gd name="T71" fmla="*/ 4 h 42"/>
                  <a:gd name="T72" fmla="*/ 3 w 44"/>
                  <a:gd name="T73" fmla="*/ 5 h 42"/>
                  <a:gd name="T74" fmla="*/ 2 w 44"/>
                  <a:gd name="T75" fmla="*/ 8 h 42"/>
                  <a:gd name="T76" fmla="*/ 1 w 44"/>
                  <a:gd name="T77" fmla="*/ 9 h 42"/>
                  <a:gd name="T78" fmla="*/ 0 w 44"/>
                  <a:gd name="T79" fmla="*/ 9 h 42"/>
                  <a:gd name="T80" fmla="*/ 1 w 44"/>
                  <a:gd name="T81" fmla="*/ 11 h 42"/>
                  <a:gd name="T82" fmla="*/ 2 w 44"/>
                  <a:gd name="T83" fmla="*/ 12 h 42"/>
                  <a:gd name="T84" fmla="*/ 2 w 44"/>
                  <a:gd name="T85" fmla="*/ 14 h 42"/>
                  <a:gd name="T86" fmla="*/ 2 w 44"/>
                  <a:gd name="T87" fmla="*/ 15 h 42"/>
                  <a:gd name="T88" fmla="*/ 1 w 44"/>
                  <a:gd name="T89" fmla="*/ 17 h 42"/>
                  <a:gd name="T90" fmla="*/ 1 w 44"/>
                  <a:gd name="T91" fmla="*/ 18 h 42"/>
                  <a:gd name="T92" fmla="*/ 1 w 44"/>
                  <a:gd name="T93" fmla="*/ 19 h 42"/>
                  <a:gd name="T94" fmla="*/ 2 w 44"/>
                  <a:gd name="T95" fmla="*/ 20 h 42"/>
                  <a:gd name="T96" fmla="*/ 2 w 44"/>
                  <a:gd name="T97" fmla="*/ 20 h 42"/>
                  <a:gd name="T98" fmla="*/ 2 w 44"/>
                  <a:gd name="T99" fmla="*/ 21 h 42"/>
                  <a:gd name="T100" fmla="*/ 1 w 44"/>
                  <a:gd name="T101" fmla="*/ 22 h 42"/>
                  <a:gd name="T102" fmla="*/ 1 w 44"/>
                  <a:gd name="T103" fmla="*/ 22 h 42"/>
                  <a:gd name="T104" fmla="*/ 2 w 44"/>
                  <a:gd name="T105" fmla="*/ 23 h 42"/>
                  <a:gd name="T106" fmla="*/ 2 w 44"/>
                  <a:gd name="T107" fmla="*/ 25 h 42"/>
                  <a:gd name="T108" fmla="*/ 2 w 44"/>
                  <a:gd name="T109" fmla="*/ 26 h 42"/>
                  <a:gd name="T110" fmla="*/ 4 w 44"/>
                  <a:gd name="T111" fmla="*/ 27 h 42"/>
                  <a:gd name="T112" fmla="*/ 5 w 44"/>
                  <a:gd name="T113" fmla="*/ 27 h 42"/>
                  <a:gd name="T114" fmla="*/ 6 w 44"/>
                  <a:gd name="T115" fmla="*/ 27 h 42"/>
                  <a:gd name="T116" fmla="*/ 8 w 44"/>
                  <a:gd name="T117" fmla="*/ 30 h 42"/>
                  <a:gd name="T118" fmla="*/ 12 w 44"/>
                  <a:gd name="T119" fmla="*/ 31 h 42"/>
                  <a:gd name="T120" fmla="*/ 14 w 44"/>
                  <a:gd name="T121" fmla="*/ 33 h 42"/>
                  <a:gd name="T122" fmla="*/ 19 w 44"/>
                  <a:gd name="T123" fmla="*/ 3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4" h="42">
                    <a:moveTo>
                      <a:pt x="19" y="30"/>
                    </a:moveTo>
                    <a:cubicBezTo>
                      <a:pt x="19" y="30"/>
                      <a:pt x="19" y="30"/>
                      <a:pt x="19" y="30"/>
                    </a:cubicBezTo>
                    <a:cubicBezTo>
                      <a:pt x="41" y="42"/>
                      <a:pt x="41" y="42"/>
                      <a:pt x="41" y="42"/>
                    </a:cubicBezTo>
                    <a:cubicBezTo>
                      <a:pt x="41" y="40"/>
                      <a:pt x="41" y="40"/>
                      <a:pt x="41" y="40"/>
                    </a:cubicBezTo>
                    <a:cubicBezTo>
                      <a:pt x="44" y="40"/>
                      <a:pt x="44" y="40"/>
                      <a:pt x="44" y="40"/>
                    </a:cubicBezTo>
                    <a:cubicBezTo>
                      <a:pt x="44" y="12"/>
                      <a:pt x="44" y="12"/>
                      <a:pt x="44" y="12"/>
                    </a:cubicBezTo>
                    <a:cubicBezTo>
                      <a:pt x="44" y="11"/>
                      <a:pt x="43" y="11"/>
                      <a:pt x="43" y="10"/>
                    </a:cubicBezTo>
                    <a:cubicBezTo>
                      <a:pt x="43" y="9"/>
                      <a:pt x="43" y="8"/>
                      <a:pt x="44" y="8"/>
                    </a:cubicBezTo>
                    <a:cubicBezTo>
                      <a:pt x="44" y="7"/>
                      <a:pt x="44" y="7"/>
                      <a:pt x="44" y="6"/>
                    </a:cubicBezTo>
                    <a:cubicBezTo>
                      <a:pt x="44" y="6"/>
                      <a:pt x="43" y="5"/>
                      <a:pt x="44" y="4"/>
                    </a:cubicBezTo>
                    <a:cubicBezTo>
                      <a:pt x="44" y="4"/>
                      <a:pt x="44" y="4"/>
                      <a:pt x="44" y="4"/>
                    </a:cubicBezTo>
                    <a:cubicBezTo>
                      <a:pt x="44" y="4"/>
                      <a:pt x="44" y="4"/>
                      <a:pt x="44" y="3"/>
                    </a:cubicBezTo>
                    <a:cubicBezTo>
                      <a:pt x="44" y="3"/>
                      <a:pt x="44" y="3"/>
                      <a:pt x="44" y="3"/>
                    </a:cubicBezTo>
                    <a:cubicBezTo>
                      <a:pt x="44" y="3"/>
                      <a:pt x="43" y="3"/>
                      <a:pt x="41" y="3"/>
                    </a:cubicBezTo>
                    <a:cubicBezTo>
                      <a:pt x="41" y="2"/>
                      <a:pt x="41" y="2"/>
                      <a:pt x="40" y="2"/>
                    </a:cubicBezTo>
                    <a:cubicBezTo>
                      <a:pt x="39" y="2"/>
                      <a:pt x="39" y="2"/>
                      <a:pt x="38" y="1"/>
                    </a:cubicBezTo>
                    <a:cubicBezTo>
                      <a:pt x="38" y="1"/>
                      <a:pt x="37" y="0"/>
                      <a:pt x="36" y="0"/>
                    </a:cubicBezTo>
                    <a:cubicBezTo>
                      <a:pt x="33" y="0"/>
                      <a:pt x="30" y="2"/>
                      <a:pt x="30" y="3"/>
                    </a:cubicBezTo>
                    <a:cubicBezTo>
                      <a:pt x="30" y="4"/>
                      <a:pt x="30" y="4"/>
                      <a:pt x="30" y="5"/>
                    </a:cubicBezTo>
                    <a:cubicBezTo>
                      <a:pt x="30" y="5"/>
                      <a:pt x="31" y="6"/>
                      <a:pt x="30" y="7"/>
                    </a:cubicBezTo>
                    <a:cubicBezTo>
                      <a:pt x="29" y="8"/>
                      <a:pt x="29" y="8"/>
                      <a:pt x="28" y="8"/>
                    </a:cubicBezTo>
                    <a:cubicBezTo>
                      <a:pt x="27" y="8"/>
                      <a:pt x="26" y="8"/>
                      <a:pt x="25" y="7"/>
                    </a:cubicBezTo>
                    <a:cubicBezTo>
                      <a:pt x="24" y="6"/>
                      <a:pt x="21" y="5"/>
                      <a:pt x="20" y="5"/>
                    </a:cubicBezTo>
                    <a:cubicBezTo>
                      <a:pt x="19" y="5"/>
                      <a:pt x="18" y="5"/>
                      <a:pt x="17" y="4"/>
                    </a:cubicBezTo>
                    <a:cubicBezTo>
                      <a:pt x="17" y="4"/>
                      <a:pt x="17" y="3"/>
                      <a:pt x="17" y="3"/>
                    </a:cubicBezTo>
                    <a:cubicBezTo>
                      <a:pt x="17" y="2"/>
                      <a:pt x="17" y="2"/>
                      <a:pt x="15" y="2"/>
                    </a:cubicBezTo>
                    <a:cubicBezTo>
                      <a:pt x="15" y="1"/>
                      <a:pt x="14" y="1"/>
                      <a:pt x="14" y="1"/>
                    </a:cubicBezTo>
                    <a:cubicBezTo>
                      <a:pt x="13" y="1"/>
                      <a:pt x="12" y="0"/>
                      <a:pt x="11" y="0"/>
                    </a:cubicBezTo>
                    <a:cubicBezTo>
                      <a:pt x="11" y="0"/>
                      <a:pt x="10" y="0"/>
                      <a:pt x="10" y="0"/>
                    </a:cubicBezTo>
                    <a:cubicBezTo>
                      <a:pt x="10" y="1"/>
                      <a:pt x="9" y="1"/>
                      <a:pt x="9" y="1"/>
                    </a:cubicBezTo>
                    <a:cubicBezTo>
                      <a:pt x="8" y="1"/>
                      <a:pt x="7" y="0"/>
                      <a:pt x="7" y="0"/>
                    </a:cubicBezTo>
                    <a:cubicBezTo>
                      <a:pt x="7" y="0"/>
                      <a:pt x="7" y="1"/>
                      <a:pt x="7" y="1"/>
                    </a:cubicBezTo>
                    <a:cubicBezTo>
                      <a:pt x="7" y="2"/>
                      <a:pt x="6" y="2"/>
                      <a:pt x="6" y="2"/>
                    </a:cubicBezTo>
                    <a:cubicBezTo>
                      <a:pt x="5" y="2"/>
                      <a:pt x="5" y="2"/>
                      <a:pt x="5" y="2"/>
                    </a:cubicBezTo>
                    <a:cubicBezTo>
                      <a:pt x="5" y="2"/>
                      <a:pt x="4" y="3"/>
                      <a:pt x="4" y="4"/>
                    </a:cubicBezTo>
                    <a:cubicBezTo>
                      <a:pt x="3" y="4"/>
                      <a:pt x="3" y="4"/>
                      <a:pt x="3" y="4"/>
                    </a:cubicBezTo>
                    <a:cubicBezTo>
                      <a:pt x="3" y="5"/>
                      <a:pt x="3" y="5"/>
                      <a:pt x="3" y="5"/>
                    </a:cubicBezTo>
                    <a:cubicBezTo>
                      <a:pt x="3" y="6"/>
                      <a:pt x="3" y="7"/>
                      <a:pt x="2" y="8"/>
                    </a:cubicBezTo>
                    <a:cubicBezTo>
                      <a:pt x="2" y="8"/>
                      <a:pt x="2" y="9"/>
                      <a:pt x="1" y="9"/>
                    </a:cubicBezTo>
                    <a:cubicBezTo>
                      <a:pt x="1" y="9"/>
                      <a:pt x="0" y="9"/>
                      <a:pt x="0" y="9"/>
                    </a:cubicBezTo>
                    <a:cubicBezTo>
                      <a:pt x="0" y="10"/>
                      <a:pt x="1" y="10"/>
                      <a:pt x="1" y="11"/>
                    </a:cubicBezTo>
                    <a:cubicBezTo>
                      <a:pt x="1" y="11"/>
                      <a:pt x="2" y="11"/>
                      <a:pt x="2" y="12"/>
                    </a:cubicBezTo>
                    <a:cubicBezTo>
                      <a:pt x="2" y="13"/>
                      <a:pt x="2" y="13"/>
                      <a:pt x="2" y="14"/>
                    </a:cubicBezTo>
                    <a:cubicBezTo>
                      <a:pt x="2" y="14"/>
                      <a:pt x="1" y="15"/>
                      <a:pt x="2" y="15"/>
                    </a:cubicBezTo>
                    <a:cubicBezTo>
                      <a:pt x="2" y="16"/>
                      <a:pt x="2" y="17"/>
                      <a:pt x="1" y="17"/>
                    </a:cubicBezTo>
                    <a:cubicBezTo>
                      <a:pt x="1" y="18"/>
                      <a:pt x="1" y="18"/>
                      <a:pt x="1" y="18"/>
                    </a:cubicBezTo>
                    <a:cubicBezTo>
                      <a:pt x="1" y="19"/>
                      <a:pt x="1" y="19"/>
                      <a:pt x="1" y="19"/>
                    </a:cubicBezTo>
                    <a:cubicBezTo>
                      <a:pt x="1" y="19"/>
                      <a:pt x="2" y="19"/>
                      <a:pt x="2" y="20"/>
                    </a:cubicBezTo>
                    <a:cubicBezTo>
                      <a:pt x="2" y="20"/>
                      <a:pt x="2" y="20"/>
                      <a:pt x="2" y="20"/>
                    </a:cubicBezTo>
                    <a:cubicBezTo>
                      <a:pt x="2" y="20"/>
                      <a:pt x="2" y="20"/>
                      <a:pt x="2" y="21"/>
                    </a:cubicBezTo>
                    <a:cubicBezTo>
                      <a:pt x="1" y="21"/>
                      <a:pt x="1" y="21"/>
                      <a:pt x="1" y="22"/>
                    </a:cubicBezTo>
                    <a:cubicBezTo>
                      <a:pt x="1" y="22"/>
                      <a:pt x="1" y="22"/>
                      <a:pt x="1" y="22"/>
                    </a:cubicBezTo>
                    <a:cubicBezTo>
                      <a:pt x="1" y="23"/>
                      <a:pt x="2" y="23"/>
                      <a:pt x="2" y="23"/>
                    </a:cubicBezTo>
                    <a:cubicBezTo>
                      <a:pt x="2" y="24"/>
                      <a:pt x="2" y="25"/>
                      <a:pt x="2" y="25"/>
                    </a:cubicBezTo>
                    <a:cubicBezTo>
                      <a:pt x="2" y="25"/>
                      <a:pt x="2" y="26"/>
                      <a:pt x="2" y="26"/>
                    </a:cubicBezTo>
                    <a:cubicBezTo>
                      <a:pt x="2" y="26"/>
                      <a:pt x="3" y="27"/>
                      <a:pt x="4" y="27"/>
                    </a:cubicBezTo>
                    <a:cubicBezTo>
                      <a:pt x="5" y="27"/>
                      <a:pt x="5" y="27"/>
                      <a:pt x="5" y="27"/>
                    </a:cubicBezTo>
                    <a:cubicBezTo>
                      <a:pt x="6" y="27"/>
                      <a:pt x="6" y="27"/>
                      <a:pt x="6" y="27"/>
                    </a:cubicBezTo>
                    <a:cubicBezTo>
                      <a:pt x="7" y="27"/>
                      <a:pt x="7" y="28"/>
                      <a:pt x="8" y="30"/>
                    </a:cubicBezTo>
                    <a:cubicBezTo>
                      <a:pt x="9" y="30"/>
                      <a:pt x="11" y="30"/>
                      <a:pt x="12" y="31"/>
                    </a:cubicBezTo>
                    <a:cubicBezTo>
                      <a:pt x="13" y="31"/>
                      <a:pt x="14" y="32"/>
                      <a:pt x="14" y="33"/>
                    </a:cubicBezTo>
                    <a:lnTo>
                      <a:pt x="19" y="30"/>
                    </a:lnTo>
                    <a:close/>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43" name="Freeform 32">
                <a:extLst>
                  <a:ext uri="{FF2B5EF4-FFF2-40B4-BE49-F238E27FC236}">
                    <a16:creationId xmlns:a16="http://schemas.microsoft.com/office/drawing/2014/main" id="{C7370955-E5C0-48A9-8E10-24690D7ADA8F}"/>
                  </a:ext>
                </a:extLst>
              </p:cNvPr>
              <p:cNvSpPr>
                <a:spLocks/>
              </p:cNvSpPr>
              <p:nvPr userDrawn="1"/>
            </p:nvSpPr>
            <p:spPr bwMode="auto">
              <a:xfrm>
                <a:off x="3813" y="2242"/>
                <a:ext cx="263" cy="254"/>
              </a:xfrm>
              <a:custGeom>
                <a:avLst/>
                <a:gdLst>
                  <a:gd name="T0" fmla="*/ 19 w 44"/>
                  <a:gd name="T1" fmla="*/ 30 h 42"/>
                  <a:gd name="T2" fmla="*/ 19 w 44"/>
                  <a:gd name="T3" fmla="*/ 30 h 42"/>
                  <a:gd name="T4" fmla="*/ 41 w 44"/>
                  <a:gd name="T5" fmla="*/ 42 h 42"/>
                  <a:gd name="T6" fmla="*/ 41 w 44"/>
                  <a:gd name="T7" fmla="*/ 40 h 42"/>
                  <a:gd name="T8" fmla="*/ 44 w 44"/>
                  <a:gd name="T9" fmla="*/ 40 h 42"/>
                  <a:gd name="T10" fmla="*/ 44 w 44"/>
                  <a:gd name="T11" fmla="*/ 12 h 42"/>
                  <a:gd name="T12" fmla="*/ 43 w 44"/>
                  <a:gd name="T13" fmla="*/ 10 h 42"/>
                  <a:gd name="T14" fmla="*/ 44 w 44"/>
                  <a:gd name="T15" fmla="*/ 8 h 42"/>
                  <a:gd name="T16" fmla="*/ 44 w 44"/>
                  <a:gd name="T17" fmla="*/ 6 h 42"/>
                  <a:gd name="T18" fmla="*/ 44 w 44"/>
                  <a:gd name="T19" fmla="*/ 4 h 42"/>
                  <a:gd name="T20" fmla="*/ 44 w 44"/>
                  <a:gd name="T21" fmla="*/ 4 h 42"/>
                  <a:gd name="T22" fmla="*/ 44 w 44"/>
                  <a:gd name="T23" fmla="*/ 3 h 42"/>
                  <a:gd name="T24" fmla="*/ 44 w 44"/>
                  <a:gd name="T25" fmla="*/ 3 h 42"/>
                  <a:gd name="T26" fmla="*/ 41 w 44"/>
                  <a:gd name="T27" fmla="*/ 3 h 42"/>
                  <a:gd name="T28" fmla="*/ 40 w 44"/>
                  <a:gd name="T29" fmla="*/ 2 h 42"/>
                  <a:gd name="T30" fmla="*/ 38 w 44"/>
                  <a:gd name="T31" fmla="*/ 1 h 42"/>
                  <a:gd name="T32" fmla="*/ 36 w 44"/>
                  <a:gd name="T33" fmla="*/ 0 h 42"/>
                  <a:gd name="T34" fmla="*/ 30 w 44"/>
                  <a:gd name="T35" fmla="*/ 3 h 42"/>
                  <a:gd name="T36" fmla="*/ 30 w 44"/>
                  <a:gd name="T37" fmla="*/ 5 h 42"/>
                  <a:gd name="T38" fmla="*/ 30 w 44"/>
                  <a:gd name="T39" fmla="*/ 7 h 42"/>
                  <a:gd name="T40" fmla="*/ 28 w 44"/>
                  <a:gd name="T41" fmla="*/ 8 h 42"/>
                  <a:gd name="T42" fmla="*/ 25 w 44"/>
                  <a:gd name="T43" fmla="*/ 7 h 42"/>
                  <a:gd name="T44" fmla="*/ 20 w 44"/>
                  <a:gd name="T45" fmla="*/ 5 h 42"/>
                  <a:gd name="T46" fmla="*/ 17 w 44"/>
                  <a:gd name="T47" fmla="*/ 4 h 42"/>
                  <a:gd name="T48" fmla="*/ 17 w 44"/>
                  <a:gd name="T49" fmla="*/ 3 h 42"/>
                  <a:gd name="T50" fmla="*/ 15 w 44"/>
                  <a:gd name="T51" fmla="*/ 2 h 42"/>
                  <a:gd name="T52" fmla="*/ 14 w 44"/>
                  <a:gd name="T53" fmla="*/ 1 h 42"/>
                  <a:gd name="T54" fmla="*/ 11 w 44"/>
                  <a:gd name="T55" fmla="*/ 0 h 42"/>
                  <a:gd name="T56" fmla="*/ 10 w 44"/>
                  <a:gd name="T57" fmla="*/ 0 h 42"/>
                  <a:gd name="T58" fmla="*/ 9 w 44"/>
                  <a:gd name="T59" fmla="*/ 1 h 42"/>
                  <a:gd name="T60" fmla="*/ 7 w 44"/>
                  <a:gd name="T61" fmla="*/ 0 h 42"/>
                  <a:gd name="T62" fmla="*/ 7 w 44"/>
                  <a:gd name="T63" fmla="*/ 1 h 42"/>
                  <a:gd name="T64" fmla="*/ 6 w 44"/>
                  <a:gd name="T65" fmla="*/ 2 h 42"/>
                  <a:gd name="T66" fmla="*/ 5 w 44"/>
                  <a:gd name="T67" fmla="*/ 2 h 42"/>
                  <a:gd name="T68" fmla="*/ 4 w 44"/>
                  <a:gd name="T69" fmla="*/ 4 h 42"/>
                  <a:gd name="T70" fmla="*/ 3 w 44"/>
                  <a:gd name="T71" fmla="*/ 4 h 42"/>
                  <a:gd name="T72" fmla="*/ 3 w 44"/>
                  <a:gd name="T73" fmla="*/ 5 h 42"/>
                  <a:gd name="T74" fmla="*/ 2 w 44"/>
                  <a:gd name="T75" fmla="*/ 8 h 42"/>
                  <a:gd name="T76" fmla="*/ 1 w 44"/>
                  <a:gd name="T77" fmla="*/ 9 h 42"/>
                  <a:gd name="T78" fmla="*/ 0 w 44"/>
                  <a:gd name="T79" fmla="*/ 9 h 42"/>
                  <a:gd name="T80" fmla="*/ 1 w 44"/>
                  <a:gd name="T81" fmla="*/ 11 h 42"/>
                  <a:gd name="T82" fmla="*/ 2 w 44"/>
                  <a:gd name="T83" fmla="*/ 12 h 42"/>
                  <a:gd name="T84" fmla="*/ 2 w 44"/>
                  <a:gd name="T85" fmla="*/ 14 h 42"/>
                  <a:gd name="T86" fmla="*/ 2 w 44"/>
                  <a:gd name="T87" fmla="*/ 15 h 42"/>
                  <a:gd name="T88" fmla="*/ 1 w 44"/>
                  <a:gd name="T89" fmla="*/ 17 h 42"/>
                  <a:gd name="T90" fmla="*/ 1 w 44"/>
                  <a:gd name="T91" fmla="*/ 18 h 42"/>
                  <a:gd name="T92" fmla="*/ 1 w 44"/>
                  <a:gd name="T93" fmla="*/ 19 h 42"/>
                  <a:gd name="T94" fmla="*/ 2 w 44"/>
                  <a:gd name="T95" fmla="*/ 20 h 42"/>
                  <a:gd name="T96" fmla="*/ 2 w 44"/>
                  <a:gd name="T97" fmla="*/ 20 h 42"/>
                  <a:gd name="T98" fmla="*/ 2 w 44"/>
                  <a:gd name="T99" fmla="*/ 21 h 42"/>
                  <a:gd name="T100" fmla="*/ 1 w 44"/>
                  <a:gd name="T101" fmla="*/ 22 h 42"/>
                  <a:gd name="T102" fmla="*/ 1 w 44"/>
                  <a:gd name="T103" fmla="*/ 22 h 42"/>
                  <a:gd name="T104" fmla="*/ 2 w 44"/>
                  <a:gd name="T105" fmla="*/ 23 h 42"/>
                  <a:gd name="T106" fmla="*/ 2 w 44"/>
                  <a:gd name="T107" fmla="*/ 25 h 42"/>
                  <a:gd name="T108" fmla="*/ 2 w 44"/>
                  <a:gd name="T109" fmla="*/ 26 h 42"/>
                  <a:gd name="T110" fmla="*/ 4 w 44"/>
                  <a:gd name="T111" fmla="*/ 27 h 42"/>
                  <a:gd name="T112" fmla="*/ 5 w 44"/>
                  <a:gd name="T113" fmla="*/ 27 h 42"/>
                  <a:gd name="T114" fmla="*/ 6 w 44"/>
                  <a:gd name="T115" fmla="*/ 27 h 42"/>
                  <a:gd name="T116" fmla="*/ 8 w 44"/>
                  <a:gd name="T117" fmla="*/ 30 h 42"/>
                  <a:gd name="T118" fmla="*/ 12 w 44"/>
                  <a:gd name="T119" fmla="*/ 31 h 42"/>
                  <a:gd name="T120" fmla="*/ 14 w 44"/>
                  <a:gd name="T121" fmla="*/ 33 h 42"/>
                  <a:gd name="T122" fmla="*/ 19 w 44"/>
                  <a:gd name="T123" fmla="*/ 3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4" h="42">
                    <a:moveTo>
                      <a:pt x="19" y="30"/>
                    </a:moveTo>
                    <a:cubicBezTo>
                      <a:pt x="19" y="30"/>
                      <a:pt x="19" y="30"/>
                      <a:pt x="19" y="30"/>
                    </a:cubicBezTo>
                    <a:cubicBezTo>
                      <a:pt x="41" y="42"/>
                      <a:pt x="41" y="42"/>
                      <a:pt x="41" y="42"/>
                    </a:cubicBezTo>
                    <a:cubicBezTo>
                      <a:pt x="41" y="40"/>
                      <a:pt x="41" y="40"/>
                      <a:pt x="41" y="40"/>
                    </a:cubicBezTo>
                    <a:cubicBezTo>
                      <a:pt x="44" y="40"/>
                      <a:pt x="44" y="40"/>
                      <a:pt x="44" y="40"/>
                    </a:cubicBezTo>
                    <a:cubicBezTo>
                      <a:pt x="44" y="12"/>
                      <a:pt x="44" y="12"/>
                      <a:pt x="44" y="12"/>
                    </a:cubicBezTo>
                    <a:cubicBezTo>
                      <a:pt x="44" y="11"/>
                      <a:pt x="43" y="11"/>
                      <a:pt x="43" y="10"/>
                    </a:cubicBezTo>
                    <a:cubicBezTo>
                      <a:pt x="43" y="9"/>
                      <a:pt x="43" y="8"/>
                      <a:pt x="44" y="8"/>
                    </a:cubicBezTo>
                    <a:cubicBezTo>
                      <a:pt x="44" y="7"/>
                      <a:pt x="44" y="7"/>
                      <a:pt x="44" y="6"/>
                    </a:cubicBezTo>
                    <a:cubicBezTo>
                      <a:pt x="44" y="6"/>
                      <a:pt x="43" y="5"/>
                      <a:pt x="44" y="4"/>
                    </a:cubicBezTo>
                    <a:cubicBezTo>
                      <a:pt x="44" y="4"/>
                      <a:pt x="44" y="4"/>
                      <a:pt x="44" y="4"/>
                    </a:cubicBezTo>
                    <a:cubicBezTo>
                      <a:pt x="44" y="4"/>
                      <a:pt x="44" y="4"/>
                      <a:pt x="44" y="3"/>
                    </a:cubicBezTo>
                    <a:cubicBezTo>
                      <a:pt x="44" y="3"/>
                      <a:pt x="44" y="3"/>
                      <a:pt x="44" y="3"/>
                    </a:cubicBezTo>
                    <a:cubicBezTo>
                      <a:pt x="44" y="3"/>
                      <a:pt x="43" y="3"/>
                      <a:pt x="41" y="3"/>
                    </a:cubicBezTo>
                    <a:cubicBezTo>
                      <a:pt x="41" y="2"/>
                      <a:pt x="41" y="2"/>
                      <a:pt x="40" y="2"/>
                    </a:cubicBezTo>
                    <a:cubicBezTo>
                      <a:pt x="39" y="2"/>
                      <a:pt x="39" y="2"/>
                      <a:pt x="38" y="1"/>
                    </a:cubicBezTo>
                    <a:cubicBezTo>
                      <a:pt x="38" y="1"/>
                      <a:pt x="37" y="0"/>
                      <a:pt x="36" y="0"/>
                    </a:cubicBezTo>
                    <a:cubicBezTo>
                      <a:pt x="33" y="0"/>
                      <a:pt x="30" y="2"/>
                      <a:pt x="30" y="3"/>
                    </a:cubicBezTo>
                    <a:cubicBezTo>
                      <a:pt x="30" y="4"/>
                      <a:pt x="30" y="4"/>
                      <a:pt x="30" y="5"/>
                    </a:cubicBezTo>
                    <a:cubicBezTo>
                      <a:pt x="30" y="5"/>
                      <a:pt x="31" y="6"/>
                      <a:pt x="30" y="7"/>
                    </a:cubicBezTo>
                    <a:cubicBezTo>
                      <a:pt x="29" y="8"/>
                      <a:pt x="29" y="8"/>
                      <a:pt x="28" y="8"/>
                    </a:cubicBezTo>
                    <a:cubicBezTo>
                      <a:pt x="27" y="8"/>
                      <a:pt x="26" y="8"/>
                      <a:pt x="25" y="7"/>
                    </a:cubicBezTo>
                    <a:cubicBezTo>
                      <a:pt x="24" y="6"/>
                      <a:pt x="21" y="5"/>
                      <a:pt x="20" y="5"/>
                    </a:cubicBezTo>
                    <a:cubicBezTo>
                      <a:pt x="19" y="5"/>
                      <a:pt x="18" y="5"/>
                      <a:pt x="17" y="4"/>
                    </a:cubicBezTo>
                    <a:cubicBezTo>
                      <a:pt x="17" y="4"/>
                      <a:pt x="17" y="3"/>
                      <a:pt x="17" y="3"/>
                    </a:cubicBezTo>
                    <a:cubicBezTo>
                      <a:pt x="17" y="2"/>
                      <a:pt x="17" y="2"/>
                      <a:pt x="15" y="2"/>
                    </a:cubicBezTo>
                    <a:cubicBezTo>
                      <a:pt x="15" y="1"/>
                      <a:pt x="14" y="1"/>
                      <a:pt x="14" y="1"/>
                    </a:cubicBezTo>
                    <a:cubicBezTo>
                      <a:pt x="13" y="1"/>
                      <a:pt x="12" y="0"/>
                      <a:pt x="11" y="0"/>
                    </a:cubicBezTo>
                    <a:cubicBezTo>
                      <a:pt x="11" y="0"/>
                      <a:pt x="10" y="0"/>
                      <a:pt x="10" y="0"/>
                    </a:cubicBezTo>
                    <a:cubicBezTo>
                      <a:pt x="10" y="1"/>
                      <a:pt x="9" y="1"/>
                      <a:pt x="9" y="1"/>
                    </a:cubicBezTo>
                    <a:cubicBezTo>
                      <a:pt x="8" y="1"/>
                      <a:pt x="7" y="0"/>
                      <a:pt x="7" y="0"/>
                    </a:cubicBezTo>
                    <a:cubicBezTo>
                      <a:pt x="7" y="0"/>
                      <a:pt x="7" y="1"/>
                      <a:pt x="7" y="1"/>
                    </a:cubicBezTo>
                    <a:cubicBezTo>
                      <a:pt x="7" y="2"/>
                      <a:pt x="6" y="2"/>
                      <a:pt x="6" y="2"/>
                    </a:cubicBezTo>
                    <a:cubicBezTo>
                      <a:pt x="5" y="2"/>
                      <a:pt x="5" y="2"/>
                      <a:pt x="5" y="2"/>
                    </a:cubicBezTo>
                    <a:cubicBezTo>
                      <a:pt x="5" y="2"/>
                      <a:pt x="4" y="3"/>
                      <a:pt x="4" y="4"/>
                    </a:cubicBezTo>
                    <a:cubicBezTo>
                      <a:pt x="3" y="4"/>
                      <a:pt x="3" y="4"/>
                      <a:pt x="3" y="4"/>
                    </a:cubicBezTo>
                    <a:cubicBezTo>
                      <a:pt x="3" y="5"/>
                      <a:pt x="3" y="5"/>
                      <a:pt x="3" y="5"/>
                    </a:cubicBezTo>
                    <a:cubicBezTo>
                      <a:pt x="3" y="6"/>
                      <a:pt x="3" y="7"/>
                      <a:pt x="2" y="8"/>
                    </a:cubicBezTo>
                    <a:cubicBezTo>
                      <a:pt x="2" y="8"/>
                      <a:pt x="2" y="9"/>
                      <a:pt x="1" y="9"/>
                    </a:cubicBezTo>
                    <a:cubicBezTo>
                      <a:pt x="1" y="9"/>
                      <a:pt x="0" y="9"/>
                      <a:pt x="0" y="9"/>
                    </a:cubicBezTo>
                    <a:cubicBezTo>
                      <a:pt x="0" y="10"/>
                      <a:pt x="1" y="10"/>
                      <a:pt x="1" y="11"/>
                    </a:cubicBezTo>
                    <a:cubicBezTo>
                      <a:pt x="1" y="11"/>
                      <a:pt x="2" y="11"/>
                      <a:pt x="2" y="12"/>
                    </a:cubicBezTo>
                    <a:cubicBezTo>
                      <a:pt x="2" y="13"/>
                      <a:pt x="2" y="13"/>
                      <a:pt x="2" y="14"/>
                    </a:cubicBezTo>
                    <a:cubicBezTo>
                      <a:pt x="2" y="14"/>
                      <a:pt x="1" y="15"/>
                      <a:pt x="2" y="15"/>
                    </a:cubicBezTo>
                    <a:cubicBezTo>
                      <a:pt x="2" y="16"/>
                      <a:pt x="2" y="17"/>
                      <a:pt x="1" y="17"/>
                    </a:cubicBezTo>
                    <a:cubicBezTo>
                      <a:pt x="1" y="18"/>
                      <a:pt x="1" y="18"/>
                      <a:pt x="1" y="18"/>
                    </a:cubicBezTo>
                    <a:cubicBezTo>
                      <a:pt x="1" y="19"/>
                      <a:pt x="1" y="19"/>
                      <a:pt x="1" y="19"/>
                    </a:cubicBezTo>
                    <a:cubicBezTo>
                      <a:pt x="1" y="19"/>
                      <a:pt x="2" y="19"/>
                      <a:pt x="2" y="20"/>
                    </a:cubicBezTo>
                    <a:cubicBezTo>
                      <a:pt x="2" y="20"/>
                      <a:pt x="2" y="20"/>
                      <a:pt x="2" y="20"/>
                    </a:cubicBezTo>
                    <a:cubicBezTo>
                      <a:pt x="2" y="20"/>
                      <a:pt x="2" y="20"/>
                      <a:pt x="2" y="21"/>
                    </a:cubicBezTo>
                    <a:cubicBezTo>
                      <a:pt x="1" y="21"/>
                      <a:pt x="1" y="21"/>
                      <a:pt x="1" y="22"/>
                    </a:cubicBezTo>
                    <a:cubicBezTo>
                      <a:pt x="1" y="22"/>
                      <a:pt x="1" y="22"/>
                      <a:pt x="1" y="22"/>
                    </a:cubicBezTo>
                    <a:cubicBezTo>
                      <a:pt x="1" y="23"/>
                      <a:pt x="2" y="23"/>
                      <a:pt x="2" y="23"/>
                    </a:cubicBezTo>
                    <a:cubicBezTo>
                      <a:pt x="2" y="24"/>
                      <a:pt x="2" y="25"/>
                      <a:pt x="2" y="25"/>
                    </a:cubicBezTo>
                    <a:cubicBezTo>
                      <a:pt x="2" y="25"/>
                      <a:pt x="2" y="26"/>
                      <a:pt x="2" y="26"/>
                    </a:cubicBezTo>
                    <a:cubicBezTo>
                      <a:pt x="2" y="26"/>
                      <a:pt x="3" y="27"/>
                      <a:pt x="4" y="27"/>
                    </a:cubicBezTo>
                    <a:cubicBezTo>
                      <a:pt x="5" y="27"/>
                      <a:pt x="5" y="27"/>
                      <a:pt x="5" y="27"/>
                    </a:cubicBezTo>
                    <a:cubicBezTo>
                      <a:pt x="6" y="27"/>
                      <a:pt x="6" y="27"/>
                      <a:pt x="6" y="27"/>
                    </a:cubicBezTo>
                    <a:cubicBezTo>
                      <a:pt x="7" y="27"/>
                      <a:pt x="7" y="28"/>
                      <a:pt x="8" y="30"/>
                    </a:cubicBezTo>
                    <a:cubicBezTo>
                      <a:pt x="9" y="30"/>
                      <a:pt x="11" y="30"/>
                      <a:pt x="12" y="31"/>
                    </a:cubicBezTo>
                    <a:cubicBezTo>
                      <a:pt x="13" y="31"/>
                      <a:pt x="14" y="32"/>
                      <a:pt x="14" y="33"/>
                    </a:cubicBezTo>
                    <a:lnTo>
                      <a:pt x="19" y="30"/>
                    </a:ln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44" name="Freeform 33">
                <a:extLst>
                  <a:ext uri="{FF2B5EF4-FFF2-40B4-BE49-F238E27FC236}">
                    <a16:creationId xmlns:a16="http://schemas.microsoft.com/office/drawing/2014/main" id="{FC55D957-FC30-47F8-9F3F-252F328504B7}"/>
                  </a:ext>
                </a:extLst>
              </p:cNvPr>
              <p:cNvSpPr>
                <a:spLocks/>
              </p:cNvSpPr>
              <p:nvPr userDrawn="1"/>
            </p:nvSpPr>
            <p:spPr bwMode="auto">
              <a:xfrm>
                <a:off x="3358" y="2599"/>
                <a:ext cx="47" cy="18"/>
              </a:xfrm>
              <a:custGeom>
                <a:avLst/>
                <a:gdLst>
                  <a:gd name="T0" fmla="*/ 0 w 8"/>
                  <a:gd name="T1" fmla="*/ 1 h 3"/>
                  <a:gd name="T2" fmla="*/ 0 w 8"/>
                  <a:gd name="T3" fmla="*/ 2 h 3"/>
                  <a:gd name="T4" fmla="*/ 0 w 8"/>
                  <a:gd name="T5" fmla="*/ 3 h 3"/>
                  <a:gd name="T6" fmla="*/ 1 w 8"/>
                  <a:gd name="T7" fmla="*/ 2 h 3"/>
                  <a:gd name="T8" fmla="*/ 4 w 8"/>
                  <a:gd name="T9" fmla="*/ 2 h 3"/>
                  <a:gd name="T10" fmla="*/ 4 w 8"/>
                  <a:gd name="T11" fmla="*/ 1 h 3"/>
                  <a:gd name="T12" fmla="*/ 6 w 8"/>
                  <a:gd name="T13" fmla="*/ 2 h 3"/>
                  <a:gd name="T14" fmla="*/ 7 w 8"/>
                  <a:gd name="T15" fmla="*/ 2 h 3"/>
                  <a:gd name="T16" fmla="*/ 8 w 8"/>
                  <a:gd name="T17" fmla="*/ 2 h 3"/>
                  <a:gd name="T18" fmla="*/ 7 w 8"/>
                  <a:gd name="T19" fmla="*/ 2 h 3"/>
                  <a:gd name="T20" fmla="*/ 5 w 8"/>
                  <a:gd name="T21" fmla="*/ 1 h 3"/>
                  <a:gd name="T22" fmla="*/ 4 w 8"/>
                  <a:gd name="T23" fmla="*/ 1 h 3"/>
                  <a:gd name="T24" fmla="*/ 1 w 8"/>
                  <a:gd name="T25" fmla="*/ 1 h 3"/>
                  <a:gd name="T26" fmla="*/ 0 w 8"/>
                  <a:gd name="T2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3">
                    <a:moveTo>
                      <a:pt x="0" y="1"/>
                    </a:moveTo>
                    <a:cubicBezTo>
                      <a:pt x="0" y="1"/>
                      <a:pt x="0" y="2"/>
                      <a:pt x="0" y="2"/>
                    </a:cubicBezTo>
                    <a:cubicBezTo>
                      <a:pt x="0" y="2"/>
                      <a:pt x="0" y="2"/>
                      <a:pt x="0" y="3"/>
                    </a:cubicBezTo>
                    <a:cubicBezTo>
                      <a:pt x="0" y="3"/>
                      <a:pt x="1" y="2"/>
                      <a:pt x="1" y="2"/>
                    </a:cubicBezTo>
                    <a:cubicBezTo>
                      <a:pt x="2" y="2"/>
                      <a:pt x="3" y="2"/>
                      <a:pt x="4" y="2"/>
                    </a:cubicBezTo>
                    <a:cubicBezTo>
                      <a:pt x="4" y="1"/>
                      <a:pt x="4" y="1"/>
                      <a:pt x="4" y="1"/>
                    </a:cubicBezTo>
                    <a:cubicBezTo>
                      <a:pt x="5" y="1"/>
                      <a:pt x="5" y="2"/>
                      <a:pt x="6" y="2"/>
                    </a:cubicBezTo>
                    <a:cubicBezTo>
                      <a:pt x="6" y="2"/>
                      <a:pt x="6" y="2"/>
                      <a:pt x="7" y="2"/>
                    </a:cubicBezTo>
                    <a:cubicBezTo>
                      <a:pt x="7" y="2"/>
                      <a:pt x="7" y="2"/>
                      <a:pt x="8" y="2"/>
                    </a:cubicBezTo>
                    <a:cubicBezTo>
                      <a:pt x="8" y="2"/>
                      <a:pt x="7" y="2"/>
                      <a:pt x="7" y="2"/>
                    </a:cubicBezTo>
                    <a:cubicBezTo>
                      <a:pt x="6" y="2"/>
                      <a:pt x="6" y="1"/>
                      <a:pt x="5" y="1"/>
                    </a:cubicBezTo>
                    <a:cubicBezTo>
                      <a:pt x="5" y="1"/>
                      <a:pt x="5" y="0"/>
                      <a:pt x="4" y="1"/>
                    </a:cubicBezTo>
                    <a:cubicBezTo>
                      <a:pt x="3" y="1"/>
                      <a:pt x="2" y="1"/>
                      <a:pt x="1" y="1"/>
                    </a:cubicBezTo>
                    <a:cubicBezTo>
                      <a:pt x="1" y="1"/>
                      <a:pt x="1" y="1"/>
                      <a:pt x="0" y="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45" name="Freeform 34">
                <a:extLst>
                  <a:ext uri="{FF2B5EF4-FFF2-40B4-BE49-F238E27FC236}">
                    <a16:creationId xmlns:a16="http://schemas.microsoft.com/office/drawing/2014/main" id="{F134D5CA-C612-4A21-BEF5-6B415820F78A}"/>
                  </a:ext>
                </a:extLst>
              </p:cNvPr>
              <p:cNvSpPr>
                <a:spLocks/>
              </p:cNvSpPr>
              <p:nvPr userDrawn="1"/>
            </p:nvSpPr>
            <p:spPr bwMode="auto">
              <a:xfrm>
                <a:off x="3358" y="2599"/>
                <a:ext cx="47" cy="18"/>
              </a:xfrm>
              <a:custGeom>
                <a:avLst/>
                <a:gdLst>
                  <a:gd name="T0" fmla="*/ 0 w 8"/>
                  <a:gd name="T1" fmla="*/ 1 h 3"/>
                  <a:gd name="T2" fmla="*/ 0 w 8"/>
                  <a:gd name="T3" fmla="*/ 2 h 3"/>
                  <a:gd name="T4" fmla="*/ 0 w 8"/>
                  <a:gd name="T5" fmla="*/ 3 h 3"/>
                  <a:gd name="T6" fmla="*/ 1 w 8"/>
                  <a:gd name="T7" fmla="*/ 2 h 3"/>
                  <a:gd name="T8" fmla="*/ 4 w 8"/>
                  <a:gd name="T9" fmla="*/ 2 h 3"/>
                  <a:gd name="T10" fmla="*/ 4 w 8"/>
                  <a:gd name="T11" fmla="*/ 1 h 3"/>
                  <a:gd name="T12" fmla="*/ 6 w 8"/>
                  <a:gd name="T13" fmla="*/ 2 h 3"/>
                  <a:gd name="T14" fmla="*/ 7 w 8"/>
                  <a:gd name="T15" fmla="*/ 2 h 3"/>
                  <a:gd name="T16" fmla="*/ 8 w 8"/>
                  <a:gd name="T17" fmla="*/ 2 h 3"/>
                  <a:gd name="T18" fmla="*/ 7 w 8"/>
                  <a:gd name="T19" fmla="*/ 2 h 3"/>
                  <a:gd name="T20" fmla="*/ 5 w 8"/>
                  <a:gd name="T21" fmla="*/ 1 h 3"/>
                  <a:gd name="T22" fmla="*/ 4 w 8"/>
                  <a:gd name="T23" fmla="*/ 1 h 3"/>
                  <a:gd name="T24" fmla="*/ 1 w 8"/>
                  <a:gd name="T25" fmla="*/ 1 h 3"/>
                  <a:gd name="T26" fmla="*/ 0 w 8"/>
                  <a:gd name="T2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3">
                    <a:moveTo>
                      <a:pt x="0" y="1"/>
                    </a:moveTo>
                    <a:cubicBezTo>
                      <a:pt x="0" y="1"/>
                      <a:pt x="0" y="2"/>
                      <a:pt x="0" y="2"/>
                    </a:cubicBezTo>
                    <a:cubicBezTo>
                      <a:pt x="0" y="2"/>
                      <a:pt x="0" y="2"/>
                      <a:pt x="0" y="3"/>
                    </a:cubicBezTo>
                    <a:cubicBezTo>
                      <a:pt x="0" y="3"/>
                      <a:pt x="1" y="2"/>
                      <a:pt x="1" y="2"/>
                    </a:cubicBezTo>
                    <a:cubicBezTo>
                      <a:pt x="2" y="2"/>
                      <a:pt x="3" y="2"/>
                      <a:pt x="4" y="2"/>
                    </a:cubicBezTo>
                    <a:cubicBezTo>
                      <a:pt x="4" y="1"/>
                      <a:pt x="4" y="1"/>
                      <a:pt x="4" y="1"/>
                    </a:cubicBezTo>
                    <a:cubicBezTo>
                      <a:pt x="5" y="1"/>
                      <a:pt x="5" y="2"/>
                      <a:pt x="6" y="2"/>
                    </a:cubicBezTo>
                    <a:cubicBezTo>
                      <a:pt x="6" y="2"/>
                      <a:pt x="6" y="2"/>
                      <a:pt x="7" y="2"/>
                    </a:cubicBezTo>
                    <a:cubicBezTo>
                      <a:pt x="7" y="2"/>
                      <a:pt x="7" y="2"/>
                      <a:pt x="8" y="2"/>
                    </a:cubicBezTo>
                    <a:cubicBezTo>
                      <a:pt x="8" y="2"/>
                      <a:pt x="7" y="2"/>
                      <a:pt x="7" y="2"/>
                    </a:cubicBezTo>
                    <a:cubicBezTo>
                      <a:pt x="6" y="2"/>
                      <a:pt x="6" y="1"/>
                      <a:pt x="5" y="1"/>
                    </a:cubicBezTo>
                    <a:cubicBezTo>
                      <a:pt x="5" y="1"/>
                      <a:pt x="5" y="0"/>
                      <a:pt x="4" y="1"/>
                    </a:cubicBezTo>
                    <a:cubicBezTo>
                      <a:pt x="3" y="1"/>
                      <a:pt x="2" y="1"/>
                      <a:pt x="1" y="1"/>
                    </a:cubicBezTo>
                    <a:cubicBezTo>
                      <a:pt x="1" y="1"/>
                      <a:pt x="1" y="1"/>
                      <a:pt x="0" y="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46" name="Freeform 35">
                <a:extLst>
                  <a:ext uri="{FF2B5EF4-FFF2-40B4-BE49-F238E27FC236}">
                    <a16:creationId xmlns:a16="http://schemas.microsoft.com/office/drawing/2014/main" id="{E61AB367-E9A1-4DB0-8AE9-71E343187663}"/>
                  </a:ext>
                </a:extLst>
              </p:cNvPr>
              <p:cNvSpPr>
                <a:spLocks/>
              </p:cNvSpPr>
              <p:nvPr userDrawn="1"/>
            </p:nvSpPr>
            <p:spPr bwMode="auto">
              <a:xfrm>
                <a:off x="3346" y="2550"/>
                <a:ext cx="101" cy="79"/>
              </a:xfrm>
              <a:custGeom>
                <a:avLst/>
                <a:gdLst>
                  <a:gd name="T0" fmla="*/ 10 w 17"/>
                  <a:gd name="T1" fmla="*/ 12 h 13"/>
                  <a:gd name="T2" fmla="*/ 11 w 17"/>
                  <a:gd name="T3" fmla="*/ 12 h 13"/>
                  <a:gd name="T4" fmla="*/ 13 w 17"/>
                  <a:gd name="T5" fmla="*/ 13 h 13"/>
                  <a:gd name="T6" fmla="*/ 15 w 17"/>
                  <a:gd name="T7" fmla="*/ 13 h 13"/>
                  <a:gd name="T8" fmla="*/ 17 w 17"/>
                  <a:gd name="T9" fmla="*/ 13 h 13"/>
                  <a:gd name="T10" fmla="*/ 17 w 17"/>
                  <a:gd name="T11" fmla="*/ 13 h 13"/>
                  <a:gd name="T12" fmla="*/ 17 w 17"/>
                  <a:gd name="T13" fmla="*/ 11 h 13"/>
                  <a:gd name="T14" fmla="*/ 16 w 17"/>
                  <a:gd name="T15" fmla="*/ 9 h 13"/>
                  <a:gd name="T16" fmla="*/ 15 w 17"/>
                  <a:gd name="T17" fmla="*/ 7 h 13"/>
                  <a:gd name="T18" fmla="*/ 15 w 17"/>
                  <a:gd name="T19" fmla="*/ 7 h 13"/>
                  <a:gd name="T20" fmla="*/ 13 w 17"/>
                  <a:gd name="T21" fmla="*/ 5 h 13"/>
                  <a:gd name="T22" fmla="*/ 11 w 17"/>
                  <a:gd name="T23" fmla="*/ 2 h 13"/>
                  <a:gd name="T24" fmla="*/ 10 w 17"/>
                  <a:gd name="T25" fmla="*/ 2 h 13"/>
                  <a:gd name="T26" fmla="*/ 10 w 17"/>
                  <a:gd name="T27" fmla="*/ 2 h 13"/>
                  <a:gd name="T28" fmla="*/ 8 w 17"/>
                  <a:gd name="T29" fmla="*/ 1 h 13"/>
                  <a:gd name="T30" fmla="*/ 8 w 17"/>
                  <a:gd name="T31" fmla="*/ 0 h 13"/>
                  <a:gd name="T32" fmla="*/ 6 w 17"/>
                  <a:gd name="T33" fmla="*/ 1 h 13"/>
                  <a:gd name="T34" fmla="*/ 6 w 17"/>
                  <a:gd name="T35" fmla="*/ 1 h 13"/>
                  <a:gd name="T36" fmla="*/ 5 w 17"/>
                  <a:gd name="T37" fmla="*/ 1 h 13"/>
                  <a:gd name="T38" fmla="*/ 3 w 17"/>
                  <a:gd name="T39" fmla="*/ 1 h 13"/>
                  <a:gd name="T40" fmla="*/ 3 w 17"/>
                  <a:gd name="T41" fmla="*/ 1 h 13"/>
                  <a:gd name="T42" fmla="*/ 2 w 17"/>
                  <a:gd name="T43" fmla="*/ 2 h 13"/>
                  <a:gd name="T44" fmla="*/ 2 w 17"/>
                  <a:gd name="T45" fmla="*/ 2 h 13"/>
                  <a:gd name="T46" fmla="*/ 1 w 17"/>
                  <a:gd name="T47" fmla="*/ 4 h 13"/>
                  <a:gd name="T48" fmla="*/ 2 w 17"/>
                  <a:gd name="T49" fmla="*/ 8 h 13"/>
                  <a:gd name="T50" fmla="*/ 2 w 17"/>
                  <a:gd name="T51" fmla="*/ 9 h 13"/>
                  <a:gd name="T52" fmla="*/ 3 w 17"/>
                  <a:gd name="T53" fmla="*/ 9 h 13"/>
                  <a:gd name="T54" fmla="*/ 6 w 17"/>
                  <a:gd name="T55" fmla="*/ 8 h 13"/>
                  <a:gd name="T56" fmla="*/ 6 w 17"/>
                  <a:gd name="T57" fmla="*/ 8 h 13"/>
                  <a:gd name="T58" fmla="*/ 7 w 17"/>
                  <a:gd name="T59" fmla="*/ 9 h 13"/>
                  <a:gd name="T60" fmla="*/ 9 w 17"/>
                  <a:gd name="T61" fmla="*/ 10 h 13"/>
                  <a:gd name="T62" fmla="*/ 10 w 17"/>
                  <a:gd name="T63" fmla="*/ 10 h 13"/>
                  <a:gd name="T64" fmla="*/ 11 w 17"/>
                  <a:gd name="T65" fmla="*/ 10 h 13"/>
                  <a:gd name="T66" fmla="*/ 10 w 17"/>
                  <a:gd name="T67" fmla="*/ 10 h 13"/>
                  <a:gd name="T68" fmla="*/ 8 w 17"/>
                  <a:gd name="T69" fmla="*/ 11 h 13"/>
                  <a:gd name="T70" fmla="*/ 7 w 17"/>
                  <a:gd name="T71" fmla="*/ 10 h 13"/>
                  <a:gd name="T72" fmla="*/ 6 w 17"/>
                  <a:gd name="T73" fmla="*/ 10 h 13"/>
                  <a:gd name="T74" fmla="*/ 3 w 17"/>
                  <a:gd name="T75" fmla="*/ 11 h 13"/>
                  <a:gd name="T76" fmla="*/ 2 w 17"/>
                  <a:gd name="T77" fmla="*/ 11 h 13"/>
                  <a:gd name="T78" fmla="*/ 2 w 17"/>
                  <a:gd name="T79" fmla="*/ 12 h 13"/>
                  <a:gd name="T80" fmla="*/ 3 w 17"/>
                  <a:gd name="T81" fmla="*/ 12 h 13"/>
                  <a:gd name="T82" fmla="*/ 3 w 17"/>
                  <a:gd name="T83" fmla="*/ 12 h 13"/>
                  <a:gd name="T84" fmla="*/ 4 w 17"/>
                  <a:gd name="T85" fmla="*/ 13 h 13"/>
                  <a:gd name="T86" fmla="*/ 4 w 17"/>
                  <a:gd name="T87" fmla="*/ 13 h 13"/>
                  <a:gd name="T88" fmla="*/ 4 w 17"/>
                  <a:gd name="T89" fmla="*/ 13 h 13"/>
                  <a:gd name="T90" fmla="*/ 5 w 17"/>
                  <a:gd name="T91" fmla="*/ 12 h 13"/>
                  <a:gd name="T92" fmla="*/ 6 w 17"/>
                  <a:gd name="T93" fmla="*/ 12 h 13"/>
                  <a:gd name="T94" fmla="*/ 10 w 17"/>
                  <a:gd name="T95" fmla="*/ 12 h 13"/>
                  <a:gd name="T96" fmla="*/ 10 w 17"/>
                  <a:gd name="T9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 h="13">
                    <a:moveTo>
                      <a:pt x="10" y="12"/>
                    </a:moveTo>
                    <a:cubicBezTo>
                      <a:pt x="11" y="12"/>
                      <a:pt x="11" y="12"/>
                      <a:pt x="11" y="12"/>
                    </a:cubicBezTo>
                    <a:cubicBezTo>
                      <a:pt x="11" y="12"/>
                      <a:pt x="13" y="12"/>
                      <a:pt x="13" y="13"/>
                    </a:cubicBezTo>
                    <a:cubicBezTo>
                      <a:pt x="13" y="13"/>
                      <a:pt x="14" y="13"/>
                      <a:pt x="15" y="13"/>
                    </a:cubicBezTo>
                    <a:cubicBezTo>
                      <a:pt x="16" y="13"/>
                      <a:pt x="16" y="13"/>
                      <a:pt x="17" y="13"/>
                    </a:cubicBezTo>
                    <a:cubicBezTo>
                      <a:pt x="17" y="13"/>
                      <a:pt x="17" y="13"/>
                      <a:pt x="17" y="13"/>
                    </a:cubicBezTo>
                    <a:cubicBezTo>
                      <a:pt x="17" y="12"/>
                      <a:pt x="17" y="11"/>
                      <a:pt x="17" y="11"/>
                    </a:cubicBezTo>
                    <a:cubicBezTo>
                      <a:pt x="17" y="11"/>
                      <a:pt x="16" y="10"/>
                      <a:pt x="16" y="9"/>
                    </a:cubicBezTo>
                    <a:cubicBezTo>
                      <a:pt x="15" y="9"/>
                      <a:pt x="15" y="8"/>
                      <a:pt x="15" y="7"/>
                    </a:cubicBezTo>
                    <a:cubicBezTo>
                      <a:pt x="15" y="7"/>
                      <a:pt x="15" y="7"/>
                      <a:pt x="15" y="7"/>
                    </a:cubicBezTo>
                    <a:cubicBezTo>
                      <a:pt x="15" y="7"/>
                      <a:pt x="14" y="5"/>
                      <a:pt x="13" y="5"/>
                    </a:cubicBezTo>
                    <a:cubicBezTo>
                      <a:pt x="12" y="4"/>
                      <a:pt x="11" y="2"/>
                      <a:pt x="11" y="2"/>
                    </a:cubicBezTo>
                    <a:cubicBezTo>
                      <a:pt x="10" y="2"/>
                      <a:pt x="10" y="2"/>
                      <a:pt x="10" y="2"/>
                    </a:cubicBezTo>
                    <a:cubicBezTo>
                      <a:pt x="10" y="2"/>
                      <a:pt x="10" y="2"/>
                      <a:pt x="10" y="2"/>
                    </a:cubicBezTo>
                    <a:cubicBezTo>
                      <a:pt x="10" y="2"/>
                      <a:pt x="9" y="1"/>
                      <a:pt x="8" y="1"/>
                    </a:cubicBezTo>
                    <a:cubicBezTo>
                      <a:pt x="8" y="0"/>
                      <a:pt x="8" y="0"/>
                      <a:pt x="8" y="0"/>
                    </a:cubicBezTo>
                    <a:cubicBezTo>
                      <a:pt x="7" y="0"/>
                      <a:pt x="6" y="1"/>
                      <a:pt x="6" y="1"/>
                    </a:cubicBezTo>
                    <a:cubicBezTo>
                      <a:pt x="6" y="1"/>
                      <a:pt x="6" y="1"/>
                      <a:pt x="6" y="1"/>
                    </a:cubicBezTo>
                    <a:cubicBezTo>
                      <a:pt x="6" y="1"/>
                      <a:pt x="5" y="1"/>
                      <a:pt x="5" y="1"/>
                    </a:cubicBezTo>
                    <a:cubicBezTo>
                      <a:pt x="4" y="1"/>
                      <a:pt x="4" y="1"/>
                      <a:pt x="3" y="1"/>
                    </a:cubicBezTo>
                    <a:cubicBezTo>
                      <a:pt x="3" y="1"/>
                      <a:pt x="3" y="1"/>
                      <a:pt x="3" y="1"/>
                    </a:cubicBezTo>
                    <a:cubicBezTo>
                      <a:pt x="2" y="2"/>
                      <a:pt x="2" y="2"/>
                      <a:pt x="2" y="2"/>
                    </a:cubicBezTo>
                    <a:cubicBezTo>
                      <a:pt x="2" y="2"/>
                      <a:pt x="2" y="2"/>
                      <a:pt x="2" y="2"/>
                    </a:cubicBezTo>
                    <a:cubicBezTo>
                      <a:pt x="2" y="3"/>
                      <a:pt x="2" y="4"/>
                      <a:pt x="1" y="4"/>
                    </a:cubicBezTo>
                    <a:cubicBezTo>
                      <a:pt x="0" y="6"/>
                      <a:pt x="2" y="8"/>
                      <a:pt x="2" y="8"/>
                    </a:cubicBezTo>
                    <a:cubicBezTo>
                      <a:pt x="2" y="9"/>
                      <a:pt x="2" y="9"/>
                      <a:pt x="2" y="9"/>
                    </a:cubicBezTo>
                    <a:cubicBezTo>
                      <a:pt x="3" y="9"/>
                      <a:pt x="3" y="9"/>
                      <a:pt x="3" y="9"/>
                    </a:cubicBezTo>
                    <a:cubicBezTo>
                      <a:pt x="4" y="9"/>
                      <a:pt x="5" y="9"/>
                      <a:pt x="6" y="8"/>
                    </a:cubicBezTo>
                    <a:cubicBezTo>
                      <a:pt x="6" y="8"/>
                      <a:pt x="6" y="8"/>
                      <a:pt x="6" y="8"/>
                    </a:cubicBezTo>
                    <a:cubicBezTo>
                      <a:pt x="7" y="8"/>
                      <a:pt x="7" y="8"/>
                      <a:pt x="7" y="9"/>
                    </a:cubicBezTo>
                    <a:cubicBezTo>
                      <a:pt x="8" y="9"/>
                      <a:pt x="8" y="9"/>
                      <a:pt x="9" y="10"/>
                    </a:cubicBezTo>
                    <a:cubicBezTo>
                      <a:pt x="10" y="10"/>
                      <a:pt x="10" y="10"/>
                      <a:pt x="10" y="10"/>
                    </a:cubicBezTo>
                    <a:cubicBezTo>
                      <a:pt x="11" y="10"/>
                      <a:pt x="11" y="10"/>
                      <a:pt x="11" y="10"/>
                    </a:cubicBezTo>
                    <a:cubicBezTo>
                      <a:pt x="10" y="10"/>
                      <a:pt x="10" y="10"/>
                      <a:pt x="10" y="10"/>
                    </a:cubicBezTo>
                    <a:cubicBezTo>
                      <a:pt x="10" y="10"/>
                      <a:pt x="9" y="11"/>
                      <a:pt x="8" y="11"/>
                    </a:cubicBezTo>
                    <a:cubicBezTo>
                      <a:pt x="8" y="11"/>
                      <a:pt x="8" y="10"/>
                      <a:pt x="7" y="10"/>
                    </a:cubicBezTo>
                    <a:cubicBezTo>
                      <a:pt x="7" y="10"/>
                      <a:pt x="6" y="10"/>
                      <a:pt x="6" y="10"/>
                    </a:cubicBezTo>
                    <a:cubicBezTo>
                      <a:pt x="5" y="10"/>
                      <a:pt x="3" y="11"/>
                      <a:pt x="3" y="11"/>
                    </a:cubicBezTo>
                    <a:cubicBezTo>
                      <a:pt x="3" y="11"/>
                      <a:pt x="2" y="11"/>
                      <a:pt x="2" y="11"/>
                    </a:cubicBezTo>
                    <a:cubicBezTo>
                      <a:pt x="2" y="11"/>
                      <a:pt x="2" y="12"/>
                      <a:pt x="2" y="12"/>
                    </a:cubicBezTo>
                    <a:cubicBezTo>
                      <a:pt x="2" y="12"/>
                      <a:pt x="2" y="12"/>
                      <a:pt x="3" y="12"/>
                    </a:cubicBezTo>
                    <a:cubicBezTo>
                      <a:pt x="3" y="12"/>
                      <a:pt x="3" y="12"/>
                      <a:pt x="3" y="12"/>
                    </a:cubicBezTo>
                    <a:cubicBezTo>
                      <a:pt x="4" y="12"/>
                      <a:pt x="4" y="12"/>
                      <a:pt x="4" y="13"/>
                    </a:cubicBezTo>
                    <a:cubicBezTo>
                      <a:pt x="4" y="13"/>
                      <a:pt x="4" y="13"/>
                      <a:pt x="4" y="13"/>
                    </a:cubicBezTo>
                    <a:cubicBezTo>
                      <a:pt x="4" y="13"/>
                      <a:pt x="4" y="13"/>
                      <a:pt x="4" y="13"/>
                    </a:cubicBezTo>
                    <a:cubicBezTo>
                      <a:pt x="4" y="13"/>
                      <a:pt x="5" y="12"/>
                      <a:pt x="5" y="12"/>
                    </a:cubicBezTo>
                    <a:cubicBezTo>
                      <a:pt x="6" y="12"/>
                      <a:pt x="6" y="12"/>
                      <a:pt x="6" y="12"/>
                    </a:cubicBezTo>
                    <a:cubicBezTo>
                      <a:pt x="6" y="12"/>
                      <a:pt x="9" y="12"/>
                      <a:pt x="10" y="12"/>
                    </a:cubicBezTo>
                    <a:cubicBezTo>
                      <a:pt x="10" y="12"/>
                      <a:pt x="10" y="12"/>
                      <a:pt x="10" y="12"/>
                    </a:cubicBezTo>
                    <a:close/>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47" name="Freeform 36">
                <a:extLst>
                  <a:ext uri="{FF2B5EF4-FFF2-40B4-BE49-F238E27FC236}">
                    <a16:creationId xmlns:a16="http://schemas.microsoft.com/office/drawing/2014/main" id="{2323FCA8-65E0-4FC9-B3EE-97F3DAA73168}"/>
                  </a:ext>
                </a:extLst>
              </p:cNvPr>
              <p:cNvSpPr>
                <a:spLocks/>
              </p:cNvSpPr>
              <p:nvPr userDrawn="1"/>
            </p:nvSpPr>
            <p:spPr bwMode="auto">
              <a:xfrm>
                <a:off x="3346" y="2550"/>
                <a:ext cx="101" cy="79"/>
              </a:xfrm>
              <a:custGeom>
                <a:avLst/>
                <a:gdLst>
                  <a:gd name="T0" fmla="*/ 10 w 17"/>
                  <a:gd name="T1" fmla="*/ 12 h 13"/>
                  <a:gd name="T2" fmla="*/ 11 w 17"/>
                  <a:gd name="T3" fmla="*/ 12 h 13"/>
                  <a:gd name="T4" fmla="*/ 13 w 17"/>
                  <a:gd name="T5" fmla="*/ 13 h 13"/>
                  <a:gd name="T6" fmla="*/ 15 w 17"/>
                  <a:gd name="T7" fmla="*/ 13 h 13"/>
                  <a:gd name="T8" fmla="*/ 17 w 17"/>
                  <a:gd name="T9" fmla="*/ 13 h 13"/>
                  <a:gd name="T10" fmla="*/ 17 w 17"/>
                  <a:gd name="T11" fmla="*/ 13 h 13"/>
                  <a:gd name="T12" fmla="*/ 17 w 17"/>
                  <a:gd name="T13" fmla="*/ 11 h 13"/>
                  <a:gd name="T14" fmla="*/ 16 w 17"/>
                  <a:gd name="T15" fmla="*/ 9 h 13"/>
                  <a:gd name="T16" fmla="*/ 15 w 17"/>
                  <a:gd name="T17" fmla="*/ 7 h 13"/>
                  <a:gd name="T18" fmla="*/ 15 w 17"/>
                  <a:gd name="T19" fmla="*/ 7 h 13"/>
                  <a:gd name="T20" fmla="*/ 13 w 17"/>
                  <a:gd name="T21" fmla="*/ 5 h 13"/>
                  <a:gd name="T22" fmla="*/ 11 w 17"/>
                  <a:gd name="T23" fmla="*/ 2 h 13"/>
                  <a:gd name="T24" fmla="*/ 10 w 17"/>
                  <a:gd name="T25" fmla="*/ 2 h 13"/>
                  <a:gd name="T26" fmla="*/ 10 w 17"/>
                  <a:gd name="T27" fmla="*/ 2 h 13"/>
                  <a:gd name="T28" fmla="*/ 8 w 17"/>
                  <a:gd name="T29" fmla="*/ 1 h 13"/>
                  <a:gd name="T30" fmla="*/ 8 w 17"/>
                  <a:gd name="T31" fmla="*/ 0 h 13"/>
                  <a:gd name="T32" fmla="*/ 6 w 17"/>
                  <a:gd name="T33" fmla="*/ 1 h 13"/>
                  <a:gd name="T34" fmla="*/ 6 w 17"/>
                  <a:gd name="T35" fmla="*/ 1 h 13"/>
                  <a:gd name="T36" fmla="*/ 5 w 17"/>
                  <a:gd name="T37" fmla="*/ 1 h 13"/>
                  <a:gd name="T38" fmla="*/ 3 w 17"/>
                  <a:gd name="T39" fmla="*/ 1 h 13"/>
                  <a:gd name="T40" fmla="*/ 3 w 17"/>
                  <a:gd name="T41" fmla="*/ 1 h 13"/>
                  <a:gd name="T42" fmla="*/ 2 w 17"/>
                  <a:gd name="T43" fmla="*/ 2 h 13"/>
                  <a:gd name="T44" fmla="*/ 2 w 17"/>
                  <a:gd name="T45" fmla="*/ 2 h 13"/>
                  <a:gd name="T46" fmla="*/ 1 w 17"/>
                  <a:gd name="T47" fmla="*/ 4 h 13"/>
                  <a:gd name="T48" fmla="*/ 2 w 17"/>
                  <a:gd name="T49" fmla="*/ 8 h 13"/>
                  <a:gd name="T50" fmla="*/ 2 w 17"/>
                  <a:gd name="T51" fmla="*/ 9 h 13"/>
                  <a:gd name="T52" fmla="*/ 3 w 17"/>
                  <a:gd name="T53" fmla="*/ 9 h 13"/>
                  <a:gd name="T54" fmla="*/ 6 w 17"/>
                  <a:gd name="T55" fmla="*/ 8 h 13"/>
                  <a:gd name="T56" fmla="*/ 6 w 17"/>
                  <a:gd name="T57" fmla="*/ 8 h 13"/>
                  <a:gd name="T58" fmla="*/ 7 w 17"/>
                  <a:gd name="T59" fmla="*/ 9 h 13"/>
                  <a:gd name="T60" fmla="*/ 9 w 17"/>
                  <a:gd name="T61" fmla="*/ 10 h 13"/>
                  <a:gd name="T62" fmla="*/ 10 w 17"/>
                  <a:gd name="T63" fmla="*/ 10 h 13"/>
                  <a:gd name="T64" fmla="*/ 11 w 17"/>
                  <a:gd name="T65" fmla="*/ 10 h 13"/>
                  <a:gd name="T66" fmla="*/ 10 w 17"/>
                  <a:gd name="T67" fmla="*/ 10 h 13"/>
                  <a:gd name="T68" fmla="*/ 8 w 17"/>
                  <a:gd name="T69" fmla="*/ 11 h 13"/>
                  <a:gd name="T70" fmla="*/ 7 w 17"/>
                  <a:gd name="T71" fmla="*/ 10 h 13"/>
                  <a:gd name="T72" fmla="*/ 6 w 17"/>
                  <a:gd name="T73" fmla="*/ 10 h 13"/>
                  <a:gd name="T74" fmla="*/ 3 w 17"/>
                  <a:gd name="T75" fmla="*/ 11 h 13"/>
                  <a:gd name="T76" fmla="*/ 2 w 17"/>
                  <a:gd name="T77" fmla="*/ 11 h 13"/>
                  <a:gd name="T78" fmla="*/ 2 w 17"/>
                  <a:gd name="T79" fmla="*/ 12 h 13"/>
                  <a:gd name="T80" fmla="*/ 3 w 17"/>
                  <a:gd name="T81" fmla="*/ 12 h 13"/>
                  <a:gd name="T82" fmla="*/ 3 w 17"/>
                  <a:gd name="T83" fmla="*/ 12 h 13"/>
                  <a:gd name="T84" fmla="*/ 4 w 17"/>
                  <a:gd name="T85" fmla="*/ 13 h 13"/>
                  <a:gd name="T86" fmla="*/ 4 w 17"/>
                  <a:gd name="T87" fmla="*/ 13 h 13"/>
                  <a:gd name="T88" fmla="*/ 4 w 17"/>
                  <a:gd name="T89" fmla="*/ 13 h 13"/>
                  <a:gd name="T90" fmla="*/ 5 w 17"/>
                  <a:gd name="T91" fmla="*/ 12 h 13"/>
                  <a:gd name="T92" fmla="*/ 6 w 17"/>
                  <a:gd name="T93" fmla="*/ 12 h 13"/>
                  <a:gd name="T94" fmla="*/ 10 w 17"/>
                  <a:gd name="T95" fmla="*/ 12 h 13"/>
                  <a:gd name="T96" fmla="*/ 10 w 17"/>
                  <a:gd name="T9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 h="13">
                    <a:moveTo>
                      <a:pt x="10" y="12"/>
                    </a:moveTo>
                    <a:cubicBezTo>
                      <a:pt x="11" y="12"/>
                      <a:pt x="11" y="12"/>
                      <a:pt x="11" y="12"/>
                    </a:cubicBezTo>
                    <a:cubicBezTo>
                      <a:pt x="11" y="12"/>
                      <a:pt x="13" y="12"/>
                      <a:pt x="13" y="13"/>
                    </a:cubicBezTo>
                    <a:cubicBezTo>
                      <a:pt x="13" y="13"/>
                      <a:pt x="14" y="13"/>
                      <a:pt x="15" y="13"/>
                    </a:cubicBezTo>
                    <a:cubicBezTo>
                      <a:pt x="16" y="13"/>
                      <a:pt x="16" y="13"/>
                      <a:pt x="17" y="13"/>
                    </a:cubicBezTo>
                    <a:cubicBezTo>
                      <a:pt x="17" y="13"/>
                      <a:pt x="17" y="13"/>
                      <a:pt x="17" y="13"/>
                    </a:cubicBezTo>
                    <a:cubicBezTo>
                      <a:pt x="17" y="12"/>
                      <a:pt x="17" y="11"/>
                      <a:pt x="17" y="11"/>
                    </a:cubicBezTo>
                    <a:cubicBezTo>
                      <a:pt x="17" y="11"/>
                      <a:pt x="16" y="10"/>
                      <a:pt x="16" y="9"/>
                    </a:cubicBezTo>
                    <a:cubicBezTo>
                      <a:pt x="15" y="9"/>
                      <a:pt x="15" y="8"/>
                      <a:pt x="15" y="7"/>
                    </a:cubicBezTo>
                    <a:cubicBezTo>
                      <a:pt x="15" y="7"/>
                      <a:pt x="15" y="7"/>
                      <a:pt x="15" y="7"/>
                    </a:cubicBezTo>
                    <a:cubicBezTo>
                      <a:pt x="15" y="7"/>
                      <a:pt x="14" y="5"/>
                      <a:pt x="13" y="5"/>
                    </a:cubicBezTo>
                    <a:cubicBezTo>
                      <a:pt x="12" y="4"/>
                      <a:pt x="11" y="2"/>
                      <a:pt x="11" y="2"/>
                    </a:cubicBezTo>
                    <a:cubicBezTo>
                      <a:pt x="10" y="2"/>
                      <a:pt x="10" y="2"/>
                      <a:pt x="10" y="2"/>
                    </a:cubicBezTo>
                    <a:cubicBezTo>
                      <a:pt x="10" y="2"/>
                      <a:pt x="10" y="2"/>
                      <a:pt x="10" y="2"/>
                    </a:cubicBezTo>
                    <a:cubicBezTo>
                      <a:pt x="10" y="2"/>
                      <a:pt x="9" y="1"/>
                      <a:pt x="8" y="1"/>
                    </a:cubicBezTo>
                    <a:cubicBezTo>
                      <a:pt x="8" y="0"/>
                      <a:pt x="8" y="0"/>
                      <a:pt x="8" y="0"/>
                    </a:cubicBezTo>
                    <a:cubicBezTo>
                      <a:pt x="7" y="0"/>
                      <a:pt x="6" y="1"/>
                      <a:pt x="6" y="1"/>
                    </a:cubicBezTo>
                    <a:cubicBezTo>
                      <a:pt x="6" y="1"/>
                      <a:pt x="6" y="1"/>
                      <a:pt x="6" y="1"/>
                    </a:cubicBezTo>
                    <a:cubicBezTo>
                      <a:pt x="6" y="1"/>
                      <a:pt x="5" y="1"/>
                      <a:pt x="5" y="1"/>
                    </a:cubicBezTo>
                    <a:cubicBezTo>
                      <a:pt x="4" y="1"/>
                      <a:pt x="4" y="1"/>
                      <a:pt x="3" y="1"/>
                    </a:cubicBezTo>
                    <a:cubicBezTo>
                      <a:pt x="3" y="1"/>
                      <a:pt x="3" y="1"/>
                      <a:pt x="3" y="1"/>
                    </a:cubicBezTo>
                    <a:cubicBezTo>
                      <a:pt x="2" y="2"/>
                      <a:pt x="2" y="2"/>
                      <a:pt x="2" y="2"/>
                    </a:cubicBezTo>
                    <a:cubicBezTo>
                      <a:pt x="2" y="2"/>
                      <a:pt x="2" y="2"/>
                      <a:pt x="2" y="2"/>
                    </a:cubicBezTo>
                    <a:cubicBezTo>
                      <a:pt x="2" y="3"/>
                      <a:pt x="2" y="4"/>
                      <a:pt x="1" y="4"/>
                    </a:cubicBezTo>
                    <a:cubicBezTo>
                      <a:pt x="0" y="6"/>
                      <a:pt x="2" y="8"/>
                      <a:pt x="2" y="8"/>
                    </a:cubicBezTo>
                    <a:cubicBezTo>
                      <a:pt x="2" y="9"/>
                      <a:pt x="2" y="9"/>
                      <a:pt x="2" y="9"/>
                    </a:cubicBezTo>
                    <a:cubicBezTo>
                      <a:pt x="3" y="9"/>
                      <a:pt x="3" y="9"/>
                      <a:pt x="3" y="9"/>
                    </a:cubicBezTo>
                    <a:cubicBezTo>
                      <a:pt x="4" y="9"/>
                      <a:pt x="5" y="9"/>
                      <a:pt x="6" y="8"/>
                    </a:cubicBezTo>
                    <a:cubicBezTo>
                      <a:pt x="6" y="8"/>
                      <a:pt x="6" y="8"/>
                      <a:pt x="6" y="8"/>
                    </a:cubicBezTo>
                    <a:cubicBezTo>
                      <a:pt x="7" y="8"/>
                      <a:pt x="7" y="8"/>
                      <a:pt x="7" y="9"/>
                    </a:cubicBezTo>
                    <a:cubicBezTo>
                      <a:pt x="8" y="9"/>
                      <a:pt x="8" y="9"/>
                      <a:pt x="9" y="10"/>
                    </a:cubicBezTo>
                    <a:cubicBezTo>
                      <a:pt x="10" y="10"/>
                      <a:pt x="10" y="10"/>
                      <a:pt x="10" y="10"/>
                    </a:cubicBezTo>
                    <a:cubicBezTo>
                      <a:pt x="11" y="10"/>
                      <a:pt x="11" y="10"/>
                      <a:pt x="11" y="10"/>
                    </a:cubicBezTo>
                    <a:cubicBezTo>
                      <a:pt x="10" y="10"/>
                      <a:pt x="10" y="10"/>
                      <a:pt x="10" y="10"/>
                    </a:cubicBezTo>
                    <a:cubicBezTo>
                      <a:pt x="10" y="10"/>
                      <a:pt x="9" y="11"/>
                      <a:pt x="8" y="11"/>
                    </a:cubicBezTo>
                    <a:cubicBezTo>
                      <a:pt x="8" y="11"/>
                      <a:pt x="8" y="10"/>
                      <a:pt x="7" y="10"/>
                    </a:cubicBezTo>
                    <a:cubicBezTo>
                      <a:pt x="7" y="10"/>
                      <a:pt x="6" y="10"/>
                      <a:pt x="6" y="10"/>
                    </a:cubicBezTo>
                    <a:cubicBezTo>
                      <a:pt x="5" y="10"/>
                      <a:pt x="3" y="11"/>
                      <a:pt x="3" y="11"/>
                    </a:cubicBezTo>
                    <a:cubicBezTo>
                      <a:pt x="3" y="11"/>
                      <a:pt x="2" y="11"/>
                      <a:pt x="2" y="11"/>
                    </a:cubicBezTo>
                    <a:cubicBezTo>
                      <a:pt x="2" y="11"/>
                      <a:pt x="2" y="12"/>
                      <a:pt x="2" y="12"/>
                    </a:cubicBezTo>
                    <a:cubicBezTo>
                      <a:pt x="2" y="12"/>
                      <a:pt x="2" y="12"/>
                      <a:pt x="3" y="12"/>
                    </a:cubicBezTo>
                    <a:cubicBezTo>
                      <a:pt x="3" y="12"/>
                      <a:pt x="3" y="12"/>
                      <a:pt x="3" y="12"/>
                    </a:cubicBezTo>
                    <a:cubicBezTo>
                      <a:pt x="4" y="12"/>
                      <a:pt x="4" y="12"/>
                      <a:pt x="4" y="13"/>
                    </a:cubicBezTo>
                    <a:cubicBezTo>
                      <a:pt x="4" y="13"/>
                      <a:pt x="4" y="13"/>
                      <a:pt x="4" y="13"/>
                    </a:cubicBezTo>
                    <a:cubicBezTo>
                      <a:pt x="4" y="13"/>
                      <a:pt x="4" y="13"/>
                      <a:pt x="4" y="13"/>
                    </a:cubicBezTo>
                    <a:cubicBezTo>
                      <a:pt x="4" y="13"/>
                      <a:pt x="5" y="12"/>
                      <a:pt x="5" y="12"/>
                    </a:cubicBezTo>
                    <a:cubicBezTo>
                      <a:pt x="6" y="12"/>
                      <a:pt x="6" y="12"/>
                      <a:pt x="6" y="12"/>
                    </a:cubicBezTo>
                    <a:cubicBezTo>
                      <a:pt x="6" y="12"/>
                      <a:pt x="9" y="12"/>
                      <a:pt x="10" y="12"/>
                    </a:cubicBezTo>
                    <a:cubicBezTo>
                      <a:pt x="10" y="12"/>
                      <a:pt x="10" y="12"/>
                      <a:pt x="10" y="1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48" name="Freeform 37">
                <a:extLst>
                  <a:ext uri="{FF2B5EF4-FFF2-40B4-BE49-F238E27FC236}">
                    <a16:creationId xmlns:a16="http://schemas.microsoft.com/office/drawing/2014/main" id="{AC47BF05-F1D8-4D12-8A37-FEDD20164DB0}"/>
                  </a:ext>
                </a:extLst>
              </p:cNvPr>
              <p:cNvSpPr>
                <a:spLocks/>
              </p:cNvSpPr>
              <p:nvPr userDrawn="1"/>
            </p:nvSpPr>
            <p:spPr bwMode="auto">
              <a:xfrm>
                <a:off x="3364" y="2623"/>
                <a:ext cx="41" cy="30"/>
              </a:xfrm>
              <a:custGeom>
                <a:avLst/>
                <a:gdLst>
                  <a:gd name="T0" fmla="*/ 0 w 7"/>
                  <a:gd name="T1" fmla="*/ 1 h 5"/>
                  <a:gd name="T2" fmla="*/ 0 w 7"/>
                  <a:gd name="T3" fmla="*/ 1 h 5"/>
                  <a:gd name="T4" fmla="*/ 2 w 7"/>
                  <a:gd name="T5" fmla="*/ 2 h 5"/>
                  <a:gd name="T6" fmla="*/ 3 w 7"/>
                  <a:gd name="T7" fmla="*/ 3 h 5"/>
                  <a:gd name="T8" fmla="*/ 3 w 7"/>
                  <a:gd name="T9" fmla="*/ 4 h 5"/>
                  <a:gd name="T10" fmla="*/ 3 w 7"/>
                  <a:gd name="T11" fmla="*/ 5 h 5"/>
                  <a:gd name="T12" fmla="*/ 4 w 7"/>
                  <a:gd name="T13" fmla="*/ 4 h 5"/>
                  <a:gd name="T14" fmla="*/ 4 w 7"/>
                  <a:gd name="T15" fmla="*/ 4 h 5"/>
                  <a:gd name="T16" fmla="*/ 6 w 7"/>
                  <a:gd name="T17" fmla="*/ 3 h 5"/>
                  <a:gd name="T18" fmla="*/ 6 w 7"/>
                  <a:gd name="T19" fmla="*/ 3 h 5"/>
                  <a:gd name="T20" fmla="*/ 7 w 7"/>
                  <a:gd name="T21" fmla="*/ 3 h 5"/>
                  <a:gd name="T22" fmla="*/ 7 w 7"/>
                  <a:gd name="T23" fmla="*/ 2 h 5"/>
                  <a:gd name="T24" fmla="*/ 7 w 7"/>
                  <a:gd name="T25" fmla="*/ 1 h 5"/>
                  <a:gd name="T26" fmla="*/ 7 w 7"/>
                  <a:gd name="T27" fmla="*/ 1 h 5"/>
                  <a:gd name="T28" fmla="*/ 7 w 7"/>
                  <a:gd name="T29" fmla="*/ 0 h 5"/>
                  <a:gd name="T30" fmla="*/ 7 w 7"/>
                  <a:gd name="T31" fmla="*/ 0 h 5"/>
                  <a:gd name="T32" fmla="*/ 3 w 7"/>
                  <a:gd name="T33" fmla="*/ 0 h 5"/>
                  <a:gd name="T34" fmla="*/ 1 w 7"/>
                  <a:gd name="T35" fmla="*/ 1 h 5"/>
                  <a:gd name="T36" fmla="*/ 1 w 7"/>
                  <a:gd name="T37" fmla="*/ 1 h 5"/>
                  <a:gd name="T38" fmla="*/ 0 w 7"/>
                  <a:gd name="T39" fmla="*/ 1 h 5"/>
                  <a:gd name="T40" fmla="*/ 0 w 7"/>
                  <a:gd name="T41"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5">
                    <a:moveTo>
                      <a:pt x="0" y="1"/>
                    </a:moveTo>
                    <a:cubicBezTo>
                      <a:pt x="0" y="1"/>
                      <a:pt x="0" y="1"/>
                      <a:pt x="0" y="1"/>
                    </a:cubicBezTo>
                    <a:cubicBezTo>
                      <a:pt x="0" y="2"/>
                      <a:pt x="1" y="2"/>
                      <a:pt x="2" y="2"/>
                    </a:cubicBezTo>
                    <a:cubicBezTo>
                      <a:pt x="3" y="2"/>
                      <a:pt x="3" y="3"/>
                      <a:pt x="3" y="3"/>
                    </a:cubicBezTo>
                    <a:cubicBezTo>
                      <a:pt x="3" y="4"/>
                      <a:pt x="3" y="4"/>
                      <a:pt x="3" y="4"/>
                    </a:cubicBezTo>
                    <a:cubicBezTo>
                      <a:pt x="3" y="4"/>
                      <a:pt x="3" y="5"/>
                      <a:pt x="3" y="5"/>
                    </a:cubicBezTo>
                    <a:cubicBezTo>
                      <a:pt x="3" y="4"/>
                      <a:pt x="4" y="4"/>
                      <a:pt x="4" y="4"/>
                    </a:cubicBezTo>
                    <a:cubicBezTo>
                      <a:pt x="4" y="4"/>
                      <a:pt x="4" y="4"/>
                      <a:pt x="4" y="4"/>
                    </a:cubicBezTo>
                    <a:cubicBezTo>
                      <a:pt x="5" y="3"/>
                      <a:pt x="6" y="3"/>
                      <a:pt x="6" y="3"/>
                    </a:cubicBezTo>
                    <a:cubicBezTo>
                      <a:pt x="6" y="3"/>
                      <a:pt x="6" y="3"/>
                      <a:pt x="6" y="3"/>
                    </a:cubicBezTo>
                    <a:cubicBezTo>
                      <a:pt x="7" y="3"/>
                      <a:pt x="7" y="3"/>
                      <a:pt x="7" y="3"/>
                    </a:cubicBezTo>
                    <a:cubicBezTo>
                      <a:pt x="7" y="3"/>
                      <a:pt x="7" y="2"/>
                      <a:pt x="7" y="2"/>
                    </a:cubicBezTo>
                    <a:cubicBezTo>
                      <a:pt x="7" y="2"/>
                      <a:pt x="6" y="2"/>
                      <a:pt x="7" y="1"/>
                    </a:cubicBezTo>
                    <a:cubicBezTo>
                      <a:pt x="7" y="1"/>
                      <a:pt x="7" y="1"/>
                      <a:pt x="7" y="1"/>
                    </a:cubicBezTo>
                    <a:cubicBezTo>
                      <a:pt x="7" y="1"/>
                      <a:pt x="7" y="1"/>
                      <a:pt x="7" y="0"/>
                    </a:cubicBezTo>
                    <a:cubicBezTo>
                      <a:pt x="7" y="0"/>
                      <a:pt x="7" y="0"/>
                      <a:pt x="7" y="0"/>
                    </a:cubicBezTo>
                    <a:cubicBezTo>
                      <a:pt x="6" y="0"/>
                      <a:pt x="3" y="0"/>
                      <a:pt x="3" y="0"/>
                    </a:cubicBezTo>
                    <a:cubicBezTo>
                      <a:pt x="2" y="1"/>
                      <a:pt x="1" y="1"/>
                      <a:pt x="1" y="1"/>
                    </a:cubicBezTo>
                    <a:cubicBezTo>
                      <a:pt x="1" y="1"/>
                      <a:pt x="1" y="1"/>
                      <a:pt x="1" y="1"/>
                    </a:cubicBezTo>
                    <a:cubicBezTo>
                      <a:pt x="0" y="1"/>
                      <a:pt x="0" y="1"/>
                      <a:pt x="0" y="1"/>
                    </a:cubicBezTo>
                    <a:cubicBezTo>
                      <a:pt x="0" y="1"/>
                      <a:pt x="0" y="1"/>
                      <a:pt x="0" y="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49" name="Freeform 38">
                <a:extLst>
                  <a:ext uri="{FF2B5EF4-FFF2-40B4-BE49-F238E27FC236}">
                    <a16:creationId xmlns:a16="http://schemas.microsoft.com/office/drawing/2014/main" id="{B7BCAFED-A80E-44DF-9809-B479A25751E5}"/>
                  </a:ext>
                </a:extLst>
              </p:cNvPr>
              <p:cNvSpPr>
                <a:spLocks/>
              </p:cNvSpPr>
              <p:nvPr userDrawn="1"/>
            </p:nvSpPr>
            <p:spPr bwMode="auto">
              <a:xfrm>
                <a:off x="3364" y="2623"/>
                <a:ext cx="41" cy="30"/>
              </a:xfrm>
              <a:custGeom>
                <a:avLst/>
                <a:gdLst>
                  <a:gd name="T0" fmla="*/ 0 w 7"/>
                  <a:gd name="T1" fmla="*/ 1 h 5"/>
                  <a:gd name="T2" fmla="*/ 0 w 7"/>
                  <a:gd name="T3" fmla="*/ 1 h 5"/>
                  <a:gd name="T4" fmla="*/ 2 w 7"/>
                  <a:gd name="T5" fmla="*/ 2 h 5"/>
                  <a:gd name="T6" fmla="*/ 3 w 7"/>
                  <a:gd name="T7" fmla="*/ 3 h 5"/>
                  <a:gd name="T8" fmla="*/ 3 w 7"/>
                  <a:gd name="T9" fmla="*/ 4 h 5"/>
                  <a:gd name="T10" fmla="*/ 3 w 7"/>
                  <a:gd name="T11" fmla="*/ 5 h 5"/>
                  <a:gd name="T12" fmla="*/ 4 w 7"/>
                  <a:gd name="T13" fmla="*/ 4 h 5"/>
                  <a:gd name="T14" fmla="*/ 4 w 7"/>
                  <a:gd name="T15" fmla="*/ 4 h 5"/>
                  <a:gd name="T16" fmla="*/ 6 w 7"/>
                  <a:gd name="T17" fmla="*/ 3 h 5"/>
                  <a:gd name="T18" fmla="*/ 6 w 7"/>
                  <a:gd name="T19" fmla="*/ 3 h 5"/>
                  <a:gd name="T20" fmla="*/ 7 w 7"/>
                  <a:gd name="T21" fmla="*/ 3 h 5"/>
                  <a:gd name="T22" fmla="*/ 7 w 7"/>
                  <a:gd name="T23" fmla="*/ 2 h 5"/>
                  <a:gd name="T24" fmla="*/ 7 w 7"/>
                  <a:gd name="T25" fmla="*/ 1 h 5"/>
                  <a:gd name="T26" fmla="*/ 7 w 7"/>
                  <a:gd name="T27" fmla="*/ 1 h 5"/>
                  <a:gd name="T28" fmla="*/ 7 w 7"/>
                  <a:gd name="T29" fmla="*/ 0 h 5"/>
                  <a:gd name="T30" fmla="*/ 7 w 7"/>
                  <a:gd name="T31" fmla="*/ 0 h 5"/>
                  <a:gd name="T32" fmla="*/ 3 w 7"/>
                  <a:gd name="T33" fmla="*/ 0 h 5"/>
                  <a:gd name="T34" fmla="*/ 1 w 7"/>
                  <a:gd name="T35" fmla="*/ 1 h 5"/>
                  <a:gd name="T36" fmla="*/ 1 w 7"/>
                  <a:gd name="T37" fmla="*/ 1 h 5"/>
                  <a:gd name="T38" fmla="*/ 0 w 7"/>
                  <a:gd name="T39" fmla="*/ 1 h 5"/>
                  <a:gd name="T40" fmla="*/ 0 w 7"/>
                  <a:gd name="T41"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 h="5">
                    <a:moveTo>
                      <a:pt x="0" y="1"/>
                    </a:moveTo>
                    <a:cubicBezTo>
                      <a:pt x="0" y="1"/>
                      <a:pt x="0" y="1"/>
                      <a:pt x="0" y="1"/>
                    </a:cubicBezTo>
                    <a:cubicBezTo>
                      <a:pt x="0" y="2"/>
                      <a:pt x="1" y="2"/>
                      <a:pt x="2" y="2"/>
                    </a:cubicBezTo>
                    <a:cubicBezTo>
                      <a:pt x="3" y="2"/>
                      <a:pt x="3" y="3"/>
                      <a:pt x="3" y="3"/>
                    </a:cubicBezTo>
                    <a:cubicBezTo>
                      <a:pt x="3" y="4"/>
                      <a:pt x="3" y="4"/>
                      <a:pt x="3" y="4"/>
                    </a:cubicBezTo>
                    <a:cubicBezTo>
                      <a:pt x="3" y="4"/>
                      <a:pt x="3" y="5"/>
                      <a:pt x="3" y="5"/>
                    </a:cubicBezTo>
                    <a:cubicBezTo>
                      <a:pt x="3" y="4"/>
                      <a:pt x="4" y="4"/>
                      <a:pt x="4" y="4"/>
                    </a:cubicBezTo>
                    <a:cubicBezTo>
                      <a:pt x="4" y="4"/>
                      <a:pt x="4" y="4"/>
                      <a:pt x="4" y="4"/>
                    </a:cubicBezTo>
                    <a:cubicBezTo>
                      <a:pt x="5" y="3"/>
                      <a:pt x="6" y="3"/>
                      <a:pt x="6" y="3"/>
                    </a:cubicBezTo>
                    <a:cubicBezTo>
                      <a:pt x="6" y="3"/>
                      <a:pt x="6" y="3"/>
                      <a:pt x="6" y="3"/>
                    </a:cubicBezTo>
                    <a:cubicBezTo>
                      <a:pt x="7" y="3"/>
                      <a:pt x="7" y="3"/>
                      <a:pt x="7" y="3"/>
                    </a:cubicBezTo>
                    <a:cubicBezTo>
                      <a:pt x="7" y="3"/>
                      <a:pt x="7" y="2"/>
                      <a:pt x="7" y="2"/>
                    </a:cubicBezTo>
                    <a:cubicBezTo>
                      <a:pt x="7" y="2"/>
                      <a:pt x="6" y="2"/>
                      <a:pt x="7" y="1"/>
                    </a:cubicBezTo>
                    <a:cubicBezTo>
                      <a:pt x="7" y="1"/>
                      <a:pt x="7" y="1"/>
                      <a:pt x="7" y="1"/>
                    </a:cubicBezTo>
                    <a:cubicBezTo>
                      <a:pt x="7" y="1"/>
                      <a:pt x="7" y="1"/>
                      <a:pt x="7" y="0"/>
                    </a:cubicBezTo>
                    <a:cubicBezTo>
                      <a:pt x="7" y="0"/>
                      <a:pt x="7" y="0"/>
                      <a:pt x="7" y="0"/>
                    </a:cubicBezTo>
                    <a:cubicBezTo>
                      <a:pt x="6" y="0"/>
                      <a:pt x="3" y="0"/>
                      <a:pt x="3" y="0"/>
                    </a:cubicBezTo>
                    <a:cubicBezTo>
                      <a:pt x="2" y="1"/>
                      <a:pt x="1" y="1"/>
                      <a:pt x="1" y="1"/>
                    </a:cubicBezTo>
                    <a:cubicBezTo>
                      <a:pt x="1" y="1"/>
                      <a:pt x="1" y="1"/>
                      <a:pt x="1" y="1"/>
                    </a:cubicBezTo>
                    <a:cubicBezTo>
                      <a:pt x="0" y="1"/>
                      <a:pt x="0" y="1"/>
                      <a:pt x="0" y="1"/>
                    </a:cubicBezTo>
                    <a:cubicBezTo>
                      <a:pt x="0" y="1"/>
                      <a:pt x="0" y="1"/>
                      <a:pt x="0" y="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0" name="Freeform 39">
                <a:extLst>
                  <a:ext uri="{FF2B5EF4-FFF2-40B4-BE49-F238E27FC236}">
                    <a16:creationId xmlns:a16="http://schemas.microsoft.com/office/drawing/2014/main" id="{F20A2FFD-D129-4D45-B9DF-6AA6C91DB1DA}"/>
                  </a:ext>
                </a:extLst>
              </p:cNvPr>
              <p:cNvSpPr>
                <a:spLocks/>
              </p:cNvSpPr>
              <p:nvPr userDrawn="1"/>
            </p:nvSpPr>
            <p:spPr bwMode="auto">
              <a:xfrm>
                <a:off x="3902" y="2653"/>
                <a:ext cx="210" cy="145"/>
              </a:xfrm>
              <a:custGeom>
                <a:avLst/>
                <a:gdLst>
                  <a:gd name="T0" fmla="*/ 2 w 35"/>
                  <a:gd name="T1" fmla="*/ 22 h 24"/>
                  <a:gd name="T2" fmla="*/ 4 w 35"/>
                  <a:gd name="T3" fmla="*/ 24 h 24"/>
                  <a:gd name="T4" fmla="*/ 4 w 35"/>
                  <a:gd name="T5" fmla="*/ 24 h 24"/>
                  <a:gd name="T6" fmla="*/ 5 w 35"/>
                  <a:gd name="T7" fmla="*/ 22 h 24"/>
                  <a:gd name="T8" fmla="*/ 8 w 35"/>
                  <a:gd name="T9" fmla="*/ 21 h 24"/>
                  <a:gd name="T10" fmla="*/ 10 w 35"/>
                  <a:gd name="T11" fmla="*/ 20 h 24"/>
                  <a:gd name="T12" fmla="*/ 13 w 35"/>
                  <a:gd name="T13" fmla="*/ 17 h 24"/>
                  <a:gd name="T14" fmla="*/ 21 w 35"/>
                  <a:gd name="T15" fmla="*/ 20 h 24"/>
                  <a:gd name="T16" fmla="*/ 23 w 35"/>
                  <a:gd name="T17" fmla="*/ 18 h 24"/>
                  <a:gd name="T18" fmla="*/ 28 w 35"/>
                  <a:gd name="T19" fmla="*/ 17 h 24"/>
                  <a:gd name="T20" fmla="*/ 29 w 35"/>
                  <a:gd name="T21" fmla="*/ 17 h 24"/>
                  <a:gd name="T22" fmla="*/ 31 w 35"/>
                  <a:gd name="T23" fmla="*/ 16 h 24"/>
                  <a:gd name="T24" fmla="*/ 35 w 35"/>
                  <a:gd name="T25" fmla="*/ 17 h 24"/>
                  <a:gd name="T26" fmla="*/ 32 w 35"/>
                  <a:gd name="T27" fmla="*/ 14 h 24"/>
                  <a:gd name="T28" fmla="*/ 30 w 35"/>
                  <a:gd name="T29" fmla="*/ 11 h 24"/>
                  <a:gd name="T30" fmla="*/ 29 w 35"/>
                  <a:gd name="T31" fmla="*/ 9 h 24"/>
                  <a:gd name="T32" fmla="*/ 26 w 35"/>
                  <a:gd name="T33" fmla="*/ 7 h 24"/>
                  <a:gd name="T34" fmla="*/ 26 w 35"/>
                  <a:gd name="T35" fmla="*/ 6 h 24"/>
                  <a:gd name="T36" fmla="*/ 24 w 35"/>
                  <a:gd name="T37" fmla="*/ 6 h 24"/>
                  <a:gd name="T38" fmla="*/ 25 w 35"/>
                  <a:gd name="T39" fmla="*/ 5 h 24"/>
                  <a:gd name="T40" fmla="*/ 25 w 35"/>
                  <a:gd name="T41" fmla="*/ 3 h 24"/>
                  <a:gd name="T42" fmla="*/ 23 w 35"/>
                  <a:gd name="T43" fmla="*/ 0 h 24"/>
                  <a:gd name="T44" fmla="*/ 22 w 35"/>
                  <a:gd name="T45" fmla="*/ 0 h 24"/>
                  <a:gd name="T46" fmla="*/ 20 w 35"/>
                  <a:gd name="T47" fmla="*/ 1 h 24"/>
                  <a:gd name="T48" fmla="*/ 19 w 35"/>
                  <a:gd name="T49" fmla="*/ 2 h 24"/>
                  <a:gd name="T50" fmla="*/ 14 w 35"/>
                  <a:gd name="T51" fmla="*/ 6 h 24"/>
                  <a:gd name="T52" fmla="*/ 12 w 35"/>
                  <a:gd name="T53" fmla="*/ 6 h 24"/>
                  <a:gd name="T54" fmla="*/ 12 w 35"/>
                  <a:gd name="T55" fmla="*/ 7 h 24"/>
                  <a:gd name="T56" fmla="*/ 10 w 35"/>
                  <a:gd name="T57" fmla="*/ 9 h 24"/>
                  <a:gd name="T58" fmla="*/ 6 w 35"/>
                  <a:gd name="T59" fmla="*/ 10 h 24"/>
                  <a:gd name="T60" fmla="*/ 5 w 35"/>
                  <a:gd name="T61" fmla="*/ 10 h 24"/>
                  <a:gd name="T62" fmla="*/ 5 w 35"/>
                  <a:gd name="T63" fmla="*/ 10 h 24"/>
                  <a:gd name="T64" fmla="*/ 3 w 35"/>
                  <a:gd name="T65" fmla="*/ 10 h 24"/>
                  <a:gd name="T66" fmla="*/ 1 w 35"/>
                  <a:gd name="T67" fmla="*/ 12 h 24"/>
                  <a:gd name="T68" fmla="*/ 0 w 35"/>
                  <a:gd name="T69" fmla="*/ 15 h 24"/>
                  <a:gd name="T70" fmla="*/ 0 w 35"/>
                  <a:gd name="T71" fmla="*/ 17 h 24"/>
                  <a:gd name="T72" fmla="*/ 1 w 35"/>
                  <a:gd name="T73"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 h="24">
                    <a:moveTo>
                      <a:pt x="1" y="21"/>
                    </a:moveTo>
                    <a:cubicBezTo>
                      <a:pt x="2" y="21"/>
                      <a:pt x="2" y="22"/>
                      <a:pt x="2" y="22"/>
                    </a:cubicBezTo>
                    <a:cubicBezTo>
                      <a:pt x="2" y="22"/>
                      <a:pt x="3" y="23"/>
                      <a:pt x="3" y="23"/>
                    </a:cubicBezTo>
                    <a:cubicBezTo>
                      <a:pt x="3" y="23"/>
                      <a:pt x="4" y="24"/>
                      <a:pt x="4" y="24"/>
                    </a:cubicBezTo>
                    <a:cubicBezTo>
                      <a:pt x="4" y="24"/>
                      <a:pt x="4" y="24"/>
                      <a:pt x="4" y="24"/>
                    </a:cubicBezTo>
                    <a:cubicBezTo>
                      <a:pt x="4" y="24"/>
                      <a:pt x="4" y="24"/>
                      <a:pt x="4" y="24"/>
                    </a:cubicBezTo>
                    <a:cubicBezTo>
                      <a:pt x="5" y="23"/>
                      <a:pt x="5" y="22"/>
                      <a:pt x="5" y="22"/>
                    </a:cubicBezTo>
                    <a:cubicBezTo>
                      <a:pt x="5" y="22"/>
                      <a:pt x="5" y="22"/>
                      <a:pt x="5" y="22"/>
                    </a:cubicBezTo>
                    <a:cubicBezTo>
                      <a:pt x="7" y="22"/>
                      <a:pt x="7" y="22"/>
                      <a:pt x="7" y="22"/>
                    </a:cubicBezTo>
                    <a:cubicBezTo>
                      <a:pt x="8" y="21"/>
                      <a:pt x="8" y="21"/>
                      <a:pt x="8" y="21"/>
                    </a:cubicBezTo>
                    <a:cubicBezTo>
                      <a:pt x="10" y="22"/>
                      <a:pt x="10" y="22"/>
                      <a:pt x="10" y="22"/>
                    </a:cubicBezTo>
                    <a:cubicBezTo>
                      <a:pt x="10" y="20"/>
                      <a:pt x="10" y="20"/>
                      <a:pt x="10" y="20"/>
                    </a:cubicBezTo>
                    <a:cubicBezTo>
                      <a:pt x="10" y="20"/>
                      <a:pt x="10" y="20"/>
                      <a:pt x="10" y="20"/>
                    </a:cubicBezTo>
                    <a:cubicBezTo>
                      <a:pt x="10" y="20"/>
                      <a:pt x="12" y="17"/>
                      <a:pt x="13" y="17"/>
                    </a:cubicBezTo>
                    <a:cubicBezTo>
                      <a:pt x="15" y="17"/>
                      <a:pt x="16" y="19"/>
                      <a:pt x="16" y="19"/>
                    </a:cubicBezTo>
                    <a:cubicBezTo>
                      <a:pt x="21" y="20"/>
                      <a:pt x="21" y="20"/>
                      <a:pt x="21" y="20"/>
                    </a:cubicBezTo>
                    <a:cubicBezTo>
                      <a:pt x="21" y="19"/>
                      <a:pt x="22" y="18"/>
                      <a:pt x="22" y="18"/>
                    </a:cubicBezTo>
                    <a:cubicBezTo>
                      <a:pt x="22" y="18"/>
                      <a:pt x="23" y="18"/>
                      <a:pt x="23" y="18"/>
                    </a:cubicBezTo>
                    <a:cubicBezTo>
                      <a:pt x="24" y="18"/>
                      <a:pt x="24" y="18"/>
                      <a:pt x="24" y="18"/>
                    </a:cubicBezTo>
                    <a:cubicBezTo>
                      <a:pt x="25" y="18"/>
                      <a:pt x="26" y="17"/>
                      <a:pt x="28" y="17"/>
                    </a:cubicBezTo>
                    <a:cubicBezTo>
                      <a:pt x="28" y="17"/>
                      <a:pt x="28" y="17"/>
                      <a:pt x="29" y="17"/>
                    </a:cubicBezTo>
                    <a:cubicBezTo>
                      <a:pt x="29" y="17"/>
                      <a:pt x="29" y="17"/>
                      <a:pt x="29" y="17"/>
                    </a:cubicBezTo>
                    <a:cubicBezTo>
                      <a:pt x="29" y="17"/>
                      <a:pt x="30" y="17"/>
                      <a:pt x="30" y="17"/>
                    </a:cubicBezTo>
                    <a:cubicBezTo>
                      <a:pt x="30" y="17"/>
                      <a:pt x="30" y="16"/>
                      <a:pt x="31" y="16"/>
                    </a:cubicBezTo>
                    <a:cubicBezTo>
                      <a:pt x="32" y="16"/>
                      <a:pt x="33" y="17"/>
                      <a:pt x="33" y="17"/>
                    </a:cubicBezTo>
                    <a:cubicBezTo>
                      <a:pt x="35" y="17"/>
                      <a:pt x="35" y="17"/>
                      <a:pt x="35" y="17"/>
                    </a:cubicBezTo>
                    <a:cubicBezTo>
                      <a:pt x="34" y="15"/>
                      <a:pt x="34" y="15"/>
                      <a:pt x="34" y="15"/>
                    </a:cubicBezTo>
                    <a:cubicBezTo>
                      <a:pt x="34" y="15"/>
                      <a:pt x="32" y="14"/>
                      <a:pt x="32" y="14"/>
                    </a:cubicBezTo>
                    <a:cubicBezTo>
                      <a:pt x="32" y="13"/>
                      <a:pt x="32" y="13"/>
                      <a:pt x="31" y="12"/>
                    </a:cubicBezTo>
                    <a:cubicBezTo>
                      <a:pt x="31" y="12"/>
                      <a:pt x="31" y="11"/>
                      <a:pt x="30" y="11"/>
                    </a:cubicBezTo>
                    <a:cubicBezTo>
                      <a:pt x="30" y="11"/>
                      <a:pt x="30" y="11"/>
                      <a:pt x="30" y="10"/>
                    </a:cubicBezTo>
                    <a:cubicBezTo>
                      <a:pt x="30" y="10"/>
                      <a:pt x="29" y="10"/>
                      <a:pt x="29" y="9"/>
                    </a:cubicBezTo>
                    <a:cubicBezTo>
                      <a:pt x="29" y="9"/>
                      <a:pt x="29" y="9"/>
                      <a:pt x="28" y="8"/>
                    </a:cubicBezTo>
                    <a:cubicBezTo>
                      <a:pt x="28" y="7"/>
                      <a:pt x="26" y="7"/>
                      <a:pt x="26" y="7"/>
                    </a:cubicBezTo>
                    <a:cubicBezTo>
                      <a:pt x="26" y="7"/>
                      <a:pt x="26" y="7"/>
                      <a:pt x="26" y="7"/>
                    </a:cubicBezTo>
                    <a:cubicBezTo>
                      <a:pt x="26" y="6"/>
                      <a:pt x="26" y="6"/>
                      <a:pt x="26" y="6"/>
                    </a:cubicBezTo>
                    <a:cubicBezTo>
                      <a:pt x="24" y="6"/>
                      <a:pt x="24" y="6"/>
                      <a:pt x="24" y="6"/>
                    </a:cubicBezTo>
                    <a:cubicBezTo>
                      <a:pt x="24" y="6"/>
                      <a:pt x="24" y="6"/>
                      <a:pt x="24" y="6"/>
                    </a:cubicBezTo>
                    <a:cubicBezTo>
                      <a:pt x="24" y="6"/>
                      <a:pt x="24" y="6"/>
                      <a:pt x="24" y="6"/>
                    </a:cubicBezTo>
                    <a:cubicBezTo>
                      <a:pt x="24" y="5"/>
                      <a:pt x="24" y="5"/>
                      <a:pt x="25" y="5"/>
                    </a:cubicBezTo>
                    <a:cubicBezTo>
                      <a:pt x="25" y="5"/>
                      <a:pt x="25" y="5"/>
                      <a:pt x="25" y="5"/>
                    </a:cubicBezTo>
                    <a:cubicBezTo>
                      <a:pt x="25" y="4"/>
                      <a:pt x="25" y="3"/>
                      <a:pt x="25" y="3"/>
                    </a:cubicBezTo>
                    <a:cubicBezTo>
                      <a:pt x="25" y="3"/>
                      <a:pt x="25" y="3"/>
                      <a:pt x="25" y="3"/>
                    </a:cubicBezTo>
                    <a:cubicBezTo>
                      <a:pt x="24" y="2"/>
                      <a:pt x="23" y="1"/>
                      <a:pt x="23" y="0"/>
                    </a:cubicBezTo>
                    <a:cubicBezTo>
                      <a:pt x="22" y="0"/>
                      <a:pt x="22" y="0"/>
                      <a:pt x="22" y="0"/>
                    </a:cubicBezTo>
                    <a:cubicBezTo>
                      <a:pt x="22" y="0"/>
                      <a:pt x="22" y="0"/>
                      <a:pt x="22" y="0"/>
                    </a:cubicBezTo>
                    <a:cubicBezTo>
                      <a:pt x="21" y="0"/>
                      <a:pt x="20" y="0"/>
                      <a:pt x="20" y="1"/>
                    </a:cubicBezTo>
                    <a:cubicBezTo>
                      <a:pt x="20" y="1"/>
                      <a:pt x="20" y="1"/>
                      <a:pt x="20" y="1"/>
                    </a:cubicBezTo>
                    <a:cubicBezTo>
                      <a:pt x="20" y="2"/>
                      <a:pt x="20" y="2"/>
                      <a:pt x="19" y="2"/>
                    </a:cubicBezTo>
                    <a:cubicBezTo>
                      <a:pt x="19" y="2"/>
                      <a:pt x="19" y="2"/>
                      <a:pt x="19" y="2"/>
                    </a:cubicBezTo>
                    <a:cubicBezTo>
                      <a:pt x="18" y="3"/>
                      <a:pt x="17" y="4"/>
                      <a:pt x="16" y="5"/>
                    </a:cubicBezTo>
                    <a:cubicBezTo>
                      <a:pt x="16" y="6"/>
                      <a:pt x="15" y="6"/>
                      <a:pt x="14" y="6"/>
                    </a:cubicBezTo>
                    <a:cubicBezTo>
                      <a:pt x="13" y="6"/>
                      <a:pt x="13" y="6"/>
                      <a:pt x="13" y="6"/>
                    </a:cubicBezTo>
                    <a:cubicBezTo>
                      <a:pt x="13" y="6"/>
                      <a:pt x="12" y="6"/>
                      <a:pt x="12" y="6"/>
                    </a:cubicBezTo>
                    <a:cubicBezTo>
                      <a:pt x="12" y="6"/>
                      <a:pt x="12" y="6"/>
                      <a:pt x="12" y="7"/>
                    </a:cubicBezTo>
                    <a:cubicBezTo>
                      <a:pt x="12" y="7"/>
                      <a:pt x="12" y="7"/>
                      <a:pt x="12" y="7"/>
                    </a:cubicBezTo>
                    <a:cubicBezTo>
                      <a:pt x="12" y="8"/>
                      <a:pt x="11" y="8"/>
                      <a:pt x="10" y="9"/>
                    </a:cubicBezTo>
                    <a:cubicBezTo>
                      <a:pt x="10" y="9"/>
                      <a:pt x="10" y="9"/>
                      <a:pt x="10" y="9"/>
                    </a:cubicBezTo>
                    <a:cubicBezTo>
                      <a:pt x="9" y="9"/>
                      <a:pt x="9" y="9"/>
                      <a:pt x="9" y="9"/>
                    </a:cubicBezTo>
                    <a:cubicBezTo>
                      <a:pt x="8" y="9"/>
                      <a:pt x="7" y="9"/>
                      <a:pt x="6" y="10"/>
                    </a:cubicBezTo>
                    <a:cubicBezTo>
                      <a:pt x="6" y="10"/>
                      <a:pt x="6" y="10"/>
                      <a:pt x="6" y="10"/>
                    </a:cubicBezTo>
                    <a:cubicBezTo>
                      <a:pt x="6" y="10"/>
                      <a:pt x="5" y="10"/>
                      <a:pt x="5" y="10"/>
                    </a:cubicBezTo>
                    <a:cubicBezTo>
                      <a:pt x="5" y="10"/>
                      <a:pt x="5" y="10"/>
                      <a:pt x="5" y="10"/>
                    </a:cubicBezTo>
                    <a:cubicBezTo>
                      <a:pt x="5" y="10"/>
                      <a:pt x="5" y="10"/>
                      <a:pt x="5" y="10"/>
                    </a:cubicBezTo>
                    <a:cubicBezTo>
                      <a:pt x="4" y="10"/>
                      <a:pt x="4" y="11"/>
                      <a:pt x="3" y="11"/>
                    </a:cubicBezTo>
                    <a:cubicBezTo>
                      <a:pt x="3" y="11"/>
                      <a:pt x="3" y="11"/>
                      <a:pt x="3" y="10"/>
                    </a:cubicBezTo>
                    <a:cubicBezTo>
                      <a:pt x="3" y="10"/>
                      <a:pt x="3" y="10"/>
                      <a:pt x="2" y="10"/>
                    </a:cubicBezTo>
                    <a:cubicBezTo>
                      <a:pt x="2" y="11"/>
                      <a:pt x="1" y="11"/>
                      <a:pt x="1" y="12"/>
                    </a:cubicBezTo>
                    <a:cubicBezTo>
                      <a:pt x="1" y="13"/>
                      <a:pt x="1" y="13"/>
                      <a:pt x="0" y="14"/>
                    </a:cubicBezTo>
                    <a:cubicBezTo>
                      <a:pt x="0" y="14"/>
                      <a:pt x="0" y="14"/>
                      <a:pt x="0" y="15"/>
                    </a:cubicBezTo>
                    <a:cubicBezTo>
                      <a:pt x="0" y="15"/>
                      <a:pt x="0" y="15"/>
                      <a:pt x="0" y="16"/>
                    </a:cubicBezTo>
                    <a:cubicBezTo>
                      <a:pt x="0" y="16"/>
                      <a:pt x="0" y="17"/>
                      <a:pt x="0" y="17"/>
                    </a:cubicBezTo>
                    <a:cubicBezTo>
                      <a:pt x="0" y="18"/>
                      <a:pt x="0" y="19"/>
                      <a:pt x="1" y="19"/>
                    </a:cubicBezTo>
                    <a:cubicBezTo>
                      <a:pt x="1" y="20"/>
                      <a:pt x="1" y="21"/>
                      <a:pt x="1" y="2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51" name="Freeform 40">
                <a:extLst>
                  <a:ext uri="{FF2B5EF4-FFF2-40B4-BE49-F238E27FC236}">
                    <a16:creationId xmlns:a16="http://schemas.microsoft.com/office/drawing/2014/main" id="{F2BEDEA0-E108-4D30-8AE5-1578FA1DCC01}"/>
                  </a:ext>
                </a:extLst>
              </p:cNvPr>
              <p:cNvSpPr>
                <a:spLocks/>
              </p:cNvSpPr>
              <p:nvPr userDrawn="1"/>
            </p:nvSpPr>
            <p:spPr bwMode="auto">
              <a:xfrm>
                <a:off x="3902" y="2653"/>
                <a:ext cx="210" cy="145"/>
              </a:xfrm>
              <a:custGeom>
                <a:avLst/>
                <a:gdLst>
                  <a:gd name="T0" fmla="*/ 2 w 35"/>
                  <a:gd name="T1" fmla="*/ 22 h 24"/>
                  <a:gd name="T2" fmla="*/ 4 w 35"/>
                  <a:gd name="T3" fmla="*/ 24 h 24"/>
                  <a:gd name="T4" fmla="*/ 4 w 35"/>
                  <a:gd name="T5" fmla="*/ 24 h 24"/>
                  <a:gd name="T6" fmla="*/ 5 w 35"/>
                  <a:gd name="T7" fmla="*/ 22 h 24"/>
                  <a:gd name="T8" fmla="*/ 8 w 35"/>
                  <a:gd name="T9" fmla="*/ 21 h 24"/>
                  <a:gd name="T10" fmla="*/ 10 w 35"/>
                  <a:gd name="T11" fmla="*/ 20 h 24"/>
                  <a:gd name="T12" fmla="*/ 13 w 35"/>
                  <a:gd name="T13" fmla="*/ 17 h 24"/>
                  <a:gd name="T14" fmla="*/ 21 w 35"/>
                  <a:gd name="T15" fmla="*/ 20 h 24"/>
                  <a:gd name="T16" fmla="*/ 23 w 35"/>
                  <a:gd name="T17" fmla="*/ 18 h 24"/>
                  <a:gd name="T18" fmla="*/ 28 w 35"/>
                  <a:gd name="T19" fmla="*/ 17 h 24"/>
                  <a:gd name="T20" fmla="*/ 29 w 35"/>
                  <a:gd name="T21" fmla="*/ 17 h 24"/>
                  <a:gd name="T22" fmla="*/ 31 w 35"/>
                  <a:gd name="T23" fmla="*/ 16 h 24"/>
                  <a:gd name="T24" fmla="*/ 35 w 35"/>
                  <a:gd name="T25" fmla="*/ 17 h 24"/>
                  <a:gd name="T26" fmla="*/ 32 w 35"/>
                  <a:gd name="T27" fmla="*/ 14 h 24"/>
                  <a:gd name="T28" fmla="*/ 30 w 35"/>
                  <a:gd name="T29" fmla="*/ 11 h 24"/>
                  <a:gd name="T30" fmla="*/ 29 w 35"/>
                  <a:gd name="T31" fmla="*/ 9 h 24"/>
                  <a:gd name="T32" fmla="*/ 26 w 35"/>
                  <a:gd name="T33" fmla="*/ 7 h 24"/>
                  <a:gd name="T34" fmla="*/ 26 w 35"/>
                  <a:gd name="T35" fmla="*/ 6 h 24"/>
                  <a:gd name="T36" fmla="*/ 24 w 35"/>
                  <a:gd name="T37" fmla="*/ 6 h 24"/>
                  <a:gd name="T38" fmla="*/ 25 w 35"/>
                  <a:gd name="T39" fmla="*/ 5 h 24"/>
                  <a:gd name="T40" fmla="*/ 25 w 35"/>
                  <a:gd name="T41" fmla="*/ 3 h 24"/>
                  <a:gd name="T42" fmla="*/ 23 w 35"/>
                  <a:gd name="T43" fmla="*/ 0 h 24"/>
                  <a:gd name="T44" fmla="*/ 22 w 35"/>
                  <a:gd name="T45" fmla="*/ 0 h 24"/>
                  <a:gd name="T46" fmla="*/ 20 w 35"/>
                  <a:gd name="T47" fmla="*/ 1 h 24"/>
                  <a:gd name="T48" fmla="*/ 19 w 35"/>
                  <a:gd name="T49" fmla="*/ 2 h 24"/>
                  <a:gd name="T50" fmla="*/ 14 w 35"/>
                  <a:gd name="T51" fmla="*/ 6 h 24"/>
                  <a:gd name="T52" fmla="*/ 12 w 35"/>
                  <a:gd name="T53" fmla="*/ 6 h 24"/>
                  <a:gd name="T54" fmla="*/ 12 w 35"/>
                  <a:gd name="T55" fmla="*/ 7 h 24"/>
                  <a:gd name="T56" fmla="*/ 10 w 35"/>
                  <a:gd name="T57" fmla="*/ 9 h 24"/>
                  <a:gd name="T58" fmla="*/ 6 w 35"/>
                  <a:gd name="T59" fmla="*/ 10 h 24"/>
                  <a:gd name="T60" fmla="*/ 5 w 35"/>
                  <a:gd name="T61" fmla="*/ 10 h 24"/>
                  <a:gd name="T62" fmla="*/ 5 w 35"/>
                  <a:gd name="T63" fmla="*/ 10 h 24"/>
                  <a:gd name="T64" fmla="*/ 3 w 35"/>
                  <a:gd name="T65" fmla="*/ 10 h 24"/>
                  <a:gd name="T66" fmla="*/ 1 w 35"/>
                  <a:gd name="T67" fmla="*/ 12 h 24"/>
                  <a:gd name="T68" fmla="*/ 0 w 35"/>
                  <a:gd name="T69" fmla="*/ 15 h 24"/>
                  <a:gd name="T70" fmla="*/ 0 w 35"/>
                  <a:gd name="T71" fmla="*/ 17 h 24"/>
                  <a:gd name="T72" fmla="*/ 1 w 35"/>
                  <a:gd name="T73"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 h="24">
                    <a:moveTo>
                      <a:pt x="1" y="21"/>
                    </a:moveTo>
                    <a:cubicBezTo>
                      <a:pt x="2" y="21"/>
                      <a:pt x="2" y="22"/>
                      <a:pt x="2" y="22"/>
                    </a:cubicBezTo>
                    <a:cubicBezTo>
                      <a:pt x="2" y="22"/>
                      <a:pt x="3" y="23"/>
                      <a:pt x="3" y="23"/>
                    </a:cubicBezTo>
                    <a:cubicBezTo>
                      <a:pt x="3" y="23"/>
                      <a:pt x="4" y="24"/>
                      <a:pt x="4" y="24"/>
                    </a:cubicBezTo>
                    <a:cubicBezTo>
                      <a:pt x="4" y="24"/>
                      <a:pt x="4" y="24"/>
                      <a:pt x="4" y="24"/>
                    </a:cubicBezTo>
                    <a:cubicBezTo>
                      <a:pt x="4" y="24"/>
                      <a:pt x="4" y="24"/>
                      <a:pt x="4" y="24"/>
                    </a:cubicBezTo>
                    <a:cubicBezTo>
                      <a:pt x="5" y="23"/>
                      <a:pt x="5" y="22"/>
                      <a:pt x="5" y="22"/>
                    </a:cubicBezTo>
                    <a:cubicBezTo>
                      <a:pt x="5" y="22"/>
                      <a:pt x="5" y="22"/>
                      <a:pt x="5" y="22"/>
                    </a:cubicBezTo>
                    <a:cubicBezTo>
                      <a:pt x="7" y="22"/>
                      <a:pt x="7" y="22"/>
                      <a:pt x="7" y="22"/>
                    </a:cubicBezTo>
                    <a:cubicBezTo>
                      <a:pt x="8" y="21"/>
                      <a:pt x="8" y="21"/>
                      <a:pt x="8" y="21"/>
                    </a:cubicBezTo>
                    <a:cubicBezTo>
                      <a:pt x="10" y="22"/>
                      <a:pt x="10" y="22"/>
                      <a:pt x="10" y="22"/>
                    </a:cubicBezTo>
                    <a:cubicBezTo>
                      <a:pt x="10" y="20"/>
                      <a:pt x="10" y="20"/>
                      <a:pt x="10" y="20"/>
                    </a:cubicBezTo>
                    <a:cubicBezTo>
                      <a:pt x="10" y="20"/>
                      <a:pt x="10" y="20"/>
                      <a:pt x="10" y="20"/>
                    </a:cubicBezTo>
                    <a:cubicBezTo>
                      <a:pt x="10" y="20"/>
                      <a:pt x="12" y="17"/>
                      <a:pt x="13" y="17"/>
                    </a:cubicBezTo>
                    <a:cubicBezTo>
                      <a:pt x="15" y="17"/>
                      <a:pt x="16" y="19"/>
                      <a:pt x="16" y="19"/>
                    </a:cubicBezTo>
                    <a:cubicBezTo>
                      <a:pt x="21" y="20"/>
                      <a:pt x="21" y="20"/>
                      <a:pt x="21" y="20"/>
                    </a:cubicBezTo>
                    <a:cubicBezTo>
                      <a:pt x="21" y="19"/>
                      <a:pt x="22" y="18"/>
                      <a:pt x="22" y="18"/>
                    </a:cubicBezTo>
                    <a:cubicBezTo>
                      <a:pt x="22" y="18"/>
                      <a:pt x="23" y="18"/>
                      <a:pt x="23" y="18"/>
                    </a:cubicBezTo>
                    <a:cubicBezTo>
                      <a:pt x="24" y="18"/>
                      <a:pt x="24" y="18"/>
                      <a:pt x="24" y="18"/>
                    </a:cubicBezTo>
                    <a:cubicBezTo>
                      <a:pt x="25" y="18"/>
                      <a:pt x="26" y="17"/>
                      <a:pt x="28" y="17"/>
                    </a:cubicBezTo>
                    <a:cubicBezTo>
                      <a:pt x="28" y="17"/>
                      <a:pt x="28" y="17"/>
                      <a:pt x="29" y="17"/>
                    </a:cubicBezTo>
                    <a:cubicBezTo>
                      <a:pt x="29" y="17"/>
                      <a:pt x="29" y="17"/>
                      <a:pt x="29" y="17"/>
                    </a:cubicBezTo>
                    <a:cubicBezTo>
                      <a:pt x="29" y="17"/>
                      <a:pt x="30" y="17"/>
                      <a:pt x="30" y="17"/>
                    </a:cubicBezTo>
                    <a:cubicBezTo>
                      <a:pt x="30" y="17"/>
                      <a:pt x="30" y="16"/>
                      <a:pt x="31" y="16"/>
                    </a:cubicBezTo>
                    <a:cubicBezTo>
                      <a:pt x="32" y="16"/>
                      <a:pt x="33" y="17"/>
                      <a:pt x="33" y="17"/>
                    </a:cubicBezTo>
                    <a:cubicBezTo>
                      <a:pt x="35" y="17"/>
                      <a:pt x="35" y="17"/>
                      <a:pt x="35" y="17"/>
                    </a:cubicBezTo>
                    <a:cubicBezTo>
                      <a:pt x="34" y="15"/>
                      <a:pt x="34" y="15"/>
                      <a:pt x="34" y="15"/>
                    </a:cubicBezTo>
                    <a:cubicBezTo>
                      <a:pt x="34" y="15"/>
                      <a:pt x="32" y="14"/>
                      <a:pt x="32" y="14"/>
                    </a:cubicBezTo>
                    <a:cubicBezTo>
                      <a:pt x="32" y="13"/>
                      <a:pt x="32" y="13"/>
                      <a:pt x="31" y="12"/>
                    </a:cubicBezTo>
                    <a:cubicBezTo>
                      <a:pt x="31" y="12"/>
                      <a:pt x="31" y="11"/>
                      <a:pt x="30" y="11"/>
                    </a:cubicBezTo>
                    <a:cubicBezTo>
                      <a:pt x="30" y="11"/>
                      <a:pt x="30" y="11"/>
                      <a:pt x="30" y="10"/>
                    </a:cubicBezTo>
                    <a:cubicBezTo>
                      <a:pt x="30" y="10"/>
                      <a:pt x="29" y="10"/>
                      <a:pt x="29" y="9"/>
                    </a:cubicBezTo>
                    <a:cubicBezTo>
                      <a:pt x="29" y="9"/>
                      <a:pt x="29" y="9"/>
                      <a:pt x="28" y="8"/>
                    </a:cubicBezTo>
                    <a:cubicBezTo>
                      <a:pt x="28" y="7"/>
                      <a:pt x="26" y="7"/>
                      <a:pt x="26" y="7"/>
                    </a:cubicBezTo>
                    <a:cubicBezTo>
                      <a:pt x="26" y="7"/>
                      <a:pt x="26" y="7"/>
                      <a:pt x="26" y="7"/>
                    </a:cubicBezTo>
                    <a:cubicBezTo>
                      <a:pt x="26" y="6"/>
                      <a:pt x="26" y="6"/>
                      <a:pt x="26" y="6"/>
                    </a:cubicBezTo>
                    <a:cubicBezTo>
                      <a:pt x="24" y="6"/>
                      <a:pt x="24" y="6"/>
                      <a:pt x="24" y="6"/>
                    </a:cubicBezTo>
                    <a:cubicBezTo>
                      <a:pt x="24" y="6"/>
                      <a:pt x="24" y="6"/>
                      <a:pt x="24" y="6"/>
                    </a:cubicBezTo>
                    <a:cubicBezTo>
                      <a:pt x="24" y="6"/>
                      <a:pt x="24" y="6"/>
                      <a:pt x="24" y="6"/>
                    </a:cubicBezTo>
                    <a:cubicBezTo>
                      <a:pt x="24" y="5"/>
                      <a:pt x="24" y="5"/>
                      <a:pt x="25" y="5"/>
                    </a:cubicBezTo>
                    <a:cubicBezTo>
                      <a:pt x="25" y="5"/>
                      <a:pt x="25" y="5"/>
                      <a:pt x="25" y="5"/>
                    </a:cubicBezTo>
                    <a:cubicBezTo>
                      <a:pt x="25" y="4"/>
                      <a:pt x="25" y="3"/>
                      <a:pt x="25" y="3"/>
                    </a:cubicBezTo>
                    <a:cubicBezTo>
                      <a:pt x="25" y="3"/>
                      <a:pt x="25" y="3"/>
                      <a:pt x="25" y="3"/>
                    </a:cubicBezTo>
                    <a:cubicBezTo>
                      <a:pt x="24" y="2"/>
                      <a:pt x="23" y="1"/>
                      <a:pt x="23" y="0"/>
                    </a:cubicBezTo>
                    <a:cubicBezTo>
                      <a:pt x="22" y="0"/>
                      <a:pt x="22" y="0"/>
                      <a:pt x="22" y="0"/>
                    </a:cubicBezTo>
                    <a:cubicBezTo>
                      <a:pt x="22" y="0"/>
                      <a:pt x="22" y="0"/>
                      <a:pt x="22" y="0"/>
                    </a:cubicBezTo>
                    <a:cubicBezTo>
                      <a:pt x="21" y="0"/>
                      <a:pt x="20" y="0"/>
                      <a:pt x="20" y="1"/>
                    </a:cubicBezTo>
                    <a:cubicBezTo>
                      <a:pt x="20" y="1"/>
                      <a:pt x="20" y="1"/>
                      <a:pt x="20" y="1"/>
                    </a:cubicBezTo>
                    <a:cubicBezTo>
                      <a:pt x="20" y="2"/>
                      <a:pt x="20" y="2"/>
                      <a:pt x="19" y="2"/>
                    </a:cubicBezTo>
                    <a:cubicBezTo>
                      <a:pt x="19" y="2"/>
                      <a:pt x="19" y="2"/>
                      <a:pt x="19" y="2"/>
                    </a:cubicBezTo>
                    <a:cubicBezTo>
                      <a:pt x="18" y="3"/>
                      <a:pt x="17" y="4"/>
                      <a:pt x="16" y="5"/>
                    </a:cubicBezTo>
                    <a:cubicBezTo>
                      <a:pt x="16" y="6"/>
                      <a:pt x="15" y="6"/>
                      <a:pt x="14" y="6"/>
                    </a:cubicBezTo>
                    <a:cubicBezTo>
                      <a:pt x="13" y="6"/>
                      <a:pt x="13" y="6"/>
                      <a:pt x="13" y="6"/>
                    </a:cubicBezTo>
                    <a:cubicBezTo>
                      <a:pt x="13" y="6"/>
                      <a:pt x="12" y="6"/>
                      <a:pt x="12" y="6"/>
                    </a:cubicBezTo>
                    <a:cubicBezTo>
                      <a:pt x="12" y="6"/>
                      <a:pt x="12" y="6"/>
                      <a:pt x="12" y="7"/>
                    </a:cubicBezTo>
                    <a:cubicBezTo>
                      <a:pt x="12" y="7"/>
                      <a:pt x="12" y="7"/>
                      <a:pt x="12" y="7"/>
                    </a:cubicBezTo>
                    <a:cubicBezTo>
                      <a:pt x="12" y="8"/>
                      <a:pt x="11" y="8"/>
                      <a:pt x="10" y="9"/>
                    </a:cubicBezTo>
                    <a:cubicBezTo>
                      <a:pt x="10" y="9"/>
                      <a:pt x="10" y="9"/>
                      <a:pt x="10" y="9"/>
                    </a:cubicBezTo>
                    <a:cubicBezTo>
                      <a:pt x="9" y="9"/>
                      <a:pt x="9" y="9"/>
                      <a:pt x="9" y="9"/>
                    </a:cubicBezTo>
                    <a:cubicBezTo>
                      <a:pt x="8" y="9"/>
                      <a:pt x="7" y="9"/>
                      <a:pt x="6" y="10"/>
                    </a:cubicBezTo>
                    <a:cubicBezTo>
                      <a:pt x="6" y="10"/>
                      <a:pt x="6" y="10"/>
                      <a:pt x="6" y="10"/>
                    </a:cubicBezTo>
                    <a:cubicBezTo>
                      <a:pt x="6" y="10"/>
                      <a:pt x="5" y="10"/>
                      <a:pt x="5" y="10"/>
                    </a:cubicBezTo>
                    <a:cubicBezTo>
                      <a:pt x="5" y="10"/>
                      <a:pt x="5" y="10"/>
                      <a:pt x="5" y="10"/>
                    </a:cubicBezTo>
                    <a:cubicBezTo>
                      <a:pt x="5" y="10"/>
                      <a:pt x="5" y="10"/>
                      <a:pt x="5" y="10"/>
                    </a:cubicBezTo>
                    <a:cubicBezTo>
                      <a:pt x="4" y="10"/>
                      <a:pt x="4" y="11"/>
                      <a:pt x="3" y="11"/>
                    </a:cubicBezTo>
                    <a:cubicBezTo>
                      <a:pt x="3" y="11"/>
                      <a:pt x="3" y="11"/>
                      <a:pt x="3" y="10"/>
                    </a:cubicBezTo>
                    <a:cubicBezTo>
                      <a:pt x="3" y="10"/>
                      <a:pt x="3" y="10"/>
                      <a:pt x="2" y="10"/>
                    </a:cubicBezTo>
                    <a:cubicBezTo>
                      <a:pt x="2" y="11"/>
                      <a:pt x="1" y="11"/>
                      <a:pt x="1" y="12"/>
                    </a:cubicBezTo>
                    <a:cubicBezTo>
                      <a:pt x="1" y="13"/>
                      <a:pt x="1" y="13"/>
                      <a:pt x="0" y="14"/>
                    </a:cubicBezTo>
                    <a:cubicBezTo>
                      <a:pt x="0" y="14"/>
                      <a:pt x="0" y="14"/>
                      <a:pt x="0" y="15"/>
                    </a:cubicBezTo>
                    <a:cubicBezTo>
                      <a:pt x="0" y="15"/>
                      <a:pt x="0" y="15"/>
                      <a:pt x="0" y="16"/>
                    </a:cubicBezTo>
                    <a:cubicBezTo>
                      <a:pt x="0" y="16"/>
                      <a:pt x="0" y="17"/>
                      <a:pt x="0" y="17"/>
                    </a:cubicBezTo>
                    <a:cubicBezTo>
                      <a:pt x="0" y="18"/>
                      <a:pt x="0" y="19"/>
                      <a:pt x="1" y="19"/>
                    </a:cubicBezTo>
                    <a:cubicBezTo>
                      <a:pt x="1" y="20"/>
                      <a:pt x="1" y="21"/>
                      <a:pt x="1" y="2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2" name="Freeform 41">
                <a:extLst>
                  <a:ext uri="{FF2B5EF4-FFF2-40B4-BE49-F238E27FC236}">
                    <a16:creationId xmlns:a16="http://schemas.microsoft.com/office/drawing/2014/main" id="{387DDCB8-D49A-4BB1-B17A-BBD3CBACE58B}"/>
                  </a:ext>
                </a:extLst>
              </p:cNvPr>
              <p:cNvSpPr>
                <a:spLocks/>
              </p:cNvSpPr>
              <p:nvPr userDrawn="1"/>
            </p:nvSpPr>
            <p:spPr bwMode="auto">
              <a:xfrm>
                <a:off x="3699" y="2605"/>
                <a:ext cx="203" cy="163"/>
              </a:xfrm>
              <a:custGeom>
                <a:avLst/>
                <a:gdLst>
                  <a:gd name="T0" fmla="*/ 1 w 34"/>
                  <a:gd name="T1" fmla="*/ 21 h 27"/>
                  <a:gd name="T2" fmla="*/ 5 w 34"/>
                  <a:gd name="T3" fmla="*/ 22 h 27"/>
                  <a:gd name="T4" fmla="*/ 9 w 34"/>
                  <a:gd name="T5" fmla="*/ 27 h 27"/>
                  <a:gd name="T6" fmla="*/ 12 w 34"/>
                  <a:gd name="T7" fmla="*/ 27 h 27"/>
                  <a:gd name="T8" fmla="*/ 16 w 34"/>
                  <a:gd name="T9" fmla="*/ 26 h 27"/>
                  <a:gd name="T10" fmla="*/ 17 w 34"/>
                  <a:gd name="T11" fmla="*/ 23 h 27"/>
                  <a:gd name="T12" fmla="*/ 17 w 34"/>
                  <a:gd name="T13" fmla="*/ 23 h 27"/>
                  <a:gd name="T14" fmla="*/ 21 w 34"/>
                  <a:gd name="T15" fmla="*/ 20 h 27"/>
                  <a:gd name="T16" fmla="*/ 22 w 34"/>
                  <a:gd name="T17" fmla="*/ 20 h 27"/>
                  <a:gd name="T18" fmla="*/ 25 w 34"/>
                  <a:gd name="T19" fmla="*/ 21 h 27"/>
                  <a:gd name="T20" fmla="*/ 25 w 34"/>
                  <a:gd name="T21" fmla="*/ 20 h 27"/>
                  <a:gd name="T22" fmla="*/ 26 w 34"/>
                  <a:gd name="T23" fmla="*/ 19 h 27"/>
                  <a:gd name="T24" fmla="*/ 29 w 34"/>
                  <a:gd name="T25" fmla="*/ 14 h 27"/>
                  <a:gd name="T26" fmla="*/ 29 w 34"/>
                  <a:gd name="T27" fmla="*/ 14 h 27"/>
                  <a:gd name="T28" fmla="*/ 30 w 34"/>
                  <a:gd name="T29" fmla="*/ 10 h 27"/>
                  <a:gd name="T30" fmla="*/ 33 w 34"/>
                  <a:gd name="T31" fmla="*/ 7 h 27"/>
                  <a:gd name="T32" fmla="*/ 34 w 34"/>
                  <a:gd name="T33" fmla="*/ 6 h 27"/>
                  <a:gd name="T34" fmla="*/ 32 w 34"/>
                  <a:gd name="T35" fmla="*/ 3 h 27"/>
                  <a:gd name="T36" fmla="*/ 32 w 34"/>
                  <a:gd name="T37" fmla="*/ 1 h 27"/>
                  <a:gd name="T38" fmla="*/ 31 w 34"/>
                  <a:gd name="T39" fmla="*/ 0 h 27"/>
                  <a:gd name="T40" fmla="*/ 30 w 34"/>
                  <a:gd name="T41" fmla="*/ 1 h 27"/>
                  <a:gd name="T42" fmla="*/ 28 w 34"/>
                  <a:gd name="T43" fmla="*/ 2 h 27"/>
                  <a:gd name="T44" fmla="*/ 26 w 34"/>
                  <a:gd name="T45" fmla="*/ 1 h 27"/>
                  <a:gd name="T46" fmla="*/ 24 w 34"/>
                  <a:gd name="T47" fmla="*/ 1 h 27"/>
                  <a:gd name="T48" fmla="*/ 21 w 34"/>
                  <a:gd name="T49" fmla="*/ 2 h 27"/>
                  <a:gd name="T50" fmla="*/ 19 w 34"/>
                  <a:gd name="T51" fmla="*/ 3 h 27"/>
                  <a:gd name="T52" fmla="*/ 16 w 34"/>
                  <a:gd name="T53" fmla="*/ 2 h 27"/>
                  <a:gd name="T54" fmla="*/ 13 w 34"/>
                  <a:gd name="T55" fmla="*/ 2 h 27"/>
                  <a:gd name="T56" fmla="*/ 11 w 34"/>
                  <a:gd name="T57" fmla="*/ 1 h 27"/>
                  <a:gd name="T58" fmla="*/ 10 w 34"/>
                  <a:gd name="T59" fmla="*/ 0 h 27"/>
                  <a:gd name="T60" fmla="*/ 8 w 34"/>
                  <a:gd name="T61" fmla="*/ 0 h 27"/>
                  <a:gd name="T62" fmla="*/ 7 w 34"/>
                  <a:gd name="T63" fmla="*/ 0 h 27"/>
                  <a:gd name="T64" fmla="*/ 5 w 34"/>
                  <a:gd name="T65" fmla="*/ 0 h 27"/>
                  <a:gd name="T66" fmla="*/ 4 w 34"/>
                  <a:gd name="T67" fmla="*/ 2 h 27"/>
                  <a:gd name="T68" fmla="*/ 3 w 34"/>
                  <a:gd name="T69" fmla="*/ 5 h 27"/>
                  <a:gd name="T70" fmla="*/ 3 w 34"/>
                  <a:gd name="T71" fmla="*/ 7 h 27"/>
                  <a:gd name="T72" fmla="*/ 1 w 34"/>
                  <a:gd name="T73" fmla="*/ 13 h 27"/>
                  <a:gd name="T74" fmla="*/ 1 w 34"/>
                  <a:gd name="T75" fmla="*/ 13 h 27"/>
                  <a:gd name="T76" fmla="*/ 0 w 34"/>
                  <a:gd name="T77" fmla="*/ 17 h 27"/>
                  <a:gd name="T78" fmla="*/ 0 w 34"/>
                  <a:gd name="T79"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4" h="27">
                    <a:moveTo>
                      <a:pt x="1" y="21"/>
                    </a:moveTo>
                    <a:cubicBezTo>
                      <a:pt x="1" y="21"/>
                      <a:pt x="1" y="21"/>
                      <a:pt x="1" y="21"/>
                    </a:cubicBezTo>
                    <a:cubicBezTo>
                      <a:pt x="1" y="21"/>
                      <a:pt x="3" y="21"/>
                      <a:pt x="4" y="22"/>
                    </a:cubicBezTo>
                    <a:cubicBezTo>
                      <a:pt x="4" y="22"/>
                      <a:pt x="5" y="22"/>
                      <a:pt x="5" y="22"/>
                    </a:cubicBezTo>
                    <a:cubicBezTo>
                      <a:pt x="7" y="22"/>
                      <a:pt x="8" y="24"/>
                      <a:pt x="8" y="25"/>
                    </a:cubicBezTo>
                    <a:cubicBezTo>
                      <a:pt x="8" y="26"/>
                      <a:pt x="9" y="27"/>
                      <a:pt x="9" y="27"/>
                    </a:cubicBezTo>
                    <a:cubicBezTo>
                      <a:pt x="10" y="27"/>
                      <a:pt x="10" y="27"/>
                      <a:pt x="11" y="27"/>
                    </a:cubicBezTo>
                    <a:cubicBezTo>
                      <a:pt x="12" y="27"/>
                      <a:pt x="12" y="27"/>
                      <a:pt x="12" y="27"/>
                    </a:cubicBezTo>
                    <a:cubicBezTo>
                      <a:pt x="13" y="27"/>
                      <a:pt x="13" y="27"/>
                      <a:pt x="13" y="27"/>
                    </a:cubicBezTo>
                    <a:cubicBezTo>
                      <a:pt x="15" y="27"/>
                      <a:pt x="16" y="26"/>
                      <a:pt x="16" y="26"/>
                    </a:cubicBezTo>
                    <a:cubicBezTo>
                      <a:pt x="16" y="26"/>
                      <a:pt x="16" y="26"/>
                      <a:pt x="17" y="26"/>
                    </a:cubicBezTo>
                    <a:cubicBezTo>
                      <a:pt x="17" y="25"/>
                      <a:pt x="17" y="23"/>
                      <a:pt x="17" y="23"/>
                    </a:cubicBezTo>
                    <a:cubicBezTo>
                      <a:pt x="17" y="23"/>
                      <a:pt x="17" y="23"/>
                      <a:pt x="17" y="23"/>
                    </a:cubicBezTo>
                    <a:cubicBezTo>
                      <a:pt x="17" y="23"/>
                      <a:pt x="17" y="23"/>
                      <a:pt x="17" y="23"/>
                    </a:cubicBezTo>
                    <a:cubicBezTo>
                      <a:pt x="18" y="22"/>
                      <a:pt x="20" y="20"/>
                      <a:pt x="21" y="20"/>
                    </a:cubicBezTo>
                    <a:cubicBezTo>
                      <a:pt x="21" y="20"/>
                      <a:pt x="21" y="20"/>
                      <a:pt x="21" y="20"/>
                    </a:cubicBezTo>
                    <a:cubicBezTo>
                      <a:pt x="21" y="20"/>
                      <a:pt x="22" y="20"/>
                      <a:pt x="22" y="20"/>
                    </a:cubicBezTo>
                    <a:cubicBezTo>
                      <a:pt x="22" y="20"/>
                      <a:pt x="22" y="20"/>
                      <a:pt x="22" y="20"/>
                    </a:cubicBezTo>
                    <a:cubicBezTo>
                      <a:pt x="23" y="20"/>
                      <a:pt x="23" y="20"/>
                      <a:pt x="23" y="20"/>
                    </a:cubicBezTo>
                    <a:cubicBezTo>
                      <a:pt x="24" y="20"/>
                      <a:pt x="25" y="20"/>
                      <a:pt x="25" y="21"/>
                    </a:cubicBezTo>
                    <a:cubicBezTo>
                      <a:pt x="25" y="21"/>
                      <a:pt x="25" y="21"/>
                      <a:pt x="25" y="21"/>
                    </a:cubicBezTo>
                    <a:cubicBezTo>
                      <a:pt x="25" y="21"/>
                      <a:pt x="25" y="21"/>
                      <a:pt x="25" y="20"/>
                    </a:cubicBezTo>
                    <a:cubicBezTo>
                      <a:pt x="26" y="20"/>
                      <a:pt x="26" y="20"/>
                      <a:pt x="26" y="20"/>
                    </a:cubicBezTo>
                    <a:cubicBezTo>
                      <a:pt x="26" y="20"/>
                      <a:pt x="26" y="20"/>
                      <a:pt x="26" y="19"/>
                    </a:cubicBezTo>
                    <a:cubicBezTo>
                      <a:pt x="27" y="18"/>
                      <a:pt x="28" y="16"/>
                      <a:pt x="28" y="15"/>
                    </a:cubicBezTo>
                    <a:cubicBezTo>
                      <a:pt x="28" y="15"/>
                      <a:pt x="28" y="15"/>
                      <a:pt x="29" y="14"/>
                    </a:cubicBezTo>
                    <a:cubicBezTo>
                      <a:pt x="29" y="14"/>
                      <a:pt x="29" y="14"/>
                      <a:pt x="29" y="14"/>
                    </a:cubicBezTo>
                    <a:cubicBezTo>
                      <a:pt x="29" y="14"/>
                      <a:pt x="29" y="14"/>
                      <a:pt x="29" y="14"/>
                    </a:cubicBezTo>
                    <a:cubicBezTo>
                      <a:pt x="29" y="13"/>
                      <a:pt x="29" y="12"/>
                      <a:pt x="30" y="12"/>
                    </a:cubicBezTo>
                    <a:cubicBezTo>
                      <a:pt x="30" y="12"/>
                      <a:pt x="30" y="11"/>
                      <a:pt x="30" y="10"/>
                    </a:cubicBezTo>
                    <a:cubicBezTo>
                      <a:pt x="30" y="10"/>
                      <a:pt x="32" y="7"/>
                      <a:pt x="32" y="7"/>
                    </a:cubicBezTo>
                    <a:cubicBezTo>
                      <a:pt x="32" y="7"/>
                      <a:pt x="32" y="7"/>
                      <a:pt x="33" y="7"/>
                    </a:cubicBezTo>
                    <a:cubicBezTo>
                      <a:pt x="33" y="7"/>
                      <a:pt x="34" y="6"/>
                      <a:pt x="34" y="6"/>
                    </a:cubicBezTo>
                    <a:cubicBezTo>
                      <a:pt x="34" y="6"/>
                      <a:pt x="34" y="6"/>
                      <a:pt x="34" y="6"/>
                    </a:cubicBezTo>
                    <a:cubicBezTo>
                      <a:pt x="34" y="5"/>
                      <a:pt x="34" y="5"/>
                      <a:pt x="34" y="5"/>
                    </a:cubicBezTo>
                    <a:cubicBezTo>
                      <a:pt x="33" y="4"/>
                      <a:pt x="32" y="4"/>
                      <a:pt x="32" y="3"/>
                    </a:cubicBezTo>
                    <a:cubicBezTo>
                      <a:pt x="32" y="3"/>
                      <a:pt x="32" y="2"/>
                      <a:pt x="32" y="2"/>
                    </a:cubicBezTo>
                    <a:cubicBezTo>
                      <a:pt x="32" y="2"/>
                      <a:pt x="32" y="1"/>
                      <a:pt x="32" y="1"/>
                    </a:cubicBezTo>
                    <a:cubicBezTo>
                      <a:pt x="32" y="1"/>
                      <a:pt x="32" y="1"/>
                      <a:pt x="31" y="1"/>
                    </a:cubicBezTo>
                    <a:cubicBezTo>
                      <a:pt x="31" y="0"/>
                      <a:pt x="31" y="0"/>
                      <a:pt x="31" y="0"/>
                    </a:cubicBezTo>
                    <a:cubicBezTo>
                      <a:pt x="31" y="0"/>
                      <a:pt x="31" y="0"/>
                      <a:pt x="31" y="0"/>
                    </a:cubicBezTo>
                    <a:cubicBezTo>
                      <a:pt x="30" y="0"/>
                      <a:pt x="30" y="0"/>
                      <a:pt x="30" y="1"/>
                    </a:cubicBezTo>
                    <a:cubicBezTo>
                      <a:pt x="29" y="1"/>
                      <a:pt x="29" y="2"/>
                      <a:pt x="29" y="2"/>
                    </a:cubicBezTo>
                    <a:cubicBezTo>
                      <a:pt x="28" y="2"/>
                      <a:pt x="28" y="2"/>
                      <a:pt x="28" y="2"/>
                    </a:cubicBezTo>
                    <a:cubicBezTo>
                      <a:pt x="27" y="2"/>
                      <a:pt x="27" y="2"/>
                      <a:pt x="26" y="1"/>
                    </a:cubicBezTo>
                    <a:cubicBezTo>
                      <a:pt x="26" y="1"/>
                      <a:pt x="26" y="1"/>
                      <a:pt x="26" y="1"/>
                    </a:cubicBezTo>
                    <a:cubicBezTo>
                      <a:pt x="26" y="1"/>
                      <a:pt x="26" y="1"/>
                      <a:pt x="25" y="1"/>
                    </a:cubicBezTo>
                    <a:cubicBezTo>
                      <a:pt x="25" y="1"/>
                      <a:pt x="24" y="1"/>
                      <a:pt x="24" y="1"/>
                    </a:cubicBezTo>
                    <a:cubicBezTo>
                      <a:pt x="23" y="1"/>
                      <a:pt x="23" y="1"/>
                      <a:pt x="22" y="1"/>
                    </a:cubicBezTo>
                    <a:cubicBezTo>
                      <a:pt x="22" y="1"/>
                      <a:pt x="21" y="2"/>
                      <a:pt x="21" y="2"/>
                    </a:cubicBezTo>
                    <a:cubicBezTo>
                      <a:pt x="21" y="2"/>
                      <a:pt x="20" y="2"/>
                      <a:pt x="20" y="3"/>
                    </a:cubicBezTo>
                    <a:cubicBezTo>
                      <a:pt x="20" y="3"/>
                      <a:pt x="20" y="3"/>
                      <a:pt x="19" y="3"/>
                    </a:cubicBezTo>
                    <a:cubicBezTo>
                      <a:pt x="18" y="3"/>
                      <a:pt x="18" y="3"/>
                      <a:pt x="17" y="3"/>
                    </a:cubicBezTo>
                    <a:cubicBezTo>
                      <a:pt x="17" y="2"/>
                      <a:pt x="17" y="2"/>
                      <a:pt x="16" y="2"/>
                    </a:cubicBezTo>
                    <a:cubicBezTo>
                      <a:pt x="16" y="2"/>
                      <a:pt x="15" y="1"/>
                      <a:pt x="15" y="1"/>
                    </a:cubicBezTo>
                    <a:cubicBezTo>
                      <a:pt x="15" y="1"/>
                      <a:pt x="14" y="2"/>
                      <a:pt x="13" y="2"/>
                    </a:cubicBezTo>
                    <a:cubicBezTo>
                      <a:pt x="13" y="2"/>
                      <a:pt x="12" y="2"/>
                      <a:pt x="12" y="2"/>
                    </a:cubicBezTo>
                    <a:cubicBezTo>
                      <a:pt x="12" y="2"/>
                      <a:pt x="12" y="2"/>
                      <a:pt x="11" y="1"/>
                    </a:cubicBezTo>
                    <a:cubicBezTo>
                      <a:pt x="11" y="1"/>
                      <a:pt x="11" y="1"/>
                      <a:pt x="11" y="0"/>
                    </a:cubicBezTo>
                    <a:cubicBezTo>
                      <a:pt x="11" y="0"/>
                      <a:pt x="10" y="0"/>
                      <a:pt x="10" y="0"/>
                    </a:cubicBezTo>
                    <a:cubicBezTo>
                      <a:pt x="9" y="0"/>
                      <a:pt x="9" y="0"/>
                      <a:pt x="9" y="0"/>
                    </a:cubicBezTo>
                    <a:cubicBezTo>
                      <a:pt x="9" y="0"/>
                      <a:pt x="8" y="0"/>
                      <a:pt x="8" y="0"/>
                    </a:cubicBezTo>
                    <a:cubicBezTo>
                      <a:pt x="8" y="0"/>
                      <a:pt x="8" y="0"/>
                      <a:pt x="8" y="0"/>
                    </a:cubicBezTo>
                    <a:cubicBezTo>
                      <a:pt x="8" y="0"/>
                      <a:pt x="7" y="0"/>
                      <a:pt x="7" y="0"/>
                    </a:cubicBezTo>
                    <a:cubicBezTo>
                      <a:pt x="7" y="0"/>
                      <a:pt x="7" y="0"/>
                      <a:pt x="7" y="0"/>
                    </a:cubicBezTo>
                    <a:cubicBezTo>
                      <a:pt x="6" y="0"/>
                      <a:pt x="6" y="0"/>
                      <a:pt x="5" y="0"/>
                    </a:cubicBezTo>
                    <a:cubicBezTo>
                      <a:pt x="5" y="0"/>
                      <a:pt x="5" y="0"/>
                      <a:pt x="4" y="0"/>
                    </a:cubicBezTo>
                    <a:cubicBezTo>
                      <a:pt x="4" y="1"/>
                      <a:pt x="4" y="1"/>
                      <a:pt x="4" y="2"/>
                    </a:cubicBezTo>
                    <a:cubicBezTo>
                      <a:pt x="4" y="2"/>
                      <a:pt x="4" y="3"/>
                      <a:pt x="4" y="3"/>
                    </a:cubicBezTo>
                    <a:cubicBezTo>
                      <a:pt x="3" y="3"/>
                      <a:pt x="3" y="4"/>
                      <a:pt x="3" y="5"/>
                    </a:cubicBezTo>
                    <a:cubicBezTo>
                      <a:pt x="3" y="5"/>
                      <a:pt x="2" y="5"/>
                      <a:pt x="2" y="5"/>
                    </a:cubicBezTo>
                    <a:cubicBezTo>
                      <a:pt x="2" y="6"/>
                      <a:pt x="3" y="7"/>
                      <a:pt x="3" y="7"/>
                    </a:cubicBezTo>
                    <a:cubicBezTo>
                      <a:pt x="3" y="8"/>
                      <a:pt x="3" y="11"/>
                      <a:pt x="2" y="11"/>
                    </a:cubicBezTo>
                    <a:cubicBezTo>
                      <a:pt x="2" y="12"/>
                      <a:pt x="1" y="13"/>
                      <a:pt x="1" y="13"/>
                    </a:cubicBezTo>
                    <a:cubicBezTo>
                      <a:pt x="1" y="13"/>
                      <a:pt x="1" y="13"/>
                      <a:pt x="1" y="13"/>
                    </a:cubicBezTo>
                    <a:cubicBezTo>
                      <a:pt x="1" y="13"/>
                      <a:pt x="1" y="13"/>
                      <a:pt x="1" y="13"/>
                    </a:cubicBezTo>
                    <a:cubicBezTo>
                      <a:pt x="1" y="13"/>
                      <a:pt x="0" y="14"/>
                      <a:pt x="0" y="15"/>
                    </a:cubicBezTo>
                    <a:cubicBezTo>
                      <a:pt x="0" y="16"/>
                      <a:pt x="0" y="17"/>
                      <a:pt x="0" y="17"/>
                    </a:cubicBezTo>
                    <a:cubicBezTo>
                      <a:pt x="0" y="18"/>
                      <a:pt x="0" y="18"/>
                      <a:pt x="0" y="19"/>
                    </a:cubicBezTo>
                    <a:cubicBezTo>
                      <a:pt x="0" y="19"/>
                      <a:pt x="0" y="19"/>
                      <a:pt x="0" y="20"/>
                    </a:cubicBezTo>
                    <a:cubicBezTo>
                      <a:pt x="1" y="20"/>
                      <a:pt x="1" y="20"/>
                      <a:pt x="1" y="2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53" name="Freeform 42">
                <a:extLst>
                  <a:ext uri="{FF2B5EF4-FFF2-40B4-BE49-F238E27FC236}">
                    <a16:creationId xmlns:a16="http://schemas.microsoft.com/office/drawing/2014/main" id="{1113AD42-A7C5-4948-8846-0128244A801A}"/>
                  </a:ext>
                </a:extLst>
              </p:cNvPr>
              <p:cNvSpPr>
                <a:spLocks/>
              </p:cNvSpPr>
              <p:nvPr userDrawn="1"/>
            </p:nvSpPr>
            <p:spPr bwMode="auto">
              <a:xfrm>
                <a:off x="3699" y="2605"/>
                <a:ext cx="203" cy="163"/>
              </a:xfrm>
              <a:custGeom>
                <a:avLst/>
                <a:gdLst>
                  <a:gd name="T0" fmla="*/ 1 w 34"/>
                  <a:gd name="T1" fmla="*/ 21 h 27"/>
                  <a:gd name="T2" fmla="*/ 5 w 34"/>
                  <a:gd name="T3" fmla="*/ 22 h 27"/>
                  <a:gd name="T4" fmla="*/ 9 w 34"/>
                  <a:gd name="T5" fmla="*/ 27 h 27"/>
                  <a:gd name="T6" fmla="*/ 12 w 34"/>
                  <a:gd name="T7" fmla="*/ 27 h 27"/>
                  <a:gd name="T8" fmla="*/ 16 w 34"/>
                  <a:gd name="T9" fmla="*/ 26 h 27"/>
                  <a:gd name="T10" fmla="*/ 17 w 34"/>
                  <a:gd name="T11" fmla="*/ 23 h 27"/>
                  <a:gd name="T12" fmla="*/ 17 w 34"/>
                  <a:gd name="T13" fmla="*/ 23 h 27"/>
                  <a:gd name="T14" fmla="*/ 21 w 34"/>
                  <a:gd name="T15" fmla="*/ 20 h 27"/>
                  <a:gd name="T16" fmla="*/ 22 w 34"/>
                  <a:gd name="T17" fmla="*/ 20 h 27"/>
                  <a:gd name="T18" fmla="*/ 25 w 34"/>
                  <a:gd name="T19" fmla="*/ 21 h 27"/>
                  <a:gd name="T20" fmla="*/ 25 w 34"/>
                  <a:gd name="T21" fmla="*/ 20 h 27"/>
                  <a:gd name="T22" fmla="*/ 26 w 34"/>
                  <a:gd name="T23" fmla="*/ 19 h 27"/>
                  <a:gd name="T24" fmla="*/ 29 w 34"/>
                  <a:gd name="T25" fmla="*/ 14 h 27"/>
                  <a:gd name="T26" fmla="*/ 29 w 34"/>
                  <a:gd name="T27" fmla="*/ 14 h 27"/>
                  <a:gd name="T28" fmla="*/ 30 w 34"/>
                  <a:gd name="T29" fmla="*/ 10 h 27"/>
                  <a:gd name="T30" fmla="*/ 33 w 34"/>
                  <a:gd name="T31" fmla="*/ 7 h 27"/>
                  <a:gd name="T32" fmla="*/ 34 w 34"/>
                  <a:gd name="T33" fmla="*/ 6 h 27"/>
                  <a:gd name="T34" fmla="*/ 32 w 34"/>
                  <a:gd name="T35" fmla="*/ 3 h 27"/>
                  <a:gd name="T36" fmla="*/ 32 w 34"/>
                  <a:gd name="T37" fmla="*/ 1 h 27"/>
                  <a:gd name="T38" fmla="*/ 31 w 34"/>
                  <a:gd name="T39" fmla="*/ 0 h 27"/>
                  <a:gd name="T40" fmla="*/ 30 w 34"/>
                  <a:gd name="T41" fmla="*/ 1 h 27"/>
                  <a:gd name="T42" fmla="*/ 28 w 34"/>
                  <a:gd name="T43" fmla="*/ 2 h 27"/>
                  <a:gd name="T44" fmla="*/ 26 w 34"/>
                  <a:gd name="T45" fmla="*/ 1 h 27"/>
                  <a:gd name="T46" fmla="*/ 24 w 34"/>
                  <a:gd name="T47" fmla="*/ 1 h 27"/>
                  <a:gd name="T48" fmla="*/ 21 w 34"/>
                  <a:gd name="T49" fmla="*/ 2 h 27"/>
                  <a:gd name="T50" fmla="*/ 19 w 34"/>
                  <a:gd name="T51" fmla="*/ 3 h 27"/>
                  <a:gd name="T52" fmla="*/ 16 w 34"/>
                  <a:gd name="T53" fmla="*/ 2 h 27"/>
                  <a:gd name="T54" fmla="*/ 13 w 34"/>
                  <a:gd name="T55" fmla="*/ 2 h 27"/>
                  <a:gd name="T56" fmla="*/ 11 w 34"/>
                  <a:gd name="T57" fmla="*/ 1 h 27"/>
                  <a:gd name="T58" fmla="*/ 10 w 34"/>
                  <a:gd name="T59" fmla="*/ 0 h 27"/>
                  <a:gd name="T60" fmla="*/ 8 w 34"/>
                  <a:gd name="T61" fmla="*/ 0 h 27"/>
                  <a:gd name="T62" fmla="*/ 7 w 34"/>
                  <a:gd name="T63" fmla="*/ 0 h 27"/>
                  <a:gd name="T64" fmla="*/ 5 w 34"/>
                  <a:gd name="T65" fmla="*/ 0 h 27"/>
                  <a:gd name="T66" fmla="*/ 4 w 34"/>
                  <a:gd name="T67" fmla="*/ 2 h 27"/>
                  <a:gd name="T68" fmla="*/ 3 w 34"/>
                  <a:gd name="T69" fmla="*/ 5 h 27"/>
                  <a:gd name="T70" fmla="*/ 3 w 34"/>
                  <a:gd name="T71" fmla="*/ 7 h 27"/>
                  <a:gd name="T72" fmla="*/ 1 w 34"/>
                  <a:gd name="T73" fmla="*/ 13 h 27"/>
                  <a:gd name="T74" fmla="*/ 1 w 34"/>
                  <a:gd name="T75" fmla="*/ 13 h 27"/>
                  <a:gd name="T76" fmla="*/ 0 w 34"/>
                  <a:gd name="T77" fmla="*/ 17 h 27"/>
                  <a:gd name="T78" fmla="*/ 0 w 34"/>
                  <a:gd name="T79"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4" h="27">
                    <a:moveTo>
                      <a:pt x="1" y="21"/>
                    </a:moveTo>
                    <a:cubicBezTo>
                      <a:pt x="1" y="21"/>
                      <a:pt x="1" y="21"/>
                      <a:pt x="1" y="21"/>
                    </a:cubicBezTo>
                    <a:cubicBezTo>
                      <a:pt x="1" y="21"/>
                      <a:pt x="3" y="21"/>
                      <a:pt x="4" y="22"/>
                    </a:cubicBezTo>
                    <a:cubicBezTo>
                      <a:pt x="4" y="22"/>
                      <a:pt x="5" y="22"/>
                      <a:pt x="5" y="22"/>
                    </a:cubicBezTo>
                    <a:cubicBezTo>
                      <a:pt x="7" y="22"/>
                      <a:pt x="8" y="24"/>
                      <a:pt x="8" y="25"/>
                    </a:cubicBezTo>
                    <a:cubicBezTo>
                      <a:pt x="8" y="26"/>
                      <a:pt x="9" y="27"/>
                      <a:pt x="9" y="27"/>
                    </a:cubicBezTo>
                    <a:cubicBezTo>
                      <a:pt x="10" y="27"/>
                      <a:pt x="10" y="27"/>
                      <a:pt x="11" y="27"/>
                    </a:cubicBezTo>
                    <a:cubicBezTo>
                      <a:pt x="12" y="27"/>
                      <a:pt x="12" y="27"/>
                      <a:pt x="12" y="27"/>
                    </a:cubicBezTo>
                    <a:cubicBezTo>
                      <a:pt x="13" y="27"/>
                      <a:pt x="13" y="27"/>
                      <a:pt x="13" y="27"/>
                    </a:cubicBezTo>
                    <a:cubicBezTo>
                      <a:pt x="15" y="27"/>
                      <a:pt x="16" y="26"/>
                      <a:pt x="16" y="26"/>
                    </a:cubicBezTo>
                    <a:cubicBezTo>
                      <a:pt x="16" y="26"/>
                      <a:pt x="16" y="26"/>
                      <a:pt x="17" y="26"/>
                    </a:cubicBezTo>
                    <a:cubicBezTo>
                      <a:pt x="17" y="25"/>
                      <a:pt x="17" y="23"/>
                      <a:pt x="17" y="23"/>
                    </a:cubicBezTo>
                    <a:cubicBezTo>
                      <a:pt x="17" y="23"/>
                      <a:pt x="17" y="23"/>
                      <a:pt x="17" y="23"/>
                    </a:cubicBezTo>
                    <a:cubicBezTo>
                      <a:pt x="17" y="23"/>
                      <a:pt x="17" y="23"/>
                      <a:pt x="17" y="23"/>
                    </a:cubicBezTo>
                    <a:cubicBezTo>
                      <a:pt x="18" y="22"/>
                      <a:pt x="20" y="20"/>
                      <a:pt x="21" y="20"/>
                    </a:cubicBezTo>
                    <a:cubicBezTo>
                      <a:pt x="21" y="20"/>
                      <a:pt x="21" y="20"/>
                      <a:pt x="21" y="20"/>
                    </a:cubicBezTo>
                    <a:cubicBezTo>
                      <a:pt x="21" y="20"/>
                      <a:pt x="22" y="20"/>
                      <a:pt x="22" y="20"/>
                    </a:cubicBezTo>
                    <a:cubicBezTo>
                      <a:pt x="22" y="20"/>
                      <a:pt x="22" y="20"/>
                      <a:pt x="22" y="20"/>
                    </a:cubicBezTo>
                    <a:cubicBezTo>
                      <a:pt x="23" y="20"/>
                      <a:pt x="23" y="20"/>
                      <a:pt x="23" y="20"/>
                    </a:cubicBezTo>
                    <a:cubicBezTo>
                      <a:pt x="24" y="20"/>
                      <a:pt x="25" y="20"/>
                      <a:pt x="25" y="21"/>
                    </a:cubicBezTo>
                    <a:cubicBezTo>
                      <a:pt x="25" y="21"/>
                      <a:pt x="25" y="21"/>
                      <a:pt x="25" y="21"/>
                    </a:cubicBezTo>
                    <a:cubicBezTo>
                      <a:pt x="25" y="21"/>
                      <a:pt x="25" y="21"/>
                      <a:pt x="25" y="20"/>
                    </a:cubicBezTo>
                    <a:cubicBezTo>
                      <a:pt x="26" y="20"/>
                      <a:pt x="26" y="20"/>
                      <a:pt x="26" y="20"/>
                    </a:cubicBezTo>
                    <a:cubicBezTo>
                      <a:pt x="26" y="20"/>
                      <a:pt x="26" y="20"/>
                      <a:pt x="26" y="19"/>
                    </a:cubicBezTo>
                    <a:cubicBezTo>
                      <a:pt x="27" y="18"/>
                      <a:pt x="28" y="16"/>
                      <a:pt x="28" y="15"/>
                    </a:cubicBezTo>
                    <a:cubicBezTo>
                      <a:pt x="28" y="15"/>
                      <a:pt x="28" y="15"/>
                      <a:pt x="29" y="14"/>
                    </a:cubicBezTo>
                    <a:cubicBezTo>
                      <a:pt x="29" y="14"/>
                      <a:pt x="29" y="14"/>
                      <a:pt x="29" y="14"/>
                    </a:cubicBezTo>
                    <a:cubicBezTo>
                      <a:pt x="29" y="14"/>
                      <a:pt x="29" y="14"/>
                      <a:pt x="29" y="14"/>
                    </a:cubicBezTo>
                    <a:cubicBezTo>
                      <a:pt x="29" y="13"/>
                      <a:pt x="29" y="12"/>
                      <a:pt x="30" y="12"/>
                    </a:cubicBezTo>
                    <a:cubicBezTo>
                      <a:pt x="30" y="12"/>
                      <a:pt x="30" y="11"/>
                      <a:pt x="30" y="10"/>
                    </a:cubicBezTo>
                    <a:cubicBezTo>
                      <a:pt x="30" y="10"/>
                      <a:pt x="32" y="7"/>
                      <a:pt x="32" y="7"/>
                    </a:cubicBezTo>
                    <a:cubicBezTo>
                      <a:pt x="32" y="7"/>
                      <a:pt x="32" y="7"/>
                      <a:pt x="33" y="7"/>
                    </a:cubicBezTo>
                    <a:cubicBezTo>
                      <a:pt x="33" y="7"/>
                      <a:pt x="34" y="6"/>
                      <a:pt x="34" y="6"/>
                    </a:cubicBezTo>
                    <a:cubicBezTo>
                      <a:pt x="34" y="6"/>
                      <a:pt x="34" y="6"/>
                      <a:pt x="34" y="6"/>
                    </a:cubicBezTo>
                    <a:cubicBezTo>
                      <a:pt x="34" y="5"/>
                      <a:pt x="34" y="5"/>
                      <a:pt x="34" y="5"/>
                    </a:cubicBezTo>
                    <a:cubicBezTo>
                      <a:pt x="33" y="4"/>
                      <a:pt x="32" y="4"/>
                      <a:pt x="32" y="3"/>
                    </a:cubicBezTo>
                    <a:cubicBezTo>
                      <a:pt x="32" y="3"/>
                      <a:pt x="32" y="2"/>
                      <a:pt x="32" y="2"/>
                    </a:cubicBezTo>
                    <a:cubicBezTo>
                      <a:pt x="32" y="2"/>
                      <a:pt x="32" y="1"/>
                      <a:pt x="32" y="1"/>
                    </a:cubicBezTo>
                    <a:cubicBezTo>
                      <a:pt x="32" y="1"/>
                      <a:pt x="32" y="1"/>
                      <a:pt x="31" y="1"/>
                    </a:cubicBezTo>
                    <a:cubicBezTo>
                      <a:pt x="31" y="0"/>
                      <a:pt x="31" y="0"/>
                      <a:pt x="31" y="0"/>
                    </a:cubicBezTo>
                    <a:cubicBezTo>
                      <a:pt x="31" y="0"/>
                      <a:pt x="31" y="0"/>
                      <a:pt x="31" y="0"/>
                    </a:cubicBezTo>
                    <a:cubicBezTo>
                      <a:pt x="30" y="0"/>
                      <a:pt x="30" y="0"/>
                      <a:pt x="30" y="1"/>
                    </a:cubicBezTo>
                    <a:cubicBezTo>
                      <a:pt x="29" y="1"/>
                      <a:pt x="29" y="2"/>
                      <a:pt x="29" y="2"/>
                    </a:cubicBezTo>
                    <a:cubicBezTo>
                      <a:pt x="28" y="2"/>
                      <a:pt x="28" y="2"/>
                      <a:pt x="28" y="2"/>
                    </a:cubicBezTo>
                    <a:cubicBezTo>
                      <a:pt x="27" y="2"/>
                      <a:pt x="27" y="2"/>
                      <a:pt x="26" y="1"/>
                    </a:cubicBezTo>
                    <a:cubicBezTo>
                      <a:pt x="26" y="1"/>
                      <a:pt x="26" y="1"/>
                      <a:pt x="26" y="1"/>
                    </a:cubicBezTo>
                    <a:cubicBezTo>
                      <a:pt x="26" y="1"/>
                      <a:pt x="26" y="1"/>
                      <a:pt x="25" y="1"/>
                    </a:cubicBezTo>
                    <a:cubicBezTo>
                      <a:pt x="25" y="1"/>
                      <a:pt x="24" y="1"/>
                      <a:pt x="24" y="1"/>
                    </a:cubicBezTo>
                    <a:cubicBezTo>
                      <a:pt x="23" y="1"/>
                      <a:pt x="23" y="1"/>
                      <a:pt x="22" y="1"/>
                    </a:cubicBezTo>
                    <a:cubicBezTo>
                      <a:pt x="22" y="1"/>
                      <a:pt x="21" y="2"/>
                      <a:pt x="21" y="2"/>
                    </a:cubicBezTo>
                    <a:cubicBezTo>
                      <a:pt x="21" y="2"/>
                      <a:pt x="20" y="2"/>
                      <a:pt x="20" y="3"/>
                    </a:cubicBezTo>
                    <a:cubicBezTo>
                      <a:pt x="20" y="3"/>
                      <a:pt x="20" y="3"/>
                      <a:pt x="19" y="3"/>
                    </a:cubicBezTo>
                    <a:cubicBezTo>
                      <a:pt x="18" y="3"/>
                      <a:pt x="18" y="3"/>
                      <a:pt x="17" y="3"/>
                    </a:cubicBezTo>
                    <a:cubicBezTo>
                      <a:pt x="17" y="2"/>
                      <a:pt x="17" y="2"/>
                      <a:pt x="16" y="2"/>
                    </a:cubicBezTo>
                    <a:cubicBezTo>
                      <a:pt x="16" y="2"/>
                      <a:pt x="15" y="1"/>
                      <a:pt x="15" y="1"/>
                    </a:cubicBezTo>
                    <a:cubicBezTo>
                      <a:pt x="15" y="1"/>
                      <a:pt x="14" y="2"/>
                      <a:pt x="13" y="2"/>
                    </a:cubicBezTo>
                    <a:cubicBezTo>
                      <a:pt x="13" y="2"/>
                      <a:pt x="12" y="2"/>
                      <a:pt x="12" y="2"/>
                    </a:cubicBezTo>
                    <a:cubicBezTo>
                      <a:pt x="12" y="2"/>
                      <a:pt x="12" y="2"/>
                      <a:pt x="11" y="1"/>
                    </a:cubicBezTo>
                    <a:cubicBezTo>
                      <a:pt x="11" y="1"/>
                      <a:pt x="11" y="1"/>
                      <a:pt x="11" y="0"/>
                    </a:cubicBezTo>
                    <a:cubicBezTo>
                      <a:pt x="11" y="0"/>
                      <a:pt x="10" y="0"/>
                      <a:pt x="10" y="0"/>
                    </a:cubicBezTo>
                    <a:cubicBezTo>
                      <a:pt x="9" y="0"/>
                      <a:pt x="9" y="0"/>
                      <a:pt x="9" y="0"/>
                    </a:cubicBezTo>
                    <a:cubicBezTo>
                      <a:pt x="9" y="0"/>
                      <a:pt x="8" y="0"/>
                      <a:pt x="8" y="0"/>
                    </a:cubicBezTo>
                    <a:cubicBezTo>
                      <a:pt x="8" y="0"/>
                      <a:pt x="8" y="0"/>
                      <a:pt x="8" y="0"/>
                    </a:cubicBezTo>
                    <a:cubicBezTo>
                      <a:pt x="8" y="0"/>
                      <a:pt x="7" y="0"/>
                      <a:pt x="7" y="0"/>
                    </a:cubicBezTo>
                    <a:cubicBezTo>
                      <a:pt x="7" y="0"/>
                      <a:pt x="7" y="0"/>
                      <a:pt x="7" y="0"/>
                    </a:cubicBezTo>
                    <a:cubicBezTo>
                      <a:pt x="6" y="0"/>
                      <a:pt x="6" y="0"/>
                      <a:pt x="5" y="0"/>
                    </a:cubicBezTo>
                    <a:cubicBezTo>
                      <a:pt x="5" y="0"/>
                      <a:pt x="5" y="0"/>
                      <a:pt x="4" y="0"/>
                    </a:cubicBezTo>
                    <a:cubicBezTo>
                      <a:pt x="4" y="1"/>
                      <a:pt x="4" y="1"/>
                      <a:pt x="4" y="2"/>
                    </a:cubicBezTo>
                    <a:cubicBezTo>
                      <a:pt x="4" y="2"/>
                      <a:pt x="4" y="3"/>
                      <a:pt x="4" y="3"/>
                    </a:cubicBezTo>
                    <a:cubicBezTo>
                      <a:pt x="3" y="3"/>
                      <a:pt x="3" y="4"/>
                      <a:pt x="3" y="5"/>
                    </a:cubicBezTo>
                    <a:cubicBezTo>
                      <a:pt x="3" y="5"/>
                      <a:pt x="2" y="5"/>
                      <a:pt x="2" y="5"/>
                    </a:cubicBezTo>
                    <a:cubicBezTo>
                      <a:pt x="2" y="6"/>
                      <a:pt x="3" y="7"/>
                      <a:pt x="3" y="7"/>
                    </a:cubicBezTo>
                    <a:cubicBezTo>
                      <a:pt x="3" y="8"/>
                      <a:pt x="3" y="11"/>
                      <a:pt x="2" y="11"/>
                    </a:cubicBezTo>
                    <a:cubicBezTo>
                      <a:pt x="2" y="12"/>
                      <a:pt x="1" y="13"/>
                      <a:pt x="1" y="13"/>
                    </a:cubicBezTo>
                    <a:cubicBezTo>
                      <a:pt x="1" y="13"/>
                      <a:pt x="1" y="13"/>
                      <a:pt x="1" y="13"/>
                    </a:cubicBezTo>
                    <a:cubicBezTo>
                      <a:pt x="1" y="13"/>
                      <a:pt x="1" y="13"/>
                      <a:pt x="1" y="13"/>
                    </a:cubicBezTo>
                    <a:cubicBezTo>
                      <a:pt x="1" y="13"/>
                      <a:pt x="0" y="14"/>
                      <a:pt x="0" y="15"/>
                    </a:cubicBezTo>
                    <a:cubicBezTo>
                      <a:pt x="0" y="16"/>
                      <a:pt x="0" y="17"/>
                      <a:pt x="0" y="17"/>
                    </a:cubicBezTo>
                    <a:cubicBezTo>
                      <a:pt x="0" y="18"/>
                      <a:pt x="0" y="18"/>
                      <a:pt x="0" y="19"/>
                    </a:cubicBezTo>
                    <a:cubicBezTo>
                      <a:pt x="0" y="19"/>
                      <a:pt x="0" y="19"/>
                      <a:pt x="0" y="20"/>
                    </a:cubicBezTo>
                    <a:cubicBezTo>
                      <a:pt x="1" y="20"/>
                      <a:pt x="1" y="20"/>
                      <a:pt x="1" y="2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4" name="Freeform 43">
                <a:extLst>
                  <a:ext uri="{FF2B5EF4-FFF2-40B4-BE49-F238E27FC236}">
                    <a16:creationId xmlns:a16="http://schemas.microsoft.com/office/drawing/2014/main" id="{2B208CA9-A42D-48BD-8490-FA1CD9ABDB35}"/>
                  </a:ext>
                </a:extLst>
              </p:cNvPr>
              <p:cNvSpPr>
                <a:spLocks/>
              </p:cNvSpPr>
              <p:nvPr userDrawn="1"/>
            </p:nvSpPr>
            <p:spPr bwMode="auto">
              <a:xfrm>
                <a:off x="3663" y="2629"/>
                <a:ext cx="48" cy="103"/>
              </a:xfrm>
              <a:custGeom>
                <a:avLst/>
                <a:gdLst>
                  <a:gd name="T0" fmla="*/ 0 w 8"/>
                  <a:gd name="T1" fmla="*/ 4 h 17"/>
                  <a:gd name="T2" fmla="*/ 1 w 8"/>
                  <a:gd name="T3" fmla="*/ 6 h 17"/>
                  <a:gd name="T4" fmla="*/ 2 w 8"/>
                  <a:gd name="T5" fmla="*/ 6 h 17"/>
                  <a:gd name="T6" fmla="*/ 2 w 8"/>
                  <a:gd name="T7" fmla="*/ 8 h 17"/>
                  <a:gd name="T8" fmla="*/ 2 w 8"/>
                  <a:gd name="T9" fmla="*/ 9 h 17"/>
                  <a:gd name="T10" fmla="*/ 3 w 8"/>
                  <a:gd name="T11" fmla="*/ 11 h 17"/>
                  <a:gd name="T12" fmla="*/ 3 w 8"/>
                  <a:gd name="T13" fmla="*/ 12 h 17"/>
                  <a:gd name="T14" fmla="*/ 3 w 8"/>
                  <a:gd name="T15" fmla="*/ 17 h 17"/>
                  <a:gd name="T16" fmla="*/ 5 w 8"/>
                  <a:gd name="T17" fmla="*/ 17 h 17"/>
                  <a:gd name="T18" fmla="*/ 6 w 8"/>
                  <a:gd name="T19" fmla="*/ 17 h 17"/>
                  <a:gd name="T20" fmla="*/ 6 w 8"/>
                  <a:gd name="T21" fmla="*/ 16 h 17"/>
                  <a:gd name="T22" fmla="*/ 6 w 8"/>
                  <a:gd name="T23" fmla="*/ 16 h 17"/>
                  <a:gd name="T24" fmla="*/ 6 w 8"/>
                  <a:gd name="T25" fmla="*/ 15 h 17"/>
                  <a:gd name="T26" fmla="*/ 6 w 8"/>
                  <a:gd name="T27" fmla="*/ 13 h 17"/>
                  <a:gd name="T28" fmla="*/ 6 w 8"/>
                  <a:gd name="T29" fmla="*/ 11 h 17"/>
                  <a:gd name="T30" fmla="*/ 7 w 8"/>
                  <a:gd name="T31" fmla="*/ 9 h 17"/>
                  <a:gd name="T32" fmla="*/ 8 w 8"/>
                  <a:gd name="T33" fmla="*/ 7 h 17"/>
                  <a:gd name="T34" fmla="*/ 8 w 8"/>
                  <a:gd name="T35" fmla="*/ 3 h 17"/>
                  <a:gd name="T36" fmla="*/ 8 w 8"/>
                  <a:gd name="T37" fmla="*/ 1 h 17"/>
                  <a:gd name="T38" fmla="*/ 7 w 8"/>
                  <a:gd name="T39" fmla="*/ 1 h 17"/>
                  <a:gd name="T40" fmla="*/ 7 w 8"/>
                  <a:gd name="T41" fmla="*/ 0 h 17"/>
                  <a:gd name="T42" fmla="*/ 6 w 8"/>
                  <a:gd name="T43" fmla="*/ 0 h 17"/>
                  <a:gd name="T44" fmla="*/ 5 w 8"/>
                  <a:gd name="T45" fmla="*/ 0 h 17"/>
                  <a:gd name="T46" fmla="*/ 5 w 8"/>
                  <a:gd name="T47" fmla="*/ 1 h 17"/>
                  <a:gd name="T48" fmla="*/ 5 w 8"/>
                  <a:gd name="T49" fmla="*/ 2 h 17"/>
                  <a:gd name="T50" fmla="*/ 5 w 8"/>
                  <a:gd name="T51" fmla="*/ 2 h 17"/>
                  <a:gd name="T52" fmla="*/ 2 w 8"/>
                  <a:gd name="T53" fmla="*/ 3 h 17"/>
                  <a:gd name="T54" fmla="*/ 1 w 8"/>
                  <a:gd name="T55" fmla="*/ 3 h 17"/>
                  <a:gd name="T56" fmla="*/ 0 w 8"/>
                  <a:gd name="T57" fmla="*/ 4 h 17"/>
                  <a:gd name="T58" fmla="*/ 0 w 8"/>
                  <a:gd name="T59"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 h="17">
                    <a:moveTo>
                      <a:pt x="0" y="4"/>
                    </a:moveTo>
                    <a:cubicBezTo>
                      <a:pt x="0" y="6"/>
                      <a:pt x="0" y="6"/>
                      <a:pt x="1" y="6"/>
                    </a:cubicBezTo>
                    <a:cubicBezTo>
                      <a:pt x="1" y="6"/>
                      <a:pt x="1" y="6"/>
                      <a:pt x="2" y="6"/>
                    </a:cubicBezTo>
                    <a:cubicBezTo>
                      <a:pt x="2" y="7"/>
                      <a:pt x="2" y="8"/>
                      <a:pt x="2" y="8"/>
                    </a:cubicBezTo>
                    <a:cubicBezTo>
                      <a:pt x="2" y="8"/>
                      <a:pt x="2" y="9"/>
                      <a:pt x="2" y="9"/>
                    </a:cubicBezTo>
                    <a:cubicBezTo>
                      <a:pt x="3" y="9"/>
                      <a:pt x="3" y="10"/>
                      <a:pt x="3" y="11"/>
                    </a:cubicBezTo>
                    <a:cubicBezTo>
                      <a:pt x="3" y="11"/>
                      <a:pt x="3" y="12"/>
                      <a:pt x="3" y="12"/>
                    </a:cubicBezTo>
                    <a:cubicBezTo>
                      <a:pt x="3" y="13"/>
                      <a:pt x="3" y="16"/>
                      <a:pt x="3" y="17"/>
                    </a:cubicBezTo>
                    <a:cubicBezTo>
                      <a:pt x="4" y="17"/>
                      <a:pt x="4" y="17"/>
                      <a:pt x="5" y="17"/>
                    </a:cubicBezTo>
                    <a:cubicBezTo>
                      <a:pt x="5" y="17"/>
                      <a:pt x="5" y="17"/>
                      <a:pt x="6" y="17"/>
                    </a:cubicBezTo>
                    <a:cubicBezTo>
                      <a:pt x="6" y="17"/>
                      <a:pt x="6" y="16"/>
                      <a:pt x="6" y="16"/>
                    </a:cubicBezTo>
                    <a:cubicBezTo>
                      <a:pt x="6" y="16"/>
                      <a:pt x="6" y="16"/>
                      <a:pt x="6" y="16"/>
                    </a:cubicBezTo>
                    <a:cubicBezTo>
                      <a:pt x="6" y="15"/>
                      <a:pt x="6" y="15"/>
                      <a:pt x="6" y="15"/>
                    </a:cubicBezTo>
                    <a:cubicBezTo>
                      <a:pt x="6" y="14"/>
                      <a:pt x="6" y="14"/>
                      <a:pt x="6" y="13"/>
                    </a:cubicBezTo>
                    <a:cubicBezTo>
                      <a:pt x="5" y="13"/>
                      <a:pt x="5" y="12"/>
                      <a:pt x="6" y="11"/>
                    </a:cubicBezTo>
                    <a:cubicBezTo>
                      <a:pt x="6" y="10"/>
                      <a:pt x="7" y="9"/>
                      <a:pt x="7" y="9"/>
                    </a:cubicBezTo>
                    <a:cubicBezTo>
                      <a:pt x="7" y="9"/>
                      <a:pt x="7" y="8"/>
                      <a:pt x="8" y="7"/>
                    </a:cubicBezTo>
                    <a:cubicBezTo>
                      <a:pt x="8" y="7"/>
                      <a:pt x="8" y="4"/>
                      <a:pt x="8" y="3"/>
                    </a:cubicBezTo>
                    <a:cubicBezTo>
                      <a:pt x="8" y="3"/>
                      <a:pt x="8" y="2"/>
                      <a:pt x="8" y="1"/>
                    </a:cubicBezTo>
                    <a:cubicBezTo>
                      <a:pt x="8" y="1"/>
                      <a:pt x="7" y="1"/>
                      <a:pt x="7" y="1"/>
                    </a:cubicBezTo>
                    <a:cubicBezTo>
                      <a:pt x="7" y="1"/>
                      <a:pt x="7" y="1"/>
                      <a:pt x="7" y="0"/>
                    </a:cubicBezTo>
                    <a:cubicBezTo>
                      <a:pt x="6" y="0"/>
                      <a:pt x="6" y="0"/>
                      <a:pt x="6" y="0"/>
                    </a:cubicBezTo>
                    <a:cubicBezTo>
                      <a:pt x="6" y="0"/>
                      <a:pt x="6" y="0"/>
                      <a:pt x="5" y="0"/>
                    </a:cubicBezTo>
                    <a:cubicBezTo>
                      <a:pt x="5" y="0"/>
                      <a:pt x="5" y="1"/>
                      <a:pt x="5" y="1"/>
                    </a:cubicBezTo>
                    <a:cubicBezTo>
                      <a:pt x="5" y="2"/>
                      <a:pt x="5" y="2"/>
                      <a:pt x="5" y="2"/>
                    </a:cubicBezTo>
                    <a:cubicBezTo>
                      <a:pt x="5" y="2"/>
                      <a:pt x="5" y="2"/>
                      <a:pt x="5" y="2"/>
                    </a:cubicBezTo>
                    <a:cubicBezTo>
                      <a:pt x="4" y="3"/>
                      <a:pt x="2" y="3"/>
                      <a:pt x="2" y="3"/>
                    </a:cubicBezTo>
                    <a:cubicBezTo>
                      <a:pt x="2" y="3"/>
                      <a:pt x="1" y="3"/>
                      <a:pt x="1" y="3"/>
                    </a:cubicBezTo>
                    <a:cubicBezTo>
                      <a:pt x="1" y="4"/>
                      <a:pt x="1" y="4"/>
                      <a:pt x="0" y="4"/>
                    </a:cubicBezTo>
                    <a:cubicBezTo>
                      <a:pt x="0" y="4"/>
                      <a:pt x="0" y="4"/>
                      <a:pt x="0" y="4"/>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55" name="Freeform 44">
                <a:extLst>
                  <a:ext uri="{FF2B5EF4-FFF2-40B4-BE49-F238E27FC236}">
                    <a16:creationId xmlns:a16="http://schemas.microsoft.com/office/drawing/2014/main" id="{2690ED72-1303-48A9-8B1C-75C756FC8167}"/>
                  </a:ext>
                </a:extLst>
              </p:cNvPr>
              <p:cNvSpPr>
                <a:spLocks/>
              </p:cNvSpPr>
              <p:nvPr userDrawn="1"/>
            </p:nvSpPr>
            <p:spPr bwMode="auto">
              <a:xfrm>
                <a:off x="3663" y="2629"/>
                <a:ext cx="48" cy="103"/>
              </a:xfrm>
              <a:custGeom>
                <a:avLst/>
                <a:gdLst>
                  <a:gd name="T0" fmla="*/ 0 w 8"/>
                  <a:gd name="T1" fmla="*/ 4 h 17"/>
                  <a:gd name="T2" fmla="*/ 1 w 8"/>
                  <a:gd name="T3" fmla="*/ 6 h 17"/>
                  <a:gd name="T4" fmla="*/ 2 w 8"/>
                  <a:gd name="T5" fmla="*/ 6 h 17"/>
                  <a:gd name="T6" fmla="*/ 2 w 8"/>
                  <a:gd name="T7" fmla="*/ 8 h 17"/>
                  <a:gd name="T8" fmla="*/ 2 w 8"/>
                  <a:gd name="T9" fmla="*/ 9 h 17"/>
                  <a:gd name="T10" fmla="*/ 3 w 8"/>
                  <a:gd name="T11" fmla="*/ 11 h 17"/>
                  <a:gd name="T12" fmla="*/ 3 w 8"/>
                  <a:gd name="T13" fmla="*/ 12 h 17"/>
                  <a:gd name="T14" fmla="*/ 3 w 8"/>
                  <a:gd name="T15" fmla="*/ 17 h 17"/>
                  <a:gd name="T16" fmla="*/ 5 w 8"/>
                  <a:gd name="T17" fmla="*/ 17 h 17"/>
                  <a:gd name="T18" fmla="*/ 6 w 8"/>
                  <a:gd name="T19" fmla="*/ 17 h 17"/>
                  <a:gd name="T20" fmla="*/ 6 w 8"/>
                  <a:gd name="T21" fmla="*/ 16 h 17"/>
                  <a:gd name="T22" fmla="*/ 6 w 8"/>
                  <a:gd name="T23" fmla="*/ 16 h 17"/>
                  <a:gd name="T24" fmla="*/ 6 w 8"/>
                  <a:gd name="T25" fmla="*/ 15 h 17"/>
                  <a:gd name="T26" fmla="*/ 6 w 8"/>
                  <a:gd name="T27" fmla="*/ 13 h 17"/>
                  <a:gd name="T28" fmla="*/ 6 w 8"/>
                  <a:gd name="T29" fmla="*/ 11 h 17"/>
                  <a:gd name="T30" fmla="*/ 7 w 8"/>
                  <a:gd name="T31" fmla="*/ 9 h 17"/>
                  <a:gd name="T32" fmla="*/ 8 w 8"/>
                  <a:gd name="T33" fmla="*/ 7 h 17"/>
                  <a:gd name="T34" fmla="*/ 8 w 8"/>
                  <a:gd name="T35" fmla="*/ 3 h 17"/>
                  <a:gd name="T36" fmla="*/ 8 w 8"/>
                  <a:gd name="T37" fmla="*/ 1 h 17"/>
                  <a:gd name="T38" fmla="*/ 7 w 8"/>
                  <a:gd name="T39" fmla="*/ 1 h 17"/>
                  <a:gd name="T40" fmla="*/ 7 w 8"/>
                  <a:gd name="T41" fmla="*/ 0 h 17"/>
                  <a:gd name="T42" fmla="*/ 6 w 8"/>
                  <a:gd name="T43" fmla="*/ 0 h 17"/>
                  <a:gd name="T44" fmla="*/ 5 w 8"/>
                  <a:gd name="T45" fmla="*/ 0 h 17"/>
                  <a:gd name="T46" fmla="*/ 5 w 8"/>
                  <a:gd name="T47" fmla="*/ 1 h 17"/>
                  <a:gd name="T48" fmla="*/ 5 w 8"/>
                  <a:gd name="T49" fmla="*/ 2 h 17"/>
                  <a:gd name="T50" fmla="*/ 5 w 8"/>
                  <a:gd name="T51" fmla="*/ 2 h 17"/>
                  <a:gd name="T52" fmla="*/ 2 w 8"/>
                  <a:gd name="T53" fmla="*/ 3 h 17"/>
                  <a:gd name="T54" fmla="*/ 1 w 8"/>
                  <a:gd name="T55" fmla="*/ 3 h 17"/>
                  <a:gd name="T56" fmla="*/ 0 w 8"/>
                  <a:gd name="T57" fmla="*/ 4 h 17"/>
                  <a:gd name="T58" fmla="*/ 0 w 8"/>
                  <a:gd name="T59"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 h="17">
                    <a:moveTo>
                      <a:pt x="0" y="4"/>
                    </a:moveTo>
                    <a:cubicBezTo>
                      <a:pt x="0" y="6"/>
                      <a:pt x="0" y="6"/>
                      <a:pt x="1" y="6"/>
                    </a:cubicBezTo>
                    <a:cubicBezTo>
                      <a:pt x="1" y="6"/>
                      <a:pt x="1" y="6"/>
                      <a:pt x="2" y="6"/>
                    </a:cubicBezTo>
                    <a:cubicBezTo>
                      <a:pt x="2" y="7"/>
                      <a:pt x="2" y="8"/>
                      <a:pt x="2" y="8"/>
                    </a:cubicBezTo>
                    <a:cubicBezTo>
                      <a:pt x="2" y="8"/>
                      <a:pt x="2" y="9"/>
                      <a:pt x="2" y="9"/>
                    </a:cubicBezTo>
                    <a:cubicBezTo>
                      <a:pt x="3" y="9"/>
                      <a:pt x="3" y="10"/>
                      <a:pt x="3" y="11"/>
                    </a:cubicBezTo>
                    <a:cubicBezTo>
                      <a:pt x="3" y="11"/>
                      <a:pt x="3" y="12"/>
                      <a:pt x="3" y="12"/>
                    </a:cubicBezTo>
                    <a:cubicBezTo>
                      <a:pt x="3" y="13"/>
                      <a:pt x="3" y="16"/>
                      <a:pt x="3" y="17"/>
                    </a:cubicBezTo>
                    <a:cubicBezTo>
                      <a:pt x="4" y="17"/>
                      <a:pt x="4" y="17"/>
                      <a:pt x="5" y="17"/>
                    </a:cubicBezTo>
                    <a:cubicBezTo>
                      <a:pt x="5" y="17"/>
                      <a:pt x="5" y="17"/>
                      <a:pt x="6" y="17"/>
                    </a:cubicBezTo>
                    <a:cubicBezTo>
                      <a:pt x="6" y="17"/>
                      <a:pt x="6" y="16"/>
                      <a:pt x="6" y="16"/>
                    </a:cubicBezTo>
                    <a:cubicBezTo>
                      <a:pt x="6" y="16"/>
                      <a:pt x="6" y="16"/>
                      <a:pt x="6" y="16"/>
                    </a:cubicBezTo>
                    <a:cubicBezTo>
                      <a:pt x="6" y="15"/>
                      <a:pt x="6" y="15"/>
                      <a:pt x="6" y="15"/>
                    </a:cubicBezTo>
                    <a:cubicBezTo>
                      <a:pt x="6" y="14"/>
                      <a:pt x="6" y="14"/>
                      <a:pt x="6" y="13"/>
                    </a:cubicBezTo>
                    <a:cubicBezTo>
                      <a:pt x="5" y="13"/>
                      <a:pt x="5" y="12"/>
                      <a:pt x="6" y="11"/>
                    </a:cubicBezTo>
                    <a:cubicBezTo>
                      <a:pt x="6" y="10"/>
                      <a:pt x="7" y="9"/>
                      <a:pt x="7" y="9"/>
                    </a:cubicBezTo>
                    <a:cubicBezTo>
                      <a:pt x="7" y="9"/>
                      <a:pt x="7" y="8"/>
                      <a:pt x="8" y="7"/>
                    </a:cubicBezTo>
                    <a:cubicBezTo>
                      <a:pt x="8" y="7"/>
                      <a:pt x="8" y="4"/>
                      <a:pt x="8" y="3"/>
                    </a:cubicBezTo>
                    <a:cubicBezTo>
                      <a:pt x="8" y="3"/>
                      <a:pt x="8" y="2"/>
                      <a:pt x="8" y="1"/>
                    </a:cubicBezTo>
                    <a:cubicBezTo>
                      <a:pt x="8" y="1"/>
                      <a:pt x="7" y="1"/>
                      <a:pt x="7" y="1"/>
                    </a:cubicBezTo>
                    <a:cubicBezTo>
                      <a:pt x="7" y="1"/>
                      <a:pt x="7" y="1"/>
                      <a:pt x="7" y="0"/>
                    </a:cubicBezTo>
                    <a:cubicBezTo>
                      <a:pt x="6" y="0"/>
                      <a:pt x="6" y="0"/>
                      <a:pt x="6" y="0"/>
                    </a:cubicBezTo>
                    <a:cubicBezTo>
                      <a:pt x="6" y="0"/>
                      <a:pt x="6" y="0"/>
                      <a:pt x="5" y="0"/>
                    </a:cubicBezTo>
                    <a:cubicBezTo>
                      <a:pt x="5" y="0"/>
                      <a:pt x="5" y="1"/>
                      <a:pt x="5" y="1"/>
                    </a:cubicBezTo>
                    <a:cubicBezTo>
                      <a:pt x="5" y="2"/>
                      <a:pt x="5" y="2"/>
                      <a:pt x="5" y="2"/>
                    </a:cubicBezTo>
                    <a:cubicBezTo>
                      <a:pt x="5" y="2"/>
                      <a:pt x="5" y="2"/>
                      <a:pt x="5" y="2"/>
                    </a:cubicBezTo>
                    <a:cubicBezTo>
                      <a:pt x="4" y="3"/>
                      <a:pt x="2" y="3"/>
                      <a:pt x="2" y="3"/>
                    </a:cubicBezTo>
                    <a:cubicBezTo>
                      <a:pt x="2" y="3"/>
                      <a:pt x="1" y="3"/>
                      <a:pt x="1" y="3"/>
                    </a:cubicBezTo>
                    <a:cubicBezTo>
                      <a:pt x="1" y="4"/>
                      <a:pt x="1" y="4"/>
                      <a:pt x="0" y="4"/>
                    </a:cubicBezTo>
                    <a:cubicBezTo>
                      <a:pt x="0" y="4"/>
                      <a:pt x="0" y="4"/>
                      <a:pt x="0" y="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6" name="Freeform 45">
                <a:extLst>
                  <a:ext uri="{FF2B5EF4-FFF2-40B4-BE49-F238E27FC236}">
                    <a16:creationId xmlns:a16="http://schemas.microsoft.com/office/drawing/2014/main" id="{40B3F53A-800D-4BDF-BB20-88B402771D4A}"/>
                  </a:ext>
                </a:extLst>
              </p:cNvPr>
              <p:cNvSpPr>
                <a:spLocks/>
              </p:cNvSpPr>
              <p:nvPr userDrawn="1"/>
            </p:nvSpPr>
            <p:spPr bwMode="auto">
              <a:xfrm>
                <a:off x="3651" y="2653"/>
                <a:ext cx="30" cy="85"/>
              </a:xfrm>
              <a:custGeom>
                <a:avLst/>
                <a:gdLst>
                  <a:gd name="T0" fmla="*/ 0 w 5"/>
                  <a:gd name="T1" fmla="*/ 0 h 14"/>
                  <a:gd name="T2" fmla="*/ 0 w 5"/>
                  <a:gd name="T3" fmla="*/ 1 h 14"/>
                  <a:gd name="T4" fmla="*/ 1 w 5"/>
                  <a:gd name="T5" fmla="*/ 3 h 14"/>
                  <a:gd name="T6" fmla="*/ 1 w 5"/>
                  <a:gd name="T7" fmla="*/ 4 h 14"/>
                  <a:gd name="T8" fmla="*/ 1 w 5"/>
                  <a:gd name="T9" fmla="*/ 7 h 14"/>
                  <a:gd name="T10" fmla="*/ 2 w 5"/>
                  <a:gd name="T11" fmla="*/ 11 h 14"/>
                  <a:gd name="T12" fmla="*/ 3 w 5"/>
                  <a:gd name="T13" fmla="*/ 14 h 14"/>
                  <a:gd name="T14" fmla="*/ 3 w 5"/>
                  <a:gd name="T15" fmla="*/ 14 h 14"/>
                  <a:gd name="T16" fmla="*/ 5 w 5"/>
                  <a:gd name="T17" fmla="*/ 13 h 14"/>
                  <a:gd name="T18" fmla="*/ 4 w 5"/>
                  <a:gd name="T19" fmla="*/ 8 h 14"/>
                  <a:gd name="T20" fmla="*/ 4 w 5"/>
                  <a:gd name="T21" fmla="*/ 7 h 14"/>
                  <a:gd name="T22" fmla="*/ 4 w 5"/>
                  <a:gd name="T23" fmla="*/ 5 h 14"/>
                  <a:gd name="T24" fmla="*/ 4 w 5"/>
                  <a:gd name="T25" fmla="*/ 4 h 14"/>
                  <a:gd name="T26" fmla="*/ 3 w 5"/>
                  <a:gd name="T27" fmla="*/ 3 h 14"/>
                  <a:gd name="T28" fmla="*/ 3 w 5"/>
                  <a:gd name="T29" fmla="*/ 3 h 14"/>
                  <a:gd name="T30" fmla="*/ 2 w 5"/>
                  <a:gd name="T31" fmla="*/ 0 h 14"/>
                  <a:gd name="T32" fmla="*/ 1 w 5"/>
                  <a:gd name="T33" fmla="*/ 0 h 14"/>
                  <a:gd name="T34" fmla="*/ 0 w 5"/>
                  <a:gd name="T35" fmla="*/ 0 h 14"/>
                  <a:gd name="T36" fmla="*/ 0 w 5"/>
                  <a:gd name="T3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14">
                    <a:moveTo>
                      <a:pt x="0" y="0"/>
                    </a:moveTo>
                    <a:cubicBezTo>
                      <a:pt x="0" y="1"/>
                      <a:pt x="0" y="1"/>
                      <a:pt x="0" y="1"/>
                    </a:cubicBezTo>
                    <a:cubicBezTo>
                      <a:pt x="1" y="2"/>
                      <a:pt x="1" y="2"/>
                      <a:pt x="1" y="3"/>
                    </a:cubicBezTo>
                    <a:cubicBezTo>
                      <a:pt x="1" y="3"/>
                      <a:pt x="1" y="4"/>
                      <a:pt x="1" y="4"/>
                    </a:cubicBezTo>
                    <a:cubicBezTo>
                      <a:pt x="1" y="5"/>
                      <a:pt x="1" y="6"/>
                      <a:pt x="1" y="7"/>
                    </a:cubicBezTo>
                    <a:cubicBezTo>
                      <a:pt x="1" y="8"/>
                      <a:pt x="2" y="10"/>
                      <a:pt x="2" y="11"/>
                    </a:cubicBezTo>
                    <a:cubicBezTo>
                      <a:pt x="2" y="12"/>
                      <a:pt x="2" y="13"/>
                      <a:pt x="3" y="14"/>
                    </a:cubicBezTo>
                    <a:cubicBezTo>
                      <a:pt x="3" y="14"/>
                      <a:pt x="3" y="14"/>
                      <a:pt x="3" y="14"/>
                    </a:cubicBezTo>
                    <a:cubicBezTo>
                      <a:pt x="3" y="14"/>
                      <a:pt x="4" y="14"/>
                      <a:pt x="5" y="13"/>
                    </a:cubicBezTo>
                    <a:cubicBezTo>
                      <a:pt x="5" y="12"/>
                      <a:pt x="4" y="9"/>
                      <a:pt x="4" y="8"/>
                    </a:cubicBezTo>
                    <a:cubicBezTo>
                      <a:pt x="4" y="8"/>
                      <a:pt x="4" y="7"/>
                      <a:pt x="4" y="7"/>
                    </a:cubicBezTo>
                    <a:cubicBezTo>
                      <a:pt x="4" y="6"/>
                      <a:pt x="4" y="5"/>
                      <a:pt x="4" y="5"/>
                    </a:cubicBezTo>
                    <a:cubicBezTo>
                      <a:pt x="4" y="5"/>
                      <a:pt x="4" y="4"/>
                      <a:pt x="4" y="4"/>
                    </a:cubicBezTo>
                    <a:cubicBezTo>
                      <a:pt x="4" y="4"/>
                      <a:pt x="4" y="3"/>
                      <a:pt x="3" y="3"/>
                    </a:cubicBezTo>
                    <a:cubicBezTo>
                      <a:pt x="3" y="3"/>
                      <a:pt x="3" y="3"/>
                      <a:pt x="3" y="3"/>
                    </a:cubicBezTo>
                    <a:cubicBezTo>
                      <a:pt x="2" y="2"/>
                      <a:pt x="2" y="2"/>
                      <a:pt x="2" y="0"/>
                    </a:cubicBezTo>
                    <a:cubicBezTo>
                      <a:pt x="1" y="0"/>
                      <a:pt x="1" y="0"/>
                      <a:pt x="1" y="0"/>
                    </a:cubicBezTo>
                    <a:cubicBezTo>
                      <a:pt x="0" y="0"/>
                      <a:pt x="0" y="0"/>
                      <a:pt x="0" y="0"/>
                    </a:cubicBezTo>
                    <a:cubicBezTo>
                      <a:pt x="0" y="0"/>
                      <a:pt x="0" y="0"/>
                      <a:pt x="0" y="0"/>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57" name="Freeform 46">
                <a:extLst>
                  <a:ext uri="{FF2B5EF4-FFF2-40B4-BE49-F238E27FC236}">
                    <a16:creationId xmlns:a16="http://schemas.microsoft.com/office/drawing/2014/main" id="{2AFAEEB2-7DC4-468B-AE57-8C8F47A55000}"/>
                  </a:ext>
                </a:extLst>
              </p:cNvPr>
              <p:cNvSpPr>
                <a:spLocks/>
              </p:cNvSpPr>
              <p:nvPr userDrawn="1"/>
            </p:nvSpPr>
            <p:spPr bwMode="auto">
              <a:xfrm>
                <a:off x="3651" y="2653"/>
                <a:ext cx="30" cy="85"/>
              </a:xfrm>
              <a:custGeom>
                <a:avLst/>
                <a:gdLst>
                  <a:gd name="T0" fmla="*/ 0 w 5"/>
                  <a:gd name="T1" fmla="*/ 0 h 14"/>
                  <a:gd name="T2" fmla="*/ 0 w 5"/>
                  <a:gd name="T3" fmla="*/ 1 h 14"/>
                  <a:gd name="T4" fmla="*/ 1 w 5"/>
                  <a:gd name="T5" fmla="*/ 3 h 14"/>
                  <a:gd name="T6" fmla="*/ 1 w 5"/>
                  <a:gd name="T7" fmla="*/ 4 h 14"/>
                  <a:gd name="T8" fmla="*/ 1 w 5"/>
                  <a:gd name="T9" fmla="*/ 7 h 14"/>
                  <a:gd name="T10" fmla="*/ 2 w 5"/>
                  <a:gd name="T11" fmla="*/ 11 h 14"/>
                  <a:gd name="T12" fmla="*/ 3 w 5"/>
                  <a:gd name="T13" fmla="*/ 14 h 14"/>
                  <a:gd name="T14" fmla="*/ 3 w 5"/>
                  <a:gd name="T15" fmla="*/ 14 h 14"/>
                  <a:gd name="T16" fmla="*/ 5 w 5"/>
                  <a:gd name="T17" fmla="*/ 13 h 14"/>
                  <a:gd name="T18" fmla="*/ 4 w 5"/>
                  <a:gd name="T19" fmla="*/ 8 h 14"/>
                  <a:gd name="T20" fmla="*/ 4 w 5"/>
                  <a:gd name="T21" fmla="*/ 7 h 14"/>
                  <a:gd name="T22" fmla="*/ 4 w 5"/>
                  <a:gd name="T23" fmla="*/ 5 h 14"/>
                  <a:gd name="T24" fmla="*/ 4 w 5"/>
                  <a:gd name="T25" fmla="*/ 4 h 14"/>
                  <a:gd name="T26" fmla="*/ 3 w 5"/>
                  <a:gd name="T27" fmla="*/ 3 h 14"/>
                  <a:gd name="T28" fmla="*/ 3 w 5"/>
                  <a:gd name="T29" fmla="*/ 3 h 14"/>
                  <a:gd name="T30" fmla="*/ 2 w 5"/>
                  <a:gd name="T31" fmla="*/ 0 h 14"/>
                  <a:gd name="T32" fmla="*/ 1 w 5"/>
                  <a:gd name="T33" fmla="*/ 0 h 14"/>
                  <a:gd name="T34" fmla="*/ 0 w 5"/>
                  <a:gd name="T35" fmla="*/ 0 h 14"/>
                  <a:gd name="T36" fmla="*/ 0 w 5"/>
                  <a:gd name="T37"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14">
                    <a:moveTo>
                      <a:pt x="0" y="0"/>
                    </a:moveTo>
                    <a:cubicBezTo>
                      <a:pt x="0" y="1"/>
                      <a:pt x="0" y="1"/>
                      <a:pt x="0" y="1"/>
                    </a:cubicBezTo>
                    <a:cubicBezTo>
                      <a:pt x="1" y="2"/>
                      <a:pt x="1" y="2"/>
                      <a:pt x="1" y="3"/>
                    </a:cubicBezTo>
                    <a:cubicBezTo>
                      <a:pt x="1" y="3"/>
                      <a:pt x="1" y="4"/>
                      <a:pt x="1" y="4"/>
                    </a:cubicBezTo>
                    <a:cubicBezTo>
                      <a:pt x="1" y="5"/>
                      <a:pt x="1" y="6"/>
                      <a:pt x="1" y="7"/>
                    </a:cubicBezTo>
                    <a:cubicBezTo>
                      <a:pt x="1" y="8"/>
                      <a:pt x="2" y="10"/>
                      <a:pt x="2" y="11"/>
                    </a:cubicBezTo>
                    <a:cubicBezTo>
                      <a:pt x="2" y="12"/>
                      <a:pt x="2" y="13"/>
                      <a:pt x="3" y="14"/>
                    </a:cubicBezTo>
                    <a:cubicBezTo>
                      <a:pt x="3" y="14"/>
                      <a:pt x="3" y="14"/>
                      <a:pt x="3" y="14"/>
                    </a:cubicBezTo>
                    <a:cubicBezTo>
                      <a:pt x="3" y="14"/>
                      <a:pt x="4" y="14"/>
                      <a:pt x="5" y="13"/>
                    </a:cubicBezTo>
                    <a:cubicBezTo>
                      <a:pt x="5" y="12"/>
                      <a:pt x="4" y="9"/>
                      <a:pt x="4" y="8"/>
                    </a:cubicBezTo>
                    <a:cubicBezTo>
                      <a:pt x="4" y="8"/>
                      <a:pt x="4" y="7"/>
                      <a:pt x="4" y="7"/>
                    </a:cubicBezTo>
                    <a:cubicBezTo>
                      <a:pt x="4" y="6"/>
                      <a:pt x="4" y="5"/>
                      <a:pt x="4" y="5"/>
                    </a:cubicBezTo>
                    <a:cubicBezTo>
                      <a:pt x="4" y="5"/>
                      <a:pt x="4" y="4"/>
                      <a:pt x="4" y="4"/>
                    </a:cubicBezTo>
                    <a:cubicBezTo>
                      <a:pt x="4" y="4"/>
                      <a:pt x="4" y="3"/>
                      <a:pt x="3" y="3"/>
                    </a:cubicBezTo>
                    <a:cubicBezTo>
                      <a:pt x="3" y="3"/>
                      <a:pt x="3" y="3"/>
                      <a:pt x="3" y="3"/>
                    </a:cubicBezTo>
                    <a:cubicBezTo>
                      <a:pt x="2" y="2"/>
                      <a:pt x="2" y="2"/>
                      <a:pt x="2" y="0"/>
                    </a:cubicBezTo>
                    <a:cubicBezTo>
                      <a:pt x="1" y="0"/>
                      <a:pt x="1" y="0"/>
                      <a:pt x="1" y="0"/>
                    </a:cubicBezTo>
                    <a:cubicBezTo>
                      <a:pt x="0" y="0"/>
                      <a:pt x="0" y="0"/>
                      <a:pt x="0" y="0"/>
                    </a:cubicBezTo>
                    <a:cubicBezTo>
                      <a:pt x="0" y="0"/>
                      <a:pt x="0" y="0"/>
                      <a:pt x="0"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8" name="Freeform 47">
                <a:extLst>
                  <a:ext uri="{FF2B5EF4-FFF2-40B4-BE49-F238E27FC236}">
                    <a16:creationId xmlns:a16="http://schemas.microsoft.com/office/drawing/2014/main" id="{868F60FB-E9AE-45FF-9487-3973CB18DA1C}"/>
                  </a:ext>
                </a:extLst>
              </p:cNvPr>
              <p:cNvSpPr>
                <a:spLocks/>
              </p:cNvSpPr>
              <p:nvPr userDrawn="1"/>
            </p:nvSpPr>
            <p:spPr bwMode="auto">
              <a:xfrm>
                <a:off x="3801" y="2617"/>
                <a:ext cx="125" cy="199"/>
              </a:xfrm>
              <a:custGeom>
                <a:avLst/>
                <a:gdLst>
                  <a:gd name="T0" fmla="*/ 20 w 21"/>
                  <a:gd name="T1" fmla="*/ 33 h 33"/>
                  <a:gd name="T2" fmla="*/ 21 w 21"/>
                  <a:gd name="T3" fmla="*/ 30 h 33"/>
                  <a:gd name="T4" fmla="*/ 19 w 21"/>
                  <a:gd name="T5" fmla="*/ 28 h 33"/>
                  <a:gd name="T6" fmla="*/ 18 w 21"/>
                  <a:gd name="T7" fmla="*/ 27 h 33"/>
                  <a:gd name="T8" fmla="*/ 18 w 21"/>
                  <a:gd name="T9" fmla="*/ 26 h 33"/>
                  <a:gd name="T10" fmla="*/ 17 w 21"/>
                  <a:gd name="T11" fmla="*/ 22 h 33"/>
                  <a:gd name="T12" fmla="*/ 17 w 21"/>
                  <a:gd name="T13" fmla="*/ 19 h 33"/>
                  <a:gd name="T14" fmla="*/ 19 w 21"/>
                  <a:gd name="T15" fmla="*/ 16 h 33"/>
                  <a:gd name="T16" fmla="*/ 18 w 21"/>
                  <a:gd name="T17" fmla="*/ 14 h 33"/>
                  <a:gd name="T18" fmla="*/ 16 w 21"/>
                  <a:gd name="T19" fmla="*/ 12 h 33"/>
                  <a:gd name="T20" fmla="*/ 15 w 21"/>
                  <a:gd name="T21" fmla="*/ 9 h 33"/>
                  <a:gd name="T22" fmla="*/ 18 w 21"/>
                  <a:gd name="T23" fmla="*/ 9 h 33"/>
                  <a:gd name="T24" fmla="*/ 19 w 21"/>
                  <a:gd name="T25" fmla="*/ 9 h 33"/>
                  <a:gd name="T26" fmla="*/ 18 w 21"/>
                  <a:gd name="T27" fmla="*/ 5 h 33"/>
                  <a:gd name="T28" fmla="*/ 17 w 21"/>
                  <a:gd name="T29" fmla="*/ 2 h 33"/>
                  <a:gd name="T30" fmla="*/ 16 w 21"/>
                  <a:gd name="T31" fmla="*/ 0 h 33"/>
                  <a:gd name="T32" fmla="*/ 17 w 21"/>
                  <a:gd name="T33" fmla="*/ 2 h 33"/>
                  <a:gd name="T34" fmla="*/ 17 w 21"/>
                  <a:gd name="T35" fmla="*/ 4 h 33"/>
                  <a:gd name="T36" fmla="*/ 15 w 21"/>
                  <a:gd name="T37" fmla="*/ 5 h 33"/>
                  <a:gd name="T38" fmla="*/ 13 w 21"/>
                  <a:gd name="T39" fmla="*/ 10 h 33"/>
                  <a:gd name="T40" fmla="*/ 13 w 21"/>
                  <a:gd name="T41" fmla="*/ 12 h 33"/>
                  <a:gd name="T42" fmla="*/ 11 w 21"/>
                  <a:gd name="T43" fmla="*/ 14 h 33"/>
                  <a:gd name="T44" fmla="*/ 9 w 21"/>
                  <a:gd name="T45" fmla="*/ 18 h 33"/>
                  <a:gd name="T46" fmla="*/ 8 w 21"/>
                  <a:gd name="T47" fmla="*/ 20 h 33"/>
                  <a:gd name="T48" fmla="*/ 6 w 21"/>
                  <a:gd name="T49" fmla="*/ 18 h 33"/>
                  <a:gd name="T50" fmla="*/ 5 w 21"/>
                  <a:gd name="T51" fmla="*/ 18 h 33"/>
                  <a:gd name="T52" fmla="*/ 4 w 21"/>
                  <a:gd name="T53" fmla="*/ 18 h 33"/>
                  <a:gd name="T54" fmla="*/ 0 w 21"/>
                  <a:gd name="T55" fmla="*/ 24 h 33"/>
                  <a:gd name="T56" fmla="*/ 1 w 21"/>
                  <a:gd name="T57" fmla="*/ 26 h 33"/>
                  <a:gd name="T58" fmla="*/ 2 w 21"/>
                  <a:gd name="T59" fmla="*/ 26 h 33"/>
                  <a:gd name="T60" fmla="*/ 4 w 21"/>
                  <a:gd name="T61" fmla="*/ 29 h 33"/>
                  <a:gd name="T62" fmla="*/ 4 w 21"/>
                  <a:gd name="T63" fmla="*/ 32 h 33"/>
                  <a:gd name="T64" fmla="*/ 9 w 21"/>
                  <a:gd name="T65" fmla="*/ 31 h 33"/>
                  <a:gd name="T66" fmla="*/ 15 w 21"/>
                  <a:gd name="T67" fmla="*/ 32 h 33"/>
                  <a:gd name="T68" fmla="*/ 17 w 21"/>
                  <a:gd name="T69"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 h="33">
                    <a:moveTo>
                      <a:pt x="17" y="31"/>
                    </a:moveTo>
                    <a:cubicBezTo>
                      <a:pt x="18" y="31"/>
                      <a:pt x="20" y="32"/>
                      <a:pt x="20" y="33"/>
                    </a:cubicBezTo>
                    <a:cubicBezTo>
                      <a:pt x="20" y="32"/>
                      <a:pt x="21" y="31"/>
                      <a:pt x="21" y="31"/>
                    </a:cubicBezTo>
                    <a:cubicBezTo>
                      <a:pt x="21" y="30"/>
                      <a:pt x="21" y="30"/>
                      <a:pt x="21" y="30"/>
                    </a:cubicBezTo>
                    <a:cubicBezTo>
                      <a:pt x="21" y="30"/>
                      <a:pt x="20" y="29"/>
                      <a:pt x="20" y="29"/>
                    </a:cubicBezTo>
                    <a:cubicBezTo>
                      <a:pt x="19" y="29"/>
                      <a:pt x="19" y="29"/>
                      <a:pt x="19" y="28"/>
                    </a:cubicBezTo>
                    <a:cubicBezTo>
                      <a:pt x="18" y="28"/>
                      <a:pt x="18" y="27"/>
                      <a:pt x="18" y="27"/>
                    </a:cubicBezTo>
                    <a:cubicBezTo>
                      <a:pt x="18" y="27"/>
                      <a:pt x="18" y="27"/>
                      <a:pt x="18" y="27"/>
                    </a:cubicBezTo>
                    <a:cubicBezTo>
                      <a:pt x="18" y="27"/>
                      <a:pt x="18" y="27"/>
                      <a:pt x="18" y="27"/>
                    </a:cubicBezTo>
                    <a:cubicBezTo>
                      <a:pt x="18" y="27"/>
                      <a:pt x="18" y="26"/>
                      <a:pt x="18" y="26"/>
                    </a:cubicBezTo>
                    <a:cubicBezTo>
                      <a:pt x="17" y="25"/>
                      <a:pt x="17" y="24"/>
                      <a:pt x="17" y="23"/>
                    </a:cubicBezTo>
                    <a:cubicBezTo>
                      <a:pt x="17" y="23"/>
                      <a:pt x="17" y="22"/>
                      <a:pt x="17" y="22"/>
                    </a:cubicBezTo>
                    <a:cubicBezTo>
                      <a:pt x="16" y="21"/>
                      <a:pt x="16" y="21"/>
                      <a:pt x="16" y="21"/>
                    </a:cubicBezTo>
                    <a:cubicBezTo>
                      <a:pt x="16" y="20"/>
                      <a:pt x="17" y="20"/>
                      <a:pt x="17" y="19"/>
                    </a:cubicBezTo>
                    <a:cubicBezTo>
                      <a:pt x="17" y="19"/>
                      <a:pt x="18" y="18"/>
                      <a:pt x="18" y="18"/>
                    </a:cubicBezTo>
                    <a:cubicBezTo>
                      <a:pt x="18" y="17"/>
                      <a:pt x="19" y="17"/>
                      <a:pt x="19" y="16"/>
                    </a:cubicBezTo>
                    <a:cubicBezTo>
                      <a:pt x="19" y="16"/>
                      <a:pt x="19" y="16"/>
                      <a:pt x="19" y="16"/>
                    </a:cubicBezTo>
                    <a:cubicBezTo>
                      <a:pt x="19" y="15"/>
                      <a:pt x="19" y="14"/>
                      <a:pt x="18" y="14"/>
                    </a:cubicBezTo>
                    <a:cubicBezTo>
                      <a:pt x="18" y="13"/>
                      <a:pt x="18" y="13"/>
                      <a:pt x="17" y="12"/>
                    </a:cubicBezTo>
                    <a:cubicBezTo>
                      <a:pt x="17" y="12"/>
                      <a:pt x="16" y="12"/>
                      <a:pt x="16" y="12"/>
                    </a:cubicBezTo>
                    <a:cubicBezTo>
                      <a:pt x="15" y="11"/>
                      <a:pt x="15" y="10"/>
                      <a:pt x="15" y="10"/>
                    </a:cubicBezTo>
                    <a:cubicBezTo>
                      <a:pt x="15" y="10"/>
                      <a:pt x="15" y="9"/>
                      <a:pt x="15" y="9"/>
                    </a:cubicBezTo>
                    <a:cubicBezTo>
                      <a:pt x="15" y="9"/>
                      <a:pt x="16" y="9"/>
                      <a:pt x="17" y="9"/>
                    </a:cubicBezTo>
                    <a:cubicBezTo>
                      <a:pt x="17" y="9"/>
                      <a:pt x="18" y="9"/>
                      <a:pt x="18" y="9"/>
                    </a:cubicBezTo>
                    <a:cubicBezTo>
                      <a:pt x="18" y="9"/>
                      <a:pt x="18" y="9"/>
                      <a:pt x="18" y="9"/>
                    </a:cubicBezTo>
                    <a:cubicBezTo>
                      <a:pt x="19" y="9"/>
                      <a:pt x="19" y="9"/>
                      <a:pt x="19" y="9"/>
                    </a:cubicBezTo>
                    <a:cubicBezTo>
                      <a:pt x="19" y="9"/>
                      <a:pt x="19" y="9"/>
                      <a:pt x="19" y="9"/>
                    </a:cubicBezTo>
                    <a:cubicBezTo>
                      <a:pt x="19" y="8"/>
                      <a:pt x="18" y="6"/>
                      <a:pt x="18" y="5"/>
                    </a:cubicBezTo>
                    <a:cubicBezTo>
                      <a:pt x="18" y="4"/>
                      <a:pt x="18" y="4"/>
                      <a:pt x="18" y="3"/>
                    </a:cubicBezTo>
                    <a:cubicBezTo>
                      <a:pt x="18" y="3"/>
                      <a:pt x="17" y="3"/>
                      <a:pt x="17" y="2"/>
                    </a:cubicBezTo>
                    <a:cubicBezTo>
                      <a:pt x="18" y="2"/>
                      <a:pt x="17" y="1"/>
                      <a:pt x="17" y="0"/>
                    </a:cubicBezTo>
                    <a:cubicBezTo>
                      <a:pt x="16" y="0"/>
                      <a:pt x="16" y="0"/>
                      <a:pt x="16" y="0"/>
                    </a:cubicBezTo>
                    <a:cubicBezTo>
                      <a:pt x="16" y="0"/>
                      <a:pt x="16" y="1"/>
                      <a:pt x="16" y="1"/>
                    </a:cubicBezTo>
                    <a:cubicBezTo>
                      <a:pt x="16" y="1"/>
                      <a:pt x="16" y="2"/>
                      <a:pt x="17" y="2"/>
                    </a:cubicBezTo>
                    <a:cubicBezTo>
                      <a:pt x="17" y="2"/>
                      <a:pt x="17" y="3"/>
                      <a:pt x="17" y="4"/>
                    </a:cubicBezTo>
                    <a:cubicBezTo>
                      <a:pt x="17" y="4"/>
                      <a:pt x="17" y="4"/>
                      <a:pt x="17" y="4"/>
                    </a:cubicBezTo>
                    <a:cubicBezTo>
                      <a:pt x="17" y="5"/>
                      <a:pt x="16" y="5"/>
                      <a:pt x="16" y="5"/>
                    </a:cubicBezTo>
                    <a:cubicBezTo>
                      <a:pt x="16" y="5"/>
                      <a:pt x="15" y="5"/>
                      <a:pt x="15" y="5"/>
                    </a:cubicBezTo>
                    <a:cubicBezTo>
                      <a:pt x="15" y="6"/>
                      <a:pt x="14" y="8"/>
                      <a:pt x="14" y="8"/>
                    </a:cubicBezTo>
                    <a:cubicBezTo>
                      <a:pt x="14" y="9"/>
                      <a:pt x="13" y="10"/>
                      <a:pt x="13" y="10"/>
                    </a:cubicBezTo>
                    <a:cubicBezTo>
                      <a:pt x="13" y="10"/>
                      <a:pt x="13" y="11"/>
                      <a:pt x="13" y="12"/>
                    </a:cubicBezTo>
                    <a:cubicBezTo>
                      <a:pt x="13" y="12"/>
                      <a:pt x="13" y="12"/>
                      <a:pt x="13" y="12"/>
                    </a:cubicBezTo>
                    <a:cubicBezTo>
                      <a:pt x="13" y="12"/>
                      <a:pt x="12" y="12"/>
                      <a:pt x="12" y="13"/>
                    </a:cubicBezTo>
                    <a:cubicBezTo>
                      <a:pt x="12" y="13"/>
                      <a:pt x="11" y="13"/>
                      <a:pt x="11" y="14"/>
                    </a:cubicBezTo>
                    <a:cubicBezTo>
                      <a:pt x="11" y="14"/>
                      <a:pt x="10" y="16"/>
                      <a:pt x="9" y="18"/>
                    </a:cubicBezTo>
                    <a:cubicBezTo>
                      <a:pt x="9" y="18"/>
                      <a:pt x="9" y="18"/>
                      <a:pt x="9" y="18"/>
                    </a:cubicBezTo>
                    <a:cubicBezTo>
                      <a:pt x="9" y="18"/>
                      <a:pt x="9" y="18"/>
                      <a:pt x="9" y="19"/>
                    </a:cubicBezTo>
                    <a:cubicBezTo>
                      <a:pt x="8" y="19"/>
                      <a:pt x="8" y="20"/>
                      <a:pt x="8" y="20"/>
                    </a:cubicBezTo>
                    <a:cubicBezTo>
                      <a:pt x="8" y="20"/>
                      <a:pt x="8" y="19"/>
                      <a:pt x="7" y="19"/>
                    </a:cubicBezTo>
                    <a:cubicBezTo>
                      <a:pt x="7" y="19"/>
                      <a:pt x="7" y="18"/>
                      <a:pt x="6" y="18"/>
                    </a:cubicBezTo>
                    <a:cubicBezTo>
                      <a:pt x="6" y="18"/>
                      <a:pt x="6" y="18"/>
                      <a:pt x="6" y="18"/>
                    </a:cubicBezTo>
                    <a:cubicBezTo>
                      <a:pt x="5" y="18"/>
                      <a:pt x="5" y="18"/>
                      <a:pt x="5" y="18"/>
                    </a:cubicBezTo>
                    <a:cubicBezTo>
                      <a:pt x="5" y="18"/>
                      <a:pt x="4" y="18"/>
                      <a:pt x="4" y="18"/>
                    </a:cubicBezTo>
                    <a:cubicBezTo>
                      <a:pt x="4" y="18"/>
                      <a:pt x="4" y="18"/>
                      <a:pt x="4" y="18"/>
                    </a:cubicBezTo>
                    <a:cubicBezTo>
                      <a:pt x="4" y="18"/>
                      <a:pt x="2" y="20"/>
                      <a:pt x="1" y="21"/>
                    </a:cubicBezTo>
                    <a:cubicBezTo>
                      <a:pt x="1" y="22"/>
                      <a:pt x="0" y="23"/>
                      <a:pt x="0" y="24"/>
                    </a:cubicBezTo>
                    <a:cubicBezTo>
                      <a:pt x="0" y="25"/>
                      <a:pt x="0" y="25"/>
                      <a:pt x="1" y="25"/>
                    </a:cubicBezTo>
                    <a:cubicBezTo>
                      <a:pt x="1" y="26"/>
                      <a:pt x="1" y="26"/>
                      <a:pt x="1" y="26"/>
                    </a:cubicBezTo>
                    <a:cubicBezTo>
                      <a:pt x="1" y="26"/>
                      <a:pt x="2" y="26"/>
                      <a:pt x="2" y="26"/>
                    </a:cubicBezTo>
                    <a:cubicBezTo>
                      <a:pt x="2" y="26"/>
                      <a:pt x="2" y="26"/>
                      <a:pt x="2" y="26"/>
                    </a:cubicBezTo>
                    <a:cubicBezTo>
                      <a:pt x="3" y="26"/>
                      <a:pt x="3" y="26"/>
                      <a:pt x="3" y="26"/>
                    </a:cubicBezTo>
                    <a:cubicBezTo>
                      <a:pt x="4" y="27"/>
                      <a:pt x="4" y="29"/>
                      <a:pt x="4" y="29"/>
                    </a:cubicBezTo>
                    <a:cubicBezTo>
                      <a:pt x="4" y="29"/>
                      <a:pt x="4" y="30"/>
                      <a:pt x="4" y="30"/>
                    </a:cubicBezTo>
                    <a:cubicBezTo>
                      <a:pt x="4" y="30"/>
                      <a:pt x="3" y="31"/>
                      <a:pt x="4" y="32"/>
                    </a:cubicBezTo>
                    <a:cubicBezTo>
                      <a:pt x="7" y="32"/>
                      <a:pt x="7" y="32"/>
                      <a:pt x="7" y="32"/>
                    </a:cubicBezTo>
                    <a:cubicBezTo>
                      <a:pt x="9" y="31"/>
                      <a:pt x="9" y="31"/>
                      <a:pt x="9" y="31"/>
                    </a:cubicBezTo>
                    <a:cubicBezTo>
                      <a:pt x="9" y="31"/>
                      <a:pt x="9" y="31"/>
                      <a:pt x="9" y="31"/>
                    </a:cubicBezTo>
                    <a:cubicBezTo>
                      <a:pt x="9" y="31"/>
                      <a:pt x="13" y="32"/>
                      <a:pt x="15" y="32"/>
                    </a:cubicBezTo>
                    <a:cubicBezTo>
                      <a:pt x="16" y="32"/>
                      <a:pt x="16" y="32"/>
                      <a:pt x="16" y="32"/>
                    </a:cubicBezTo>
                    <a:cubicBezTo>
                      <a:pt x="16" y="31"/>
                      <a:pt x="17" y="31"/>
                      <a:pt x="17" y="3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59" name="Freeform 48">
                <a:extLst>
                  <a:ext uri="{FF2B5EF4-FFF2-40B4-BE49-F238E27FC236}">
                    <a16:creationId xmlns:a16="http://schemas.microsoft.com/office/drawing/2014/main" id="{B7CDDA02-2236-4886-AAC4-66E2E9C4E93A}"/>
                  </a:ext>
                </a:extLst>
              </p:cNvPr>
              <p:cNvSpPr>
                <a:spLocks/>
              </p:cNvSpPr>
              <p:nvPr userDrawn="1"/>
            </p:nvSpPr>
            <p:spPr bwMode="auto">
              <a:xfrm>
                <a:off x="3801" y="2617"/>
                <a:ext cx="125" cy="199"/>
              </a:xfrm>
              <a:custGeom>
                <a:avLst/>
                <a:gdLst>
                  <a:gd name="T0" fmla="*/ 20 w 21"/>
                  <a:gd name="T1" fmla="*/ 33 h 33"/>
                  <a:gd name="T2" fmla="*/ 21 w 21"/>
                  <a:gd name="T3" fmla="*/ 30 h 33"/>
                  <a:gd name="T4" fmla="*/ 19 w 21"/>
                  <a:gd name="T5" fmla="*/ 28 h 33"/>
                  <a:gd name="T6" fmla="*/ 18 w 21"/>
                  <a:gd name="T7" fmla="*/ 27 h 33"/>
                  <a:gd name="T8" fmla="*/ 18 w 21"/>
                  <a:gd name="T9" fmla="*/ 26 h 33"/>
                  <a:gd name="T10" fmla="*/ 17 w 21"/>
                  <a:gd name="T11" fmla="*/ 22 h 33"/>
                  <a:gd name="T12" fmla="*/ 17 w 21"/>
                  <a:gd name="T13" fmla="*/ 19 h 33"/>
                  <a:gd name="T14" fmla="*/ 19 w 21"/>
                  <a:gd name="T15" fmla="*/ 16 h 33"/>
                  <a:gd name="T16" fmla="*/ 18 w 21"/>
                  <a:gd name="T17" fmla="*/ 14 h 33"/>
                  <a:gd name="T18" fmla="*/ 16 w 21"/>
                  <a:gd name="T19" fmla="*/ 12 h 33"/>
                  <a:gd name="T20" fmla="*/ 15 w 21"/>
                  <a:gd name="T21" fmla="*/ 9 h 33"/>
                  <a:gd name="T22" fmla="*/ 18 w 21"/>
                  <a:gd name="T23" fmla="*/ 9 h 33"/>
                  <a:gd name="T24" fmla="*/ 19 w 21"/>
                  <a:gd name="T25" fmla="*/ 9 h 33"/>
                  <a:gd name="T26" fmla="*/ 18 w 21"/>
                  <a:gd name="T27" fmla="*/ 5 h 33"/>
                  <a:gd name="T28" fmla="*/ 17 w 21"/>
                  <a:gd name="T29" fmla="*/ 2 h 33"/>
                  <a:gd name="T30" fmla="*/ 16 w 21"/>
                  <a:gd name="T31" fmla="*/ 0 h 33"/>
                  <a:gd name="T32" fmla="*/ 17 w 21"/>
                  <a:gd name="T33" fmla="*/ 2 h 33"/>
                  <a:gd name="T34" fmla="*/ 17 w 21"/>
                  <a:gd name="T35" fmla="*/ 4 h 33"/>
                  <a:gd name="T36" fmla="*/ 15 w 21"/>
                  <a:gd name="T37" fmla="*/ 5 h 33"/>
                  <a:gd name="T38" fmla="*/ 13 w 21"/>
                  <a:gd name="T39" fmla="*/ 10 h 33"/>
                  <a:gd name="T40" fmla="*/ 13 w 21"/>
                  <a:gd name="T41" fmla="*/ 12 h 33"/>
                  <a:gd name="T42" fmla="*/ 11 w 21"/>
                  <a:gd name="T43" fmla="*/ 14 h 33"/>
                  <a:gd name="T44" fmla="*/ 9 w 21"/>
                  <a:gd name="T45" fmla="*/ 18 h 33"/>
                  <a:gd name="T46" fmla="*/ 8 w 21"/>
                  <a:gd name="T47" fmla="*/ 20 h 33"/>
                  <a:gd name="T48" fmla="*/ 6 w 21"/>
                  <a:gd name="T49" fmla="*/ 18 h 33"/>
                  <a:gd name="T50" fmla="*/ 5 w 21"/>
                  <a:gd name="T51" fmla="*/ 18 h 33"/>
                  <a:gd name="T52" fmla="*/ 4 w 21"/>
                  <a:gd name="T53" fmla="*/ 18 h 33"/>
                  <a:gd name="T54" fmla="*/ 0 w 21"/>
                  <a:gd name="T55" fmla="*/ 24 h 33"/>
                  <a:gd name="T56" fmla="*/ 1 w 21"/>
                  <a:gd name="T57" fmla="*/ 26 h 33"/>
                  <a:gd name="T58" fmla="*/ 2 w 21"/>
                  <a:gd name="T59" fmla="*/ 26 h 33"/>
                  <a:gd name="T60" fmla="*/ 4 w 21"/>
                  <a:gd name="T61" fmla="*/ 29 h 33"/>
                  <a:gd name="T62" fmla="*/ 4 w 21"/>
                  <a:gd name="T63" fmla="*/ 32 h 33"/>
                  <a:gd name="T64" fmla="*/ 9 w 21"/>
                  <a:gd name="T65" fmla="*/ 31 h 33"/>
                  <a:gd name="T66" fmla="*/ 15 w 21"/>
                  <a:gd name="T67" fmla="*/ 32 h 33"/>
                  <a:gd name="T68" fmla="*/ 17 w 21"/>
                  <a:gd name="T69"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 h="33">
                    <a:moveTo>
                      <a:pt x="17" y="31"/>
                    </a:moveTo>
                    <a:cubicBezTo>
                      <a:pt x="18" y="31"/>
                      <a:pt x="20" y="32"/>
                      <a:pt x="20" y="33"/>
                    </a:cubicBezTo>
                    <a:cubicBezTo>
                      <a:pt x="20" y="32"/>
                      <a:pt x="21" y="31"/>
                      <a:pt x="21" y="31"/>
                    </a:cubicBezTo>
                    <a:cubicBezTo>
                      <a:pt x="21" y="30"/>
                      <a:pt x="21" y="30"/>
                      <a:pt x="21" y="30"/>
                    </a:cubicBezTo>
                    <a:cubicBezTo>
                      <a:pt x="21" y="30"/>
                      <a:pt x="20" y="29"/>
                      <a:pt x="20" y="29"/>
                    </a:cubicBezTo>
                    <a:cubicBezTo>
                      <a:pt x="19" y="29"/>
                      <a:pt x="19" y="29"/>
                      <a:pt x="19" y="28"/>
                    </a:cubicBezTo>
                    <a:cubicBezTo>
                      <a:pt x="18" y="28"/>
                      <a:pt x="18" y="27"/>
                      <a:pt x="18" y="27"/>
                    </a:cubicBezTo>
                    <a:cubicBezTo>
                      <a:pt x="18" y="27"/>
                      <a:pt x="18" y="27"/>
                      <a:pt x="18" y="27"/>
                    </a:cubicBezTo>
                    <a:cubicBezTo>
                      <a:pt x="18" y="27"/>
                      <a:pt x="18" y="27"/>
                      <a:pt x="18" y="27"/>
                    </a:cubicBezTo>
                    <a:cubicBezTo>
                      <a:pt x="18" y="27"/>
                      <a:pt x="18" y="26"/>
                      <a:pt x="18" y="26"/>
                    </a:cubicBezTo>
                    <a:cubicBezTo>
                      <a:pt x="17" y="25"/>
                      <a:pt x="17" y="24"/>
                      <a:pt x="17" y="23"/>
                    </a:cubicBezTo>
                    <a:cubicBezTo>
                      <a:pt x="17" y="23"/>
                      <a:pt x="17" y="22"/>
                      <a:pt x="17" y="22"/>
                    </a:cubicBezTo>
                    <a:cubicBezTo>
                      <a:pt x="16" y="21"/>
                      <a:pt x="16" y="21"/>
                      <a:pt x="16" y="21"/>
                    </a:cubicBezTo>
                    <a:cubicBezTo>
                      <a:pt x="16" y="20"/>
                      <a:pt x="17" y="20"/>
                      <a:pt x="17" y="19"/>
                    </a:cubicBezTo>
                    <a:cubicBezTo>
                      <a:pt x="17" y="19"/>
                      <a:pt x="18" y="18"/>
                      <a:pt x="18" y="18"/>
                    </a:cubicBezTo>
                    <a:cubicBezTo>
                      <a:pt x="18" y="17"/>
                      <a:pt x="19" y="17"/>
                      <a:pt x="19" y="16"/>
                    </a:cubicBezTo>
                    <a:cubicBezTo>
                      <a:pt x="19" y="16"/>
                      <a:pt x="19" y="16"/>
                      <a:pt x="19" y="16"/>
                    </a:cubicBezTo>
                    <a:cubicBezTo>
                      <a:pt x="19" y="15"/>
                      <a:pt x="19" y="14"/>
                      <a:pt x="18" y="14"/>
                    </a:cubicBezTo>
                    <a:cubicBezTo>
                      <a:pt x="18" y="13"/>
                      <a:pt x="18" y="13"/>
                      <a:pt x="17" y="12"/>
                    </a:cubicBezTo>
                    <a:cubicBezTo>
                      <a:pt x="17" y="12"/>
                      <a:pt x="16" y="12"/>
                      <a:pt x="16" y="12"/>
                    </a:cubicBezTo>
                    <a:cubicBezTo>
                      <a:pt x="15" y="11"/>
                      <a:pt x="15" y="10"/>
                      <a:pt x="15" y="10"/>
                    </a:cubicBezTo>
                    <a:cubicBezTo>
                      <a:pt x="15" y="10"/>
                      <a:pt x="15" y="9"/>
                      <a:pt x="15" y="9"/>
                    </a:cubicBezTo>
                    <a:cubicBezTo>
                      <a:pt x="15" y="9"/>
                      <a:pt x="16" y="9"/>
                      <a:pt x="17" y="9"/>
                    </a:cubicBezTo>
                    <a:cubicBezTo>
                      <a:pt x="17" y="9"/>
                      <a:pt x="18" y="9"/>
                      <a:pt x="18" y="9"/>
                    </a:cubicBezTo>
                    <a:cubicBezTo>
                      <a:pt x="18" y="9"/>
                      <a:pt x="18" y="9"/>
                      <a:pt x="18" y="9"/>
                    </a:cubicBezTo>
                    <a:cubicBezTo>
                      <a:pt x="19" y="9"/>
                      <a:pt x="19" y="9"/>
                      <a:pt x="19" y="9"/>
                    </a:cubicBezTo>
                    <a:cubicBezTo>
                      <a:pt x="19" y="9"/>
                      <a:pt x="19" y="9"/>
                      <a:pt x="19" y="9"/>
                    </a:cubicBezTo>
                    <a:cubicBezTo>
                      <a:pt x="19" y="8"/>
                      <a:pt x="18" y="6"/>
                      <a:pt x="18" y="5"/>
                    </a:cubicBezTo>
                    <a:cubicBezTo>
                      <a:pt x="18" y="4"/>
                      <a:pt x="18" y="4"/>
                      <a:pt x="18" y="3"/>
                    </a:cubicBezTo>
                    <a:cubicBezTo>
                      <a:pt x="18" y="3"/>
                      <a:pt x="17" y="3"/>
                      <a:pt x="17" y="2"/>
                    </a:cubicBezTo>
                    <a:cubicBezTo>
                      <a:pt x="18" y="2"/>
                      <a:pt x="17" y="1"/>
                      <a:pt x="17" y="0"/>
                    </a:cubicBezTo>
                    <a:cubicBezTo>
                      <a:pt x="16" y="0"/>
                      <a:pt x="16" y="0"/>
                      <a:pt x="16" y="0"/>
                    </a:cubicBezTo>
                    <a:cubicBezTo>
                      <a:pt x="16" y="0"/>
                      <a:pt x="16" y="1"/>
                      <a:pt x="16" y="1"/>
                    </a:cubicBezTo>
                    <a:cubicBezTo>
                      <a:pt x="16" y="1"/>
                      <a:pt x="16" y="2"/>
                      <a:pt x="17" y="2"/>
                    </a:cubicBezTo>
                    <a:cubicBezTo>
                      <a:pt x="17" y="2"/>
                      <a:pt x="17" y="3"/>
                      <a:pt x="17" y="4"/>
                    </a:cubicBezTo>
                    <a:cubicBezTo>
                      <a:pt x="17" y="4"/>
                      <a:pt x="17" y="4"/>
                      <a:pt x="17" y="4"/>
                    </a:cubicBezTo>
                    <a:cubicBezTo>
                      <a:pt x="17" y="5"/>
                      <a:pt x="16" y="5"/>
                      <a:pt x="16" y="5"/>
                    </a:cubicBezTo>
                    <a:cubicBezTo>
                      <a:pt x="16" y="5"/>
                      <a:pt x="15" y="5"/>
                      <a:pt x="15" y="5"/>
                    </a:cubicBezTo>
                    <a:cubicBezTo>
                      <a:pt x="15" y="6"/>
                      <a:pt x="14" y="8"/>
                      <a:pt x="14" y="8"/>
                    </a:cubicBezTo>
                    <a:cubicBezTo>
                      <a:pt x="14" y="9"/>
                      <a:pt x="13" y="10"/>
                      <a:pt x="13" y="10"/>
                    </a:cubicBezTo>
                    <a:cubicBezTo>
                      <a:pt x="13" y="10"/>
                      <a:pt x="13" y="11"/>
                      <a:pt x="13" y="12"/>
                    </a:cubicBezTo>
                    <a:cubicBezTo>
                      <a:pt x="13" y="12"/>
                      <a:pt x="13" y="12"/>
                      <a:pt x="13" y="12"/>
                    </a:cubicBezTo>
                    <a:cubicBezTo>
                      <a:pt x="13" y="12"/>
                      <a:pt x="12" y="12"/>
                      <a:pt x="12" y="13"/>
                    </a:cubicBezTo>
                    <a:cubicBezTo>
                      <a:pt x="12" y="13"/>
                      <a:pt x="11" y="13"/>
                      <a:pt x="11" y="14"/>
                    </a:cubicBezTo>
                    <a:cubicBezTo>
                      <a:pt x="11" y="14"/>
                      <a:pt x="10" y="16"/>
                      <a:pt x="9" y="18"/>
                    </a:cubicBezTo>
                    <a:cubicBezTo>
                      <a:pt x="9" y="18"/>
                      <a:pt x="9" y="18"/>
                      <a:pt x="9" y="18"/>
                    </a:cubicBezTo>
                    <a:cubicBezTo>
                      <a:pt x="9" y="18"/>
                      <a:pt x="9" y="18"/>
                      <a:pt x="9" y="19"/>
                    </a:cubicBezTo>
                    <a:cubicBezTo>
                      <a:pt x="8" y="19"/>
                      <a:pt x="8" y="20"/>
                      <a:pt x="8" y="20"/>
                    </a:cubicBezTo>
                    <a:cubicBezTo>
                      <a:pt x="8" y="20"/>
                      <a:pt x="8" y="19"/>
                      <a:pt x="7" y="19"/>
                    </a:cubicBezTo>
                    <a:cubicBezTo>
                      <a:pt x="7" y="19"/>
                      <a:pt x="7" y="18"/>
                      <a:pt x="6" y="18"/>
                    </a:cubicBezTo>
                    <a:cubicBezTo>
                      <a:pt x="6" y="18"/>
                      <a:pt x="6" y="18"/>
                      <a:pt x="6" y="18"/>
                    </a:cubicBezTo>
                    <a:cubicBezTo>
                      <a:pt x="5" y="18"/>
                      <a:pt x="5" y="18"/>
                      <a:pt x="5" y="18"/>
                    </a:cubicBezTo>
                    <a:cubicBezTo>
                      <a:pt x="5" y="18"/>
                      <a:pt x="4" y="18"/>
                      <a:pt x="4" y="18"/>
                    </a:cubicBezTo>
                    <a:cubicBezTo>
                      <a:pt x="4" y="18"/>
                      <a:pt x="4" y="18"/>
                      <a:pt x="4" y="18"/>
                    </a:cubicBezTo>
                    <a:cubicBezTo>
                      <a:pt x="4" y="18"/>
                      <a:pt x="2" y="20"/>
                      <a:pt x="1" y="21"/>
                    </a:cubicBezTo>
                    <a:cubicBezTo>
                      <a:pt x="1" y="22"/>
                      <a:pt x="0" y="23"/>
                      <a:pt x="0" y="24"/>
                    </a:cubicBezTo>
                    <a:cubicBezTo>
                      <a:pt x="0" y="25"/>
                      <a:pt x="0" y="25"/>
                      <a:pt x="1" y="25"/>
                    </a:cubicBezTo>
                    <a:cubicBezTo>
                      <a:pt x="1" y="26"/>
                      <a:pt x="1" y="26"/>
                      <a:pt x="1" y="26"/>
                    </a:cubicBezTo>
                    <a:cubicBezTo>
                      <a:pt x="1" y="26"/>
                      <a:pt x="2" y="26"/>
                      <a:pt x="2" y="26"/>
                    </a:cubicBezTo>
                    <a:cubicBezTo>
                      <a:pt x="2" y="26"/>
                      <a:pt x="2" y="26"/>
                      <a:pt x="2" y="26"/>
                    </a:cubicBezTo>
                    <a:cubicBezTo>
                      <a:pt x="3" y="26"/>
                      <a:pt x="3" y="26"/>
                      <a:pt x="3" y="26"/>
                    </a:cubicBezTo>
                    <a:cubicBezTo>
                      <a:pt x="4" y="27"/>
                      <a:pt x="4" y="29"/>
                      <a:pt x="4" y="29"/>
                    </a:cubicBezTo>
                    <a:cubicBezTo>
                      <a:pt x="4" y="29"/>
                      <a:pt x="4" y="30"/>
                      <a:pt x="4" y="30"/>
                    </a:cubicBezTo>
                    <a:cubicBezTo>
                      <a:pt x="4" y="30"/>
                      <a:pt x="3" y="31"/>
                      <a:pt x="4" y="32"/>
                    </a:cubicBezTo>
                    <a:cubicBezTo>
                      <a:pt x="7" y="32"/>
                      <a:pt x="7" y="32"/>
                      <a:pt x="7" y="32"/>
                    </a:cubicBezTo>
                    <a:cubicBezTo>
                      <a:pt x="9" y="31"/>
                      <a:pt x="9" y="31"/>
                      <a:pt x="9" y="31"/>
                    </a:cubicBezTo>
                    <a:cubicBezTo>
                      <a:pt x="9" y="31"/>
                      <a:pt x="9" y="31"/>
                      <a:pt x="9" y="31"/>
                    </a:cubicBezTo>
                    <a:cubicBezTo>
                      <a:pt x="9" y="31"/>
                      <a:pt x="13" y="32"/>
                      <a:pt x="15" y="32"/>
                    </a:cubicBezTo>
                    <a:cubicBezTo>
                      <a:pt x="16" y="32"/>
                      <a:pt x="16" y="32"/>
                      <a:pt x="16" y="32"/>
                    </a:cubicBezTo>
                    <a:cubicBezTo>
                      <a:pt x="16" y="31"/>
                      <a:pt x="17" y="31"/>
                      <a:pt x="17" y="3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0" name="Freeform 49">
                <a:extLst>
                  <a:ext uri="{FF2B5EF4-FFF2-40B4-BE49-F238E27FC236}">
                    <a16:creationId xmlns:a16="http://schemas.microsoft.com/office/drawing/2014/main" id="{1DB44F9B-19ED-4AF9-83D4-2F5AC8AF5BEF}"/>
                  </a:ext>
                </a:extLst>
              </p:cNvPr>
              <p:cNvSpPr>
                <a:spLocks/>
              </p:cNvSpPr>
              <p:nvPr userDrawn="1"/>
            </p:nvSpPr>
            <p:spPr bwMode="auto">
              <a:xfrm>
                <a:off x="3501" y="2659"/>
                <a:ext cx="102" cy="109"/>
              </a:xfrm>
              <a:custGeom>
                <a:avLst/>
                <a:gdLst>
                  <a:gd name="T0" fmla="*/ 0 w 17"/>
                  <a:gd name="T1" fmla="*/ 12 h 18"/>
                  <a:gd name="T2" fmla="*/ 0 w 17"/>
                  <a:gd name="T3" fmla="*/ 13 h 18"/>
                  <a:gd name="T4" fmla="*/ 1 w 17"/>
                  <a:gd name="T5" fmla="*/ 13 h 18"/>
                  <a:gd name="T6" fmla="*/ 1 w 17"/>
                  <a:gd name="T7" fmla="*/ 13 h 18"/>
                  <a:gd name="T8" fmla="*/ 3 w 17"/>
                  <a:gd name="T9" fmla="*/ 15 h 18"/>
                  <a:gd name="T10" fmla="*/ 3 w 17"/>
                  <a:gd name="T11" fmla="*/ 16 h 18"/>
                  <a:gd name="T12" fmla="*/ 2 w 17"/>
                  <a:gd name="T13" fmla="*/ 18 h 18"/>
                  <a:gd name="T14" fmla="*/ 6 w 17"/>
                  <a:gd name="T15" fmla="*/ 17 h 18"/>
                  <a:gd name="T16" fmla="*/ 11 w 17"/>
                  <a:gd name="T17" fmla="*/ 16 h 18"/>
                  <a:gd name="T18" fmla="*/ 16 w 17"/>
                  <a:gd name="T19" fmla="*/ 16 h 18"/>
                  <a:gd name="T20" fmla="*/ 16 w 17"/>
                  <a:gd name="T21" fmla="*/ 15 h 18"/>
                  <a:gd name="T22" fmla="*/ 15 w 17"/>
                  <a:gd name="T23" fmla="*/ 12 h 18"/>
                  <a:gd name="T24" fmla="*/ 15 w 17"/>
                  <a:gd name="T25" fmla="*/ 11 h 18"/>
                  <a:gd name="T26" fmla="*/ 16 w 17"/>
                  <a:gd name="T27" fmla="*/ 9 h 18"/>
                  <a:gd name="T28" fmla="*/ 17 w 17"/>
                  <a:gd name="T29" fmla="*/ 8 h 18"/>
                  <a:gd name="T30" fmla="*/ 17 w 17"/>
                  <a:gd name="T31" fmla="*/ 7 h 18"/>
                  <a:gd name="T32" fmla="*/ 16 w 17"/>
                  <a:gd name="T33" fmla="*/ 3 h 18"/>
                  <a:gd name="T34" fmla="*/ 16 w 17"/>
                  <a:gd name="T35" fmla="*/ 2 h 18"/>
                  <a:gd name="T36" fmla="*/ 15 w 17"/>
                  <a:gd name="T37" fmla="*/ 2 h 18"/>
                  <a:gd name="T38" fmla="*/ 12 w 17"/>
                  <a:gd name="T39" fmla="*/ 3 h 18"/>
                  <a:gd name="T40" fmla="*/ 12 w 17"/>
                  <a:gd name="T41" fmla="*/ 3 h 18"/>
                  <a:gd name="T42" fmla="*/ 10 w 17"/>
                  <a:gd name="T43" fmla="*/ 2 h 18"/>
                  <a:gd name="T44" fmla="*/ 8 w 17"/>
                  <a:gd name="T45" fmla="*/ 1 h 18"/>
                  <a:gd name="T46" fmla="*/ 8 w 17"/>
                  <a:gd name="T47" fmla="*/ 1 h 18"/>
                  <a:gd name="T48" fmla="*/ 7 w 17"/>
                  <a:gd name="T49" fmla="*/ 1 h 18"/>
                  <a:gd name="T50" fmla="*/ 6 w 17"/>
                  <a:gd name="T51" fmla="*/ 1 h 18"/>
                  <a:gd name="T52" fmla="*/ 6 w 17"/>
                  <a:gd name="T53" fmla="*/ 0 h 18"/>
                  <a:gd name="T54" fmla="*/ 6 w 17"/>
                  <a:gd name="T55" fmla="*/ 0 h 18"/>
                  <a:gd name="T56" fmla="*/ 6 w 17"/>
                  <a:gd name="T57" fmla="*/ 0 h 18"/>
                  <a:gd name="T58" fmla="*/ 5 w 17"/>
                  <a:gd name="T59" fmla="*/ 1 h 18"/>
                  <a:gd name="T60" fmla="*/ 4 w 17"/>
                  <a:gd name="T61" fmla="*/ 2 h 18"/>
                  <a:gd name="T62" fmla="*/ 3 w 17"/>
                  <a:gd name="T63" fmla="*/ 1 h 18"/>
                  <a:gd name="T64" fmla="*/ 2 w 17"/>
                  <a:gd name="T65" fmla="*/ 1 h 18"/>
                  <a:gd name="T66" fmla="*/ 2 w 17"/>
                  <a:gd name="T67" fmla="*/ 1 h 18"/>
                  <a:gd name="T68" fmla="*/ 1 w 17"/>
                  <a:gd name="T69" fmla="*/ 2 h 18"/>
                  <a:gd name="T70" fmla="*/ 1 w 17"/>
                  <a:gd name="T71" fmla="*/ 1 h 18"/>
                  <a:gd name="T72" fmla="*/ 1 w 17"/>
                  <a:gd name="T73" fmla="*/ 3 h 18"/>
                  <a:gd name="T74" fmla="*/ 2 w 17"/>
                  <a:gd name="T75" fmla="*/ 5 h 18"/>
                  <a:gd name="T76" fmla="*/ 2 w 17"/>
                  <a:gd name="T77" fmla="*/ 5 h 18"/>
                  <a:gd name="T78" fmla="*/ 2 w 17"/>
                  <a:gd name="T79" fmla="*/ 7 h 18"/>
                  <a:gd name="T80" fmla="*/ 1 w 17"/>
                  <a:gd name="T81" fmla="*/ 7 h 18"/>
                  <a:gd name="T82" fmla="*/ 1 w 17"/>
                  <a:gd name="T83" fmla="*/ 7 h 18"/>
                  <a:gd name="T84" fmla="*/ 1 w 17"/>
                  <a:gd name="T85" fmla="*/ 7 h 18"/>
                  <a:gd name="T86" fmla="*/ 1 w 17"/>
                  <a:gd name="T87" fmla="*/ 8 h 18"/>
                  <a:gd name="T88" fmla="*/ 1 w 17"/>
                  <a:gd name="T89" fmla="*/ 9 h 18"/>
                  <a:gd name="T90" fmla="*/ 1 w 17"/>
                  <a:gd name="T91" fmla="*/ 9 h 18"/>
                  <a:gd name="T92" fmla="*/ 0 w 17"/>
                  <a:gd name="T93" fmla="*/ 10 h 18"/>
                  <a:gd name="T94" fmla="*/ 0 w 17"/>
                  <a:gd name="T95" fmla="*/ 12 h 18"/>
                  <a:gd name="T96" fmla="*/ 0 w 17"/>
                  <a:gd name="T97" fmla="*/ 1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 h="18">
                    <a:moveTo>
                      <a:pt x="0" y="12"/>
                    </a:moveTo>
                    <a:cubicBezTo>
                      <a:pt x="0" y="13"/>
                      <a:pt x="0" y="13"/>
                      <a:pt x="0" y="13"/>
                    </a:cubicBezTo>
                    <a:cubicBezTo>
                      <a:pt x="0" y="13"/>
                      <a:pt x="1" y="13"/>
                      <a:pt x="1" y="13"/>
                    </a:cubicBezTo>
                    <a:cubicBezTo>
                      <a:pt x="1" y="13"/>
                      <a:pt x="1" y="13"/>
                      <a:pt x="1" y="13"/>
                    </a:cubicBezTo>
                    <a:cubicBezTo>
                      <a:pt x="2" y="14"/>
                      <a:pt x="3" y="15"/>
                      <a:pt x="3" y="15"/>
                    </a:cubicBezTo>
                    <a:cubicBezTo>
                      <a:pt x="3" y="16"/>
                      <a:pt x="3" y="16"/>
                      <a:pt x="3" y="16"/>
                    </a:cubicBezTo>
                    <a:cubicBezTo>
                      <a:pt x="3" y="17"/>
                      <a:pt x="2" y="17"/>
                      <a:pt x="2" y="18"/>
                    </a:cubicBezTo>
                    <a:cubicBezTo>
                      <a:pt x="3" y="18"/>
                      <a:pt x="5" y="18"/>
                      <a:pt x="6" y="17"/>
                    </a:cubicBezTo>
                    <a:cubicBezTo>
                      <a:pt x="7" y="17"/>
                      <a:pt x="9" y="16"/>
                      <a:pt x="11" y="16"/>
                    </a:cubicBezTo>
                    <a:cubicBezTo>
                      <a:pt x="12" y="16"/>
                      <a:pt x="14" y="16"/>
                      <a:pt x="16" y="16"/>
                    </a:cubicBezTo>
                    <a:cubicBezTo>
                      <a:pt x="16" y="16"/>
                      <a:pt x="16" y="15"/>
                      <a:pt x="16" y="15"/>
                    </a:cubicBezTo>
                    <a:cubicBezTo>
                      <a:pt x="16" y="15"/>
                      <a:pt x="15" y="12"/>
                      <a:pt x="15" y="12"/>
                    </a:cubicBezTo>
                    <a:cubicBezTo>
                      <a:pt x="15" y="12"/>
                      <a:pt x="15" y="11"/>
                      <a:pt x="15" y="11"/>
                    </a:cubicBezTo>
                    <a:cubicBezTo>
                      <a:pt x="16" y="10"/>
                      <a:pt x="16" y="9"/>
                      <a:pt x="16" y="9"/>
                    </a:cubicBezTo>
                    <a:cubicBezTo>
                      <a:pt x="16" y="9"/>
                      <a:pt x="16" y="8"/>
                      <a:pt x="17" y="8"/>
                    </a:cubicBezTo>
                    <a:cubicBezTo>
                      <a:pt x="17" y="8"/>
                      <a:pt x="17" y="7"/>
                      <a:pt x="17" y="7"/>
                    </a:cubicBezTo>
                    <a:cubicBezTo>
                      <a:pt x="17" y="7"/>
                      <a:pt x="17" y="4"/>
                      <a:pt x="16" y="3"/>
                    </a:cubicBezTo>
                    <a:cubicBezTo>
                      <a:pt x="16" y="3"/>
                      <a:pt x="16" y="3"/>
                      <a:pt x="16" y="2"/>
                    </a:cubicBezTo>
                    <a:cubicBezTo>
                      <a:pt x="16" y="2"/>
                      <a:pt x="15" y="2"/>
                      <a:pt x="15" y="2"/>
                    </a:cubicBezTo>
                    <a:cubicBezTo>
                      <a:pt x="14" y="2"/>
                      <a:pt x="13" y="2"/>
                      <a:pt x="12" y="3"/>
                    </a:cubicBezTo>
                    <a:cubicBezTo>
                      <a:pt x="12" y="3"/>
                      <a:pt x="12" y="3"/>
                      <a:pt x="12" y="3"/>
                    </a:cubicBezTo>
                    <a:cubicBezTo>
                      <a:pt x="11" y="3"/>
                      <a:pt x="10" y="2"/>
                      <a:pt x="10" y="2"/>
                    </a:cubicBezTo>
                    <a:cubicBezTo>
                      <a:pt x="9" y="1"/>
                      <a:pt x="9" y="1"/>
                      <a:pt x="8" y="1"/>
                    </a:cubicBezTo>
                    <a:cubicBezTo>
                      <a:pt x="8" y="1"/>
                      <a:pt x="8" y="1"/>
                      <a:pt x="8" y="1"/>
                    </a:cubicBezTo>
                    <a:cubicBezTo>
                      <a:pt x="7" y="1"/>
                      <a:pt x="7" y="1"/>
                      <a:pt x="7" y="1"/>
                    </a:cubicBezTo>
                    <a:cubicBezTo>
                      <a:pt x="7" y="1"/>
                      <a:pt x="7" y="1"/>
                      <a:pt x="6" y="1"/>
                    </a:cubicBezTo>
                    <a:cubicBezTo>
                      <a:pt x="6" y="1"/>
                      <a:pt x="6" y="1"/>
                      <a:pt x="6" y="0"/>
                    </a:cubicBezTo>
                    <a:cubicBezTo>
                      <a:pt x="6" y="0"/>
                      <a:pt x="6" y="0"/>
                      <a:pt x="6" y="0"/>
                    </a:cubicBezTo>
                    <a:cubicBezTo>
                      <a:pt x="6" y="0"/>
                      <a:pt x="6" y="0"/>
                      <a:pt x="6" y="0"/>
                    </a:cubicBezTo>
                    <a:cubicBezTo>
                      <a:pt x="6" y="0"/>
                      <a:pt x="5" y="0"/>
                      <a:pt x="5" y="1"/>
                    </a:cubicBezTo>
                    <a:cubicBezTo>
                      <a:pt x="5" y="1"/>
                      <a:pt x="4" y="2"/>
                      <a:pt x="4" y="2"/>
                    </a:cubicBezTo>
                    <a:cubicBezTo>
                      <a:pt x="4" y="2"/>
                      <a:pt x="3" y="2"/>
                      <a:pt x="3" y="1"/>
                    </a:cubicBezTo>
                    <a:cubicBezTo>
                      <a:pt x="3" y="1"/>
                      <a:pt x="3" y="1"/>
                      <a:pt x="2" y="1"/>
                    </a:cubicBezTo>
                    <a:cubicBezTo>
                      <a:pt x="2" y="1"/>
                      <a:pt x="2" y="1"/>
                      <a:pt x="2" y="1"/>
                    </a:cubicBezTo>
                    <a:cubicBezTo>
                      <a:pt x="2" y="1"/>
                      <a:pt x="2" y="2"/>
                      <a:pt x="1" y="2"/>
                    </a:cubicBezTo>
                    <a:cubicBezTo>
                      <a:pt x="1" y="2"/>
                      <a:pt x="1" y="2"/>
                      <a:pt x="1" y="1"/>
                    </a:cubicBezTo>
                    <a:cubicBezTo>
                      <a:pt x="1" y="2"/>
                      <a:pt x="1" y="3"/>
                      <a:pt x="1" y="3"/>
                    </a:cubicBezTo>
                    <a:cubicBezTo>
                      <a:pt x="2" y="4"/>
                      <a:pt x="2" y="4"/>
                      <a:pt x="2" y="5"/>
                    </a:cubicBezTo>
                    <a:cubicBezTo>
                      <a:pt x="2" y="5"/>
                      <a:pt x="2" y="5"/>
                      <a:pt x="2" y="5"/>
                    </a:cubicBezTo>
                    <a:cubicBezTo>
                      <a:pt x="2" y="6"/>
                      <a:pt x="2" y="6"/>
                      <a:pt x="2" y="7"/>
                    </a:cubicBezTo>
                    <a:cubicBezTo>
                      <a:pt x="2" y="7"/>
                      <a:pt x="2" y="7"/>
                      <a:pt x="1" y="7"/>
                    </a:cubicBezTo>
                    <a:cubicBezTo>
                      <a:pt x="1" y="7"/>
                      <a:pt x="1" y="7"/>
                      <a:pt x="1" y="7"/>
                    </a:cubicBezTo>
                    <a:cubicBezTo>
                      <a:pt x="1" y="7"/>
                      <a:pt x="1" y="7"/>
                      <a:pt x="1" y="7"/>
                    </a:cubicBezTo>
                    <a:cubicBezTo>
                      <a:pt x="1" y="7"/>
                      <a:pt x="1" y="7"/>
                      <a:pt x="1" y="8"/>
                    </a:cubicBezTo>
                    <a:cubicBezTo>
                      <a:pt x="1" y="8"/>
                      <a:pt x="1" y="8"/>
                      <a:pt x="1" y="9"/>
                    </a:cubicBezTo>
                    <a:cubicBezTo>
                      <a:pt x="1" y="9"/>
                      <a:pt x="1" y="9"/>
                      <a:pt x="1" y="9"/>
                    </a:cubicBezTo>
                    <a:cubicBezTo>
                      <a:pt x="0" y="9"/>
                      <a:pt x="0" y="10"/>
                      <a:pt x="0" y="10"/>
                    </a:cubicBezTo>
                    <a:cubicBezTo>
                      <a:pt x="0" y="11"/>
                      <a:pt x="0" y="12"/>
                      <a:pt x="0" y="12"/>
                    </a:cubicBezTo>
                    <a:cubicBezTo>
                      <a:pt x="0" y="12"/>
                      <a:pt x="0" y="12"/>
                      <a:pt x="0" y="12"/>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61" name="Freeform 50">
                <a:extLst>
                  <a:ext uri="{FF2B5EF4-FFF2-40B4-BE49-F238E27FC236}">
                    <a16:creationId xmlns:a16="http://schemas.microsoft.com/office/drawing/2014/main" id="{FEB558BC-7865-4A04-B65B-6438D713E8DF}"/>
                  </a:ext>
                </a:extLst>
              </p:cNvPr>
              <p:cNvSpPr>
                <a:spLocks/>
              </p:cNvSpPr>
              <p:nvPr userDrawn="1"/>
            </p:nvSpPr>
            <p:spPr bwMode="auto">
              <a:xfrm>
                <a:off x="3501" y="2659"/>
                <a:ext cx="102" cy="109"/>
              </a:xfrm>
              <a:custGeom>
                <a:avLst/>
                <a:gdLst>
                  <a:gd name="T0" fmla="*/ 0 w 17"/>
                  <a:gd name="T1" fmla="*/ 12 h 18"/>
                  <a:gd name="T2" fmla="*/ 0 w 17"/>
                  <a:gd name="T3" fmla="*/ 13 h 18"/>
                  <a:gd name="T4" fmla="*/ 1 w 17"/>
                  <a:gd name="T5" fmla="*/ 13 h 18"/>
                  <a:gd name="T6" fmla="*/ 1 w 17"/>
                  <a:gd name="T7" fmla="*/ 13 h 18"/>
                  <a:gd name="T8" fmla="*/ 3 w 17"/>
                  <a:gd name="T9" fmla="*/ 15 h 18"/>
                  <a:gd name="T10" fmla="*/ 3 w 17"/>
                  <a:gd name="T11" fmla="*/ 16 h 18"/>
                  <a:gd name="T12" fmla="*/ 2 w 17"/>
                  <a:gd name="T13" fmla="*/ 18 h 18"/>
                  <a:gd name="T14" fmla="*/ 6 w 17"/>
                  <a:gd name="T15" fmla="*/ 17 h 18"/>
                  <a:gd name="T16" fmla="*/ 11 w 17"/>
                  <a:gd name="T17" fmla="*/ 16 h 18"/>
                  <a:gd name="T18" fmla="*/ 16 w 17"/>
                  <a:gd name="T19" fmla="*/ 16 h 18"/>
                  <a:gd name="T20" fmla="*/ 16 w 17"/>
                  <a:gd name="T21" fmla="*/ 15 h 18"/>
                  <a:gd name="T22" fmla="*/ 15 w 17"/>
                  <a:gd name="T23" fmla="*/ 12 h 18"/>
                  <a:gd name="T24" fmla="*/ 15 w 17"/>
                  <a:gd name="T25" fmla="*/ 11 h 18"/>
                  <a:gd name="T26" fmla="*/ 16 w 17"/>
                  <a:gd name="T27" fmla="*/ 9 h 18"/>
                  <a:gd name="T28" fmla="*/ 17 w 17"/>
                  <a:gd name="T29" fmla="*/ 8 h 18"/>
                  <a:gd name="T30" fmla="*/ 17 w 17"/>
                  <a:gd name="T31" fmla="*/ 7 h 18"/>
                  <a:gd name="T32" fmla="*/ 16 w 17"/>
                  <a:gd name="T33" fmla="*/ 3 h 18"/>
                  <a:gd name="T34" fmla="*/ 16 w 17"/>
                  <a:gd name="T35" fmla="*/ 2 h 18"/>
                  <a:gd name="T36" fmla="*/ 15 w 17"/>
                  <a:gd name="T37" fmla="*/ 2 h 18"/>
                  <a:gd name="T38" fmla="*/ 12 w 17"/>
                  <a:gd name="T39" fmla="*/ 3 h 18"/>
                  <a:gd name="T40" fmla="*/ 12 w 17"/>
                  <a:gd name="T41" fmla="*/ 3 h 18"/>
                  <a:gd name="T42" fmla="*/ 10 w 17"/>
                  <a:gd name="T43" fmla="*/ 2 h 18"/>
                  <a:gd name="T44" fmla="*/ 8 w 17"/>
                  <a:gd name="T45" fmla="*/ 1 h 18"/>
                  <a:gd name="T46" fmla="*/ 8 w 17"/>
                  <a:gd name="T47" fmla="*/ 1 h 18"/>
                  <a:gd name="T48" fmla="*/ 7 w 17"/>
                  <a:gd name="T49" fmla="*/ 1 h 18"/>
                  <a:gd name="T50" fmla="*/ 6 w 17"/>
                  <a:gd name="T51" fmla="*/ 1 h 18"/>
                  <a:gd name="T52" fmla="*/ 6 w 17"/>
                  <a:gd name="T53" fmla="*/ 0 h 18"/>
                  <a:gd name="T54" fmla="*/ 6 w 17"/>
                  <a:gd name="T55" fmla="*/ 0 h 18"/>
                  <a:gd name="T56" fmla="*/ 6 w 17"/>
                  <a:gd name="T57" fmla="*/ 0 h 18"/>
                  <a:gd name="T58" fmla="*/ 5 w 17"/>
                  <a:gd name="T59" fmla="*/ 1 h 18"/>
                  <a:gd name="T60" fmla="*/ 4 w 17"/>
                  <a:gd name="T61" fmla="*/ 2 h 18"/>
                  <a:gd name="T62" fmla="*/ 3 w 17"/>
                  <a:gd name="T63" fmla="*/ 1 h 18"/>
                  <a:gd name="T64" fmla="*/ 2 w 17"/>
                  <a:gd name="T65" fmla="*/ 1 h 18"/>
                  <a:gd name="T66" fmla="*/ 2 w 17"/>
                  <a:gd name="T67" fmla="*/ 1 h 18"/>
                  <a:gd name="T68" fmla="*/ 1 w 17"/>
                  <a:gd name="T69" fmla="*/ 2 h 18"/>
                  <a:gd name="T70" fmla="*/ 1 w 17"/>
                  <a:gd name="T71" fmla="*/ 1 h 18"/>
                  <a:gd name="T72" fmla="*/ 1 w 17"/>
                  <a:gd name="T73" fmla="*/ 3 h 18"/>
                  <a:gd name="T74" fmla="*/ 2 w 17"/>
                  <a:gd name="T75" fmla="*/ 5 h 18"/>
                  <a:gd name="T76" fmla="*/ 2 w 17"/>
                  <a:gd name="T77" fmla="*/ 5 h 18"/>
                  <a:gd name="T78" fmla="*/ 2 w 17"/>
                  <a:gd name="T79" fmla="*/ 7 h 18"/>
                  <a:gd name="T80" fmla="*/ 1 w 17"/>
                  <a:gd name="T81" fmla="*/ 7 h 18"/>
                  <a:gd name="T82" fmla="*/ 1 w 17"/>
                  <a:gd name="T83" fmla="*/ 7 h 18"/>
                  <a:gd name="T84" fmla="*/ 1 w 17"/>
                  <a:gd name="T85" fmla="*/ 7 h 18"/>
                  <a:gd name="T86" fmla="*/ 1 w 17"/>
                  <a:gd name="T87" fmla="*/ 8 h 18"/>
                  <a:gd name="T88" fmla="*/ 1 w 17"/>
                  <a:gd name="T89" fmla="*/ 9 h 18"/>
                  <a:gd name="T90" fmla="*/ 1 w 17"/>
                  <a:gd name="T91" fmla="*/ 9 h 18"/>
                  <a:gd name="T92" fmla="*/ 0 w 17"/>
                  <a:gd name="T93" fmla="*/ 10 h 18"/>
                  <a:gd name="T94" fmla="*/ 0 w 17"/>
                  <a:gd name="T95" fmla="*/ 12 h 18"/>
                  <a:gd name="T96" fmla="*/ 0 w 17"/>
                  <a:gd name="T97" fmla="*/ 12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 h="18">
                    <a:moveTo>
                      <a:pt x="0" y="12"/>
                    </a:moveTo>
                    <a:cubicBezTo>
                      <a:pt x="0" y="13"/>
                      <a:pt x="0" y="13"/>
                      <a:pt x="0" y="13"/>
                    </a:cubicBezTo>
                    <a:cubicBezTo>
                      <a:pt x="0" y="13"/>
                      <a:pt x="1" y="13"/>
                      <a:pt x="1" y="13"/>
                    </a:cubicBezTo>
                    <a:cubicBezTo>
                      <a:pt x="1" y="13"/>
                      <a:pt x="1" y="13"/>
                      <a:pt x="1" y="13"/>
                    </a:cubicBezTo>
                    <a:cubicBezTo>
                      <a:pt x="2" y="14"/>
                      <a:pt x="3" y="15"/>
                      <a:pt x="3" y="15"/>
                    </a:cubicBezTo>
                    <a:cubicBezTo>
                      <a:pt x="3" y="16"/>
                      <a:pt x="3" y="16"/>
                      <a:pt x="3" y="16"/>
                    </a:cubicBezTo>
                    <a:cubicBezTo>
                      <a:pt x="3" y="17"/>
                      <a:pt x="2" y="17"/>
                      <a:pt x="2" y="18"/>
                    </a:cubicBezTo>
                    <a:cubicBezTo>
                      <a:pt x="3" y="18"/>
                      <a:pt x="5" y="18"/>
                      <a:pt x="6" y="17"/>
                    </a:cubicBezTo>
                    <a:cubicBezTo>
                      <a:pt x="7" y="17"/>
                      <a:pt x="9" y="16"/>
                      <a:pt x="11" y="16"/>
                    </a:cubicBezTo>
                    <a:cubicBezTo>
                      <a:pt x="12" y="16"/>
                      <a:pt x="14" y="16"/>
                      <a:pt x="16" y="16"/>
                    </a:cubicBezTo>
                    <a:cubicBezTo>
                      <a:pt x="16" y="16"/>
                      <a:pt x="16" y="15"/>
                      <a:pt x="16" y="15"/>
                    </a:cubicBezTo>
                    <a:cubicBezTo>
                      <a:pt x="16" y="15"/>
                      <a:pt x="15" y="12"/>
                      <a:pt x="15" y="12"/>
                    </a:cubicBezTo>
                    <a:cubicBezTo>
                      <a:pt x="15" y="12"/>
                      <a:pt x="15" y="11"/>
                      <a:pt x="15" y="11"/>
                    </a:cubicBezTo>
                    <a:cubicBezTo>
                      <a:pt x="16" y="10"/>
                      <a:pt x="16" y="9"/>
                      <a:pt x="16" y="9"/>
                    </a:cubicBezTo>
                    <a:cubicBezTo>
                      <a:pt x="16" y="9"/>
                      <a:pt x="16" y="8"/>
                      <a:pt x="17" y="8"/>
                    </a:cubicBezTo>
                    <a:cubicBezTo>
                      <a:pt x="17" y="8"/>
                      <a:pt x="17" y="7"/>
                      <a:pt x="17" y="7"/>
                    </a:cubicBezTo>
                    <a:cubicBezTo>
                      <a:pt x="17" y="7"/>
                      <a:pt x="17" y="4"/>
                      <a:pt x="16" y="3"/>
                    </a:cubicBezTo>
                    <a:cubicBezTo>
                      <a:pt x="16" y="3"/>
                      <a:pt x="16" y="3"/>
                      <a:pt x="16" y="2"/>
                    </a:cubicBezTo>
                    <a:cubicBezTo>
                      <a:pt x="16" y="2"/>
                      <a:pt x="15" y="2"/>
                      <a:pt x="15" y="2"/>
                    </a:cubicBezTo>
                    <a:cubicBezTo>
                      <a:pt x="14" y="2"/>
                      <a:pt x="13" y="2"/>
                      <a:pt x="12" y="3"/>
                    </a:cubicBezTo>
                    <a:cubicBezTo>
                      <a:pt x="12" y="3"/>
                      <a:pt x="12" y="3"/>
                      <a:pt x="12" y="3"/>
                    </a:cubicBezTo>
                    <a:cubicBezTo>
                      <a:pt x="11" y="3"/>
                      <a:pt x="10" y="2"/>
                      <a:pt x="10" y="2"/>
                    </a:cubicBezTo>
                    <a:cubicBezTo>
                      <a:pt x="9" y="1"/>
                      <a:pt x="9" y="1"/>
                      <a:pt x="8" y="1"/>
                    </a:cubicBezTo>
                    <a:cubicBezTo>
                      <a:pt x="8" y="1"/>
                      <a:pt x="8" y="1"/>
                      <a:pt x="8" y="1"/>
                    </a:cubicBezTo>
                    <a:cubicBezTo>
                      <a:pt x="7" y="1"/>
                      <a:pt x="7" y="1"/>
                      <a:pt x="7" y="1"/>
                    </a:cubicBezTo>
                    <a:cubicBezTo>
                      <a:pt x="7" y="1"/>
                      <a:pt x="7" y="1"/>
                      <a:pt x="6" y="1"/>
                    </a:cubicBezTo>
                    <a:cubicBezTo>
                      <a:pt x="6" y="1"/>
                      <a:pt x="6" y="1"/>
                      <a:pt x="6" y="0"/>
                    </a:cubicBezTo>
                    <a:cubicBezTo>
                      <a:pt x="6" y="0"/>
                      <a:pt x="6" y="0"/>
                      <a:pt x="6" y="0"/>
                    </a:cubicBezTo>
                    <a:cubicBezTo>
                      <a:pt x="6" y="0"/>
                      <a:pt x="6" y="0"/>
                      <a:pt x="6" y="0"/>
                    </a:cubicBezTo>
                    <a:cubicBezTo>
                      <a:pt x="6" y="0"/>
                      <a:pt x="5" y="0"/>
                      <a:pt x="5" y="1"/>
                    </a:cubicBezTo>
                    <a:cubicBezTo>
                      <a:pt x="5" y="1"/>
                      <a:pt x="4" y="2"/>
                      <a:pt x="4" y="2"/>
                    </a:cubicBezTo>
                    <a:cubicBezTo>
                      <a:pt x="4" y="2"/>
                      <a:pt x="3" y="2"/>
                      <a:pt x="3" y="1"/>
                    </a:cubicBezTo>
                    <a:cubicBezTo>
                      <a:pt x="3" y="1"/>
                      <a:pt x="3" y="1"/>
                      <a:pt x="2" y="1"/>
                    </a:cubicBezTo>
                    <a:cubicBezTo>
                      <a:pt x="2" y="1"/>
                      <a:pt x="2" y="1"/>
                      <a:pt x="2" y="1"/>
                    </a:cubicBezTo>
                    <a:cubicBezTo>
                      <a:pt x="2" y="1"/>
                      <a:pt x="2" y="2"/>
                      <a:pt x="1" y="2"/>
                    </a:cubicBezTo>
                    <a:cubicBezTo>
                      <a:pt x="1" y="2"/>
                      <a:pt x="1" y="2"/>
                      <a:pt x="1" y="1"/>
                    </a:cubicBezTo>
                    <a:cubicBezTo>
                      <a:pt x="1" y="2"/>
                      <a:pt x="1" y="3"/>
                      <a:pt x="1" y="3"/>
                    </a:cubicBezTo>
                    <a:cubicBezTo>
                      <a:pt x="2" y="4"/>
                      <a:pt x="2" y="4"/>
                      <a:pt x="2" y="5"/>
                    </a:cubicBezTo>
                    <a:cubicBezTo>
                      <a:pt x="2" y="5"/>
                      <a:pt x="2" y="5"/>
                      <a:pt x="2" y="5"/>
                    </a:cubicBezTo>
                    <a:cubicBezTo>
                      <a:pt x="2" y="6"/>
                      <a:pt x="2" y="6"/>
                      <a:pt x="2" y="7"/>
                    </a:cubicBezTo>
                    <a:cubicBezTo>
                      <a:pt x="2" y="7"/>
                      <a:pt x="2" y="7"/>
                      <a:pt x="1" y="7"/>
                    </a:cubicBezTo>
                    <a:cubicBezTo>
                      <a:pt x="1" y="7"/>
                      <a:pt x="1" y="7"/>
                      <a:pt x="1" y="7"/>
                    </a:cubicBezTo>
                    <a:cubicBezTo>
                      <a:pt x="1" y="7"/>
                      <a:pt x="1" y="7"/>
                      <a:pt x="1" y="7"/>
                    </a:cubicBezTo>
                    <a:cubicBezTo>
                      <a:pt x="1" y="7"/>
                      <a:pt x="1" y="7"/>
                      <a:pt x="1" y="8"/>
                    </a:cubicBezTo>
                    <a:cubicBezTo>
                      <a:pt x="1" y="8"/>
                      <a:pt x="1" y="8"/>
                      <a:pt x="1" y="9"/>
                    </a:cubicBezTo>
                    <a:cubicBezTo>
                      <a:pt x="1" y="9"/>
                      <a:pt x="1" y="9"/>
                      <a:pt x="1" y="9"/>
                    </a:cubicBezTo>
                    <a:cubicBezTo>
                      <a:pt x="0" y="9"/>
                      <a:pt x="0" y="10"/>
                      <a:pt x="0" y="10"/>
                    </a:cubicBezTo>
                    <a:cubicBezTo>
                      <a:pt x="0" y="11"/>
                      <a:pt x="0" y="12"/>
                      <a:pt x="0" y="12"/>
                    </a:cubicBezTo>
                    <a:cubicBezTo>
                      <a:pt x="0" y="12"/>
                      <a:pt x="0" y="12"/>
                      <a:pt x="0" y="1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2" name="Freeform 51">
                <a:extLst>
                  <a:ext uri="{FF2B5EF4-FFF2-40B4-BE49-F238E27FC236}">
                    <a16:creationId xmlns:a16="http://schemas.microsoft.com/office/drawing/2014/main" id="{DC2EF733-12CA-4D95-8C55-78B92463F732}"/>
                  </a:ext>
                </a:extLst>
              </p:cNvPr>
              <p:cNvSpPr>
                <a:spLocks/>
              </p:cNvSpPr>
              <p:nvPr userDrawn="1"/>
            </p:nvSpPr>
            <p:spPr bwMode="auto">
              <a:xfrm>
                <a:off x="3591" y="2653"/>
                <a:ext cx="72" cy="109"/>
              </a:xfrm>
              <a:custGeom>
                <a:avLst/>
                <a:gdLst>
                  <a:gd name="T0" fmla="*/ 2 w 12"/>
                  <a:gd name="T1" fmla="*/ 17 h 18"/>
                  <a:gd name="T2" fmla="*/ 3 w 12"/>
                  <a:gd name="T3" fmla="*/ 18 h 18"/>
                  <a:gd name="T4" fmla="*/ 4 w 12"/>
                  <a:gd name="T5" fmla="*/ 18 h 18"/>
                  <a:gd name="T6" fmla="*/ 4 w 12"/>
                  <a:gd name="T7" fmla="*/ 18 h 18"/>
                  <a:gd name="T8" fmla="*/ 9 w 12"/>
                  <a:gd name="T9" fmla="*/ 16 h 18"/>
                  <a:gd name="T10" fmla="*/ 11 w 12"/>
                  <a:gd name="T11" fmla="*/ 15 h 18"/>
                  <a:gd name="T12" fmla="*/ 12 w 12"/>
                  <a:gd name="T13" fmla="*/ 15 h 18"/>
                  <a:gd name="T14" fmla="*/ 11 w 12"/>
                  <a:gd name="T15" fmla="*/ 11 h 18"/>
                  <a:gd name="T16" fmla="*/ 11 w 12"/>
                  <a:gd name="T17" fmla="*/ 7 h 18"/>
                  <a:gd name="T18" fmla="*/ 10 w 12"/>
                  <a:gd name="T19" fmla="*/ 4 h 18"/>
                  <a:gd name="T20" fmla="*/ 10 w 12"/>
                  <a:gd name="T21" fmla="*/ 3 h 18"/>
                  <a:gd name="T22" fmla="*/ 10 w 12"/>
                  <a:gd name="T23" fmla="*/ 2 h 18"/>
                  <a:gd name="T24" fmla="*/ 9 w 12"/>
                  <a:gd name="T25" fmla="*/ 0 h 18"/>
                  <a:gd name="T26" fmla="*/ 9 w 12"/>
                  <a:gd name="T27" fmla="*/ 0 h 18"/>
                  <a:gd name="T28" fmla="*/ 9 w 12"/>
                  <a:gd name="T29" fmla="*/ 1 h 18"/>
                  <a:gd name="T30" fmla="*/ 8 w 12"/>
                  <a:gd name="T31" fmla="*/ 0 h 18"/>
                  <a:gd name="T32" fmla="*/ 4 w 12"/>
                  <a:gd name="T33" fmla="*/ 0 h 18"/>
                  <a:gd name="T34" fmla="*/ 1 w 12"/>
                  <a:gd name="T35" fmla="*/ 0 h 18"/>
                  <a:gd name="T36" fmla="*/ 2 w 12"/>
                  <a:gd name="T37" fmla="*/ 2 h 18"/>
                  <a:gd name="T38" fmla="*/ 2 w 12"/>
                  <a:gd name="T39" fmla="*/ 3 h 18"/>
                  <a:gd name="T40" fmla="*/ 2 w 12"/>
                  <a:gd name="T41" fmla="*/ 4 h 18"/>
                  <a:gd name="T42" fmla="*/ 3 w 12"/>
                  <a:gd name="T43" fmla="*/ 8 h 18"/>
                  <a:gd name="T44" fmla="*/ 2 w 12"/>
                  <a:gd name="T45" fmla="*/ 9 h 18"/>
                  <a:gd name="T46" fmla="*/ 1 w 12"/>
                  <a:gd name="T47" fmla="*/ 10 h 18"/>
                  <a:gd name="T48" fmla="*/ 1 w 12"/>
                  <a:gd name="T49" fmla="*/ 12 h 18"/>
                  <a:gd name="T50" fmla="*/ 0 w 12"/>
                  <a:gd name="T51" fmla="*/ 13 h 18"/>
                  <a:gd name="T52" fmla="*/ 2 w 12"/>
                  <a:gd name="T53" fmla="*/ 16 h 18"/>
                  <a:gd name="T54" fmla="*/ 2 w 12"/>
                  <a:gd name="T55"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 h="18">
                    <a:moveTo>
                      <a:pt x="2" y="17"/>
                    </a:moveTo>
                    <a:cubicBezTo>
                      <a:pt x="2" y="18"/>
                      <a:pt x="3" y="18"/>
                      <a:pt x="3" y="18"/>
                    </a:cubicBezTo>
                    <a:cubicBezTo>
                      <a:pt x="3" y="18"/>
                      <a:pt x="4" y="18"/>
                      <a:pt x="4" y="18"/>
                    </a:cubicBezTo>
                    <a:cubicBezTo>
                      <a:pt x="4" y="18"/>
                      <a:pt x="4" y="18"/>
                      <a:pt x="4" y="18"/>
                    </a:cubicBezTo>
                    <a:cubicBezTo>
                      <a:pt x="4" y="18"/>
                      <a:pt x="7" y="17"/>
                      <a:pt x="9" y="16"/>
                    </a:cubicBezTo>
                    <a:cubicBezTo>
                      <a:pt x="10" y="16"/>
                      <a:pt x="10" y="15"/>
                      <a:pt x="11" y="15"/>
                    </a:cubicBezTo>
                    <a:cubicBezTo>
                      <a:pt x="11" y="15"/>
                      <a:pt x="12" y="15"/>
                      <a:pt x="12" y="15"/>
                    </a:cubicBezTo>
                    <a:cubicBezTo>
                      <a:pt x="12" y="14"/>
                      <a:pt x="11" y="12"/>
                      <a:pt x="11" y="11"/>
                    </a:cubicBezTo>
                    <a:cubicBezTo>
                      <a:pt x="11" y="10"/>
                      <a:pt x="11" y="8"/>
                      <a:pt x="11" y="7"/>
                    </a:cubicBezTo>
                    <a:cubicBezTo>
                      <a:pt x="10" y="6"/>
                      <a:pt x="10" y="5"/>
                      <a:pt x="10" y="4"/>
                    </a:cubicBezTo>
                    <a:cubicBezTo>
                      <a:pt x="10" y="4"/>
                      <a:pt x="10" y="3"/>
                      <a:pt x="10" y="3"/>
                    </a:cubicBezTo>
                    <a:cubicBezTo>
                      <a:pt x="11" y="2"/>
                      <a:pt x="10" y="2"/>
                      <a:pt x="10" y="2"/>
                    </a:cubicBezTo>
                    <a:cubicBezTo>
                      <a:pt x="10" y="2"/>
                      <a:pt x="9" y="1"/>
                      <a:pt x="9" y="0"/>
                    </a:cubicBezTo>
                    <a:cubicBezTo>
                      <a:pt x="9" y="0"/>
                      <a:pt x="9" y="0"/>
                      <a:pt x="9" y="0"/>
                    </a:cubicBezTo>
                    <a:cubicBezTo>
                      <a:pt x="9" y="0"/>
                      <a:pt x="9" y="1"/>
                      <a:pt x="9" y="1"/>
                    </a:cubicBezTo>
                    <a:cubicBezTo>
                      <a:pt x="9" y="1"/>
                      <a:pt x="8" y="0"/>
                      <a:pt x="8" y="0"/>
                    </a:cubicBezTo>
                    <a:cubicBezTo>
                      <a:pt x="8" y="0"/>
                      <a:pt x="6" y="0"/>
                      <a:pt x="4" y="0"/>
                    </a:cubicBezTo>
                    <a:cubicBezTo>
                      <a:pt x="2" y="0"/>
                      <a:pt x="1" y="0"/>
                      <a:pt x="1" y="0"/>
                    </a:cubicBezTo>
                    <a:cubicBezTo>
                      <a:pt x="1" y="0"/>
                      <a:pt x="1" y="1"/>
                      <a:pt x="2" y="2"/>
                    </a:cubicBezTo>
                    <a:cubicBezTo>
                      <a:pt x="2" y="2"/>
                      <a:pt x="2" y="3"/>
                      <a:pt x="2" y="3"/>
                    </a:cubicBezTo>
                    <a:cubicBezTo>
                      <a:pt x="2" y="3"/>
                      <a:pt x="2" y="4"/>
                      <a:pt x="2" y="4"/>
                    </a:cubicBezTo>
                    <a:cubicBezTo>
                      <a:pt x="2" y="5"/>
                      <a:pt x="3" y="8"/>
                      <a:pt x="3" y="8"/>
                    </a:cubicBezTo>
                    <a:cubicBezTo>
                      <a:pt x="3" y="8"/>
                      <a:pt x="2" y="9"/>
                      <a:pt x="2" y="9"/>
                    </a:cubicBezTo>
                    <a:cubicBezTo>
                      <a:pt x="2" y="9"/>
                      <a:pt x="1" y="10"/>
                      <a:pt x="1" y="10"/>
                    </a:cubicBezTo>
                    <a:cubicBezTo>
                      <a:pt x="1" y="11"/>
                      <a:pt x="1" y="11"/>
                      <a:pt x="1" y="12"/>
                    </a:cubicBezTo>
                    <a:cubicBezTo>
                      <a:pt x="1" y="12"/>
                      <a:pt x="0" y="13"/>
                      <a:pt x="0" y="13"/>
                    </a:cubicBezTo>
                    <a:cubicBezTo>
                      <a:pt x="0" y="13"/>
                      <a:pt x="1" y="15"/>
                      <a:pt x="2" y="16"/>
                    </a:cubicBezTo>
                    <a:cubicBezTo>
                      <a:pt x="2" y="16"/>
                      <a:pt x="2" y="17"/>
                      <a:pt x="2" y="17"/>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63" name="Freeform 52">
                <a:extLst>
                  <a:ext uri="{FF2B5EF4-FFF2-40B4-BE49-F238E27FC236}">
                    <a16:creationId xmlns:a16="http://schemas.microsoft.com/office/drawing/2014/main" id="{7469FAF3-0385-4DAD-8CD9-FE0307A25EFB}"/>
                  </a:ext>
                </a:extLst>
              </p:cNvPr>
              <p:cNvSpPr>
                <a:spLocks/>
              </p:cNvSpPr>
              <p:nvPr userDrawn="1"/>
            </p:nvSpPr>
            <p:spPr bwMode="auto">
              <a:xfrm>
                <a:off x="3591" y="2653"/>
                <a:ext cx="72" cy="109"/>
              </a:xfrm>
              <a:custGeom>
                <a:avLst/>
                <a:gdLst>
                  <a:gd name="T0" fmla="*/ 2 w 12"/>
                  <a:gd name="T1" fmla="*/ 17 h 18"/>
                  <a:gd name="T2" fmla="*/ 3 w 12"/>
                  <a:gd name="T3" fmla="*/ 18 h 18"/>
                  <a:gd name="T4" fmla="*/ 4 w 12"/>
                  <a:gd name="T5" fmla="*/ 18 h 18"/>
                  <a:gd name="T6" fmla="*/ 4 w 12"/>
                  <a:gd name="T7" fmla="*/ 18 h 18"/>
                  <a:gd name="T8" fmla="*/ 9 w 12"/>
                  <a:gd name="T9" fmla="*/ 16 h 18"/>
                  <a:gd name="T10" fmla="*/ 11 w 12"/>
                  <a:gd name="T11" fmla="*/ 15 h 18"/>
                  <a:gd name="T12" fmla="*/ 12 w 12"/>
                  <a:gd name="T13" fmla="*/ 15 h 18"/>
                  <a:gd name="T14" fmla="*/ 11 w 12"/>
                  <a:gd name="T15" fmla="*/ 11 h 18"/>
                  <a:gd name="T16" fmla="*/ 11 w 12"/>
                  <a:gd name="T17" fmla="*/ 7 h 18"/>
                  <a:gd name="T18" fmla="*/ 10 w 12"/>
                  <a:gd name="T19" fmla="*/ 4 h 18"/>
                  <a:gd name="T20" fmla="*/ 10 w 12"/>
                  <a:gd name="T21" fmla="*/ 3 h 18"/>
                  <a:gd name="T22" fmla="*/ 10 w 12"/>
                  <a:gd name="T23" fmla="*/ 2 h 18"/>
                  <a:gd name="T24" fmla="*/ 9 w 12"/>
                  <a:gd name="T25" fmla="*/ 0 h 18"/>
                  <a:gd name="T26" fmla="*/ 9 w 12"/>
                  <a:gd name="T27" fmla="*/ 0 h 18"/>
                  <a:gd name="T28" fmla="*/ 9 w 12"/>
                  <a:gd name="T29" fmla="*/ 1 h 18"/>
                  <a:gd name="T30" fmla="*/ 8 w 12"/>
                  <a:gd name="T31" fmla="*/ 0 h 18"/>
                  <a:gd name="T32" fmla="*/ 4 w 12"/>
                  <a:gd name="T33" fmla="*/ 0 h 18"/>
                  <a:gd name="T34" fmla="*/ 1 w 12"/>
                  <a:gd name="T35" fmla="*/ 0 h 18"/>
                  <a:gd name="T36" fmla="*/ 2 w 12"/>
                  <a:gd name="T37" fmla="*/ 2 h 18"/>
                  <a:gd name="T38" fmla="*/ 2 w 12"/>
                  <a:gd name="T39" fmla="*/ 3 h 18"/>
                  <a:gd name="T40" fmla="*/ 2 w 12"/>
                  <a:gd name="T41" fmla="*/ 4 h 18"/>
                  <a:gd name="T42" fmla="*/ 3 w 12"/>
                  <a:gd name="T43" fmla="*/ 8 h 18"/>
                  <a:gd name="T44" fmla="*/ 2 w 12"/>
                  <a:gd name="T45" fmla="*/ 9 h 18"/>
                  <a:gd name="T46" fmla="*/ 1 w 12"/>
                  <a:gd name="T47" fmla="*/ 10 h 18"/>
                  <a:gd name="T48" fmla="*/ 1 w 12"/>
                  <a:gd name="T49" fmla="*/ 12 h 18"/>
                  <a:gd name="T50" fmla="*/ 0 w 12"/>
                  <a:gd name="T51" fmla="*/ 13 h 18"/>
                  <a:gd name="T52" fmla="*/ 2 w 12"/>
                  <a:gd name="T53" fmla="*/ 16 h 18"/>
                  <a:gd name="T54" fmla="*/ 2 w 12"/>
                  <a:gd name="T55"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 h="18">
                    <a:moveTo>
                      <a:pt x="2" y="17"/>
                    </a:moveTo>
                    <a:cubicBezTo>
                      <a:pt x="2" y="18"/>
                      <a:pt x="3" y="18"/>
                      <a:pt x="3" y="18"/>
                    </a:cubicBezTo>
                    <a:cubicBezTo>
                      <a:pt x="3" y="18"/>
                      <a:pt x="4" y="18"/>
                      <a:pt x="4" y="18"/>
                    </a:cubicBezTo>
                    <a:cubicBezTo>
                      <a:pt x="4" y="18"/>
                      <a:pt x="4" y="18"/>
                      <a:pt x="4" y="18"/>
                    </a:cubicBezTo>
                    <a:cubicBezTo>
                      <a:pt x="4" y="18"/>
                      <a:pt x="7" y="17"/>
                      <a:pt x="9" y="16"/>
                    </a:cubicBezTo>
                    <a:cubicBezTo>
                      <a:pt x="10" y="16"/>
                      <a:pt x="10" y="15"/>
                      <a:pt x="11" y="15"/>
                    </a:cubicBezTo>
                    <a:cubicBezTo>
                      <a:pt x="11" y="15"/>
                      <a:pt x="12" y="15"/>
                      <a:pt x="12" y="15"/>
                    </a:cubicBezTo>
                    <a:cubicBezTo>
                      <a:pt x="12" y="14"/>
                      <a:pt x="11" y="12"/>
                      <a:pt x="11" y="11"/>
                    </a:cubicBezTo>
                    <a:cubicBezTo>
                      <a:pt x="11" y="10"/>
                      <a:pt x="11" y="8"/>
                      <a:pt x="11" y="7"/>
                    </a:cubicBezTo>
                    <a:cubicBezTo>
                      <a:pt x="10" y="6"/>
                      <a:pt x="10" y="5"/>
                      <a:pt x="10" y="4"/>
                    </a:cubicBezTo>
                    <a:cubicBezTo>
                      <a:pt x="10" y="4"/>
                      <a:pt x="10" y="3"/>
                      <a:pt x="10" y="3"/>
                    </a:cubicBezTo>
                    <a:cubicBezTo>
                      <a:pt x="11" y="2"/>
                      <a:pt x="10" y="2"/>
                      <a:pt x="10" y="2"/>
                    </a:cubicBezTo>
                    <a:cubicBezTo>
                      <a:pt x="10" y="2"/>
                      <a:pt x="9" y="1"/>
                      <a:pt x="9" y="0"/>
                    </a:cubicBezTo>
                    <a:cubicBezTo>
                      <a:pt x="9" y="0"/>
                      <a:pt x="9" y="0"/>
                      <a:pt x="9" y="0"/>
                    </a:cubicBezTo>
                    <a:cubicBezTo>
                      <a:pt x="9" y="0"/>
                      <a:pt x="9" y="1"/>
                      <a:pt x="9" y="1"/>
                    </a:cubicBezTo>
                    <a:cubicBezTo>
                      <a:pt x="9" y="1"/>
                      <a:pt x="8" y="0"/>
                      <a:pt x="8" y="0"/>
                    </a:cubicBezTo>
                    <a:cubicBezTo>
                      <a:pt x="8" y="0"/>
                      <a:pt x="6" y="0"/>
                      <a:pt x="4" y="0"/>
                    </a:cubicBezTo>
                    <a:cubicBezTo>
                      <a:pt x="2" y="0"/>
                      <a:pt x="1" y="0"/>
                      <a:pt x="1" y="0"/>
                    </a:cubicBezTo>
                    <a:cubicBezTo>
                      <a:pt x="1" y="0"/>
                      <a:pt x="1" y="1"/>
                      <a:pt x="2" y="2"/>
                    </a:cubicBezTo>
                    <a:cubicBezTo>
                      <a:pt x="2" y="2"/>
                      <a:pt x="2" y="3"/>
                      <a:pt x="2" y="3"/>
                    </a:cubicBezTo>
                    <a:cubicBezTo>
                      <a:pt x="2" y="3"/>
                      <a:pt x="2" y="4"/>
                      <a:pt x="2" y="4"/>
                    </a:cubicBezTo>
                    <a:cubicBezTo>
                      <a:pt x="2" y="5"/>
                      <a:pt x="3" y="8"/>
                      <a:pt x="3" y="8"/>
                    </a:cubicBezTo>
                    <a:cubicBezTo>
                      <a:pt x="3" y="8"/>
                      <a:pt x="2" y="9"/>
                      <a:pt x="2" y="9"/>
                    </a:cubicBezTo>
                    <a:cubicBezTo>
                      <a:pt x="2" y="9"/>
                      <a:pt x="1" y="10"/>
                      <a:pt x="1" y="10"/>
                    </a:cubicBezTo>
                    <a:cubicBezTo>
                      <a:pt x="1" y="11"/>
                      <a:pt x="1" y="11"/>
                      <a:pt x="1" y="12"/>
                    </a:cubicBezTo>
                    <a:cubicBezTo>
                      <a:pt x="1" y="12"/>
                      <a:pt x="0" y="13"/>
                      <a:pt x="0" y="13"/>
                    </a:cubicBezTo>
                    <a:cubicBezTo>
                      <a:pt x="0" y="13"/>
                      <a:pt x="1" y="15"/>
                      <a:pt x="2" y="16"/>
                    </a:cubicBezTo>
                    <a:cubicBezTo>
                      <a:pt x="2" y="16"/>
                      <a:pt x="2" y="17"/>
                      <a:pt x="2" y="17"/>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4" name="Freeform 53">
                <a:extLst>
                  <a:ext uri="{FF2B5EF4-FFF2-40B4-BE49-F238E27FC236}">
                    <a16:creationId xmlns:a16="http://schemas.microsoft.com/office/drawing/2014/main" id="{868DA18D-7DC9-47C4-99C1-D60FAB84306B}"/>
                  </a:ext>
                </a:extLst>
              </p:cNvPr>
              <p:cNvSpPr>
                <a:spLocks/>
              </p:cNvSpPr>
              <p:nvPr userDrawn="1"/>
            </p:nvSpPr>
            <p:spPr bwMode="auto">
              <a:xfrm>
                <a:off x="3387" y="2623"/>
                <a:ext cx="126" cy="97"/>
              </a:xfrm>
              <a:custGeom>
                <a:avLst/>
                <a:gdLst>
                  <a:gd name="T0" fmla="*/ 16 w 21"/>
                  <a:gd name="T1" fmla="*/ 12 h 16"/>
                  <a:gd name="T2" fmla="*/ 16 w 21"/>
                  <a:gd name="T3" fmla="*/ 16 h 16"/>
                  <a:gd name="T4" fmla="*/ 18 w 21"/>
                  <a:gd name="T5" fmla="*/ 15 h 16"/>
                  <a:gd name="T6" fmla="*/ 19 w 21"/>
                  <a:gd name="T7" fmla="*/ 15 h 16"/>
                  <a:gd name="T8" fmla="*/ 20 w 21"/>
                  <a:gd name="T9" fmla="*/ 15 h 16"/>
                  <a:gd name="T10" fmla="*/ 19 w 21"/>
                  <a:gd name="T11" fmla="*/ 13 h 16"/>
                  <a:gd name="T12" fmla="*/ 20 w 21"/>
                  <a:gd name="T13" fmla="*/ 13 h 16"/>
                  <a:gd name="T14" fmla="*/ 21 w 21"/>
                  <a:gd name="T15" fmla="*/ 12 h 16"/>
                  <a:gd name="T16" fmla="*/ 20 w 21"/>
                  <a:gd name="T17" fmla="*/ 10 h 16"/>
                  <a:gd name="T18" fmla="*/ 19 w 21"/>
                  <a:gd name="T19" fmla="*/ 7 h 16"/>
                  <a:gd name="T20" fmla="*/ 19 w 21"/>
                  <a:gd name="T21" fmla="*/ 5 h 16"/>
                  <a:gd name="T22" fmla="*/ 19 w 21"/>
                  <a:gd name="T23" fmla="*/ 4 h 16"/>
                  <a:gd name="T24" fmla="*/ 18 w 21"/>
                  <a:gd name="T25" fmla="*/ 3 h 16"/>
                  <a:gd name="T26" fmla="*/ 16 w 21"/>
                  <a:gd name="T27" fmla="*/ 1 h 16"/>
                  <a:gd name="T28" fmla="*/ 14 w 21"/>
                  <a:gd name="T29" fmla="*/ 2 h 16"/>
                  <a:gd name="T30" fmla="*/ 13 w 21"/>
                  <a:gd name="T31" fmla="*/ 2 h 16"/>
                  <a:gd name="T32" fmla="*/ 12 w 21"/>
                  <a:gd name="T33" fmla="*/ 2 h 16"/>
                  <a:gd name="T34" fmla="*/ 11 w 21"/>
                  <a:gd name="T35" fmla="*/ 2 h 16"/>
                  <a:gd name="T36" fmla="*/ 10 w 21"/>
                  <a:gd name="T37" fmla="*/ 1 h 16"/>
                  <a:gd name="T38" fmla="*/ 10 w 21"/>
                  <a:gd name="T39" fmla="*/ 1 h 16"/>
                  <a:gd name="T40" fmla="*/ 8 w 21"/>
                  <a:gd name="T41" fmla="*/ 1 h 16"/>
                  <a:gd name="T42" fmla="*/ 4 w 21"/>
                  <a:gd name="T43" fmla="*/ 0 h 16"/>
                  <a:gd name="T44" fmla="*/ 3 w 21"/>
                  <a:gd name="T45" fmla="*/ 2 h 16"/>
                  <a:gd name="T46" fmla="*/ 3 w 21"/>
                  <a:gd name="T47" fmla="*/ 3 h 16"/>
                  <a:gd name="T48" fmla="*/ 2 w 21"/>
                  <a:gd name="T49" fmla="*/ 3 h 16"/>
                  <a:gd name="T50" fmla="*/ 0 w 21"/>
                  <a:gd name="T51" fmla="*/ 4 h 16"/>
                  <a:gd name="T52" fmla="*/ 0 w 21"/>
                  <a:gd name="T53" fmla="*/ 5 h 16"/>
                  <a:gd name="T54" fmla="*/ 2 w 21"/>
                  <a:gd name="T55" fmla="*/ 7 h 16"/>
                  <a:gd name="T56" fmla="*/ 7 w 21"/>
                  <a:gd name="T57" fmla="*/ 9 h 16"/>
                  <a:gd name="T58" fmla="*/ 8 w 21"/>
                  <a:gd name="T59" fmla="*/ 8 h 16"/>
                  <a:gd name="T60" fmla="*/ 9 w 21"/>
                  <a:gd name="T61" fmla="*/ 8 h 16"/>
                  <a:gd name="T62" fmla="*/ 13 w 21"/>
                  <a:gd name="T63" fmla="*/ 11 h 16"/>
                  <a:gd name="T64" fmla="*/ 13 w 21"/>
                  <a:gd name="T65"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 h="16">
                    <a:moveTo>
                      <a:pt x="15" y="12"/>
                    </a:moveTo>
                    <a:cubicBezTo>
                      <a:pt x="15" y="12"/>
                      <a:pt x="15" y="12"/>
                      <a:pt x="16" y="12"/>
                    </a:cubicBezTo>
                    <a:cubicBezTo>
                      <a:pt x="16" y="13"/>
                      <a:pt x="16" y="14"/>
                      <a:pt x="16" y="15"/>
                    </a:cubicBezTo>
                    <a:cubicBezTo>
                      <a:pt x="16" y="15"/>
                      <a:pt x="16" y="16"/>
                      <a:pt x="16" y="16"/>
                    </a:cubicBezTo>
                    <a:cubicBezTo>
                      <a:pt x="17" y="16"/>
                      <a:pt x="17" y="16"/>
                      <a:pt x="17" y="16"/>
                    </a:cubicBezTo>
                    <a:cubicBezTo>
                      <a:pt x="18" y="15"/>
                      <a:pt x="18" y="15"/>
                      <a:pt x="18" y="15"/>
                    </a:cubicBezTo>
                    <a:cubicBezTo>
                      <a:pt x="18" y="15"/>
                      <a:pt x="19" y="15"/>
                      <a:pt x="19" y="15"/>
                    </a:cubicBezTo>
                    <a:cubicBezTo>
                      <a:pt x="19" y="15"/>
                      <a:pt x="19" y="15"/>
                      <a:pt x="19" y="15"/>
                    </a:cubicBezTo>
                    <a:cubicBezTo>
                      <a:pt x="19" y="15"/>
                      <a:pt x="19" y="15"/>
                      <a:pt x="19" y="15"/>
                    </a:cubicBezTo>
                    <a:cubicBezTo>
                      <a:pt x="20" y="15"/>
                      <a:pt x="20" y="15"/>
                      <a:pt x="20" y="15"/>
                    </a:cubicBezTo>
                    <a:cubicBezTo>
                      <a:pt x="20" y="14"/>
                      <a:pt x="20" y="14"/>
                      <a:pt x="20" y="14"/>
                    </a:cubicBezTo>
                    <a:cubicBezTo>
                      <a:pt x="19" y="14"/>
                      <a:pt x="19" y="13"/>
                      <a:pt x="19" y="13"/>
                    </a:cubicBezTo>
                    <a:cubicBezTo>
                      <a:pt x="20" y="13"/>
                      <a:pt x="20" y="12"/>
                      <a:pt x="20" y="12"/>
                    </a:cubicBezTo>
                    <a:cubicBezTo>
                      <a:pt x="20" y="12"/>
                      <a:pt x="20" y="13"/>
                      <a:pt x="20" y="13"/>
                    </a:cubicBezTo>
                    <a:cubicBezTo>
                      <a:pt x="21" y="13"/>
                      <a:pt x="21" y="13"/>
                      <a:pt x="21" y="13"/>
                    </a:cubicBezTo>
                    <a:cubicBezTo>
                      <a:pt x="21" y="12"/>
                      <a:pt x="21" y="12"/>
                      <a:pt x="21" y="12"/>
                    </a:cubicBezTo>
                    <a:cubicBezTo>
                      <a:pt x="20" y="11"/>
                      <a:pt x="20" y="11"/>
                      <a:pt x="20" y="11"/>
                    </a:cubicBezTo>
                    <a:cubicBezTo>
                      <a:pt x="20" y="11"/>
                      <a:pt x="20" y="10"/>
                      <a:pt x="20" y="10"/>
                    </a:cubicBezTo>
                    <a:cubicBezTo>
                      <a:pt x="19" y="9"/>
                      <a:pt x="20" y="8"/>
                      <a:pt x="20" y="7"/>
                    </a:cubicBezTo>
                    <a:cubicBezTo>
                      <a:pt x="20" y="7"/>
                      <a:pt x="20" y="7"/>
                      <a:pt x="19" y="7"/>
                    </a:cubicBezTo>
                    <a:cubicBezTo>
                      <a:pt x="19" y="7"/>
                      <a:pt x="19" y="6"/>
                      <a:pt x="19" y="6"/>
                    </a:cubicBezTo>
                    <a:cubicBezTo>
                      <a:pt x="19" y="6"/>
                      <a:pt x="19" y="5"/>
                      <a:pt x="19" y="5"/>
                    </a:cubicBezTo>
                    <a:cubicBezTo>
                      <a:pt x="19" y="5"/>
                      <a:pt x="18" y="5"/>
                      <a:pt x="18" y="5"/>
                    </a:cubicBezTo>
                    <a:cubicBezTo>
                      <a:pt x="18" y="5"/>
                      <a:pt x="18" y="4"/>
                      <a:pt x="19" y="4"/>
                    </a:cubicBezTo>
                    <a:cubicBezTo>
                      <a:pt x="19" y="4"/>
                      <a:pt x="19" y="4"/>
                      <a:pt x="18" y="4"/>
                    </a:cubicBezTo>
                    <a:cubicBezTo>
                      <a:pt x="18" y="3"/>
                      <a:pt x="18" y="3"/>
                      <a:pt x="18" y="3"/>
                    </a:cubicBezTo>
                    <a:cubicBezTo>
                      <a:pt x="18" y="2"/>
                      <a:pt x="17" y="1"/>
                      <a:pt x="17" y="1"/>
                    </a:cubicBezTo>
                    <a:cubicBezTo>
                      <a:pt x="17" y="1"/>
                      <a:pt x="16" y="1"/>
                      <a:pt x="16" y="1"/>
                    </a:cubicBezTo>
                    <a:cubicBezTo>
                      <a:pt x="15" y="2"/>
                      <a:pt x="15" y="2"/>
                      <a:pt x="15" y="2"/>
                    </a:cubicBezTo>
                    <a:cubicBezTo>
                      <a:pt x="14" y="2"/>
                      <a:pt x="14" y="2"/>
                      <a:pt x="14" y="2"/>
                    </a:cubicBezTo>
                    <a:cubicBezTo>
                      <a:pt x="14" y="2"/>
                      <a:pt x="13" y="2"/>
                      <a:pt x="13" y="2"/>
                    </a:cubicBezTo>
                    <a:cubicBezTo>
                      <a:pt x="13" y="2"/>
                      <a:pt x="13" y="2"/>
                      <a:pt x="13" y="2"/>
                    </a:cubicBezTo>
                    <a:cubicBezTo>
                      <a:pt x="13" y="2"/>
                      <a:pt x="13" y="2"/>
                      <a:pt x="12" y="2"/>
                    </a:cubicBezTo>
                    <a:cubicBezTo>
                      <a:pt x="12" y="2"/>
                      <a:pt x="12" y="2"/>
                      <a:pt x="12" y="2"/>
                    </a:cubicBezTo>
                    <a:cubicBezTo>
                      <a:pt x="12" y="2"/>
                      <a:pt x="12" y="2"/>
                      <a:pt x="11" y="2"/>
                    </a:cubicBezTo>
                    <a:cubicBezTo>
                      <a:pt x="11" y="2"/>
                      <a:pt x="11" y="2"/>
                      <a:pt x="11" y="2"/>
                    </a:cubicBezTo>
                    <a:cubicBezTo>
                      <a:pt x="11" y="2"/>
                      <a:pt x="11" y="3"/>
                      <a:pt x="11" y="3"/>
                    </a:cubicBezTo>
                    <a:cubicBezTo>
                      <a:pt x="10" y="3"/>
                      <a:pt x="10" y="2"/>
                      <a:pt x="10" y="1"/>
                    </a:cubicBezTo>
                    <a:cubicBezTo>
                      <a:pt x="10" y="1"/>
                      <a:pt x="10" y="1"/>
                      <a:pt x="10" y="1"/>
                    </a:cubicBezTo>
                    <a:cubicBezTo>
                      <a:pt x="10" y="1"/>
                      <a:pt x="10" y="1"/>
                      <a:pt x="10" y="1"/>
                    </a:cubicBezTo>
                    <a:cubicBezTo>
                      <a:pt x="10" y="1"/>
                      <a:pt x="10" y="1"/>
                      <a:pt x="10" y="1"/>
                    </a:cubicBezTo>
                    <a:cubicBezTo>
                      <a:pt x="9" y="1"/>
                      <a:pt x="9" y="1"/>
                      <a:pt x="8" y="1"/>
                    </a:cubicBezTo>
                    <a:cubicBezTo>
                      <a:pt x="7" y="1"/>
                      <a:pt x="6" y="1"/>
                      <a:pt x="5" y="1"/>
                    </a:cubicBezTo>
                    <a:cubicBezTo>
                      <a:pt x="5" y="1"/>
                      <a:pt x="5" y="0"/>
                      <a:pt x="4" y="0"/>
                    </a:cubicBezTo>
                    <a:cubicBezTo>
                      <a:pt x="4" y="0"/>
                      <a:pt x="4" y="1"/>
                      <a:pt x="3" y="1"/>
                    </a:cubicBezTo>
                    <a:cubicBezTo>
                      <a:pt x="3" y="1"/>
                      <a:pt x="3" y="1"/>
                      <a:pt x="3" y="2"/>
                    </a:cubicBezTo>
                    <a:cubicBezTo>
                      <a:pt x="3" y="2"/>
                      <a:pt x="3" y="2"/>
                      <a:pt x="3" y="2"/>
                    </a:cubicBezTo>
                    <a:cubicBezTo>
                      <a:pt x="3" y="2"/>
                      <a:pt x="3" y="2"/>
                      <a:pt x="3" y="3"/>
                    </a:cubicBezTo>
                    <a:cubicBezTo>
                      <a:pt x="3" y="3"/>
                      <a:pt x="3" y="3"/>
                      <a:pt x="2" y="3"/>
                    </a:cubicBezTo>
                    <a:cubicBezTo>
                      <a:pt x="2" y="3"/>
                      <a:pt x="2" y="3"/>
                      <a:pt x="2" y="3"/>
                    </a:cubicBezTo>
                    <a:cubicBezTo>
                      <a:pt x="2" y="3"/>
                      <a:pt x="2" y="3"/>
                      <a:pt x="2" y="3"/>
                    </a:cubicBezTo>
                    <a:cubicBezTo>
                      <a:pt x="2" y="3"/>
                      <a:pt x="1" y="4"/>
                      <a:pt x="0" y="4"/>
                    </a:cubicBezTo>
                    <a:cubicBezTo>
                      <a:pt x="0" y="4"/>
                      <a:pt x="0" y="5"/>
                      <a:pt x="0" y="5"/>
                    </a:cubicBezTo>
                    <a:cubicBezTo>
                      <a:pt x="0" y="5"/>
                      <a:pt x="0" y="5"/>
                      <a:pt x="0" y="5"/>
                    </a:cubicBezTo>
                    <a:cubicBezTo>
                      <a:pt x="0" y="5"/>
                      <a:pt x="0" y="6"/>
                      <a:pt x="0" y="6"/>
                    </a:cubicBezTo>
                    <a:cubicBezTo>
                      <a:pt x="1" y="6"/>
                      <a:pt x="1" y="7"/>
                      <a:pt x="2" y="7"/>
                    </a:cubicBezTo>
                    <a:cubicBezTo>
                      <a:pt x="3" y="8"/>
                      <a:pt x="4" y="9"/>
                      <a:pt x="5" y="11"/>
                    </a:cubicBezTo>
                    <a:cubicBezTo>
                      <a:pt x="5" y="10"/>
                      <a:pt x="7" y="9"/>
                      <a:pt x="7" y="9"/>
                    </a:cubicBezTo>
                    <a:cubicBezTo>
                      <a:pt x="7" y="8"/>
                      <a:pt x="7" y="8"/>
                      <a:pt x="7" y="8"/>
                    </a:cubicBezTo>
                    <a:cubicBezTo>
                      <a:pt x="7" y="8"/>
                      <a:pt x="8" y="8"/>
                      <a:pt x="8" y="8"/>
                    </a:cubicBezTo>
                    <a:cubicBezTo>
                      <a:pt x="8" y="8"/>
                      <a:pt x="8" y="8"/>
                      <a:pt x="8" y="8"/>
                    </a:cubicBezTo>
                    <a:cubicBezTo>
                      <a:pt x="8" y="8"/>
                      <a:pt x="9" y="8"/>
                      <a:pt x="9" y="8"/>
                    </a:cubicBezTo>
                    <a:cubicBezTo>
                      <a:pt x="10" y="8"/>
                      <a:pt x="10" y="8"/>
                      <a:pt x="10" y="8"/>
                    </a:cubicBezTo>
                    <a:cubicBezTo>
                      <a:pt x="11" y="8"/>
                      <a:pt x="13" y="10"/>
                      <a:pt x="13" y="11"/>
                    </a:cubicBezTo>
                    <a:cubicBezTo>
                      <a:pt x="13" y="11"/>
                      <a:pt x="13" y="12"/>
                      <a:pt x="13" y="13"/>
                    </a:cubicBezTo>
                    <a:cubicBezTo>
                      <a:pt x="13" y="13"/>
                      <a:pt x="13" y="13"/>
                      <a:pt x="13" y="13"/>
                    </a:cubicBezTo>
                    <a:cubicBezTo>
                      <a:pt x="14" y="12"/>
                      <a:pt x="15" y="12"/>
                      <a:pt x="15" y="12"/>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65" name="Freeform 54">
                <a:extLst>
                  <a:ext uri="{FF2B5EF4-FFF2-40B4-BE49-F238E27FC236}">
                    <a16:creationId xmlns:a16="http://schemas.microsoft.com/office/drawing/2014/main" id="{8A116C3D-7097-4747-B980-02BA96FBE0B9}"/>
                  </a:ext>
                </a:extLst>
              </p:cNvPr>
              <p:cNvSpPr>
                <a:spLocks/>
              </p:cNvSpPr>
              <p:nvPr userDrawn="1"/>
            </p:nvSpPr>
            <p:spPr bwMode="auto">
              <a:xfrm>
                <a:off x="3387" y="2623"/>
                <a:ext cx="126" cy="97"/>
              </a:xfrm>
              <a:custGeom>
                <a:avLst/>
                <a:gdLst>
                  <a:gd name="T0" fmla="*/ 16 w 21"/>
                  <a:gd name="T1" fmla="*/ 12 h 16"/>
                  <a:gd name="T2" fmla="*/ 16 w 21"/>
                  <a:gd name="T3" fmla="*/ 16 h 16"/>
                  <a:gd name="T4" fmla="*/ 18 w 21"/>
                  <a:gd name="T5" fmla="*/ 15 h 16"/>
                  <a:gd name="T6" fmla="*/ 19 w 21"/>
                  <a:gd name="T7" fmla="*/ 15 h 16"/>
                  <a:gd name="T8" fmla="*/ 20 w 21"/>
                  <a:gd name="T9" fmla="*/ 15 h 16"/>
                  <a:gd name="T10" fmla="*/ 19 w 21"/>
                  <a:gd name="T11" fmla="*/ 13 h 16"/>
                  <a:gd name="T12" fmla="*/ 20 w 21"/>
                  <a:gd name="T13" fmla="*/ 13 h 16"/>
                  <a:gd name="T14" fmla="*/ 21 w 21"/>
                  <a:gd name="T15" fmla="*/ 12 h 16"/>
                  <a:gd name="T16" fmla="*/ 20 w 21"/>
                  <a:gd name="T17" fmla="*/ 10 h 16"/>
                  <a:gd name="T18" fmla="*/ 19 w 21"/>
                  <a:gd name="T19" fmla="*/ 7 h 16"/>
                  <a:gd name="T20" fmla="*/ 19 w 21"/>
                  <a:gd name="T21" fmla="*/ 5 h 16"/>
                  <a:gd name="T22" fmla="*/ 19 w 21"/>
                  <a:gd name="T23" fmla="*/ 4 h 16"/>
                  <a:gd name="T24" fmla="*/ 18 w 21"/>
                  <a:gd name="T25" fmla="*/ 3 h 16"/>
                  <a:gd name="T26" fmla="*/ 16 w 21"/>
                  <a:gd name="T27" fmla="*/ 1 h 16"/>
                  <a:gd name="T28" fmla="*/ 14 w 21"/>
                  <a:gd name="T29" fmla="*/ 2 h 16"/>
                  <a:gd name="T30" fmla="*/ 13 w 21"/>
                  <a:gd name="T31" fmla="*/ 2 h 16"/>
                  <a:gd name="T32" fmla="*/ 12 w 21"/>
                  <a:gd name="T33" fmla="*/ 2 h 16"/>
                  <a:gd name="T34" fmla="*/ 11 w 21"/>
                  <a:gd name="T35" fmla="*/ 2 h 16"/>
                  <a:gd name="T36" fmla="*/ 10 w 21"/>
                  <a:gd name="T37" fmla="*/ 1 h 16"/>
                  <a:gd name="T38" fmla="*/ 10 w 21"/>
                  <a:gd name="T39" fmla="*/ 1 h 16"/>
                  <a:gd name="T40" fmla="*/ 8 w 21"/>
                  <a:gd name="T41" fmla="*/ 1 h 16"/>
                  <a:gd name="T42" fmla="*/ 4 w 21"/>
                  <a:gd name="T43" fmla="*/ 0 h 16"/>
                  <a:gd name="T44" fmla="*/ 3 w 21"/>
                  <a:gd name="T45" fmla="*/ 2 h 16"/>
                  <a:gd name="T46" fmla="*/ 3 w 21"/>
                  <a:gd name="T47" fmla="*/ 3 h 16"/>
                  <a:gd name="T48" fmla="*/ 2 w 21"/>
                  <a:gd name="T49" fmla="*/ 3 h 16"/>
                  <a:gd name="T50" fmla="*/ 0 w 21"/>
                  <a:gd name="T51" fmla="*/ 4 h 16"/>
                  <a:gd name="T52" fmla="*/ 0 w 21"/>
                  <a:gd name="T53" fmla="*/ 5 h 16"/>
                  <a:gd name="T54" fmla="*/ 2 w 21"/>
                  <a:gd name="T55" fmla="*/ 7 h 16"/>
                  <a:gd name="T56" fmla="*/ 7 w 21"/>
                  <a:gd name="T57" fmla="*/ 9 h 16"/>
                  <a:gd name="T58" fmla="*/ 8 w 21"/>
                  <a:gd name="T59" fmla="*/ 8 h 16"/>
                  <a:gd name="T60" fmla="*/ 9 w 21"/>
                  <a:gd name="T61" fmla="*/ 8 h 16"/>
                  <a:gd name="T62" fmla="*/ 13 w 21"/>
                  <a:gd name="T63" fmla="*/ 11 h 16"/>
                  <a:gd name="T64" fmla="*/ 13 w 21"/>
                  <a:gd name="T65"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 h="16">
                    <a:moveTo>
                      <a:pt x="15" y="12"/>
                    </a:moveTo>
                    <a:cubicBezTo>
                      <a:pt x="15" y="12"/>
                      <a:pt x="15" y="12"/>
                      <a:pt x="16" y="12"/>
                    </a:cubicBezTo>
                    <a:cubicBezTo>
                      <a:pt x="16" y="13"/>
                      <a:pt x="16" y="14"/>
                      <a:pt x="16" y="15"/>
                    </a:cubicBezTo>
                    <a:cubicBezTo>
                      <a:pt x="16" y="15"/>
                      <a:pt x="16" y="16"/>
                      <a:pt x="16" y="16"/>
                    </a:cubicBezTo>
                    <a:cubicBezTo>
                      <a:pt x="17" y="16"/>
                      <a:pt x="17" y="16"/>
                      <a:pt x="17" y="16"/>
                    </a:cubicBezTo>
                    <a:cubicBezTo>
                      <a:pt x="18" y="15"/>
                      <a:pt x="18" y="15"/>
                      <a:pt x="18" y="15"/>
                    </a:cubicBezTo>
                    <a:cubicBezTo>
                      <a:pt x="18" y="15"/>
                      <a:pt x="19" y="15"/>
                      <a:pt x="19" y="15"/>
                    </a:cubicBezTo>
                    <a:cubicBezTo>
                      <a:pt x="19" y="15"/>
                      <a:pt x="19" y="15"/>
                      <a:pt x="19" y="15"/>
                    </a:cubicBezTo>
                    <a:cubicBezTo>
                      <a:pt x="19" y="15"/>
                      <a:pt x="19" y="15"/>
                      <a:pt x="19" y="15"/>
                    </a:cubicBezTo>
                    <a:cubicBezTo>
                      <a:pt x="20" y="15"/>
                      <a:pt x="20" y="15"/>
                      <a:pt x="20" y="15"/>
                    </a:cubicBezTo>
                    <a:cubicBezTo>
                      <a:pt x="20" y="14"/>
                      <a:pt x="20" y="14"/>
                      <a:pt x="20" y="14"/>
                    </a:cubicBezTo>
                    <a:cubicBezTo>
                      <a:pt x="19" y="14"/>
                      <a:pt x="19" y="13"/>
                      <a:pt x="19" y="13"/>
                    </a:cubicBezTo>
                    <a:cubicBezTo>
                      <a:pt x="20" y="13"/>
                      <a:pt x="20" y="12"/>
                      <a:pt x="20" y="12"/>
                    </a:cubicBezTo>
                    <a:cubicBezTo>
                      <a:pt x="20" y="12"/>
                      <a:pt x="20" y="13"/>
                      <a:pt x="20" y="13"/>
                    </a:cubicBezTo>
                    <a:cubicBezTo>
                      <a:pt x="21" y="13"/>
                      <a:pt x="21" y="13"/>
                      <a:pt x="21" y="13"/>
                    </a:cubicBezTo>
                    <a:cubicBezTo>
                      <a:pt x="21" y="12"/>
                      <a:pt x="21" y="12"/>
                      <a:pt x="21" y="12"/>
                    </a:cubicBezTo>
                    <a:cubicBezTo>
                      <a:pt x="20" y="11"/>
                      <a:pt x="20" y="11"/>
                      <a:pt x="20" y="11"/>
                    </a:cubicBezTo>
                    <a:cubicBezTo>
                      <a:pt x="20" y="11"/>
                      <a:pt x="20" y="10"/>
                      <a:pt x="20" y="10"/>
                    </a:cubicBezTo>
                    <a:cubicBezTo>
                      <a:pt x="19" y="9"/>
                      <a:pt x="20" y="8"/>
                      <a:pt x="20" y="7"/>
                    </a:cubicBezTo>
                    <a:cubicBezTo>
                      <a:pt x="20" y="7"/>
                      <a:pt x="20" y="7"/>
                      <a:pt x="19" y="7"/>
                    </a:cubicBezTo>
                    <a:cubicBezTo>
                      <a:pt x="19" y="7"/>
                      <a:pt x="19" y="6"/>
                      <a:pt x="19" y="6"/>
                    </a:cubicBezTo>
                    <a:cubicBezTo>
                      <a:pt x="19" y="6"/>
                      <a:pt x="19" y="5"/>
                      <a:pt x="19" y="5"/>
                    </a:cubicBezTo>
                    <a:cubicBezTo>
                      <a:pt x="19" y="5"/>
                      <a:pt x="18" y="5"/>
                      <a:pt x="18" y="5"/>
                    </a:cubicBezTo>
                    <a:cubicBezTo>
                      <a:pt x="18" y="5"/>
                      <a:pt x="18" y="4"/>
                      <a:pt x="19" y="4"/>
                    </a:cubicBezTo>
                    <a:cubicBezTo>
                      <a:pt x="19" y="4"/>
                      <a:pt x="19" y="4"/>
                      <a:pt x="18" y="4"/>
                    </a:cubicBezTo>
                    <a:cubicBezTo>
                      <a:pt x="18" y="3"/>
                      <a:pt x="18" y="3"/>
                      <a:pt x="18" y="3"/>
                    </a:cubicBezTo>
                    <a:cubicBezTo>
                      <a:pt x="18" y="2"/>
                      <a:pt x="17" y="1"/>
                      <a:pt x="17" y="1"/>
                    </a:cubicBezTo>
                    <a:cubicBezTo>
                      <a:pt x="17" y="1"/>
                      <a:pt x="16" y="1"/>
                      <a:pt x="16" y="1"/>
                    </a:cubicBezTo>
                    <a:cubicBezTo>
                      <a:pt x="15" y="2"/>
                      <a:pt x="15" y="2"/>
                      <a:pt x="15" y="2"/>
                    </a:cubicBezTo>
                    <a:cubicBezTo>
                      <a:pt x="14" y="2"/>
                      <a:pt x="14" y="2"/>
                      <a:pt x="14" y="2"/>
                    </a:cubicBezTo>
                    <a:cubicBezTo>
                      <a:pt x="14" y="2"/>
                      <a:pt x="13" y="2"/>
                      <a:pt x="13" y="2"/>
                    </a:cubicBezTo>
                    <a:cubicBezTo>
                      <a:pt x="13" y="2"/>
                      <a:pt x="13" y="2"/>
                      <a:pt x="13" y="2"/>
                    </a:cubicBezTo>
                    <a:cubicBezTo>
                      <a:pt x="13" y="2"/>
                      <a:pt x="13" y="2"/>
                      <a:pt x="12" y="2"/>
                    </a:cubicBezTo>
                    <a:cubicBezTo>
                      <a:pt x="12" y="2"/>
                      <a:pt x="12" y="2"/>
                      <a:pt x="12" y="2"/>
                    </a:cubicBezTo>
                    <a:cubicBezTo>
                      <a:pt x="12" y="2"/>
                      <a:pt x="12" y="2"/>
                      <a:pt x="11" y="2"/>
                    </a:cubicBezTo>
                    <a:cubicBezTo>
                      <a:pt x="11" y="2"/>
                      <a:pt x="11" y="2"/>
                      <a:pt x="11" y="2"/>
                    </a:cubicBezTo>
                    <a:cubicBezTo>
                      <a:pt x="11" y="2"/>
                      <a:pt x="11" y="3"/>
                      <a:pt x="11" y="3"/>
                    </a:cubicBezTo>
                    <a:cubicBezTo>
                      <a:pt x="10" y="3"/>
                      <a:pt x="10" y="2"/>
                      <a:pt x="10" y="1"/>
                    </a:cubicBezTo>
                    <a:cubicBezTo>
                      <a:pt x="10" y="1"/>
                      <a:pt x="10" y="1"/>
                      <a:pt x="10" y="1"/>
                    </a:cubicBezTo>
                    <a:cubicBezTo>
                      <a:pt x="10" y="1"/>
                      <a:pt x="10" y="1"/>
                      <a:pt x="10" y="1"/>
                    </a:cubicBezTo>
                    <a:cubicBezTo>
                      <a:pt x="10" y="1"/>
                      <a:pt x="10" y="1"/>
                      <a:pt x="10" y="1"/>
                    </a:cubicBezTo>
                    <a:cubicBezTo>
                      <a:pt x="9" y="1"/>
                      <a:pt x="9" y="1"/>
                      <a:pt x="8" y="1"/>
                    </a:cubicBezTo>
                    <a:cubicBezTo>
                      <a:pt x="7" y="1"/>
                      <a:pt x="6" y="1"/>
                      <a:pt x="5" y="1"/>
                    </a:cubicBezTo>
                    <a:cubicBezTo>
                      <a:pt x="5" y="1"/>
                      <a:pt x="5" y="0"/>
                      <a:pt x="4" y="0"/>
                    </a:cubicBezTo>
                    <a:cubicBezTo>
                      <a:pt x="4" y="0"/>
                      <a:pt x="4" y="1"/>
                      <a:pt x="3" y="1"/>
                    </a:cubicBezTo>
                    <a:cubicBezTo>
                      <a:pt x="3" y="1"/>
                      <a:pt x="3" y="1"/>
                      <a:pt x="3" y="2"/>
                    </a:cubicBezTo>
                    <a:cubicBezTo>
                      <a:pt x="3" y="2"/>
                      <a:pt x="3" y="2"/>
                      <a:pt x="3" y="2"/>
                    </a:cubicBezTo>
                    <a:cubicBezTo>
                      <a:pt x="3" y="2"/>
                      <a:pt x="3" y="2"/>
                      <a:pt x="3" y="3"/>
                    </a:cubicBezTo>
                    <a:cubicBezTo>
                      <a:pt x="3" y="3"/>
                      <a:pt x="3" y="3"/>
                      <a:pt x="2" y="3"/>
                    </a:cubicBezTo>
                    <a:cubicBezTo>
                      <a:pt x="2" y="3"/>
                      <a:pt x="2" y="3"/>
                      <a:pt x="2" y="3"/>
                    </a:cubicBezTo>
                    <a:cubicBezTo>
                      <a:pt x="2" y="3"/>
                      <a:pt x="2" y="3"/>
                      <a:pt x="2" y="3"/>
                    </a:cubicBezTo>
                    <a:cubicBezTo>
                      <a:pt x="2" y="3"/>
                      <a:pt x="1" y="4"/>
                      <a:pt x="0" y="4"/>
                    </a:cubicBezTo>
                    <a:cubicBezTo>
                      <a:pt x="0" y="4"/>
                      <a:pt x="0" y="5"/>
                      <a:pt x="0" y="5"/>
                    </a:cubicBezTo>
                    <a:cubicBezTo>
                      <a:pt x="0" y="5"/>
                      <a:pt x="0" y="5"/>
                      <a:pt x="0" y="5"/>
                    </a:cubicBezTo>
                    <a:cubicBezTo>
                      <a:pt x="0" y="5"/>
                      <a:pt x="0" y="6"/>
                      <a:pt x="0" y="6"/>
                    </a:cubicBezTo>
                    <a:cubicBezTo>
                      <a:pt x="1" y="6"/>
                      <a:pt x="1" y="7"/>
                      <a:pt x="2" y="7"/>
                    </a:cubicBezTo>
                    <a:cubicBezTo>
                      <a:pt x="3" y="8"/>
                      <a:pt x="4" y="9"/>
                      <a:pt x="5" y="11"/>
                    </a:cubicBezTo>
                    <a:cubicBezTo>
                      <a:pt x="5" y="10"/>
                      <a:pt x="7" y="9"/>
                      <a:pt x="7" y="9"/>
                    </a:cubicBezTo>
                    <a:cubicBezTo>
                      <a:pt x="7" y="8"/>
                      <a:pt x="7" y="8"/>
                      <a:pt x="7" y="8"/>
                    </a:cubicBezTo>
                    <a:cubicBezTo>
                      <a:pt x="7" y="8"/>
                      <a:pt x="8" y="8"/>
                      <a:pt x="8" y="8"/>
                    </a:cubicBezTo>
                    <a:cubicBezTo>
                      <a:pt x="8" y="8"/>
                      <a:pt x="8" y="8"/>
                      <a:pt x="8" y="8"/>
                    </a:cubicBezTo>
                    <a:cubicBezTo>
                      <a:pt x="8" y="8"/>
                      <a:pt x="9" y="8"/>
                      <a:pt x="9" y="8"/>
                    </a:cubicBezTo>
                    <a:cubicBezTo>
                      <a:pt x="10" y="8"/>
                      <a:pt x="10" y="8"/>
                      <a:pt x="10" y="8"/>
                    </a:cubicBezTo>
                    <a:cubicBezTo>
                      <a:pt x="11" y="8"/>
                      <a:pt x="13" y="10"/>
                      <a:pt x="13" y="11"/>
                    </a:cubicBezTo>
                    <a:cubicBezTo>
                      <a:pt x="13" y="11"/>
                      <a:pt x="13" y="12"/>
                      <a:pt x="13" y="13"/>
                    </a:cubicBezTo>
                    <a:cubicBezTo>
                      <a:pt x="13" y="13"/>
                      <a:pt x="13" y="13"/>
                      <a:pt x="13" y="13"/>
                    </a:cubicBezTo>
                    <a:cubicBezTo>
                      <a:pt x="14" y="12"/>
                      <a:pt x="15" y="12"/>
                      <a:pt x="15" y="1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6" name="Freeform 55">
                <a:extLst>
                  <a:ext uri="{FF2B5EF4-FFF2-40B4-BE49-F238E27FC236}">
                    <a16:creationId xmlns:a16="http://schemas.microsoft.com/office/drawing/2014/main" id="{C8F77FC2-99A6-4782-A909-1679795DD0DE}"/>
                  </a:ext>
                </a:extLst>
              </p:cNvPr>
              <p:cNvSpPr>
                <a:spLocks/>
              </p:cNvSpPr>
              <p:nvPr userDrawn="1"/>
            </p:nvSpPr>
            <p:spPr bwMode="auto">
              <a:xfrm>
                <a:off x="3447" y="2701"/>
                <a:ext cx="72" cy="67"/>
              </a:xfrm>
              <a:custGeom>
                <a:avLst/>
                <a:gdLst>
                  <a:gd name="T0" fmla="*/ 0 w 12"/>
                  <a:gd name="T1" fmla="*/ 4 h 11"/>
                  <a:gd name="T2" fmla="*/ 4 w 12"/>
                  <a:gd name="T3" fmla="*/ 7 h 11"/>
                  <a:gd name="T4" fmla="*/ 10 w 12"/>
                  <a:gd name="T5" fmla="*/ 11 h 11"/>
                  <a:gd name="T6" fmla="*/ 11 w 12"/>
                  <a:gd name="T7" fmla="*/ 11 h 11"/>
                  <a:gd name="T8" fmla="*/ 12 w 12"/>
                  <a:gd name="T9" fmla="*/ 9 h 11"/>
                  <a:gd name="T10" fmla="*/ 12 w 12"/>
                  <a:gd name="T11" fmla="*/ 8 h 11"/>
                  <a:gd name="T12" fmla="*/ 10 w 12"/>
                  <a:gd name="T13" fmla="*/ 7 h 11"/>
                  <a:gd name="T14" fmla="*/ 10 w 12"/>
                  <a:gd name="T15" fmla="*/ 6 h 11"/>
                  <a:gd name="T16" fmla="*/ 9 w 12"/>
                  <a:gd name="T17" fmla="*/ 6 h 11"/>
                  <a:gd name="T18" fmla="*/ 8 w 12"/>
                  <a:gd name="T19" fmla="*/ 6 h 11"/>
                  <a:gd name="T20" fmla="*/ 9 w 12"/>
                  <a:gd name="T21" fmla="*/ 5 h 11"/>
                  <a:gd name="T22" fmla="*/ 9 w 12"/>
                  <a:gd name="T23" fmla="*/ 3 h 11"/>
                  <a:gd name="T24" fmla="*/ 9 w 12"/>
                  <a:gd name="T25" fmla="*/ 3 h 11"/>
                  <a:gd name="T26" fmla="*/ 8 w 12"/>
                  <a:gd name="T27" fmla="*/ 2 h 11"/>
                  <a:gd name="T28" fmla="*/ 8 w 12"/>
                  <a:gd name="T29" fmla="*/ 2 h 11"/>
                  <a:gd name="T30" fmla="*/ 8 w 12"/>
                  <a:gd name="T31" fmla="*/ 3 h 11"/>
                  <a:gd name="T32" fmla="*/ 6 w 12"/>
                  <a:gd name="T33" fmla="*/ 3 h 11"/>
                  <a:gd name="T34" fmla="*/ 6 w 12"/>
                  <a:gd name="T35" fmla="*/ 2 h 11"/>
                  <a:gd name="T36" fmla="*/ 5 w 12"/>
                  <a:gd name="T37" fmla="*/ 0 h 11"/>
                  <a:gd name="T38" fmla="*/ 3 w 12"/>
                  <a:gd name="T39" fmla="*/ 0 h 11"/>
                  <a:gd name="T40" fmla="*/ 3 w 12"/>
                  <a:gd name="T41" fmla="*/ 1 h 11"/>
                  <a:gd name="T42" fmla="*/ 3 w 12"/>
                  <a:gd name="T43" fmla="*/ 1 h 11"/>
                  <a:gd name="T44" fmla="*/ 1 w 12"/>
                  <a:gd name="T45" fmla="*/ 3 h 11"/>
                  <a:gd name="T46" fmla="*/ 1 w 12"/>
                  <a:gd name="T47" fmla="*/ 3 h 11"/>
                  <a:gd name="T48" fmla="*/ 0 w 12"/>
                  <a:gd name="T49"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 h="11">
                    <a:moveTo>
                      <a:pt x="0" y="4"/>
                    </a:moveTo>
                    <a:cubicBezTo>
                      <a:pt x="1" y="5"/>
                      <a:pt x="3" y="6"/>
                      <a:pt x="4" y="7"/>
                    </a:cubicBezTo>
                    <a:cubicBezTo>
                      <a:pt x="6" y="8"/>
                      <a:pt x="9" y="10"/>
                      <a:pt x="10" y="11"/>
                    </a:cubicBezTo>
                    <a:cubicBezTo>
                      <a:pt x="11" y="11"/>
                      <a:pt x="11" y="11"/>
                      <a:pt x="11" y="11"/>
                    </a:cubicBezTo>
                    <a:cubicBezTo>
                      <a:pt x="11" y="10"/>
                      <a:pt x="11" y="10"/>
                      <a:pt x="12" y="9"/>
                    </a:cubicBezTo>
                    <a:cubicBezTo>
                      <a:pt x="12" y="9"/>
                      <a:pt x="12" y="9"/>
                      <a:pt x="12" y="8"/>
                    </a:cubicBezTo>
                    <a:cubicBezTo>
                      <a:pt x="12" y="8"/>
                      <a:pt x="11" y="7"/>
                      <a:pt x="10" y="7"/>
                    </a:cubicBezTo>
                    <a:cubicBezTo>
                      <a:pt x="10" y="7"/>
                      <a:pt x="10" y="6"/>
                      <a:pt x="10" y="6"/>
                    </a:cubicBezTo>
                    <a:cubicBezTo>
                      <a:pt x="9" y="6"/>
                      <a:pt x="9" y="6"/>
                      <a:pt x="9" y="6"/>
                    </a:cubicBezTo>
                    <a:cubicBezTo>
                      <a:pt x="9" y="6"/>
                      <a:pt x="8" y="6"/>
                      <a:pt x="8" y="6"/>
                    </a:cubicBezTo>
                    <a:cubicBezTo>
                      <a:pt x="8" y="5"/>
                      <a:pt x="9" y="5"/>
                      <a:pt x="9" y="5"/>
                    </a:cubicBezTo>
                    <a:cubicBezTo>
                      <a:pt x="9" y="5"/>
                      <a:pt x="9" y="4"/>
                      <a:pt x="9" y="3"/>
                    </a:cubicBezTo>
                    <a:cubicBezTo>
                      <a:pt x="9" y="3"/>
                      <a:pt x="9" y="3"/>
                      <a:pt x="9" y="3"/>
                    </a:cubicBezTo>
                    <a:cubicBezTo>
                      <a:pt x="9" y="2"/>
                      <a:pt x="8" y="2"/>
                      <a:pt x="8" y="2"/>
                    </a:cubicBezTo>
                    <a:cubicBezTo>
                      <a:pt x="8" y="2"/>
                      <a:pt x="8" y="2"/>
                      <a:pt x="8" y="2"/>
                    </a:cubicBezTo>
                    <a:cubicBezTo>
                      <a:pt x="8" y="2"/>
                      <a:pt x="8" y="3"/>
                      <a:pt x="8" y="3"/>
                    </a:cubicBezTo>
                    <a:cubicBezTo>
                      <a:pt x="7" y="4"/>
                      <a:pt x="7" y="3"/>
                      <a:pt x="6" y="3"/>
                    </a:cubicBezTo>
                    <a:cubicBezTo>
                      <a:pt x="6" y="3"/>
                      <a:pt x="6" y="2"/>
                      <a:pt x="6" y="2"/>
                    </a:cubicBezTo>
                    <a:cubicBezTo>
                      <a:pt x="6" y="1"/>
                      <a:pt x="5" y="0"/>
                      <a:pt x="5" y="0"/>
                    </a:cubicBezTo>
                    <a:cubicBezTo>
                      <a:pt x="5" y="0"/>
                      <a:pt x="4" y="0"/>
                      <a:pt x="3" y="0"/>
                    </a:cubicBezTo>
                    <a:cubicBezTo>
                      <a:pt x="3" y="0"/>
                      <a:pt x="3" y="1"/>
                      <a:pt x="3" y="1"/>
                    </a:cubicBezTo>
                    <a:cubicBezTo>
                      <a:pt x="3" y="1"/>
                      <a:pt x="3" y="1"/>
                      <a:pt x="3" y="1"/>
                    </a:cubicBezTo>
                    <a:cubicBezTo>
                      <a:pt x="3" y="2"/>
                      <a:pt x="2" y="2"/>
                      <a:pt x="1" y="3"/>
                    </a:cubicBezTo>
                    <a:cubicBezTo>
                      <a:pt x="1" y="3"/>
                      <a:pt x="1" y="3"/>
                      <a:pt x="1" y="3"/>
                    </a:cubicBezTo>
                    <a:cubicBezTo>
                      <a:pt x="1" y="3"/>
                      <a:pt x="0" y="4"/>
                      <a:pt x="0" y="4"/>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67" name="Freeform 56">
                <a:extLst>
                  <a:ext uri="{FF2B5EF4-FFF2-40B4-BE49-F238E27FC236}">
                    <a16:creationId xmlns:a16="http://schemas.microsoft.com/office/drawing/2014/main" id="{AE1D4018-494A-4059-BA21-FEAB60FC7826}"/>
                  </a:ext>
                </a:extLst>
              </p:cNvPr>
              <p:cNvSpPr>
                <a:spLocks/>
              </p:cNvSpPr>
              <p:nvPr userDrawn="1"/>
            </p:nvSpPr>
            <p:spPr bwMode="auto">
              <a:xfrm>
                <a:off x="3447" y="2701"/>
                <a:ext cx="72" cy="67"/>
              </a:xfrm>
              <a:custGeom>
                <a:avLst/>
                <a:gdLst>
                  <a:gd name="T0" fmla="*/ 0 w 12"/>
                  <a:gd name="T1" fmla="*/ 4 h 11"/>
                  <a:gd name="T2" fmla="*/ 4 w 12"/>
                  <a:gd name="T3" fmla="*/ 7 h 11"/>
                  <a:gd name="T4" fmla="*/ 10 w 12"/>
                  <a:gd name="T5" fmla="*/ 11 h 11"/>
                  <a:gd name="T6" fmla="*/ 11 w 12"/>
                  <a:gd name="T7" fmla="*/ 11 h 11"/>
                  <a:gd name="T8" fmla="*/ 12 w 12"/>
                  <a:gd name="T9" fmla="*/ 9 h 11"/>
                  <a:gd name="T10" fmla="*/ 12 w 12"/>
                  <a:gd name="T11" fmla="*/ 8 h 11"/>
                  <a:gd name="T12" fmla="*/ 10 w 12"/>
                  <a:gd name="T13" fmla="*/ 7 h 11"/>
                  <a:gd name="T14" fmla="*/ 10 w 12"/>
                  <a:gd name="T15" fmla="*/ 6 h 11"/>
                  <a:gd name="T16" fmla="*/ 9 w 12"/>
                  <a:gd name="T17" fmla="*/ 6 h 11"/>
                  <a:gd name="T18" fmla="*/ 8 w 12"/>
                  <a:gd name="T19" fmla="*/ 6 h 11"/>
                  <a:gd name="T20" fmla="*/ 9 w 12"/>
                  <a:gd name="T21" fmla="*/ 5 h 11"/>
                  <a:gd name="T22" fmla="*/ 9 w 12"/>
                  <a:gd name="T23" fmla="*/ 3 h 11"/>
                  <a:gd name="T24" fmla="*/ 9 w 12"/>
                  <a:gd name="T25" fmla="*/ 3 h 11"/>
                  <a:gd name="T26" fmla="*/ 8 w 12"/>
                  <a:gd name="T27" fmla="*/ 2 h 11"/>
                  <a:gd name="T28" fmla="*/ 8 w 12"/>
                  <a:gd name="T29" fmla="*/ 2 h 11"/>
                  <a:gd name="T30" fmla="*/ 8 w 12"/>
                  <a:gd name="T31" fmla="*/ 3 h 11"/>
                  <a:gd name="T32" fmla="*/ 6 w 12"/>
                  <a:gd name="T33" fmla="*/ 3 h 11"/>
                  <a:gd name="T34" fmla="*/ 6 w 12"/>
                  <a:gd name="T35" fmla="*/ 2 h 11"/>
                  <a:gd name="T36" fmla="*/ 5 w 12"/>
                  <a:gd name="T37" fmla="*/ 0 h 11"/>
                  <a:gd name="T38" fmla="*/ 3 w 12"/>
                  <a:gd name="T39" fmla="*/ 0 h 11"/>
                  <a:gd name="T40" fmla="*/ 3 w 12"/>
                  <a:gd name="T41" fmla="*/ 1 h 11"/>
                  <a:gd name="T42" fmla="*/ 3 w 12"/>
                  <a:gd name="T43" fmla="*/ 1 h 11"/>
                  <a:gd name="T44" fmla="*/ 1 w 12"/>
                  <a:gd name="T45" fmla="*/ 3 h 11"/>
                  <a:gd name="T46" fmla="*/ 1 w 12"/>
                  <a:gd name="T47" fmla="*/ 3 h 11"/>
                  <a:gd name="T48" fmla="*/ 0 w 12"/>
                  <a:gd name="T49"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 h="11">
                    <a:moveTo>
                      <a:pt x="0" y="4"/>
                    </a:moveTo>
                    <a:cubicBezTo>
                      <a:pt x="1" y="5"/>
                      <a:pt x="3" y="6"/>
                      <a:pt x="4" y="7"/>
                    </a:cubicBezTo>
                    <a:cubicBezTo>
                      <a:pt x="6" y="8"/>
                      <a:pt x="9" y="10"/>
                      <a:pt x="10" y="11"/>
                    </a:cubicBezTo>
                    <a:cubicBezTo>
                      <a:pt x="11" y="11"/>
                      <a:pt x="11" y="11"/>
                      <a:pt x="11" y="11"/>
                    </a:cubicBezTo>
                    <a:cubicBezTo>
                      <a:pt x="11" y="10"/>
                      <a:pt x="11" y="10"/>
                      <a:pt x="12" y="9"/>
                    </a:cubicBezTo>
                    <a:cubicBezTo>
                      <a:pt x="12" y="9"/>
                      <a:pt x="12" y="9"/>
                      <a:pt x="12" y="8"/>
                    </a:cubicBezTo>
                    <a:cubicBezTo>
                      <a:pt x="12" y="8"/>
                      <a:pt x="11" y="7"/>
                      <a:pt x="10" y="7"/>
                    </a:cubicBezTo>
                    <a:cubicBezTo>
                      <a:pt x="10" y="7"/>
                      <a:pt x="10" y="6"/>
                      <a:pt x="10" y="6"/>
                    </a:cubicBezTo>
                    <a:cubicBezTo>
                      <a:pt x="9" y="6"/>
                      <a:pt x="9" y="6"/>
                      <a:pt x="9" y="6"/>
                    </a:cubicBezTo>
                    <a:cubicBezTo>
                      <a:pt x="9" y="6"/>
                      <a:pt x="8" y="6"/>
                      <a:pt x="8" y="6"/>
                    </a:cubicBezTo>
                    <a:cubicBezTo>
                      <a:pt x="8" y="5"/>
                      <a:pt x="9" y="5"/>
                      <a:pt x="9" y="5"/>
                    </a:cubicBezTo>
                    <a:cubicBezTo>
                      <a:pt x="9" y="5"/>
                      <a:pt x="9" y="4"/>
                      <a:pt x="9" y="3"/>
                    </a:cubicBezTo>
                    <a:cubicBezTo>
                      <a:pt x="9" y="3"/>
                      <a:pt x="9" y="3"/>
                      <a:pt x="9" y="3"/>
                    </a:cubicBezTo>
                    <a:cubicBezTo>
                      <a:pt x="9" y="2"/>
                      <a:pt x="8" y="2"/>
                      <a:pt x="8" y="2"/>
                    </a:cubicBezTo>
                    <a:cubicBezTo>
                      <a:pt x="8" y="2"/>
                      <a:pt x="8" y="2"/>
                      <a:pt x="8" y="2"/>
                    </a:cubicBezTo>
                    <a:cubicBezTo>
                      <a:pt x="8" y="2"/>
                      <a:pt x="8" y="3"/>
                      <a:pt x="8" y="3"/>
                    </a:cubicBezTo>
                    <a:cubicBezTo>
                      <a:pt x="7" y="4"/>
                      <a:pt x="7" y="3"/>
                      <a:pt x="6" y="3"/>
                    </a:cubicBezTo>
                    <a:cubicBezTo>
                      <a:pt x="6" y="3"/>
                      <a:pt x="6" y="2"/>
                      <a:pt x="6" y="2"/>
                    </a:cubicBezTo>
                    <a:cubicBezTo>
                      <a:pt x="6" y="1"/>
                      <a:pt x="5" y="0"/>
                      <a:pt x="5" y="0"/>
                    </a:cubicBezTo>
                    <a:cubicBezTo>
                      <a:pt x="5" y="0"/>
                      <a:pt x="4" y="0"/>
                      <a:pt x="3" y="0"/>
                    </a:cubicBezTo>
                    <a:cubicBezTo>
                      <a:pt x="3" y="0"/>
                      <a:pt x="3" y="1"/>
                      <a:pt x="3" y="1"/>
                    </a:cubicBezTo>
                    <a:cubicBezTo>
                      <a:pt x="3" y="1"/>
                      <a:pt x="3" y="1"/>
                      <a:pt x="3" y="1"/>
                    </a:cubicBezTo>
                    <a:cubicBezTo>
                      <a:pt x="3" y="2"/>
                      <a:pt x="2" y="2"/>
                      <a:pt x="1" y="3"/>
                    </a:cubicBezTo>
                    <a:cubicBezTo>
                      <a:pt x="1" y="3"/>
                      <a:pt x="1" y="3"/>
                      <a:pt x="1" y="3"/>
                    </a:cubicBezTo>
                    <a:cubicBezTo>
                      <a:pt x="1" y="3"/>
                      <a:pt x="0" y="4"/>
                      <a:pt x="0" y="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8" name="Freeform 57">
                <a:extLst>
                  <a:ext uri="{FF2B5EF4-FFF2-40B4-BE49-F238E27FC236}">
                    <a16:creationId xmlns:a16="http://schemas.microsoft.com/office/drawing/2014/main" id="{D1A9DA42-0D2C-43AC-926A-194FEEF1619A}"/>
                  </a:ext>
                </a:extLst>
              </p:cNvPr>
              <p:cNvSpPr>
                <a:spLocks/>
              </p:cNvSpPr>
              <p:nvPr userDrawn="1"/>
            </p:nvSpPr>
            <p:spPr bwMode="auto">
              <a:xfrm>
                <a:off x="3417" y="2671"/>
                <a:ext cx="48" cy="55"/>
              </a:xfrm>
              <a:custGeom>
                <a:avLst/>
                <a:gdLst>
                  <a:gd name="T0" fmla="*/ 0 w 8"/>
                  <a:gd name="T1" fmla="*/ 3 h 9"/>
                  <a:gd name="T2" fmla="*/ 0 w 8"/>
                  <a:gd name="T3" fmla="*/ 4 h 9"/>
                  <a:gd name="T4" fmla="*/ 3 w 8"/>
                  <a:gd name="T5" fmla="*/ 7 h 9"/>
                  <a:gd name="T6" fmla="*/ 3 w 8"/>
                  <a:gd name="T7" fmla="*/ 8 h 9"/>
                  <a:gd name="T8" fmla="*/ 5 w 8"/>
                  <a:gd name="T9" fmla="*/ 9 h 9"/>
                  <a:gd name="T10" fmla="*/ 5 w 8"/>
                  <a:gd name="T11" fmla="*/ 8 h 9"/>
                  <a:gd name="T12" fmla="*/ 6 w 8"/>
                  <a:gd name="T13" fmla="*/ 8 h 9"/>
                  <a:gd name="T14" fmla="*/ 8 w 8"/>
                  <a:gd name="T15" fmla="*/ 6 h 9"/>
                  <a:gd name="T16" fmla="*/ 8 w 8"/>
                  <a:gd name="T17" fmla="*/ 6 h 9"/>
                  <a:gd name="T18" fmla="*/ 8 w 8"/>
                  <a:gd name="T19" fmla="*/ 5 h 9"/>
                  <a:gd name="T20" fmla="*/ 7 w 8"/>
                  <a:gd name="T21" fmla="*/ 3 h 9"/>
                  <a:gd name="T22" fmla="*/ 5 w 8"/>
                  <a:gd name="T23" fmla="*/ 0 h 9"/>
                  <a:gd name="T24" fmla="*/ 4 w 8"/>
                  <a:gd name="T25" fmla="*/ 0 h 9"/>
                  <a:gd name="T26" fmla="*/ 3 w 8"/>
                  <a:gd name="T27" fmla="*/ 1 h 9"/>
                  <a:gd name="T28" fmla="*/ 3 w 8"/>
                  <a:gd name="T29" fmla="*/ 0 h 9"/>
                  <a:gd name="T30" fmla="*/ 2 w 8"/>
                  <a:gd name="T31" fmla="*/ 0 h 9"/>
                  <a:gd name="T32" fmla="*/ 2 w 8"/>
                  <a:gd name="T33" fmla="*/ 1 h 9"/>
                  <a:gd name="T34" fmla="*/ 0 w 8"/>
                  <a:gd name="T35"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 h="9">
                    <a:moveTo>
                      <a:pt x="0" y="3"/>
                    </a:moveTo>
                    <a:cubicBezTo>
                      <a:pt x="0" y="3"/>
                      <a:pt x="0" y="4"/>
                      <a:pt x="0" y="4"/>
                    </a:cubicBezTo>
                    <a:cubicBezTo>
                      <a:pt x="1" y="6"/>
                      <a:pt x="2" y="7"/>
                      <a:pt x="3" y="7"/>
                    </a:cubicBezTo>
                    <a:cubicBezTo>
                      <a:pt x="3" y="8"/>
                      <a:pt x="3" y="8"/>
                      <a:pt x="3" y="8"/>
                    </a:cubicBezTo>
                    <a:cubicBezTo>
                      <a:pt x="3" y="8"/>
                      <a:pt x="4" y="8"/>
                      <a:pt x="5" y="9"/>
                    </a:cubicBezTo>
                    <a:cubicBezTo>
                      <a:pt x="5" y="9"/>
                      <a:pt x="5" y="8"/>
                      <a:pt x="5" y="8"/>
                    </a:cubicBezTo>
                    <a:cubicBezTo>
                      <a:pt x="6" y="8"/>
                      <a:pt x="6" y="8"/>
                      <a:pt x="6" y="8"/>
                    </a:cubicBezTo>
                    <a:cubicBezTo>
                      <a:pt x="7" y="7"/>
                      <a:pt x="8" y="7"/>
                      <a:pt x="8" y="6"/>
                    </a:cubicBezTo>
                    <a:cubicBezTo>
                      <a:pt x="8" y="6"/>
                      <a:pt x="8" y="6"/>
                      <a:pt x="8" y="6"/>
                    </a:cubicBezTo>
                    <a:cubicBezTo>
                      <a:pt x="8" y="5"/>
                      <a:pt x="8" y="5"/>
                      <a:pt x="8" y="5"/>
                    </a:cubicBezTo>
                    <a:cubicBezTo>
                      <a:pt x="7" y="4"/>
                      <a:pt x="7" y="3"/>
                      <a:pt x="7" y="3"/>
                    </a:cubicBezTo>
                    <a:cubicBezTo>
                      <a:pt x="7" y="2"/>
                      <a:pt x="6" y="0"/>
                      <a:pt x="5" y="0"/>
                    </a:cubicBezTo>
                    <a:cubicBezTo>
                      <a:pt x="5" y="0"/>
                      <a:pt x="5" y="0"/>
                      <a:pt x="4" y="0"/>
                    </a:cubicBezTo>
                    <a:cubicBezTo>
                      <a:pt x="4" y="0"/>
                      <a:pt x="3" y="1"/>
                      <a:pt x="3" y="1"/>
                    </a:cubicBezTo>
                    <a:cubicBezTo>
                      <a:pt x="3" y="1"/>
                      <a:pt x="3" y="1"/>
                      <a:pt x="3" y="0"/>
                    </a:cubicBezTo>
                    <a:cubicBezTo>
                      <a:pt x="3" y="0"/>
                      <a:pt x="2" y="0"/>
                      <a:pt x="2" y="0"/>
                    </a:cubicBezTo>
                    <a:cubicBezTo>
                      <a:pt x="2" y="0"/>
                      <a:pt x="2" y="0"/>
                      <a:pt x="2" y="1"/>
                    </a:cubicBezTo>
                    <a:cubicBezTo>
                      <a:pt x="2" y="1"/>
                      <a:pt x="1" y="2"/>
                      <a:pt x="0" y="3"/>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69" name="Freeform 58">
                <a:extLst>
                  <a:ext uri="{FF2B5EF4-FFF2-40B4-BE49-F238E27FC236}">
                    <a16:creationId xmlns:a16="http://schemas.microsoft.com/office/drawing/2014/main" id="{A926A9C9-CF35-4EEF-8ABD-02ACDE75C538}"/>
                  </a:ext>
                </a:extLst>
              </p:cNvPr>
              <p:cNvSpPr>
                <a:spLocks/>
              </p:cNvSpPr>
              <p:nvPr userDrawn="1"/>
            </p:nvSpPr>
            <p:spPr bwMode="auto">
              <a:xfrm>
                <a:off x="3417" y="2671"/>
                <a:ext cx="48" cy="55"/>
              </a:xfrm>
              <a:custGeom>
                <a:avLst/>
                <a:gdLst>
                  <a:gd name="T0" fmla="*/ 0 w 8"/>
                  <a:gd name="T1" fmla="*/ 3 h 9"/>
                  <a:gd name="T2" fmla="*/ 0 w 8"/>
                  <a:gd name="T3" fmla="*/ 4 h 9"/>
                  <a:gd name="T4" fmla="*/ 3 w 8"/>
                  <a:gd name="T5" fmla="*/ 7 h 9"/>
                  <a:gd name="T6" fmla="*/ 3 w 8"/>
                  <a:gd name="T7" fmla="*/ 8 h 9"/>
                  <a:gd name="T8" fmla="*/ 5 w 8"/>
                  <a:gd name="T9" fmla="*/ 9 h 9"/>
                  <a:gd name="T10" fmla="*/ 5 w 8"/>
                  <a:gd name="T11" fmla="*/ 8 h 9"/>
                  <a:gd name="T12" fmla="*/ 6 w 8"/>
                  <a:gd name="T13" fmla="*/ 8 h 9"/>
                  <a:gd name="T14" fmla="*/ 8 w 8"/>
                  <a:gd name="T15" fmla="*/ 6 h 9"/>
                  <a:gd name="T16" fmla="*/ 8 w 8"/>
                  <a:gd name="T17" fmla="*/ 6 h 9"/>
                  <a:gd name="T18" fmla="*/ 8 w 8"/>
                  <a:gd name="T19" fmla="*/ 5 h 9"/>
                  <a:gd name="T20" fmla="*/ 7 w 8"/>
                  <a:gd name="T21" fmla="*/ 3 h 9"/>
                  <a:gd name="T22" fmla="*/ 5 w 8"/>
                  <a:gd name="T23" fmla="*/ 0 h 9"/>
                  <a:gd name="T24" fmla="*/ 4 w 8"/>
                  <a:gd name="T25" fmla="*/ 0 h 9"/>
                  <a:gd name="T26" fmla="*/ 3 w 8"/>
                  <a:gd name="T27" fmla="*/ 1 h 9"/>
                  <a:gd name="T28" fmla="*/ 3 w 8"/>
                  <a:gd name="T29" fmla="*/ 0 h 9"/>
                  <a:gd name="T30" fmla="*/ 2 w 8"/>
                  <a:gd name="T31" fmla="*/ 0 h 9"/>
                  <a:gd name="T32" fmla="*/ 2 w 8"/>
                  <a:gd name="T33" fmla="*/ 1 h 9"/>
                  <a:gd name="T34" fmla="*/ 0 w 8"/>
                  <a:gd name="T35"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 h="9">
                    <a:moveTo>
                      <a:pt x="0" y="3"/>
                    </a:moveTo>
                    <a:cubicBezTo>
                      <a:pt x="0" y="3"/>
                      <a:pt x="0" y="4"/>
                      <a:pt x="0" y="4"/>
                    </a:cubicBezTo>
                    <a:cubicBezTo>
                      <a:pt x="1" y="6"/>
                      <a:pt x="2" y="7"/>
                      <a:pt x="3" y="7"/>
                    </a:cubicBezTo>
                    <a:cubicBezTo>
                      <a:pt x="3" y="8"/>
                      <a:pt x="3" y="8"/>
                      <a:pt x="3" y="8"/>
                    </a:cubicBezTo>
                    <a:cubicBezTo>
                      <a:pt x="3" y="8"/>
                      <a:pt x="4" y="8"/>
                      <a:pt x="5" y="9"/>
                    </a:cubicBezTo>
                    <a:cubicBezTo>
                      <a:pt x="5" y="9"/>
                      <a:pt x="5" y="8"/>
                      <a:pt x="5" y="8"/>
                    </a:cubicBezTo>
                    <a:cubicBezTo>
                      <a:pt x="6" y="8"/>
                      <a:pt x="6" y="8"/>
                      <a:pt x="6" y="8"/>
                    </a:cubicBezTo>
                    <a:cubicBezTo>
                      <a:pt x="7" y="7"/>
                      <a:pt x="8" y="7"/>
                      <a:pt x="8" y="6"/>
                    </a:cubicBezTo>
                    <a:cubicBezTo>
                      <a:pt x="8" y="6"/>
                      <a:pt x="8" y="6"/>
                      <a:pt x="8" y="6"/>
                    </a:cubicBezTo>
                    <a:cubicBezTo>
                      <a:pt x="8" y="5"/>
                      <a:pt x="8" y="5"/>
                      <a:pt x="8" y="5"/>
                    </a:cubicBezTo>
                    <a:cubicBezTo>
                      <a:pt x="7" y="4"/>
                      <a:pt x="7" y="3"/>
                      <a:pt x="7" y="3"/>
                    </a:cubicBezTo>
                    <a:cubicBezTo>
                      <a:pt x="7" y="2"/>
                      <a:pt x="6" y="0"/>
                      <a:pt x="5" y="0"/>
                    </a:cubicBezTo>
                    <a:cubicBezTo>
                      <a:pt x="5" y="0"/>
                      <a:pt x="5" y="0"/>
                      <a:pt x="4" y="0"/>
                    </a:cubicBezTo>
                    <a:cubicBezTo>
                      <a:pt x="4" y="0"/>
                      <a:pt x="3" y="1"/>
                      <a:pt x="3" y="1"/>
                    </a:cubicBezTo>
                    <a:cubicBezTo>
                      <a:pt x="3" y="1"/>
                      <a:pt x="3" y="1"/>
                      <a:pt x="3" y="0"/>
                    </a:cubicBezTo>
                    <a:cubicBezTo>
                      <a:pt x="3" y="0"/>
                      <a:pt x="2" y="0"/>
                      <a:pt x="2" y="0"/>
                    </a:cubicBezTo>
                    <a:cubicBezTo>
                      <a:pt x="2" y="0"/>
                      <a:pt x="2" y="0"/>
                      <a:pt x="2" y="1"/>
                    </a:cubicBezTo>
                    <a:cubicBezTo>
                      <a:pt x="2" y="1"/>
                      <a:pt x="1" y="2"/>
                      <a:pt x="0" y="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0" name="Freeform 59">
                <a:extLst>
                  <a:ext uri="{FF2B5EF4-FFF2-40B4-BE49-F238E27FC236}">
                    <a16:creationId xmlns:a16="http://schemas.microsoft.com/office/drawing/2014/main" id="{53B5C34B-526E-4541-B33A-F23657BE3C79}"/>
                  </a:ext>
                </a:extLst>
              </p:cNvPr>
              <p:cNvSpPr>
                <a:spLocks/>
              </p:cNvSpPr>
              <p:nvPr userDrawn="1"/>
            </p:nvSpPr>
            <p:spPr bwMode="auto">
              <a:xfrm>
                <a:off x="3352" y="2345"/>
                <a:ext cx="143" cy="121"/>
              </a:xfrm>
              <a:custGeom>
                <a:avLst/>
                <a:gdLst>
                  <a:gd name="T0" fmla="*/ 0 w 24"/>
                  <a:gd name="T1" fmla="*/ 20 h 20"/>
                  <a:gd name="T2" fmla="*/ 11 w 24"/>
                  <a:gd name="T3" fmla="*/ 20 h 20"/>
                  <a:gd name="T4" fmla="*/ 11 w 24"/>
                  <a:gd name="T5" fmla="*/ 15 h 20"/>
                  <a:gd name="T6" fmla="*/ 13 w 24"/>
                  <a:gd name="T7" fmla="*/ 14 h 20"/>
                  <a:gd name="T8" fmla="*/ 14 w 24"/>
                  <a:gd name="T9" fmla="*/ 13 h 20"/>
                  <a:gd name="T10" fmla="*/ 14 w 24"/>
                  <a:gd name="T11" fmla="*/ 5 h 20"/>
                  <a:gd name="T12" fmla="*/ 14 w 24"/>
                  <a:gd name="T13" fmla="*/ 5 h 20"/>
                  <a:gd name="T14" fmla="*/ 21 w 24"/>
                  <a:gd name="T15" fmla="*/ 5 h 20"/>
                  <a:gd name="T16" fmla="*/ 24 w 24"/>
                  <a:gd name="T17" fmla="*/ 5 h 20"/>
                  <a:gd name="T18" fmla="*/ 24 w 24"/>
                  <a:gd name="T19" fmla="*/ 1 h 20"/>
                  <a:gd name="T20" fmla="*/ 24 w 24"/>
                  <a:gd name="T21" fmla="*/ 1 h 20"/>
                  <a:gd name="T22" fmla="*/ 22 w 24"/>
                  <a:gd name="T23" fmla="*/ 0 h 20"/>
                  <a:gd name="T24" fmla="*/ 11 w 24"/>
                  <a:gd name="T25" fmla="*/ 0 h 20"/>
                  <a:gd name="T26" fmla="*/ 10 w 24"/>
                  <a:gd name="T27" fmla="*/ 3 h 20"/>
                  <a:gd name="T28" fmla="*/ 8 w 24"/>
                  <a:gd name="T29" fmla="*/ 5 h 20"/>
                  <a:gd name="T30" fmla="*/ 6 w 24"/>
                  <a:gd name="T31" fmla="*/ 8 h 20"/>
                  <a:gd name="T32" fmla="*/ 4 w 24"/>
                  <a:gd name="T33" fmla="*/ 12 h 20"/>
                  <a:gd name="T34" fmla="*/ 1 w 24"/>
                  <a:gd name="T35" fmla="*/ 17 h 20"/>
                  <a:gd name="T36" fmla="*/ 0 w 24"/>
                  <a:gd name="T3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20">
                    <a:moveTo>
                      <a:pt x="0" y="20"/>
                    </a:moveTo>
                    <a:cubicBezTo>
                      <a:pt x="11" y="20"/>
                      <a:pt x="11" y="20"/>
                      <a:pt x="11" y="20"/>
                    </a:cubicBezTo>
                    <a:cubicBezTo>
                      <a:pt x="11" y="15"/>
                      <a:pt x="11" y="15"/>
                      <a:pt x="11" y="15"/>
                    </a:cubicBezTo>
                    <a:cubicBezTo>
                      <a:pt x="11" y="15"/>
                      <a:pt x="12" y="14"/>
                      <a:pt x="13" y="14"/>
                    </a:cubicBezTo>
                    <a:cubicBezTo>
                      <a:pt x="13" y="14"/>
                      <a:pt x="14" y="13"/>
                      <a:pt x="14" y="13"/>
                    </a:cubicBezTo>
                    <a:cubicBezTo>
                      <a:pt x="14" y="5"/>
                      <a:pt x="14" y="5"/>
                      <a:pt x="14" y="5"/>
                    </a:cubicBezTo>
                    <a:cubicBezTo>
                      <a:pt x="14" y="5"/>
                      <a:pt x="14" y="5"/>
                      <a:pt x="14" y="5"/>
                    </a:cubicBezTo>
                    <a:cubicBezTo>
                      <a:pt x="14" y="5"/>
                      <a:pt x="19" y="5"/>
                      <a:pt x="21" y="5"/>
                    </a:cubicBezTo>
                    <a:cubicBezTo>
                      <a:pt x="23" y="5"/>
                      <a:pt x="24" y="5"/>
                      <a:pt x="24" y="5"/>
                    </a:cubicBezTo>
                    <a:cubicBezTo>
                      <a:pt x="24" y="5"/>
                      <a:pt x="24" y="2"/>
                      <a:pt x="24" y="1"/>
                    </a:cubicBezTo>
                    <a:cubicBezTo>
                      <a:pt x="24" y="1"/>
                      <a:pt x="24" y="1"/>
                      <a:pt x="24" y="1"/>
                    </a:cubicBezTo>
                    <a:cubicBezTo>
                      <a:pt x="24" y="0"/>
                      <a:pt x="24" y="0"/>
                      <a:pt x="22" y="0"/>
                    </a:cubicBezTo>
                    <a:cubicBezTo>
                      <a:pt x="11" y="0"/>
                      <a:pt x="11" y="0"/>
                      <a:pt x="11" y="0"/>
                    </a:cubicBezTo>
                    <a:cubicBezTo>
                      <a:pt x="11" y="1"/>
                      <a:pt x="10" y="2"/>
                      <a:pt x="10" y="3"/>
                    </a:cubicBezTo>
                    <a:cubicBezTo>
                      <a:pt x="10" y="3"/>
                      <a:pt x="9" y="4"/>
                      <a:pt x="8" y="5"/>
                    </a:cubicBezTo>
                    <a:cubicBezTo>
                      <a:pt x="7" y="6"/>
                      <a:pt x="6" y="7"/>
                      <a:pt x="6" y="8"/>
                    </a:cubicBezTo>
                    <a:cubicBezTo>
                      <a:pt x="6" y="9"/>
                      <a:pt x="5" y="10"/>
                      <a:pt x="4" y="12"/>
                    </a:cubicBezTo>
                    <a:cubicBezTo>
                      <a:pt x="3" y="14"/>
                      <a:pt x="2" y="15"/>
                      <a:pt x="1" y="17"/>
                    </a:cubicBezTo>
                    <a:cubicBezTo>
                      <a:pt x="0" y="18"/>
                      <a:pt x="0" y="19"/>
                      <a:pt x="0" y="20"/>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71" name="Freeform 60">
                <a:extLst>
                  <a:ext uri="{FF2B5EF4-FFF2-40B4-BE49-F238E27FC236}">
                    <a16:creationId xmlns:a16="http://schemas.microsoft.com/office/drawing/2014/main" id="{81573211-81D1-40EA-8C86-F73DCDAD857A}"/>
                  </a:ext>
                </a:extLst>
              </p:cNvPr>
              <p:cNvSpPr>
                <a:spLocks/>
              </p:cNvSpPr>
              <p:nvPr userDrawn="1"/>
            </p:nvSpPr>
            <p:spPr bwMode="auto">
              <a:xfrm>
                <a:off x="3352" y="2345"/>
                <a:ext cx="143" cy="121"/>
              </a:xfrm>
              <a:custGeom>
                <a:avLst/>
                <a:gdLst>
                  <a:gd name="T0" fmla="*/ 0 w 24"/>
                  <a:gd name="T1" fmla="*/ 20 h 20"/>
                  <a:gd name="T2" fmla="*/ 11 w 24"/>
                  <a:gd name="T3" fmla="*/ 20 h 20"/>
                  <a:gd name="T4" fmla="*/ 11 w 24"/>
                  <a:gd name="T5" fmla="*/ 15 h 20"/>
                  <a:gd name="T6" fmla="*/ 13 w 24"/>
                  <a:gd name="T7" fmla="*/ 14 h 20"/>
                  <a:gd name="T8" fmla="*/ 14 w 24"/>
                  <a:gd name="T9" fmla="*/ 13 h 20"/>
                  <a:gd name="T10" fmla="*/ 14 w 24"/>
                  <a:gd name="T11" fmla="*/ 5 h 20"/>
                  <a:gd name="T12" fmla="*/ 14 w 24"/>
                  <a:gd name="T13" fmla="*/ 5 h 20"/>
                  <a:gd name="T14" fmla="*/ 21 w 24"/>
                  <a:gd name="T15" fmla="*/ 5 h 20"/>
                  <a:gd name="T16" fmla="*/ 24 w 24"/>
                  <a:gd name="T17" fmla="*/ 5 h 20"/>
                  <a:gd name="T18" fmla="*/ 24 w 24"/>
                  <a:gd name="T19" fmla="*/ 1 h 20"/>
                  <a:gd name="T20" fmla="*/ 24 w 24"/>
                  <a:gd name="T21" fmla="*/ 1 h 20"/>
                  <a:gd name="T22" fmla="*/ 22 w 24"/>
                  <a:gd name="T23" fmla="*/ 0 h 20"/>
                  <a:gd name="T24" fmla="*/ 11 w 24"/>
                  <a:gd name="T25" fmla="*/ 0 h 20"/>
                  <a:gd name="T26" fmla="*/ 10 w 24"/>
                  <a:gd name="T27" fmla="*/ 3 h 20"/>
                  <a:gd name="T28" fmla="*/ 8 w 24"/>
                  <a:gd name="T29" fmla="*/ 5 h 20"/>
                  <a:gd name="T30" fmla="*/ 6 w 24"/>
                  <a:gd name="T31" fmla="*/ 8 h 20"/>
                  <a:gd name="T32" fmla="*/ 4 w 24"/>
                  <a:gd name="T33" fmla="*/ 12 h 20"/>
                  <a:gd name="T34" fmla="*/ 1 w 24"/>
                  <a:gd name="T35" fmla="*/ 17 h 20"/>
                  <a:gd name="T36" fmla="*/ 0 w 24"/>
                  <a:gd name="T3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20">
                    <a:moveTo>
                      <a:pt x="0" y="20"/>
                    </a:moveTo>
                    <a:cubicBezTo>
                      <a:pt x="11" y="20"/>
                      <a:pt x="11" y="20"/>
                      <a:pt x="11" y="20"/>
                    </a:cubicBezTo>
                    <a:cubicBezTo>
                      <a:pt x="11" y="15"/>
                      <a:pt x="11" y="15"/>
                      <a:pt x="11" y="15"/>
                    </a:cubicBezTo>
                    <a:cubicBezTo>
                      <a:pt x="11" y="15"/>
                      <a:pt x="12" y="14"/>
                      <a:pt x="13" y="14"/>
                    </a:cubicBezTo>
                    <a:cubicBezTo>
                      <a:pt x="13" y="14"/>
                      <a:pt x="14" y="13"/>
                      <a:pt x="14" y="13"/>
                    </a:cubicBezTo>
                    <a:cubicBezTo>
                      <a:pt x="14" y="5"/>
                      <a:pt x="14" y="5"/>
                      <a:pt x="14" y="5"/>
                    </a:cubicBezTo>
                    <a:cubicBezTo>
                      <a:pt x="14" y="5"/>
                      <a:pt x="14" y="5"/>
                      <a:pt x="14" y="5"/>
                    </a:cubicBezTo>
                    <a:cubicBezTo>
                      <a:pt x="14" y="5"/>
                      <a:pt x="19" y="5"/>
                      <a:pt x="21" y="5"/>
                    </a:cubicBezTo>
                    <a:cubicBezTo>
                      <a:pt x="23" y="5"/>
                      <a:pt x="24" y="5"/>
                      <a:pt x="24" y="5"/>
                    </a:cubicBezTo>
                    <a:cubicBezTo>
                      <a:pt x="24" y="5"/>
                      <a:pt x="24" y="2"/>
                      <a:pt x="24" y="1"/>
                    </a:cubicBezTo>
                    <a:cubicBezTo>
                      <a:pt x="24" y="1"/>
                      <a:pt x="24" y="1"/>
                      <a:pt x="24" y="1"/>
                    </a:cubicBezTo>
                    <a:cubicBezTo>
                      <a:pt x="24" y="0"/>
                      <a:pt x="24" y="0"/>
                      <a:pt x="22" y="0"/>
                    </a:cubicBezTo>
                    <a:cubicBezTo>
                      <a:pt x="11" y="0"/>
                      <a:pt x="11" y="0"/>
                      <a:pt x="11" y="0"/>
                    </a:cubicBezTo>
                    <a:cubicBezTo>
                      <a:pt x="11" y="1"/>
                      <a:pt x="10" y="2"/>
                      <a:pt x="10" y="3"/>
                    </a:cubicBezTo>
                    <a:cubicBezTo>
                      <a:pt x="10" y="3"/>
                      <a:pt x="9" y="4"/>
                      <a:pt x="8" y="5"/>
                    </a:cubicBezTo>
                    <a:cubicBezTo>
                      <a:pt x="7" y="6"/>
                      <a:pt x="6" y="7"/>
                      <a:pt x="6" y="8"/>
                    </a:cubicBezTo>
                    <a:cubicBezTo>
                      <a:pt x="6" y="9"/>
                      <a:pt x="5" y="10"/>
                      <a:pt x="4" y="12"/>
                    </a:cubicBezTo>
                    <a:cubicBezTo>
                      <a:pt x="3" y="14"/>
                      <a:pt x="2" y="15"/>
                      <a:pt x="1" y="17"/>
                    </a:cubicBezTo>
                    <a:cubicBezTo>
                      <a:pt x="0" y="18"/>
                      <a:pt x="0" y="19"/>
                      <a:pt x="0" y="2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2" name="Freeform 61">
                <a:extLst>
                  <a:ext uri="{FF2B5EF4-FFF2-40B4-BE49-F238E27FC236}">
                    <a16:creationId xmlns:a16="http://schemas.microsoft.com/office/drawing/2014/main" id="{CE244804-B8F2-48B7-A9F7-E5570C80A6F0}"/>
                  </a:ext>
                </a:extLst>
              </p:cNvPr>
              <p:cNvSpPr>
                <a:spLocks/>
              </p:cNvSpPr>
              <p:nvPr userDrawn="1"/>
            </p:nvSpPr>
            <p:spPr bwMode="auto">
              <a:xfrm>
                <a:off x="3352" y="2357"/>
                <a:ext cx="203" cy="230"/>
              </a:xfrm>
              <a:custGeom>
                <a:avLst/>
                <a:gdLst>
                  <a:gd name="T0" fmla="*/ 9 w 34"/>
                  <a:gd name="T1" fmla="*/ 34 h 38"/>
                  <a:gd name="T2" fmla="*/ 10 w 34"/>
                  <a:gd name="T3" fmla="*/ 34 h 38"/>
                  <a:gd name="T4" fmla="*/ 10 w 34"/>
                  <a:gd name="T5" fmla="*/ 34 h 38"/>
                  <a:gd name="T6" fmla="*/ 12 w 34"/>
                  <a:gd name="T7" fmla="*/ 36 h 38"/>
                  <a:gd name="T8" fmla="*/ 14 w 34"/>
                  <a:gd name="T9" fmla="*/ 38 h 38"/>
                  <a:gd name="T10" fmla="*/ 15 w 34"/>
                  <a:gd name="T11" fmla="*/ 37 h 38"/>
                  <a:gd name="T12" fmla="*/ 16 w 34"/>
                  <a:gd name="T13" fmla="*/ 36 h 38"/>
                  <a:gd name="T14" fmla="*/ 17 w 34"/>
                  <a:gd name="T15" fmla="*/ 36 h 38"/>
                  <a:gd name="T16" fmla="*/ 18 w 34"/>
                  <a:gd name="T17" fmla="*/ 37 h 38"/>
                  <a:gd name="T18" fmla="*/ 18 w 34"/>
                  <a:gd name="T19" fmla="*/ 36 h 38"/>
                  <a:gd name="T20" fmla="*/ 18 w 34"/>
                  <a:gd name="T21" fmla="*/ 36 h 38"/>
                  <a:gd name="T22" fmla="*/ 19 w 34"/>
                  <a:gd name="T23" fmla="*/ 36 h 38"/>
                  <a:gd name="T24" fmla="*/ 20 w 34"/>
                  <a:gd name="T25" fmla="*/ 36 h 38"/>
                  <a:gd name="T26" fmla="*/ 22 w 34"/>
                  <a:gd name="T27" fmla="*/ 35 h 38"/>
                  <a:gd name="T28" fmla="*/ 22 w 34"/>
                  <a:gd name="T29" fmla="*/ 35 h 38"/>
                  <a:gd name="T30" fmla="*/ 27 w 34"/>
                  <a:gd name="T31" fmla="*/ 35 h 38"/>
                  <a:gd name="T32" fmla="*/ 33 w 34"/>
                  <a:gd name="T33" fmla="*/ 35 h 38"/>
                  <a:gd name="T34" fmla="*/ 34 w 34"/>
                  <a:gd name="T35" fmla="*/ 33 h 38"/>
                  <a:gd name="T36" fmla="*/ 33 w 34"/>
                  <a:gd name="T37" fmla="*/ 32 h 38"/>
                  <a:gd name="T38" fmla="*/ 33 w 34"/>
                  <a:gd name="T39" fmla="*/ 32 h 38"/>
                  <a:gd name="T40" fmla="*/ 30 w 34"/>
                  <a:gd name="T41" fmla="*/ 6 h 38"/>
                  <a:gd name="T42" fmla="*/ 34 w 34"/>
                  <a:gd name="T43" fmla="*/ 6 h 38"/>
                  <a:gd name="T44" fmla="*/ 25 w 34"/>
                  <a:gd name="T45" fmla="*/ 0 h 38"/>
                  <a:gd name="T46" fmla="*/ 24 w 34"/>
                  <a:gd name="T47" fmla="*/ 0 h 38"/>
                  <a:gd name="T48" fmla="*/ 24 w 34"/>
                  <a:gd name="T49" fmla="*/ 3 h 38"/>
                  <a:gd name="T50" fmla="*/ 21 w 34"/>
                  <a:gd name="T51" fmla="*/ 4 h 38"/>
                  <a:gd name="T52" fmla="*/ 14 w 34"/>
                  <a:gd name="T53" fmla="*/ 4 h 38"/>
                  <a:gd name="T54" fmla="*/ 14 w 34"/>
                  <a:gd name="T55" fmla="*/ 11 h 38"/>
                  <a:gd name="T56" fmla="*/ 13 w 34"/>
                  <a:gd name="T57" fmla="*/ 12 h 38"/>
                  <a:gd name="T58" fmla="*/ 11 w 34"/>
                  <a:gd name="T59" fmla="*/ 13 h 38"/>
                  <a:gd name="T60" fmla="*/ 11 w 34"/>
                  <a:gd name="T61" fmla="*/ 18 h 38"/>
                  <a:gd name="T62" fmla="*/ 0 w 34"/>
                  <a:gd name="T63" fmla="*/ 18 h 38"/>
                  <a:gd name="T64" fmla="*/ 1 w 34"/>
                  <a:gd name="T65" fmla="*/ 21 h 38"/>
                  <a:gd name="T66" fmla="*/ 2 w 34"/>
                  <a:gd name="T67" fmla="*/ 21 h 38"/>
                  <a:gd name="T68" fmla="*/ 2 w 34"/>
                  <a:gd name="T69" fmla="*/ 23 h 38"/>
                  <a:gd name="T70" fmla="*/ 2 w 34"/>
                  <a:gd name="T71" fmla="*/ 26 h 38"/>
                  <a:gd name="T72" fmla="*/ 1 w 34"/>
                  <a:gd name="T73" fmla="*/ 32 h 38"/>
                  <a:gd name="T74" fmla="*/ 1 w 34"/>
                  <a:gd name="T75" fmla="*/ 34 h 38"/>
                  <a:gd name="T76" fmla="*/ 1 w 34"/>
                  <a:gd name="T77" fmla="*/ 34 h 38"/>
                  <a:gd name="T78" fmla="*/ 1 w 34"/>
                  <a:gd name="T79" fmla="*/ 33 h 38"/>
                  <a:gd name="T80" fmla="*/ 2 w 34"/>
                  <a:gd name="T81" fmla="*/ 32 h 38"/>
                  <a:gd name="T82" fmla="*/ 4 w 34"/>
                  <a:gd name="T83" fmla="*/ 33 h 38"/>
                  <a:gd name="T84" fmla="*/ 5 w 34"/>
                  <a:gd name="T85" fmla="*/ 32 h 38"/>
                  <a:gd name="T86" fmla="*/ 7 w 34"/>
                  <a:gd name="T87" fmla="*/ 32 h 38"/>
                  <a:gd name="T88" fmla="*/ 7 w 34"/>
                  <a:gd name="T89" fmla="*/ 32 h 38"/>
                  <a:gd name="T90" fmla="*/ 9 w 34"/>
                  <a:gd name="T91" fmla="*/ 3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 h="38">
                    <a:moveTo>
                      <a:pt x="9" y="34"/>
                    </a:moveTo>
                    <a:cubicBezTo>
                      <a:pt x="10" y="34"/>
                      <a:pt x="10" y="34"/>
                      <a:pt x="10" y="34"/>
                    </a:cubicBezTo>
                    <a:cubicBezTo>
                      <a:pt x="10" y="34"/>
                      <a:pt x="10" y="34"/>
                      <a:pt x="10" y="34"/>
                    </a:cubicBezTo>
                    <a:cubicBezTo>
                      <a:pt x="10" y="34"/>
                      <a:pt x="11" y="36"/>
                      <a:pt x="12" y="36"/>
                    </a:cubicBezTo>
                    <a:cubicBezTo>
                      <a:pt x="13" y="37"/>
                      <a:pt x="13" y="37"/>
                      <a:pt x="14" y="38"/>
                    </a:cubicBezTo>
                    <a:cubicBezTo>
                      <a:pt x="14" y="38"/>
                      <a:pt x="15" y="38"/>
                      <a:pt x="15" y="37"/>
                    </a:cubicBezTo>
                    <a:cubicBezTo>
                      <a:pt x="15" y="36"/>
                      <a:pt x="15" y="36"/>
                      <a:pt x="16" y="36"/>
                    </a:cubicBezTo>
                    <a:cubicBezTo>
                      <a:pt x="16" y="36"/>
                      <a:pt x="16" y="36"/>
                      <a:pt x="17" y="36"/>
                    </a:cubicBezTo>
                    <a:cubicBezTo>
                      <a:pt x="17" y="37"/>
                      <a:pt x="17" y="37"/>
                      <a:pt x="18" y="37"/>
                    </a:cubicBezTo>
                    <a:cubicBezTo>
                      <a:pt x="18" y="37"/>
                      <a:pt x="18" y="36"/>
                      <a:pt x="18" y="36"/>
                    </a:cubicBezTo>
                    <a:cubicBezTo>
                      <a:pt x="18" y="36"/>
                      <a:pt x="18" y="36"/>
                      <a:pt x="18" y="36"/>
                    </a:cubicBezTo>
                    <a:cubicBezTo>
                      <a:pt x="18" y="36"/>
                      <a:pt x="19" y="36"/>
                      <a:pt x="19" y="36"/>
                    </a:cubicBezTo>
                    <a:cubicBezTo>
                      <a:pt x="20" y="36"/>
                      <a:pt x="20" y="36"/>
                      <a:pt x="20" y="36"/>
                    </a:cubicBezTo>
                    <a:cubicBezTo>
                      <a:pt x="21" y="36"/>
                      <a:pt x="22" y="35"/>
                      <a:pt x="22" y="35"/>
                    </a:cubicBezTo>
                    <a:cubicBezTo>
                      <a:pt x="22" y="35"/>
                      <a:pt x="22" y="35"/>
                      <a:pt x="22" y="35"/>
                    </a:cubicBezTo>
                    <a:cubicBezTo>
                      <a:pt x="22" y="35"/>
                      <a:pt x="25" y="35"/>
                      <a:pt x="27" y="35"/>
                    </a:cubicBezTo>
                    <a:cubicBezTo>
                      <a:pt x="32" y="35"/>
                      <a:pt x="33" y="35"/>
                      <a:pt x="33" y="35"/>
                    </a:cubicBezTo>
                    <a:cubicBezTo>
                      <a:pt x="34" y="35"/>
                      <a:pt x="34" y="34"/>
                      <a:pt x="34" y="33"/>
                    </a:cubicBezTo>
                    <a:cubicBezTo>
                      <a:pt x="33" y="32"/>
                      <a:pt x="33" y="32"/>
                      <a:pt x="33" y="32"/>
                    </a:cubicBezTo>
                    <a:cubicBezTo>
                      <a:pt x="33" y="32"/>
                      <a:pt x="33" y="32"/>
                      <a:pt x="33" y="32"/>
                    </a:cubicBezTo>
                    <a:cubicBezTo>
                      <a:pt x="30" y="6"/>
                      <a:pt x="30" y="6"/>
                      <a:pt x="30" y="6"/>
                    </a:cubicBezTo>
                    <a:cubicBezTo>
                      <a:pt x="34" y="6"/>
                      <a:pt x="34" y="6"/>
                      <a:pt x="34" y="6"/>
                    </a:cubicBezTo>
                    <a:cubicBezTo>
                      <a:pt x="29" y="3"/>
                      <a:pt x="25" y="0"/>
                      <a:pt x="25" y="0"/>
                    </a:cubicBezTo>
                    <a:cubicBezTo>
                      <a:pt x="25" y="0"/>
                      <a:pt x="24" y="0"/>
                      <a:pt x="24" y="0"/>
                    </a:cubicBezTo>
                    <a:cubicBezTo>
                      <a:pt x="24" y="3"/>
                      <a:pt x="24" y="3"/>
                      <a:pt x="24" y="3"/>
                    </a:cubicBezTo>
                    <a:cubicBezTo>
                      <a:pt x="24" y="4"/>
                      <a:pt x="24" y="4"/>
                      <a:pt x="21" y="4"/>
                    </a:cubicBezTo>
                    <a:cubicBezTo>
                      <a:pt x="19" y="4"/>
                      <a:pt x="15" y="4"/>
                      <a:pt x="14" y="4"/>
                    </a:cubicBezTo>
                    <a:cubicBezTo>
                      <a:pt x="14" y="11"/>
                      <a:pt x="14" y="11"/>
                      <a:pt x="14" y="11"/>
                    </a:cubicBezTo>
                    <a:cubicBezTo>
                      <a:pt x="14" y="12"/>
                      <a:pt x="14" y="12"/>
                      <a:pt x="13" y="12"/>
                    </a:cubicBezTo>
                    <a:cubicBezTo>
                      <a:pt x="12" y="13"/>
                      <a:pt x="11" y="13"/>
                      <a:pt x="11" y="13"/>
                    </a:cubicBezTo>
                    <a:cubicBezTo>
                      <a:pt x="11" y="18"/>
                      <a:pt x="11" y="18"/>
                      <a:pt x="11" y="18"/>
                    </a:cubicBezTo>
                    <a:cubicBezTo>
                      <a:pt x="0" y="18"/>
                      <a:pt x="0" y="18"/>
                      <a:pt x="0" y="18"/>
                    </a:cubicBezTo>
                    <a:cubicBezTo>
                      <a:pt x="0" y="19"/>
                      <a:pt x="1" y="20"/>
                      <a:pt x="1" y="21"/>
                    </a:cubicBezTo>
                    <a:cubicBezTo>
                      <a:pt x="1" y="21"/>
                      <a:pt x="1" y="21"/>
                      <a:pt x="2" y="21"/>
                    </a:cubicBezTo>
                    <a:cubicBezTo>
                      <a:pt x="2" y="22"/>
                      <a:pt x="2" y="22"/>
                      <a:pt x="2" y="23"/>
                    </a:cubicBezTo>
                    <a:cubicBezTo>
                      <a:pt x="2" y="24"/>
                      <a:pt x="2" y="25"/>
                      <a:pt x="2" y="26"/>
                    </a:cubicBezTo>
                    <a:cubicBezTo>
                      <a:pt x="3" y="27"/>
                      <a:pt x="2" y="30"/>
                      <a:pt x="1" y="32"/>
                    </a:cubicBezTo>
                    <a:cubicBezTo>
                      <a:pt x="1" y="32"/>
                      <a:pt x="1" y="33"/>
                      <a:pt x="1" y="34"/>
                    </a:cubicBezTo>
                    <a:cubicBezTo>
                      <a:pt x="1" y="34"/>
                      <a:pt x="1" y="34"/>
                      <a:pt x="1" y="34"/>
                    </a:cubicBezTo>
                    <a:cubicBezTo>
                      <a:pt x="1" y="34"/>
                      <a:pt x="1" y="33"/>
                      <a:pt x="1" y="33"/>
                    </a:cubicBezTo>
                    <a:cubicBezTo>
                      <a:pt x="2" y="33"/>
                      <a:pt x="2" y="32"/>
                      <a:pt x="2" y="32"/>
                    </a:cubicBezTo>
                    <a:cubicBezTo>
                      <a:pt x="3" y="33"/>
                      <a:pt x="3" y="33"/>
                      <a:pt x="4" y="33"/>
                    </a:cubicBezTo>
                    <a:cubicBezTo>
                      <a:pt x="4" y="33"/>
                      <a:pt x="5" y="32"/>
                      <a:pt x="5" y="32"/>
                    </a:cubicBezTo>
                    <a:cubicBezTo>
                      <a:pt x="5" y="32"/>
                      <a:pt x="6" y="32"/>
                      <a:pt x="7" y="32"/>
                    </a:cubicBezTo>
                    <a:cubicBezTo>
                      <a:pt x="7" y="32"/>
                      <a:pt x="7" y="32"/>
                      <a:pt x="7" y="32"/>
                    </a:cubicBezTo>
                    <a:cubicBezTo>
                      <a:pt x="8" y="33"/>
                      <a:pt x="9" y="33"/>
                      <a:pt x="9" y="34"/>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73" name="Freeform 62">
                <a:extLst>
                  <a:ext uri="{FF2B5EF4-FFF2-40B4-BE49-F238E27FC236}">
                    <a16:creationId xmlns:a16="http://schemas.microsoft.com/office/drawing/2014/main" id="{B1418562-74D0-4E2F-A2B0-3509D11B2CEE}"/>
                  </a:ext>
                </a:extLst>
              </p:cNvPr>
              <p:cNvSpPr>
                <a:spLocks/>
              </p:cNvSpPr>
              <p:nvPr userDrawn="1"/>
            </p:nvSpPr>
            <p:spPr bwMode="auto">
              <a:xfrm>
                <a:off x="3352" y="2357"/>
                <a:ext cx="203" cy="230"/>
              </a:xfrm>
              <a:custGeom>
                <a:avLst/>
                <a:gdLst>
                  <a:gd name="T0" fmla="*/ 9 w 34"/>
                  <a:gd name="T1" fmla="*/ 34 h 38"/>
                  <a:gd name="T2" fmla="*/ 10 w 34"/>
                  <a:gd name="T3" fmla="*/ 34 h 38"/>
                  <a:gd name="T4" fmla="*/ 10 w 34"/>
                  <a:gd name="T5" fmla="*/ 34 h 38"/>
                  <a:gd name="T6" fmla="*/ 12 w 34"/>
                  <a:gd name="T7" fmla="*/ 36 h 38"/>
                  <a:gd name="T8" fmla="*/ 14 w 34"/>
                  <a:gd name="T9" fmla="*/ 38 h 38"/>
                  <a:gd name="T10" fmla="*/ 15 w 34"/>
                  <a:gd name="T11" fmla="*/ 37 h 38"/>
                  <a:gd name="T12" fmla="*/ 16 w 34"/>
                  <a:gd name="T13" fmla="*/ 36 h 38"/>
                  <a:gd name="T14" fmla="*/ 17 w 34"/>
                  <a:gd name="T15" fmla="*/ 36 h 38"/>
                  <a:gd name="T16" fmla="*/ 18 w 34"/>
                  <a:gd name="T17" fmla="*/ 37 h 38"/>
                  <a:gd name="T18" fmla="*/ 18 w 34"/>
                  <a:gd name="T19" fmla="*/ 36 h 38"/>
                  <a:gd name="T20" fmla="*/ 18 w 34"/>
                  <a:gd name="T21" fmla="*/ 36 h 38"/>
                  <a:gd name="T22" fmla="*/ 19 w 34"/>
                  <a:gd name="T23" fmla="*/ 36 h 38"/>
                  <a:gd name="T24" fmla="*/ 20 w 34"/>
                  <a:gd name="T25" fmla="*/ 36 h 38"/>
                  <a:gd name="T26" fmla="*/ 22 w 34"/>
                  <a:gd name="T27" fmla="*/ 35 h 38"/>
                  <a:gd name="T28" fmla="*/ 22 w 34"/>
                  <a:gd name="T29" fmla="*/ 35 h 38"/>
                  <a:gd name="T30" fmla="*/ 27 w 34"/>
                  <a:gd name="T31" fmla="*/ 35 h 38"/>
                  <a:gd name="T32" fmla="*/ 33 w 34"/>
                  <a:gd name="T33" fmla="*/ 35 h 38"/>
                  <a:gd name="T34" fmla="*/ 34 w 34"/>
                  <a:gd name="T35" fmla="*/ 33 h 38"/>
                  <a:gd name="T36" fmla="*/ 33 w 34"/>
                  <a:gd name="T37" fmla="*/ 32 h 38"/>
                  <a:gd name="T38" fmla="*/ 33 w 34"/>
                  <a:gd name="T39" fmla="*/ 32 h 38"/>
                  <a:gd name="T40" fmla="*/ 30 w 34"/>
                  <a:gd name="T41" fmla="*/ 6 h 38"/>
                  <a:gd name="T42" fmla="*/ 34 w 34"/>
                  <a:gd name="T43" fmla="*/ 6 h 38"/>
                  <a:gd name="T44" fmla="*/ 25 w 34"/>
                  <a:gd name="T45" fmla="*/ 0 h 38"/>
                  <a:gd name="T46" fmla="*/ 24 w 34"/>
                  <a:gd name="T47" fmla="*/ 0 h 38"/>
                  <a:gd name="T48" fmla="*/ 24 w 34"/>
                  <a:gd name="T49" fmla="*/ 3 h 38"/>
                  <a:gd name="T50" fmla="*/ 21 w 34"/>
                  <a:gd name="T51" fmla="*/ 4 h 38"/>
                  <a:gd name="T52" fmla="*/ 14 w 34"/>
                  <a:gd name="T53" fmla="*/ 4 h 38"/>
                  <a:gd name="T54" fmla="*/ 14 w 34"/>
                  <a:gd name="T55" fmla="*/ 11 h 38"/>
                  <a:gd name="T56" fmla="*/ 13 w 34"/>
                  <a:gd name="T57" fmla="*/ 12 h 38"/>
                  <a:gd name="T58" fmla="*/ 11 w 34"/>
                  <a:gd name="T59" fmla="*/ 13 h 38"/>
                  <a:gd name="T60" fmla="*/ 11 w 34"/>
                  <a:gd name="T61" fmla="*/ 18 h 38"/>
                  <a:gd name="T62" fmla="*/ 0 w 34"/>
                  <a:gd name="T63" fmla="*/ 18 h 38"/>
                  <a:gd name="T64" fmla="*/ 1 w 34"/>
                  <a:gd name="T65" fmla="*/ 21 h 38"/>
                  <a:gd name="T66" fmla="*/ 2 w 34"/>
                  <a:gd name="T67" fmla="*/ 21 h 38"/>
                  <a:gd name="T68" fmla="*/ 2 w 34"/>
                  <a:gd name="T69" fmla="*/ 23 h 38"/>
                  <a:gd name="T70" fmla="*/ 2 w 34"/>
                  <a:gd name="T71" fmla="*/ 26 h 38"/>
                  <a:gd name="T72" fmla="*/ 1 w 34"/>
                  <a:gd name="T73" fmla="*/ 32 h 38"/>
                  <a:gd name="T74" fmla="*/ 1 w 34"/>
                  <a:gd name="T75" fmla="*/ 34 h 38"/>
                  <a:gd name="T76" fmla="*/ 1 w 34"/>
                  <a:gd name="T77" fmla="*/ 34 h 38"/>
                  <a:gd name="T78" fmla="*/ 1 w 34"/>
                  <a:gd name="T79" fmla="*/ 33 h 38"/>
                  <a:gd name="T80" fmla="*/ 2 w 34"/>
                  <a:gd name="T81" fmla="*/ 32 h 38"/>
                  <a:gd name="T82" fmla="*/ 4 w 34"/>
                  <a:gd name="T83" fmla="*/ 33 h 38"/>
                  <a:gd name="T84" fmla="*/ 5 w 34"/>
                  <a:gd name="T85" fmla="*/ 32 h 38"/>
                  <a:gd name="T86" fmla="*/ 7 w 34"/>
                  <a:gd name="T87" fmla="*/ 32 h 38"/>
                  <a:gd name="T88" fmla="*/ 7 w 34"/>
                  <a:gd name="T89" fmla="*/ 32 h 38"/>
                  <a:gd name="T90" fmla="*/ 9 w 34"/>
                  <a:gd name="T91" fmla="*/ 3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 h="38">
                    <a:moveTo>
                      <a:pt x="9" y="34"/>
                    </a:moveTo>
                    <a:cubicBezTo>
                      <a:pt x="10" y="34"/>
                      <a:pt x="10" y="34"/>
                      <a:pt x="10" y="34"/>
                    </a:cubicBezTo>
                    <a:cubicBezTo>
                      <a:pt x="10" y="34"/>
                      <a:pt x="10" y="34"/>
                      <a:pt x="10" y="34"/>
                    </a:cubicBezTo>
                    <a:cubicBezTo>
                      <a:pt x="10" y="34"/>
                      <a:pt x="11" y="36"/>
                      <a:pt x="12" y="36"/>
                    </a:cubicBezTo>
                    <a:cubicBezTo>
                      <a:pt x="13" y="37"/>
                      <a:pt x="13" y="37"/>
                      <a:pt x="14" y="38"/>
                    </a:cubicBezTo>
                    <a:cubicBezTo>
                      <a:pt x="14" y="38"/>
                      <a:pt x="15" y="38"/>
                      <a:pt x="15" y="37"/>
                    </a:cubicBezTo>
                    <a:cubicBezTo>
                      <a:pt x="15" y="36"/>
                      <a:pt x="15" y="36"/>
                      <a:pt x="16" y="36"/>
                    </a:cubicBezTo>
                    <a:cubicBezTo>
                      <a:pt x="16" y="36"/>
                      <a:pt x="16" y="36"/>
                      <a:pt x="17" y="36"/>
                    </a:cubicBezTo>
                    <a:cubicBezTo>
                      <a:pt x="17" y="37"/>
                      <a:pt x="17" y="37"/>
                      <a:pt x="18" y="37"/>
                    </a:cubicBezTo>
                    <a:cubicBezTo>
                      <a:pt x="18" y="37"/>
                      <a:pt x="18" y="36"/>
                      <a:pt x="18" y="36"/>
                    </a:cubicBezTo>
                    <a:cubicBezTo>
                      <a:pt x="18" y="36"/>
                      <a:pt x="18" y="36"/>
                      <a:pt x="18" y="36"/>
                    </a:cubicBezTo>
                    <a:cubicBezTo>
                      <a:pt x="18" y="36"/>
                      <a:pt x="19" y="36"/>
                      <a:pt x="19" y="36"/>
                    </a:cubicBezTo>
                    <a:cubicBezTo>
                      <a:pt x="20" y="36"/>
                      <a:pt x="20" y="36"/>
                      <a:pt x="20" y="36"/>
                    </a:cubicBezTo>
                    <a:cubicBezTo>
                      <a:pt x="21" y="36"/>
                      <a:pt x="22" y="35"/>
                      <a:pt x="22" y="35"/>
                    </a:cubicBezTo>
                    <a:cubicBezTo>
                      <a:pt x="22" y="35"/>
                      <a:pt x="22" y="35"/>
                      <a:pt x="22" y="35"/>
                    </a:cubicBezTo>
                    <a:cubicBezTo>
                      <a:pt x="22" y="35"/>
                      <a:pt x="25" y="35"/>
                      <a:pt x="27" y="35"/>
                    </a:cubicBezTo>
                    <a:cubicBezTo>
                      <a:pt x="32" y="35"/>
                      <a:pt x="33" y="35"/>
                      <a:pt x="33" y="35"/>
                    </a:cubicBezTo>
                    <a:cubicBezTo>
                      <a:pt x="34" y="35"/>
                      <a:pt x="34" y="34"/>
                      <a:pt x="34" y="33"/>
                    </a:cubicBezTo>
                    <a:cubicBezTo>
                      <a:pt x="33" y="32"/>
                      <a:pt x="33" y="32"/>
                      <a:pt x="33" y="32"/>
                    </a:cubicBezTo>
                    <a:cubicBezTo>
                      <a:pt x="33" y="32"/>
                      <a:pt x="33" y="32"/>
                      <a:pt x="33" y="32"/>
                    </a:cubicBezTo>
                    <a:cubicBezTo>
                      <a:pt x="30" y="6"/>
                      <a:pt x="30" y="6"/>
                      <a:pt x="30" y="6"/>
                    </a:cubicBezTo>
                    <a:cubicBezTo>
                      <a:pt x="34" y="6"/>
                      <a:pt x="34" y="6"/>
                      <a:pt x="34" y="6"/>
                    </a:cubicBezTo>
                    <a:cubicBezTo>
                      <a:pt x="29" y="3"/>
                      <a:pt x="25" y="0"/>
                      <a:pt x="25" y="0"/>
                    </a:cubicBezTo>
                    <a:cubicBezTo>
                      <a:pt x="25" y="0"/>
                      <a:pt x="24" y="0"/>
                      <a:pt x="24" y="0"/>
                    </a:cubicBezTo>
                    <a:cubicBezTo>
                      <a:pt x="24" y="3"/>
                      <a:pt x="24" y="3"/>
                      <a:pt x="24" y="3"/>
                    </a:cubicBezTo>
                    <a:cubicBezTo>
                      <a:pt x="24" y="4"/>
                      <a:pt x="24" y="4"/>
                      <a:pt x="21" y="4"/>
                    </a:cubicBezTo>
                    <a:cubicBezTo>
                      <a:pt x="19" y="4"/>
                      <a:pt x="15" y="4"/>
                      <a:pt x="14" y="4"/>
                    </a:cubicBezTo>
                    <a:cubicBezTo>
                      <a:pt x="14" y="11"/>
                      <a:pt x="14" y="11"/>
                      <a:pt x="14" y="11"/>
                    </a:cubicBezTo>
                    <a:cubicBezTo>
                      <a:pt x="14" y="12"/>
                      <a:pt x="14" y="12"/>
                      <a:pt x="13" y="12"/>
                    </a:cubicBezTo>
                    <a:cubicBezTo>
                      <a:pt x="12" y="13"/>
                      <a:pt x="11" y="13"/>
                      <a:pt x="11" y="13"/>
                    </a:cubicBezTo>
                    <a:cubicBezTo>
                      <a:pt x="11" y="18"/>
                      <a:pt x="11" y="18"/>
                      <a:pt x="11" y="18"/>
                    </a:cubicBezTo>
                    <a:cubicBezTo>
                      <a:pt x="0" y="18"/>
                      <a:pt x="0" y="18"/>
                      <a:pt x="0" y="18"/>
                    </a:cubicBezTo>
                    <a:cubicBezTo>
                      <a:pt x="0" y="19"/>
                      <a:pt x="1" y="20"/>
                      <a:pt x="1" y="21"/>
                    </a:cubicBezTo>
                    <a:cubicBezTo>
                      <a:pt x="1" y="21"/>
                      <a:pt x="1" y="21"/>
                      <a:pt x="2" y="21"/>
                    </a:cubicBezTo>
                    <a:cubicBezTo>
                      <a:pt x="2" y="22"/>
                      <a:pt x="2" y="22"/>
                      <a:pt x="2" y="23"/>
                    </a:cubicBezTo>
                    <a:cubicBezTo>
                      <a:pt x="2" y="24"/>
                      <a:pt x="2" y="25"/>
                      <a:pt x="2" y="26"/>
                    </a:cubicBezTo>
                    <a:cubicBezTo>
                      <a:pt x="3" y="27"/>
                      <a:pt x="2" y="30"/>
                      <a:pt x="1" y="32"/>
                    </a:cubicBezTo>
                    <a:cubicBezTo>
                      <a:pt x="1" y="32"/>
                      <a:pt x="1" y="33"/>
                      <a:pt x="1" y="34"/>
                    </a:cubicBezTo>
                    <a:cubicBezTo>
                      <a:pt x="1" y="34"/>
                      <a:pt x="1" y="34"/>
                      <a:pt x="1" y="34"/>
                    </a:cubicBezTo>
                    <a:cubicBezTo>
                      <a:pt x="1" y="34"/>
                      <a:pt x="1" y="33"/>
                      <a:pt x="1" y="33"/>
                    </a:cubicBezTo>
                    <a:cubicBezTo>
                      <a:pt x="2" y="33"/>
                      <a:pt x="2" y="32"/>
                      <a:pt x="2" y="32"/>
                    </a:cubicBezTo>
                    <a:cubicBezTo>
                      <a:pt x="3" y="33"/>
                      <a:pt x="3" y="33"/>
                      <a:pt x="4" y="33"/>
                    </a:cubicBezTo>
                    <a:cubicBezTo>
                      <a:pt x="4" y="33"/>
                      <a:pt x="5" y="32"/>
                      <a:pt x="5" y="32"/>
                    </a:cubicBezTo>
                    <a:cubicBezTo>
                      <a:pt x="5" y="32"/>
                      <a:pt x="6" y="32"/>
                      <a:pt x="7" y="32"/>
                    </a:cubicBezTo>
                    <a:cubicBezTo>
                      <a:pt x="7" y="32"/>
                      <a:pt x="7" y="32"/>
                      <a:pt x="7" y="32"/>
                    </a:cubicBezTo>
                    <a:cubicBezTo>
                      <a:pt x="8" y="33"/>
                      <a:pt x="9" y="33"/>
                      <a:pt x="9" y="3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4" name="Freeform 63">
                <a:extLst>
                  <a:ext uri="{FF2B5EF4-FFF2-40B4-BE49-F238E27FC236}">
                    <a16:creationId xmlns:a16="http://schemas.microsoft.com/office/drawing/2014/main" id="{476C83F2-C53C-4852-8EDB-1BCC31CF33E3}"/>
                  </a:ext>
                </a:extLst>
              </p:cNvPr>
              <p:cNvSpPr>
                <a:spLocks/>
              </p:cNvSpPr>
              <p:nvPr userDrawn="1"/>
            </p:nvSpPr>
            <p:spPr bwMode="auto">
              <a:xfrm>
                <a:off x="3435" y="2399"/>
                <a:ext cx="288" cy="272"/>
              </a:xfrm>
              <a:custGeom>
                <a:avLst/>
                <a:gdLst>
                  <a:gd name="T0" fmla="*/ 15 w 48"/>
                  <a:gd name="T1" fmla="*/ 44 h 45"/>
                  <a:gd name="T2" fmla="*/ 17 w 48"/>
                  <a:gd name="T3" fmla="*/ 43 h 45"/>
                  <a:gd name="T4" fmla="*/ 18 w 48"/>
                  <a:gd name="T5" fmla="*/ 43 h 45"/>
                  <a:gd name="T6" fmla="*/ 18 w 48"/>
                  <a:gd name="T7" fmla="*/ 44 h 45"/>
                  <a:gd name="T8" fmla="*/ 20 w 48"/>
                  <a:gd name="T9" fmla="*/ 41 h 45"/>
                  <a:gd name="T10" fmla="*/ 20 w 48"/>
                  <a:gd name="T11" fmla="*/ 39 h 45"/>
                  <a:gd name="T12" fmla="*/ 22 w 48"/>
                  <a:gd name="T13" fmla="*/ 38 h 45"/>
                  <a:gd name="T14" fmla="*/ 24 w 48"/>
                  <a:gd name="T15" fmla="*/ 34 h 45"/>
                  <a:gd name="T16" fmla="*/ 25 w 48"/>
                  <a:gd name="T17" fmla="*/ 35 h 45"/>
                  <a:gd name="T18" fmla="*/ 26 w 48"/>
                  <a:gd name="T19" fmla="*/ 35 h 45"/>
                  <a:gd name="T20" fmla="*/ 27 w 48"/>
                  <a:gd name="T21" fmla="*/ 33 h 45"/>
                  <a:gd name="T22" fmla="*/ 29 w 48"/>
                  <a:gd name="T23" fmla="*/ 32 h 45"/>
                  <a:gd name="T24" fmla="*/ 30 w 48"/>
                  <a:gd name="T25" fmla="*/ 32 h 45"/>
                  <a:gd name="T26" fmla="*/ 32 w 48"/>
                  <a:gd name="T27" fmla="*/ 31 h 45"/>
                  <a:gd name="T28" fmla="*/ 34 w 48"/>
                  <a:gd name="T29" fmla="*/ 30 h 45"/>
                  <a:gd name="T30" fmla="*/ 37 w 48"/>
                  <a:gd name="T31" fmla="*/ 30 h 45"/>
                  <a:gd name="T32" fmla="*/ 38 w 48"/>
                  <a:gd name="T33" fmla="*/ 30 h 45"/>
                  <a:gd name="T34" fmla="*/ 41 w 48"/>
                  <a:gd name="T35" fmla="*/ 29 h 45"/>
                  <a:gd name="T36" fmla="*/ 45 w 48"/>
                  <a:gd name="T37" fmla="*/ 29 h 45"/>
                  <a:gd name="T38" fmla="*/ 47 w 48"/>
                  <a:gd name="T39" fmla="*/ 27 h 45"/>
                  <a:gd name="T40" fmla="*/ 48 w 48"/>
                  <a:gd name="T41" fmla="*/ 25 h 45"/>
                  <a:gd name="T42" fmla="*/ 46 w 48"/>
                  <a:gd name="T43" fmla="*/ 18 h 45"/>
                  <a:gd name="T44" fmla="*/ 45 w 48"/>
                  <a:gd name="T45" fmla="*/ 18 h 45"/>
                  <a:gd name="T46" fmla="*/ 41 w 48"/>
                  <a:gd name="T47" fmla="*/ 14 h 45"/>
                  <a:gd name="T48" fmla="*/ 41 w 48"/>
                  <a:gd name="T49" fmla="*/ 14 h 45"/>
                  <a:gd name="T50" fmla="*/ 21 w 48"/>
                  <a:gd name="T51" fmla="*/ 0 h 45"/>
                  <a:gd name="T52" fmla="*/ 19 w 48"/>
                  <a:gd name="T53" fmla="*/ 25 h 45"/>
                  <a:gd name="T54" fmla="*/ 20 w 48"/>
                  <a:gd name="T55" fmla="*/ 26 h 45"/>
                  <a:gd name="T56" fmla="*/ 13 w 48"/>
                  <a:gd name="T57" fmla="*/ 29 h 45"/>
                  <a:gd name="T58" fmla="*/ 6 w 48"/>
                  <a:gd name="T59" fmla="*/ 29 h 45"/>
                  <a:gd name="T60" fmla="*/ 5 w 48"/>
                  <a:gd name="T61" fmla="*/ 29 h 45"/>
                  <a:gd name="T62" fmla="*/ 4 w 48"/>
                  <a:gd name="T63" fmla="*/ 29 h 45"/>
                  <a:gd name="T64" fmla="*/ 3 w 48"/>
                  <a:gd name="T65" fmla="*/ 29 h 45"/>
                  <a:gd name="T66" fmla="*/ 1 w 48"/>
                  <a:gd name="T67" fmla="*/ 30 h 45"/>
                  <a:gd name="T68" fmla="*/ 0 w 48"/>
                  <a:gd name="T69" fmla="*/ 31 h 45"/>
                  <a:gd name="T70" fmla="*/ 0 w 48"/>
                  <a:gd name="T71" fmla="*/ 32 h 45"/>
                  <a:gd name="T72" fmla="*/ 2 w 48"/>
                  <a:gd name="T73" fmla="*/ 36 h 45"/>
                  <a:gd name="T74" fmla="*/ 3 w 48"/>
                  <a:gd name="T75" fmla="*/ 39 h 45"/>
                  <a:gd name="T76" fmla="*/ 3 w 48"/>
                  <a:gd name="T77" fmla="*/ 39 h 45"/>
                  <a:gd name="T78" fmla="*/ 4 w 48"/>
                  <a:gd name="T79" fmla="*/ 39 h 45"/>
                  <a:gd name="T80" fmla="*/ 5 w 48"/>
                  <a:gd name="T81" fmla="*/ 38 h 45"/>
                  <a:gd name="T82" fmla="*/ 7 w 48"/>
                  <a:gd name="T83" fmla="*/ 39 h 45"/>
                  <a:gd name="T84" fmla="*/ 9 w 48"/>
                  <a:gd name="T85" fmla="*/ 37 h 45"/>
                  <a:gd name="T86" fmla="*/ 10 w 48"/>
                  <a:gd name="T87" fmla="*/ 40 h 45"/>
                  <a:gd name="T88" fmla="*/ 11 w 48"/>
                  <a:gd name="T89" fmla="*/ 41 h 45"/>
                  <a:gd name="T90" fmla="*/ 11 w 48"/>
                  <a:gd name="T91" fmla="*/ 42 h 45"/>
                  <a:gd name="T92" fmla="*/ 11 w 48"/>
                  <a:gd name="T93" fmla="*/ 43 h 45"/>
                  <a:gd name="T94" fmla="*/ 12 w 48"/>
                  <a:gd name="T95" fmla="*/ 44 h 45"/>
                  <a:gd name="T96" fmla="*/ 13 w 48"/>
                  <a:gd name="T97" fmla="*/ 4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8" h="45">
                    <a:moveTo>
                      <a:pt x="13" y="43"/>
                    </a:moveTo>
                    <a:cubicBezTo>
                      <a:pt x="14" y="43"/>
                      <a:pt x="14" y="44"/>
                      <a:pt x="15" y="44"/>
                    </a:cubicBezTo>
                    <a:cubicBezTo>
                      <a:pt x="15" y="45"/>
                      <a:pt x="16" y="44"/>
                      <a:pt x="16" y="44"/>
                    </a:cubicBezTo>
                    <a:cubicBezTo>
                      <a:pt x="16" y="43"/>
                      <a:pt x="17" y="43"/>
                      <a:pt x="17" y="43"/>
                    </a:cubicBezTo>
                    <a:cubicBezTo>
                      <a:pt x="17" y="43"/>
                      <a:pt x="17" y="43"/>
                      <a:pt x="18" y="43"/>
                    </a:cubicBezTo>
                    <a:cubicBezTo>
                      <a:pt x="18" y="43"/>
                      <a:pt x="18" y="43"/>
                      <a:pt x="18" y="43"/>
                    </a:cubicBezTo>
                    <a:cubicBezTo>
                      <a:pt x="18" y="44"/>
                      <a:pt x="18" y="44"/>
                      <a:pt x="18" y="44"/>
                    </a:cubicBezTo>
                    <a:cubicBezTo>
                      <a:pt x="18" y="44"/>
                      <a:pt x="18" y="44"/>
                      <a:pt x="18" y="44"/>
                    </a:cubicBezTo>
                    <a:cubicBezTo>
                      <a:pt x="19" y="43"/>
                      <a:pt x="19" y="43"/>
                      <a:pt x="19" y="43"/>
                    </a:cubicBezTo>
                    <a:cubicBezTo>
                      <a:pt x="20" y="43"/>
                      <a:pt x="20" y="42"/>
                      <a:pt x="20" y="41"/>
                    </a:cubicBezTo>
                    <a:cubicBezTo>
                      <a:pt x="20" y="41"/>
                      <a:pt x="20" y="41"/>
                      <a:pt x="20" y="40"/>
                    </a:cubicBezTo>
                    <a:cubicBezTo>
                      <a:pt x="20" y="40"/>
                      <a:pt x="20" y="39"/>
                      <a:pt x="20" y="39"/>
                    </a:cubicBezTo>
                    <a:cubicBezTo>
                      <a:pt x="20" y="39"/>
                      <a:pt x="20" y="39"/>
                      <a:pt x="21" y="39"/>
                    </a:cubicBezTo>
                    <a:cubicBezTo>
                      <a:pt x="21" y="39"/>
                      <a:pt x="22" y="39"/>
                      <a:pt x="22" y="38"/>
                    </a:cubicBezTo>
                    <a:cubicBezTo>
                      <a:pt x="23" y="37"/>
                      <a:pt x="23" y="37"/>
                      <a:pt x="23" y="37"/>
                    </a:cubicBezTo>
                    <a:cubicBezTo>
                      <a:pt x="23" y="36"/>
                      <a:pt x="23" y="34"/>
                      <a:pt x="24" y="34"/>
                    </a:cubicBezTo>
                    <a:cubicBezTo>
                      <a:pt x="24" y="34"/>
                      <a:pt x="24" y="34"/>
                      <a:pt x="24" y="34"/>
                    </a:cubicBezTo>
                    <a:cubicBezTo>
                      <a:pt x="24" y="34"/>
                      <a:pt x="25" y="34"/>
                      <a:pt x="25" y="35"/>
                    </a:cubicBezTo>
                    <a:cubicBezTo>
                      <a:pt x="25" y="35"/>
                      <a:pt x="25" y="35"/>
                      <a:pt x="26" y="35"/>
                    </a:cubicBezTo>
                    <a:cubicBezTo>
                      <a:pt x="26" y="35"/>
                      <a:pt x="26" y="35"/>
                      <a:pt x="26" y="35"/>
                    </a:cubicBezTo>
                    <a:cubicBezTo>
                      <a:pt x="26" y="34"/>
                      <a:pt x="26" y="34"/>
                      <a:pt x="27" y="34"/>
                    </a:cubicBezTo>
                    <a:cubicBezTo>
                      <a:pt x="27" y="34"/>
                      <a:pt x="27" y="34"/>
                      <a:pt x="27" y="33"/>
                    </a:cubicBezTo>
                    <a:cubicBezTo>
                      <a:pt x="27" y="33"/>
                      <a:pt x="28" y="32"/>
                      <a:pt x="28" y="32"/>
                    </a:cubicBezTo>
                    <a:cubicBezTo>
                      <a:pt x="28" y="32"/>
                      <a:pt x="29" y="32"/>
                      <a:pt x="29" y="32"/>
                    </a:cubicBezTo>
                    <a:cubicBezTo>
                      <a:pt x="29" y="32"/>
                      <a:pt x="29" y="32"/>
                      <a:pt x="29" y="32"/>
                    </a:cubicBezTo>
                    <a:cubicBezTo>
                      <a:pt x="29" y="32"/>
                      <a:pt x="30" y="32"/>
                      <a:pt x="30" y="32"/>
                    </a:cubicBezTo>
                    <a:cubicBezTo>
                      <a:pt x="30" y="32"/>
                      <a:pt x="30" y="31"/>
                      <a:pt x="31" y="31"/>
                    </a:cubicBezTo>
                    <a:cubicBezTo>
                      <a:pt x="31" y="31"/>
                      <a:pt x="32" y="31"/>
                      <a:pt x="32" y="31"/>
                    </a:cubicBezTo>
                    <a:cubicBezTo>
                      <a:pt x="32" y="31"/>
                      <a:pt x="33" y="30"/>
                      <a:pt x="33" y="30"/>
                    </a:cubicBezTo>
                    <a:cubicBezTo>
                      <a:pt x="33" y="30"/>
                      <a:pt x="34" y="30"/>
                      <a:pt x="34" y="30"/>
                    </a:cubicBezTo>
                    <a:cubicBezTo>
                      <a:pt x="34" y="30"/>
                      <a:pt x="34" y="30"/>
                      <a:pt x="35" y="30"/>
                    </a:cubicBezTo>
                    <a:cubicBezTo>
                      <a:pt x="35" y="30"/>
                      <a:pt x="35" y="30"/>
                      <a:pt x="37" y="30"/>
                    </a:cubicBezTo>
                    <a:cubicBezTo>
                      <a:pt x="37" y="30"/>
                      <a:pt x="38" y="30"/>
                      <a:pt x="38" y="30"/>
                    </a:cubicBezTo>
                    <a:cubicBezTo>
                      <a:pt x="38" y="30"/>
                      <a:pt x="38" y="30"/>
                      <a:pt x="38" y="30"/>
                    </a:cubicBezTo>
                    <a:cubicBezTo>
                      <a:pt x="39" y="29"/>
                      <a:pt x="40" y="29"/>
                      <a:pt x="41" y="29"/>
                    </a:cubicBezTo>
                    <a:cubicBezTo>
                      <a:pt x="41" y="29"/>
                      <a:pt x="41" y="29"/>
                      <a:pt x="41" y="29"/>
                    </a:cubicBezTo>
                    <a:cubicBezTo>
                      <a:pt x="42" y="29"/>
                      <a:pt x="42" y="29"/>
                      <a:pt x="43" y="29"/>
                    </a:cubicBezTo>
                    <a:cubicBezTo>
                      <a:pt x="44" y="29"/>
                      <a:pt x="45" y="29"/>
                      <a:pt x="45" y="29"/>
                    </a:cubicBezTo>
                    <a:cubicBezTo>
                      <a:pt x="46" y="29"/>
                      <a:pt x="46" y="28"/>
                      <a:pt x="47" y="28"/>
                    </a:cubicBezTo>
                    <a:cubicBezTo>
                      <a:pt x="47" y="28"/>
                      <a:pt x="47" y="28"/>
                      <a:pt x="47" y="27"/>
                    </a:cubicBezTo>
                    <a:cubicBezTo>
                      <a:pt x="47" y="27"/>
                      <a:pt x="47" y="27"/>
                      <a:pt x="47" y="26"/>
                    </a:cubicBezTo>
                    <a:cubicBezTo>
                      <a:pt x="47" y="26"/>
                      <a:pt x="48" y="25"/>
                      <a:pt x="48" y="25"/>
                    </a:cubicBezTo>
                    <a:cubicBezTo>
                      <a:pt x="48" y="25"/>
                      <a:pt x="48" y="22"/>
                      <a:pt x="48" y="18"/>
                    </a:cubicBezTo>
                    <a:cubicBezTo>
                      <a:pt x="47" y="18"/>
                      <a:pt x="46" y="18"/>
                      <a:pt x="46" y="18"/>
                    </a:cubicBezTo>
                    <a:cubicBezTo>
                      <a:pt x="45" y="18"/>
                      <a:pt x="45" y="18"/>
                      <a:pt x="45" y="18"/>
                    </a:cubicBezTo>
                    <a:cubicBezTo>
                      <a:pt x="45" y="18"/>
                      <a:pt x="45" y="18"/>
                      <a:pt x="45" y="18"/>
                    </a:cubicBezTo>
                    <a:cubicBezTo>
                      <a:pt x="45" y="18"/>
                      <a:pt x="45" y="16"/>
                      <a:pt x="44" y="15"/>
                    </a:cubicBezTo>
                    <a:cubicBezTo>
                      <a:pt x="43" y="15"/>
                      <a:pt x="41" y="14"/>
                      <a:pt x="41" y="14"/>
                    </a:cubicBezTo>
                    <a:cubicBezTo>
                      <a:pt x="41" y="14"/>
                      <a:pt x="41" y="14"/>
                      <a:pt x="41" y="14"/>
                    </a:cubicBezTo>
                    <a:cubicBezTo>
                      <a:pt x="41" y="14"/>
                      <a:pt x="41" y="14"/>
                      <a:pt x="41" y="14"/>
                    </a:cubicBezTo>
                    <a:cubicBezTo>
                      <a:pt x="41" y="14"/>
                      <a:pt x="40" y="12"/>
                      <a:pt x="39" y="12"/>
                    </a:cubicBezTo>
                    <a:cubicBezTo>
                      <a:pt x="38" y="11"/>
                      <a:pt x="30" y="5"/>
                      <a:pt x="21" y="0"/>
                    </a:cubicBezTo>
                    <a:cubicBezTo>
                      <a:pt x="16" y="0"/>
                      <a:pt x="16" y="0"/>
                      <a:pt x="16" y="0"/>
                    </a:cubicBezTo>
                    <a:cubicBezTo>
                      <a:pt x="19" y="25"/>
                      <a:pt x="19" y="25"/>
                      <a:pt x="19" y="25"/>
                    </a:cubicBezTo>
                    <a:cubicBezTo>
                      <a:pt x="20" y="26"/>
                      <a:pt x="20" y="26"/>
                      <a:pt x="20" y="26"/>
                    </a:cubicBezTo>
                    <a:cubicBezTo>
                      <a:pt x="20" y="26"/>
                      <a:pt x="20" y="26"/>
                      <a:pt x="20" y="26"/>
                    </a:cubicBezTo>
                    <a:cubicBezTo>
                      <a:pt x="20" y="27"/>
                      <a:pt x="20" y="28"/>
                      <a:pt x="19" y="29"/>
                    </a:cubicBezTo>
                    <a:cubicBezTo>
                      <a:pt x="19" y="29"/>
                      <a:pt x="19" y="29"/>
                      <a:pt x="13" y="29"/>
                    </a:cubicBezTo>
                    <a:cubicBezTo>
                      <a:pt x="11" y="29"/>
                      <a:pt x="8" y="29"/>
                      <a:pt x="8" y="29"/>
                    </a:cubicBezTo>
                    <a:cubicBezTo>
                      <a:pt x="8" y="29"/>
                      <a:pt x="7" y="29"/>
                      <a:pt x="6" y="29"/>
                    </a:cubicBezTo>
                    <a:cubicBezTo>
                      <a:pt x="6" y="29"/>
                      <a:pt x="6" y="29"/>
                      <a:pt x="5" y="29"/>
                    </a:cubicBezTo>
                    <a:cubicBezTo>
                      <a:pt x="5" y="29"/>
                      <a:pt x="5" y="29"/>
                      <a:pt x="5" y="29"/>
                    </a:cubicBezTo>
                    <a:cubicBezTo>
                      <a:pt x="4" y="29"/>
                      <a:pt x="4" y="29"/>
                      <a:pt x="4" y="29"/>
                    </a:cubicBezTo>
                    <a:cubicBezTo>
                      <a:pt x="4" y="29"/>
                      <a:pt x="4" y="29"/>
                      <a:pt x="4" y="29"/>
                    </a:cubicBezTo>
                    <a:cubicBezTo>
                      <a:pt x="4" y="30"/>
                      <a:pt x="4" y="30"/>
                      <a:pt x="4" y="30"/>
                    </a:cubicBezTo>
                    <a:cubicBezTo>
                      <a:pt x="3" y="30"/>
                      <a:pt x="3" y="30"/>
                      <a:pt x="3" y="29"/>
                    </a:cubicBezTo>
                    <a:cubicBezTo>
                      <a:pt x="2" y="29"/>
                      <a:pt x="2" y="29"/>
                      <a:pt x="2" y="29"/>
                    </a:cubicBezTo>
                    <a:cubicBezTo>
                      <a:pt x="1" y="29"/>
                      <a:pt x="1" y="30"/>
                      <a:pt x="1" y="30"/>
                    </a:cubicBezTo>
                    <a:cubicBezTo>
                      <a:pt x="1" y="31"/>
                      <a:pt x="1" y="31"/>
                      <a:pt x="0" y="31"/>
                    </a:cubicBezTo>
                    <a:cubicBezTo>
                      <a:pt x="0" y="31"/>
                      <a:pt x="0" y="31"/>
                      <a:pt x="0" y="31"/>
                    </a:cubicBezTo>
                    <a:cubicBezTo>
                      <a:pt x="0" y="32"/>
                      <a:pt x="0" y="32"/>
                      <a:pt x="0" y="32"/>
                    </a:cubicBezTo>
                    <a:cubicBezTo>
                      <a:pt x="0" y="32"/>
                      <a:pt x="0" y="32"/>
                      <a:pt x="0" y="32"/>
                    </a:cubicBezTo>
                    <a:cubicBezTo>
                      <a:pt x="0" y="33"/>
                      <a:pt x="0" y="34"/>
                      <a:pt x="1" y="34"/>
                    </a:cubicBezTo>
                    <a:cubicBezTo>
                      <a:pt x="2" y="35"/>
                      <a:pt x="2" y="36"/>
                      <a:pt x="2" y="36"/>
                    </a:cubicBezTo>
                    <a:cubicBezTo>
                      <a:pt x="2" y="36"/>
                      <a:pt x="2" y="38"/>
                      <a:pt x="2" y="38"/>
                    </a:cubicBezTo>
                    <a:cubicBezTo>
                      <a:pt x="2" y="39"/>
                      <a:pt x="3" y="39"/>
                      <a:pt x="3" y="39"/>
                    </a:cubicBezTo>
                    <a:cubicBezTo>
                      <a:pt x="3" y="39"/>
                      <a:pt x="3" y="39"/>
                      <a:pt x="3" y="39"/>
                    </a:cubicBezTo>
                    <a:cubicBezTo>
                      <a:pt x="3" y="39"/>
                      <a:pt x="3" y="39"/>
                      <a:pt x="3" y="39"/>
                    </a:cubicBezTo>
                    <a:cubicBezTo>
                      <a:pt x="4" y="39"/>
                      <a:pt x="4" y="39"/>
                      <a:pt x="4" y="39"/>
                    </a:cubicBezTo>
                    <a:cubicBezTo>
                      <a:pt x="4" y="39"/>
                      <a:pt x="4" y="39"/>
                      <a:pt x="4" y="39"/>
                    </a:cubicBezTo>
                    <a:cubicBezTo>
                      <a:pt x="4" y="39"/>
                      <a:pt x="4" y="39"/>
                      <a:pt x="5" y="39"/>
                    </a:cubicBezTo>
                    <a:cubicBezTo>
                      <a:pt x="5" y="39"/>
                      <a:pt x="5" y="38"/>
                      <a:pt x="5" y="38"/>
                    </a:cubicBezTo>
                    <a:cubicBezTo>
                      <a:pt x="5" y="38"/>
                      <a:pt x="6" y="39"/>
                      <a:pt x="6" y="39"/>
                    </a:cubicBezTo>
                    <a:cubicBezTo>
                      <a:pt x="6" y="39"/>
                      <a:pt x="7" y="39"/>
                      <a:pt x="7" y="39"/>
                    </a:cubicBezTo>
                    <a:cubicBezTo>
                      <a:pt x="7" y="39"/>
                      <a:pt x="7" y="38"/>
                      <a:pt x="8" y="38"/>
                    </a:cubicBezTo>
                    <a:cubicBezTo>
                      <a:pt x="8" y="38"/>
                      <a:pt x="8" y="37"/>
                      <a:pt x="9" y="37"/>
                    </a:cubicBezTo>
                    <a:cubicBezTo>
                      <a:pt x="9" y="37"/>
                      <a:pt x="9" y="37"/>
                      <a:pt x="9" y="37"/>
                    </a:cubicBezTo>
                    <a:cubicBezTo>
                      <a:pt x="9" y="38"/>
                      <a:pt x="10" y="39"/>
                      <a:pt x="10" y="40"/>
                    </a:cubicBezTo>
                    <a:cubicBezTo>
                      <a:pt x="10" y="40"/>
                      <a:pt x="10" y="40"/>
                      <a:pt x="11" y="40"/>
                    </a:cubicBezTo>
                    <a:cubicBezTo>
                      <a:pt x="11" y="41"/>
                      <a:pt x="11" y="41"/>
                      <a:pt x="11" y="41"/>
                    </a:cubicBezTo>
                    <a:cubicBezTo>
                      <a:pt x="11" y="41"/>
                      <a:pt x="11" y="41"/>
                      <a:pt x="11" y="41"/>
                    </a:cubicBezTo>
                    <a:cubicBezTo>
                      <a:pt x="11" y="41"/>
                      <a:pt x="11" y="42"/>
                      <a:pt x="11" y="42"/>
                    </a:cubicBezTo>
                    <a:cubicBezTo>
                      <a:pt x="11" y="42"/>
                      <a:pt x="11" y="42"/>
                      <a:pt x="11" y="42"/>
                    </a:cubicBezTo>
                    <a:cubicBezTo>
                      <a:pt x="11" y="42"/>
                      <a:pt x="11" y="43"/>
                      <a:pt x="11" y="43"/>
                    </a:cubicBezTo>
                    <a:cubicBezTo>
                      <a:pt x="12" y="43"/>
                      <a:pt x="12" y="44"/>
                      <a:pt x="12" y="44"/>
                    </a:cubicBezTo>
                    <a:cubicBezTo>
                      <a:pt x="12" y="44"/>
                      <a:pt x="12" y="44"/>
                      <a:pt x="12" y="44"/>
                    </a:cubicBezTo>
                    <a:cubicBezTo>
                      <a:pt x="12" y="44"/>
                      <a:pt x="13" y="44"/>
                      <a:pt x="13" y="44"/>
                    </a:cubicBezTo>
                    <a:cubicBezTo>
                      <a:pt x="13" y="44"/>
                      <a:pt x="13" y="43"/>
                      <a:pt x="13" y="43"/>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75" name="Freeform 64">
                <a:extLst>
                  <a:ext uri="{FF2B5EF4-FFF2-40B4-BE49-F238E27FC236}">
                    <a16:creationId xmlns:a16="http://schemas.microsoft.com/office/drawing/2014/main" id="{84EE89E9-E95F-4DE5-A2F7-15F402595910}"/>
                  </a:ext>
                </a:extLst>
              </p:cNvPr>
              <p:cNvSpPr>
                <a:spLocks/>
              </p:cNvSpPr>
              <p:nvPr userDrawn="1"/>
            </p:nvSpPr>
            <p:spPr bwMode="auto">
              <a:xfrm>
                <a:off x="3435" y="2399"/>
                <a:ext cx="288" cy="272"/>
              </a:xfrm>
              <a:custGeom>
                <a:avLst/>
                <a:gdLst>
                  <a:gd name="T0" fmla="*/ 15 w 48"/>
                  <a:gd name="T1" fmla="*/ 44 h 45"/>
                  <a:gd name="T2" fmla="*/ 17 w 48"/>
                  <a:gd name="T3" fmla="*/ 43 h 45"/>
                  <a:gd name="T4" fmla="*/ 18 w 48"/>
                  <a:gd name="T5" fmla="*/ 43 h 45"/>
                  <a:gd name="T6" fmla="*/ 18 w 48"/>
                  <a:gd name="T7" fmla="*/ 44 h 45"/>
                  <a:gd name="T8" fmla="*/ 20 w 48"/>
                  <a:gd name="T9" fmla="*/ 41 h 45"/>
                  <a:gd name="T10" fmla="*/ 20 w 48"/>
                  <a:gd name="T11" fmla="*/ 39 h 45"/>
                  <a:gd name="T12" fmla="*/ 22 w 48"/>
                  <a:gd name="T13" fmla="*/ 38 h 45"/>
                  <a:gd name="T14" fmla="*/ 24 w 48"/>
                  <a:gd name="T15" fmla="*/ 34 h 45"/>
                  <a:gd name="T16" fmla="*/ 25 w 48"/>
                  <a:gd name="T17" fmla="*/ 35 h 45"/>
                  <a:gd name="T18" fmla="*/ 26 w 48"/>
                  <a:gd name="T19" fmla="*/ 35 h 45"/>
                  <a:gd name="T20" fmla="*/ 27 w 48"/>
                  <a:gd name="T21" fmla="*/ 33 h 45"/>
                  <a:gd name="T22" fmla="*/ 29 w 48"/>
                  <a:gd name="T23" fmla="*/ 32 h 45"/>
                  <a:gd name="T24" fmla="*/ 30 w 48"/>
                  <a:gd name="T25" fmla="*/ 32 h 45"/>
                  <a:gd name="T26" fmla="*/ 32 w 48"/>
                  <a:gd name="T27" fmla="*/ 31 h 45"/>
                  <a:gd name="T28" fmla="*/ 34 w 48"/>
                  <a:gd name="T29" fmla="*/ 30 h 45"/>
                  <a:gd name="T30" fmla="*/ 37 w 48"/>
                  <a:gd name="T31" fmla="*/ 30 h 45"/>
                  <a:gd name="T32" fmla="*/ 38 w 48"/>
                  <a:gd name="T33" fmla="*/ 30 h 45"/>
                  <a:gd name="T34" fmla="*/ 41 w 48"/>
                  <a:gd name="T35" fmla="*/ 29 h 45"/>
                  <a:gd name="T36" fmla="*/ 45 w 48"/>
                  <a:gd name="T37" fmla="*/ 29 h 45"/>
                  <a:gd name="T38" fmla="*/ 47 w 48"/>
                  <a:gd name="T39" fmla="*/ 27 h 45"/>
                  <a:gd name="T40" fmla="*/ 48 w 48"/>
                  <a:gd name="T41" fmla="*/ 25 h 45"/>
                  <a:gd name="T42" fmla="*/ 46 w 48"/>
                  <a:gd name="T43" fmla="*/ 18 h 45"/>
                  <a:gd name="T44" fmla="*/ 45 w 48"/>
                  <a:gd name="T45" fmla="*/ 18 h 45"/>
                  <a:gd name="T46" fmla="*/ 41 w 48"/>
                  <a:gd name="T47" fmla="*/ 14 h 45"/>
                  <a:gd name="T48" fmla="*/ 41 w 48"/>
                  <a:gd name="T49" fmla="*/ 14 h 45"/>
                  <a:gd name="T50" fmla="*/ 21 w 48"/>
                  <a:gd name="T51" fmla="*/ 0 h 45"/>
                  <a:gd name="T52" fmla="*/ 19 w 48"/>
                  <a:gd name="T53" fmla="*/ 25 h 45"/>
                  <a:gd name="T54" fmla="*/ 20 w 48"/>
                  <a:gd name="T55" fmla="*/ 26 h 45"/>
                  <a:gd name="T56" fmla="*/ 13 w 48"/>
                  <a:gd name="T57" fmla="*/ 29 h 45"/>
                  <a:gd name="T58" fmla="*/ 6 w 48"/>
                  <a:gd name="T59" fmla="*/ 29 h 45"/>
                  <a:gd name="T60" fmla="*/ 5 w 48"/>
                  <a:gd name="T61" fmla="*/ 29 h 45"/>
                  <a:gd name="T62" fmla="*/ 4 w 48"/>
                  <a:gd name="T63" fmla="*/ 29 h 45"/>
                  <a:gd name="T64" fmla="*/ 3 w 48"/>
                  <a:gd name="T65" fmla="*/ 29 h 45"/>
                  <a:gd name="T66" fmla="*/ 1 w 48"/>
                  <a:gd name="T67" fmla="*/ 30 h 45"/>
                  <a:gd name="T68" fmla="*/ 0 w 48"/>
                  <a:gd name="T69" fmla="*/ 31 h 45"/>
                  <a:gd name="T70" fmla="*/ 0 w 48"/>
                  <a:gd name="T71" fmla="*/ 32 h 45"/>
                  <a:gd name="T72" fmla="*/ 2 w 48"/>
                  <a:gd name="T73" fmla="*/ 36 h 45"/>
                  <a:gd name="T74" fmla="*/ 3 w 48"/>
                  <a:gd name="T75" fmla="*/ 39 h 45"/>
                  <a:gd name="T76" fmla="*/ 3 w 48"/>
                  <a:gd name="T77" fmla="*/ 39 h 45"/>
                  <a:gd name="T78" fmla="*/ 4 w 48"/>
                  <a:gd name="T79" fmla="*/ 39 h 45"/>
                  <a:gd name="T80" fmla="*/ 5 w 48"/>
                  <a:gd name="T81" fmla="*/ 38 h 45"/>
                  <a:gd name="T82" fmla="*/ 7 w 48"/>
                  <a:gd name="T83" fmla="*/ 39 h 45"/>
                  <a:gd name="T84" fmla="*/ 9 w 48"/>
                  <a:gd name="T85" fmla="*/ 37 h 45"/>
                  <a:gd name="T86" fmla="*/ 10 w 48"/>
                  <a:gd name="T87" fmla="*/ 40 h 45"/>
                  <a:gd name="T88" fmla="*/ 11 w 48"/>
                  <a:gd name="T89" fmla="*/ 41 h 45"/>
                  <a:gd name="T90" fmla="*/ 11 w 48"/>
                  <a:gd name="T91" fmla="*/ 42 h 45"/>
                  <a:gd name="T92" fmla="*/ 11 w 48"/>
                  <a:gd name="T93" fmla="*/ 43 h 45"/>
                  <a:gd name="T94" fmla="*/ 12 w 48"/>
                  <a:gd name="T95" fmla="*/ 44 h 45"/>
                  <a:gd name="T96" fmla="*/ 13 w 48"/>
                  <a:gd name="T97" fmla="*/ 43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8" h="45">
                    <a:moveTo>
                      <a:pt x="13" y="43"/>
                    </a:moveTo>
                    <a:cubicBezTo>
                      <a:pt x="14" y="43"/>
                      <a:pt x="14" y="44"/>
                      <a:pt x="15" y="44"/>
                    </a:cubicBezTo>
                    <a:cubicBezTo>
                      <a:pt x="15" y="45"/>
                      <a:pt x="16" y="44"/>
                      <a:pt x="16" y="44"/>
                    </a:cubicBezTo>
                    <a:cubicBezTo>
                      <a:pt x="16" y="43"/>
                      <a:pt x="17" y="43"/>
                      <a:pt x="17" y="43"/>
                    </a:cubicBezTo>
                    <a:cubicBezTo>
                      <a:pt x="17" y="43"/>
                      <a:pt x="17" y="43"/>
                      <a:pt x="18" y="43"/>
                    </a:cubicBezTo>
                    <a:cubicBezTo>
                      <a:pt x="18" y="43"/>
                      <a:pt x="18" y="43"/>
                      <a:pt x="18" y="43"/>
                    </a:cubicBezTo>
                    <a:cubicBezTo>
                      <a:pt x="18" y="44"/>
                      <a:pt x="18" y="44"/>
                      <a:pt x="18" y="44"/>
                    </a:cubicBezTo>
                    <a:cubicBezTo>
                      <a:pt x="18" y="44"/>
                      <a:pt x="18" y="44"/>
                      <a:pt x="18" y="44"/>
                    </a:cubicBezTo>
                    <a:cubicBezTo>
                      <a:pt x="19" y="43"/>
                      <a:pt x="19" y="43"/>
                      <a:pt x="19" y="43"/>
                    </a:cubicBezTo>
                    <a:cubicBezTo>
                      <a:pt x="20" y="43"/>
                      <a:pt x="20" y="42"/>
                      <a:pt x="20" y="41"/>
                    </a:cubicBezTo>
                    <a:cubicBezTo>
                      <a:pt x="20" y="41"/>
                      <a:pt x="20" y="41"/>
                      <a:pt x="20" y="40"/>
                    </a:cubicBezTo>
                    <a:cubicBezTo>
                      <a:pt x="20" y="40"/>
                      <a:pt x="20" y="39"/>
                      <a:pt x="20" y="39"/>
                    </a:cubicBezTo>
                    <a:cubicBezTo>
                      <a:pt x="20" y="39"/>
                      <a:pt x="20" y="39"/>
                      <a:pt x="21" y="39"/>
                    </a:cubicBezTo>
                    <a:cubicBezTo>
                      <a:pt x="21" y="39"/>
                      <a:pt x="22" y="39"/>
                      <a:pt x="22" y="38"/>
                    </a:cubicBezTo>
                    <a:cubicBezTo>
                      <a:pt x="23" y="37"/>
                      <a:pt x="23" y="37"/>
                      <a:pt x="23" y="37"/>
                    </a:cubicBezTo>
                    <a:cubicBezTo>
                      <a:pt x="23" y="36"/>
                      <a:pt x="23" y="34"/>
                      <a:pt x="24" y="34"/>
                    </a:cubicBezTo>
                    <a:cubicBezTo>
                      <a:pt x="24" y="34"/>
                      <a:pt x="24" y="34"/>
                      <a:pt x="24" y="34"/>
                    </a:cubicBezTo>
                    <a:cubicBezTo>
                      <a:pt x="24" y="34"/>
                      <a:pt x="25" y="34"/>
                      <a:pt x="25" y="35"/>
                    </a:cubicBezTo>
                    <a:cubicBezTo>
                      <a:pt x="25" y="35"/>
                      <a:pt x="25" y="35"/>
                      <a:pt x="26" y="35"/>
                    </a:cubicBezTo>
                    <a:cubicBezTo>
                      <a:pt x="26" y="35"/>
                      <a:pt x="26" y="35"/>
                      <a:pt x="26" y="35"/>
                    </a:cubicBezTo>
                    <a:cubicBezTo>
                      <a:pt x="26" y="34"/>
                      <a:pt x="26" y="34"/>
                      <a:pt x="27" y="34"/>
                    </a:cubicBezTo>
                    <a:cubicBezTo>
                      <a:pt x="27" y="34"/>
                      <a:pt x="27" y="34"/>
                      <a:pt x="27" y="33"/>
                    </a:cubicBezTo>
                    <a:cubicBezTo>
                      <a:pt x="27" y="33"/>
                      <a:pt x="28" y="32"/>
                      <a:pt x="28" y="32"/>
                    </a:cubicBezTo>
                    <a:cubicBezTo>
                      <a:pt x="28" y="32"/>
                      <a:pt x="29" y="32"/>
                      <a:pt x="29" y="32"/>
                    </a:cubicBezTo>
                    <a:cubicBezTo>
                      <a:pt x="29" y="32"/>
                      <a:pt x="29" y="32"/>
                      <a:pt x="29" y="32"/>
                    </a:cubicBezTo>
                    <a:cubicBezTo>
                      <a:pt x="29" y="32"/>
                      <a:pt x="30" y="32"/>
                      <a:pt x="30" y="32"/>
                    </a:cubicBezTo>
                    <a:cubicBezTo>
                      <a:pt x="30" y="32"/>
                      <a:pt x="30" y="31"/>
                      <a:pt x="31" y="31"/>
                    </a:cubicBezTo>
                    <a:cubicBezTo>
                      <a:pt x="31" y="31"/>
                      <a:pt x="32" y="31"/>
                      <a:pt x="32" y="31"/>
                    </a:cubicBezTo>
                    <a:cubicBezTo>
                      <a:pt x="32" y="31"/>
                      <a:pt x="33" y="30"/>
                      <a:pt x="33" y="30"/>
                    </a:cubicBezTo>
                    <a:cubicBezTo>
                      <a:pt x="33" y="30"/>
                      <a:pt x="34" y="30"/>
                      <a:pt x="34" y="30"/>
                    </a:cubicBezTo>
                    <a:cubicBezTo>
                      <a:pt x="34" y="30"/>
                      <a:pt x="34" y="30"/>
                      <a:pt x="35" y="30"/>
                    </a:cubicBezTo>
                    <a:cubicBezTo>
                      <a:pt x="35" y="30"/>
                      <a:pt x="35" y="30"/>
                      <a:pt x="37" y="30"/>
                    </a:cubicBezTo>
                    <a:cubicBezTo>
                      <a:pt x="37" y="30"/>
                      <a:pt x="38" y="30"/>
                      <a:pt x="38" y="30"/>
                    </a:cubicBezTo>
                    <a:cubicBezTo>
                      <a:pt x="38" y="30"/>
                      <a:pt x="38" y="30"/>
                      <a:pt x="38" y="30"/>
                    </a:cubicBezTo>
                    <a:cubicBezTo>
                      <a:pt x="39" y="29"/>
                      <a:pt x="40" y="29"/>
                      <a:pt x="41" y="29"/>
                    </a:cubicBezTo>
                    <a:cubicBezTo>
                      <a:pt x="41" y="29"/>
                      <a:pt x="41" y="29"/>
                      <a:pt x="41" y="29"/>
                    </a:cubicBezTo>
                    <a:cubicBezTo>
                      <a:pt x="42" y="29"/>
                      <a:pt x="42" y="29"/>
                      <a:pt x="43" y="29"/>
                    </a:cubicBezTo>
                    <a:cubicBezTo>
                      <a:pt x="44" y="29"/>
                      <a:pt x="45" y="29"/>
                      <a:pt x="45" y="29"/>
                    </a:cubicBezTo>
                    <a:cubicBezTo>
                      <a:pt x="46" y="29"/>
                      <a:pt x="46" y="28"/>
                      <a:pt x="47" y="28"/>
                    </a:cubicBezTo>
                    <a:cubicBezTo>
                      <a:pt x="47" y="28"/>
                      <a:pt x="47" y="28"/>
                      <a:pt x="47" y="27"/>
                    </a:cubicBezTo>
                    <a:cubicBezTo>
                      <a:pt x="47" y="27"/>
                      <a:pt x="47" y="27"/>
                      <a:pt x="47" y="26"/>
                    </a:cubicBezTo>
                    <a:cubicBezTo>
                      <a:pt x="47" y="26"/>
                      <a:pt x="48" y="25"/>
                      <a:pt x="48" y="25"/>
                    </a:cubicBezTo>
                    <a:cubicBezTo>
                      <a:pt x="48" y="25"/>
                      <a:pt x="48" y="22"/>
                      <a:pt x="48" y="18"/>
                    </a:cubicBezTo>
                    <a:cubicBezTo>
                      <a:pt x="47" y="18"/>
                      <a:pt x="46" y="18"/>
                      <a:pt x="46" y="18"/>
                    </a:cubicBezTo>
                    <a:cubicBezTo>
                      <a:pt x="45" y="18"/>
                      <a:pt x="45" y="18"/>
                      <a:pt x="45" y="18"/>
                    </a:cubicBezTo>
                    <a:cubicBezTo>
                      <a:pt x="45" y="18"/>
                      <a:pt x="45" y="18"/>
                      <a:pt x="45" y="18"/>
                    </a:cubicBezTo>
                    <a:cubicBezTo>
                      <a:pt x="45" y="18"/>
                      <a:pt x="45" y="16"/>
                      <a:pt x="44" y="15"/>
                    </a:cubicBezTo>
                    <a:cubicBezTo>
                      <a:pt x="43" y="15"/>
                      <a:pt x="41" y="14"/>
                      <a:pt x="41" y="14"/>
                    </a:cubicBezTo>
                    <a:cubicBezTo>
                      <a:pt x="41" y="14"/>
                      <a:pt x="41" y="14"/>
                      <a:pt x="41" y="14"/>
                    </a:cubicBezTo>
                    <a:cubicBezTo>
                      <a:pt x="41" y="14"/>
                      <a:pt x="41" y="14"/>
                      <a:pt x="41" y="14"/>
                    </a:cubicBezTo>
                    <a:cubicBezTo>
                      <a:pt x="41" y="14"/>
                      <a:pt x="40" y="12"/>
                      <a:pt x="39" y="12"/>
                    </a:cubicBezTo>
                    <a:cubicBezTo>
                      <a:pt x="38" y="11"/>
                      <a:pt x="30" y="5"/>
                      <a:pt x="21" y="0"/>
                    </a:cubicBezTo>
                    <a:cubicBezTo>
                      <a:pt x="16" y="0"/>
                      <a:pt x="16" y="0"/>
                      <a:pt x="16" y="0"/>
                    </a:cubicBezTo>
                    <a:cubicBezTo>
                      <a:pt x="19" y="25"/>
                      <a:pt x="19" y="25"/>
                      <a:pt x="19" y="25"/>
                    </a:cubicBezTo>
                    <a:cubicBezTo>
                      <a:pt x="20" y="26"/>
                      <a:pt x="20" y="26"/>
                      <a:pt x="20" y="26"/>
                    </a:cubicBezTo>
                    <a:cubicBezTo>
                      <a:pt x="20" y="26"/>
                      <a:pt x="20" y="26"/>
                      <a:pt x="20" y="26"/>
                    </a:cubicBezTo>
                    <a:cubicBezTo>
                      <a:pt x="20" y="27"/>
                      <a:pt x="20" y="28"/>
                      <a:pt x="19" y="29"/>
                    </a:cubicBezTo>
                    <a:cubicBezTo>
                      <a:pt x="19" y="29"/>
                      <a:pt x="19" y="29"/>
                      <a:pt x="13" y="29"/>
                    </a:cubicBezTo>
                    <a:cubicBezTo>
                      <a:pt x="11" y="29"/>
                      <a:pt x="8" y="29"/>
                      <a:pt x="8" y="29"/>
                    </a:cubicBezTo>
                    <a:cubicBezTo>
                      <a:pt x="8" y="29"/>
                      <a:pt x="7" y="29"/>
                      <a:pt x="6" y="29"/>
                    </a:cubicBezTo>
                    <a:cubicBezTo>
                      <a:pt x="6" y="29"/>
                      <a:pt x="6" y="29"/>
                      <a:pt x="5" y="29"/>
                    </a:cubicBezTo>
                    <a:cubicBezTo>
                      <a:pt x="5" y="29"/>
                      <a:pt x="5" y="29"/>
                      <a:pt x="5" y="29"/>
                    </a:cubicBezTo>
                    <a:cubicBezTo>
                      <a:pt x="4" y="29"/>
                      <a:pt x="4" y="29"/>
                      <a:pt x="4" y="29"/>
                    </a:cubicBezTo>
                    <a:cubicBezTo>
                      <a:pt x="4" y="29"/>
                      <a:pt x="4" y="29"/>
                      <a:pt x="4" y="29"/>
                    </a:cubicBezTo>
                    <a:cubicBezTo>
                      <a:pt x="4" y="30"/>
                      <a:pt x="4" y="30"/>
                      <a:pt x="4" y="30"/>
                    </a:cubicBezTo>
                    <a:cubicBezTo>
                      <a:pt x="3" y="30"/>
                      <a:pt x="3" y="30"/>
                      <a:pt x="3" y="29"/>
                    </a:cubicBezTo>
                    <a:cubicBezTo>
                      <a:pt x="2" y="29"/>
                      <a:pt x="2" y="29"/>
                      <a:pt x="2" y="29"/>
                    </a:cubicBezTo>
                    <a:cubicBezTo>
                      <a:pt x="1" y="29"/>
                      <a:pt x="1" y="30"/>
                      <a:pt x="1" y="30"/>
                    </a:cubicBezTo>
                    <a:cubicBezTo>
                      <a:pt x="1" y="31"/>
                      <a:pt x="1" y="31"/>
                      <a:pt x="0" y="31"/>
                    </a:cubicBezTo>
                    <a:cubicBezTo>
                      <a:pt x="0" y="31"/>
                      <a:pt x="0" y="31"/>
                      <a:pt x="0" y="31"/>
                    </a:cubicBezTo>
                    <a:cubicBezTo>
                      <a:pt x="0" y="32"/>
                      <a:pt x="0" y="32"/>
                      <a:pt x="0" y="32"/>
                    </a:cubicBezTo>
                    <a:cubicBezTo>
                      <a:pt x="0" y="32"/>
                      <a:pt x="0" y="32"/>
                      <a:pt x="0" y="32"/>
                    </a:cubicBezTo>
                    <a:cubicBezTo>
                      <a:pt x="0" y="33"/>
                      <a:pt x="0" y="34"/>
                      <a:pt x="1" y="34"/>
                    </a:cubicBezTo>
                    <a:cubicBezTo>
                      <a:pt x="2" y="35"/>
                      <a:pt x="2" y="36"/>
                      <a:pt x="2" y="36"/>
                    </a:cubicBezTo>
                    <a:cubicBezTo>
                      <a:pt x="2" y="36"/>
                      <a:pt x="2" y="38"/>
                      <a:pt x="2" y="38"/>
                    </a:cubicBezTo>
                    <a:cubicBezTo>
                      <a:pt x="2" y="39"/>
                      <a:pt x="3" y="39"/>
                      <a:pt x="3" y="39"/>
                    </a:cubicBezTo>
                    <a:cubicBezTo>
                      <a:pt x="3" y="39"/>
                      <a:pt x="3" y="39"/>
                      <a:pt x="3" y="39"/>
                    </a:cubicBezTo>
                    <a:cubicBezTo>
                      <a:pt x="3" y="39"/>
                      <a:pt x="3" y="39"/>
                      <a:pt x="3" y="39"/>
                    </a:cubicBezTo>
                    <a:cubicBezTo>
                      <a:pt x="4" y="39"/>
                      <a:pt x="4" y="39"/>
                      <a:pt x="4" y="39"/>
                    </a:cubicBezTo>
                    <a:cubicBezTo>
                      <a:pt x="4" y="39"/>
                      <a:pt x="4" y="39"/>
                      <a:pt x="4" y="39"/>
                    </a:cubicBezTo>
                    <a:cubicBezTo>
                      <a:pt x="4" y="39"/>
                      <a:pt x="4" y="39"/>
                      <a:pt x="5" y="39"/>
                    </a:cubicBezTo>
                    <a:cubicBezTo>
                      <a:pt x="5" y="39"/>
                      <a:pt x="5" y="38"/>
                      <a:pt x="5" y="38"/>
                    </a:cubicBezTo>
                    <a:cubicBezTo>
                      <a:pt x="5" y="38"/>
                      <a:pt x="6" y="39"/>
                      <a:pt x="6" y="39"/>
                    </a:cubicBezTo>
                    <a:cubicBezTo>
                      <a:pt x="6" y="39"/>
                      <a:pt x="7" y="39"/>
                      <a:pt x="7" y="39"/>
                    </a:cubicBezTo>
                    <a:cubicBezTo>
                      <a:pt x="7" y="39"/>
                      <a:pt x="7" y="38"/>
                      <a:pt x="8" y="38"/>
                    </a:cubicBezTo>
                    <a:cubicBezTo>
                      <a:pt x="8" y="38"/>
                      <a:pt x="8" y="37"/>
                      <a:pt x="9" y="37"/>
                    </a:cubicBezTo>
                    <a:cubicBezTo>
                      <a:pt x="9" y="37"/>
                      <a:pt x="9" y="37"/>
                      <a:pt x="9" y="37"/>
                    </a:cubicBezTo>
                    <a:cubicBezTo>
                      <a:pt x="9" y="38"/>
                      <a:pt x="10" y="39"/>
                      <a:pt x="10" y="40"/>
                    </a:cubicBezTo>
                    <a:cubicBezTo>
                      <a:pt x="10" y="40"/>
                      <a:pt x="10" y="40"/>
                      <a:pt x="11" y="40"/>
                    </a:cubicBezTo>
                    <a:cubicBezTo>
                      <a:pt x="11" y="41"/>
                      <a:pt x="11" y="41"/>
                      <a:pt x="11" y="41"/>
                    </a:cubicBezTo>
                    <a:cubicBezTo>
                      <a:pt x="11" y="41"/>
                      <a:pt x="11" y="41"/>
                      <a:pt x="11" y="41"/>
                    </a:cubicBezTo>
                    <a:cubicBezTo>
                      <a:pt x="11" y="41"/>
                      <a:pt x="11" y="42"/>
                      <a:pt x="11" y="42"/>
                    </a:cubicBezTo>
                    <a:cubicBezTo>
                      <a:pt x="11" y="42"/>
                      <a:pt x="11" y="42"/>
                      <a:pt x="11" y="42"/>
                    </a:cubicBezTo>
                    <a:cubicBezTo>
                      <a:pt x="11" y="42"/>
                      <a:pt x="11" y="43"/>
                      <a:pt x="11" y="43"/>
                    </a:cubicBezTo>
                    <a:cubicBezTo>
                      <a:pt x="12" y="43"/>
                      <a:pt x="12" y="44"/>
                      <a:pt x="12" y="44"/>
                    </a:cubicBezTo>
                    <a:cubicBezTo>
                      <a:pt x="12" y="44"/>
                      <a:pt x="12" y="44"/>
                      <a:pt x="12" y="44"/>
                    </a:cubicBezTo>
                    <a:cubicBezTo>
                      <a:pt x="12" y="44"/>
                      <a:pt x="13" y="44"/>
                      <a:pt x="13" y="44"/>
                    </a:cubicBezTo>
                    <a:cubicBezTo>
                      <a:pt x="13" y="44"/>
                      <a:pt x="13" y="43"/>
                      <a:pt x="13" y="4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6" name="Freeform 65">
                <a:extLst>
                  <a:ext uri="{FF2B5EF4-FFF2-40B4-BE49-F238E27FC236}">
                    <a16:creationId xmlns:a16="http://schemas.microsoft.com/office/drawing/2014/main" id="{C7DA3B86-8240-43F4-B598-56DC143FE195}"/>
                  </a:ext>
                </a:extLst>
              </p:cNvPr>
              <p:cNvSpPr>
                <a:spLocks/>
              </p:cNvSpPr>
              <p:nvPr userDrawn="1"/>
            </p:nvSpPr>
            <p:spPr bwMode="auto">
              <a:xfrm>
                <a:off x="3555" y="2580"/>
                <a:ext cx="138" cy="97"/>
              </a:xfrm>
              <a:custGeom>
                <a:avLst/>
                <a:gdLst>
                  <a:gd name="T0" fmla="*/ 0 w 23"/>
                  <a:gd name="T1" fmla="*/ 13 h 16"/>
                  <a:gd name="T2" fmla="*/ 1 w 23"/>
                  <a:gd name="T3" fmla="*/ 14 h 16"/>
                  <a:gd name="T4" fmla="*/ 3 w 23"/>
                  <a:gd name="T5" fmla="*/ 16 h 16"/>
                  <a:gd name="T6" fmla="*/ 3 w 23"/>
                  <a:gd name="T7" fmla="*/ 16 h 16"/>
                  <a:gd name="T8" fmla="*/ 6 w 23"/>
                  <a:gd name="T9" fmla="*/ 15 h 16"/>
                  <a:gd name="T10" fmla="*/ 7 w 23"/>
                  <a:gd name="T11" fmla="*/ 15 h 16"/>
                  <a:gd name="T12" fmla="*/ 7 w 23"/>
                  <a:gd name="T13" fmla="*/ 15 h 16"/>
                  <a:gd name="T14" fmla="*/ 8 w 23"/>
                  <a:gd name="T15" fmla="*/ 15 h 16"/>
                  <a:gd name="T16" fmla="*/ 7 w 23"/>
                  <a:gd name="T17" fmla="*/ 14 h 16"/>
                  <a:gd name="T18" fmla="*/ 7 w 23"/>
                  <a:gd name="T19" fmla="*/ 12 h 16"/>
                  <a:gd name="T20" fmla="*/ 10 w 23"/>
                  <a:gd name="T21" fmla="*/ 12 h 16"/>
                  <a:gd name="T22" fmla="*/ 15 w 23"/>
                  <a:gd name="T23" fmla="*/ 12 h 16"/>
                  <a:gd name="T24" fmla="*/ 15 w 23"/>
                  <a:gd name="T25" fmla="*/ 12 h 16"/>
                  <a:gd name="T26" fmla="*/ 16 w 23"/>
                  <a:gd name="T27" fmla="*/ 11 h 16"/>
                  <a:gd name="T28" fmla="*/ 17 w 23"/>
                  <a:gd name="T29" fmla="*/ 12 h 16"/>
                  <a:gd name="T30" fmla="*/ 18 w 23"/>
                  <a:gd name="T31" fmla="*/ 12 h 16"/>
                  <a:gd name="T32" fmla="*/ 19 w 23"/>
                  <a:gd name="T33" fmla="*/ 11 h 16"/>
                  <a:gd name="T34" fmla="*/ 20 w 23"/>
                  <a:gd name="T35" fmla="*/ 11 h 16"/>
                  <a:gd name="T36" fmla="*/ 22 w 23"/>
                  <a:gd name="T37" fmla="*/ 10 h 16"/>
                  <a:gd name="T38" fmla="*/ 23 w 23"/>
                  <a:gd name="T39" fmla="*/ 10 h 16"/>
                  <a:gd name="T40" fmla="*/ 23 w 23"/>
                  <a:gd name="T41" fmla="*/ 9 h 16"/>
                  <a:gd name="T42" fmla="*/ 22 w 23"/>
                  <a:gd name="T43" fmla="*/ 9 h 16"/>
                  <a:gd name="T44" fmla="*/ 22 w 23"/>
                  <a:gd name="T45" fmla="*/ 9 h 16"/>
                  <a:gd name="T46" fmla="*/ 22 w 23"/>
                  <a:gd name="T47" fmla="*/ 8 h 16"/>
                  <a:gd name="T48" fmla="*/ 22 w 23"/>
                  <a:gd name="T49" fmla="*/ 7 h 16"/>
                  <a:gd name="T50" fmla="*/ 21 w 23"/>
                  <a:gd name="T51" fmla="*/ 7 h 16"/>
                  <a:gd name="T52" fmla="*/ 20 w 23"/>
                  <a:gd name="T53" fmla="*/ 7 h 16"/>
                  <a:gd name="T54" fmla="*/ 20 w 23"/>
                  <a:gd name="T55" fmla="*/ 7 h 16"/>
                  <a:gd name="T56" fmla="*/ 19 w 23"/>
                  <a:gd name="T57" fmla="*/ 6 h 16"/>
                  <a:gd name="T58" fmla="*/ 18 w 23"/>
                  <a:gd name="T59" fmla="*/ 5 h 16"/>
                  <a:gd name="T60" fmla="*/ 17 w 23"/>
                  <a:gd name="T61" fmla="*/ 4 h 16"/>
                  <a:gd name="T62" fmla="*/ 17 w 23"/>
                  <a:gd name="T63" fmla="*/ 4 h 16"/>
                  <a:gd name="T64" fmla="*/ 17 w 23"/>
                  <a:gd name="T65" fmla="*/ 3 h 16"/>
                  <a:gd name="T66" fmla="*/ 16 w 23"/>
                  <a:gd name="T67" fmla="*/ 2 h 16"/>
                  <a:gd name="T68" fmla="*/ 16 w 23"/>
                  <a:gd name="T69" fmla="*/ 0 h 16"/>
                  <a:gd name="T70" fmla="*/ 14 w 23"/>
                  <a:gd name="T71" fmla="*/ 0 h 16"/>
                  <a:gd name="T72" fmla="*/ 14 w 23"/>
                  <a:gd name="T73" fmla="*/ 0 h 16"/>
                  <a:gd name="T74" fmla="*/ 13 w 23"/>
                  <a:gd name="T75" fmla="*/ 1 h 16"/>
                  <a:gd name="T76" fmla="*/ 12 w 23"/>
                  <a:gd name="T77" fmla="*/ 1 h 16"/>
                  <a:gd name="T78" fmla="*/ 11 w 23"/>
                  <a:gd name="T79" fmla="*/ 2 h 16"/>
                  <a:gd name="T80" fmla="*/ 10 w 23"/>
                  <a:gd name="T81" fmla="*/ 2 h 16"/>
                  <a:gd name="T82" fmla="*/ 9 w 23"/>
                  <a:gd name="T83" fmla="*/ 3 h 16"/>
                  <a:gd name="T84" fmla="*/ 9 w 23"/>
                  <a:gd name="T85" fmla="*/ 3 h 16"/>
                  <a:gd name="T86" fmla="*/ 8 w 23"/>
                  <a:gd name="T87" fmla="*/ 3 h 16"/>
                  <a:gd name="T88" fmla="*/ 7 w 23"/>
                  <a:gd name="T89" fmla="*/ 3 h 16"/>
                  <a:gd name="T90" fmla="*/ 7 w 23"/>
                  <a:gd name="T91" fmla="*/ 4 h 16"/>
                  <a:gd name="T92" fmla="*/ 6 w 23"/>
                  <a:gd name="T93" fmla="*/ 5 h 16"/>
                  <a:gd name="T94" fmla="*/ 6 w 23"/>
                  <a:gd name="T95" fmla="*/ 5 h 16"/>
                  <a:gd name="T96" fmla="*/ 4 w 23"/>
                  <a:gd name="T97" fmla="*/ 5 h 16"/>
                  <a:gd name="T98" fmla="*/ 4 w 23"/>
                  <a:gd name="T99" fmla="*/ 5 h 16"/>
                  <a:gd name="T100" fmla="*/ 4 w 23"/>
                  <a:gd name="T101" fmla="*/ 5 h 16"/>
                  <a:gd name="T102" fmla="*/ 3 w 23"/>
                  <a:gd name="T103" fmla="*/ 7 h 16"/>
                  <a:gd name="T104" fmla="*/ 3 w 23"/>
                  <a:gd name="T105" fmla="*/ 7 h 16"/>
                  <a:gd name="T106" fmla="*/ 3 w 23"/>
                  <a:gd name="T107" fmla="*/ 7 h 16"/>
                  <a:gd name="T108" fmla="*/ 2 w 23"/>
                  <a:gd name="T109" fmla="*/ 8 h 16"/>
                  <a:gd name="T110" fmla="*/ 1 w 23"/>
                  <a:gd name="T111" fmla="*/ 10 h 16"/>
                  <a:gd name="T112" fmla="*/ 0 w 23"/>
                  <a:gd name="T113" fmla="*/ 10 h 16"/>
                  <a:gd name="T114" fmla="*/ 0 w 23"/>
                  <a:gd name="T115" fmla="*/ 10 h 16"/>
                  <a:gd name="T116" fmla="*/ 0 w 23"/>
                  <a:gd name="T117" fmla="*/ 11 h 16"/>
                  <a:gd name="T118" fmla="*/ 0 w 23"/>
                  <a:gd name="T119"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 h="16">
                    <a:moveTo>
                      <a:pt x="0" y="13"/>
                    </a:moveTo>
                    <a:cubicBezTo>
                      <a:pt x="0" y="14"/>
                      <a:pt x="1" y="14"/>
                      <a:pt x="1" y="14"/>
                    </a:cubicBezTo>
                    <a:cubicBezTo>
                      <a:pt x="1" y="15"/>
                      <a:pt x="2" y="16"/>
                      <a:pt x="3" y="16"/>
                    </a:cubicBezTo>
                    <a:cubicBezTo>
                      <a:pt x="3" y="16"/>
                      <a:pt x="3" y="16"/>
                      <a:pt x="3" y="16"/>
                    </a:cubicBezTo>
                    <a:cubicBezTo>
                      <a:pt x="4" y="15"/>
                      <a:pt x="5" y="15"/>
                      <a:pt x="6" y="15"/>
                    </a:cubicBezTo>
                    <a:cubicBezTo>
                      <a:pt x="6" y="15"/>
                      <a:pt x="7" y="15"/>
                      <a:pt x="7" y="15"/>
                    </a:cubicBezTo>
                    <a:cubicBezTo>
                      <a:pt x="7" y="15"/>
                      <a:pt x="7" y="15"/>
                      <a:pt x="7" y="15"/>
                    </a:cubicBezTo>
                    <a:cubicBezTo>
                      <a:pt x="7" y="15"/>
                      <a:pt x="8" y="15"/>
                      <a:pt x="8" y="15"/>
                    </a:cubicBezTo>
                    <a:cubicBezTo>
                      <a:pt x="8" y="15"/>
                      <a:pt x="7" y="14"/>
                      <a:pt x="7" y="14"/>
                    </a:cubicBezTo>
                    <a:cubicBezTo>
                      <a:pt x="7" y="13"/>
                      <a:pt x="7" y="12"/>
                      <a:pt x="7" y="12"/>
                    </a:cubicBezTo>
                    <a:cubicBezTo>
                      <a:pt x="7" y="12"/>
                      <a:pt x="7" y="12"/>
                      <a:pt x="10" y="12"/>
                    </a:cubicBezTo>
                    <a:cubicBezTo>
                      <a:pt x="10" y="12"/>
                      <a:pt x="14" y="12"/>
                      <a:pt x="15" y="12"/>
                    </a:cubicBezTo>
                    <a:cubicBezTo>
                      <a:pt x="15" y="12"/>
                      <a:pt x="15" y="12"/>
                      <a:pt x="15" y="12"/>
                    </a:cubicBezTo>
                    <a:cubicBezTo>
                      <a:pt x="15" y="12"/>
                      <a:pt x="15" y="11"/>
                      <a:pt x="16" y="11"/>
                    </a:cubicBezTo>
                    <a:cubicBezTo>
                      <a:pt x="16" y="11"/>
                      <a:pt x="16" y="11"/>
                      <a:pt x="17" y="12"/>
                    </a:cubicBezTo>
                    <a:cubicBezTo>
                      <a:pt x="17" y="12"/>
                      <a:pt x="18" y="12"/>
                      <a:pt x="18" y="12"/>
                    </a:cubicBezTo>
                    <a:cubicBezTo>
                      <a:pt x="18" y="12"/>
                      <a:pt x="19" y="11"/>
                      <a:pt x="19" y="11"/>
                    </a:cubicBezTo>
                    <a:cubicBezTo>
                      <a:pt x="19" y="11"/>
                      <a:pt x="20" y="11"/>
                      <a:pt x="20" y="11"/>
                    </a:cubicBezTo>
                    <a:cubicBezTo>
                      <a:pt x="21" y="11"/>
                      <a:pt x="22" y="10"/>
                      <a:pt x="22" y="10"/>
                    </a:cubicBezTo>
                    <a:cubicBezTo>
                      <a:pt x="22" y="10"/>
                      <a:pt x="23" y="10"/>
                      <a:pt x="23" y="10"/>
                    </a:cubicBezTo>
                    <a:cubicBezTo>
                      <a:pt x="23" y="10"/>
                      <a:pt x="23" y="10"/>
                      <a:pt x="23" y="9"/>
                    </a:cubicBezTo>
                    <a:cubicBezTo>
                      <a:pt x="23" y="9"/>
                      <a:pt x="22" y="9"/>
                      <a:pt x="22" y="9"/>
                    </a:cubicBezTo>
                    <a:cubicBezTo>
                      <a:pt x="22" y="9"/>
                      <a:pt x="22" y="9"/>
                      <a:pt x="22" y="9"/>
                    </a:cubicBezTo>
                    <a:cubicBezTo>
                      <a:pt x="22" y="9"/>
                      <a:pt x="22" y="8"/>
                      <a:pt x="22" y="8"/>
                    </a:cubicBezTo>
                    <a:cubicBezTo>
                      <a:pt x="22" y="7"/>
                      <a:pt x="22" y="7"/>
                      <a:pt x="22" y="7"/>
                    </a:cubicBezTo>
                    <a:cubicBezTo>
                      <a:pt x="22" y="7"/>
                      <a:pt x="21" y="7"/>
                      <a:pt x="21" y="7"/>
                    </a:cubicBezTo>
                    <a:cubicBezTo>
                      <a:pt x="21" y="7"/>
                      <a:pt x="21" y="7"/>
                      <a:pt x="20" y="7"/>
                    </a:cubicBezTo>
                    <a:cubicBezTo>
                      <a:pt x="20" y="7"/>
                      <a:pt x="20" y="7"/>
                      <a:pt x="20" y="7"/>
                    </a:cubicBezTo>
                    <a:cubicBezTo>
                      <a:pt x="19" y="6"/>
                      <a:pt x="19" y="6"/>
                      <a:pt x="19" y="6"/>
                    </a:cubicBezTo>
                    <a:cubicBezTo>
                      <a:pt x="18" y="6"/>
                      <a:pt x="18" y="5"/>
                      <a:pt x="18" y="5"/>
                    </a:cubicBezTo>
                    <a:cubicBezTo>
                      <a:pt x="18" y="5"/>
                      <a:pt x="18" y="4"/>
                      <a:pt x="17" y="4"/>
                    </a:cubicBezTo>
                    <a:cubicBezTo>
                      <a:pt x="17" y="4"/>
                      <a:pt x="17" y="4"/>
                      <a:pt x="17" y="4"/>
                    </a:cubicBezTo>
                    <a:cubicBezTo>
                      <a:pt x="17" y="3"/>
                      <a:pt x="17" y="3"/>
                      <a:pt x="17" y="3"/>
                    </a:cubicBezTo>
                    <a:cubicBezTo>
                      <a:pt x="16" y="2"/>
                      <a:pt x="16" y="2"/>
                      <a:pt x="16" y="2"/>
                    </a:cubicBezTo>
                    <a:cubicBezTo>
                      <a:pt x="16" y="2"/>
                      <a:pt x="16" y="2"/>
                      <a:pt x="16" y="0"/>
                    </a:cubicBezTo>
                    <a:cubicBezTo>
                      <a:pt x="15" y="0"/>
                      <a:pt x="15" y="0"/>
                      <a:pt x="14" y="0"/>
                    </a:cubicBezTo>
                    <a:cubicBezTo>
                      <a:pt x="14" y="0"/>
                      <a:pt x="14" y="0"/>
                      <a:pt x="14" y="0"/>
                    </a:cubicBezTo>
                    <a:cubicBezTo>
                      <a:pt x="14" y="0"/>
                      <a:pt x="13" y="0"/>
                      <a:pt x="13" y="1"/>
                    </a:cubicBezTo>
                    <a:cubicBezTo>
                      <a:pt x="13" y="1"/>
                      <a:pt x="13" y="1"/>
                      <a:pt x="12" y="1"/>
                    </a:cubicBezTo>
                    <a:cubicBezTo>
                      <a:pt x="12" y="1"/>
                      <a:pt x="11" y="2"/>
                      <a:pt x="11" y="2"/>
                    </a:cubicBezTo>
                    <a:cubicBezTo>
                      <a:pt x="10" y="2"/>
                      <a:pt x="10" y="2"/>
                      <a:pt x="10" y="2"/>
                    </a:cubicBezTo>
                    <a:cubicBezTo>
                      <a:pt x="10" y="2"/>
                      <a:pt x="10" y="3"/>
                      <a:pt x="9" y="3"/>
                    </a:cubicBezTo>
                    <a:cubicBezTo>
                      <a:pt x="9" y="3"/>
                      <a:pt x="9" y="3"/>
                      <a:pt x="9" y="3"/>
                    </a:cubicBezTo>
                    <a:cubicBezTo>
                      <a:pt x="8" y="3"/>
                      <a:pt x="8" y="3"/>
                      <a:pt x="8" y="3"/>
                    </a:cubicBezTo>
                    <a:cubicBezTo>
                      <a:pt x="8" y="3"/>
                      <a:pt x="8" y="3"/>
                      <a:pt x="7" y="3"/>
                    </a:cubicBezTo>
                    <a:cubicBezTo>
                      <a:pt x="7" y="4"/>
                      <a:pt x="7" y="4"/>
                      <a:pt x="7" y="4"/>
                    </a:cubicBezTo>
                    <a:cubicBezTo>
                      <a:pt x="6" y="4"/>
                      <a:pt x="6" y="4"/>
                      <a:pt x="6" y="5"/>
                    </a:cubicBezTo>
                    <a:cubicBezTo>
                      <a:pt x="6" y="5"/>
                      <a:pt x="6" y="5"/>
                      <a:pt x="6" y="5"/>
                    </a:cubicBezTo>
                    <a:cubicBezTo>
                      <a:pt x="5" y="5"/>
                      <a:pt x="5" y="5"/>
                      <a:pt x="4" y="5"/>
                    </a:cubicBezTo>
                    <a:cubicBezTo>
                      <a:pt x="4" y="5"/>
                      <a:pt x="4" y="5"/>
                      <a:pt x="4" y="5"/>
                    </a:cubicBezTo>
                    <a:cubicBezTo>
                      <a:pt x="4" y="5"/>
                      <a:pt x="4" y="5"/>
                      <a:pt x="4" y="5"/>
                    </a:cubicBezTo>
                    <a:cubicBezTo>
                      <a:pt x="4" y="5"/>
                      <a:pt x="4" y="6"/>
                      <a:pt x="3" y="7"/>
                    </a:cubicBezTo>
                    <a:cubicBezTo>
                      <a:pt x="3" y="7"/>
                      <a:pt x="3" y="7"/>
                      <a:pt x="3" y="7"/>
                    </a:cubicBezTo>
                    <a:cubicBezTo>
                      <a:pt x="3" y="7"/>
                      <a:pt x="3" y="7"/>
                      <a:pt x="3" y="7"/>
                    </a:cubicBezTo>
                    <a:cubicBezTo>
                      <a:pt x="3" y="7"/>
                      <a:pt x="3" y="7"/>
                      <a:pt x="2" y="8"/>
                    </a:cubicBezTo>
                    <a:cubicBezTo>
                      <a:pt x="2" y="9"/>
                      <a:pt x="1" y="10"/>
                      <a:pt x="1" y="10"/>
                    </a:cubicBezTo>
                    <a:cubicBezTo>
                      <a:pt x="0" y="10"/>
                      <a:pt x="0" y="10"/>
                      <a:pt x="0" y="10"/>
                    </a:cubicBezTo>
                    <a:cubicBezTo>
                      <a:pt x="0" y="10"/>
                      <a:pt x="0" y="10"/>
                      <a:pt x="0" y="10"/>
                    </a:cubicBezTo>
                    <a:cubicBezTo>
                      <a:pt x="0" y="11"/>
                      <a:pt x="0" y="11"/>
                      <a:pt x="0" y="11"/>
                    </a:cubicBezTo>
                    <a:cubicBezTo>
                      <a:pt x="0" y="12"/>
                      <a:pt x="0" y="13"/>
                      <a:pt x="0" y="13"/>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77" name="Freeform 66">
                <a:extLst>
                  <a:ext uri="{FF2B5EF4-FFF2-40B4-BE49-F238E27FC236}">
                    <a16:creationId xmlns:a16="http://schemas.microsoft.com/office/drawing/2014/main" id="{939CEDF0-23BC-4046-AA4F-4A068D8CC225}"/>
                  </a:ext>
                </a:extLst>
              </p:cNvPr>
              <p:cNvSpPr>
                <a:spLocks/>
              </p:cNvSpPr>
              <p:nvPr userDrawn="1"/>
            </p:nvSpPr>
            <p:spPr bwMode="auto">
              <a:xfrm>
                <a:off x="3555" y="2580"/>
                <a:ext cx="138" cy="97"/>
              </a:xfrm>
              <a:custGeom>
                <a:avLst/>
                <a:gdLst>
                  <a:gd name="T0" fmla="*/ 0 w 23"/>
                  <a:gd name="T1" fmla="*/ 13 h 16"/>
                  <a:gd name="T2" fmla="*/ 1 w 23"/>
                  <a:gd name="T3" fmla="*/ 14 h 16"/>
                  <a:gd name="T4" fmla="*/ 3 w 23"/>
                  <a:gd name="T5" fmla="*/ 16 h 16"/>
                  <a:gd name="T6" fmla="*/ 3 w 23"/>
                  <a:gd name="T7" fmla="*/ 16 h 16"/>
                  <a:gd name="T8" fmla="*/ 6 w 23"/>
                  <a:gd name="T9" fmla="*/ 15 h 16"/>
                  <a:gd name="T10" fmla="*/ 7 w 23"/>
                  <a:gd name="T11" fmla="*/ 15 h 16"/>
                  <a:gd name="T12" fmla="*/ 7 w 23"/>
                  <a:gd name="T13" fmla="*/ 15 h 16"/>
                  <a:gd name="T14" fmla="*/ 8 w 23"/>
                  <a:gd name="T15" fmla="*/ 15 h 16"/>
                  <a:gd name="T16" fmla="*/ 7 w 23"/>
                  <a:gd name="T17" fmla="*/ 14 h 16"/>
                  <a:gd name="T18" fmla="*/ 7 w 23"/>
                  <a:gd name="T19" fmla="*/ 12 h 16"/>
                  <a:gd name="T20" fmla="*/ 10 w 23"/>
                  <a:gd name="T21" fmla="*/ 12 h 16"/>
                  <a:gd name="T22" fmla="*/ 15 w 23"/>
                  <a:gd name="T23" fmla="*/ 12 h 16"/>
                  <a:gd name="T24" fmla="*/ 15 w 23"/>
                  <a:gd name="T25" fmla="*/ 12 h 16"/>
                  <a:gd name="T26" fmla="*/ 16 w 23"/>
                  <a:gd name="T27" fmla="*/ 11 h 16"/>
                  <a:gd name="T28" fmla="*/ 17 w 23"/>
                  <a:gd name="T29" fmla="*/ 12 h 16"/>
                  <a:gd name="T30" fmla="*/ 18 w 23"/>
                  <a:gd name="T31" fmla="*/ 12 h 16"/>
                  <a:gd name="T32" fmla="*/ 19 w 23"/>
                  <a:gd name="T33" fmla="*/ 11 h 16"/>
                  <a:gd name="T34" fmla="*/ 20 w 23"/>
                  <a:gd name="T35" fmla="*/ 11 h 16"/>
                  <a:gd name="T36" fmla="*/ 22 w 23"/>
                  <a:gd name="T37" fmla="*/ 10 h 16"/>
                  <a:gd name="T38" fmla="*/ 23 w 23"/>
                  <a:gd name="T39" fmla="*/ 10 h 16"/>
                  <a:gd name="T40" fmla="*/ 23 w 23"/>
                  <a:gd name="T41" fmla="*/ 9 h 16"/>
                  <a:gd name="T42" fmla="*/ 22 w 23"/>
                  <a:gd name="T43" fmla="*/ 9 h 16"/>
                  <a:gd name="T44" fmla="*/ 22 w 23"/>
                  <a:gd name="T45" fmla="*/ 9 h 16"/>
                  <a:gd name="T46" fmla="*/ 22 w 23"/>
                  <a:gd name="T47" fmla="*/ 8 h 16"/>
                  <a:gd name="T48" fmla="*/ 22 w 23"/>
                  <a:gd name="T49" fmla="*/ 7 h 16"/>
                  <a:gd name="T50" fmla="*/ 21 w 23"/>
                  <a:gd name="T51" fmla="*/ 7 h 16"/>
                  <a:gd name="T52" fmla="*/ 20 w 23"/>
                  <a:gd name="T53" fmla="*/ 7 h 16"/>
                  <a:gd name="T54" fmla="*/ 20 w 23"/>
                  <a:gd name="T55" fmla="*/ 7 h 16"/>
                  <a:gd name="T56" fmla="*/ 19 w 23"/>
                  <a:gd name="T57" fmla="*/ 6 h 16"/>
                  <a:gd name="T58" fmla="*/ 18 w 23"/>
                  <a:gd name="T59" fmla="*/ 5 h 16"/>
                  <a:gd name="T60" fmla="*/ 17 w 23"/>
                  <a:gd name="T61" fmla="*/ 4 h 16"/>
                  <a:gd name="T62" fmla="*/ 17 w 23"/>
                  <a:gd name="T63" fmla="*/ 4 h 16"/>
                  <a:gd name="T64" fmla="*/ 17 w 23"/>
                  <a:gd name="T65" fmla="*/ 3 h 16"/>
                  <a:gd name="T66" fmla="*/ 16 w 23"/>
                  <a:gd name="T67" fmla="*/ 2 h 16"/>
                  <a:gd name="T68" fmla="*/ 16 w 23"/>
                  <a:gd name="T69" fmla="*/ 0 h 16"/>
                  <a:gd name="T70" fmla="*/ 14 w 23"/>
                  <a:gd name="T71" fmla="*/ 0 h 16"/>
                  <a:gd name="T72" fmla="*/ 14 w 23"/>
                  <a:gd name="T73" fmla="*/ 0 h 16"/>
                  <a:gd name="T74" fmla="*/ 13 w 23"/>
                  <a:gd name="T75" fmla="*/ 1 h 16"/>
                  <a:gd name="T76" fmla="*/ 12 w 23"/>
                  <a:gd name="T77" fmla="*/ 1 h 16"/>
                  <a:gd name="T78" fmla="*/ 11 w 23"/>
                  <a:gd name="T79" fmla="*/ 2 h 16"/>
                  <a:gd name="T80" fmla="*/ 10 w 23"/>
                  <a:gd name="T81" fmla="*/ 2 h 16"/>
                  <a:gd name="T82" fmla="*/ 9 w 23"/>
                  <a:gd name="T83" fmla="*/ 3 h 16"/>
                  <a:gd name="T84" fmla="*/ 9 w 23"/>
                  <a:gd name="T85" fmla="*/ 3 h 16"/>
                  <a:gd name="T86" fmla="*/ 8 w 23"/>
                  <a:gd name="T87" fmla="*/ 3 h 16"/>
                  <a:gd name="T88" fmla="*/ 7 w 23"/>
                  <a:gd name="T89" fmla="*/ 3 h 16"/>
                  <a:gd name="T90" fmla="*/ 7 w 23"/>
                  <a:gd name="T91" fmla="*/ 4 h 16"/>
                  <a:gd name="T92" fmla="*/ 6 w 23"/>
                  <a:gd name="T93" fmla="*/ 5 h 16"/>
                  <a:gd name="T94" fmla="*/ 6 w 23"/>
                  <a:gd name="T95" fmla="*/ 5 h 16"/>
                  <a:gd name="T96" fmla="*/ 4 w 23"/>
                  <a:gd name="T97" fmla="*/ 5 h 16"/>
                  <a:gd name="T98" fmla="*/ 4 w 23"/>
                  <a:gd name="T99" fmla="*/ 5 h 16"/>
                  <a:gd name="T100" fmla="*/ 4 w 23"/>
                  <a:gd name="T101" fmla="*/ 5 h 16"/>
                  <a:gd name="T102" fmla="*/ 3 w 23"/>
                  <a:gd name="T103" fmla="*/ 7 h 16"/>
                  <a:gd name="T104" fmla="*/ 3 w 23"/>
                  <a:gd name="T105" fmla="*/ 7 h 16"/>
                  <a:gd name="T106" fmla="*/ 3 w 23"/>
                  <a:gd name="T107" fmla="*/ 7 h 16"/>
                  <a:gd name="T108" fmla="*/ 2 w 23"/>
                  <a:gd name="T109" fmla="*/ 8 h 16"/>
                  <a:gd name="T110" fmla="*/ 1 w 23"/>
                  <a:gd name="T111" fmla="*/ 10 h 16"/>
                  <a:gd name="T112" fmla="*/ 0 w 23"/>
                  <a:gd name="T113" fmla="*/ 10 h 16"/>
                  <a:gd name="T114" fmla="*/ 0 w 23"/>
                  <a:gd name="T115" fmla="*/ 10 h 16"/>
                  <a:gd name="T116" fmla="*/ 0 w 23"/>
                  <a:gd name="T117" fmla="*/ 11 h 16"/>
                  <a:gd name="T118" fmla="*/ 0 w 23"/>
                  <a:gd name="T119"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 h="16">
                    <a:moveTo>
                      <a:pt x="0" y="13"/>
                    </a:moveTo>
                    <a:cubicBezTo>
                      <a:pt x="0" y="14"/>
                      <a:pt x="1" y="14"/>
                      <a:pt x="1" y="14"/>
                    </a:cubicBezTo>
                    <a:cubicBezTo>
                      <a:pt x="1" y="15"/>
                      <a:pt x="2" y="16"/>
                      <a:pt x="3" y="16"/>
                    </a:cubicBezTo>
                    <a:cubicBezTo>
                      <a:pt x="3" y="16"/>
                      <a:pt x="3" y="16"/>
                      <a:pt x="3" y="16"/>
                    </a:cubicBezTo>
                    <a:cubicBezTo>
                      <a:pt x="4" y="15"/>
                      <a:pt x="5" y="15"/>
                      <a:pt x="6" y="15"/>
                    </a:cubicBezTo>
                    <a:cubicBezTo>
                      <a:pt x="6" y="15"/>
                      <a:pt x="7" y="15"/>
                      <a:pt x="7" y="15"/>
                    </a:cubicBezTo>
                    <a:cubicBezTo>
                      <a:pt x="7" y="15"/>
                      <a:pt x="7" y="15"/>
                      <a:pt x="7" y="15"/>
                    </a:cubicBezTo>
                    <a:cubicBezTo>
                      <a:pt x="7" y="15"/>
                      <a:pt x="8" y="15"/>
                      <a:pt x="8" y="15"/>
                    </a:cubicBezTo>
                    <a:cubicBezTo>
                      <a:pt x="8" y="15"/>
                      <a:pt x="7" y="14"/>
                      <a:pt x="7" y="14"/>
                    </a:cubicBezTo>
                    <a:cubicBezTo>
                      <a:pt x="7" y="13"/>
                      <a:pt x="7" y="12"/>
                      <a:pt x="7" y="12"/>
                    </a:cubicBezTo>
                    <a:cubicBezTo>
                      <a:pt x="7" y="12"/>
                      <a:pt x="7" y="12"/>
                      <a:pt x="10" y="12"/>
                    </a:cubicBezTo>
                    <a:cubicBezTo>
                      <a:pt x="10" y="12"/>
                      <a:pt x="14" y="12"/>
                      <a:pt x="15" y="12"/>
                    </a:cubicBezTo>
                    <a:cubicBezTo>
                      <a:pt x="15" y="12"/>
                      <a:pt x="15" y="12"/>
                      <a:pt x="15" y="12"/>
                    </a:cubicBezTo>
                    <a:cubicBezTo>
                      <a:pt x="15" y="12"/>
                      <a:pt x="15" y="11"/>
                      <a:pt x="16" y="11"/>
                    </a:cubicBezTo>
                    <a:cubicBezTo>
                      <a:pt x="16" y="11"/>
                      <a:pt x="16" y="11"/>
                      <a:pt x="17" y="12"/>
                    </a:cubicBezTo>
                    <a:cubicBezTo>
                      <a:pt x="17" y="12"/>
                      <a:pt x="18" y="12"/>
                      <a:pt x="18" y="12"/>
                    </a:cubicBezTo>
                    <a:cubicBezTo>
                      <a:pt x="18" y="12"/>
                      <a:pt x="19" y="11"/>
                      <a:pt x="19" y="11"/>
                    </a:cubicBezTo>
                    <a:cubicBezTo>
                      <a:pt x="19" y="11"/>
                      <a:pt x="20" y="11"/>
                      <a:pt x="20" y="11"/>
                    </a:cubicBezTo>
                    <a:cubicBezTo>
                      <a:pt x="21" y="11"/>
                      <a:pt x="22" y="10"/>
                      <a:pt x="22" y="10"/>
                    </a:cubicBezTo>
                    <a:cubicBezTo>
                      <a:pt x="22" y="10"/>
                      <a:pt x="23" y="10"/>
                      <a:pt x="23" y="10"/>
                    </a:cubicBezTo>
                    <a:cubicBezTo>
                      <a:pt x="23" y="10"/>
                      <a:pt x="23" y="10"/>
                      <a:pt x="23" y="9"/>
                    </a:cubicBezTo>
                    <a:cubicBezTo>
                      <a:pt x="23" y="9"/>
                      <a:pt x="22" y="9"/>
                      <a:pt x="22" y="9"/>
                    </a:cubicBezTo>
                    <a:cubicBezTo>
                      <a:pt x="22" y="9"/>
                      <a:pt x="22" y="9"/>
                      <a:pt x="22" y="9"/>
                    </a:cubicBezTo>
                    <a:cubicBezTo>
                      <a:pt x="22" y="9"/>
                      <a:pt x="22" y="8"/>
                      <a:pt x="22" y="8"/>
                    </a:cubicBezTo>
                    <a:cubicBezTo>
                      <a:pt x="22" y="7"/>
                      <a:pt x="22" y="7"/>
                      <a:pt x="22" y="7"/>
                    </a:cubicBezTo>
                    <a:cubicBezTo>
                      <a:pt x="22" y="7"/>
                      <a:pt x="21" y="7"/>
                      <a:pt x="21" y="7"/>
                    </a:cubicBezTo>
                    <a:cubicBezTo>
                      <a:pt x="21" y="7"/>
                      <a:pt x="21" y="7"/>
                      <a:pt x="20" y="7"/>
                    </a:cubicBezTo>
                    <a:cubicBezTo>
                      <a:pt x="20" y="7"/>
                      <a:pt x="20" y="7"/>
                      <a:pt x="20" y="7"/>
                    </a:cubicBezTo>
                    <a:cubicBezTo>
                      <a:pt x="19" y="6"/>
                      <a:pt x="19" y="6"/>
                      <a:pt x="19" y="6"/>
                    </a:cubicBezTo>
                    <a:cubicBezTo>
                      <a:pt x="18" y="6"/>
                      <a:pt x="18" y="5"/>
                      <a:pt x="18" y="5"/>
                    </a:cubicBezTo>
                    <a:cubicBezTo>
                      <a:pt x="18" y="5"/>
                      <a:pt x="18" y="4"/>
                      <a:pt x="17" y="4"/>
                    </a:cubicBezTo>
                    <a:cubicBezTo>
                      <a:pt x="17" y="4"/>
                      <a:pt x="17" y="4"/>
                      <a:pt x="17" y="4"/>
                    </a:cubicBezTo>
                    <a:cubicBezTo>
                      <a:pt x="17" y="3"/>
                      <a:pt x="17" y="3"/>
                      <a:pt x="17" y="3"/>
                    </a:cubicBezTo>
                    <a:cubicBezTo>
                      <a:pt x="16" y="2"/>
                      <a:pt x="16" y="2"/>
                      <a:pt x="16" y="2"/>
                    </a:cubicBezTo>
                    <a:cubicBezTo>
                      <a:pt x="16" y="2"/>
                      <a:pt x="16" y="2"/>
                      <a:pt x="16" y="0"/>
                    </a:cubicBezTo>
                    <a:cubicBezTo>
                      <a:pt x="15" y="0"/>
                      <a:pt x="15" y="0"/>
                      <a:pt x="14" y="0"/>
                    </a:cubicBezTo>
                    <a:cubicBezTo>
                      <a:pt x="14" y="0"/>
                      <a:pt x="14" y="0"/>
                      <a:pt x="14" y="0"/>
                    </a:cubicBezTo>
                    <a:cubicBezTo>
                      <a:pt x="14" y="0"/>
                      <a:pt x="13" y="0"/>
                      <a:pt x="13" y="1"/>
                    </a:cubicBezTo>
                    <a:cubicBezTo>
                      <a:pt x="13" y="1"/>
                      <a:pt x="13" y="1"/>
                      <a:pt x="12" y="1"/>
                    </a:cubicBezTo>
                    <a:cubicBezTo>
                      <a:pt x="12" y="1"/>
                      <a:pt x="11" y="2"/>
                      <a:pt x="11" y="2"/>
                    </a:cubicBezTo>
                    <a:cubicBezTo>
                      <a:pt x="10" y="2"/>
                      <a:pt x="10" y="2"/>
                      <a:pt x="10" y="2"/>
                    </a:cubicBezTo>
                    <a:cubicBezTo>
                      <a:pt x="10" y="2"/>
                      <a:pt x="10" y="3"/>
                      <a:pt x="9" y="3"/>
                    </a:cubicBezTo>
                    <a:cubicBezTo>
                      <a:pt x="9" y="3"/>
                      <a:pt x="9" y="3"/>
                      <a:pt x="9" y="3"/>
                    </a:cubicBezTo>
                    <a:cubicBezTo>
                      <a:pt x="8" y="3"/>
                      <a:pt x="8" y="3"/>
                      <a:pt x="8" y="3"/>
                    </a:cubicBezTo>
                    <a:cubicBezTo>
                      <a:pt x="8" y="3"/>
                      <a:pt x="8" y="3"/>
                      <a:pt x="7" y="3"/>
                    </a:cubicBezTo>
                    <a:cubicBezTo>
                      <a:pt x="7" y="4"/>
                      <a:pt x="7" y="4"/>
                      <a:pt x="7" y="4"/>
                    </a:cubicBezTo>
                    <a:cubicBezTo>
                      <a:pt x="6" y="4"/>
                      <a:pt x="6" y="4"/>
                      <a:pt x="6" y="5"/>
                    </a:cubicBezTo>
                    <a:cubicBezTo>
                      <a:pt x="6" y="5"/>
                      <a:pt x="6" y="5"/>
                      <a:pt x="6" y="5"/>
                    </a:cubicBezTo>
                    <a:cubicBezTo>
                      <a:pt x="5" y="5"/>
                      <a:pt x="5" y="5"/>
                      <a:pt x="4" y="5"/>
                    </a:cubicBezTo>
                    <a:cubicBezTo>
                      <a:pt x="4" y="5"/>
                      <a:pt x="4" y="5"/>
                      <a:pt x="4" y="5"/>
                    </a:cubicBezTo>
                    <a:cubicBezTo>
                      <a:pt x="4" y="5"/>
                      <a:pt x="4" y="5"/>
                      <a:pt x="4" y="5"/>
                    </a:cubicBezTo>
                    <a:cubicBezTo>
                      <a:pt x="4" y="5"/>
                      <a:pt x="4" y="6"/>
                      <a:pt x="3" y="7"/>
                    </a:cubicBezTo>
                    <a:cubicBezTo>
                      <a:pt x="3" y="7"/>
                      <a:pt x="3" y="7"/>
                      <a:pt x="3" y="7"/>
                    </a:cubicBezTo>
                    <a:cubicBezTo>
                      <a:pt x="3" y="7"/>
                      <a:pt x="3" y="7"/>
                      <a:pt x="3" y="7"/>
                    </a:cubicBezTo>
                    <a:cubicBezTo>
                      <a:pt x="3" y="7"/>
                      <a:pt x="3" y="7"/>
                      <a:pt x="2" y="8"/>
                    </a:cubicBezTo>
                    <a:cubicBezTo>
                      <a:pt x="2" y="9"/>
                      <a:pt x="1" y="10"/>
                      <a:pt x="1" y="10"/>
                    </a:cubicBezTo>
                    <a:cubicBezTo>
                      <a:pt x="0" y="10"/>
                      <a:pt x="0" y="10"/>
                      <a:pt x="0" y="10"/>
                    </a:cubicBezTo>
                    <a:cubicBezTo>
                      <a:pt x="0" y="10"/>
                      <a:pt x="0" y="10"/>
                      <a:pt x="0" y="10"/>
                    </a:cubicBezTo>
                    <a:cubicBezTo>
                      <a:pt x="0" y="11"/>
                      <a:pt x="0" y="11"/>
                      <a:pt x="0" y="11"/>
                    </a:cubicBezTo>
                    <a:cubicBezTo>
                      <a:pt x="0" y="12"/>
                      <a:pt x="0" y="13"/>
                      <a:pt x="0" y="1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8" name="Freeform 67">
                <a:extLst>
                  <a:ext uri="{FF2B5EF4-FFF2-40B4-BE49-F238E27FC236}">
                    <a16:creationId xmlns:a16="http://schemas.microsoft.com/office/drawing/2014/main" id="{CDA3E1BE-3D5C-4915-B024-346908787D8D}"/>
                  </a:ext>
                </a:extLst>
              </p:cNvPr>
              <p:cNvSpPr>
                <a:spLocks/>
              </p:cNvSpPr>
              <p:nvPr userDrawn="1"/>
            </p:nvSpPr>
            <p:spPr bwMode="auto">
              <a:xfrm>
                <a:off x="3651" y="2423"/>
                <a:ext cx="269" cy="212"/>
              </a:xfrm>
              <a:custGeom>
                <a:avLst/>
                <a:gdLst>
                  <a:gd name="T0" fmla="*/ 8 w 45"/>
                  <a:gd name="T1" fmla="*/ 34 h 35"/>
                  <a:gd name="T2" fmla="*/ 9 w 45"/>
                  <a:gd name="T3" fmla="*/ 35 h 35"/>
                  <a:gd name="T4" fmla="*/ 12 w 45"/>
                  <a:gd name="T5" fmla="*/ 32 h 35"/>
                  <a:gd name="T6" fmla="*/ 12 w 45"/>
                  <a:gd name="T7" fmla="*/ 30 h 35"/>
                  <a:gd name="T8" fmla="*/ 15 w 45"/>
                  <a:gd name="T9" fmla="*/ 30 h 35"/>
                  <a:gd name="T10" fmla="*/ 16 w 45"/>
                  <a:gd name="T11" fmla="*/ 30 h 35"/>
                  <a:gd name="T12" fmla="*/ 17 w 45"/>
                  <a:gd name="T13" fmla="*/ 30 h 35"/>
                  <a:gd name="T14" fmla="*/ 19 w 45"/>
                  <a:gd name="T15" fmla="*/ 30 h 35"/>
                  <a:gd name="T16" fmla="*/ 20 w 45"/>
                  <a:gd name="T17" fmla="*/ 32 h 35"/>
                  <a:gd name="T18" fmla="*/ 23 w 45"/>
                  <a:gd name="T19" fmla="*/ 31 h 35"/>
                  <a:gd name="T20" fmla="*/ 25 w 45"/>
                  <a:gd name="T21" fmla="*/ 32 h 35"/>
                  <a:gd name="T22" fmla="*/ 28 w 45"/>
                  <a:gd name="T23" fmla="*/ 32 h 35"/>
                  <a:gd name="T24" fmla="*/ 30 w 45"/>
                  <a:gd name="T25" fmla="*/ 31 h 35"/>
                  <a:gd name="T26" fmla="*/ 33 w 45"/>
                  <a:gd name="T27" fmla="*/ 31 h 35"/>
                  <a:gd name="T28" fmla="*/ 34 w 45"/>
                  <a:gd name="T29" fmla="*/ 31 h 35"/>
                  <a:gd name="T30" fmla="*/ 36 w 45"/>
                  <a:gd name="T31" fmla="*/ 32 h 35"/>
                  <a:gd name="T32" fmla="*/ 39 w 45"/>
                  <a:gd name="T33" fmla="*/ 30 h 35"/>
                  <a:gd name="T34" fmla="*/ 39 w 45"/>
                  <a:gd name="T35" fmla="*/ 29 h 35"/>
                  <a:gd name="T36" fmla="*/ 39 w 45"/>
                  <a:gd name="T37" fmla="*/ 26 h 35"/>
                  <a:gd name="T38" fmla="*/ 44 w 45"/>
                  <a:gd name="T39" fmla="*/ 13 h 35"/>
                  <a:gd name="T40" fmla="*/ 45 w 45"/>
                  <a:gd name="T41" fmla="*/ 9 h 35"/>
                  <a:gd name="T42" fmla="*/ 44 w 45"/>
                  <a:gd name="T43" fmla="*/ 6 h 35"/>
                  <a:gd name="T44" fmla="*/ 43 w 45"/>
                  <a:gd name="T45" fmla="*/ 2 h 35"/>
                  <a:gd name="T46" fmla="*/ 41 w 45"/>
                  <a:gd name="T47" fmla="*/ 3 h 35"/>
                  <a:gd name="T48" fmla="*/ 35 w 45"/>
                  <a:gd name="T49" fmla="*/ 0 h 35"/>
                  <a:gd name="T50" fmla="*/ 17 w 45"/>
                  <a:gd name="T51" fmla="*/ 12 h 35"/>
                  <a:gd name="T52" fmla="*/ 12 w 45"/>
                  <a:gd name="T53" fmla="*/ 14 h 35"/>
                  <a:gd name="T54" fmla="*/ 12 w 45"/>
                  <a:gd name="T55" fmla="*/ 23 h 35"/>
                  <a:gd name="T56" fmla="*/ 11 w 45"/>
                  <a:gd name="T57" fmla="*/ 24 h 35"/>
                  <a:gd name="T58" fmla="*/ 7 w 45"/>
                  <a:gd name="T59" fmla="*/ 25 h 35"/>
                  <a:gd name="T60" fmla="*/ 3 w 45"/>
                  <a:gd name="T61" fmla="*/ 26 h 35"/>
                  <a:gd name="T62" fmla="*/ 1 w 45"/>
                  <a:gd name="T63" fmla="*/ 26 h 35"/>
                  <a:gd name="T64" fmla="*/ 0 w 45"/>
                  <a:gd name="T65" fmla="*/ 28 h 35"/>
                  <a:gd name="T66" fmla="*/ 1 w 45"/>
                  <a:gd name="T67" fmla="*/ 29 h 35"/>
                  <a:gd name="T68" fmla="*/ 3 w 45"/>
                  <a:gd name="T69" fmla="*/ 31 h 35"/>
                  <a:gd name="T70" fmla="*/ 4 w 45"/>
                  <a:gd name="T71" fmla="*/ 32 h 35"/>
                  <a:gd name="T72" fmla="*/ 5 w 45"/>
                  <a:gd name="T73" fmla="*/ 33 h 35"/>
                  <a:gd name="T74" fmla="*/ 6 w 45"/>
                  <a:gd name="T75" fmla="*/ 33 h 35"/>
                  <a:gd name="T76" fmla="*/ 6 w 45"/>
                  <a:gd name="T77" fmla="*/ 34 h 35"/>
                  <a:gd name="T78" fmla="*/ 7 w 45"/>
                  <a:gd name="T79"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5" h="35">
                    <a:moveTo>
                      <a:pt x="8" y="34"/>
                    </a:moveTo>
                    <a:cubicBezTo>
                      <a:pt x="8" y="34"/>
                      <a:pt x="8" y="34"/>
                      <a:pt x="8" y="34"/>
                    </a:cubicBezTo>
                    <a:cubicBezTo>
                      <a:pt x="9" y="34"/>
                      <a:pt x="9" y="34"/>
                      <a:pt x="9" y="34"/>
                    </a:cubicBezTo>
                    <a:cubicBezTo>
                      <a:pt x="9" y="35"/>
                      <a:pt x="9" y="35"/>
                      <a:pt x="9" y="35"/>
                    </a:cubicBezTo>
                    <a:cubicBezTo>
                      <a:pt x="10" y="35"/>
                      <a:pt x="10" y="35"/>
                      <a:pt x="10" y="35"/>
                    </a:cubicBezTo>
                    <a:cubicBezTo>
                      <a:pt x="10" y="34"/>
                      <a:pt x="12" y="32"/>
                      <a:pt x="12" y="32"/>
                    </a:cubicBezTo>
                    <a:cubicBezTo>
                      <a:pt x="12" y="32"/>
                      <a:pt x="12" y="32"/>
                      <a:pt x="12" y="32"/>
                    </a:cubicBezTo>
                    <a:cubicBezTo>
                      <a:pt x="12" y="31"/>
                      <a:pt x="12" y="30"/>
                      <a:pt x="12" y="30"/>
                    </a:cubicBezTo>
                    <a:cubicBezTo>
                      <a:pt x="12" y="30"/>
                      <a:pt x="13" y="30"/>
                      <a:pt x="13" y="30"/>
                    </a:cubicBezTo>
                    <a:cubicBezTo>
                      <a:pt x="14" y="30"/>
                      <a:pt x="14" y="30"/>
                      <a:pt x="15" y="30"/>
                    </a:cubicBezTo>
                    <a:cubicBezTo>
                      <a:pt x="15" y="30"/>
                      <a:pt x="15" y="30"/>
                      <a:pt x="15" y="30"/>
                    </a:cubicBezTo>
                    <a:cubicBezTo>
                      <a:pt x="15" y="30"/>
                      <a:pt x="15" y="30"/>
                      <a:pt x="16" y="30"/>
                    </a:cubicBezTo>
                    <a:cubicBezTo>
                      <a:pt x="16" y="30"/>
                      <a:pt x="16" y="29"/>
                      <a:pt x="16" y="29"/>
                    </a:cubicBezTo>
                    <a:cubicBezTo>
                      <a:pt x="17" y="29"/>
                      <a:pt x="17" y="29"/>
                      <a:pt x="17" y="30"/>
                    </a:cubicBezTo>
                    <a:cubicBezTo>
                      <a:pt x="17" y="30"/>
                      <a:pt x="18" y="30"/>
                      <a:pt x="18" y="30"/>
                    </a:cubicBezTo>
                    <a:cubicBezTo>
                      <a:pt x="18" y="30"/>
                      <a:pt x="19" y="30"/>
                      <a:pt x="19" y="30"/>
                    </a:cubicBezTo>
                    <a:cubicBezTo>
                      <a:pt x="19" y="30"/>
                      <a:pt x="20" y="31"/>
                      <a:pt x="20" y="31"/>
                    </a:cubicBezTo>
                    <a:cubicBezTo>
                      <a:pt x="20" y="31"/>
                      <a:pt x="20" y="32"/>
                      <a:pt x="20" y="32"/>
                    </a:cubicBezTo>
                    <a:cubicBezTo>
                      <a:pt x="20" y="32"/>
                      <a:pt x="21" y="32"/>
                      <a:pt x="21" y="32"/>
                    </a:cubicBezTo>
                    <a:cubicBezTo>
                      <a:pt x="22" y="31"/>
                      <a:pt x="23" y="31"/>
                      <a:pt x="23" y="31"/>
                    </a:cubicBezTo>
                    <a:cubicBezTo>
                      <a:pt x="23" y="31"/>
                      <a:pt x="24" y="31"/>
                      <a:pt x="25" y="32"/>
                    </a:cubicBezTo>
                    <a:cubicBezTo>
                      <a:pt x="25" y="32"/>
                      <a:pt x="25" y="32"/>
                      <a:pt x="25" y="32"/>
                    </a:cubicBezTo>
                    <a:cubicBezTo>
                      <a:pt x="26" y="32"/>
                      <a:pt x="26" y="32"/>
                      <a:pt x="27" y="32"/>
                    </a:cubicBezTo>
                    <a:cubicBezTo>
                      <a:pt x="28" y="32"/>
                      <a:pt x="28" y="32"/>
                      <a:pt x="28" y="32"/>
                    </a:cubicBezTo>
                    <a:cubicBezTo>
                      <a:pt x="28" y="32"/>
                      <a:pt x="29" y="32"/>
                      <a:pt x="29" y="32"/>
                    </a:cubicBezTo>
                    <a:cubicBezTo>
                      <a:pt x="29" y="31"/>
                      <a:pt x="30" y="31"/>
                      <a:pt x="30" y="31"/>
                    </a:cubicBezTo>
                    <a:cubicBezTo>
                      <a:pt x="31" y="31"/>
                      <a:pt x="31" y="31"/>
                      <a:pt x="32" y="31"/>
                    </a:cubicBezTo>
                    <a:cubicBezTo>
                      <a:pt x="32" y="31"/>
                      <a:pt x="33" y="31"/>
                      <a:pt x="33" y="31"/>
                    </a:cubicBezTo>
                    <a:cubicBezTo>
                      <a:pt x="34" y="31"/>
                      <a:pt x="34" y="31"/>
                      <a:pt x="34" y="31"/>
                    </a:cubicBezTo>
                    <a:cubicBezTo>
                      <a:pt x="34" y="31"/>
                      <a:pt x="34" y="31"/>
                      <a:pt x="34" y="31"/>
                    </a:cubicBezTo>
                    <a:cubicBezTo>
                      <a:pt x="35" y="31"/>
                      <a:pt x="35" y="32"/>
                      <a:pt x="36" y="32"/>
                    </a:cubicBezTo>
                    <a:cubicBezTo>
                      <a:pt x="36" y="32"/>
                      <a:pt x="36" y="32"/>
                      <a:pt x="36" y="32"/>
                    </a:cubicBezTo>
                    <a:cubicBezTo>
                      <a:pt x="37" y="31"/>
                      <a:pt x="37" y="31"/>
                      <a:pt x="37" y="31"/>
                    </a:cubicBezTo>
                    <a:cubicBezTo>
                      <a:pt x="38" y="30"/>
                      <a:pt x="38" y="30"/>
                      <a:pt x="39" y="30"/>
                    </a:cubicBezTo>
                    <a:cubicBezTo>
                      <a:pt x="39" y="30"/>
                      <a:pt x="39" y="30"/>
                      <a:pt x="39" y="30"/>
                    </a:cubicBezTo>
                    <a:cubicBezTo>
                      <a:pt x="39" y="29"/>
                      <a:pt x="39" y="29"/>
                      <a:pt x="39" y="29"/>
                    </a:cubicBezTo>
                    <a:cubicBezTo>
                      <a:pt x="39" y="28"/>
                      <a:pt x="39" y="28"/>
                      <a:pt x="39" y="27"/>
                    </a:cubicBezTo>
                    <a:cubicBezTo>
                      <a:pt x="39" y="27"/>
                      <a:pt x="39" y="27"/>
                      <a:pt x="39" y="26"/>
                    </a:cubicBezTo>
                    <a:cubicBezTo>
                      <a:pt x="40" y="25"/>
                      <a:pt x="44" y="21"/>
                      <a:pt x="44" y="20"/>
                    </a:cubicBezTo>
                    <a:cubicBezTo>
                      <a:pt x="44" y="20"/>
                      <a:pt x="44" y="18"/>
                      <a:pt x="44" y="13"/>
                    </a:cubicBezTo>
                    <a:cubicBezTo>
                      <a:pt x="44" y="12"/>
                      <a:pt x="45" y="11"/>
                      <a:pt x="45" y="10"/>
                    </a:cubicBezTo>
                    <a:cubicBezTo>
                      <a:pt x="45" y="10"/>
                      <a:pt x="45" y="9"/>
                      <a:pt x="45" y="9"/>
                    </a:cubicBezTo>
                    <a:cubicBezTo>
                      <a:pt x="45" y="9"/>
                      <a:pt x="44" y="8"/>
                      <a:pt x="44" y="8"/>
                    </a:cubicBezTo>
                    <a:cubicBezTo>
                      <a:pt x="44" y="7"/>
                      <a:pt x="44" y="7"/>
                      <a:pt x="44" y="6"/>
                    </a:cubicBezTo>
                    <a:cubicBezTo>
                      <a:pt x="43" y="6"/>
                      <a:pt x="43" y="6"/>
                      <a:pt x="43" y="5"/>
                    </a:cubicBezTo>
                    <a:cubicBezTo>
                      <a:pt x="43" y="5"/>
                      <a:pt x="43" y="3"/>
                      <a:pt x="43" y="2"/>
                    </a:cubicBezTo>
                    <a:cubicBezTo>
                      <a:pt x="41" y="3"/>
                      <a:pt x="41" y="3"/>
                      <a:pt x="41" y="3"/>
                    </a:cubicBezTo>
                    <a:cubicBezTo>
                      <a:pt x="41" y="3"/>
                      <a:pt x="41" y="3"/>
                      <a:pt x="41" y="3"/>
                    </a:cubicBezTo>
                    <a:cubicBezTo>
                      <a:pt x="41" y="3"/>
                      <a:pt x="40" y="2"/>
                      <a:pt x="39" y="1"/>
                    </a:cubicBezTo>
                    <a:cubicBezTo>
                      <a:pt x="38" y="0"/>
                      <a:pt x="35" y="0"/>
                      <a:pt x="35" y="0"/>
                    </a:cubicBezTo>
                    <a:cubicBezTo>
                      <a:pt x="22" y="8"/>
                      <a:pt x="22" y="8"/>
                      <a:pt x="22" y="8"/>
                    </a:cubicBezTo>
                    <a:cubicBezTo>
                      <a:pt x="17" y="12"/>
                      <a:pt x="17" y="12"/>
                      <a:pt x="17" y="12"/>
                    </a:cubicBezTo>
                    <a:cubicBezTo>
                      <a:pt x="17" y="12"/>
                      <a:pt x="14" y="14"/>
                      <a:pt x="12" y="14"/>
                    </a:cubicBezTo>
                    <a:cubicBezTo>
                      <a:pt x="12" y="14"/>
                      <a:pt x="12" y="14"/>
                      <a:pt x="12" y="14"/>
                    </a:cubicBezTo>
                    <a:cubicBezTo>
                      <a:pt x="12" y="21"/>
                      <a:pt x="12" y="21"/>
                      <a:pt x="12" y="22"/>
                    </a:cubicBezTo>
                    <a:cubicBezTo>
                      <a:pt x="12" y="22"/>
                      <a:pt x="12" y="22"/>
                      <a:pt x="12" y="23"/>
                    </a:cubicBezTo>
                    <a:cubicBezTo>
                      <a:pt x="11" y="23"/>
                      <a:pt x="11" y="24"/>
                      <a:pt x="11" y="24"/>
                    </a:cubicBezTo>
                    <a:cubicBezTo>
                      <a:pt x="11" y="24"/>
                      <a:pt x="11" y="24"/>
                      <a:pt x="11" y="24"/>
                    </a:cubicBezTo>
                    <a:cubicBezTo>
                      <a:pt x="10" y="24"/>
                      <a:pt x="10" y="25"/>
                      <a:pt x="9" y="25"/>
                    </a:cubicBezTo>
                    <a:cubicBezTo>
                      <a:pt x="9" y="25"/>
                      <a:pt x="8" y="25"/>
                      <a:pt x="7" y="25"/>
                    </a:cubicBezTo>
                    <a:cubicBezTo>
                      <a:pt x="6" y="25"/>
                      <a:pt x="5" y="26"/>
                      <a:pt x="5" y="25"/>
                    </a:cubicBezTo>
                    <a:cubicBezTo>
                      <a:pt x="4" y="25"/>
                      <a:pt x="3" y="26"/>
                      <a:pt x="3" y="26"/>
                    </a:cubicBezTo>
                    <a:cubicBezTo>
                      <a:pt x="3" y="26"/>
                      <a:pt x="2" y="26"/>
                      <a:pt x="2" y="26"/>
                    </a:cubicBezTo>
                    <a:cubicBezTo>
                      <a:pt x="2" y="26"/>
                      <a:pt x="1" y="26"/>
                      <a:pt x="1" y="26"/>
                    </a:cubicBezTo>
                    <a:cubicBezTo>
                      <a:pt x="0" y="26"/>
                      <a:pt x="0" y="26"/>
                      <a:pt x="0" y="26"/>
                    </a:cubicBezTo>
                    <a:cubicBezTo>
                      <a:pt x="0" y="27"/>
                      <a:pt x="0" y="28"/>
                      <a:pt x="0" y="28"/>
                    </a:cubicBezTo>
                    <a:cubicBezTo>
                      <a:pt x="1" y="28"/>
                      <a:pt x="1" y="28"/>
                      <a:pt x="1" y="28"/>
                    </a:cubicBezTo>
                    <a:cubicBezTo>
                      <a:pt x="1" y="29"/>
                      <a:pt x="1" y="29"/>
                      <a:pt x="1" y="29"/>
                    </a:cubicBezTo>
                    <a:cubicBezTo>
                      <a:pt x="2" y="29"/>
                      <a:pt x="2" y="29"/>
                      <a:pt x="2" y="29"/>
                    </a:cubicBezTo>
                    <a:cubicBezTo>
                      <a:pt x="2" y="30"/>
                      <a:pt x="3" y="30"/>
                      <a:pt x="3" y="31"/>
                    </a:cubicBezTo>
                    <a:cubicBezTo>
                      <a:pt x="3" y="32"/>
                      <a:pt x="3" y="32"/>
                      <a:pt x="3" y="32"/>
                    </a:cubicBezTo>
                    <a:cubicBezTo>
                      <a:pt x="4" y="32"/>
                      <a:pt x="4" y="32"/>
                      <a:pt x="4" y="32"/>
                    </a:cubicBezTo>
                    <a:cubicBezTo>
                      <a:pt x="4" y="33"/>
                      <a:pt x="4" y="33"/>
                      <a:pt x="4" y="33"/>
                    </a:cubicBezTo>
                    <a:cubicBezTo>
                      <a:pt x="5" y="33"/>
                      <a:pt x="5" y="33"/>
                      <a:pt x="5" y="33"/>
                    </a:cubicBezTo>
                    <a:cubicBezTo>
                      <a:pt x="5" y="33"/>
                      <a:pt x="6" y="33"/>
                      <a:pt x="6" y="33"/>
                    </a:cubicBezTo>
                    <a:cubicBezTo>
                      <a:pt x="6" y="33"/>
                      <a:pt x="6" y="33"/>
                      <a:pt x="6" y="33"/>
                    </a:cubicBezTo>
                    <a:cubicBezTo>
                      <a:pt x="6" y="33"/>
                      <a:pt x="6" y="33"/>
                      <a:pt x="6" y="34"/>
                    </a:cubicBezTo>
                    <a:cubicBezTo>
                      <a:pt x="6" y="34"/>
                      <a:pt x="6" y="34"/>
                      <a:pt x="6" y="34"/>
                    </a:cubicBezTo>
                    <a:cubicBezTo>
                      <a:pt x="6" y="34"/>
                      <a:pt x="7" y="34"/>
                      <a:pt x="7" y="35"/>
                    </a:cubicBezTo>
                    <a:cubicBezTo>
                      <a:pt x="7" y="34"/>
                      <a:pt x="7" y="34"/>
                      <a:pt x="7" y="34"/>
                    </a:cubicBezTo>
                    <a:cubicBezTo>
                      <a:pt x="7" y="34"/>
                      <a:pt x="8" y="34"/>
                      <a:pt x="8" y="34"/>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79" name="Freeform 68">
                <a:extLst>
                  <a:ext uri="{FF2B5EF4-FFF2-40B4-BE49-F238E27FC236}">
                    <a16:creationId xmlns:a16="http://schemas.microsoft.com/office/drawing/2014/main" id="{CAFED073-4D4D-47D5-B162-BEEF09DCA1CC}"/>
                  </a:ext>
                </a:extLst>
              </p:cNvPr>
              <p:cNvSpPr>
                <a:spLocks/>
              </p:cNvSpPr>
              <p:nvPr userDrawn="1"/>
            </p:nvSpPr>
            <p:spPr bwMode="auto">
              <a:xfrm>
                <a:off x="3651" y="2423"/>
                <a:ext cx="269" cy="212"/>
              </a:xfrm>
              <a:custGeom>
                <a:avLst/>
                <a:gdLst>
                  <a:gd name="T0" fmla="*/ 8 w 45"/>
                  <a:gd name="T1" fmla="*/ 34 h 35"/>
                  <a:gd name="T2" fmla="*/ 9 w 45"/>
                  <a:gd name="T3" fmla="*/ 35 h 35"/>
                  <a:gd name="T4" fmla="*/ 12 w 45"/>
                  <a:gd name="T5" fmla="*/ 32 h 35"/>
                  <a:gd name="T6" fmla="*/ 12 w 45"/>
                  <a:gd name="T7" fmla="*/ 30 h 35"/>
                  <a:gd name="T8" fmla="*/ 15 w 45"/>
                  <a:gd name="T9" fmla="*/ 30 h 35"/>
                  <a:gd name="T10" fmla="*/ 16 w 45"/>
                  <a:gd name="T11" fmla="*/ 30 h 35"/>
                  <a:gd name="T12" fmla="*/ 17 w 45"/>
                  <a:gd name="T13" fmla="*/ 30 h 35"/>
                  <a:gd name="T14" fmla="*/ 19 w 45"/>
                  <a:gd name="T15" fmla="*/ 30 h 35"/>
                  <a:gd name="T16" fmla="*/ 20 w 45"/>
                  <a:gd name="T17" fmla="*/ 32 h 35"/>
                  <a:gd name="T18" fmla="*/ 23 w 45"/>
                  <a:gd name="T19" fmla="*/ 31 h 35"/>
                  <a:gd name="T20" fmla="*/ 25 w 45"/>
                  <a:gd name="T21" fmla="*/ 32 h 35"/>
                  <a:gd name="T22" fmla="*/ 28 w 45"/>
                  <a:gd name="T23" fmla="*/ 32 h 35"/>
                  <a:gd name="T24" fmla="*/ 30 w 45"/>
                  <a:gd name="T25" fmla="*/ 31 h 35"/>
                  <a:gd name="T26" fmla="*/ 33 w 45"/>
                  <a:gd name="T27" fmla="*/ 31 h 35"/>
                  <a:gd name="T28" fmla="*/ 34 w 45"/>
                  <a:gd name="T29" fmla="*/ 31 h 35"/>
                  <a:gd name="T30" fmla="*/ 36 w 45"/>
                  <a:gd name="T31" fmla="*/ 32 h 35"/>
                  <a:gd name="T32" fmla="*/ 39 w 45"/>
                  <a:gd name="T33" fmla="*/ 30 h 35"/>
                  <a:gd name="T34" fmla="*/ 39 w 45"/>
                  <a:gd name="T35" fmla="*/ 29 h 35"/>
                  <a:gd name="T36" fmla="*/ 39 w 45"/>
                  <a:gd name="T37" fmla="*/ 26 h 35"/>
                  <a:gd name="T38" fmla="*/ 44 w 45"/>
                  <a:gd name="T39" fmla="*/ 13 h 35"/>
                  <a:gd name="T40" fmla="*/ 45 w 45"/>
                  <a:gd name="T41" fmla="*/ 9 h 35"/>
                  <a:gd name="T42" fmla="*/ 44 w 45"/>
                  <a:gd name="T43" fmla="*/ 6 h 35"/>
                  <a:gd name="T44" fmla="*/ 43 w 45"/>
                  <a:gd name="T45" fmla="*/ 2 h 35"/>
                  <a:gd name="T46" fmla="*/ 41 w 45"/>
                  <a:gd name="T47" fmla="*/ 3 h 35"/>
                  <a:gd name="T48" fmla="*/ 35 w 45"/>
                  <a:gd name="T49" fmla="*/ 0 h 35"/>
                  <a:gd name="T50" fmla="*/ 17 w 45"/>
                  <a:gd name="T51" fmla="*/ 12 h 35"/>
                  <a:gd name="T52" fmla="*/ 12 w 45"/>
                  <a:gd name="T53" fmla="*/ 14 h 35"/>
                  <a:gd name="T54" fmla="*/ 12 w 45"/>
                  <a:gd name="T55" fmla="*/ 23 h 35"/>
                  <a:gd name="T56" fmla="*/ 11 w 45"/>
                  <a:gd name="T57" fmla="*/ 24 h 35"/>
                  <a:gd name="T58" fmla="*/ 7 w 45"/>
                  <a:gd name="T59" fmla="*/ 25 h 35"/>
                  <a:gd name="T60" fmla="*/ 3 w 45"/>
                  <a:gd name="T61" fmla="*/ 26 h 35"/>
                  <a:gd name="T62" fmla="*/ 1 w 45"/>
                  <a:gd name="T63" fmla="*/ 26 h 35"/>
                  <a:gd name="T64" fmla="*/ 0 w 45"/>
                  <a:gd name="T65" fmla="*/ 28 h 35"/>
                  <a:gd name="T66" fmla="*/ 1 w 45"/>
                  <a:gd name="T67" fmla="*/ 29 h 35"/>
                  <a:gd name="T68" fmla="*/ 3 w 45"/>
                  <a:gd name="T69" fmla="*/ 31 h 35"/>
                  <a:gd name="T70" fmla="*/ 4 w 45"/>
                  <a:gd name="T71" fmla="*/ 32 h 35"/>
                  <a:gd name="T72" fmla="*/ 5 w 45"/>
                  <a:gd name="T73" fmla="*/ 33 h 35"/>
                  <a:gd name="T74" fmla="*/ 6 w 45"/>
                  <a:gd name="T75" fmla="*/ 33 h 35"/>
                  <a:gd name="T76" fmla="*/ 6 w 45"/>
                  <a:gd name="T77" fmla="*/ 34 h 35"/>
                  <a:gd name="T78" fmla="*/ 7 w 45"/>
                  <a:gd name="T79" fmla="*/ 3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5" h="35">
                    <a:moveTo>
                      <a:pt x="8" y="34"/>
                    </a:moveTo>
                    <a:cubicBezTo>
                      <a:pt x="8" y="34"/>
                      <a:pt x="8" y="34"/>
                      <a:pt x="8" y="34"/>
                    </a:cubicBezTo>
                    <a:cubicBezTo>
                      <a:pt x="9" y="34"/>
                      <a:pt x="9" y="34"/>
                      <a:pt x="9" y="34"/>
                    </a:cubicBezTo>
                    <a:cubicBezTo>
                      <a:pt x="9" y="35"/>
                      <a:pt x="9" y="35"/>
                      <a:pt x="9" y="35"/>
                    </a:cubicBezTo>
                    <a:cubicBezTo>
                      <a:pt x="10" y="35"/>
                      <a:pt x="10" y="35"/>
                      <a:pt x="10" y="35"/>
                    </a:cubicBezTo>
                    <a:cubicBezTo>
                      <a:pt x="10" y="34"/>
                      <a:pt x="12" y="32"/>
                      <a:pt x="12" y="32"/>
                    </a:cubicBezTo>
                    <a:cubicBezTo>
                      <a:pt x="12" y="32"/>
                      <a:pt x="12" y="32"/>
                      <a:pt x="12" y="32"/>
                    </a:cubicBezTo>
                    <a:cubicBezTo>
                      <a:pt x="12" y="31"/>
                      <a:pt x="12" y="30"/>
                      <a:pt x="12" y="30"/>
                    </a:cubicBezTo>
                    <a:cubicBezTo>
                      <a:pt x="12" y="30"/>
                      <a:pt x="13" y="30"/>
                      <a:pt x="13" y="30"/>
                    </a:cubicBezTo>
                    <a:cubicBezTo>
                      <a:pt x="14" y="30"/>
                      <a:pt x="14" y="30"/>
                      <a:pt x="15" y="30"/>
                    </a:cubicBezTo>
                    <a:cubicBezTo>
                      <a:pt x="15" y="30"/>
                      <a:pt x="15" y="30"/>
                      <a:pt x="15" y="30"/>
                    </a:cubicBezTo>
                    <a:cubicBezTo>
                      <a:pt x="15" y="30"/>
                      <a:pt x="15" y="30"/>
                      <a:pt x="16" y="30"/>
                    </a:cubicBezTo>
                    <a:cubicBezTo>
                      <a:pt x="16" y="30"/>
                      <a:pt x="16" y="29"/>
                      <a:pt x="16" y="29"/>
                    </a:cubicBezTo>
                    <a:cubicBezTo>
                      <a:pt x="17" y="29"/>
                      <a:pt x="17" y="29"/>
                      <a:pt x="17" y="30"/>
                    </a:cubicBezTo>
                    <a:cubicBezTo>
                      <a:pt x="17" y="30"/>
                      <a:pt x="18" y="30"/>
                      <a:pt x="18" y="30"/>
                    </a:cubicBezTo>
                    <a:cubicBezTo>
                      <a:pt x="18" y="30"/>
                      <a:pt x="19" y="30"/>
                      <a:pt x="19" y="30"/>
                    </a:cubicBezTo>
                    <a:cubicBezTo>
                      <a:pt x="19" y="30"/>
                      <a:pt x="20" y="31"/>
                      <a:pt x="20" y="31"/>
                    </a:cubicBezTo>
                    <a:cubicBezTo>
                      <a:pt x="20" y="31"/>
                      <a:pt x="20" y="32"/>
                      <a:pt x="20" y="32"/>
                    </a:cubicBezTo>
                    <a:cubicBezTo>
                      <a:pt x="20" y="32"/>
                      <a:pt x="21" y="32"/>
                      <a:pt x="21" y="32"/>
                    </a:cubicBezTo>
                    <a:cubicBezTo>
                      <a:pt x="22" y="31"/>
                      <a:pt x="23" y="31"/>
                      <a:pt x="23" y="31"/>
                    </a:cubicBezTo>
                    <a:cubicBezTo>
                      <a:pt x="23" y="31"/>
                      <a:pt x="24" y="31"/>
                      <a:pt x="25" y="32"/>
                    </a:cubicBezTo>
                    <a:cubicBezTo>
                      <a:pt x="25" y="32"/>
                      <a:pt x="25" y="32"/>
                      <a:pt x="25" y="32"/>
                    </a:cubicBezTo>
                    <a:cubicBezTo>
                      <a:pt x="26" y="32"/>
                      <a:pt x="26" y="32"/>
                      <a:pt x="27" y="32"/>
                    </a:cubicBezTo>
                    <a:cubicBezTo>
                      <a:pt x="28" y="32"/>
                      <a:pt x="28" y="32"/>
                      <a:pt x="28" y="32"/>
                    </a:cubicBezTo>
                    <a:cubicBezTo>
                      <a:pt x="28" y="32"/>
                      <a:pt x="29" y="32"/>
                      <a:pt x="29" y="32"/>
                    </a:cubicBezTo>
                    <a:cubicBezTo>
                      <a:pt x="29" y="31"/>
                      <a:pt x="30" y="31"/>
                      <a:pt x="30" y="31"/>
                    </a:cubicBezTo>
                    <a:cubicBezTo>
                      <a:pt x="31" y="31"/>
                      <a:pt x="31" y="31"/>
                      <a:pt x="32" y="31"/>
                    </a:cubicBezTo>
                    <a:cubicBezTo>
                      <a:pt x="32" y="31"/>
                      <a:pt x="33" y="31"/>
                      <a:pt x="33" y="31"/>
                    </a:cubicBezTo>
                    <a:cubicBezTo>
                      <a:pt x="34" y="31"/>
                      <a:pt x="34" y="31"/>
                      <a:pt x="34" y="31"/>
                    </a:cubicBezTo>
                    <a:cubicBezTo>
                      <a:pt x="34" y="31"/>
                      <a:pt x="34" y="31"/>
                      <a:pt x="34" y="31"/>
                    </a:cubicBezTo>
                    <a:cubicBezTo>
                      <a:pt x="35" y="31"/>
                      <a:pt x="35" y="32"/>
                      <a:pt x="36" y="32"/>
                    </a:cubicBezTo>
                    <a:cubicBezTo>
                      <a:pt x="36" y="32"/>
                      <a:pt x="36" y="32"/>
                      <a:pt x="36" y="32"/>
                    </a:cubicBezTo>
                    <a:cubicBezTo>
                      <a:pt x="37" y="31"/>
                      <a:pt x="37" y="31"/>
                      <a:pt x="37" y="31"/>
                    </a:cubicBezTo>
                    <a:cubicBezTo>
                      <a:pt x="38" y="30"/>
                      <a:pt x="38" y="30"/>
                      <a:pt x="39" y="30"/>
                    </a:cubicBezTo>
                    <a:cubicBezTo>
                      <a:pt x="39" y="30"/>
                      <a:pt x="39" y="30"/>
                      <a:pt x="39" y="30"/>
                    </a:cubicBezTo>
                    <a:cubicBezTo>
                      <a:pt x="39" y="29"/>
                      <a:pt x="39" y="29"/>
                      <a:pt x="39" y="29"/>
                    </a:cubicBezTo>
                    <a:cubicBezTo>
                      <a:pt x="39" y="28"/>
                      <a:pt x="39" y="28"/>
                      <a:pt x="39" y="27"/>
                    </a:cubicBezTo>
                    <a:cubicBezTo>
                      <a:pt x="39" y="27"/>
                      <a:pt x="39" y="27"/>
                      <a:pt x="39" y="26"/>
                    </a:cubicBezTo>
                    <a:cubicBezTo>
                      <a:pt x="40" y="25"/>
                      <a:pt x="44" y="21"/>
                      <a:pt x="44" y="20"/>
                    </a:cubicBezTo>
                    <a:cubicBezTo>
                      <a:pt x="44" y="20"/>
                      <a:pt x="44" y="18"/>
                      <a:pt x="44" y="13"/>
                    </a:cubicBezTo>
                    <a:cubicBezTo>
                      <a:pt x="44" y="12"/>
                      <a:pt x="45" y="11"/>
                      <a:pt x="45" y="10"/>
                    </a:cubicBezTo>
                    <a:cubicBezTo>
                      <a:pt x="45" y="10"/>
                      <a:pt x="45" y="9"/>
                      <a:pt x="45" y="9"/>
                    </a:cubicBezTo>
                    <a:cubicBezTo>
                      <a:pt x="45" y="9"/>
                      <a:pt x="44" y="8"/>
                      <a:pt x="44" y="8"/>
                    </a:cubicBezTo>
                    <a:cubicBezTo>
                      <a:pt x="44" y="7"/>
                      <a:pt x="44" y="7"/>
                      <a:pt x="44" y="6"/>
                    </a:cubicBezTo>
                    <a:cubicBezTo>
                      <a:pt x="43" y="6"/>
                      <a:pt x="43" y="6"/>
                      <a:pt x="43" y="5"/>
                    </a:cubicBezTo>
                    <a:cubicBezTo>
                      <a:pt x="43" y="5"/>
                      <a:pt x="43" y="3"/>
                      <a:pt x="43" y="2"/>
                    </a:cubicBezTo>
                    <a:cubicBezTo>
                      <a:pt x="41" y="3"/>
                      <a:pt x="41" y="3"/>
                      <a:pt x="41" y="3"/>
                    </a:cubicBezTo>
                    <a:cubicBezTo>
                      <a:pt x="41" y="3"/>
                      <a:pt x="41" y="3"/>
                      <a:pt x="41" y="3"/>
                    </a:cubicBezTo>
                    <a:cubicBezTo>
                      <a:pt x="41" y="3"/>
                      <a:pt x="40" y="2"/>
                      <a:pt x="39" y="1"/>
                    </a:cubicBezTo>
                    <a:cubicBezTo>
                      <a:pt x="38" y="0"/>
                      <a:pt x="35" y="0"/>
                      <a:pt x="35" y="0"/>
                    </a:cubicBezTo>
                    <a:cubicBezTo>
                      <a:pt x="22" y="8"/>
                      <a:pt x="22" y="8"/>
                      <a:pt x="22" y="8"/>
                    </a:cubicBezTo>
                    <a:cubicBezTo>
                      <a:pt x="17" y="12"/>
                      <a:pt x="17" y="12"/>
                      <a:pt x="17" y="12"/>
                    </a:cubicBezTo>
                    <a:cubicBezTo>
                      <a:pt x="17" y="12"/>
                      <a:pt x="14" y="14"/>
                      <a:pt x="12" y="14"/>
                    </a:cubicBezTo>
                    <a:cubicBezTo>
                      <a:pt x="12" y="14"/>
                      <a:pt x="12" y="14"/>
                      <a:pt x="12" y="14"/>
                    </a:cubicBezTo>
                    <a:cubicBezTo>
                      <a:pt x="12" y="21"/>
                      <a:pt x="12" y="21"/>
                      <a:pt x="12" y="22"/>
                    </a:cubicBezTo>
                    <a:cubicBezTo>
                      <a:pt x="12" y="22"/>
                      <a:pt x="12" y="22"/>
                      <a:pt x="12" y="23"/>
                    </a:cubicBezTo>
                    <a:cubicBezTo>
                      <a:pt x="11" y="23"/>
                      <a:pt x="11" y="24"/>
                      <a:pt x="11" y="24"/>
                    </a:cubicBezTo>
                    <a:cubicBezTo>
                      <a:pt x="11" y="24"/>
                      <a:pt x="11" y="24"/>
                      <a:pt x="11" y="24"/>
                    </a:cubicBezTo>
                    <a:cubicBezTo>
                      <a:pt x="10" y="24"/>
                      <a:pt x="10" y="25"/>
                      <a:pt x="9" y="25"/>
                    </a:cubicBezTo>
                    <a:cubicBezTo>
                      <a:pt x="9" y="25"/>
                      <a:pt x="8" y="25"/>
                      <a:pt x="7" y="25"/>
                    </a:cubicBezTo>
                    <a:cubicBezTo>
                      <a:pt x="6" y="25"/>
                      <a:pt x="5" y="26"/>
                      <a:pt x="5" y="25"/>
                    </a:cubicBezTo>
                    <a:cubicBezTo>
                      <a:pt x="4" y="25"/>
                      <a:pt x="3" y="26"/>
                      <a:pt x="3" y="26"/>
                    </a:cubicBezTo>
                    <a:cubicBezTo>
                      <a:pt x="3" y="26"/>
                      <a:pt x="2" y="26"/>
                      <a:pt x="2" y="26"/>
                    </a:cubicBezTo>
                    <a:cubicBezTo>
                      <a:pt x="2" y="26"/>
                      <a:pt x="1" y="26"/>
                      <a:pt x="1" y="26"/>
                    </a:cubicBezTo>
                    <a:cubicBezTo>
                      <a:pt x="0" y="26"/>
                      <a:pt x="0" y="26"/>
                      <a:pt x="0" y="26"/>
                    </a:cubicBezTo>
                    <a:cubicBezTo>
                      <a:pt x="0" y="27"/>
                      <a:pt x="0" y="28"/>
                      <a:pt x="0" y="28"/>
                    </a:cubicBezTo>
                    <a:cubicBezTo>
                      <a:pt x="1" y="28"/>
                      <a:pt x="1" y="28"/>
                      <a:pt x="1" y="28"/>
                    </a:cubicBezTo>
                    <a:cubicBezTo>
                      <a:pt x="1" y="29"/>
                      <a:pt x="1" y="29"/>
                      <a:pt x="1" y="29"/>
                    </a:cubicBezTo>
                    <a:cubicBezTo>
                      <a:pt x="2" y="29"/>
                      <a:pt x="2" y="29"/>
                      <a:pt x="2" y="29"/>
                    </a:cubicBezTo>
                    <a:cubicBezTo>
                      <a:pt x="2" y="30"/>
                      <a:pt x="3" y="30"/>
                      <a:pt x="3" y="31"/>
                    </a:cubicBezTo>
                    <a:cubicBezTo>
                      <a:pt x="3" y="32"/>
                      <a:pt x="3" y="32"/>
                      <a:pt x="3" y="32"/>
                    </a:cubicBezTo>
                    <a:cubicBezTo>
                      <a:pt x="4" y="32"/>
                      <a:pt x="4" y="32"/>
                      <a:pt x="4" y="32"/>
                    </a:cubicBezTo>
                    <a:cubicBezTo>
                      <a:pt x="4" y="33"/>
                      <a:pt x="4" y="33"/>
                      <a:pt x="4" y="33"/>
                    </a:cubicBezTo>
                    <a:cubicBezTo>
                      <a:pt x="5" y="33"/>
                      <a:pt x="5" y="33"/>
                      <a:pt x="5" y="33"/>
                    </a:cubicBezTo>
                    <a:cubicBezTo>
                      <a:pt x="5" y="33"/>
                      <a:pt x="6" y="33"/>
                      <a:pt x="6" y="33"/>
                    </a:cubicBezTo>
                    <a:cubicBezTo>
                      <a:pt x="6" y="33"/>
                      <a:pt x="6" y="33"/>
                      <a:pt x="6" y="33"/>
                    </a:cubicBezTo>
                    <a:cubicBezTo>
                      <a:pt x="6" y="33"/>
                      <a:pt x="6" y="33"/>
                      <a:pt x="6" y="34"/>
                    </a:cubicBezTo>
                    <a:cubicBezTo>
                      <a:pt x="6" y="34"/>
                      <a:pt x="6" y="34"/>
                      <a:pt x="6" y="34"/>
                    </a:cubicBezTo>
                    <a:cubicBezTo>
                      <a:pt x="6" y="34"/>
                      <a:pt x="7" y="34"/>
                      <a:pt x="7" y="35"/>
                    </a:cubicBezTo>
                    <a:cubicBezTo>
                      <a:pt x="7" y="34"/>
                      <a:pt x="7" y="34"/>
                      <a:pt x="7" y="34"/>
                    </a:cubicBezTo>
                    <a:cubicBezTo>
                      <a:pt x="7" y="34"/>
                      <a:pt x="8" y="34"/>
                      <a:pt x="8" y="3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0" name="Freeform 69">
                <a:extLst>
                  <a:ext uri="{FF2B5EF4-FFF2-40B4-BE49-F238E27FC236}">
                    <a16:creationId xmlns:a16="http://schemas.microsoft.com/office/drawing/2014/main" id="{3FEC8D05-ADC6-4452-B8C9-536842A1AF68}"/>
                  </a:ext>
                </a:extLst>
              </p:cNvPr>
              <p:cNvSpPr>
                <a:spLocks/>
              </p:cNvSpPr>
              <p:nvPr userDrawn="1"/>
            </p:nvSpPr>
            <p:spPr bwMode="auto">
              <a:xfrm>
                <a:off x="3884" y="2423"/>
                <a:ext cx="174" cy="291"/>
              </a:xfrm>
              <a:custGeom>
                <a:avLst/>
                <a:gdLst>
                  <a:gd name="T0" fmla="*/ 2 w 29"/>
                  <a:gd name="T1" fmla="*/ 41 h 48"/>
                  <a:gd name="T2" fmla="*/ 2 w 29"/>
                  <a:gd name="T3" fmla="*/ 43 h 48"/>
                  <a:gd name="T4" fmla="*/ 5 w 29"/>
                  <a:gd name="T5" fmla="*/ 46 h 48"/>
                  <a:gd name="T6" fmla="*/ 6 w 29"/>
                  <a:gd name="T7" fmla="*/ 48 h 48"/>
                  <a:gd name="T8" fmla="*/ 8 w 29"/>
                  <a:gd name="T9" fmla="*/ 47 h 48"/>
                  <a:gd name="T10" fmla="*/ 9 w 29"/>
                  <a:gd name="T11" fmla="*/ 48 h 48"/>
                  <a:gd name="T12" fmla="*/ 11 w 29"/>
                  <a:gd name="T13" fmla="*/ 47 h 48"/>
                  <a:gd name="T14" fmla="*/ 13 w 29"/>
                  <a:gd name="T15" fmla="*/ 46 h 48"/>
                  <a:gd name="T16" fmla="*/ 15 w 29"/>
                  <a:gd name="T17" fmla="*/ 45 h 48"/>
                  <a:gd name="T18" fmla="*/ 17 w 29"/>
                  <a:gd name="T19" fmla="*/ 43 h 48"/>
                  <a:gd name="T20" fmla="*/ 22 w 29"/>
                  <a:gd name="T21" fmla="*/ 40 h 48"/>
                  <a:gd name="T22" fmla="*/ 22 w 29"/>
                  <a:gd name="T23" fmla="*/ 39 h 48"/>
                  <a:gd name="T24" fmla="*/ 25 w 29"/>
                  <a:gd name="T25" fmla="*/ 37 h 48"/>
                  <a:gd name="T26" fmla="*/ 25 w 29"/>
                  <a:gd name="T27" fmla="*/ 38 h 48"/>
                  <a:gd name="T28" fmla="*/ 24 w 29"/>
                  <a:gd name="T29" fmla="*/ 35 h 48"/>
                  <a:gd name="T30" fmla="*/ 24 w 29"/>
                  <a:gd name="T31" fmla="*/ 33 h 48"/>
                  <a:gd name="T32" fmla="*/ 23 w 29"/>
                  <a:gd name="T33" fmla="*/ 32 h 48"/>
                  <a:gd name="T34" fmla="*/ 23 w 29"/>
                  <a:gd name="T35" fmla="*/ 30 h 48"/>
                  <a:gd name="T36" fmla="*/ 24 w 29"/>
                  <a:gd name="T37" fmla="*/ 28 h 48"/>
                  <a:gd name="T38" fmla="*/ 25 w 29"/>
                  <a:gd name="T39" fmla="*/ 26 h 48"/>
                  <a:gd name="T40" fmla="*/ 28 w 29"/>
                  <a:gd name="T41" fmla="*/ 23 h 48"/>
                  <a:gd name="T42" fmla="*/ 29 w 29"/>
                  <a:gd name="T43" fmla="*/ 20 h 48"/>
                  <a:gd name="T44" fmla="*/ 7 w 29"/>
                  <a:gd name="T45" fmla="*/ 0 h 48"/>
                  <a:gd name="T46" fmla="*/ 5 w 29"/>
                  <a:gd name="T47" fmla="*/ 5 h 48"/>
                  <a:gd name="T48" fmla="*/ 6 w 29"/>
                  <a:gd name="T49" fmla="*/ 8 h 48"/>
                  <a:gd name="T50" fmla="*/ 6 w 29"/>
                  <a:gd name="T51" fmla="*/ 10 h 48"/>
                  <a:gd name="T52" fmla="*/ 5 w 29"/>
                  <a:gd name="T53" fmla="*/ 21 h 48"/>
                  <a:gd name="T54" fmla="*/ 0 w 29"/>
                  <a:gd name="T55" fmla="*/ 28 h 48"/>
                  <a:gd name="T56" fmla="*/ 0 w 29"/>
                  <a:gd name="T57" fmla="*/ 30 h 48"/>
                  <a:gd name="T58" fmla="*/ 1 w 29"/>
                  <a:gd name="T59" fmla="*/ 30 h 48"/>
                  <a:gd name="T60" fmla="*/ 2 w 29"/>
                  <a:gd name="T61" fmla="*/ 31 h 48"/>
                  <a:gd name="T62" fmla="*/ 4 w 29"/>
                  <a:gd name="T63" fmla="*/ 34 h 48"/>
                  <a:gd name="T64" fmla="*/ 4 w 29"/>
                  <a:gd name="T65" fmla="*/ 37 h 48"/>
                  <a:gd name="T66" fmla="*/ 6 w 29"/>
                  <a:gd name="T67" fmla="*/ 41 h 48"/>
                  <a:gd name="T68" fmla="*/ 4 w 29"/>
                  <a:gd name="T69" fmla="*/ 4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9" h="48">
                    <a:moveTo>
                      <a:pt x="3" y="41"/>
                    </a:moveTo>
                    <a:cubicBezTo>
                      <a:pt x="2" y="41"/>
                      <a:pt x="2" y="41"/>
                      <a:pt x="2" y="41"/>
                    </a:cubicBezTo>
                    <a:cubicBezTo>
                      <a:pt x="2" y="41"/>
                      <a:pt x="2" y="42"/>
                      <a:pt x="2" y="42"/>
                    </a:cubicBezTo>
                    <a:cubicBezTo>
                      <a:pt x="2" y="42"/>
                      <a:pt x="1" y="43"/>
                      <a:pt x="2" y="43"/>
                    </a:cubicBezTo>
                    <a:cubicBezTo>
                      <a:pt x="3" y="44"/>
                      <a:pt x="3" y="44"/>
                      <a:pt x="3" y="44"/>
                    </a:cubicBezTo>
                    <a:cubicBezTo>
                      <a:pt x="4" y="45"/>
                      <a:pt x="5" y="45"/>
                      <a:pt x="5" y="46"/>
                    </a:cubicBezTo>
                    <a:cubicBezTo>
                      <a:pt x="5" y="47"/>
                      <a:pt x="6" y="48"/>
                      <a:pt x="6" y="48"/>
                    </a:cubicBezTo>
                    <a:cubicBezTo>
                      <a:pt x="6" y="48"/>
                      <a:pt x="6" y="48"/>
                      <a:pt x="6" y="48"/>
                    </a:cubicBezTo>
                    <a:cubicBezTo>
                      <a:pt x="6" y="48"/>
                      <a:pt x="7" y="48"/>
                      <a:pt x="7" y="48"/>
                    </a:cubicBezTo>
                    <a:cubicBezTo>
                      <a:pt x="7" y="47"/>
                      <a:pt x="8" y="47"/>
                      <a:pt x="8" y="47"/>
                    </a:cubicBezTo>
                    <a:cubicBezTo>
                      <a:pt x="8" y="47"/>
                      <a:pt x="8" y="47"/>
                      <a:pt x="8" y="47"/>
                    </a:cubicBezTo>
                    <a:cubicBezTo>
                      <a:pt x="9" y="48"/>
                      <a:pt x="9" y="48"/>
                      <a:pt x="9" y="48"/>
                    </a:cubicBezTo>
                    <a:cubicBezTo>
                      <a:pt x="9" y="48"/>
                      <a:pt x="9" y="48"/>
                      <a:pt x="9" y="48"/>
                    </a:cubicBezTo>
                    <a:cubicBezTo>
                      <a:pt x="10" y="47"/>
                      <a:pt x="11" y="47"/>
                      <a:pt x="11" y="47"/>
                    </a:cubicBezTo>
                    <a:cubicBezTo>
                      <a:pt x="12" y="47"/>
                      <a:pt x="12" y="47"/>
                      <a:pt x="12" y="47"/>
                    </a:cubicBezTo>
                    <a:cubicBezTo>
                      <a:pt x="12" y="47"/>
                      <a:pt x="13" y="46"/>
                      <a:pt x="13" y="46"/>
                    </a:cubicBezTo>
                    <a:cubicBezTo>
                      <a:pt x="13" y="46"/>
                      <a:pt x="15" y="46"/>
                      <a:pt x="15" y="45"/>
                    </a:cubicBezTo>
                    <a:cubicBezTo>
                      <a:pt x="15" y="45"/>
                      <a:pt x="15" y="45"/>
                      <a:pt x="15" y="45"/>
                    </a:cubicBezTo>
                    <a:cubicBezTo>
                      <a:pt x="15" y="44"/>
                      <a:pt x="15" y="44"/>
                      <a:pt x="15" y="44"/>
                    </a:cubicBezTo>
                    <a:cubicBezTo>
                      <a:pt x="15" y="43"/>
                      <a:pt x="16" y="43"/>
                      <a:pt x="17" y="43"/>
                    </a:cubicBezTo>
                    <a:cubicBezTo>
                      <a:pt x="18" y="43"/>
                      <a:pt x="19" y="43"/>
                      <a:pt x="19" y="43"/>
                    </a:cubicBezTo>
                    <a:cubicBezTo>
                      <a:pt x="20" y="42"/>
                      <a:pt x="21" y="41"/>
                      <a:pt x="22" y="40"/>
                    </a:cubicBezTo>
                    <a:cubicBezTo>
                      <a:pt x="22" y="40"/>
                      <a:pt x="22" y="40"/>
                      <a:pt x="22" y="40"/>
                    </a:cubicBezTo>
                    <a:cubicBezTo>
                      <a:pt x="22" y="40"/>
                      <a:pt x="22" y="40"/>
                      <a:pt x="22" y="39"/>
                    </a:cubicBezTo>
                    <a:cubicBezTo>
                      <a:pt x="22" y="39"/>
                      <a:pt x="22" y="39"/>
                      <a:pt x="23" y="38"/>
                    </a:cubicBezTo>
                    <a:cubicBezTo>
                      <a:pt x="23" y="38"/>
                      <a:pt x="24" y="37"/>
                      <a:pt x="25" y="37"/>
                    </a:cubicBezTo>
                    <a:cubicBezTo>
                      <a:pt x="25" y="37"/>
                      <a:pt x="25" y="37"/>
                      <a:pt x="25" y="38"/>
                    </a:cubicBezTo>
                    <a:cubicBezTo>
                      <a:pt x="25" y="38"/>
                      <a:pt x="25" y="38"/>
                      <a:pt x="25" y="38"/>
                    </a:cubicBezTo>
                    <a:cubicBezTo>
                      <a:pt x="26" y="36"/>
                      <a:pt x="26" y="36"/>
                      <a:pt x="26" y="36"/>
                    </a:cubicBezTo>
                    <a:cubicBezTo>
                      <a:pt x="25" y="36"/>
                      <a:pt x="24" y="36"/>
                      <a:pt x="24" y="35"/>
                    </a:cubicBezTo>
                    <a:cubicBezTo>
                      <a:pt x="24" y="34"/>
                      <a:pt x="24" y="34"/>
                      <a:pt x="24" y="34"/>
                    </a:cubicBezTo>
                    <a:cubicBezTo>
                      <a:pt x="24" y="33"/>
                      <a:pt x="24" y="33"/>
                      <a:pt x="24" y="33"/>
                    </a:cubicBezTo>
                    <a:cubicBezTo>
                      <a:pt x="24" y="33"/>
                      <a:pt x="24" y="33"/>
                      <a:pt x="24" y="33"/>
                    </a:cubicBezTo>
                    <a:cubicBezTo>
                      <a:pt x="24" y="33"/>
                      <a:pt x="23" y="32"/>
                      <a:pt x="23" y="32"/>
                    </a:cubicBezTo>
                    <a:cubicBezTo>
                      <a:pt x="23" y="32"/>
                      <a:pt x="23" y="31"/>
                      <a:pt x="24" y="31"/>
                    </a:cubicBezTo>
                    <a:cubicBezTo>
                      <a:pt x="24" y="30"/>
                      <a:pt x="24" y="30"/>
                      <a:pt x="23" y="30"/>
                    </a:cubicBezTo>
                    <a:cubicBezTo>
                      <a:pt x="23" y="29"/>
                      <a:pt x="23" y="29"/>
                      <a:pt x="23" y="29"/>
                    </a:cubicBezTo>
                    <a:cubicBezTo>
                      <a:pt x="23" y="29"/>
                      <a:pt x="24" y="28"/>
                      <a:pt x="24" y="28"/>
                    </a:cubicBezTo>
                    <a:cubicBezTo>
                      <a:pt x="24" y="28"/>
                      <a:pt x="24" y="28"/>
                      <a:pt x="24" y="28"/>
                    </a:cubicBezTo>
                    <a:cubicBezTo>
                      <a:pt x="24" y="27"/>
                      <a:pt x="25" y="26"/>
                      <a:pt x="25" y="26"/>
                    </a:cubicBezTo>
                    <a:cubicBezTo>
                      <a:pt x="26" y="26"/>
                      <a:pt x="26" y="26"/>
                      <a:pt x="26" y="25"/>
                    </a:cubicBezTo>
                    <a:cubicBezTo>
                      <a:pt x="26" y="24"/>
                      <a:pt x="28" y="23"/>
                      <a:pt x="28" y="23"/>
                    </a:cubicBezTo>
                    <a:cubicBezTo>
                      <a:pt x="29" y="23"/>
                      <a:pt x="29" y="23"/>
                      <a:pt x="29" y="23"/>
                    </a:cubicBezTo>
                    <a:cubicBezTo>
                      <a:pt x="29" y="23"/>
                      <a:pt x="29" y="22"/>
                      <a:pt x="29" y="20"/>
                    </a:cubicBezTo>
                    <a:cubicBezTo>
                      <a:pt x="29" y="12"/>
                      <a:pt x="29" y="12"/>
                      <a:pt x="29" y="12"/>
                    </a:cubicBezTo>
                    <a:cubicBezTo>
                      <a:pt x="7" y="0"/>
                      <a:pt x="7" y="0"/>
                      <a:pt x="7" y="0"/>
                    </a:cubicBezTo>
                    <a:cubicBezTo>
                      <a:pt x="4" y="2"/>
                      <a:pt x="4" y="2"/>
                      <a:pt x="4" y="2"/>
                    </a:cubicBezTo>
                    <a:cubicBezTo>
                      <a:pt x="4" y="3"/>
                      <a:pt x="5" y="5"/>
                      <a:pt x="5" y="5"/>
                    </a:cubicBezTo>
                    <a:cubicBezTo>
                      <a:pt x="5" y="6"/>
                      <a:pt x="5" y="6"/>
                      <a:pt x="5" y="6"/>
                    </a:cubicBezTo>
                    <a:cubicBezTo>
                      <a:pt x="5" y="7"/>
                      <a:pt x="6" y="7"/>
                      <a:pt x="6" y="8"/>
                    </a:cubicBezTo>
                    <a:cubicBezTo>
                      <a:pt x="6" y="8"/>
                      <a:pt x="6" y="9"/>
                      <a:pt x="6" y="9"/>
                    </a:cubicBezTo>
                    <a:cubicBezTo>
                      <a:pt x="6" y="9"/>
                      <a:pt x="6" y="10"/>
                      <a:pt x="6" y="10"/>
                    </a:cubicBezTo>
                    <a:cubicBezTo>
                      <a:pt x="6" y="11"/>
                      <a:pt x="6" y="12"/>
                      <a:pt x="6" y="13"/>
                    </a:cubicBezTo>
                    <a:cubicBezTo>
                      <a:pt x="6" y="20"/>
                      <a:pt x="5" y="21"/>
                      <a:pt x="5" y="21"/>
                    </a:cubicBezTo>
                    <a:cubicBezTo>
                      <a:pt x="5" y="21"/>
                      <a:pt x="1" y="25"/>
                      <a:pt x="1" y="26"/>
                    </a:cubicBezTo>
                    <a:cubicBezTo>
                      <a:pt x="1" y="27"/>
                      <a:pt x="0" y="27"/>
                      <a:pt x="0" y="28"/>
                    </a:cubicBezTo>
                    <a:cubicBezTo>
                      <a:pt x="0" y="28"/>
                      <a:pt x="0" y="28"/>
                      <a:pt x="0" y="29"/>
                    </a:cubicBezTo>
                    <a:cubicBezTo>
                      <a:pt x="0" y="29"/>
                      <a:pt x="0" y="29"/>
                      <a:pt x="0" y="30"/>
                    </a:cubicBezTo>
                    <a:cubicBezTo>
                      <a:pt x="0" y="30"/>
                      <a:pt x="0" y="30"/>
                      <a:pt x="0" y="30"/>
                    </a:cubicBezTo>
                    <a:cubicBezTo>
                      <a:pt x="1" y="30"/>
                      <a:pt x="1" y="30"/>
                      <a:pt x="1" y="30"/>
                    </a:cubicBezTo>
                    <a:cubicBezTo>
                      <a:pt x="1" y="30"/>
                      <a:pt x="1" y="31"/>
                      <a:pt x="1" y="31"/>
                    </a:cubicBezTo>
                    <a:cubicBezTo>
                      <a:pt x="1" y="31"/>
                      <a:pt x="1" y="31"/>
                      <a:pt x="2" y="31"/>
                    </a:cubicBezTo>
                    <a:cubicBezTo>
                      <a:pt x="2" y="31"/>
                      <a:pt x="2" y="32"/>
                      <a:pt x="3" y="32"/>
                    </a:cubicBezTo>
                    <a:cubicBezTo>
                      <a:pt x="3" y="33"/>
                      <a:pt x="4" y="34"/>
                      <a:pt x="4" y="34"/>
                    </a:cubicBezTo>
                    <a:cubicBezTo>
                      <a:pt x="4" y="35"/>
                      <a:pt x="4" y="35"/>
                      <a:pt x="4" y="35"/>
                    </a:cubicBezTo>
                    <a:cubicBezTo>
                      <a:pt x="4" y="36"/>
                      <a:pt x="4" y="36"/>
                      <a:pt x="4" y="37"/>
                    </a:cubicBezTo>
                    <a:cubicBezTo>
                      <a:pt x="4" y="38"/>
                      <a:pt x="5" y="40"/>
                      <a:pt x="5" y="40"/>
                    </a:cubicBezTo>
                    <a:cubicBezTo>
                      <a:pt x="6" y="41"/>
                      <a:pt x="6" y="41"/>
                      <a:pt x="6" y="41"/>
                    </a:cubicBezTo>
                    <a:cubicBezTo>
                      <a:pt x="5" y="41"/>
                      <a:pt x="5" y="41"/>
                      <a:pt x="4" y="41"/>
                    </a:cubicBezTo>
                    <a:cubicBezTo>
                      <a:pt x="4" y="41"/>
                      <a:pt x="4" y="41"/>
                      <a:pt x="4" y="41"/>
                    </a:cubicBezTo>
                    <a:cubicBezTo>
                      <a:pt x="4" y="41"/>
                      <a:pt x="3" y="41"/>
                      <a:pt x="3" y="4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81" name="Freeform 70">
                <a:extLst>
                  <a:ext uri="{FF2B5EF4-FFF2-40B4-BE49-F238E27FC236}">
                    <a16:creationId xmlns:a16="http://schemas.microsoft.com/office/drawing/2014/main" id="{73F8C3C6-BBA0-4A0D-A48A-8826B786367E}"/>
                  </a:ext>
                </a:extLst>
              </p:cNvPr>
              <p:cNvSpPr>
                <a:spLocks/>
              </p:cNvSpPr>
              <p:nvPr userDrawn="1"/>
            </p:nvSpPr>
            <p:spPr bwMode="auto">
              <a:xfrm>
                <a:off x="3884" y="2423"/>
                <a:ext cx="174" cy="291"/>
              </a:xfrm>
              <a:custGeom>
                <a:avLst/>
                <a:gdLst>
                  <a:gd name="T0" fmla="*/ 2 w 29"/>
                  <a:gd name="T1" fmla="*/ 41 h 48"/>
                  <a:gd name="T2" fmla="*/ 2 w 29"/>
                  <a:gd name="T3" fmla="*/ 43 h 48"/>
                  <a:gd name="T4" fmla="*/ 5 w 29"/>
                  <a:gd name="T5" fmla="*/ 46 h 48"/>
                  <a:gd name="T6" fmla="*/ 6 w 29"/>
                  <a:gd name="T7" fmla="*/ 48 h 48"/>
                  <a:gd name="T8" fmla="*/ 8 w 29"/>
                  <a:gd name="T9" fmla="*/ 47 h 48"/>
                  <a:gd name="T10" fmla="*/ 9 w 29"/>
                  <a:gd name="T11" fmla="*/ 48 h 48"/>
                  <a:gd name="T12" fmla="*/ 11 w 29"/>
                  <a:gd name="T13" fmla="*/ 47 h 48"/>
                  <a:gd name="T14" fmla="*/ 13 w 29"/>
                  <a:gd name="T15" fmla="*/ 46 h 48"/>
                  <a:gd name="T16" fmla="*/ 15 w 29"/>
                  <a:gd name="T17" fmla="*/ 45 h 48"/>
                  <a:gd name="T18" fmla="*/ 17 w 29"/>
                  <a:gd name="T19" fmla="*/ 43 h 48"/>
                  <a:gd name="T20" fmla="*/ 22 w 29"/>
                  <a:gd name="T21" fmla="*/ 40 h 48"/>
                  <a:gd name="T22" fmla="*/ 22 w 29"/>
                  <a:gd name="T23" fmla="*/ 39 h 48"/>
                  <a:gd name="T24" fmla="*/ 25 w 29"/>
                  <a:gd name="T25" fmla="*/ 37 h 48"/>
                  <a:gd name="T26" fmla="*/ 25 w 29"/>
                  <a:gd name="T27" fmla="*/ 38 h 48"/>
                  <a:gd name="T28" fmla="*/ 24 w 29"/>
                  <a:gd name="T29" fmla="*/ 35 h 48"/>
                  <a:gd name="T30" fmla="*/ 24 w 29"/>
                  <a:gd name="T31" fmla="*/ 33 h 48"/>
                  <a:gd name="T32" fmla="*/ 23 w 29"/>
                  <a:gd name="T33" fmla="*/ 32 h 48"/>
                  <a:gd name="T34" fmla="*/ 23 w 29"/>
                  <a:gd name="T35" fmla="*/ 30 h 48"/>
                  <a:gd name="T36" fmla="*/ 24 w 29"/>
                  <a:gd name="T37" fmla="*/ 28 h 48"/>
                  <a:gd name="T38" fmla="*/ 25 w 29"/>
                  <a:gd name="T39" fmla="*/ 26 h 48"/>
                  <a:gd name="T40" fmla="*/ 28 w 29"/>
                  <a:gd name="T41" fmla="*/ 23 h 48"/>
                  <a:gd name="T42" fmla="*/ 29 w 29"/>
                  <a:gd name="T43" fmla="*/ 20 h 48"/>
                  <a:gd name="T44" fmla="*/ 7 w 29"/>
                  <a:gd name="T45" fmla="*/ 0 h 48"/>
                  <a:gd name="T46" fmla="*/ 5 w 29"/>
                  <a:gd name="T47" fmla="*/ 5 h 48"/>
                  <a:gd name="T48" fmla="*/ 6 w 29"/>
                  <a:gd name="T49" fmla="*/ 8 h 48"/>
                  <a:gd name="T50" fmla="*/ 6 w 29"/>
                  <a:gd name="T51" fmla="*/ 10 h 48"/>
                  <a:gd name="T52" fmla="*/ 5 w 29"/>
                  <a:gd name="T53" fmla="*/ 21 h 48"/>
                  <a:gd name="T54" fmla="*/ 0 w 29"/>
                  <a:gd name="T55" fmla="*/ 28 h 48"/>
                  <a:gd name="T56" fmla="*/ 0 w 29"/>
                  <a:gd name="T57" fmla="*/ 30 h 48"/>
                  <a:gd name="T58" fmla="*/ 1 w 29"/>
                  <a:gd name="T59" fmla="*/ 30 h 48"/>
                  <a:gd name="T60" fmla="*/ 2 w 29"/>
                  <a:gd name="T61" fmla="*/ 31 h 48"/>
                  <a:gd name="T62" fmla="*/ 4 w 29"/>
                  <a:gd name="T63" fmla="*/ 34 h 48"/>
                  <a:gd name="T64" fmla="*/ 4 w 29"/>
                  <a:gd name="T65" fmla="*/ 37 h 48"/>
                  <a:gd name="T66" fmla="*/ 6 w 29"/>
                  <a:gd name="T67" fmla="*/ 41 h 48"/>
                  <a:gd name="T68" fmla="*/ 4 w 29"/>
                  <a:gd name="T69" fmla="*/ 4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9" h="48">
                    <a:moveTo>
                      <a:pt x="3" y="41"/>
                    </a:moveTo>
                    <a:cubicBezTo>
                      <a:pt x="2" y="41"/>
                      <a:pt x="2" y="41"/>
                      <a:pt x="2" y="41"/>
                    </a:cubicBezTo>
                    <a:cubicBezTo>
                      <a:pt x="2" y="41"/>
                      <a:pt x="2" y="42"/>
                      <a:pt x="2" y="42"/>
                    </a:cubicBezTo>
                    <a:cubicBezTo>
                      <a:pt x="2" y="42"/>
                      <a:pt x="1" y="43"/>
                      <a:pt x="2" y="43"/>
                    </a:cubicBezTo>
                    <a:cubicBezTo>
                      <a:pt x="3" y="44"/>
                      <a:pt x="3" y="44"/>
                      <a:pt x="3" y="44"/>
                    </a:cubicBezTo>
                    <a:cubicBezTo>
                      <a:pt x="4" y="45"/>
                      <a:pt x="5" y="45"/>
                      <a:pt x="5" y="46"/>
                    </a:cubicBezTo>
                    <a:cubicBezTo>
                      <a:pt x="5" y="47"/>
                      <a:pt x="6" y="48"/>
                      <a:pt x="6" y="48"/>
                    </a:cubicBezTo>
                    <a:cubicBezTo>
                      <a:pt x="6" y="48"/>
                      <a:pt x="6" y="48"/>
                      <a:pt x="6" y="48"/>
                    </a:cubicBezTo>
                    <a:cubicBezTo>
                      <a:pt x="6" y="48"/>
                      <a:pt x="7" y="48"/>
                      <a:pt x="7" y="48"/>
                    </a:cubicBezTo>
                    <a:cubicBezTo>
                      <a:pt x="7" y="47"/>
                      <a:pt x="8" y="47"/>
                      <a:pt x="8" y="47"/>
                    </a:cubicBezTo>
                    <a:cubicBezTo>
                      <a:pt x="8" y="47"/>
                      <a:pt x="8" y="47"/>
                      <a:pt x="8" y="47"/>
                    </a:cubicBezTo>
                    <a:cubicBezTo>
                      <a:pt x="9" y="48"/>
                      <a:pt x="9" y="48"/>
                      <a:pt x="9" y="48"/>
                    </a:cubicBezTo>
                    <a:cubicBezTo>
                      <a:pt x="9" y="48"/>
                      <a:pt x="9" y="48"/>
                      <a:pt x="9" y="48"/>
                    </a:cubicBezTo>
                    <a:cubicBezTo>
                      <a:pt x="10" y="47"/>
                      <a:pt x="11" y="47"/>
                      <a:pt x="11" y="47"/>
                    </a:cubicBezTo>
                    <a:cubicBezTo>
                      <a:pt x="12" y="47"/>
                      <a:pt x="12" y="47"/>
                      <a:pt x="12" y="47"/>
                    </a:cubicBezTo>
                    <a:cubicBezTo>
                      <a:pt x="12" y="47"/>
                      <a:pt x="13" y="46"/>
                      <a:pt x="13" y="46"/>
                    </a:cubicBezTo>
                    <a:cubicBezTo>
                      <a:pt x="13" y="46"/>
                      <a:pt x="15" y="46"/>
                      <a:pt x="15" y="45"/>
                    </a:cubicBezTo>
                    <a:cubicBezTo>
                      <a:pt x="15" y="45"/>
                      <a:pt x="15" y="45"/>
                      <a:pt x="15" y="45"/>
                    </a:cubicBezTo>
                    <a:cubicBezTo>
                      <a:pt x="15" y="44"/>
                      <a:pt x="15" y="44"/>
                      <a:pt x="15" y="44"/>
                    </a:cubicBezTo>
                    <a:cubicBezTo>
                      <a:pt x="15" y="43"/>
                      <a:pt x="16" y="43"/>
                      <a:pt x="17" y="43"/>
                    </a:cubicBezTo>
                    <a:cubicBezTo>
                      <a:pt x="18" y="43"/>
                      <a:pt x="19" y="43"/>
                      <a:pt x="19" y="43"/>
                    </a:cubicBezTo>
                    <a:cubicBezTo>
                      <a:pt x="20" y="42"/>
                      <a:pt x="21" y="41"/>
                      <a:pt x="22" y="40"/>
                    </a:cubicBezTo>
                    <a:cubicBezTo>
                      <a:pt x="22" y="40"/>
                      <a:pt x="22" y="40"/>
                      <a:pt x="22" y="40"/>
                    </a:cubicBezTo>
                    <a:cubicBezTo>
                      <a:pt x="22" y="40"/>
                      <a:pt x="22" y="40"/>
                      <a:pt x="22" y="39"/>
                    </a:cubicBezTo>
                    <a:cubicBezTo>
                      <a:pt x="22" y="39"/>
                      <a:pt x="22" y="39"/>
                      <a:pt x="23" y="38"/>
                    </a:cubicBezTo>
                    <a:cubicBezTo>
                      <a:pt x="23" y="38"/>
                      <a:pt x="24" y="37"/>
                      <a:pt x="25" y="37"/>
                    </a:cubicBezTo>
                    <a:cubicBezTo>
                      <a:pt x="25" y="37"/>
                      <a:pt x="25" y="37"/>
                      <a:pt x="25" y="38"/>
                    </a:cubicBezTo>
                    <a:cubicBezTo>
                      <a:pt x="25" y="38"/>
                      <a:pt x="25" y="38"/>
                      <a:pt x="25" y="38"/>
                    </a:cubicBezTo>
                    <a:cubicBezTo>
                      <a:pt x="26" y="36"/>
                      <a:pt x="26" y="36"/>
                      <a:pt x="26" y="36"/>
                    </a:cubicBezTo>
                    <a:cubicBezTo>
                      <a:pt x="25" y="36"/>
                      <a:pt x="24" y="36"/>
                      <a:pt x="24" y="35"/>
                    </a:cubicBezTo>
                    <a:cubicBezTo>
                      <a:pt x="24" y="34"/>
                      <a:pt x="24" y="34"/>
                      <a:pt x="24" y="34"/>
                    </a:cubicBezTo>
                    <a:cubicBezTo>
                      <a:pt x="24" y="33"/>
                      <a:pt x="24" y="33"/>
                      <a:pt x="24" y="33"/>
                    </a:cubicBezTo>
                    <a:cubicBezTo>
                      <a:pt x="24" y="33"/>
                      <a:pt x="24" y="33"/>
                      <a:pt x="24" y="33"/>
                    </a:cubicBezTo>
                    <a:cubicBezTo>
                      <a:pt x="24" y="33"/>
                      <a:pt x="23" y="32"/>
                      <a:pt x="23" y="32"/>
                    </a:cubicBezTo>
                    <a:cubicBezTo>
                      <a:pt x="23" y="32"/>
                      <a:pt x="23" y="31"/>
                      <a:pt x="24" y="31"/>
                    </a:cubicBezTo>
                    <a:cubicBezTo>
                      <a:pt x="24" y="30"/>
                      <a:pt x="24" y="30"/>
                      <a:pt x="23" y="30"/>
                    </a:cubicBezTo>
                    <a:cubicBezTo>
                      <a:pt x="23" y="29"/>
                      <a:pt x="23" y="29"/>
                      <a:pt x="23" y="29"/>
                    </a:cubicBezTo>
                    <a:cubicBezTo>
                      <a:pt x="23" y="29"/>
                      <a:pt x="24" y="28"/>
                      <a:pt x="24" y="28"/>
                    </a:cubicBezTo>
                    <a:cubicBezTo>
                      <a:pt x="24" y="28"/>
                      <a:pt x="24" y="28"/>
                      <a:pt x="24" y="28"/>
                    </a:cubicBezTo>
                    <a:cubicBezTo>
                      <a:pt x="24" y="27"/>
                      <a:pt x="25" y="26"/>
                      <a:pt x="25" y="26"/>
                    </a:cubicBezTo>
                    <a:cubicBezTo>
                      <a:pt x="26" y="26"/>
                      <a:pt x="26" y="26"/>
                      <a:pt x="26" y="25"/>
                    </a:cubicBezTo>
                    <a:cubicBezTo>
                      <a:pt x="26" y="24"/>
                      <a:pt x="28" y="23"/>
                      <a:pt x="28" y="23"/>
                    </a:cubicBezTo>
                    <a:cubicBezTo>
                      <a:pt x="29" y="23"/>
                      <a:pt x="29" y="23"/>
                      <a:pt x="29" y="23"/>
                    </a:cubicBezTo>
                    <a:cubicBezTo>
                      <a:pt x="29" y="23"/>
                      <a:pt x="29" y="22"/>
                      <a:pt x="29" y="20"/>
                    </a:cubicBezTo>
                    <a:cubicBezTo>
                      <a:pt x="29" y="12"/>
                      <a:pt x="29" y="12"/>
                      <a:pt x="29" y="12"/>
                    </a:cubicBezTo>
                    <a:cubicBezTo>
                      <a:pt x="7" y="0"/>
                      <a:pt x="7" y="0"/>
                      <a:pt x="7" y="0"/>
                    </a:cubicBezTo>
                    <a:cubicBezTo>
                      <a:pt x="4" y="2"/>
                      <a:pt x="4" y="2"/>
                      <a:pt x="4" y="2"/>
                    </a:cubicBezTo>
                    <a:cubicBezTo>
                      <a:pt x="4" y="3"/>
                      <a:pt x="5" y="5"/>
                      <a:pt x="5" y="5"/>
                    </a:cubicBezTo>
                    <a:cubicBezTo>
                      <a:pt x="5" y="6"/>
                      <a:pt x="5" y="6"/>
                      <a:pt x="5" y="6"/>
                    </a:cubicBezTo>
                    <a:cubicBezTo>
                      <a:pt x="5" y="7"/>
                      <a:pt x="6" y="7"/>
                      <a:pt x="6" y="8"/>
                    </a:cubicBezTo>
                    <a:cubicBezTo>
                      <a:pt x="6" y="8"/>
                      <a:pt x="6" y="9"/>
                      <a:pt x="6" y="9"/>
                    </a:cubicBezTo>
                    <a:cubicBezTo>
                      <a:pt x="6" y="9"/>
                      <a:pt x="6" y="10"/>
                      <a:pt x="6" y="10"/>
                    </a:cubicBezTo>
                    <a:cubicBezTo>
                      <a:pt x="6" y="11"/>
                      <a:pt x="6" y="12"/>
                      <a:pt x="6" y="13"/>
                    </a:cubicBezTo>
                    <a:cubicBezTo>
                      <a:pt x="6" y="20"/>
                      <a:pt x="5" y="21"/>
                      <a:pt x="5" y="21"/>
                    </a:cubicBezTo>
                    <a:cubicBezTo>
                      <a:pt x="5" y="21"/>
                      <a:pt x="1" y="25"/>
                      <a:pt x="1" y="26"/>
                    </a:cubicBezTo>
                    <a:cubicBezTo>
                      <a:pt x="1" y="27"/>
                      <a:pt x="0" y="27"/>
                      <a:pt x="0" y="28"/>
                    </a:cubicBezTo>
                    <a:cubicBezTo>
                      <a:pt x="0" y="28"/>
                      <a:pt x="0" y="28"/>
                      <a:pt x="0" y="29"/>
                    </a:cubicBezTo>
                    <a:cubicBezTo>
                      <a:pt x="0" y="29"/>
                      <a:pt x="0" y="29"/>
                      <a:pt x="0" y="30"/>
                    </a:cubicBezTo>
                    <a:cubicBezTo>
                      <a:pt x="0" y="30"/>
                      <a:pt x="0" y="30"/>
                      <a:pt x="0" y="30"/>
                    </a:cubicBezTo>
                    <a:cubicBezTo>
                      <a:pt x="1" y="30"/>
                      <a:pt x="1" y="30"/>
                      <a:pt x="1" y="30"/>
                    </a:cubicBezTo>
                    <a:cubicBezTo>
                      <a:pt x="1" y="30"/>
                      <a:pt x="1" y="31"/>
                      <a:pt x="1" y="31"/>
                    </a:cubicBezTo>
                    <a:cubicBezTo>
                      <a:pt x="1" y="31"/>
                      <a:pt x="1" y="31"/>
                      <a:pt x="2" y="31"/>
                    </a:cubicBezTo>
                    <a:cubicBezTo>
                      <a:pt x="2" y="31"/>
                      <a:pt x="2" y="32"/>
                      <a:pt x="3" y="32"/>
                    </a:cubicBezTo>
                    <a:cubicBezTo>
                      <a:pt x="3" y="33"/>
                      <a:pt x="4" y="34"/>
                      <a:pt x="4" y="34"/>
                    </a:cubicBezTo>
                    <a:cubicBezTo>
                      <a:pt x="4" y="35"/>
                      <a:pt x="4" y="35"/>
                      <a:pt x="4" y="35"/>
                    </a:cubicBezTo>
                    <a:cubicBezTo>
                      <a:pt x="4" y="36"/>
                      <a:pt x="4" y="36"/>
                      <a:pt x="4" y="37"/>
                    </a:cubicBezTo>
                    <a:cubicBezTo>
                      <a:pt x="4" y="38"/>
                      <a:pt x="5" y="40"/>
                      <a:pt x="5" y="40"/>
                    </a:cubicBezTo>
                    <a:cubicBezTo>
                      <a:pt x="6" y="41"/>
                      <a:pt x="6" y="41"/>
                      <a:pt x="6" y="41"/>
                    </a:cubicBezTo>
                    <a:cubicBezTo>
                      <a:pt x="5" y="41"/>
                      <a:pt x="5" y="41"/>
                      <a:pt x="4" y="41"/>
                    </a:cubicBezTo>
                    <a:cubicBezTo>
                      <a:pt x="4" y="41"/>
                      <a:pt x="4" y="41"/>
                      <a:pt x="4" y="41"/>
                    </a:cubicBezTo>
                    <a:cubicBezTo>
                      <a:pt x="4" y="41"/>
                      <a:pt x="3" y="41"/>
                      <a:pt x="3" y="4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2" name="Freeform 71">
                <a:extLst>
                  <a:ext uri="{FF2B5EF4-FFF2-40B4-BE49-F238E27FC236}">
                    <a16:creationId xmlns:a16="http://schemas.microsoft.com/office/drawing/2014/main" id="{E83E86F8-CA7D-46F6-9DB6-313E948083AB}"/>
                  </a:ext>
                </a:extLst>
              </p:cNvPr>
              <p:cNvSpPr>
                <a:spLocks/>
              </p:cNvSpPr>
              <p:nvPr userDrawn="1"/>
            </p:nvSpPr>
            <p:spPr bwMode="auto">
              <a:xfrm>
                <a:off x="4070" y="2266"/>
                <a:ext cx="186" cy="187"/>
              </a:xfrm>
              <a:custGeom>
                <a:avLst/>
                <a:gdLst>
                  <a:gd name="T0" fmla="*/ 21 w 31"/>
                  <a:gd name="T1" fmla="*/ 30 h 31"/>
                  <a:gd name="T2" fmla="*/ 25 w 31"/>
                  <a:gd name="T3" fmla="*/ 30 h 31"/>
                  <a:gd name="T4" fmla="*/ 25 w 31"/>
                  <a:gd name="T5" fmla="*/ 30 h 31"/>
                  <a:gd name="T6" fmla="*/ 26 w 31"/>
                  <a:gd name="T7" fmla="*/ 31 h 31"/>
                  <a:gd name="T8" fmla="*/ 27 w 31"/>
                  <a:gd name="T9" fmla="*/ 30 h 31"/>
                  <a:gd name="T10" fmla="*/ 28 w 31"/>
                  <a:gd name="T11" fmla="*/ 30 h 31"/>
                  <a:gd name="T12" fmla="*/ 29 w 31"/>
                  <a:gd name="T13" fmla="*/ 28 h 31"/>
                  <a:gd name="T14" fmla="*/ 30 w 31"/>
                  <a:gd name="T15" fmla="*/ 27 h 31"/>
                  <a:gd name="T16" fmla="*/ 30 w 31"/>
                  <a:gd name="T17" fmla="*/ 27 h 31"/>
                  <a:gd name="T18" fmla="*/ 30 w 31"/>
                  <a:gd name="T19" fmla="*/ 27 h 31"/>
                  <a:gd name="T20" fmla="*/ 31 w 31"/>
                  <a:gd name="T21" fmla="*/ 27 h 31"/>
                  <a:gd name="T22" fmla="*/ 31 w 31"/>
                  <a:gd name="T23" fmla="*/ 26 h 31"/>
                  <a:gd name="T24" fmla="*/ 31 w 31"/>
                  <a:gd name="T25" fmla="*/ 26 h 31"/>
                  <a:gd name="T26" fmla="*/ 31 w 31"/>
                  <a:gd name="T27" fmla="*/ 25 h 31"/>
                  <a:gd name="T28" fmla="*/ 31 w 31"/>
                  <a:gd name="T29" fmla="*/ 24 h 31"/>
                  <a:gd name="T30" fmla="*/ 30 w 31"/>
                  <a:gd name="T31" fmla="*/ 22 h 31"/>
                  <a:gd name="T32" fmla="*/ 28 w 31"/>
                  <a:gd name="T33" fmla="*/ 19 h 31"/>
                  <a:gd name="T34" fmla="*/ 27 w 31"/>
                  <a:gd name="T35" fmla="*/ 16 h 31"/>
                  <a:gd name="T36" fmla="*/ 26 w 31"/>
                  <a:gd name="T37" fmla="*/ 15 h 31"/>
                  <a:gd name="T38" fmla="*/ 25 w 31"/>
                  <a:gd name="T39" fmla="*/ 13 h 31"/>
                  <a:gd name="T40" fmla="*/ 25 w 31"/>
                  <a:gd name="T41" fmla="*/ 12 h 31"/>
                  <a:gd name="T42" fmla="*/ 24 w 31"/>
                  <a:gd name="T43" fmla="*/ 10 h 31"/>
                  <a:gd name="T44" fmla="*/ 22 w 31"/>
                  <a:gd name="T45" fmla="*/ 5 h 31"/>
                  <a:gd name="T46" fmla="*/ 22 w 31"/>
                  <a:gd name="T47" fmla="*/ 4 h 31"/>
                  <a:gd name="T48" fmla="*/ 22 w 31"/>
                  <a:gd name="T49" fmla="*/ 4 h 31"/>
                  <a:gd name="T50" fmla="*/ 24 w 31"/>
                  <a:gd name="T51" fmla="*/ 7 h 31"/>
                  <a:gd name="T52" fmla="*/ 24 w 31"/>
                  <a:gd name="T53" fmla="*/ 8 h 31"/>
                  <a:gd name="T54" fmla="*/ 27 w 31"/>
                  <a:gd name="T55" fmla="*/ 12 h 31"/>
                  <a:gd name="T56" fmla="*/ 28 w 31"/>
                  <a:gd name="T57" fmla="*/ 9 h 31"/>
                  <a:gd name="T58" fmla="*/ 29 w 31"/>
                  <a:gd name="T59" fmla="*/ 8 h 31"/>
                  <a:gd name="T60" fmla="*/ 29 w 31"/>
                  <a:gd name="T61" fmla="*/ 7 h 31"/>
                  <a:gd name="T62" fmla="*/ 29 w 31"/>
                  <a:gd name="T63" fmla="*/ 6 h 31"/>
                  <a:gd name="T64" fmla="*/ 27 w 31"/>
                  <a:gd name="T65" fmla="*/ 1 h 31"/>
                  <a:gd name="T66" fmla="*/ 27 w 31"/>
                  <a:gd name="T67" fmla="*/ 2 h 31"/>
                  <a:gd name="T68" fmla="*/ 26 w 31"/>
                  <a:gd name="T69" fmla="*/ 2 h 31"/>
                  <a:gd name="T70" fmla="*/ 25 w 31"/>
                  <a:gd name="T71" fmla="*/ 1 h 31"/>
                  <a:gd name="T72" fmla="*/ 24 w 31"/>
                  <a:gd name="T73" fmla="*/ 2 h 31"/>
                  <a:gd name="T74" fmla="*/ 23 w 31"/>
                  <a:gd name="T75" fmla="*/ 2 h 31"/>
                  <a:gd name="T76" fmla="*/ 20 w 31"/>
                  <a:gd name="T77" fmla="*/ 1 h 31"/>
                  <a:gd name="T78" fmla="*/ 19 w 31"/>
                  <a:gd name="T79" fmla="*/ 1 h 31"/>
                  <a:gd name="T80" fmla="*/ 14 w 31"/>
                  <a:gd name="T81" fmla="*/ 2 h 31"/>
                  <a:gd name="T82" fmla="*/ 13 w 31"/>
                  <a:gd name="T83" fmla="*/ 2 h 31"/>
                  <a:gd name="T84" fmla="*/ 11 w 31"/>
                  <a:gd name="T85" fmla="*/ 2 h 31"/>
                  <a:gd name="T86" fmla="*/ 11 w 31"/>
                  <a:gd name="T87" fmla="*/ 2 h 31"/>
                  <a:gd name="T88" fmla="*/ 6 w 31"/>
                  <a:gd name="T89" fmla="*/ 1 h 31"/>
                  <a:gd name="T90" fmla="*/ 1 w 31"/>
                  <a:gd name="T91" fmla="*/ 0 h 31"/>
                  <a:gd name="T92" fmla="*/ 1 w 31"/>
                  <a:gd name="T93" fmla="*/ 0 h 31"/>
                  <a:gd name="T94" fmla="*/ 1 w 31"/>
                  <a:gd name="T95" fmla="*/ 0 h 31"/>
                  <a:gd name="T96" fmla="*/ 1 w 31"/>
                  <a:gd name="T97" fmla="*/ 2 h 31"/>
                  <a:gd name="T98" fmla="*/ 1 w 31"/>
                  <a:gd name="T99" fmla="*/ 4 h 31"/>
                  <a:gd name="T100" fmla="*/ 1 w 31"/>
                  <a:gd name="T101" fmla="*/ 6 h 31"/>
                  <a:gd name="T102" fmla="*/ 1 w 31"/>
                  <a:gd name="T103" fmla="*/ 8 h 31"/>
                  <a:gd name="T104" fmla="*/ 1 w 31"/>
                  <a:gd name="T105" fmla="*/ 30 h 31"/>
                  <a:gd name="T106" fmla="*/ 18 w 31"/>
                  <a:gd name="T107" fmla="*/ 30 h 31"/>
                  <a:gd name="T108" fmla="*/ 19 w 31"/>
                  <a:gd name="T109" fmla="*/ 30 h 31"/>
                  <a:gd name="T110" fmla="*/ 20 w 31"/>
                  <a:gd name="T111" fmla="*/ 29 h 31"/>
                  <a:gd name="T112" fmla="*/ 21 w 31"/>
                  <a:gd name="T113"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 h="31">
                    <a:moveTo>
                      <a:pt x="21" y="30"/>
                    </a:moveTo>
                    <a:cubicBezTo>
                      <a:pt x="25" y="30"/>
                      <a:pt x="25" y="30"/>
                      <a:pt x="25" y="30"/>
                    </a:cubicBezTo>
                    <a:cubicBezTo>
                      <a:pt x="25" y="30"/>
                      <a:pt x="25" y="30"/>
                      <a:pt x="25" y="30"/>
                    </a:cubicBezTo>
                    <a:cubicBezTo>
                      <a:pt x="25" y="30"/>
                      <a:pt x="25" y="31"/>
                      <a:pt x="26" y="31"/>
                    </a:cubicBezTo>
                    <a:cubicBezTo>
                      <a:pt x="26" y="31"/>
                      <a:pt x="27" y="31"/>
                      <a:pt x="27" y="30"/>
                    </a:cubicBezTo>
                    <a:cubicBezTo>
                      <a:pt x="27" y="30"/>
                      <a:pt x="27" y="30"/>
                      <a:pt x="28" y="30"/>
                    </a:cubicBezTo>
                    <a:cubicBezTo>
                      <a:pt x="29" y="30"/>
                      <a:pt x="29" y="29"/>
                      <a:pt x="29" y="28"/>
                    </a:cubicBezTo>
                    <a:cubicBezTo>
                      <a:pt x="29" y="28"/>
                      <a:pt x="29" y="27"/>
                      <a:pt x="30" y="27"/>
                    </a:cubicBezTo>
                    <a:cubicBezTo>
                      <a:pt x="30" y="27"/>
                      <a:pt x="30" y="27"/>
                      <a:pt x="30" y="27"/>
                    </a:cubicBezTo>
                    <a:cubicBezTo>
                      <a:pt x="30" y="27"/>
                      <a:pt x="30" y="27"/>
                      <a:pt x="30" y="27"/>
                    </a:cubicBezTo>
                    <a:cubicBezTo>
                      <a:pt x="31" y="27"/>
                      <a:pt x="31" y="27"/>
                      <a:pt x="31" y="27"/>
                    </a:cubicBezTo>
                    <a:cubicBezTo>
                      <a:pt x="31" y="26"/>
                      <a:pt x="31" y="26"/>
                      <a:pt x="31" y="26"/>
                    </a:cubicBezTo>
                    <a:cubicBezTo>
                      <a:pt x="31" y="26"/>
                      <a:pt x="31" y="26"/>
                      <a:pt x="31" y="26"/>
                    </a:cubicBezTo>
                    <a:cubicBezTo>
                      <a:pt x="31" y="26"/>
                      <a:pt x="31" y="26"/>
                      <a:pt x="31" y="25"/>
                    </a:cubicBezTo>
                    <a:cubicBezTo>
                      <a:pt x="31" y="25"/>
                      <a:pt x="31" y="24"/>
                      <a:pt x="31" y="24"/>
                    </a:cubicBezTo>
                    <a:cubicBezTo>
                      <a:pt x="31" y="24"/>
                      <a:pt x="30" y="23"/>
                      <a:pt x="30" y="22"/>
                    </a:cubicBezTo>
                    <a:cubicBezTo>
                      <a:pt x="30" y="21"/>
                      <a:pt x="29" y="20"/>
                      <a:pt x="28" y="19"/>
                    </a:cubicBezTo>
                    <a:cubicBezTo>
                      <a:pt x="28" y="18"/>
                      <a:pt x="27" y="17"/>
                      <a:pt x="27" y="16"/>
                    </a:cubicBezTo>
                    <a:cubicBezTo>
                      <a:pt x="27" y="16"/>
                      <a:pt x="27" y="15"/>
                      <a:pt x="26" y="15"/>
                    </a:cubicBezTo>
                    <a:cubicBezTo>
                      <a:pt x="26" y="14"/>
                      <a:pt x="25" y="14"/>
                      <a:pt x="25" y="13"/>
                    </a:cubicBezTo>
                    <a:cubicBezTo>
                      <a:pt x="25" y="12"/>
                      <a:pt x="25" y="12"/>
                      <a:pt x="25" y="12"/>
                    </a:cubicBezTo>
                    <a:cubicBezTo>
                      <a:pt x="24" y="11"/>
                      <a:pt x="24" y="11"/>
                      <a:pt x="24" y="10"/>
                    </a:cubicBezTo>
                    <a:cubicBezTo>
                      <a:pt x="22" y="8"/>
                      <a:pt x="22" y="5"/>
                      <a:pt x="22" y="5"/>
                    </a:cubicBezTo>
                    <a:cubicBezTo>
                      <a:pt x="22" y="5"/>
                      <a:pt x="22" y="4"/>
                      <a:pt x="22" y="4"/>
                    </a:cubicBezTo>
                    <a:cubicBezTo>
                      <a:pt x="22" y="4"/>
                      <a:pt x="22" y="4"/>
                      <a:pt x="22" y="4"/>
                    </a:cubicBezTo>
                    <a:cubicBezTo>
                      <a:pt x="23" y="4"/>
                      <a:pt x="23" y="5"/>
                      <a:pt x="24" y="7"/>
                    </a:cubicBezTo>
                    <a:cubicBezTo>
                      <a:pt x="24" y="8"/>
                      <a:pt x="24" y="8"/>
                      <a:pt x="24" y="8"/>
                    </a:cubicBezTo>
                    <a:cubicBezTo>
                      <a:pt x="25" y="10"/>
                      <a:pt x="26" y="12"/>
                      <a:pt x="27" y="12"/>
                    </a:cubicBezTo>
                    <a:cubicBezTo>
                      <a:pt x="28" y="12"/>
                      <a:pt x="28" y="10"/>
                      <a:pt x="28" y="9"/>
                    </a:cubicBezTo>
                    <a:cubicBezTo>
                      <a:pt x="29" y="8"/>
                      <a:pt x="29" y="8"/>
                      <a:pt x="29" y="8"/>
                    </a:cubicBezTo>
                    <a:cubicBezTo>
                      <a:pt x="29" y="7"/>
                      <a:pt x="29" y="7"/>
                      <a:pt x="29" y="7"/>
                    </a:cubicBezTo>
                    <a:cubicBezTo>
                      <a:pt x="29" y="6"/>
                      <a:pt x="29" y="6"/>
                      <a:pt x="29" y="6"/>
                    </a:cubicBezTo>
                    <a:cubicBezTo>
                      <a:pt x="27" y="1"/>
                      <a:pt x="27" y="1"/>
                      <a:pt x="27" y="1"/>
                    </a:cubicBezTo>
                    <a:cubicBezTo>
                      <a:pt x="27" y="2"/>
                      <a:pt x="27" y="2"/>
                      <a:pt x="27" y="2"/>
                    </a:cubicBezTo>
                    <a:cubicBezTo>
                      <a:pt x="27" y="2"/>
                      <a:pt x="27" y="2"/>
                      <a:pt x="26" y="2"/>
                    </a:cubicBezTo>
                    <a:cubicBezTo>
                      <a:pt x="26" y="2"/>
                      <a:pt x="25" y="1"/>
                      <a:pt x="25" y="1"/>
                    </a:cubicBezTo>
                    <a:cubicBezTo>
                      <a:pt x="25" y="1"/>
                      <a:pt x="24" y="1"/>
                      <a:pt x="24" y="2"/>
                    </a:cubicBezTo>
                    <a:cubicBezTo>
                      <a:pt x="24" y="2"/>
                      <a:pt x="23" y="2"/>
                      <a:pt x="23" y="2"/>
                    </a:cubicBezTo>
                    <a:cubicBezTo>
                      <a:pt x="22" y="2"/>
                      <a:pt x="21" y="1"/>
                      <a:pt x="20" y="1"/>
                    </a:cubicBezTo>
                    <a:cubicBezTo>
                      <a:pt x="20" y="1"/>
                      <a:pt x="20" y="1"/>
                      <a:pt x="19" y="1"/>
                    </a:cubicBezTo>
                    <a:cubicBezTo>
                      <a:pt x="17" y="1"/>
                      <a:pt x="15" y="1"/>
                      <a:pt x="14" y="2"/>
                    </a:cubicBezTo>
                    <a:cubicBezTo>
                      <a:pt x="14" y="2"/>
                      <a:pt x="14" y="2"/>
                      <a:pt x="13" y="2"/>
                    </a:cubicBezTo>
                    <a:cubicBezTo>
                      <a:pt x="12" y="2"/>
                      <a:pt x="12" y="2"/>
                      <a:pt x="11" y="2"/>
                    </a:cubicBezTo>
                    <a:cubicBezTo>
                      <a:pt x="11" y="2"/>
                      <a:pt x="11" y="2"/>
                      <a:pt x="11" y="2"/>
                    </a:cubicBezTo>
                    <a:cubicBezTo>
                      <a:pt x="9" y="1"/>
                      <a:pt x="8" y="1"/>
                      <a:pt x="6" y="1"/>
                    </a:cubicBezTo>
                    <a:cubicBezTo>
                      <a:pt x="3" y="0"/>
                      <a:pt x="2" y="0"/>
                      <a:pt x="1" y="0"/>
                    </a:cubicBezTo>
                    <a:cubicBezTo>
                      <a:pt x="1" y="0"/>
                      <a:pt x="1" y="0"/>
                      <a:pt x="1" y="0"/>
                    </a:cubicBezTo>
                    <a:cubicBezTo>
                      <a:pt x="1" y="0"/>
                      <a:pt x="1" y="0"/>
                      <a:pt x="1" y="0"/>
                    </a:cubicBezTo>
                    <a:cubicBezTo>
                      <a:pt x="1" y="1"/>
                      <a:pt x="1" y="2"/>
                      <a:pt x="1" y="2"/>
                    </a:cubicBezTo>
                    <a:cubicBezTo>
                      <a:pt x="1" y="3"/>
                      <a:pt x="1" y="3"/>
                      <a:pt x="1" y="4"/>
                    </a:cubicBezTo>
                    <a:cubicBezTo>
                      <a:pt x="0" y="4"/>
                      <a:pt x="0" y="5"/>
                      <a:pt x="1" y="6"/>
                    </a:cubicBezTo>
                    <a:cubicBezTo>
                      <a:pt x="1" y="7"/>
                      <a:pt x="1" y="7"/>
                      <a:pt x="1" y="8"/>
                    </a:cubicBezTo>
                    <a:cubicBezTo>
                      <a:pt x="1" y="30"/>
                      <a:pt x="1" y="30"/>
                      <a:pt x="1" y="30"/>
                    </a:cubicBezTo>
                    <a:cubicBezTo>
                      <a:pt x="18" y="30"/>
                      <a:pt x="18" y="30"/>
                      <a:pt x="18" y="30"/>
                    </a:cubicBezTo>
                    <a:cubicBezTo>
                      <a:pt x="19" y="30"/>
                      <a:pt x="19" y="30"/>
                      <a:pt x="19" y="30"/>
                    </a:cubicBezTo>
                    <a:cubicBezTo>
                      <a:pt x="19" y="29"/>
                      <a:pt x="20" y="29"/>
                      <a:pt x="20" y="29"/>
                    </a:cubicBezTo>
                    <a:cubicBezTo>
                      <a:pt x="20" y="29"/>
                      <a:pt x="21" y="30"/>
                      <a:pt x="21" y="30"/>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GB"/>
              </a:p>
            </p:txBody>
          </p:sp>
          <p:sp>
            <p:nvSpPr>
              <p:cNvPr id="283" name="Freeform 72">
                <a:extLst>
                  <a:ext uri="{FF2B5EF4-FFF2-40B4-BE49-F238E27FC236}">
                    <a16:creationId xmlns:a16="http://schemas.microsoft.com/office/drawing/2014/main" id="{6E86C62F-B28A-4D60-A28E-2B4DD650DF09}"/>
                  </a:ext>
                </a:extLst>
              </p:cNvPr>
              <p:cNvSpPr>
                <a:spLocks/>
              </p:cNvSpPr>
              <p:nvPr userDrawn="1"/>
            </p:nvSpPr>
            <p:spPr bwMode="auto">
              <a:xfrm>
                <a:off x="4070" y="2266"/>
                <a:ext cx="186" cy="187"/>
              </a:xfrm>
              <a:custGeom>
                <a:avLst/>
                <a:gdLst>
                  <a:gd name="T0" fmla="*/ 21 w 31"/>
                  <a:gd name="T1" fmla="*/ 30 h 31"/>
                  <a:gd name="T2" fmla="*/ 25 w 31"/>
                  <a:gd name="T3" fmla="*/ 30 h 31"/>
                  <a:gd name="T4" fmla="*/ 25 w 31"/>
                  <a:gd name="T5" fmla="*/ 30 h 31"/>
                  <a:gd name="T6" fmla="*/ 26 w 31"/>
                  <a:gd name="T7" fmla="*/ 31 h 31"/>
                  <a:gd name="T8" fmla="*/ 27 w 31"/>
                  <a:gd name="T9" fmla="*/ 30 h 31"/>
                  <a:gd name="T10" fmla="*/ 28 w 31"/>
                  <a:gd name="T11" fmla="*/ 30 h 31"/>
                  <a:gd name="T12" fmla="*/ 29 w 31"/>
                  <a:gd name="T13" fmla="*/ 28 h 31"/>
                  <a:gd name="T14" fmla="*/ 30 w 31"/>
                  <a:gd name="T15" fmla="*/ 27 h 31"/>
                  <a:gd name="T16" fmla="*/ 30 w 31"/>
                  <a:gd name="T17" fmla="*/ 27 h 31"/>
                  <a:gd name="T18" fmla="*/ 30 w 31"/>
                  <a:gd name="T19" fmla="*/ 27 h 31"/>
                  <a:gd name="T20" fmla="*/ 31 w 31"/>
                  <a:gd name="T21" fmla="*/ 27 h 31"/>
                  <a:gd name="T22" fmla="*/ 31 w 31"/>
                  <a:gd name="T23" fmla="*/ 26 h 31"/>
                  <a:gd name="T24" fmla="*/ 31 w 31"/>
                  <a:gd name="T25" fmla="*/ 26 h 31"/>
                  <a:gd name="T26" fmla="*/ 31 w 31"/>
                  <a:gd name="T27" fmla="*/ 25 h 31"/>
                  <a:gd name="T28" fmla="*/ 31 w 31"/>
                  <a:gd name="T29" fmla="*/ 24 h 31"/>
                  <a:gd name="T30" fmla="*/ 30 w 31"/>
                  <a:gd name="T31" fmla="*/ 22 h 31"/>
                  <a:gd name="T32" fmla="*/ 28 w 31"/>
                  <a:gd name="T33" fmla="*/ 19 h 31"/>
                  <a:gd name="T34" fmla="*/ 27 w 31"/>
                  <a:gd name="T35" fmla="*/ 16 h 31"/>
                  <a:gd name="T36" fmla="*/ 26 w 31"/>
                  <a:gd name="T37" fmla="*/ 15 h 31"/>
                  <a:gd name="T38" fmla="*/ 25 w 31"/>
                  <a:gd name="T39" fmla="*/ 13 h 31"/>
                  <a:gd name="T40" fmla="*/ 25 w 31"/>
                  <a:gd name="T41" fmla="*/ 12 h 31"/>
                  <a:gd name="T42" fmla="*/ 24 w 31"/>
                  <a:gd name="T43" fmla="*/ 10 h 31"/>
                  <a:gd name="T44" fmla="*/ 22 w 31"/>
                  <a:gd name="T45" fmla="*/ 5 h 31"/>
                  <a:gd name="T46" fmla="*/ 22 w 31"/>
                  <a:gd name="T47" fmla="*/ 4 h 31"/>
                  <a:gd name="T48" fmla="*/ 22 w 31"/>
                  <a:gd name="T49" fmla="*/ 4 h 31"/>
                  <a:gd name="T50" fmla="*/ 24 w 31"/>
                  <a:gd name="T51" fmla="*/ 7 h 31"/>
                  <a:gd name="T52" fmla="*/ 24 w 31"/>
                  <a:gd name="T53" fmla="*/ 8 h 31"/>
                  <a:gd name="T54" fmla="*/ 27 w 31"/>
                  <a:gd name="T55" fmla="*/ 12 h 31"/>
                  <a:gd name="T56" fmla="*/ 28 w 31"/>
                  <a:gd name="T57" fmla="*/ 9 h 31"/>
                  <a:gd name="T58" fmla="*/ 29 w 31"/>
                  <a:gd name="T59" fmla="*/ 8 h 31"/>
                  <a:gd name="T60" fmla="*/ 29 w 31"/>
                  <a:gd name="T61" fmla="*/ 7 h 31"/>
                  <a:gd name="T62" fmla="*/ 29 w 31"/>
                  <a:gd name="T63" fmla="*/ 6 h 31"/>
                  <a:gd name="T64" fmla="*/ 27 w 31"/>
                  <a:gd name="T65" fmla="*/ 1 h 31"/>
                  <a:gd name="T66" fmla="*/ 27 w 31"/>
                  <a:gd name="T67" fmla="*/ 2 h 31"/>
                  <a:gd name="T68" fmla="*/ 26 w 31"/>
                  <a:gd name="T69" fmla="*/ 2 h 31"/>
                  <a:gd name="T70" fmla="*/ 25 w 31"/>
                  <a:gd name="T71" fmla="*/ 1 h 31"/>
                  <a:gd name="T72" fmla="*/ 24 w 31"/>
                  <a:gd name="T73" fmla="*/ 2 h 31"/>
                  <a:gd name="T74" fmla="*/ 23 w 31"/>
                  <a:gd name="T75" fmla="*/ 2 h 31"/>
                  <a:gd name="T76" fmla="*/ 20 w 31"/>
                  <a:gd name="T77" fmla="*/ 1 h 31"/>
                  <a:gd name="T78" fmla="*/ 19 w 31"/>
                  <a:gd name="T79" fmla="*/ 1 h 31"/>
                  <a:gd name="T80" fmla="*/ 14 w 31"/>
                  <a:gd name="T81" fmla="*/ 2 h 31"/>
                  <a:gd name="T82" fmla="*/ 13 w 31"/>
                  <a:gd name="T83" fmla="*/ 2 h 31"/>
                  <a:gd name="T84" fmla="*/ 11 w 31"/>
                  <a:gd name="T85" fmla="*/ 2 h 31"/>
                  <a:gd name="T86" fmla="*/ 11 w 31"/>
                  <a:gd name="T87" fmla="*/ 2 h 31"/>
                  <a:gd name="T88" fmla="*/ 6 w 31"/>
                  <a:gd name="T89" fmla="*/ 1 h 31"/>
                  <a:gd name="T90" fmla="*/ 1 w 31"/>
                  <a:gd name="T91" fmla="*/ 0 h 31"/>
                  <a:gd name="T92" fmla="*/ 1 w 31"/>
                  <a:gd name="T93" fmla="*/ 0 h 31"/>
                  <a:gd name="T94" fmla="*/ 1 w 31"/>
                  <a:gd name="T95" fmla="*/ 0 h 31"/>
                  <a:gd name="T96" fmla="*/ 1 w 31"/>
                  <a:gd name="T97" fmla="*/ 2 h 31"/>
                  <a:gd name="T98" fmla="*/ 1 w 31"/>
                  <a:gd name="T99" fmla="*/ 4 h 31"/>
                  <a:gd name="T100" fmla="*/ 1 w 31"/>
                  <a:gd name="T101" fmla="*/ 6 h 31"/>
                  <a:gd name="T102" fmla="*/ 1 w 31"/>
                  <a:gd name="T103" fmla="*/ 8 h 31"/>
                  <a:gd name="T104" fmla="*/ 1 w 31"/>
                  <a:gd name="T105" fmla="*/ 30 h 31"/>
                  <a:gd name="T106" fmla="*/ 18 w 31"/>
                  <a:gd name="T107" fmla="*/ 30 h 31"/>
                  <a:gd name="T108" fmla="*/ 19 w 31"/>
                  <a:gd name="T109" fmla="*/ 30 h 31"/>
                  <a:gd name="T110" fmla="*/ 20 w 31"/>
                  <a:gd name="T111" fmla="*/ 29 h 31"/>
                  <a:gd name="T112" fmla="*/ 21 w 31"/>
                  <a:gd name="T113"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1" h="31">
                    <a:moveTo>
                      <a:pt x="21" y="30"/>
                    </a:moveTo>
                    <a:cubicBezTo>
                      <a:pt x="25" y="30"/>
                      <a:pt x="25" y="30"/>
                      <a:pt x="25" y="30"/>
                    </a:cubicBezTo>
                    <a:cubicBezTo>
                      <a:pt x="25" y="30"/>
                      <a:pt x="25" y="30"/>
                      <a:pt x="25" y="30"/>
                    </a:cubicBezTo>
                    <a:cubicBezTo>
                      <a:pt x="25" y="30"/>
                      <a:pt x="25" y="31"/>
                      <a:pt x="26" y="31"/>
                    </a:cubicBezTo>
                    <a:cubicBezTo>
                      <a:pt x="26" y="31"/>
                      <a:pt x="27" y="31"/>
                      <a:pt x="27" y="30"/>
                    </a:cubicBezTo>
                    <a:cubicBezTo>
                      <a:pt x="27" y="30"/>
                      <a:pt x="27" y="30"/>
                      <a:pt x="28" y="30"/>
                    </a:cubicBezTo>
                    <a:cubicBezTo>
                      <a:pt x="29" y="30"/>
                      <a:pt x="29" y="29"/>
                      <a:pt x="29" y="28"/>
                    </a:cubicBezTo>
                    <a:cubicBezTo>
                      <a:pt x="29" y="28"/>
                      <a:pt x="29" y="27"/>
                      <a:pt x="30" y="27"/>
                    </a:cubicBezTo>
                    <a:cubicBezTo>
                      <a:pt x="30" y="27"/>
                      <a:pt x="30" y="27"/>
                      <a:pt x="30" y="27"/>
                    </a:cubicBezTo>
                    <a:cubicBezTo>
                      <a:pt x="30" y="27"/>
                      <a:pt x="30" y="27"/>
                      <a:pt x="30" y="27"/>
                    </a:cubicBezTo>
                    <a:cubicBezTo>
                      <a:pt x="31" y="27"/>
                      <a:pt x="31" y="27"/>
                      <a:pt x="31" y="27"/>
                    </a:cubicBezTo>
                    <a:cubicBezTo>
                      <a:pt x="31" y="26"/>
                      <a:pt x="31" y="26"/>
                      <a:pt x="31" y="26"/>
                    </a:cubicBezTo>
                    <a:cubicBezTo>
                      <a:pt x="31" y="26"/>
                      <a:pt x="31" y="26"/>
                      <a:pt x="31" y="26"/>
                    </a:cubicBezTo>
                    <a:cubicBezTo>
                      <a:pt x="31" y="26"/>
                      <a:pt x="31" y="26"/>
                      <a:pt x="31" y="25"/>
                    </a:cubicBezTo>
                    <a:cubicBezTo>
                      <a:pt x="31" y="25"/>
                      <a:pt x="31" y="24"/>
                      <a:pt x="31" y="24"/>
                    </a:cubicBezTo>
                    <a:cubicBezTo>
                      <a:pt x="31" y="24"/>
                      <a:pt x="30" y="23"/>
                      <a:pt x="30" y="22"/>
                    </a:cubicBezTo>
                    <a:cubicBezTo>
                      <a:pt x="30" y="21"/>
                      <a:pt x="29" y="20"/>
                      <a:pt x="28" y="19"/>
                    </a:cubicBezTo>
                    <a:cubicBezTo>
                      <a:pt x="28" y="18"/>
                      <a:pt x="27" y="17"/>
                      <a:pt x="27" y="16"/>
                    </a:cubicBezTo>
                    <a:cubicBezTo>
                      <a:pt x="27" y="16"/>
                      <a:pt x="27" y="15"/>
                      <a:pt x="26" y="15"/>
                    </a:cubicBezTo>
                    <a:cubicBezTo>
                      <a:pt x="26" y="14"/>
                      <a:pt x="25" y="14"/>
                      <a:pt x="25" y="13"/>
                    </a:cubicBezTo>
                    <a:cubicBezTo>
                      <a:pt x="25" y="12"/>
                      <a:pt x="25" y="12"/>
                      <a:pt x="25" y="12"/>
                    </a:cubicBezTo>
                    <a:cubicBezTo>
                      <a:pt x="24" y="11"/>
                      <a:pt x="24" y="11"/>
                      <a:pt x="24" y="10"/>
                    </a:cubicBezTo>
                    <a:cubicBezTo>
                      <a:pt x="22" y="8"/>
                      <a:pt x="22" y="5"/>
                      <a:pt x="22" y="5"/>
                    </a:cubicBezTo>
                    <a:cubicBezTo>
                      <a:pt x="22" y="5"/>
                      <a:pt x="22" y="4"/>
                      <a:pt x="22" y="4"/>
                    </a:cubicBezTo>
                    <a:cubicBezTo>
                      <a:pt x="22" y="4"/>
                      <a:pt x="22" y="4"/>
                      <a:pt x="22" y="4"/>
                    </a:cubicBezTo>
                    <a:cubicBezTo>
                      <a:pt x="23" y="4"/>
                      <a:pt x="23" y="5"/>
                      <a:pt x="24" y="7"/>
                    </a:cubicBezTo>
                    <a:cubicBezTo>
                      <a:pt x="24" y="8"/>
                      <a:pt x="24" y="8"/>
                      <a:pt x="24" y="8"/>
                    </a:cubicBezTo>
                    <a:cubicBezTo>
                      <a:pt x="25" y="10"/>
                      <a:pt x="26" y="12"/>
                      <a:pt x="27" y="12"/>
                    </a:cubicBezTo>
                    <a:cubicBezTo>
                      <a:pt x="28" y="12"/>
                      <a:pt x="28" y="10"/>
                      <a:pt x="28" y="9"/>
                    </a:cubicBezTo>
                    <a:cubicBezTo>
                      <a:pt x="29" y="8"/>
                      <a:pt x="29" y="8"/>
                      <a:pt x="29" y="8"/>
                    </a:cubicBezTo>
                    <a:cubicBezTo>
                      <a:pt x="29" y="7"/>
                      <a:pt x="29" y="7"/>
                      <a:pt x="29" y="7"/>
                    </a:cubicBezTo>
                    <a:cubicBezTo>
                      <a:pt x="29" y="6"/>
                      <a:pt x="29" y="6"/>
                      <a:pt x="29" y="6"/>
                    </a:cubicBezTo>
                    <a:cubicBezTo>
                      <a:pt x="27" y="1"/>
                      <a:pt x="27" y="1"/>
                      <a:pt x="27" y="1"/>
                    </a:cubicBezTo>
                    <a:cubicBezTo>
                      <a:pt x="27" y="2"/>
                      <a:pt x="27" y="2"/>
                      <a:pt x="27" y="2"/>
                    </a:cubicBezTo>
                    <a:cubicBezTo>
                      <a:pt x="27" y="2"/>
                      <a:pt x="27" y="2"/>
                      <a:pt x="26" y="2"/>
                    </a:cubicBezTo>
                    <a:cubicBezTo>
                      <a:pt x="26" y="2"/>
                      <a:pt x="25" y="1"/>
                      <a:pt x="25" y="1"/>
                    </a:cubicBezTo>
                    <a:cubicBezTo>
                      <a:pt x="25" y="1"/>
                      <a:pt x="24" y="1"/>
                      <a:pt x="24" y="2"/>
                    </a:cubicBezTo>
                    <a:cubicBezTo>
                      <a:pt x="24" y="2"/>
                      <a:pt x="23" y="2"/>
                      <a:pt x="23" y="2"/>
                    </a:cubicBezTo>
                    <a:cubicBezTo>
                      <a:pt x="22" y="2"/>
                      <a:pt x="21" y="1"/>
                      <a:pt x="20" y="1"/>
                    </a:cubicBezTo>
                    <a:cubicBezTo>
                      <a:pt x="20" y="1"/>
                      <a:pt x="20" y="1"/>
                      <a:pt x="19" y="1"/>
                    </a:cubicBezTo>
                    <a:cubicBezTo>
                      <a:pt x="17" y="1"/>
                      <a:pt x="15" y="1"/>
                      <a:pt x="14" y="2"/>
                    </a:cubicBezTo>
                    <a:cubicBezTo>
                      <a:pt x="14" y="2"/>
                      <a:pt x="14" y="2"/>
                      <a:pt x="13" y="2"/>
                    </a:cubicBezTo>
                    <a:cubicBezTo>
                      <a:pt x="12" y="2"/>
                      <a:pt x="12" y="2"/>
                      <a:pt x="11" y="2"/>
                    </a:cubicBezTo>
                    <a:cubicBezTo>
                      <a:pt x="11" y="2"/>
                      <a:pt x="11" y="2"/>
                      <a:pt x="11" y="2"/>
                    </a:cubicBezTo>
                    <a:cubicBezTo>
                      <a:pt x="9" y="1"/>
                      <a:pt x="8" y="1"/>
                      <a:pt x="6" y="1"/>
                    </a:cubicBezTo>
                    <a:cubicBezTo>
                      <a:pt x="3" y="0"/>
                      <a:pt x="2" y="0"/>
                      <a:pt x="1" y="0"/>
                    </a:cubicBezTo>
                    <a:cubicBezTo>
                      <a:pt x="1" y="0"/>
                      <a:pt x="1" y="0"/>
                      <a:pt x="1" y="0"/>
                    </a:cubicBezTo>
                    <a:cubicBezTo>
                      <a:pt x="1" y="0"/>
                      <a:pt x="1" y="0"/>
                      <a:pt x="1" y="0"/>
                    </a:cubicBezTo>
                    <a:cubicBezTo>
                      <a:pt x="1" y="1"/>
                      <a:pt x="1" y="2"/>
                      <a:pt x="1" y="2"/>
                    </a:cubicBezTo>
                    <a:cubicBezTo>
                      <a:pt x="1" y="3"/>
                      <a:pt x="1" y="3"/>
                      <a:pt x="1" y="4"/>
                    </a:cubicBezTo>
                    <a:cubicBezTo>
                      <a:pt x="0" y="4"/>
                      <a:pt x="0" y="5"/>
                      <a:pt x="1" y="6"/>
                    </a:cubicBezTo>
                    <a:cubicBezTo>
                      <a:pt x="1" y="7"/>
                      <a:pt x="1" y="7"/>
                      <a:pt x="1" y="8"/>
                    </a:cubicBezTo>
                    <a:cubicBezTo>
                      <a:pt x="1" y="30"/>
                      <a:pt x="1" y="30"/>
                      <a:pt x="1" y="30"/>
                    </a:cubicBezTo>
                    <a:cubicBezTo>
                      <a:pt x="18" y="30"/>
                      <a:pt x="18" y="30"/>
                      <a:pt x="18" y="30"/>
                    </a:cubicBezTo>
                    <a:cubicBezTo>
                      <a:pt x="19" y="30"/>
                      <a:pt x="19" y="30"/>
                      <a:pt x="19" y="30"/>
                    </a:cubicBezTo>
                    <a:cubicBezTo>
                      <a:pt x="19" y="29"/>
                      <a:pt x="20" y="29"/>
                      <a:pt x="20" y="29"/>
                    </a:cubicBezTo>
                    <a:cubicBezTo>
                      <a:pt x="20" y="29"/>
                      <a:pt x="21" y="30"/>
                      <a:pt x="21" y="3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4" name="Freeform 73">
                <a:extLst>
                  <a:ext uri="{FF2B5EF4-FFF2-40B4-BE49-F238E27FC236}">
                    <a16:creationId xmlns:a16="http://schemas.microsoft.com/office/drawing/2014/main" id="{DDC74018-4291-4528-BBEA-D38B4B7402EA}"/>
                  </a:ext>
                </a:extLst>
              </p:cNvPr>
              <p:cNvSpPr>
                <a:spLocks/>
              </p:cNvSpPr>
              <p:nvPr userDrawn="1"/>
            </p:nvSpPr>
            <p:spPr bwMode="auto">
              <a:xfrm>
                <a:off x="3807" y="2810"/>
                <a:ext cx="89" cy="103"/>
              </a:xfrm>
              <a:custGeom>
                <a:avLst/>
                <a:gdLst>
                  <a:gd name="T0" fmla="*/ 2 w 15"/>
                  <a:gd name="T1" fmla="*/ 4 h 17"/>
                  <a:gd name="T2" fmla="*/ 1 w 15"/>
                  <a:gd name="T3" fmla="*/ 4 h 17"/>
                  <a:gd name="T4" fmla="*/ 2 w 15"/>
                  <a:gd name="T5" fmla="*/ 5 h 17"/>
                  <a:gd name="T6" fmla="*/ 3 w 15"/>
                  <a:gd name="T7" fmla="*/ 6 h 17"/>
                  <a:gd name="T8" fmla="*/ 3 w 15"/>
                  <a:gd name="T9" fmla="*/ 6 h 17"/>
                  <a:gd name="T10" fmla="*/ 2 w 15"/>
                  <a:gd name="T11" fmla="*/ 6 h 17"/>
                  <a:gd name="T12" fmla="*/ 1 w 15"/>
                  <a:gd name="T13" fmla="*/ 7 h 17"/>
                  <a:gd name="T14" fmla="*/ 0 w 15"/>
                  <a:gd name="T15" fmla="*/ 9 h 17"/>
                  <a:gd name="T16" fmla="*/ 0 w 15"/>
                  <a:gd name="T17" fmla="*/ 10 h 17"/>
                  <a:gd name="T18" fmla="*/ 1 w 15"/>
                  <a:gd name="T19" fmla="*/ 11 h 17"/>
                  <a:gd name="T20" fmla="*/ 3 w 15"/>
                  <a:gd name="T21" fmla="*/ 14 h 17"/>
                  <a:gd name="T22" fmla="*/ 4 w 15"/>
                  <a:gd name="T23" fmla="*/ 16 h 17"/>
                  <a:gd name="T24" fmla="*/ 6 w 15"/>
                  <a:gd name="T25" fmla="*/ 17 h 17"/>
                  <a:gd name="T26" fmla="*/ 7 w 15"/>
                  <a:gd name="T27" fmla="*/ 17 h 17"/>
                  <a:gd name="T28" fmla="*/ 8 w 15"/>
                  <a:gd name="T29" fmla="*/ 17 h 17"/>
                  <a:gd name="T30" fmla="*/ 8 w 15"/>
                  <a:gd name="T31" fmla="*/ 15 h 17"/>
                  <a:gd name="T32" fmla="*/ 8 w 15"/>
                  <a:gd name="T33" fmla="*/ 15 h 17"/>
                  <a:gd name="T34" fmla="*/ 8 w 15"/>
                  <a:gd name="T35" fmla="*/ 14 h 17"/>
                  <a:gd name="T36" fmla="*/ 9 w 15"/>
                  <a:gd name="T37" fmla="*/ 13 h 17"/>
                  <a:gd name="T38" fmla="*/ 10 w 15"/>
                  <a:gd name="T39" fmla="*/ 13 h 17"/>
                  <a:gd name="T40" fmla="*/ 10 w 15"/>
                  <a:gd name="T41" fmla="*/ 12 h 17"/>
                  <a:gd name="T42" fmla="*/ 11 w 15"/>
                  <a:gd name="T43" fmla="*/ 11 h 17"/>
                  <a:gd name="T44" fmla="*/ 12 w 15"/>
                  <a:gd name="T45" fmla="*/ 13 h 17"/>
                  <a:gd name="T46" fmla="*/ 12 w 15"/>
                  <a:gd name="T47" fmla="*/ 13 h 17"/>
                  <a:gd name="T48" fmla="*/ 12 w 15"/>
                  <a:gd name="T49" fmla="*/ 13 h 17"/>
                  <a:gd name="T50" fmla="*/ 13 w 15"/>
                  <a:gd name="T51" fmla="*/ 13 h 17"/>
                  <a:gd name="T52" fmla="*/ 15 w 15"/>
                  <a:gd name="T53" fmla="*/ 14 h 17"/>
                  <a:gd name="T54" fmla="*/ 15 w 15"/>
                  <a:gd name="T55" fmla="*/ 10 h 17"/>
                  <a:gd name="T56" fmla="*/ 15 w 15"/>
                  <a:gd name="T57" fmla="*/ 10 h 17"/>
                  <a:gd name="T58" fmla="*/ 15 w 15"/>
                  <a:gd name="T59" fmla="*/ 8 h 17"/>
                  <a:gd name="T60" fmla="*/ 14 w 15"/>
                  <a:gd name="T61" fmla="*/ 6 h 17"/>
                  <a:gd name="T62" fmla="*/ 14 w 15"/>
                  <a:gd name="T63" fmla="*/ 5 h 17"/>
                  <a:gd name="T64" fmla="*/ 15 w 15"/>
                  <a:gd name="T65" fmla="*/ 4 h 17"/>
                  <a:gd name="T66" fmla="*/ 14 w 15"/>
                  <a:gd name="T67" fmla="*/ 3 h 17"/>
                  <a:gd name="T68" fmla="*/ 14 w 15"/>
                  <a:gd name="T69" fmla="*/ 3 h 17"/>
                  <a:gd name="T70" fmla="*/ 13 w 15"/>
                  <a:gd name="T71" fmla="*/ 3 h 17"/>
                  <a:gd name="T72" fmla="*/ 12 w 15"/>
                  <a:gd name="T73" fmla="*/ 3 h 17"/>
                  <a:gd name="T74" fmla="*/ 12 w 15"/>
                  <a:gd name="T75" fmla="*/ 3 h 17"/>
                  <a:gd name="T76" fmla="*/ 12 w 15"/>
                  <a:gd name="T77" fmla="*/ 0 h 17"/>
                  <a:gd name="T78" fmla="*/ 8 w 15"/>
                  <a:gd name="T79" fmla="*/ 0 h 17"/>
                  <a:gd name="T80" fmla="*/ 7 w 15"/>
                  <a:gd name="T81" fmla="*/ 0 h 17"/>
                  <a:gd name="T82" fmla="*/ 7 w 15"/>
                  <a:gd name="T83" fmla="*/ 3 h 17"/>
                  <a:gd name="T84" fmla="*/ 7 w 15"/>
                  <a:gd name="T85" fmla="*/ 4 h 17"/>
                  <a:gd name="T86" fmla="*/ 7 w 15"/>
                  <a:gd name="T87" fmla="*/ 4 h 17"/>
                  <a:gd name="T88" fmla="*/ 3 w 15"/>
                  <a:gd name="T89" fmla="*/ 4 h 17"/>
                  <a:gd name="T90" fmla="*/ 2 w 15"/>
                  <a:gd name="T91"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 h="17">
                    <a:moveTo>
                      <a:pt x="2" y="4"/>
                    </a:moveTo>
                    <a:cubicBezTo>
                      <a:pt x="2" y="4"/>
                      <a:pt x="2" y="4"/>
                      <a:pt x="1" y="4"/>
                    </a:cubicBezTo>
                    <a:cubicBezTo>
                      <a:pt x="1" y="5"/>
                      <a:pt x="2" y="5"/>
                      <a:pt x="2" y="5"/>
                    </a:cubicBezTo>
                    <a:cubicBezTo>
                      <a:pt x="2" y="5"/>
                      <a:pt x="2" y="5"/>
                      <a:pt x="3" y="6"/>
                    </a:cubicBezTo>
                    <a:cubicBezTo>
                      <a:pt x="3" y="6"/>
                      <a:pt x="3" y="6"/>
                      <a:pt x="3" y="6"/>
                    </a:cubicBezTo>
                    <a:cubicBezTo>
                      <a:pt x="2" y="6"/>
                      <a:pt x="2" y="6"/>
                      <a:pt x="2" y="6"/>
                    </a:cubicBezTo>
                    <a:cubicBezTo>
                      <a:pt x="1" y="7"/>
                      <a:pt x="1" y="7"/>
                      <a:pt x="1" y="7"/>
                    </a:cubicBezTo>
                    <a:cubicBezTo>
                      <a:pt x="1" y="8"/>
                      <a:pt x="1" y="8"/>
                      <a:pt x="0" y="9"/>
                    </a:cubicBezTo>
                    <a:cubicBezTo>
                      <a:pt x="0" y="9"/>
                      <a:pt x="0" y="10"/>
                      <a:pt x="0" y="10"/>
                    </a:cubicBezTo>
                    <a:cubicBezTo>
                      <a:pt x="1" y="11"/>
                      <a:pt x="1" y="11"/>
                      <a:pt x="1" y="11"/>
                    </a:cubicBezTo>
                    <a:cubicBezTo>
                      <a:pt x="1" y="12"/>
                      <a:pt x="2" y="12"/>
                      <a:pt x="3" y="14"/>
                    </a:cubicBezTo>
                    <a:cubicBezTo>
                      <a:pt x="4" y="15"/>
                      <a:pt x="4" y="15"/>
                      <a:pt x="4" y="16"/>
                    </a:cubicBezTo>
                    <a:cubicBezTo>
                      <a:pt x="5" y="16"/>
                      <a:pt x="5" y="17"/>
                      <a:pt x="6" y="17"/>
                    </a:cubicBezTo>
                    <a:cubicBezTo>
                      <a:pt x="6" y="17"/>
                      <a:pt x="7" y="17"/>
                      <a:pt x="7" y="17"/>
                    </a:cubicBezTo>
                    <a:cubicBezTo>
                      <a:pt x="8" y="17"/>
                      <a:pt x="8" y="17"/>
                      <a:pt x="8" y="17"/>
                    </a:cubicBezTo>
                    <a:cubicBezTo>
                      <a:pt x="8" y="16"/>
                      <a:pt x="8" y="16"/>
                      <a:pt x="8" y="15"/>
                    </a:cubicBezTo>
                    <a:cubicBezTo>
                      <a:pt x="8" y="15"/>
                      <a:pt x="8" y="15"/>
                      <a:pt x="8" y="15"/>
                    </a:cubicBezTo>
                    <a:cubicBezTo>
                      <a:pt x="7" y="14"/>
                      <a:pt x="7" y="14"/>
                      <a:pt x="8" y="14"/>
                    </a:cubicBezTo>
                    <a:cubicBezTo>
                      <a:pt x="8" y="13"/>
                      <a:pt x="9" y="13"/>
                      <a:pt x="9" y="13"/>
                    </a:cubicBezTo>
                    <a:cubicBezTo>
                      <a:pt x="10" y="13"/>
                      <a:pt x="10" y="13"/>
                      <a:pt x="10" y="13"/>
                    </a:cubicBezTo>
                    <a:cubicBezTo>
                      <a:pt x="10" y="13"/>
                      <a:pt x="10" y="13"/>
                      <a:pt x="10" y="12"/>
                    </a:cubicBezTo>
                    <a:cubicBezTo>
                      <a:pt x="10" y="12"/>
                      <a:pt x="10" y="11"/>
                      <a:pt x="11" y="11"/>
                    </a:cubicBezTo>
                    <a:cubicBezTo>
                      <a:pt x="11" y="11"/>
                      <a:pt x="12" y="12"/>
                      <a:pt x="12" y="13"/>
                    </a:cubicBezTo>
                    <a:cubicBezTo>
                      <a:pt x="12" y="13"/>
                      <a:pt x="12" y="13"/>
                      <a:pt x="12" y="13"/>
                    </a:cubicBezTo>
                    <a:cubicBezTo>
                      <a:pt x="12" y="13"/>
                      <a:pt x="12" y="13"/>
                      <a:pt x="12" y="13"/>
                    </a:cubicBezTo>
                    <a:cubicBezTo>
                      <a:pt x="13" y="13"/>
                      <a:pt x="13" y="13"/>
                      <a:pt x="13" y="13"/>
                    </a:cubicBezTo>
                    <a:cubicBezTo>
                      <a:pt x="14" y="14"/>
                      <a:pt x="14" y="14"/>
                      <a:pt x="15" y="14"/>
                    </a:cubicBezTo>
                    <a:cubicBezTo>
                      <a:pt x="15" y="14"/>
                      <a:pt x="15" y="12"/>
                      <a:pt x="15" y="10"/>
                    </a:cubicBezTo>
                    <a:cubicBezTo>
                      <a:pt x="15" y="10"/>
                      <a:pt x="15" y="10"/>
                      <a:pt x="15" y="10"/>
                    </a:cubicBezTo>
                    <a:cubicBezTo>
                      <a:pt x="15" y="9"/>
                      <a:pt x="15" y="8"/>
                      <a:pt x="15" y="8"/>
                    </a:cubicBezTo>
                    <a:cubicBezTo>
                      <a:pt x="14" y="7"/>
                      <a:pt x="13" y="6"/>
                      <a:pt x="14" y="6"/>
                    </a:cubicBezTo>
                    <a:cubicBezTo>
                      <a:pt x="14" y="5"/>
                      <a:pt x="14" y="5"/>
                      <a:pt x="14" y="5"/>
                    </a:cubicBezTo>
                    <a:cubicBezTo>
                      <a:pt x="15" y="5"/>
                      <a:pt x="15" y="4"/>
                      <a:pt x="15" y="4"/>
                    </a:cubicBezTo>
                    <a:cubicBezTo>
                      <a:pt x="15" y="3"/>
                      <a:pt x="15" y="3"/>
                      <a:pt x="14" y="3"/>
                    </a:cubicBezTo>
                    <a:cubicBezTo>
                      <a:pt x="14" y="3"/>
                      <a:pt x="14" y="3"/>
                      <a:pt x="14" y="3"/>
                    </a:cubicBezTo>
                    <a:cubicBezTo>
                      <a:pt x="14" y="3"/>
                      <a:pt x="13" y="3"/>
                      <a:pt x="13" y="3"/>
                    </a:cubicBezTo>
                    <a:cubicBezTo>
                      <a:pt x="12" y="3"/>
                      <a:pt x="12" y="3"/>
                      <a:pt x="12" y="3"/>
                    </a:cubicBezTo>
                    <a:cubicBezTo>
                      <a:pt x="12" y="3"/>
                      <a:pt x="12" y="3"/>
                      <a:pt x="12" y="3"/>
                    </a:cubicBezTo>
                    <a:cubicBezTo>
                      <a:pt x="12" y="2"/>
                      <a:pt x="12" y="1"/>
                      <a:pt x="12" y="0"/>
                    </a:cubicBezTo>
                    <a:cubicBezTo>
                      <a:pt x="10" y="0"/>
                      <a:pt x="8" y="0"/>
                      <a:pt x="8" y="0"/>
                    </a:cubicBezTo>
                    <a:cubicBezTo>
                      <a:pt x="7" y="0"/>
                      <a:pt x="7" y="0"/>
                      <a:pt x="7" y="0"/>
                    </a:cubicBezTo>
                    <a:cubicBezTo>
                      <a:pt x="7" y="2"/>
                      <a:pt x="7" y="3"/>
                      <a:pt x="7" y="3"/>
                    </a:cubicBezTo>
                    <a:cubicBezTo>
                      <a:pt x="7" y="4"/>
                      <a:pt x="7" y="4"/>
                      <a:pt x="7" y="4"/>
                    </a:cubicBezTo>
                    <a:cubicBezTo>
                      <a:pt x="7" y="4"/>
                      <a:pt x="7" y="4"/>
                      <a:pt x="7" y="4"/>
                    </a:cubicBezTo>
                    <a:cubicBezTo>
                      <a:pt x="7" y="4"/>
                      <a:pt x="4" y="4"/>
                      <a:pt x="3" y="4"/>
                    </a:cubicBezTo>
                    <a:cubicBezTo>
                      <a:pt x="3" y="4"/>
                      <a:pt x="3" y="4"/>
                      <a:pt x="2" y="4"/>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85" name="Freeform 74">
                <a:extLst>
                  <a:ext uri="{FF2B5EF4-FFF2-40B4-BE49-F238E27FC236}">
                    <a16:creationId xmlns:a16="http://schemas.microsoft.com/office/drawing/2014/main" id="{2C01660B-EF5E-423C-84E0-CEB3814C691A}"/>
                  </a:ext>
                </a:extLst>
              </p:cNvPr>
              <p:cNvSpPr>
                <a:spLocks/>
              </p:cNvSpPr>
              <p:nvPr userDrawn="1"/>
            </p:nvSpPr>
            <p:spPr bwMode="auto">
              <a:xfrm>
                <a:off x="3807" y="2810"/>
                <a:ext cx="89" cy="103"/>
              </a:xfrm>
              <a:custGeom>
                <a:avLst/>
                <a:gdLst>
                  <a:gd name="T0" fmla="*/ 2 w 15"/>
                  <a:gd name="T1" fmla="*/ 4 h 17"/>
                  <a:gd name="T2" fmla="*/ 1 w 15"/>
                  <a:gd name="T3" fmla="*/ 4 h 17"/>
                  <a:gd name="T4" fmla="*/ 2 w 15"/>
                  <a:gd name="T5" fmla="*/ 5 h 17"/>
                  <a:gd name="T6" fmla="*/ 3 w 15"/>
                  <a:gd name="T7" fmla="*/ 6 h 17"/>
                  <a:gd name="T8" fmla="*/ 3 w 15"/>
                  <a:gd name="T9" fmla="*/ 6 h 17"/>
                  <a:gd name="T10" fmla="*/ 2 w 15"/>
                  <a:gd name="T11" fmla="*/ 6 h 17"/>
                  <a:gd name="T12" fmla="*/ 1 w 15"/>
                  <a:gd name="T13" fmla="*/ 7 h 17"/>
                  <a:gd name="T14" fmla="*/ 0 w 15"/>
                  <a:gd name="T15" fmla="*/ 9 h 17"/>
                  <a:gd name="T16" fmla="*/ 0 w 15"/>
                  <a:gd name="T17" fmla="*/ 10 h 17"/>
                  <a:gd name="T18" fmla="*/ 1 w 15"/>
                  <a:gd name="T19" fmla="*/ 11 h 17"/>
                  <a:gd name="T20" fmla="*/ 3 w 15"/>
                  <a:gd name="T21" fmla="*/ 14 h 17"/>
                  <a:gd name="T22" fmla="*/ 4 w 15"/>
                  <a:gd name="T23" fmla="*/ 16 h 17"/>
                  <a:gd name="T24" fmla="*/ 6 w 15"/>
                  <a:gd name="T25" fmla="*/ 17 h 17"/>
                  <a:gd name="T26" fmla="*/ 7 w 15"/>
                  <a:gd name="T27" fmla="*/ 17 h 17"/>
                  <a:gd name="T28" fmla="*/ 8 w 15"/>
                  <a:gd name="T29" fmla="*/ 17 h 17"/>
                  <a:gd name="T30" fmla="*/ 8 w 15"/>
                  <a:gd name="T31" fmla="*/ 15 h 17"/>
                  <a:gd name="T32" fmla="*/ 8 w 15"/>
                  <a:gd name="T33" fmla="*/ 15 h 17"/>
                  <a:gd name="T34" fmla="*/ 8 w 15"/>
                  <a:gd name="T35" fmla="*/ 14 h 17"/>
                  <a:gd name="T36" fmla="*/ 9 w 15"/>
                  <a:gd name="T37" fmla="*/ 13 h 17"/>
                  <a:gd name="T38" fmla="*/ 10 w 15"/>
                  <a:gd name="T39" fmla="*/ 13 h 17"/>
                  <a:gd name="T40" fmla="*/ 10 w 15"/>
                  <a:gd name="T41" fmla="*/ 12 h 17"/>
                  <a:gd name="T42" fmla="*/ 11 w 15"/>
                  <a:gd name="T43" fmla="*/ 11 h 17"/>
                  <a:gd name="T44" fmla="*/ 12 w 15"/>
                  <a:gd name="T45" fmla="*/ 13 h 17"/>
                  <a:gd name="T46" fmla="*/ 12 w 15"/>
                  <a:gd name="T47" fmla="*/ 13 h 17"/>
                  <a:gd name="T48" fmla="*/ 12 w 15"/>
                  <a:gd name="T49" fmla="*/ 13 h 17"/>
                  <a:gd name="T50" fmla="*/ 13 w 15"/>
                  <a:gd name="T51" fmla="*/ 13 h 17"/>
                  <a:gd name="T52" fmla="*/ 15 w 15"/>
                  <a:gd name="T53" fmla="*/ 14 h 17"/>
                  <a:gd name="T54" fmla="*/ 15 w 15"/>
                  <a:gd name="T55" fmla="*/ 10 h 17"/>
                  <a:gd name="T56" fmla="*/ 15 w 15"/>
                  <a:gd name="T57" fmla="*/ 10 h 17"/>
                  <a:gd name="T58" fmla="*/ 15 w 15"/>
                  <a:gd name="T59" fmla="*/ 8 h 17"/>
                  <a:gd name="T60" fmla="*/ 14 w 15"/>
                  <a:gd name="T61" fmla="*/ 6 h 17"/>
                  <a:gd name="T62" fmla="*/ 14 w 15"/>
                  <a:gd name="T63" fmla="*/ 5 h 17"/>
                  <a:gd name="T64" fmla="*/ 15 w 15"/>
                  <a:gd name="T65" fmla="*/ 4 h 17"/>
                  <a:gd name="T66" fmla="*/ 14 w 15"/>
                  <a:gd name="T67" fmla="*/ 3 h 17"/>
                  <a:gd name="T68" fmla="*/ 14 w 15"/>
                  <a:gd name="T69" fmla="*/ 3 h 17"/>
                  <a:gd name="T70" fmla="*/ 13 w 15"/>
                  <a:gd name="T71" fmla="*/ 3 h 17"/>
                  <a:gd name="T72" fmla="*/ 12 w 15"/>
                  <a:gd name="T73" fmla="*/ 3 h 17"/>
                  <a:gd name="T74" fmla="*/ 12 w 15"/>
                  <a:gd name="T75" fmla="*/ 3 h 17"/>
                  <a:gd name="T76" fmla="*/ 12 w 15"/>
                  <a:gd name="T77" fmla="*/ 0 h 17"/>
                  <a:gd name="T78" fmla="*/ 8 w 15"/>
                  <a:gd name="T79" fmla="*/ 0 h 17"/>
                  <a:gd name="T80" fmla="*/ 7 w 15"/>
                  <a:gd name="T81" fmla="*/ 0 h 17"/>
                  <a:gd name="T82" fmla="*/ 7 w 15"/>
                  <a:gd name="T83" fmla="*/ 3 h 17"/>
                  <a:gd name="T84" fmla="*/ 7 w 15"/>
                  <a:gd name="T85" fmla="*/ 4 h 17"/>
                  <a:gd name="T86" fmla="*/ 7 w 15"/>
                  <a:gd name="T87" fmla="*/ 4 h 17"/>
                  <a:gd name="T88" fmla="*/ 3 w 15"/>
                  <a:gd name="T89" fmla="*/ 4 h 17"/>
                  <a:gd name="T90" fmla="*/ 2 w 15"/>
                  <a:gd name="T91"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 h="17">
                    <a:moveTo>
                      <a:pt x="2" y="4"/>
                    </a:moveTo>
                    <a:cubicBezTo>
                      <a:pt x="2" y="4"/>
                      <a:pt x="2" y="4"/>
                      <a:pt x="1" y="4"/>
                    </a:cubicBezTo>
                    <a:cubicBezTo>
                      <a:pt x="1" y="5"/>
                      <a:pt x="2" y="5"/>
                      <a:pt x="2" y="5"/>
                    </a:cubicBezTo>
                    <a:cubicBezTo>
                      <a:pt x="2" y="5"/>
                      <a:pt x="2" y="5"/>
                      <a:pt x="3" y="6"/>
                    </a:cubicBezTo>
                    <a:cubicBezTo>
                      <a:pt x="3" y="6"/>
                      <a:pt x="3" y="6"/>
                      <a:pt x="3" y="6"/>
                    </a:cubicBezTo>
                    <a:cubicBezTo>
                      <a:pt x="2" y="6"/>
                      <a:pt x="2" y="6"/>
                      <a:pt x="2" y="6"/>
                    </a:cubicBezTo>
                    <a:cubicBezTo>
                      <a:pt x="1" y="7"/>
                      <a:pt x="1" y="7"/>
                      <a:pt x="1" y="7"/>
                    </a:cubicBezTo>
                    <a:cubicBezTo>
                      <a:pt x="1" y="8"/>
                      <a:pt x="1" y="8"/>
                      <a:pt x="0" y="9"/>
                    </a:cubicBezTo>
                    <a:cubicBezTo>
                      <a:pt x="0" y="9"/>
                      <a:pt x="0" y="10"/>
                      <a:pt x="0" y="10"/>
                    </a:cubicBezTo>
                    <a:cubicBezTo>
                      <a:pt x="1" y="11"/>
                      <a:pt x="1" y="11"/>
                      <a:pt x="1" y="11"/>
                    </a:cubicBezTo>
                    <a:cubicBezTo>
                      <a:pt x="1" y="12"/>
                      <a:pt x="2" y="12"/>
                      <a:pt x="3" y="14"/>
                    </a:cubicBezTo>
                    <a:cubicBezTo>
                      <a:pt x="4" y="15"/>
                      <a:pt x="4" y="15"/>
                      <a:pt x="4" y="16"/>
                    </a:cubicBezTo>
                    <a:cubicBezTo>
                      <a:pt x="5" y="16"/>
                      <a:pt x="5" y="17"/>
                      <a:pt x="6" y="17"/>
                    </a:cubicBezTo>
                    <a:cubicBezTo>
                      <a:pt x="6" y="17"/>
                      <a:pt x="7" y="17"/>
                      <a:pt x="7" y="17"/>
                    </a:cubicBezTo>
                    <a:cubicBezTo>
                      <a:pt x="8" y="17"/>
                      <a:pt x="8" y="17"/>
                      <a:pt x="8" y="17"/>
                    </a:cubicBezTo>
                    <a:cubicBezTo>
                      <a:pt x="8" y="16"/>
                      <a:pt x="8" y="16"/>
                      <a:pt x="8" y="15"/>
                    </a:cubicBezTo>
                    <a:cubicBezTo>
                      <a:pt x="8" y="15"/>
                      <a:pt x="8" y="15"/>
                      <a:pt x="8" y="15"/>
                    </a:cubicBezTo>
                    <a:cubicBezTo>
                      <a:pt x="7" y="14"/>
                      <a:pt x="7" y="14"/>
                      <a:pt x="8" y="14"/>
                    </a:cubicBezTo>
                    <a:cubicBezTo>
                      <a:pt x="8" y="13"/>
                      <a:pt x="9" y="13"/>
                      <a:pt x="9" y="13"/>
                    </a:cubicBezTo>
                    <a:cubicBezTo>
                      <a:pt x="10" y="13"/>
                      <a:pt x="10" y="13"/>
                      <a:pt x="10" y="13"/>
                    </a:cubicBezTo>
                    <a:cubicBezTo>
                      <a:pt x="10" y="13"/>
                      <a:pt x="10" y="13"/>
                      <a:pt x="10" y="12"/>
                    </a:cubicBezTo>
                    <a:cubicBezTo>
                      <a:pt x="10" y="12"/>
                      <a:pt x="10" y="11"/>
                      <a:pt x="11" y="11"/>
                    </a:cubicBezTo>
                    <a:cubicBezTo>
                      <a:pt x="11" y="11"/>
                      <a:pt x="12" y="12"/>
                      <a:pt x="12" y="13"/>
                    </a:cubicBezTo>
                    <a:cubicBezTo>
                      <a:pt x="12" y="13"/>
                      <a:pt x="12" y="13"/>
                      <a:pt x="12" y="13"/>
                    </a:cubicBezTo>
                    <a:cubicBezTo>
                      <a:pt x="12" y="13"/>
                      <a:pt x="12" y="13"/>
                      <a:pt x="12" y="13"/>
                    </a:cubicBezTo>
                    <a:cubicBezTo>
                      <a:pt x="13" y="13"/>
                      <a:pt x="13" y="13"/>
                      <a:pt x="13" y="13"/>
                    </a:cubicBezTo>
                    <a:cubicBezTo>
                      <a:pt x="14" y="14"/>
                      <a:pt x="14" y="14"/>
                      <a:pt x="15" y="14"/>
                    </a:cubicBezTo>
                    <a:cubicBezTo>
                      <a:pt x="15" y="14"/>
                      <a:pt x="15" y="12"/>
                      <a:pt x="15" y="10"/>
                    </a:cubicBezTo>
                    <a:cubicBezTo>
                      <a:pt x="15" y="10"/>
                      <a:pt x="15" y="10"/>
                      <a:pt x="15" y="10"/>
                    </a:cubicBezTo>
                    <a:cubicBezTo>
                      <a:pt x="15" y="9"/>
                      <a:pt x="15" y="8"/>
                      <a:pt x="15" y="8"/>
                    </a:cubicBezTo>
                    <a:cubicBezTo>
                      <a:pt x="14" y="7"/>
                      <a:pt x="13" y="6"/>
                      <a:pt x="14" y="6"/>
                    </a:cubicBezTo>
                    <a:cubicBezTo>
                      <a:pt x="14" y="5"/>
                      <a:pt x="14" y="5"/>
                      <a:pt x="14" y="5"/>
                    </a:cubicBezTo>
                    <a:cubicBezTo>
                      <a:pt x="15" y="5"/>
                      <a:pt x="15" y="4"/>
                      <a:pt x="15" y="4"/>
                    </a:cubicBezTo>
                    <a:cubicBezTo>
                      <a:pt x="15" y="3"/>
                      <a:pt x="15" y="3"/>
                      <a:pt x="14" y="3"/>
                    </a:cubicBezTo>
                    <a:cubicBezTo>
                      <a:pt x="14" y="3"/>
                      <a:pt x="14" y="3"/>
                      <a:pt x="14" y="3"/>
                    </a:cubicBezTo>
                    <a:cubicBezTo>
                      <a:pt x="14" y="3"/>
                      <a:pt x="13" y="3"/>
                      <a:pt x="13" y="3"/>
                    </a:cubicBezTo>
                    <a:cubicBezTo>
                      <a:pt x="12" y="3"/>
                      <a:pt x="12" y="3"/>
                      <a:pt x="12" y="3"/>
                    </a:cubicBezTo>
                    <a:cubicBezTo>
                      <a:pt x="12" y="3"/>
                      <a:pt x="12" y="3"/>
                      <a:pt x="12" y="3"/>
                    </a:cubicBezTo>
                    <a:cubicBezTo>
                      <a:pt x="12" y="2"/>
                      <a:pt x="12" y="1"/>
                      <a:pt x="12" y="0"/>
                    </a:cubicBezTo>
                    <a:cubicBezTo>
                      <a:pt x="10" y="0"/>
                      <a:pt x="8" y="0"/>
                      <a:pt x="8" y="0"/>
                    </a:cubicBezTo>
                    <a:cubicBezTo>
                      <a:pt x="7" y="0"/>
                      <a:pt x="7" y="0"/>
                      <a:pt x="7" y="0"/>
                    </a:cubicBezTo>
                    <a:cubicBezTo>
                      <a:pt x="7" y="2"/>
                      <a:pt x="7" y="3"/>
                      <a:pt x="7" y="3"/>
                    </a:cubicBezTo>
                    <a:cubicBezTo>
                      <a:pt x="7" y="4"/>
                      <a:pt x="7" y="4"/>
                      <a:pt x="7" y="4"/>
                    </a:cubicBezTo>
                    <a:cubicBezTo>
                      <a:pt x="7" y="4"/>
                      <a:pt x="7" y="4"/>
                      <a:pt x="7" y="4"/>
                    </a:cubicBezTo>
                    <a:cubicBezTo>
                      <a:pt x="7" y="4"/>
                      <a:pt x="4" y="4"/>
                      <a:pt x="3" y="4"/>
                    </a:cubicBezTo>
                    <a:cubicBezTo>
                      <a:pt x="3" y="4"/>
                      <a:pt x="3" y="4"/>
                      <a:pt x="2" y="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6" name="Freeform 75">
                <a:extLst>
                  <a:ext uri="{FF2B5EF4-FFF2-40B4-BE49-F238E27FC236}">
                    <a16:creationId xmlns:a16="http://schemas.microsoft.com/office/drawing/2014/main" id="{13E4347B-3D70-4189-8569-B5D7C4D98CB5}"/>
                  </a:ext>
                </a:extLst>
              </p:cNvPr>
              <p:cNvSpPr>
                <a:spLocks/>
              </p:cNvSpPr>
              <p:nvPr userDrawn="1"/>
            </p:nvSpPr>
            <p:spPr bwMode="auto">
              <a:xfrm>
                <a:off x="3813" y="2810"/>
                <a:ext cx="35" cy="25"/>
              </a:xfrm>
              <a:custGeom>
                <a:avLst/>
                <a:gdLst>
                  <a:gd name="T0" fmla="*/ 2 w 6"/>
                  <a:gd name="T1" fmla="*/ 0 h 4"/>
                  <a:gd name="T2" fmla="*/ 2 w 6"/>
                  <a:gd name="T3" fmla="*/ 1 h 4"/>
                  <a:gd name="T4" fmla="*/ 1 w 6"/>
                  <a:gd name="T5" fmla="*/ 2 h 4"/>
                  <a:gd name="T6" fmla="*/ 0 w 6"/>
                  <a:gd name="T7" fmla="*/ 3 h 4"/>
                  <a:gd name="T8" fmla="*/ 1 w 6"/>
                  <a:gd name="T9" fmla="*/ 3 h 4"/>
                  <a:gd name="T10" fmla="*/ 1 w 6"/>
                  <a:gd name="T11" fmla="*/ 3 h 4"/>
                  <a:gd name="T12" fmla="*/ 1 w 6"/>
                  <a:gd name="T13" fmla="*/ 4 h 4"/>
                  <a:gd name="T14" fmla="*/ 2 w 6"/>
                  <a:gd name="T15" fmla="*/ 3 h 4"/>
                  <a:gd name="T16" fmla="*/ 6 w 6"/>
                  <a:gd name="T17" fmla="*/ 3 h 4"/>
                  <a:gd name="T18" fmla="*/ 6 w 6"/>
                  <a:gd name="T19" fmla="*/ 0 h 4"/>
                  <a:gd name="T20" fmla="*/ 5 w 6"/>
                  <a:gd name="T21" fmla="*/ 0 h 4"/>
                  <a:gd name="T22" fmla="*/ 2 w 6"/>
                  <a:gd name="T2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4">
                    <a:moveTo>
                      <a:pt x="2" y="0"/>
                    </a:moveTo>
                    <a:cubicBezTo>
                      <a:pt x="2" y="0"/>
                      <a:pt x="2" y="1"/>
                      <a:pt x="2" y="1"/>
                    </a:cubicBezTo>
                    <a:cubicBezTo>
                      <a:pt x="2" y="2"/>
                      <a:pt x="1" y="2"/>
                      <a:pt x="1" y="2"/>
                    </a:cubicBezTo>
                    <a:cubicBezTo>
                      <a:pt x="0" y="2"/>
                      <a:pt x="0" y="2"/>
                      <a:pt x="0" y="3"/>
                    </a:cubicBezTo>
                    <a:cubicBezTo>
                      <a:pt x="0" y="3"/>
                      <a:pt x="0" y="3"/>
                      <a:pt x="1" y="3"/>
                    </a:cubicBezTo>
                    <a:cubicBezTo>
                      <a:pt x="1" y="3"/>
                      <a:pt x="1" y="3"/>
                      <a:pt x="1" y="3"/>
                    </a:cubicBezTo>
                    <a:cubicBezTo>
                      <a:pt x="1" y="3"/>
                      <a:pt x="1" y="3"/>
                      <a:pt x="1" y="4"/>
                    </a:cubicBezTo>
                    <a:cubicBezTo>
                      <a:pt x="2" y="3"/>
                      <a:pt x="2" y="3"/>
                      <a:pt x="2" y="3"/>
                    </a:cubicBezTo>
                    <a:cubicBezTo>
                      <a:pt x="3" y="3"/>
                      <a:pt x="5" y="3"/>
                      <a:pt x="6" y="3"/>
                    </a:cubicBezTo>
                    <a:cubicBezTo>
                      <a:pt x="6" y="3"/>
                      <a:pt x="6" y="1"/>
                      <a:pt x="6" y="0"/>
                    </a:cubicBezTo>
                    <a:cubicBezTo>
                      <a:pt x="5" y="0"/>
                      <a:pt x="5" y="0"/>
                      <a:pt x="5" y="0"/>
                    </a:cubicBezTo>
                    <a:lnTo>
                      <a:pt x="2" y="0"/>
                    </a:lnTo>
                    <a:close/>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87" name="Freeform 76">
                <a:extLst>
                  <a:ext uri="{FF2B5EF4-FFF2-40B4-BE49-F238E27FC236}">
                    <a16:creationId xmlns:a16="http://schemas.microsoft.com/office/drawing/2014/main" id="{14FBD9CC-EE97-4E7A-BC49-BE1B89EB7BC8}"/>
                  </a:ext>
                </a:extLst>
              </p:cNvPr>
              <p:cNvSpPr>
                <a:spLocks/>
              </p:cNvSpPr>
              <p:nvPr userDrawn="1"/>
            </p:nvSpPr>
            <p:spPr bwMode="auto">
              <a:xfrm>
                <a:off x="3813" y="2810"/>
                <a:ext cx="35" cy="25"/>
              </a:xfrm>
              <a:custGeom>
                <a:avLst/>
                <a:gdLst>
                  <a:gd name="T0" fmla="*/ 2 w 6"/>
                  <a:gd name="T1" fmla="*/ 0 h 4"/>
                  <a:gd name="T2" fmla="*/ 2 w 6"/>
                  <a:gd name="T3" fmla="*/ 1 h 4"/>
                  <a:gd name="T4" fmla="*/ 1 w 6"/>
                  <a:gd name="T5" fmla="*/ 2 h 4"/>
                  <a:gd name="T6" fmla="*/ 0 w 6"/>
                  <a:gd name="T7" fmla="*/ 3 h 4"/>
                  <a:gd name="T8" fmla="*/ 1 w 6"/>
                  <a:gd name="T9" fmla="*/ 3 h 4"/>
                  <a:gd name="T10" fmla="*/ 1 w 6"/>
                  <a:gd name="T11" fmla="*/ 3 h 4"/>
                  <a:gd name="T12" fmla="*/ 1 w 6"/>
                  <a:gd name="T13" fmla="*/ 4 h 4"/>
                  <a:gd name="T14" fmla="*/ 2 w 6"/>
                  <a:gd name="T15" fmla="*/ 3 h 4"/>
                  <a:gd name="T16" fmla="*/ 6 w 6"/>
                  <a:gd name="T17" fmla="*/ 3 h 4"/>
                  <a:gd name="T18" fmla="*/ 6 w 6"/>
                  <a:gd name="T19" fmla="*/ 0 h 4"/>
                  <a:gd name="T20" fmla="*/ 5 w 6"/>
                  <a:gd name="T21" fmla="*/ 0 h 4"/>
                  <a:gd name="T22" fmla="*/ 2 w 6"/>
                  <a:gd name="T2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4">
                    <a:moveTo>
                      <a:pt x="2" y="0"/>
                    </a:moveTo>
                    <a:cubicBezTo>
                      <a:pt x="2" y="0"/>
                      <a:pt x="2" y="1"/>
                      <a:pt x="2" y="1"/>
                    </a:cubicBezTo>
                    <a:cubicBezTo>
                      <a:pt x="2" y="2"/>
                      <a:pt x="1" y="2"/>
                      <a:pt x="1" y="2"/>
                    </a:cubicBezTo>
                    <a:cubicBezTo>
                      <a:pt x="0" y="2"/>
                      <a:pt x="0" y="2"/>
                      <a:pt x="0" y="3"/>
                    </a:cubicBezTo>
                    <a:cubicBezTo>
                      <a:pt x="0" y="3"/>
                      <a:pt x="0" y="3"/>
                      <a:pt x="1" y="3"/>
                    </a:cubicBezTo>
                    <a:cubicBezTo>
                      <a:pt x="1" y="3"/>
                      <a:pt x="1" y="3"/>
                      <a:pt x="1" y="3"/>
                    </a:cubicBezTo>
                    <a:cubicBezTo>
                      <a:pt x="1" y="3"/>
                      <a:pt x="1" y="3"/>
                      <a:pt x="1" y="4"/>
                    </a:cubicBezTo>
                    <a:cubicBezTo>
                      <a:pt x="2" y="3"/>
                      <a:pt x="2" y="3"/>
                      <a:pt x="2" y="3"/>
                    </a:cubicBezTo>
                    <a:cubicBezTo>
                      <a:pt x="3" y="3"/>
                      <a:pt x="5" y="3"/>
                      <a:pt x="6" y="3"/>
                    </a:cubicBezTo>
                    <a:cubicBezTo>
                      <a:pt x="6" y="3"/>
                      <a:pt x="6" y="1"/>
                      <a:pt x="6" y="0"/>
                    </a:cubicBezTo>
                    <a:cubicBezTo>
                      <a:pt x="5" y="0"/>
                      <a:pt x="5" y="0"/>
                      <a:pt x="5" y="0"/>
                    </a:cubicBezTo>
                    <a:lnTo>
                      <a:pt x="2" y="0"/>
                    </a:ln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8" name="Freeform 77">
                <a:extLst>
                  <a:ext uri="{FF2B5EF4-FFF2-40B4-BE49-F238E27FC236}">
                    <a16:creationId xmlns:a16="http://schemas.microsoft.com/office/drawing/2014/main" id="{573D86BE-26C6-4F8A-AFF7-B91E23B4FCE1}"/>
                  </a:ext>
                </a:extLst>
              </p:cNvPr>
              <p:cNvSpPr>
                <a:spLocks/>
              </p:cNvSpPr>
              <p:nvPr userDrawn="1"/>
            </p:nvSpPr>
            <p:spPr bwMode="auto">
              <a:xfrm>
                <a:off x="3842" y="2786"/>
                <a:ext cx="120" cy="151"/>
              </a:xfrm>
              <a:custGeom>
                <a:avLst/>
                <a:gdLst>
                  <a:gd name="T0" fmla="*/ 0 w 20"/>
                  <a:gd name="T1" fmla="*/ 22 h 25"/>
                  <a:gd name="T2" fmla="*/ 0 w 20"/>
                  <a:gd name="T3" fmla="*/ 22 h 25"/>
                  <a:gd name="T4" fmla="*/ 3 w 20"/>
                  <a:gd name="T5" fmla="*/ 25 h 25"/>
                  <a:gd name="T6" fmla="*/ 5 w 20"/>
                  <a:gd name="T7" fmla="*/ 23 h 25"/>
                  <a:gd name="T8" fmla="*/ 6 w 20"/>
                  <a:gd name="T9" fmla="*/ 23 h 25"/>
                  <a:gd name="T10" fmla="*/ 6 w 20"/>
                  <a:gd name="T11" fmla="*/ 24 h 25"/>
                  <a:gd name="T12" fmla="*/ 7 w 20"/>
                  <a:gd name="T13" fmla="*/ 24 h 25"/>
                  <a:gd name="T14" fmla="*/ 7 w 20"/>
                  <a:gd name="T15" fmla="*/ 24 h 25"/>
                  <a:gd name="T16" fmla="*/ 9 w 20"/>
                  <a:gd name="T17" fmla="*/ 23 h 25"/>
                  <a:gd name="T18" fmla="*/ 10 w 20"/>
                  <a:gd name="T19" fmla="*/ 24 h 25"/>
                  <a:gd name="T20" fmla="*/ 10 w 20"/>
                  <a:gd name="T21" fmla="*/ 24 h 25"/>
                  <a:gd name="T22" fmla="*/ 11 w 20"/>
                  <a:gd name="T23" fmla="*/ 24 h 25"/>
                  <a:gd name="T24" fmla="*/ 12 w 20"/>
                  <a:gd name="T25" fmla="*/ 23 h 25"/>
                  <a:gd name="T26" fmla="*/ 13 w 20"/>
                  <a:gd name="T27" fmla="*/ 22 h 25"/>
                  <a:gd name="T28" fmla="*/ 13 w 20"/>
                  <a:gd name="T29" fmla="*/ 21 h 25"/>
                  <a:gd name="T30" fmla="*/ 14 w 20"/>
                  <a:gd name="T31" fmla="*/ 20 h 25"/>
                  <a:gd name="T32" fmla="*/ 14 w 20"/>
                  <a:gd name="T33" fmla="*/ 17 h 25"/>
                  <a:gd name="T34" fmla="*/ 14 w 20"/>
                  <a:gd name="T35" fmla="*/ 15 h 25"/>
                  <a:gd name="T36" fmla="*/ 15 w 20"/>
                  <a:gd name="T37" fmla="*/ 14 h 25"/>
                  <a:gd name="T38" fmla="*/ 17 w 20"/>
                  <a:gd name="T39" fmla="*/ 12 h 25"/>
                  <a:gd name="T40" fmla="*/ 18 w 20"/>
                  <a:gd name="T41" fmla="*/ 9 h 25"/>
                  <a:gd name="T42" fmla="*/ 19 w 20"/>
                  <a:gd name="T43" fmla="*/ 6 h 25"/>
                  <a:gd name="T44" fmla="*/ 19 w 20"/>
                  <a:gd name="T45" fmla="*/ 3 h 25"/>
                  <a:gd name="T46" fmla="*/ 20 w 20"/>
                  <a:gd name="T47" fmla="*/ 3 h 25"/>
                  <a:gd name="T48" fmla="*/ 20 w 20"/>
                  <a:gd name="T49" fmla="*/ 0 h 25"/>
                  <a:gd name="T50" fmla="*/ 18 w 20"/>
                  <a:gd name="T51" fmla="*/ 0 h 25"/>
                  <a:gd name="T52" fmla="*/ 17 w 20"/>
                  <a:gd name="T53" fmla="*/ 0 h 25"/>
                  <a:gd name="T54" fmla="*/ 15 w 20"/>
                  <a:gd name="T55" fmla="*/ 0 h 25"/>
                  <a:gd name="T56" fmla="*/ 15 w 20"/>
                  <a:gd name="T57" fmla="*/ 2 h 25"/>
                  <a:gd name="T58" fmla="*/ 14 w 20"/>
                  <a:gd name="T59" fmla="*/ 5 h 25"/>
                  <a:gd name="T60" fmla="*/ 14 w 20"/>
                  <a:gd name="T61" fmla="*/ 5 h 25"/>
                  <a:gd name="T62" fmla="*/ 13 w 20"/>
                  <a:gd name="T63" fmla="*/ 5 h 25"/>
                  <a:gd name="T64" fmla="*/ 10 w 20"/>
                  <a:gd name="T65" fmla="*/ 4 h 25"/>
                  <a:gd name="T66" fmla="*/ 9 w 20"/>
                  <a:gd name="T67" fmla="*/ 4 h 25"/>
                  <a:gd name="T68" fmla="*/ 6 w 20"/>
                  <a:gd name="T69" fmla="*/ 4 h 25"/>
                  <a:gd name="T70" fmla="*/ 6 w 20"/>
                  <a:gd name="T71" fmla="*/ 7 h 25"/>
                  <a:gd name="T72" fmla="*/ 6 w 20"/>
                  <a:gd name="T73" fmla="*/ 7 h 25"/>
                  <a:gd name="T74" fmla="*/ 7 w 20"/>
                  <a:gd name="T75" fmla="*/ 7 h 25"/>
                  <a:gd name="T76" fmla="*/ 8 w 20"/>
                  <a:gd name="T77" fmla="*/ 6 h 25"/>
                  <a:gd name="T78" fmla="*/ 9 w 20"/>
                  <a:gd name="T79" fmla="*/ 7 h 25"/>
                  <a:gd name="T80" fmla="*/ 9 w 20"/>
                  <a:gd name="T81" fmla="*/ 8 h 25"/>
                  <a:gd name="T82" fmla="*/ 8 w 20"/>
                  <a:gd name="T83" fmla="*/ 9 h 25"/>
                  <a:gd name="T84" fmla="*/ 8 w 20"/>
                  <a:gd name="T85" fmla="*/ 10 h 25"/>
                  <a:gd name="T86" fmla="*/ 9 w 20"/>
                  <a:gd name="T87" fmla="*/ 11 h 25"/>
                  <a:gd name="T88" fmla="*/ 10 w 20"/>
                  <a:gd name="T89" fmla="*/ 14 h 25"/>
                  <a:gd name="T90" fmla="*/ 10 w 20"/>
                  <a:gd name="T91" fmla="*/ 14 h 25"/>
                  <a:gd name="T92" fmla="*/ 9 w 20"/>
                  <a:gd name="T93" fmla="*/ 18 h 25"/>
                  <a:gd name="T94" fmla="*/ 7 w 20"/>
                  <a:gd name="T95" fmla="*/ 18 h 25"/>
                  <a:gd name="T96" fmla="*/ 6 w 20"/>
                  <a:gd name="T97" fmla="*/ 18 h 25"/>
                  <a:gd name="T98" fmla="*/ 6 w 20"/>
                  <a:gd name="T99" fmla="*/ 18 h 25"/>
                  <a:gd name="T100" fmla="*/ 5 w 20"/>
                  <a:gd name="T101" fmla="*/ 17 h 25"/>
                  <a:gd name="T102" fmla="*/ 5 w 20"/>
                  <a:gd name="T103" fmla="*/ 16 h 25"/>
                  <a:gd name="T104" fmla="*/ 4 w 20"/>
                  <a:gd name="T105" fmla="*/ 17 h 25"/>
                  <a:gd name="T106" fmla="*/ 4 w 20"/>
                  <a:gd name="T107" fmla="*/ 18 h 25"/>
                  <a:gd name="T108" fmla="*/ 3 w 20"/>
                  <a:gd name="T109" fmla="*/ 18 h 25"/>
                  <a:gd name="T110" fmla="*/ 3 w 20"/>
                  <a:gd name="T111" fmla="*/ 18 h 25"/>
                  <a:gd name="T112" fmla="*/ 2 w 20"/>
                  <a:gd name="T113" fmla="*/ 18 h 25"/>
                  <a:gd name="T114" fmla="*/ 2 w 20"/>
                  <a:gd name="T115" fmla="*/ 19 h 25"/>
                  <a:gd name="T116" fmla="*/ 2 w 20"/>
                  <a:gd name="T117" fmla="*/ 19 h 25"/>
                  <a:gd name="T118" fmla="*/ 2 w 20"/>
                  <a:gd name="T119" fmla="*/ 21 h 25"/>
                  <a:gd name="T120" fmla="*/ 1 w 20"/>
                  <a:gd name="T121" fmla="*/ 21 h 25"/>
                  <a:gd name="T122" fmla="*/ 0 w 20"/>
                  <a:gd name="T123" fmla="*/ 2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 h="25">
                    <a:moveTo>
                      <a:pt x="0" y="22"/>
                    </a:moveTo>
                    <a:cubicBezTo>
                      <a:pt x="0" y="22"/>
                      <a:pt x="0" y="22"/>
                      <a:pt x="0" y="22"/>
                    </a:cubicBezTo>
                    <a:cubicBezTo>
                      <a:pt x="1" y="23"/>
                      <a:pt x="2" y="24"/>
                      <a:pt x="3" y="25"/>
                    </a:cubicBezTo>
                    <a:cubicBezTo>
                      <a:pt x="4" y="24"/>
                      <a:pt x="5" y="23"/>
                      <a:pt x="5" y="23"/>
                    </a:cubicBezTo>
                    <a:cubicBezTo>
                      <a:pt x="6" y="23"/>
                      <a:pt x="6" y="23"/>
                      <a:pt x="6" y="23"/>
                    </a:cubicBezTo>
                    <a:cubicBezTo>
                      <a:pt x="6" y="23"/>
                      <a:pt x="6" y="24"/>
                      <a:pt x="6" y="24"/>
                    </a:cubicBezTo>
                    <a:cubicBezTo>
                      <a:pt x="6" y="24"/>
                      <a:pt x="6" y="24"/>
                      <a:pt x="7" y="24"/>
                    </a:cubicBezTo>
                    <a:cubicBezTo>
                      <a:pt x="7" y="24"/>
                      <a:pt x="7" y="24"/>
                      <a:pt x="7" y="24"/>
                    </a:cubicBezTo>
                    <a:cubicBezTo>
                      <a:pt x="8" y="23"/>
                      <a:pt x="8" y="23"/>
                      <a:pt x="9" y="23"/>
                    </a:cubicBezTo>
                    <a:cubicBezTo>
                      <a:pt x="10" y="23"/>
                      <a:pt x="10" y="23"/>
                      <a:pt x="10" y="24"/>
                    </a:cubicBezTo>
                    <a:cubicBezTo>
                      <a:pt x="10" y="24"/>
                      <a:pt x="10" y="24"/>
                      <a:pt x="10" y="24"/>
                    </a:cubicBezTo>
                    <a:cubicBezTo>
                      <a:pt x="10" y="24"/>
                      <a:pt x="11" y="24"/>
                      <a:pt x="11" y="24"/>
                    </a:cubicBezTo>
                    <a:cubicBezTo>
                      <a:pt x="11" y="23"/>
                      <a:pt x="12" y="23"/>
                      <a:pt x="12" y="23"/>
                    </a:cubicBezTo>
                    <a:cubicBezTo>
                      <a:pt x="13" y="23"/>
                      <a:pt x="13" y="23"/>
                      <a:pt x="13" y="22"/>
                    </a:cubicBezTo>
                    <a:cubicBezTo>
                      <a:pt x="13" y="21"/>
                      <a:pt x="13" y="21"/>
                      <a:pt x="13" y="21"/>
                    </a:cubicBezTo>
                    <a:cubicBezTo>
                      <a:pt x="14" y="21"/>
                      <a:pt x="14" y="21"/>
                      <a:pt x="14" y="20"/>
                    </a:cubicBezTo>
                    <a:cubicBezTo>
                      <a:pt x="14" y="19"/>
                      <a:pt x="14" y="18"/>
                      <a:pt x="14" y="17"/>
                    </a:cubicBezTo>
                    <a:cubicBezTo>
                      <a:pt x="14" y="16"/>
                      <a:pt x="14" y="16"/>
                      <a:pt x="14" y="15"/>
                    </a:cubicBezTo>
                    <a:cubicBezTo>
                      <a:pt x="14" y="15"/>
                      <a:pt x="15" y="14"/>
                      <a:pt x="15" y="14"/>
                    </a:cubicBezTo>
                    <a:cubicBezTo>
                      <a:pt x="16" y="13"/>
                      <a:pt x="17" y="13"/>
                      <a:pt x="17" y="12"/>
                    </a:cubicBezTo>
                    <a:cubicBezTo>
                      <a:pt x="17" y="11"/>
                      <a:pt x="17" y="10"/>
                      <a:pt x="18" y="9"/>
                    </a:cubicBezTo>
                    <a:cubicBezTo>
                      <a:pt x="18" y="8"/>
                      <a:pt x="19" y="7"/>
                      <a:pt x="19" y="6"/>
                    </a:cubicBezTo>
                    <a:cubicBezTo>
                      <a:pt x="19" y="4"/>
                      <a:pt x="19" y="4"/>
                      <a:pt x="19" y="3"/>
                    </a:cubicBezTo>
                    <a:cubicBezTo>
                      <a:pt x="20" y="3"/>
                      <a:pt x="20" y="3"/>
                      <a:pt x="20" y="3"/>
                    </a:cubicBezTo>
                    <a:cubicBezTo>
                      <a:pt x="20" y="2"/>
                      <a:pt x="20" y="1"/>
                      <a:pt x="20" y="0"/>
                    </a:cubicBezTo>
                    <a:cubicBezTo>
                      <a:pt x="18" y="0"/>
                      <a:pt x="18" y="0"/>
                      <a:pt x="18" y="0"/>
                    </a:cubicBezTo>
                    <a:cubicBezTo>
                      <a:pt x="17" y="0"/>
                      <a:pt x="17" y="0"/>
                      <a:pt x="17" y="0"/>
                    </a:cubicBezTo>
                    <a:cubicBezTo>
                      <a:pt x="15" y="0"/>
                      <a:pt x="15" y="0"/>
                      <a:pt x="15" y="0"/>
                    </a:cubicBezTo>
                    <a:cubicBezTo>
                      <a:pt x="15" y="1"/>
                      <a:pt x="15" y="2"/>
                      <a:pt x="15" y="2"/>
                    </a:cubicBezTo>
                    <a:cubicBezTo>
                      <a:pt x="14" y="3"/>
                      <a:pt x="14" y="5"/>
                      <a:pt x="14" y="5"/>
                    </a:cubicBezTo>
                    <a:cubicBezTo>
                      <a:pt x="14" y="5"/>
                      <a:pt x="14" y="5"/>
                      <a:pt x="14" y="5"/>
                    </a:cubicBezTo>
                    <a:cubicBezTo>
                      <a:pt x="13" y="5"/>
                      <a:pt x="13" y="5"/>
                      <a:pt x="13" y="5"/>
                    </a:cubicBezTo>
                    <a:cubicBezTo>
                      <a:pt x="13" y="5"/>
                      <a:pt x="11" y="4"/>
                      <a:pt x="10" y="4"/>
                    </a:cubicBezTo>
                    <a:cubicBezTo>
                      <a:pt x="10" y="4"/>
                      <a:pt x="10" y="4"/>
                      <a:pt x="9" y="4"/>
                    </a:cubicBezTo>
                    <a:cubicBezTo>
                      <a:pt x="9" y="4"/>
                      <a:pt x="8" y="4"/>
                      <a:pt x="6" y="4"/>
                    </a:cubicBezTo>
                    <a:cubicBezTo>
                      <a:pt x="6" y="5"/>
                      <a:pt x="6" y="6"/>
                      <a:pt x="6" y="7"/>
                    </a:cubicBezTo>
                    <a:cubicBezTo>
                      <a:pt x="6" y="7"/>
                      <a:pt x="6" y="7"/>
                      <a:pt x="6" y="7"/>
                    </a:cubicBezTo>
                    <a:cubicBezTo>
                      <a:pt x="6" y="7"/>
                      <a:pt x="6" y="7"/>
                      <a:pt x="7" y="7"/>
                    </a:cubicBezTo>
                    <a:cubicBezTo>
                      <a:pt x="7" y="6"/>
                      <a:pt x="8" y="6"/>
                      <a:pt x="8" y="6"/>
                    </a:cubicBezTo>
                    <a:cubicBezTo>
                      <a:pt x="8" y="6"/>
                      <a:pt x="9" y="6"/>
                      <a:pt x="9" y="7"/>
                    </a:cubicBezTo>
                    <a:cubicBezTo>
                      <a:pt x="9" y="7"/>
                      <a:pt x="9" y="7"/>
                      <a:pt x="9" y="8"/>
                    </a:cubicBezTo>
                    <a:cubicBezTo>
                      <a:pt x="9" y="8"/>
                      <a:pt x="9" y="9"/>
                      <a:pt x="8" y="9"/>
                    </a:cubicBezTo>
                    <a:cubicBezTo>
                      <a:pt x="8" y="9"/>
                      <a:pt x="8" y="10"/>
                      <a:pt x="8" y="10"/>
                    </a:cubicBezTo>
                    <a:cubicBezTo>
                      <a:pt x="8" y="10"/>
                      <a:pt x="8" y="11"/>
                      <a:pt x="9" y="11"/>
                    </a:cubicBezTo>
                    <a:cubicBezTo>
                      <a:pt x="10" y="12"/>
                      <a:pt x="10" y="13"/>
                      <a:pt x="10" y="14"/>
                    </a:cubicBezTo>
                    <a:cubicBezTo>
                      <a:pt x="10" y="14"/>
                      <a:pt x="10" y="14"/>
                      <a:pt x="10" y="14"/>
                    </a:cubicBezTo>
                    <a:cubicBezTo>
                      <a:pt x="10" y="16"/>
                      <a:pt x="10" y="18"/>
                      <a:pt x="9" y="18"/>
                    </a:cubicBezTo>
                    <a:cubicBezTo>
                      <a:pt x="8" y="18"/>
                      <a:pt x="8" y="18"/>
                      <a:pt x="7" y="18"/>
                    </a:cubicBezTo>
                    <a:cubicBezTo>
                      <a:pt x="7" y="18"/>
                      <a:pt x="7" y="18"/>
                      <a:pt x="6" y="18"/>
                    </a:cubicBezTo>
                    <a:cubicBezTo>
                      <a:pt x="6" y="18"/>
                      <a:pt x="6" y="18"/>
                      <a:pt x="6" y="18"/>
                    </a:cubicBezTo>
                    <a:cubicBezTo>
                      <a:pt x="6" y="18"/>
                      <a:pt x="6" y="17"/>
                      <a:pt x="5" y="17"/>
                    </a:cubicBezTo>
                    <a:cubicBezTo>
                      <a:pt x="5" y="16"/>
                      <a:pt x="5" y="16"/>
                      <a:pt x="5" y="16"/>
                    </a:cubicBezTo>
                    <a:cubicBezTo>
                      <a:pt x="5" y="16"/>
                      <a:pt x="5" y="16"/>
                      <a:pt x="4" y="17"/>
                    </a:cubicBezTo>
                    <a:cubicBezTo>
                      <a:pt x="4" y="17"/>
                      <a:pt x="4" y="18"/>
                      <a:pt x="4" y="18"/>
                    </a:cubicBezTo>
                    <a:cubicBezTo>
                      <a:pt x="3" y="18"/>
                      <a:pt x="3" y="18"/>
                      <a:pt x="3" y="18"/>
                    </a:cubicBezTo>
                    <a:cubicBezTo>
                      <a:pt x="3" y="18"/>
                      <a:pt x="3" y="18"/>
                      <a:pt x="3" y="18"/>
                    </a:cubicBezTo>
                    <a:cubicBezTo>
                      <a:pt x="3" y="18"/>
                      <a:pt x="2" y="18"/>
                      <a:pt x="2" y="18"/>
                    </a:cubicBezTo>
                    <a:cubicBezTo>
                      <a:pt x="2" y="18"/>
                      <a:pt x="2" y="18"/>
                      <a:pt x="2" y="19"/>
                    </a:cubicBezTo>
                    <a:cubicBezTo>
                      <a:pt x="2" y="19"/>
                      <a:pt x="2" y="19"/>
                      <a:pt x="2" y="19"/>
                    </a:cubicBezTo>
                    <a:cubicBezTo>
                      <a:pt x="2" y="20"/>
                      <a:pt x="3" y="20"/>
                      <a:pt x="2" y="21"/>
                    </a:cubicBezTo>
                    <a:cubicBezTo>
                      <a:pt x="2" y="21"/>
                      <a:pt x="2" y="21"/>
                      <a:pt x="1" y="21"/>
                    </a:cubicBezTo>
                    <a:cubicBezTo>
                      <a:pt x="1" y="21"/>
                      <a:pt x="1" y="21"/>
                      <a:pt x="0" y="22"/>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89" name="Freeform 78">
                <a:extLst>
                  <a:ext uri="{FF2B5EF4-FFF2-40B4-BE49-F238E27FC236}">
                    <a16:creationId xmlns:a16="http://schemas.microsoft.com/office/drawing/2014/main" id="{38E6B94E-CAF0-4DBD-955F-87B8AB73021C}"/>
                  </a:ext>
                </a:extLst>
              </p:cNvPr>
              <p:cNvSpPr>
                <a:spLocks/>
              </p:cNvSpPr>
              <p:nvPr userDrawn="1"/>
            </p:nvSpPr>
            <p:spPr bwMode="auto">
              <a:xfrm>
                <a:off x="3842" y="2786"/>
                <a:ext cx="120" cy="151"/>
              </a:xfrm>
              <a:custGeom>
                <a:avLst/>
                <a:gdLst>
                  <a:gd name="T0" fmla="*/ 0 w 20"/>
                  <a:gd name="T1" fmla="*/ 22 h 25"/>
                  <a:gd name="T2" fmla="*/ 0 w 20"/>
                  <a:gd name="T3" fmla="*/ 22 h 25"/>
                  <a:gd name="T4" fmla="*/ 3 w 20"/>
                  <a:gd name="T5" fmla="*/ 25 h 25"/>
                  <a:gd name="T6" fmla="*/ 5 w 20"/>
                  <a:gd name="T7" fmla="*/ 23 h 25"/>
                  <a:gd name="T8" fmla="*/ 6 w 20"/>
                  <a:gd name="T9" fmla="*/ 23 h 25"/>
                  <a:gd name="T10" fmla="*/ 6 w 20"/>
                  <a:gd name="T11" fmla="*/ 24 h 25"/>
                  <a:gd name="T12" fmla="*/ 7 w 20"/>
                  <a:gd name="T13" fmla="*/ 24 h 25"/>
                  <a:gd name="T14" fmla="*/ 7 w 20"/>
                  <a:gd name="T15" fmla="*/ 24 h 25"/>
                  <a:gd name="T16" fmla="*/ 9 w 20"/>
                  <a:gd name="T17" fmla="*/ 23 h 25"/>
                  <a:gd name="T18" fmla="*/ 10 w 20"/>
                  <a:gd name="T19" fmla="*/ 24 h 25"/>
                  <a:gd name="T20" fmla="*/ 10 w 20"/>
                  <a:gd name="T21" fmla="*/ 24 h 25"/>
                  <a:gd name="T22" fmla="*/ 11 w 20"/>
                  <a:gd name="T23" fmla="*/ 24 h 25"/>
                  <a:gd name="T24" fmla="*/ 12 w 20"/>
                  <a:gd name="T25" fmla="*/ 23 h 25"/>
                  <a:gd name="T26" fmla="*/ 13 w 20"/>
                  <a:gd name="T27" fmla="*/ 22 h 25"/>
                  <a:gd name="T28" fmla="*/ 13 w 20"/>
                  <a:gd name="T29" fmla="*/ 21 h 25"/>
                  <a:gd name="T30" fmla="*/ 14 w 20"/>
                  <a:gd name="T31" fmla="*/ 20 h 25"/>
                  <a:gd name="T32" fmla="*/ 14 w 20"/>
                  <a:gd name="T33" fmla="*/ 17 h 25"/>
                  <a:gd name="T34" fmla="*/ 14 w 20"/>
                  <a:gd name="T35" fmla="*/ 15 h 25"/>
                  <a:gd name="T36" fmla="*/ 15 w 20"/>
                  <a:gd name="T37" fmla="*/ 14 h 25"/>
                  <a:gd name="T38" fmla="*/ 17 w 20"/>
                  <a:gd name="T39" fmla="*/ 12 h 25"/>
                  <a:gd name="T40" fmla="*/ 18 w 20"/>
                  <a:gd name="T41" fmla="*/ 9 h 25"/>
                  <a:gd name="T42" fmla="*/ 19 w 20"/>
                  <a:gd name="T43" fmla="*/ 6 h 25"/>
                  <a:gd name="T44" fmla="*/ 19 w 20"/>
                  <a:gd name="T45" fmla="*/ 3 h 25"/>
                  <a:gd name="T46" fmla="*/ 20 w 20"/>
                  <a:gd name="T47" fmla="*/ 3 h 25"/>
                  <a:gd name="T48" fmla="*/ 20 w 20"/>
                  <a:gd name="T49" fmla="*/ 0 h 25"/>
                  <a:gd name="T50" fmla="*/ 18 w 20"/>
                  <a:gd name="T51" fmla="*/ 0 h 25"/>
                  <a:gd name="T52" fmla="*/ 17 w 20"/>
                  <a:gd name="T53" fmla="*/ 0 h 25"/>
                  <a:gd name="T54" fmla="*/ 15 w 20"/>
                  <a:gd name="T55" fmla="*/ 0 h 25"/>
                  <a:gd name="T56" fmla="*/ 15 w 20"/>
                  <a:gd name="T57" fmla="*/ 2 h 25"/>
                  <a:gd name="T58" fmla="*/ 14 w 20"/>
                  <a:gd name="T59" fmla="*/ 5 h 25"/>
                  <a:gd name="T60" fmla="*/ 14 w 20"/>
                  <a:gd name="T61" fmla="*/ 5 h 25"/>
                  <a:gd name="T62" fmla="*/ 13 w 20"/>
                  <a:gd name="T63" fmla="*/ 5 h 25"/>
                  <a:gd name="T64" fmla="*/ 10 w 20"/>
                  <a:gd name="T65" fmla="*/ 4 h 25"/>
                  <a:gd name="T66" fmla="*/ 9 w 20"/>
                  <a:gd name="T67" fmla="*/ 4 h 25"/>
                  <a:gd name="T68" fmla="*/ 6 w 20"/>
                  <a:gd name="T69" fmla="*/ 4 h 25"/>
                  <a:gd name="T70" fmla="*/ 6 w 20"/>
                  <a:gd name="T71" fmla="*/ 7 h 25"/>
                  <a:gd name="T72" fmla="*/ 6 w 20"/>
                  <a:gd name="T73" fmla="*/ 7 h 25"/>
                  <a:gd name="T74" fmla="*/ 7 w 20"/>
                  <a:gd name="T75" fmla="*/ 7 h 25"/>
                  <a:gd name="T76" fmla="*/ 8 w 20"/>
                  <a:gd name="T77" fmla="*/ 6 h 25"/>
                  <a:gd name="T78" fmla="*/ 9 w 20"/>
                  <a:gd name="T79" fmla="*/ 7 h 25"/>
                  <a:gd name="T80" fmla="*/ 9 w 20"/>
                  <a:gd name="T81" fmla="*/ 8 h 25"/>
                  <a:gd name="T82" fmla="*/ 8 w 20"/>
                  <a:gd name="T83" fmla="*/ 9 h 25"/>
                  <a:gd name="T84" fmla="*/ 8 w 20"/>
                  <a:gd name="T85" fmla="*/ 10 h 25"/>
                  <a:gd name="T86" fmla="*/ 9 w 20"/>
                  <a:gd name="T87" fmla="*/ 11 h 25"/>
                  <a:gd name="T88" fmla="*/ 10 w 20"/>
                  <a:gd name="T89" fmla="*/ 14 h 25"/>
                  <a:gd name="T90" fmla="*/ 10 w 20"/>
                  <a:gd name="T91" fmla="*/ 14 h 25"/>
                  <a:gd name="T92" fmla="*/ 9 w 20"/>
                  <a:gd name="T93" fmla="*/ 18 h 25"/>
                  <a:gd name="T94" fmla="*/ 7 w 20"/>
                  <a:gd name="T95" fmla="*/ 18 h 25"/>
                  <a:gd name="T96" fmla="*/ 6 w 20"/>
                  <a:gd name="T97" fmla="*/ 18 h 25"/>
                  <a:gd name="T98" fmla="*/ 6 w 20"/>
                  <a:gd name="T99" fmla="*/ 18 h 25"/>
                  <a:gd name="T100" fmla="*/ 5 w 20"/>
                  <a:gd name="T101" fmla="*/ 17 h 25"/>
                  <a:gd name="T102" fmla="*/ 5 w 20"/>
                  <a:gd name="T103" fmla="*/ 16 h 25"/>
                  <a:gd name="T104" fmla="*/ 4 w 20"/>
                  <a:gd name="T105" fmla="*/ 17 h 25"/>
                  <a:gd name="T106" fmla="*/ 4 w 20"/>
                  <a:gd name="T107" fmla="*/ 18 h 25"/>
                  <a:gd name="T108" fmla="*/ 3 w 20"/>
                  <a:gd name="T109" fmla="*/ 18 h 25"/>
                  <a:gd name="T110" fmla="*/ 3 w 20"/>
                  <a:gd name="T111" fmla="*/ 18 h 25"/>
                  <a:gd name="T112" fmla="*/ 2 w 20"/>
                  <a:gd name="T113" fmla="*/ 18 h 25"/>
                  <a:gd name="T114" fmla="*/ 2 w 20"/>
                  <a:gd name="T115" fmla="*/ 19 h 25"/>
                  <a:gd name="T116" fmla="*/ 2 w 20"/>
                  <a:gd name="T117" fmla="*/ 19 h 25"/>
                  <a:gd name="T118" fmla="*/ 2 w 20"/>
                  <a:gd name="T119" fmla="*/ 21 h 25"/>
                  <a:gd name="T120" fmla="*/ 1 w 20"/>
                  <a:gd name="T121" fmla="*/ 21 h 25"/>
                  <a:gd name="T122" fmla="*/ 0 w 20"/>
                  <a:gd name="T123" fmla="*/ 2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 h="25">
                    <a:moveTo>
                      <a:pt x="0" y="22"/>
                    </a:moveTo>
                    <a:cubicBezTo>
                      <a:pt x="0" y="22"/>
                      <a:pt x="0" y="22"/>
                      <a:pt x="0" y="22"/>
                    </a:cubicBezTo>
                    <a:cubicBezTo>
                      <a:pt x="1" y="23"/>
                      <a:pt x="2" y="24"/>
                      <a:pt x="3" y="25"/>
                    </a:cubicBezTo>
                    <a:cubicBezTo>
                      <a:pt x="4" y="24"/>
                      <a:pt x="5" y="23"/>
                      <a:pt x="5" y="23"/>
                    </a:cubicBezTo>
                    <a:cubicBezTo>
                      <a:pt x="6" y="23"/>
                      <a:pt x="6" y="23"/>
                      <a:pt x="6" y="23"/>
                    </a:cubicBezTo>
                    <a:cubicBezTo>
                      <a:pt x="6" y="23"/>
                      <a:pt x="6" y="24"/>
                      <a:pt x="6" y="24"/>
                    </a:cubicBezTo>
                    <a:cubicBezTo>
                      <a:pt x="6" y="24"/>
                      <a:pt x="6" y="24"/>
                      <a:pt x="7" y="24"/>
                    </a:cubicBezTo>
                    <a:cubicBezTo>
                      <a:pt x="7" y="24"/>
                      <a:pt x="7" y="24"/>
                      <a:pt x="7" y="24"/>
                    </a:cubicBezTo>
                    <a:cubicBezTo>
                      <a:pt x="8" y="23"/>
                      <a:pt x="8" y="23"/>
                      <a:pt x="9" y="23"/>
                    </a:cubicBezTo>
                    <a:cubicBezTo>
                      <a:pt x="10" y="23"/>
                      <a:pt x="10" y="23"/>
                      <a:pt x="10" y="24"/>
                    </a:cubicBezTo>
                    <a:cubicBezTo>
                      <a:pt x="10" y="24"/>
                      <a:pt x="10" y="24"/>
                      <a:pt x="10" y="24"/>
                    </a:cubicBezTo>
                    <a:cubicBezTo>
                      <a:pt x="10" y="24"/>
                      <a:pt x="11" y="24"/>
                      <a:pt x="11" y="24"/>
                    </a:cubicBezTo>
                    <a:cubicBezTo>
                      <a:pt x="11" y="23"/>
                      <a:pt x="12" y="23"/>
                      <a:pt x="12" y="23"/>
                    </a:cubicBezTo>
                    <a:cubicBezTo>
                      <a:pt x="13" y="23"/>
                      <a:pt x="13" y="23"/>
                      <a:pt x="13" y="22"/>
                    </a:cubicBezTo>
                    <a:cubicBezTo>
                      <a:pt x="13" y="21"/>
                      <a:pt x="13" y="21"/>
                      <a:pt x="13" y="21"/>
                    </a:cubicBezTo>
                    <a:cubicBezTo>
                      <a:pt x="14" y="21"/>
                      <a:pt x="14" y="21"/>
                      <a:pt x="14" y="20"/>
                    </a:cubicBezTo>
                    <a:cubicBezTo>
                      <a:pt x="14" y="19"/>
                      <a:pt x="14" y="18"/>
                      <a:pt x="14" y="17"/>
                    </a:cubicBezTo>
                    <a:cubicBezTo>
                      <a:pt x="14" y="16"/>
                      <a:pt x="14" y="16"/>
                      <a:pt x="14" y="15"/>
                    </a:cubicBezTo>
                    <a:cubicBezTo>
                      <a:pt x="14" y="15"/>
                      <a:pt x="15" y="14"/>
                      <a:pt x="15" y="14"/>
                    </a:cubicBezTo>
                    <a:cubicBezTo>
                      <a:pt x="16" y="13"/>
                      <a:pt x="17" y="13"/>
                      <a:pt x="17" y="12"/>
                    </a:cubicBezTo>
                    <a:cubicBezTo>
                      <a:pt x="17" y="11"/>
                      <a:pt x="17" y="10"/>
                      <a:pt x="18" y="9"/>
                    </a:cubicBezTo>
                    <a:cubicBezTo>
                      <a:pt x="18" y="8"/>
                      <a:pt x="19" y="7"/>
                      <a:pt x="19" y="6"/>
                    </a:cubicBezTo>
                    <a:cubicBezTo>
                      <a:pt x="19" y="4"/>
                      <a:pt x="19" y="4"/>
                      <a:pt x="19" y="3"/>
                    </a:cubicBezTo>
                    <a:cubicBezTo>
                      <a:pt x="20" y="3"/>
                      <a:pt x="20" y="3"/>
                      <a:pt x="20" y="3"/>
                    </a:cubicBezTo>
                    <a:cubicBezTo>
                      <a:pt x="20" y="2"/>
                      <a:pt x="20" y="1"/>
                      <a:pt x="20" y="0"/>
                    </a:cubicBezTo>
                    <a:cubicBezTo>
                      <a:pt x="18" y="0"/>
                      <a:pt x="18" y="0"/>
                      <a:pt x="18" y="0"/>
                    </a:cubicBezTo>
                    <a:cubicBezTo>
                      <a:pt x="17" y="0"/>
                      <a:pt x="17" y="0"/>
                      <a:pt x="17" y="0"/>
                    </a:cubicBezTo>
                    <a:cubicBezTo>
                      <a:pt x="15" y="0"/>
                      <a:pt x="15" y="0"/>
                      <a:pt x="15" y="0"/>
                    </a:cubicBezTo>
                    <a:cubicBezTo>
                      <a:pt x="15" y="1"/>
                      <a:pt x="15" y="2"/>
                      <a:pt x="15" y="2"/>
                    </a:cubicBezTo>
                    <a:cubicBezTo>
                      <a:pt x="14" y="3"/>
                      <a:pt x="14" y="5"/>
                      <a:pt x="14" y="5"/>
                    </a:cubicBezTo>
                    <a:cubicBezTo>
                      <a:pt x="14" y="5"/>
                      <a:pt x="14" y="5"/>
                      <a:pt x="14" y="5"/>
                    </a:cubicBezTo>
                    <a:cubicBezTo>
                      <a:pt x="13" y="5"/>
                      <a:pt x="13" y="5"/>
                      <a:pt x="13" y="5"/>
                    </a:cubicBezTo>
                    <a:cubicBezTo>
                      <a:pt x="13" y="5"/>
                      <a:pt x="11" y="4"/>
                      <a:pt x="10" y="4"/>
                    </a:cubicBezTo>
                    <a:cubicBezTo>
                      <a:pt x="10" y="4"/>
                      <a:pt x="10" y="4"/>
                      <a:pt x="9" y="4"/>
                    </a:cubicBezTo>
                    <a:cubicBezTo>
                      <a:pt x="9" y="4"/>
                      <a:pt x="8" y="4"/>
                      <a:pt x="6" y="4"/>
                    </a:cubicBezTo>
                    <a:cubicBezTo>
                      <a:pt x="6" y="5"/>
                      <a:pt x="6" y="6"/>
                      <a:pt x="6" y="7"/>
                    </a:cubicBezTo>
                    <a:cubicBezTo>
                      <a:pt x="6" y="7"/>
                      <a:pt x="6" y="7"/>
                      <a:pt x="6" y="7"/>
                    </a:cubicBezTo>
                    <a:cubicBezTo>
                      <a:pt x="6" y="7"/>
                      <a:pt x="6" y="7"/>
                      <a:pt x="7" y="7"/>
                    </a:cubicBezTo>
                    <a:cubicBezTo>
                      <a:pt x="7" y="6"/>
                      <a:pt x="8" y="6"/>
                      <a:pt x="8" y="6"/>
                    </a:cubicBezTo>
                    <a:cubicBezTo>
                      <a:pt x="8" y="6"/>
                      <a:pt x="9" y="6"/>
                      <a:pt x="9" y="7"/>
                    </a:cubicBezTo>
                    <a:cubicBezTo>
                      <a:pt x="9" y="7"/>
                      <a:pt x="9" y="7"/>
                      <a:pt x="9" y="8"/>
                    </a:cubicBezTo>
                    <a:cubicBezTo>
                      <a:pt x="9" y="8"/>
                      <a:pt x="9" y="9"/>
                      <a:pt x="8" y="9"/>
                    </a:cubicBezTo>
                    <a:cubicBezTo>
                      <a:pt x="8" y="9"/>
                      <a:pt x="8" y="10"/>
                      <a:pt x="8" y="10"/>
                    </a:cubicBezTo>
                    <a:cubicBezTo>
                      <a:pt x="8" y="10"/>
                      <a:pt x="8" y="11"/>
                      <a:pt x="9" y="11"/>
                    </a:cubicBezTo>
                    <a:cubicBezTo>
                      <a:pt x="10" y="12"/>
                      <a:pt x="10" y="13"/>
                      <a:pt x="10" y="14"/>
                    </a:cubicBezTo>
                    <a:cubicBezTo>
                      <a:pt x="10" y="14"/>
                      <a:pt x="10" y="14"/>
                      <a:pt x="10" y="14"/>
                    </a:cubicBezTo>
                    <a:cubicBezTo>
                      <a:pt x="10" y="16"/>
                      <a:pt x="10" y="18"/>
                      <a:pt x="9" y="18"/>
                    </a:cubicBezTo>
                    <a:cubicBezTo>
                      <a:pt x="8" y="18"/>
                      <a:pt x="8" y="18"/>
                      <a:pt x="7" y="18"/>
                    </a:cubicBezTo>
                    <a:cubicBezTo>
                      <a:pt x="7" y="18"/>
                      <a:pt x="7" y="18"/>
                      <a:pt x="6" y="18"/>
                    </a:cubicBezTo>
                    <a:cubicBezTo>
                      <a:pt x="6" y="18"/>
                      <a:pt x="6" y="18"/>
                      <a:pt x="6" y="18"/>
                    </a:cubicBezTo>
                    <a:cubicBezTo>
                      <a:pt x="6" y="18"/>
                      <a:pt x="6" y="17"/>
                      <a:pt x="5" y="17"/>
                    </a:cubicBezTo>
                    <a:cubicBezTo>
                      <a:pt x="5" y="16"/>
                      <a:pt x="5" y="16"/>
                      <a:pt x="5" y="16"/>
                    </a:cubicBezTo>
                    <a:cubicBezTo>
                      <a:pt x="5" y="16"/>
                      <a:pt x="5" y="16"/>
                      <a:pt x="4" y="17"/>
                    </a:cubicBezTo>
                    <a:cubicBezTo>
                      <a:pt x="4" y="17"/>
                      <a:pt x="4" y="18"/>
                      <a:pt x="4" y="18"/>
                    </a:cubicBezTo>
                    <a:cubicBezTo>
                      <a:pt x="3" y="18"/>
                      <a:pt x="3" y="18"/>
                      <a:pt x="3" y="18"/>
                    </a:cubicBezTo>
                    <a:cubicBezTo>
                      <a:pt x="3" y="18"/>
                      <a:pt x="3" y="18"/>
                      <a:pt x="3" y="18"/>
                    </a:cubicBezTo>
                    <a:cubicBezTo>
                      <a:pt x="3" y="18"/>
                      <a:pt x="2" y="18"/>
                      <a:pt x="2" y="18"/>
                    </a:cubicBezTo>
                    <a:cubicBezTo>
                      <a:pt x="2" y="18"/>
                      <a:pt x="2" y="18"/>
                      <a:pt x="2" y="19"/>
                    </a:cubicBezTo>
                    <a:cubicBezTo>
                      <a:pt x="2" y="19"/>
                      <a:pt x="2" y="19"/>
                      <a:pt x="2" y="19"/>
                    </a:cubicBezTo>
                    <a:cubicBezTo>
                      <a:pt x="2" y="20"/>
                      <a:pt x="3" y="20"/>
                      <a:pt x="2" y="21"/>
                    </a:cubicBezTo>
                    <a:cubicBezTo>
                      <a:pt x="2" y="21"/>
                      <a:pt x="2" y="21"/>
                      <a:pt x="1" y="21"/>
                    </a:cubicBezTo>
                    <a:cubicBezTo>
                      <a:pt x="1" y="21"/>
                      <a:pt x="1" y="21"/>
                      <a:pt x="0" y="2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0" name="Freeform 79">
                <a:extLst>
                  <a:ext uri="{FF2B5EF4-FFF2-40B4-BE49-F238E27FC236}">
                    <a16:creationId xmlns:a16="http://schemas.microsoft.com/office/drawing/2014/main" id="{98A8EDF9-74BE-4B1A-9C69-FB616611DEE0}"/>
                  </a:ext>
                </a:extLst>
              </p:cNvPr>
              <p:cNvSpPr>
                <a:spLocks/>
              </p:cNvSpPr>
              <p:nvPr userDrawn="1"/>
            </p:nvSpPr>
            <p:spPr bwMode="auto">
              <a:xfrm>
                <a:off x="4022" y="2429"/>
                <a:ext cx="287" cy="357"/>
              </a:xfrm>
              <a:custGeom>
                <a:avLst/>
                <a:gdLst>
                  <a:gd name="T0" fmla="*/ 29 w 48"/>
                  <a:gd name="T1" fmla="*/ 58 h 59"/>
                  <a:gd name="T2" fmla="*/ 29 w 48"/>
                  <a:gd name="T3" fmla="*/ 59 h 59"/>
                  <a:gd name="T4" fmla="*/ 32 w 48"/>
                  <a:gd name="T5" fmla="*/ 58 h 59"/>
                  <a:gd name="T6" fmla="*/ 33 w 48"/>
                  <a:gd name="T7" fmla="*/ 58 h 59"/>
                  <a:gd name="T8" fmla="*/ 34 w 48"/>
                  <a:gd name="T9" fmla="*/ 57 h 59"/>
                  <a:gd name="T10" fmla="*/ 37 w 48"/>
                  <a:gd name="T11" fmla="*/ 55 h 59"/>
                  <a:gd name="T12" fmla="*/ 39 w 48"/>
                  <a:gd name="T13" fmla="*/ 55 h 59"/>
                  <a:gd name="T14" fmla="*/ 40 w 48"/>
                  <a:gd name="T15" fmla="*/ 53 h 59"/>
                  <a:gd name="T16" fmla="*/ 37 w 48"/>
                  <a:gd name="T17" fmla="*/ 51 h 59"/>
                  <a:gd name="T18" fmla="*/ 34 w 48"/>
                  <a:gd name="T19" fmla="*/ 48 h 59"/>
                  <a:gd name="T20" fmla="*/ 32 w 48"/>
                  <a:gd name="T21" fmla="*/ 46 h 59"/>
                  <a:gd name="T22" fmla="*/ 32 w 48"/>
                  <a:gd name="T23" fmla="*/ 44 h 59"/>
                  <a:gd name="T24" fmla="*/ 34 w 48"/>
                  <a:gd name="T25" fmla="*/ 44 h 59"/>
                  <a:gd name="T26" fmla="*/ 35 w 48"/>
                  <a:gd name="T27" fmla="*/ 41 h 59"/>
                  <a:gd name="T28" fmla="*/ 36 w 48"/>
                  <a:gd name="T29" fmla="*/ 38 h 59"/>
                  <a:gd name="T30" fmla="*/ 36 w 48"/>
                  <a:gd name="T31" fmla="*/ 37 h 59"/>
                  <a:gd name="T32" fmla="*/ 37 w 48"/>
                  <a:gd name="T33" fmla="*/ 35 h 59"/>
                  <a:gd name="T34" fmla="*/ 39 w 48"/>
                  <a:gd name="T35" fmla="*/ 33 h 59"/>
                  <a:gd name="T36" fmla="*/ 41 w 48"/>
                  <a:gd name="T37" fmla="*/ 30 h 59"/>
                  <a:gd name="T38" fmla="*/ 42 w 48"/>
                  <a:gd name="T39" fmla="*/ 27 h 59"/>
                  <a:gd name="T40" fmla="*/ 42 w 48"/>
                  <a:gd name="T41" fmla="*/ 23 h 59"/>
                  <a:gd name="T42" fmla="*/ 44 w 48"/>
                  <a:gd name="T43" fmla="*/ 19 h 59"/>
                  <a:gd name="T44" fmla="*/ 45 w 48"/>
                  <a:gd name="T45" fmla="*/ 18 h 59"/>
                  <a:gd name="T46" fmla="*/ 46 w 48"/>
                  <a:gd name="T47" fmla="*/ 14 h 59"/>
                  <a:gd name="T48" fmla="*/ 44 w 48"/>
                  <a:gd name="T49" fmla="*/ 6 h 59"/>
                  <a:gd name="T50" fmla="*/ 41 w 48"/>
                  <a:gd name="T51" fmla="*/ 2 h 59"/>
                  <a:gd name="T52" fmla="*/ 38 w 48"/>
                  <a:gd name="T53" fmla="*/ 1 h 59"/>
                  <a:gd name="T54" fmla="*/ 38 w 48"/>
                  <a:gd name="T55" fmla="*/ 1 h 59"/>
                  <a:gd name="T56" fmla="*/ 36 w 48"/>
                  <a:gd name="T57" fmla="*/ 3 h 59"/>
                  <a:gd name="T58" fmla="*/ 34 w 48"/>
                  <a:gd name="T59" fmla="*/ 4 h 59"/>
                  <a:gd name="T60" fmla="*/ 29 w 48"/>
                  <a:gd name="T61" fmla="*/ 3 h 59"/>
                  <a:gd name="T62" fmla="*/ 28 w 48"/>
                  <a:gd name="T63" fmla="*/ 3 h 59"/>
                  <a:gd name="T64" fmla="*/ 27 w 48"/>
                  <a:gd name="T65" fmla="*/ 4 h 59"/>
                  <a:gd name="T66" fmla="*/ 9 w 48"/>
                  <a:gd name="T67" fmla="*/ 10 h 59"/>
                  <a:gd name="T68" fmla="*/ 6 w 48"/>
                  <a:gd name="T69" fmla="*/ 19 h 59"/>
                  <a:gd name="T70" fmla="*/ 6 w 48"/>
                  <a:gd name="T71" fmla="*/ 22 h 59"/>
                  <a:gd name="T72" fmla="*/ 2 w 48"/>
                  <a:gd name="T73" fmla="*/ 26 h 59"/>
                  <a:gd name="T74" fmla="*/ 1 w 48"/>
                  <a:gd name="T75" fmla="*/ 28 h 59"/>
                  <a:gd name="T76" fmla="*/ 1 w 48"/>
                  <a:gd name="T77" fmla="*/ 28 h 59"/>
                  <a:gd name="T78" fmla="*/ 0 w 48"/>
                  <a:gd name="T79" fmla="*/ 31 h 59"/>
                  <a:gd name="T80" fmla="*/ 2 w 48"/>
                  <a:gd name="T81" fmla="*/ 31 h 59"/>
                  <a:gd name="T82" fmla="*/ 2 w 48"/>
                  <a:gd name="T83" fmla="*/ 34 h 59"/>
                  <a:gd name="T84" fmla="*/ 3 w 48"/>
                  <a:gd name="T85" fmla="*/ 35 h 59"/>
                  <a:gd name="T86" fmla="*/ 5 w 48"/>
                  <a:gd name="T87" fmla="*/ 39 h 59"/>
                  <a:gd name="T88" fmla="*/ 6 w 48"/>
                  <a:gd name="T89" fmla="*/ 42 h 59"/>
                  <a:gd name="T90" fmla="*/ 5 w 48"/>
                  <a:gd name="T91" fmla="*/ 43 h 59"/>
                  <a:gd name="T92" fmla="*/ 6 w 48"/>
                  <a:gd name="T93" fmla="*/ 43 h 59"/>
                  <a:gd name="T94" fmla="*/ 9 w 48"/>
                  <a:gd name="T95" fmla="*/ 45 h 59"/>
                  <a:gd name="T96" fmla="*/ 10 w 48"/>
                  <a:gd name="T97" fmla="*/ 47 h 59"/>
                  <a:gd name="T98" fmla="*/ 12 w 48"/>
                  <a:gd name="T99" fmla="*/ 49 h 59"/>
                  <a:gd name="T100" fmla="*/ 15 w 48"/>
                  <a:gd name="T101" fmla="*/ 52 h 59"/>
                  <a:gd name="T102" fmla="*/ 15 w 48"/>
                  <a:gd name="T103" fmla="*/ 54 h 59"/>
                  <a:gd name="T104" fmla="*/ 17 w 48"/>
                  <a:gd name="T105" fmla="*/ 56 h 59"/>
                  <a:gd name="T106" fmla="*/ 19 w 48"/>
                  <a:gd name="T107" fmla="*/ 56 h 59"/>
                  <a:gd name="T108" fmla="*/ 21 w 48"/>
                  <a:gd name="T109" fmla="*/ 56 h 59"/>
                  <a:gd name="T110" fmla="*/ 22 w 48"/>
                  <a:gd name="T111" fmla="*/ 56 h 59"/>
                  <a:gd name="T112" fmla="*/ 28 w 48"/>
                  <a:gd name="T113" fmla="*/ 5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8" h="59">
                    <a:moveTo>
                      <a:pt x="28" y="58"/>
                    </a:moveTo>
                    <a:cubicBezTo>
                      <a:pt x="28" y="58"/>
                      <a:pt x="28" y="58"/>
                      <a:pt x="29" y="58"/>
                    </a:cubicBezTo>
                    <a:cubicBezTo>
                      <a:pt x="29" y="58"/>
                      <a:pt x="29" y="59"/>
                      <a:pt x="29" y="59"/>
                    </a:cubicBezTo>
                    <a:cubicBezTo>
                      <a:pt x="29" y="59"/>
                      <a:pt x="29" y="59"/>
                      <a:pt x="29" y="59"/>
                    </a:cubicBezTo>
                    <a:cubicBezTo>
                      <a:pt x="30" y="58"/>
                      <a:pt x="31" y="58"/>
                      <a:pt x="31" y="58"/>
                    </a:cubicBezTo>
                    <a:cubicBezTo>
                      <a:pt x="31" y="58"/>
                      <a:pt x="32" y="58"/>
                      <a:pt x="32" y="58"/>
                    </a:cubicBezTo>
                    <a:cubicBezTo>
                      <a:pt x="32" y="58"/>
                      <a:pt x="32" y="58"/>
                      <a:pt x="33" y="58"/>
                    </a:cubicBezTo>
                    <a:cubicBezTo>
                      <a:pt x="33" y="58"/>
                      <a:pt x="33" y="58"/>
                      <a:pt x="33" y="58"/>
                    </a:cubicBezTo>
                    <a:cubicBezTo>
                      <a:pt x="33" y="57"/>
                      <a:pt x="34" y="57"/>
                      <a:pt x="34" y="57"/>
                    </a:cubicBezTo>
                    <a:cubicBezTo>
                      <a:pt x="34" y="57"/>
                      <a:pt x="34" y="57"/>
                      <a:pt x="34" y="57"/>
                    </a:cubicBezTo>
                    <a:cubicBezTo>
                      <a:pt x="34" y="57"/>
                      <a:pt x="35" y="56"/>
                      <a:pt x="35" y="56"/>
                    </a:cubicBezTo>
                    <a:cubicBezTo>
                      <a:pt x="35" y="56"/>
                      <a:pt x="36" y="55"/>
                      <a:pt x="37" y="55"/>
                    </a:cubicBezTo>
                    <a:cubicBezTo>
                      <a:pt x="38" y="54"/>
                      <a:pt x="39" y="55"/>
                      <a:pt x="39" y="55"/>
                    </a:cubicBezTo>
                    <a:cubicBezTo>
                      <a:pt x="39" y="55"/>
                      <a:pt x="39" y="55"/>
                      <a:pt x="39" y="55"/>
                    </a:cubicBezTo>
                    <a:cubicBezTo>
                      <a:pt x="40" y="55"/>
                      <a:pt x="40" y="55"/>
                      <a:pt x="40" y="54"/>
                    </a:cubicBezTo>
                    <a:cubicBezTo>
                      <a:pt x="40" y="54"/>
                      <a:pt x="40" y="53"/>
                      <a:pt x="40" y="53"/>
                    </a:cubicBezTo>
                    <a:cubicBezTo>
                      <a:pt x="40" y="53"/>
                      <a:pt x="40" y="53"/>
                      <a:pt x="40" y="53"/>
                    </a:cubicBezTo>
                    <a:cubicBezTo>
                      <a:pt x="39" y="53"/>
                      <a:pt x="37" y="52"/>
                      <a:pt x="37" y="51"/>
                    </a:cubicBezTo>
                    <a:cubicBezTo>
                      <a:pt x="36" y="50"/>
                      <a:pt x="36" y="49"/>
                      <a:pt x="35" y="49"/>
                    </a:cubicBezTo>
                    <a:cubicBezTo>
                      <a:pt x="35" y="48"/>
                      <a:pt x="34" y="48"/>
                      <a:pt x="34" y="48"/>
                    </a:cubicBezTo>
                    <a:cubicBezTo>
                      <a:pt x="34" y="47"/>
                      <a:pt x="33" y="47"/>
                      <a:pt x="33" y="47"/>
                    </a:cubicBezTo>
                    <a:cubicBezTo>
                      <a:pt x="32" y="47"/>
                      <a:pt x="32" y="47"/>
                      <a:pt x="32" y="46"/>
                    </a:cubicBezTo>
                    <a:cubicBezTo>
                      <a:pt x="31" y="46"/>
                      <a:pt x="32" y="45"/>
                      <a:pt x="32" y="45"/>
                    </a:cubicBezTo>
                    <a:cubicBezTo>
                      <a:pt x="32" y="45"/>
                      <a:pt x="32" y="45"/>
                      <a:pt x="32" y="44"/>
                    </a:cubicBezTo>
                    <a:cubicBezTo>
                      <a:pt x="32" y="44"/>
                      <a:pt x="33" y="44"/>
                      <a:pt x="33" y="44"/>
                    </a:cubicBezTo>
                    <a:cubicBezTo>
                      <a:pt x="34" y="44"/>
                      <a:pt x="34" y="44"/>
                      <a:pt x="34" y="44"/>
                    </a:cubicBezTo>
                    <a:cubicBezTo>
                      <a:pt x="34" y="44"/>
                      <a:pt x="34" y="44"/>
                      <a:pt x="34" y="44"/>
                    </a:cubicBezTo>
                    <a:cubicBezTo>
                      <a:pt x="35" y="43"/>
                      <a:pt x="35" y="42"/>
                      <a:pt x="35" y="41"/>
                    </a:cubicBezTo>
                    <a:cubicBezTo>
                      <a:pt x="35" y="40"/>
                      <a:pt x="35" y="40"/>
                      <a:pt x="35" y="39"/>
                    </a:cubicBezTo>
                    <a:cubicBezTo>
                      <a:pt x="36" y="39"/>
                      <a:pt x="36" y="38"/>
                      <a:pt x="36" y="38"/>
                    </a:cubicBezTo>
                    <a:cubicBezTo>
                      <a:pt x="36" y="38"/>
                      <a:pt x="36" y="38"/>
                      <a:pt x="36" y="38"/>
                    </a:cubicBezTo>
                    <a:cubicBezTo>
                      <a:pt x="36" y="37"/>
                      <a:pt x="36" y="37"/>
                      <a:pt x="36" y="37"/>
                    </a:cubicBezTo>
                    <a:cubicBezTo>
                      <a:pt x="37" y="37"/>
                      <a:pt x="37" y="37"/>
                      <a:pt x="37" y="37"/>
                    </a:cubicBezTo>
                    <a:cubicBezTo>
                      <a:pt x="37" y="36"/>
                      <a:pt x="37" y="36"/>
                      <a:pt x="37" y="35"/>
                    </a:cubicBezTo>
                    <a:cubicBezTo>
                      <a:pt x="37" y="35"/>
                      <a:pt x="38" y="34"/>
                      <a:pt x="38" y="34"/>
                    </a:cubicBezTo>
                    <a:cubicBezTo>
                      <a:pt x="38" y="33"/>
                      <a:pt x="38" y="33"/>
                      <a:pt x="39" y="33"/>
                    </a:cubicBezTo>
                    <a:cubicBezTo>
                      <a:pt x="39" y="32"/>
                      <a:pt x="39" y="31"/>
                      <a:pt x="40" y="31"/>
                    </a:cubicBezTo>
                    <a:cubicBezTo>
                      <a:pt x="40" y="31"/>
                      <a:pt x="41" y="31"/>
                      <a:pt x="41" y="30"/>
                    </a:cubicBezTo>
                    <a:cubicBezTo>
                      <a:pt x="41" y="30"/>
                      <a:pt x="41" y="29"/>
                      <a:pt x="41" y="29"/>
                    </a:cubicBezTo>
                    <a:cubicBezTo>
                      <a:pt x="42" y="28"/>
                      <a:pt x="42" y="28"/>
                      <a:pt x="42" y="27"/>
                    </a:cubicBezTo>
                    <a:cubicBezTo>
                      <a:pt x="42" y="27"/>
                      <a:pt x="42" y="26"/>
                      <a:pt x="42" y="26"/>
                    </a:cubicBezTo>
                    <a:cubicBezTo>
                      <a:pt x="42" y="25"/>
                      <a:pt x="41" y="24"/>
                      <a:pt x="42" y="23"/>
                    </a:cubicBezTo>
                    <a:cubicBezTo>
                      <a:pt x="43" y="22"/>
                      <a:pt x="43" y="21"/>
                      <a:pt x="43" y="20"/>
                    </a:cubicBezTo>
                    <a:cubicBezTo>
                      <a:pt x="43" y="19"/>
                      <a:pt x="44" y="19"/>
                      <a:pt x="44" y="19"/>
                    </a:cubicBezTo>
                    <a:cubicBezTo>
                      <a:pt x="45" y="19"/>
                      <a:pt x="45" y="18"/>
                      <a:pt x="45" y="18"/>
                    </a:cubicBezTo>
                    <a:cubicBezTo>
                      <a:pt x="45" y="18"/>
                      <a:pt x="45" y="18"/>
                      <a:pt x="45" y="18"/>
                    </a:cubicBezTo>
                    <a:cubicBezTo>
                      <a:pt x="46" y="17"/>
                      <a:pt x="47" y="17"/>
                      <a:pt x="48" y="16"/>
                    </a:cubicBezTo>
                    <a:cubicBezTo>
                      <a:pt x="47" y="15"/>
                      <a:pt x="46" y="14"/>
                      <a:pt x="46" y="14"/>
                    </a:cubicBezTo>
                    <a:cubicBezTo>
                      <a:pt x="45" y="14"/>
                      <a:pt x="44" y="12"/>
                      <a:pt x="44" y="10"/>
                    </a:cubicBezTo>
                    <a:cubicBezTo>
                      <a:pt x="44" y="8"/>
                      <a:pt x="44" y="6"/>
                      <a:pt x="44" y="6"/>
                    </a:cubicBezTo>
                    <a:cubicBezTo>
                      <a:pt x="44" y="5"/>
                      <a:pt x="44" y="5"/>
                      <a:pt x="43" y="5"/>
                    </a:cubicBezTo>
                    <a:cubicBezTo>
                      <a:pt x="43" y="4"/>
                      <a:pt x="42" y="3"/>
                      <a:pt x="41" y="2"/>
                    </a:cubicBezTo>
                    <a:cubicBezTo>
                      <a:pt x="40" y="1"/>
                      <a:pt x="40" y="1"/>
                      <a:pt x="39" y="0"/>
                    </a:cubicBezTo>
                    <a:cubicBezTo>
                      <a:pt x="39" y="1"/>
                      <a:pt x="39" y="1"/>
                      <a:pt x="38" y="1"/>
                    </a:cubicBezTo>
                    <a:cubicBezTo>
                      <a:pt x="38" y="1"/>
                      <a:pt x="38" y="1"/>
                      <a:pt x="38" y="1"/>
                    </a:cubicBezTo>
                    <a:cubicBezTo>
                      <a:pt x="38" y="1"/>
                      <a:pt x="38" y="1"/>
                      <a:pt x="38" y="1"/>
                    </a:cubicBezTo>
                    <a:cubicBezTo>
                      <a:pt x="38" y="1"/>
                      <a:pt x="37" y="1"/>
                      <a:pt x="37" y="2"/>
                    </a:cubicBezTo>
                    <a:cubicBezTo>
                      <a:pt x="37" y="2"/>
                      <a:pt x="37" y="3"/>
                      <a:pt x="36" y="3"/>
                    </a:cubicBezTo>
                    <a:cubicBezTo>
                      <a:pt x="35" y="3"/>
                      <a:pt x="35" y="3"/>
                      <a:pt x="35" y="4"/>
                    </a:cubicBezTo>
                    <a:cubicBezTo>
                      <a:pt x="35" y="4"/>
                      <a:pt x="35" y="4"/>
                      <a:pt x="34" y="4"/>
                    </a:cubicBezTo>
                    <a:cubicBezTo>
                      <a:pt x="33" y="4"/>
                      <a:pt x="33" y="4"/>
                      <a:pt x="33" y="3"/>
                    </a:cubicBezTo>
                    <a:cubicBezTo>
                      <a:pt x="29" y="3"/>
                      <a:pt x="29" y="3"/>
                      <a:pt x="29" y="3"/>
                    </a:cubicBezTo>
                    <a:cubicBezTo>
                      <a:pt x="29" y="3"/>
                      <a:pt x="29" y="3"/>
                      <a:pt x="29" y="3"/>
                    </a:cubicBezTo>
                    <a:cubicBezTo>
                      <a:pt x="29" y="3"/>
                      <a:pt x="28" y="3"/>
                      <a:pt x="28" y="3"/>
                    </a:cubicBezTo>
                    <a:cubicBezTo>
                      <a:pt x="27" y="3"/>
                      <a:pt x="27" y="4"/>
                      <a:pt x="27" y="4"/>
                    </a:cubicBezTo>
                    <a:cubicBezTo>
                      <a:pt x="27" y="4"/>
                      <a:pt x="27" y="4"/>
                      <a:pt x="27" y="4"/>
                    </a:cubicBezTo>
                    <a:cubicBezTo>
                      <a:pt x="9" y="4"/>
                      <a:pt x="9" y="4"/>
                      <a:pt x="9" y="4"/>
                    </a:cubicBezTo>
                    <a:cubicBezTo>
                      <a:pt x="9" y="10"/>
                      <a:pt x="9" y="10"/>
                      <a:pt x="9" y="10"/>
                    </a:cubicBezTo>
                    <a:cubicBezTo>
                      <a:pt x="6" y="10"/>
                      <a:pt x="6" y="10"/>
                      <a:pt x="6" y="10"/>
                    </a:cubicBezTo>
                    <a:cubicBezTo>
                      <a:pt x="6" y="19"/>
                      <a:pt x="6" y="19"/>
                      <a:pt x="6" y="19"/>
                    </a:cubicBezTo>
                    <a:cubicBezTo>
                      <a:pt x="6" y="20"/>
                      <a:pt x="6" y="22"/>
                      <a:pt x="6" y="22"/>
                    </a:cubicBezTo>
                    <a:cubicBezTo>
                      <a:pt x="6" y="22"/>
                      <a:pt x="6" y="22"/>
                      <a:pt x="6" y="22"/>
                    </a:cubicBezTo>
                    <a:cubicBezTo>
                      <a:pt x="5" y="22"/>
                      <a:pt x="3" y="23"/>
                      <a:pt x="3" y="24"/>
                    </a:cubicBezTo>
                    <a:cubicBezTo>
                      <a:pt x="3" y="25"/>
                      <a:pt x="3" y="25"/>
                      <a:pt x="2" y="26"/>
                    </a:cubicBezTo>
                    <a:cubicBezTo>
                      <a:pt x="2" y="26"/>
                      <a:pt x="2" y="26"/>
                      <a:pt x="2" y="27"/>
                    </a:cubicBezTo>
                    <a:cubicBezTo>
                      <a:pt x="2" y="27"/>
                      <a:pt x="2" y="28"/>
                      <a:pt x="1" y="28"/>
                    </a:cubicBezTo>
                    <a:cubicBezTo>
                      <a:pt x="1" y="28"/>
                      <a:pt x="1" y="28"/>
                      <a:pt x="1" y="28"/>
                    </a:cubicBezTo>
                    <a:cubicBezTo>
                      <a:pt x="0" y="28"/>
                      <a:pt x="1" y="28"/>
                      <a:pt x="1" y="28"/>
                    </a:cubicBezTo>
                    <a:cubicBezTo>
                      <a:pt x="1" y="29"/>
                      <a:pt x="1" y="29"/>
                      <a:pt x="1" y="30"/>
                    </a:cubicBezTo>
                    <a:cubicBezTo>
                      <a:pt x="0" y="30"/>
                      <a:pt x="0" y="31"/>
                      <a:pt x="0" y="31"/>
                    </a:cubicBezTo>
                    <a:cubicBezTo>
                      <a:pt x="0" y="31"/>
                      <a:pt x="1" y="31"/>
                      <a:pt x="1" y="31"/>
                    </a:cubicBezTo>
                    <a:cubicBezTo>
                      <a:pt x="1" y="31"/>
                      <a:pt x="1" y="31"/>
                      <a:pt x="2" y="31"/>
                    </a:cubicBezTo>
                    <a:cubicBezTo>
                      <a:pt x="2" y="32"/>
                      <a:pt x="2" y="32"/>
                      <a:pt x="2" y="33"/>
                    </a:cubicBezTo>
                    <a:cubicBezTo>
                      <a:pt x="2" y="33"/>
                      <a:pt x="2" y="33"/>
                      <a:pt x="2" y="34"/>
                    </a:cubicBezTo>
                    <a:cubicBezTo>
                      <a:pt x="2" y="35"/>
                      <a:pt x="3" y="35"/>
                      <a:pt x="3" y="35"/>
                    </a:cubicBezTo>
                    <a:cubicBezTo>
                      <a:pt x="3" y="35"/>
                      <a:pt x="3" y="35"/>
                      <a:pt x="3" y="35"/>
                    </a:cubicBezTo>
                    <a:cubicBezTo>
                      <a:pt x="3" y="37"/>
                      <a:pt x="3" y="37"/>
                      <a:pt x="3" y="37"/>
                    </a:cubicBezTo>
                    <a:cubicBezTo>
                      <a:pt x="3" y="37"/>
                      <a:pt x="5" y="39"/>
                      <a:pt x="5" y="39"/>
                    </a:cubicBezTo>
                    <a:cubicBezTo>
                      <a:pt x="5" y="40"/>
                      <a:pt x="5" y="40"/>
                      <a:pt x="5" y="40"/>
                    </a:cubicBezTo>
                    <a:cubicBezTo>
                      <a:pt x="5" y="40"/>
                      <a:pt x="6" y="41"/>
                      <a:pt x="6" y="42"/>
                    </a:cubicBezTo>
                    <a:cubicBezTo>
                      <a:pt x="5" y="42"/>
                      <a:pt x="5" y="42"/>
                      <a:pt x="5" y="42"/>
                    </a:cubicBezTo>
                    <a:cubicBezTo>
                      <a:pt x="5" y="42"/>
                      <a:pt x="5" y="42"/>
                      <a:pt x="5" y="43"/>
                    </a:cubicBezTo>
                    <a:cubicBezTo>
                      <a:pt x="5" y="43"/>
                      <a:pt x="5" y="43"/>
                      <a:pt x="5" y="43"/>
                    </a:cubicBezTo>
                    <a:cubicBezTo>
                      <a:pt x="6" y="43"/>
                      <a:pt x="6" y="43"/>
                      <a:pt x="6" y="43"/>
                    </a:cubicBezTo>
                    <a:cubicBezTo>
                      <a:pt x="6" y="44"/>
                      <a:pt x="6" y="44"/>
                      <a:pt x="6" y="44"/>
                    </a:cubicBezTo>
                    <a:cubicBezTo>
                      <a:pt x="7" y="44"/>
                      <a:pt x="8" y="44"/>
                      <a:pt x="9" y="45"/>
                    </a:cubicBezTo>
                    <a:cubicBezTo>
                      <a:pt x="9" y="45"/>
                      <a:pt x="9" y="46"/>
                      <a:pt x="9" y="46"/>
                    </a:cubicBezTo>
                    <a:cubicBezTo>
                      <a:pt x="10" y="46"/>
                      <a:pt x="10" y="47"/>
                      <a:pt x="10" y="47"/>
                    </a:cubicBezTo>
                    <a:cubicBezTo>
                      <a:pt x="10" y="47"/>
                      <a:pt x="10" y="47"/>
                      <a:pt x="11" y="48"/>
                    </a:cubicBezTo>
                    <a:cubicBezTo>
                      <a:pt x="11" y="48"/>
                      <a:pt x="11" y="48"/>
                      <a:pt x="12" y="49"/>
                    </a:cubicBezTo>
                    <a:cubicBezTo>
                      <a:pt x="13" y="49"/>
                      <a:pt x="13" y="50"/>
                      <a:pt x="13" y="51"/>
                    </a:cubicBezTo>
                    <a:cubicBezTo>
                      <a:pt x="13" y="51"/>
                      <a:pt x="14" y="51"/>
                      <a:pt x="15" y="52"/>
                    </a:cubicBezTo>
                    <a:cubicBezTo>
                      <a:pt x="15" y="52"/>
                      <a:pt x="15" y="52"/>
                      <a:pt x="15" y="52"/>
                    </a:cubicBezTo>
                    <a:cubicBezTo>
                      <a:pt x="15" y="54"/>
                      <a:pt x="15" y="54"/>
                      <a:pt x="15" y="54"/>
                    </a:cubicBezTo>
                    <a:cubicBezTo>
                      <a:pt x="16" y="54"/>
                      <a:pt x="16" y="54"/>
                      <a:pt x="16" y="54"/>
                    </a:cubicBezTo>
                    <a:cubicBezTo>
                      <a:pt x="17" y="55"/>
                      <a:pt x="17" y="56"/>
                      <a:pt x="17" y="56"/>
                    </a:cubicBezTo>
                    <a:cubicBezTo>
                      <a:pt x="17" y="56"/>
                      <a:pt x="18" y="56"/>
                      <a:pt x="18" y="56"/>
                    </a:cubicBezTo>
                    <a:cubicBezTo>
                      <a:pt x="19" y="56"/>
                      <a:pt x="19" y="56"/>
                      <a:pt x="19" y="56"/>
                    </a:cubicBezTo>
                    <a:cubicBezTo>
                      <a:pt x="19" y="56"/>
                      <a:pt x="19" y="56"/>
                      <a:pt x="20" y="56"/>
                    </a:cubicBezTo>
                    <a:cubicBezTo>
                      <a:pt x="20" y="56"/>
                      <a:pt x="21" y="56"/>
                      <a:pt x="21" y="56"/>
                    </a:cubicBezTo>
                    <a:cubicBezTo>
                      <a:pt x="21" y="56"/>
                      <a:pt x="21" y="56"/>
                      <a:pt x="22" y="56"/>
                    </a:cubicBezTo>
                    <a:cubicBezTo>
                      <a:pt x="22" y="56"/>
                      <a:pt x="22" y="56"/>
                      <a:pt x="22" y="56"/>
                    </a:cubicBezTo>
                    <a:cubicBezTo>
                      <a:pt x="23" y="56"/>
                      <a:pt x="24" y="57"/>
                      <a:pt x="26" y="58"/>
                    </a:cubicBezTo>
                    <a:cubicBezTo>
                      <a:pt x="26" y="58"/>
                      <a:pt x="27" y="58"/>
                      <a:pt x="28" y="58"/>
                    </a:cubicBezTo>
                    <a:close/>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1" name="Freeform 80">
                <a:extLst>
                  <a:ext uri="{FF2B5EF4-FFF2-40B4-BE49-F238E27FC236}">
                    <a16:creationId xmlns:a16="http://schemas.microsoft.com/office/drawing/2014/main" id="{D981B7E0-47EE-4696-B34B-110D196EEA3B}"/>
                  </a:ext>
                </a:extLst>
              </p:cNvPr>
              <p:cNvSpPr>
                <a:spLocks/>
              </p:cNvSpPr>
              <p:nvPr userDrawn="1"/>
            </p:nvSpPr>
            <p:spPr bwMode="auto">
              <a:xfrm>
                <a:off x="4022" y="2429"/>
                <a:ext cx="287" cy="357"/>
              </a:xfrm>
              <a:custGeom>
                <a:avLst/>
                <a:gdLst>
                  <a:gd name="T0" fmla="*/ 29 w 48"/>
                  <a:gd name="T1" fmla="*/ 58 h 59"/>
                  <a:gd name="T2" fmla="*/ 29 w 48"/>
                  <a:gd name="T3" fmla="*/ 59 h 59"/>
                  <a:gd name="T4" fmla="*/ 32 w 48"/>
                  <a:gd name="T5" fmla="*/ 58 h 59"/>
                  <a:gd name="T6" fmla="*/ 33 w 48"/>
                  <a:gd name="T7" fmla="*/ 58 h 59"/>
                  <a:gd name="T8" fmla="*/ 34 w 48"/>
                  <a:gd name="T9" fmla="*/ 57 h 59"/>
                  <a:gd name="T10" fmla="*/ 37 w 48"/>
                  <a:gd name="T11" fmla="*/ 55 h 59"/>
                  <a:gd name="T12" fmla="*/ 39 w 48"/>
                  <a:gd name="T13" fmla="*/ 55 h 59"/>
                  <a:gd name="T14" fmla="*/ 40 w 48"/>
                  <a:gd name="T15" fmla="*/ 53 h 59"/>
                  <a:gd name="T16" fmla="*/ 37 w 48"/>
                  <a:gd name="T17" fmla="*/ 51 h 59"/>
                  <a:gd name="T18" fmla="*/ 34 w 48"/>
                  <a:gd name="T19" fmla="*/ 48 h 59"/>
                  <a:gd name="T20" fmla="*/ 32 w 48"/>
                  <a:gd name="T21" fmla="*/ 46 h 59"/>
                  <a:gd name="T22" fmla="*/ 32 w 48"/>
                  <a:gd name="T23" fmla="*/ 44 h 59"/>
                  <a:gd name="T24" fmla="*/ 34 w 48"/>
                  <a:gd name="T25" fmla="*/ 44 h 59"/>
                  <a:gd name="T26" fmla="*/ 35 w 48"/>
                  <a:gd name="T27" fmla="*/ 41 h 59"/>
                  <a:gd name="T28" fmla="*/ 36 w 48"/>
                  <a:gd name="T29" fmla="*/ 38 h 59"/>
                  <a:gd name="T30" fmla="*/ 36 w 48"/>
                  <a:gd name="T31" fmla="*/ 37 h 59"/>
                  <a:gd name="T32" fmla="*/ 37 w 48"/>
                  <a:gd name="T33" fmla="*/ 35 h 59"/>
                  <a:gd name="T34" fmla="*/ 39 w 48"/>
                  <a:gd name="T35" fmla="*/ 33 h 59"/>
                  <a:gd name="T36" fmla="*/ 41 w 48"/>
                  <a:gd name="T37" fmla="*/ 30 h 59"/>
                  <a:gd name="T38" fmla="*/ 42 w 48"/>
                  <a:gd name="T39" fmla="*/ 27 h 59"/>
                  <a:gd name="T40" fmla="*/ 42 w 48"/>
                  <a:gd name="T41" fmla="*/ 23 h 59"/>
                  <a:gd name="T42" fmla="*/ 44 w 48"/>
                  <a:gd name="T43" fmla="*/ 19 h 59"/>
                  <a:gd name="T44" fmla="*/ 45 w 48"/>
                  <a:gd name="T45" fmla="*/ 18 h 59"/>
                  <a:gd name="T46" fmla="*/ 46 w 48"/>
                  <a:gd name="T47" fmla="*/ 14 h 59"/>
                  <a:gd name="T48" fmla="*/ 44 w 48"/>
                  <a:gd name="T49" fmla="*/ 6 h 59"/>
                  <a:gd name="T50" fmla="*/ 41 w 48"/>
                  <a:gd name="T51" fmla="*/ 2 h 59"/>
                  <a:gd name="T52" fmla="*/ 38 w 48"/>
                  <a:gd name="T53" fmla="*/ 1 h 59"/>
                  <a:gd name="T54" fmla="*/ 38 w 48"/>
                  <a:gd name="T55" fmla="*/ 1 h 59"/>
                  <a:gd name="T56" fmla="*/ 36 w 48"/>
                  <a:gd name="T57" fmla="*/ 3 h 59"/>
                  <a:gd name="T58" fmla="*/ 34 w 48"/>
                  <a:gd name="T59" fmla="*/ 4 h 59"/>
                  <a:gd name="T60" fmla="*/ 29 w 48"/>
                  <a:gd name="T61" fmla="*/ 3 h 59"/>
                  <a:gd name="T62" fmla="*/ 28 w 48"/>
                  <a:gd name="T63" fmla="*/ 3 h 59"/>
                  <a:gd name="T64" fmla="*/ 27 w 48"/>
                  <a:gd name="T65" fmla="*/ 4 h 59"/>
                  <a:gd name="T66" fmla="*/ 9 w 48"/>
                  <a:gd name="T67" fmla="*/ 10 h 59"/>
                  <a:gd name="T68" fmla="*/ 6 w 48"/>
                  <a:gd name="T69" fmla="*/ 19 h 59"/>
                  <a:gd name="T70" fmla="*/ 6 w 48"/>
                  <a:gd name="T71" fmla="*/ 22 h 59"/>
                  <a:gd name="T72" fmla="*/ 2 w 48"/>
                  <a:gd name="T73" fmla="*/ 26 h 59"/>
                  <a:gd name="T74" fmla="*/ 1 w 48"/>
                  <a:gd name="T75" fmla="*/ 28 h 59"/>
                  <a:gd name="T76" fmla="*/ 1 w 48"/>
                  <a:gd name="T77" fmla="*/ 28 h 59"/>
                  <a:gd name="T78" fmla="*/ 0 w 48"/>
                  <a:gd name="T79" fmla="*/ 31 h 59"/>
                  <a:gd name="T80" fmla="*/ 2 w 48"/>
                  <a:gd name="T81" fmla="*/ 31 h 59"/>
                  <a:gd name="T82" fmla="*/ 2 w 48"/>
                  <a:gd name="T83" fmla="*/ 34 h 59"/>
                  <a:gd name="T84" fmla="*/ 3 w 48"/>
                  <a:gd name="T85" fmla="*/ 35 h 59"/>
                  <a:gd name="T86" fmla="*/ 5 w 48"/>
                  <a:gd name="T87" fmla="*/ 39 h 59"/>
                  <a:gd name="T88" fmla="*/ 6 w 48"/>
                  <a:gd name="T89" fmla="*/ 42 h 59"/>
                  <a:gd name="T90" fmla="*/ 5 w 48"/>
                  <a:gd name="T91" fmla="*/ 43 h 59"/>
                  <a:gd name="T92" fmla="*/ 6 w 48"/>
                  <a:gd name="T93" fmla="*/ 43 h 59"/>
                  <a:gd name="T94" fmla="*/ 9 w 48"/>
                  <a:gd name="T95" fmla="*/ 45 h 59"/>
                  <a:gd name="T96" fmla="*/ 10 w 48"/>
                  <a:gd name="T97" fmla="*/ 47 h 59"/>
                  <a:gd name="T98" fmla="*/ 12 w 48"/>
                  <a:gd name="T99" fmla="*/ 49 h 59"/>
                  <a:gd name="T100" fmla="*/ 15 w 48"/>
                  <a:gd name="T101" fmla="*/ 52 h 59"/>
                  <a:gd name="T102" fmla="*/ 15 w 48"/>
                  <a:gd name="T103" fmla="*/ 54 h 59"/>
                  <a:gd name="T104" fmla="*/ 17 w 48"/>
                  <a:gd name="T105" fmla="*/ 56 h 59"/>
                  <a:gd name="T106" fmla="*/ 19 w 48"/>
                  <a:gd name="T107" fmla="*/ 56 h 59"/>
                  <a:gd name="T108" fmla="*/ 21 w 48"/>
                  <a:gd name="T109" fmla="*/ 56 h 59"/>
                  <a:gd name="T110" fmla="*/ 22 w 48"/>
                  <a:gd name="T111" fmla="*/ 56 h 59"/>
                  <a:gd name="T112" fmla="*/ 28 w 48"/>
                  <a:gd name="T113" fmla="*/ 5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8" h="59">
                    <a:moveTo>
                      <a:pt x="28" y="58"/>
                    </a:moveTo>
                    <a:cubicBezTo>
                      <a:pt x="28" y="58"/>
                      <a:pt x="28" y="58"/>
                      <a:pt x="29" y="58"/>
                    </a:cubicBezTo>
                    <a:cubicBezTo>
                      <a:pt x="29" y="58"/>
                      <a:pt x="29" y="59"/>
                      <a:pt x="29" y="59"/>
                    </a:cubicBezTo>
                    <a:cubicBezTo>
                      <a:pt x="29" y="59"/>
                      <a:pt x="29" y="59"/>
                      <a:pt x="29" y="59"/>
                    </a:cubicBezTo>
                    <a:cubicBezTo>
                      <a:pt x="30" y="58"/>
                      <a:pt x="31" y="58"/>
                      <a:pt x="31" y="58"/>
                    </a:cubicBezTo>
                    <a:cubicBezTo>
                      <a:pt x="31" y="58"/>
                      <a:pt x="32" y="58"/>
                      <a:pt x="32" y="58"/>
                    </a:cubicBezTo>
                    <a:cubicBezTo>
                      <a:pt x="32" y="58"/>
                      <a:pt x="32" y="58"/>
                      <a:pt x="33" y="58"/>
                    </a:cubicBezTo>
                    <a:cubicBezTo>
                      <a:pt x="33" y="58"/>
                      <a:pt x="33" y="58"/>
                      <a:pt x="33" y="58"/>
                    </a:cubicBezTo>
                    <a:cubicBezTo>
                      <a:pt x="33" y="57"/>
                      <a:pt x="34" y="57"/>
                      <a:pt x="34" y="57"/>
                    </a:cubicBezTo>
                    <a:cubicBezTo>
                      <a:pt x="34" y="57"/>
                      <a:pt x="34" y="57"/>
                      <a:pt x="34" y="57"/>
                    </a:cubicBezTo>
                    <a:cubicBezTo>
                      <a:pt x="34" y="57"/>
                      <a:pt x="35" y="56"/>
                      <a:pt x="35" y="56"/>
                    </a:cubicBezTo>
                    <a:cubicBezTo>
                      <a:pt x="35" y="56"/>
                      <a:pt x="36" y="55"/>
                      <a:pt x="37" y="55"/>
                    </a:cubicBezTo>
                    <a:cubicBezTo>
                      <a:pt x="38" y="54"/>
                      <a:pt x="39" y="55"/>
                      <a:pt x="39" y="55"/>
                    </a:cubicBezTo>
                    <a:cubicBezTo>
                      <a:pt x="39" y="55"/>
                      <a:pt x="39" y="55"/>
                      <a:pt x="39" y="55"/>
                    </a:cubicBezTo>
                    <a:cubicBezTo>
                      <a:pt x="40" y="55"/>
                      <a:pt x="40" y="55"/>
                      <a:pt x="40" y="54"/>
                    </a:cubicBezTo>
                    <a:cubicBezTo>
                      <a:pt x="40" y="54"/>
                      <a:pt x="40" y="53"/>
                      <a:pt x="40" y="53"/>
                    </a:cubicBezTo>
                    <a:cubicBezTo>
                      <a:pt x="40" y="53"/>
                      <a:pt x="40" y="53"/>
                      <a:pt x="40" y="53"/>
                    </a:cubicBezTo>
                    <a:cubicBezTo>
                      <a:pt x="39" y="53"/>
                      <a:pt x="37" y="52"/>
                      <a:pt x="37" y="51"/>
                    </a:cubicBezTo>
                    <a:cubicBezTo>
                      <a:pt x="36" y="50"/>
                      <a:pt x="36" y="49"/>
                      <a:pt x="35" y="49"/>
                    </a:cubicBezTo>
                    <a:cubicBezTo>
                      <a:pt x="35" y="48"/>
                      <a:pt x="34" y="48"/>
                      <a:pt x="34" y="48"/>
                    </a:cubicBezTo>
                    <a:cubicBezTo>
                      <a:pt x="34" y="47"/>
                      <a:pt x="33" y="47"/>
                      <a:pt x="33" y="47"/>
                    </a:cubicBezTo>
                    <a:cubicBezTo>
                      <a:pt x="32" y="47"/>
                      <a:pt x="32" y="47"/>
                      <a:pt x="32" y="46"/>
                    </a:cubicBezTo>
                    <a:cubicBezTo>
                      <a:pt x="31" y="46"/>
                      <a:pt x="32" y="45"/>
                      <a:pt x="32" y="45"/>
                    </a:cubicBezTo>
                    <a:cubicBezTo>
                      <a:pt x="32" y="45"/>
                      <a:pt x="32" y="45"/>
                      <a:pt x="32" y="44"/>
                    </a:cubicBezTo>
                    <a:cubicBezTo>
                      <a:pt x="32" y="44"/>
                      <a:pt x="33" y="44"/>
                      <a:pt x="33" y="44"/>
                    </a:cubicBezTo>
                    <a:cubicBezTo>
                      <a:pt x="34" y="44"/>
                      <a:pt x="34" y="44"/>
                      <a:pt x="34" y="44"/>
                    </a:cubicBezTo>
                    <a:cubicBezTo>
                      <a:pt x="34" y="44"/>
                      <a:pt x="34" y="44"/>
                      <a:pt x="34" y="44"/>
                    </a:cubicBezTo>
                    <a:cubicBezTo>
                      <a:pt x="35" y="43"/>
                      <a:pt x="35" y="42"/>
                      <a:pt x="35" y="41"/>
                    </a:cubicBezTo>
                    <a:cubicBezTo>
                      <a:pt x="35" y="40"/>
                      <a:pt x="35" y="40"/>
                      <a:pt x="35" y="39"/>
                    </a:cubicBezTo>
                    <a:cubicBezTo>
                      <a:pt x="36" y="39"/>
                      <a:pt x="36" y="38"/>
                      <a:pt x="36" y="38"/>
                    </a:cubicBezTo>
                    <a:cubicBezTo>
                      <a:pt x="36" y="38"/>
                      <a:pt x="36" y="38"/>
                      <a:pt x="36" y="38"/>
                    </a:cubicBezTo>
                    <a:cubicBezTo>
                      <a:pt x="36" y="37"/>
                      <a:pt x="36" y="37"/>
                      <a:pt x="36" y="37"/>
                    </a:cubicBezTo>
                    <a:cubicBezTo>
                      <a:pt x="37" y="37"/>
                      <a:pt x="37" y="37"/>
                      <a:pt x="37" y="37"/>
                    </a:cubicBezTo>
                    <a:cubicBezTo>
                      <a:pt x="37" y="36"/>
                      <a:pt x="37" y="36"/>
                      <a:pt x="37" y="35"/>
                    </a:cubicBezTo>
                    <a:cubicBezTo>
                      <a:pt x="37" y="35"/>
                      <a:pt x="38" y="34"/>
                      <a:pt x="38" y="34"/>
                    </a:cubicBezTo>
                    <a:cubicBezTo>
                      <a:pt x="38" y="33"/>
                      <a:pt x="38" y="33"/>
                      <a:pt x="39" y="33"/>
                    </a:cubicBezTo>
                    <a:cubicBezTo>
                      <a:pt x="39" y="32"/>
                      <a:pt x="39" y="31"/>
                      <a:pt x="40" y="31"/>
                    </a:cubicBezTo>
                    <a:cubicBezTo>
                      <a:pt x="40" y="31"/>
                      <a:pt x="41" y="31"/>
                      <a:pt x="41" y="30"/>
                    </a:cubicBezTo>
                    <a:cubicBezTo>
                      <a:pt x="41" y="30"/>
                      <a:pt x="41" y="29"/>
                      <a:pt x="41" y="29"/>
                    </a:cubicBezTo>
                    <a:cubicBezTo>
                      <a:pt x="42" y="28"/>
                      <a:pt x="42" y="28"/>
                      <a:pt x="42" y="27"/>
                    </a:cubicBezTo>
                    <a:cubicBezTo>
                      <a:pt x="42" y="27"/>
                      <a:pt x="42" y="26"/>
                      <a:pt x="42" y="26"/>
                    </a:cubicBezTo>
                    <a:cubicBezTo>
                      <a:pt x="42" y="25"/>
                      <a:pt x="41" y="24"/>
                      <a:pt x="42" y="23"/>
                    </a:cubicBezTo>
                    <a:cubicBezTo>
                      <a:pt x="43" y="22"/>
                      <a:pt x="43" y="21"/>
                      <a:pt x="43" y="20"/>
                    </a:cubicBezTo>
                    <a:cubicBezTo>
                      <a:pt x="43" y="19"/>
                      <a:pt x="44" y="19"/>
                      <a:pt x="44" y="19"/>
                    </a:cubicBezTo>
                    <a:cubicBezTo>
                      <a:pt x="45" y="19"/>
                      <a:pt x="45" y="18"/>
                      <a:pt x="45" y="18"/>
                    </a:cubicBezTo>
                    <a:cubicBezTo>
                      <a:pt x="45" y="18"/>
                      <a:pt x="45" y="18"/>
                      <a:pt x="45" y="18"/>
                    </a:cubicBezTo>
                    <a:cubicBezTo>
                      <a:pt x="46" y="17"/>
                      <a:pt x="47" y="17"/>
                      <a:pt x="48" y="16"/>
                    </a:cubicBezTo>
                    <a:cubicBezTo>
                      <a:pt x="47" y="15"/>
                      <a:pt x="46" y="14"/>
                      <a:pt x="46" y="14"/>
                    </a:cubicBezTo>
                    <a:cubicBezTo>
                      <a:pt x="45" y="14"/>
                      <a:pt x="44" y="12"/>
                      <a:pt x="44" y="10"/>
                    </a:cubicBezTo>
                    <a:cubicBezTo>
                      <a:pt x="44" y="8"/>
                      <a:pt x="44" y="6"/>
                      <a:pt x="44" y="6"/>
                    </a:cubicBezTo>
                    <a:cubicBezTo>
                      <a:pt x="44" y="5"/>
                      <a:pt x="44" y="5"/>
                      <a:pt x="43" y="5"/>
                    </a:cubicBezTo>
                    <a:cubicBezTo>
                      <a:pt x="43" y="4"/>
                      <a:pt x="42" y="3"/>
                      <a:pt x="41" y="2"/>
                    </a:cubicBezTo>
                    <a:cubicBezTo>
                      <a:pt x="40" y="1"/>
                      <a:pt x="40" y="1"/>
                      <a:pt x="39" y="0"/>
                    </a:cubicBezTo>
                    <a:cubicBezTo>
                      <a:pt x="39" y="1"/>
                      <a:pt x="39" y="1"/>
                      <a:pt x="38" y="1"/>
                    </a:cubicBezTo>
                    <a:cubicBezTo>
                      <a:pt x="38" y="1"/>
                      <a:pt x="38" y="1"/>
                      <a:pt x="38" y="1"/>
                    </a:cubicBezTo>
                    <a:cubicBezTo>
                      <a:pt x="38" y="1"/>
                      <a:pt x="38" y="1"/>
                      <a:pt x="38" y="1"/>
                    </a:cubicBezTo>
                    <a:cubicBezTo>
                      <a:pt x="38" y="1"/>
                      <a:pt x="37" y="1"/>
                      <a:pt x="37" y="2"/>
                    </a:cubicBezTo>
                    <a:cubicBezTo>
                      <a:pt x="37" y="2"/>
                      <a:pt x="37" y="3"/>
                      <a:pt x="36" y="3"/>
                    </a:cubicBezTo>
                    <a:cubicBezTo>
                      <a:pt x="35" y="3"/>
                      <a:pt x="35" y="3"/>
                      <a:pt x="35" y="4"/>
                    </a:cubicBezTo>
                    <a:cubicBezTo>
                      <a:pt x="35" y="4"/>
                      <a:pt x="35" y="4"/>
                      <a:pt x="34" y="4"/>
                    </a:cubicBezTo>
                    <a:cubicBezTo>
                      <a:pt x="33" y="4"/>
                      <a:pt x="33" y="4"/>
                      <a:pt x="33" y="3"/>
                    </a:cubicBezTo>
                    <a:cubicBezTo>
                      <a:pt x="29" y="3"/>
                      <a:pt x="29" y="3"/>
                      <a:pt x="29" y="3"/>
                    </a:cubicBezTo>
                    <a:cubicBezTo>
                      <a:pt x="29" y="3"/>
                      <a:pt x="29" y="3"/>
                      <a:pt x="29" y="3"/>
                    </a:cubicBezTo>
                    <a:cubicBezTo>
                      <a:pt x="29" y="3"/>
                      <a:pt x="28" y="3"/>
                      <a:pt x="28" y="3"/>
                    </a:cubicBezTo>
                    <a:cubicBezTo>
                      <a:pt x="27" y="3"/>
                      <a:pt x="27" y="4"/>
                      <a:pt x="27" y="4"/>
                    </a:cubicBezTo>
                    <a:cubicBezTo>
                      <a:pt x="27" y="4"/>
                      <a:pt x="27" y="4"/>
                      <a:pt x="27" y="4"/>
                    </a:cubicBezTo>
                    <a:cubicBezTo>
                      <a:pt x="9" y="4"/>
                      <a:pt x="9" y="4"/>
                      <a:pt x="9" y="4"/>
                    </a:cubicBezTo>
                    <a:cubicBezTo>
                      <a:pt x="9" y="10"/>
                      <a:pt x="9" y="10"/>
                      <a:pt x="9" y="10"/>
                    </a:cubicBezTo>
                    <a:cubicBezTo>
                      <a:pt x="6" y="10"/>
                      <a:pt x="6" y="10"/>
                      <a:pt x="6" y="10"/>
                    </a:cubicBezTo>
                    <a:cubicBezTo>
                      <a:pt x="6" y="19"/>
                      <a:pt x="6" y="19"/>
                      <a:pt x="6" y="19"/>
                    </a:cubicBezTo>
                    <a:cubicBezTo>
                      <a:pt x="6" y="20"/>
                      <a:pt x="6" y="22"/>
                      <a:pt x="6" y="22"/>
                    </a:cubicBezTo>
                    <a:cubicBezTo>
                      <a:pt x="6" y="22"/>
                      <a:pt x="6" y="22"/>
                      <a:pt x="6" y="22"/>
                    </a:cubicBezTo>
                    <a:cubicBezTo>
                      <a:pt x="5" y="22"/>
                      <a:pt x="3" y="23"/>
                      <a:pt x="3" y="24"/>
                    </a:cubicBezTo>
                    <a:cubicBezTo>
                      <a:pt x="3" y="25"/>
                      <a:pt x="3" y="25"/>
                      <a:pt x="2" y="26"/>
                    </a:cubicBezTo>
                    <a:cubicBezTo>
                      <a:pt x="2" y="26"/>
                      <a:pt x="2" y="26"/>
                      <a:pt x="2" y="27"/>
                    </a:cubicBezTo>
                    <a:cubicBezTo>
                      <a:pt x="2" y="27"/>
                      <a:pt x="2" y="28"/>
                      <a:pt x="1" y="28"/>
                    </a:cubicBezTo>
                    <a:cubicBezTo>
                      <a:pt x="1" y="28"/>
                      <a:pt x="1" y="28"/>
                      <a:pt x="1" y="28"/>
                    </a:cubicBezTo>
                    <a:cubicBezTo>
                      <a:pt x="0" y="28"/>
                      <a:pt x="1" y="28"/>
                      <a:pt x="1" y="28"/>
                    </a:cubicBezTo>
                    <a:cubicBezTo>
                      <a:pt x="1" y="29"/>
                      <a:pt x="1" y="29"/>
                      <a:pt x="1" y="30"/>
                    </a:cubicBezTo>
                    <a:cubicBezTo>
                      <a:pt x="0" y="30"/>
                      <a:pt x="0" y="31"/>
                      <a:pt x="0" y="31"/>
                    </a:cubicBezTo>
                    <a:cubicBezTo>
                      <a:pt x="0" y="31"/>
                      <a:pt x="1" y="31"/>
                      <a:pt x="1" y="31"/>
                    </a:cubicBezTo>
                    <a:cubicBezTo>
                      <a:pt x="1" y="31"/>
                      <a:pt x="1" y="31"/>
                      <a:pt x="2" y="31"/>
                    </a:cubicBezTo>
                    <a:cubicBezTo>
                      <a:pt x="2" y="32"/>
                      <a:pt x="2" y="32"/>
                      <a:pt x="2" y="33"/>
                    </a:cubicBezTo>
                    <a:cubicBezTo>
                      <a:pt x="2" y="33"/>
                      <a:pt x="2" y="33"/>
                      <a:pt x="2" y="34"/>
                    </a:cubicBezTo>
                    <a:cubicBezTo>
                      <a:pt x="2" y="35"/>
                      <a:pt x="3" y="35"/>
                      <a:pt x="3" y="35"/>
                    </a:cubicBezTo>
                    <a:cubicBezTo>
                      <a:pt x="3" y="35"/>
                      <a:pt x="3" y="35"/>
                      <a:pt x="3" y="35"/>
                    </a:cubicBezTo>
                    <a:cubicBezTo>
                      <a:pt x="3" y="37"/>
                      <a:pt x="3" y="37"/>
                      <a:pt x="3" y="37"/>
                    </a:cubicBezTo>
                    <a:cubicBezTo>
                      <a:pt x="3" y="37"/>
                      <a:pt x="5" y="39"/>
                      <a:pt x="5" y="39"/>
                    </a:cubicBezTo>
                    <a:cubicBezTo>
                      <a:pt x="5" y="40"/>
                      <a:pt x="5" y="40"/>
                      <a:pt x="5" y="40"/>
                    </a:cubicBezTo>
                    <a:cubicBezTo>
                      <a:pt x="5" y="40"/>
                      <a:pt x="6" y="41"/>
                      <a:pt x="6" y="42"/>
                    </a:cubicBezTo>
                    <a:cubicBezTo>
                      <a:pt x="5" y="42"/>
                      <a:pt x="5" y="42"/>
                      <a:pt x="5" y="42"/>
                    </a:cubicBezTo>
                    <a:cubicBezTo>
                      <a:pt x="5" y="42"/>
                      <a:pt x="5" y="42"/>
                      <a:pt x="5" y="43"/>
                    </a:cubicBezTo>
                    <a:cubicBezTo>
                      <a:pt x="5" y="43"/>
                      <a:pt x="5" y="43"/>
                      <a:pt x="5" y="43"/>
                    </a:cubicBezTo>
                    <a:cubicBezTo>
                      <a:pt x="6" y="43"/>
                      <a:pt x="6" y="43"/>
                      <a:pt x="6" y="43"/>
                    </a:cubicBezTo>
                    <a:cubicBezTo>
                      <a:pt x="6" y="44"/>
                      <a:pt x="6" y="44"/>
                      <a:pt x="6" y="44"/>
                    </a:cubicBezTo>
                    <a:cubicBezTo>
                      <a:pt x="7" y="44"/>
                      <a:pt x="8" y="44"/>
                      <a:pt x="9" y="45"/>
                    </a:cubicBezTo>
                    <a:cubicBezTo>
                      <a:pt x="9" y="45"/>
                      <a:pt x="9" y="46"/>
                      <a:pt x="9" y="46"/>
                    </a:cubicBezTo>
                    <a:cubicBezTo>
                      <a:pt x="10" y="46"/>
                      <a:pt x="10" y="47"/>
                      <a:pt x="10" y="47"/>
                    </a:cubicBezTo>
                    <a:cubicBezTo>
                      <a:pt x="10" y="47"/>
                      <a:pt x="10" y="47"/>
                      <a:pt x="11" y="48"/>
                    </a:cubicBezTo>
                    <a:cubicBezTo>
                      <a:pt x="11" y="48"/>
                      <a:pt x="11" y="48"/>
                      <a:pt x="12" y="49"/>
                    </a:cubicBezTo>
                    <a:cubicBezTo>
                      <a:pt x="13" y="49"/>
                      <a:pt x="13" y="50"/>
                      <a:pt x="13" y="51"/>
                    </a:cubicBezTo>
                    <a:cubicBezTo>
                      <a:pt x="13" y="51"/>
                      <a:pt x="14" y="51"/>
                      <a:pt x="15" y="52"/>
                    </a:cubicBezTo>
                    <a:cubicBezTo>
                      <a:pt x="15" y="52"/>
                      <a:pt x="15" y="52"/>
                      <a:pt x="15" y="52"/>
                    </a:cubicBezTo>
                    <a:cubicBezTo>
                      <a:pt x="15" y="54"/>
                      <a:pt x="15" y="54"/>
                      <a:pt x="15" y="54"/>
                    </a:cubicBezTo>
                    <a:cubicBezTo>
                      <a:pt x="16" y="54"/>
                      <a:pt x="16" y="54"/>
                      <a:pt x="16" y="54"/>
                    </a:cubicBezTo>
                    <a:cubicBezTo>
                      <a:pt x="17" y="55"/>
                      <a:pt x="17" y="56"/>
                      <a:pt x="17" y="56"/>
                    </a:cubicBezTo>
                    <a:cubicBezTo>
                      <a:pt x="17" y="56"/>
                      <a:pt x="18" y="56"/>
                      <a:pt x="18" y="56"/>
                    </a:cubicBezTo>
                    <a:cubicBezTo>
                      <a:pt x="19" y="56"/>
                      <a:pt x="19" y="56"/>
                      <a:pt x="19" y="56"/>
                    </a:cubicBezTo>
                    <a:cubicBezTo>
                      <a:pt x="19" y="56"/>
                      <a:pt x="19" y="56"/>
                      <a:pt x="20" y="56"/>
                    </a:cubicBezTo>
                    <a:cubicBezTo>
                      <a:pt x="20" y="56"/>
                      <a:pt x="21" y="56"/>
                      <a:pt x="21" y="56"/>
                    </a:cubicBezTo>
                    <a:cubicBezTo>
                      <a:pt x="21" y="56"/>
                      <a:pt x="21" y="56"/>
                      <a:pt x="22" y="56"/>
                    </a:cubicBezTo>
                    <a:cubicBezTo>
                      <a:pt x="22" y="56"/>
                      <a:pt x="22" y="56"/>
                      <a:pt x="22" y="56"/>
                    </a:cubicBezTo>
                    <a:cubicBezTo>
                      <a:pt x="23" y="56"/>
                      <a:pt x="24" y="57"/>
                      <a:pt x="26" y="58"/>
                    </a:cubicBezTo>
                    <a:cubicBezTo>
                      <a:pt x="26" y="58"/>
                      <a:pt x="27" y="58"/>
                      <a:pt x="28" y="5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2" name="Freeform 81">
                <a:extLst>
                  <a:ext uri="{FF2B5EF4-FFF2-40B4-BE49-F238E27FC236}">
                    <a16:creationId xmlns:a16="http://schemas.microsoft.com/office/drawing/2014/main" id="{C42481DD-A76F-4AD3-9BD4-6D6701B5CC0C}"/>
                  </a:ext>
                </a:extLst>
              </p:cNvPr>
              <p:cNvSpPr>
                <a:spLocks/>
              </p:cNvSpPr>
              <p:nvPr userDrawn="1"/>
            </p:nvSpPr>
            <p:spPr bwMode="auto">
              <a:xfrm>
                <a:off x="4363" y="2623"/>
                <a:ext cx="30" cy="30"/>
              </a:xfrm>
              <a:custGeom>
                <a:avLst/>
                <a:gdLst>
                  <a:gd name="T0" fmla="*/ 2 w 5"/>
                  <a:gd name="T1" fmla="*/ 4 h 5"/>
                  <a:gd name="T2" fmla="*/ 3 w 5"/>
                  <a:gd name="T3" fmla="*/ 5 h 5"/>
                  <a:gd name="T4" fmla="*/ 4 w 5"/>
                  <a:gd name="T5" fmla="*/ 4 h 5"/>
                  <a:gd name="T6" fmla="*/ 4 w 5"/>
                  <a:gd name="T7" fmla="*/ 4 h 5"/>
                  <a:gd name="T8" fmla="*/ 3 w 5"/>
                  <a:gd name="T9" fmla="*/ 3 h 5"/>
                  <a:gd name="T10" fmla="*/ 3 w 5"/>
                  <a:gd name="T11" fmla="*/ 3 h 5"/>
                  <a:gd name="T12" fmla="*/ 5 w 5"/>
                  <a:gd name="T13" fmla="*/ 2 h 5"/>
                  <a:gd name="T14" fmla="*/ 5 w 5"/>
                  <a:gd name="T15" fmla="*/ 1 h 5"/>
                  <a:gd name="T16" fmla="*/ 4 w 5"/>
                  <a:gd name="T17" fmla="*/ 0 h 5"/>
                  <a:gd name="T18" fmla="*/ 4 w 5"/>
                  <a:gd name="T19" fmla="*/ 0 h 5"/>
                  <a:gd name="T20" fmla="*/ 4 w 5"/>
                  <a:gd name="T21" fmla="*/ 0 h 5"/>
                  <a:gd name="T22" fmla="*/ 4 w 5"/>
                  <a:gd name="T23" fmla="*/ 0 h 5"/>
                  <a:gd name="T24" fmla="*/ 3 w 5"/>
                  <a:gd name="T25" fmla="*/ 1 h 5"/>
                  <a:gd name="T26" fmla="*/ 2 w 5"/>
                  <a:gd name="T27" fmla="*/ 1 h 5"/>
                  <a:gd name="T28" fmla="*/ 2 w 5"/>
                  <a:gd name="T29" fmla="*/ 1 h 5"/>
                  <a:gd name="T30" fmla="*/ 1 w 5"/>
                  <a:gd name="T31" fmla="*/ 3 h 5"/>
                  <a:gd name="T32" fmla="*/ 1 w 5"/>
                  <a:gd name="T33" fmla="*/ 5 h 5"/>
                  <a:gd name="T34" fmla="*/ 1 w 5"/>
                  <a:gd name="T35" fmla="*/ 5 h 5"/>
                  <a:gd name="T36" fmla="*/ 2 w 5"/>
                  <a:gd name="T37" fmla="*/ 5 h 5"/>
                  <a:gd name="T38" fmla="*/ 2 w 5"/>
                  <a:gd name="T39"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5">
                    <a:moveTo>
                      <a:pt x="2" y="4"/>
                    </a:moveTo>
                    <a:cubicBezTo>
                      <a:pt x="3" y="4"/>
                      <a:pt x="3" y="5"/>
                      <a:pt x="3" y="5"/>
                    </a:cubicBezTo>
                    <a:cubicBezTo>
                      <a:pt x="4" y="5"/>
                      <a:pt x="4" y="4"/>
                      <a:pt x="4" y="4"/>
                    </a:cubicBezTo>
                    <a:cubicBezTo>
                      <a:pt x="4" y="4"/>
                      <a:pt x="4" y="4"/>
                      <a:pt x="4" y="4"/>
                    </a:cubicBezTo>
                    <a:cubicBezTo>
                      <a:pt x="3" y="3"/>
                      <a:pt x="3" y="3"/>
                      <a:pt x="3" y="3"/>
                    </a:cubicBezTo>
                    <a:cubicBezTo>
                      <a:pt x="3" y="3"/>
                      <a:pt x="3" y="3"/>
                      <a:pt x="3" y="3"/>
                    </a:cubicBezTo>
                    <a:cubicBezTo>
                      <a:pt x="3" y="2"/>
                      <a:pt x="4" y="2"/>
                      <a:pt x="5" y="2"/>
                    </a:cubicBezTo>
                    <a:cubicBezTo>
                      <a:pt x="5" y="2"/>
                      <a:pt x="5" y="1"/>
                      <a:pt x="5" y="1"/>
                    </a:cubicBezTo>
                    <a:cubicBezTo>
                      <a:pt x="5" y="1"/>
                      <a:pt x="5" y="1"/>
                      <a:pt x="4" y="0"/>
                    </a:cubicBezTo>
                    <a:cubicBezTo>
                      <a:pt x="4" y="0"/>
                      <a:pt x="4" y="0"/>
                      <a:pt x="4" y="0"/>
                    </a:cubicBezTo>
                    <a:cubicBezTo>
                      <a:pt x="4" y="0"/>
                      <a:pt x="4" y="0"/>
                      <a:pt x="4" y="0"/>
                    </a:cubicBezTo>
                    <a:cubicBezTo>
                      <a:pt x="4" y="0"/>
                      <a:pt x="4" y="0"/>
                      <a:pt x="4" y="0"/>
                    </a:cubicBezTo>
                    <a:cubicBezTo>
                      <a:pt x="3" y="1"/>
                      <a:pt x="3" y="1"/>
                      <a:pt x="3" y="1"/>
                    </a:cubicBezTo>
                    <a:cubicBezTo>
                      <a:pt x="3" y="1"/>
                      <a:pt x="2" y="1"/>
                      <a:pt x="2" y="1"/>
                    </a:cubicBezTo>
                    <a:cubicBezTo>
                      <a:pt x="2" y="1"/>
                      <a:pt x="2" y="1"/>
                      <a:pt x="2" y="1"/>
                    </a:cubicBezTo>
                    <a:cubicBezTo>
                      <a:pt x="2" y="1"/>
                      <a:pt x="1" y="2"/>
                      <a:pt x="1" y="3"/>
                    </a:cubicBezTo>
                    <a:cubicBezTo>
                      <a:pt x="0" y="3"/>
                      <a:pt x="0" y="4"/>
                      <a:pt x="1" y="5"/>
                    </a:cubicBezTo>
                    <a:cubicBezTo>
                      <a:pt x="1" y="5"/>
                      <a:pt x="1" y="5"/>
                      <a:pt x="1" y="5"/>
                    </a:cubicBezTo>
                    <a:cubicBezTo>
                      <a:pt x="1" y="5"/>
                      <a:pt x="2" y="5"/>
                      <a:pt x="2" y="5"/>
                    </a:cubicBezTo>
                    <a:cubicBezTo>
                      <a:pt x="2" y="5"/>
                      <a:pt x="2" y="4"/>
                      <a:pt x="2" y="4"/>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3" name="Freeform 82">
                <a:extLst>
                  <a:ext uri="{FF2B5EF4-FFF2-40B4-BE49-F238E27FC236}">
                    <a16:creationId xmlns:a16="http://schemas.microsoft.com/office/drawing/2014/main" id="{54A14B7D-9A0B-4746-A36C-F49EDE7711B8}"/>
                  </a:ext>
                </a:extLst>
              </p:cNvPr>
              <p:cNvSpPr>
                <a:spLocks/>
              </p:cNvSpPr>
              <p:nvPr userDrawn="1"/>
            </p:nvSpPr>
            <p:spPr bwMode="auto">
              <a:xfrm>
                <a:off x="4363" y="2623"/>
                <a:ext cx="30" cy="30"/>
              </a:xfrm>
              <a:custGeom>
                <a:avLst/>
                <a:gdLst>
                  <a:gd name="T0" fmla="*/ 2 w 5"/>
                  <a:gd name="T1" fmla="*/ 4 h 5"/>
                  <a:gd name="T2" fmla="*/ 3 w 5"/>
                  <a:gd name="T3" fmla="*/ 5 h 5"/>
                  <a:gd name="T4" fmla="*/ 4 w 5"/>
                  <a:gd name="T5" fmla="*/ 4 h 5"/>
                  <a:gd name="T6" fmla="*/ 4 w 5"/>
                  <a:gd name="T7" fmla="*/ 4 h 5"/>
                  <a:gd name="T8" fmla="*/ 3 w 5"/>
                  <a:gd name="T9" fmla="*/ 3 h 5"/>
                  <a:gd name="T10" fmla="*/ 3 w 5"/>
                  <a:gd name="T11" fmla="*/ 3 h 5"/>
                  <a:gd name="T12" fmla="*/ 5 w 5"/>
                  <a:gd name="T13" fmla="*/ 2 h 5"/>
                  <a:gd name="T14" fmla="*/ 5 w 5"/>
                  <a:gd name="T15" fmla="*/ 1 h 5"/>
                  <a:gd name="T16" fmla="*/ 4 w 5"/>
                  <a:gd name="T17" fmla="*/ 0 h 5"/>
                  <a:gd name="T18" fmla="*/ 4 w 5"/>
                  <a:gd name="T19" fmla="*/ 0 h 5"/>
                  <a:gd name="T20" fmla="*/ 4 w 5"/>
                  <a:gd name="T21" fmla="*/ 0 h 5"/>
                  <a:gd name="T22" fmla="*/ 4 w 5"/>
                  <a:gd name="T23" fmla="*/ 0 h 5"/>
                  <a:gd name="T24" fmla="*/ 3 w 5"/>
                  <a:gd name="T25" fmla="*/ 1 h 5"/>
                  <a:gd name="T26" fmla="*/ 2 w 5"/>
                  <a:gd name="T27" fmla="*/ 1 h 5"/>
                  <a:gd name="T28" fmla="*/ 2 w 5"/>
                  <a:gd name="T29" fmla="*/ 1 h 5"/>
                  <a:gd name="T30" fmla="*/ 1 w 5"/>
                  <a:gd name="T31" fmla="*/ 3 h 5"/>
                  <a:gd name="T32" fmla="*/ 1 w 5"/>
                  <a:gd name="T33" fmla="*/ 5 h 5"/>
                  <a:gd name="T34" fmla="*/ 1 w 5"/>
                  <a:gd name="T35" fmla="*/ 5 h 5"/>
                  <a:gd name="T36" fmla="*/ 2 w 5"/>
                  <a:gd name="T37" fmla="*/ 5 h 5"/>
                  <a:gd name="T38" fmla="*/ 2 w 5"/>
                  <a:gd name="T39"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 h="5">
                    <a:moveTo>
                      <a:pt x="2" y="4"/>
                    </a:moveTo>
                    <a:cubicBezTo>
                      <a:pt x="3" y="4"/>
                      <a:pt x="3" y="5"/>
                      <a:pt x="3" y="5"/>
                    </a:cubicBezTo>
                    <a:cubicBezTo>
                      <a:pt x="4" y="5"/>
                      <a:pt x="4" y="4"/>
                      <a:pt x="4" y="4"/>
                    </a:cubicBezTo>
                    <a:cubicBezTo>
                      <a:pt x="4" y="4"/>
                      <a:pt x="4" y="4"/>
                      <a:pt x="4" y="4"/>
                    </a:cubicBezTo>
                    <a:cubicBezTo>
                      <a:pt x="3" y="3"/>
                      <a:pt x="3" y="3"/>
                      <a:pt x="3" y="3"/>
                    </a:cubicBezTo>
                    <a:cubicBezTo>
                      <a:pt x="3" y="3"/>
                      <a:pt x="3" y="3"/>
                      <a:pt x="3" y="3"/>
                    </a:cubicBezTo>
                    <a:cubicBezTo>
                      <a:pt x="3" y="2"/>
                      <a:pt x="4" y="2"/>
                      <a:pt x="5" y="2"/>
                    </a:cubicBezTo>
                    <a:cubicBezTo>
                      <a:pt x="5" y="2"/>
                      <a:pt x="5" y="1"/>
                      <a:pt x="5" y="1"/>
                    </a:cubicBezTo>
                    <a:cubicBezTo>
                      <a:pt x="5" y="1"/>
                      <a:pt x="5" y="1"/>
                      <a:pt x="4" y="0"/>
                    </a:cubicBezTo>
                    <a:cubicBezTo>
                      <a:pt x="4" y="0"/>
                      <a:pt x="4" y="0"/>
                      <a:pt x="4" y="0"/>
                    </a:cubicBezTo>
                    <a:cubicBezTo>
                      <a:pt x="4" y="0"/>
                      <a:pt x="4" y="0"/>
                      <a:pt x="4" y="0"/>
                    </a:cubicBezTo>
                    <a:cubicBezTo>
                      <a:pt x="4" y="0"/>
                      <a:pt x="4" y="0"/>
                      <a:pt x="4" y="0"/>
                    </a:cubicBezTo>
                    <a:cubicBezTo>
                      <a:pt x="3" y="1"/>
                      <a:pt x="3" y="1"/>
                      <a:pt x="3" y="1"/>
                    </a:cubicBezTo>
                    <a:cubicBezTo>
                      <a:pt x="3" y="1"/>
                      <a:pt x="2" y="1"/>
                      <a:pt x="2" y="1"/>
                    </a:cubicBezTo>
                    <a:cubicBezTo>
                      <a:pt x="2" y="1"/>
                      <a:pt x="2" y="1"/>
                      <a:pt x="2" y="1"/>
                    </a:cubicBezTo>
                    <a:cubicBezTo>
                      <a:pt x="2" y="1"/>
                      <a:pt x="1" y="2"/>
                      <a:pt x="1" y="3"/>
                    </a:cubicBezTo>
                    <a:cubicBezTo>
                      <a:pt x="0" y="3"/>
                      <a:pt x="0" y="4"/>
                      <a:pt x="1" y="5"/>
                    </a:cubicBezTo>
                    <a:cubicBezTo>
                      <a:pt x="1" y="5"/>
                      <a:pt x="1" y="5"/>
                      <a:pt x="1" y="5"/>
                    </a:cubicBezTo>
                    <a:cubicBezTo>
                      <a:pt x="1" y="5"/>
                      <a:pt x="2" y="5"/>
                      <a:pt x="2" y="5"/>
                    </a:cubicBezTo>
                    <a:cubicBezTo>
                      <a:pt x="2" y="5"/>
                      <a:pt x="2" y="4"/>
                      <a:pt x="2" y="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4" name="Freeform 83">
                <a:extLst>
                  <a:ext uri="{FF2B5EF4-FFF2-40B4-BE49-F238E27FC236}">
                    <a16:creationId xmlns:a16="http://schemas.microsoft.com/office/drawing/2014/main" id="{7AAF04A9-5BBD-44AE-81EC-6A3808C42DC2}"/>
                  </a:ext>
                </a:extLst>
              </p:cNvPr>
              <p:cNvSpPr>
                <a:spLocks/>
              </p:cNvSpPr>
              <p:nvPr userDrawn="1"/>
            </p:nvSpPr>
            <p:spPr bwMode="auto">
              <a:xfrm>
                <a:off x="4274" y="2526"/>
                <a:ext cx="113" cy="97"/>
              </a:xfrm>
              <a:custGeom>
                <a:avLst/>
                <a:gdLst>
                  <a:gd name="T0" fmla="*/ 17 w 19"/>
                  <a:gd name="T1" fmla="*/ 16 h 16"/>
                  <a:gd name="T2" fmla="*/ 17 w 19"/>
                  <a:gd name="T3" fmla="*/ 16 h 16"/>
                  <a:gd name="T4" fmla="*/ 18 w 19"/>
                  <a:gd name="T5" fmla="*/ 16 h 16"/>
                  <a:gd name="T6" fmla="*/ 18 w 19"/>
                  <a:gd name="T7" fmla="*/ 16 h 16"/>
                  <a:gd name="T8" fmla="*/ 19 w 19"/>
                  <a:gd name="T9" fmla="*/ 16 h 16"/>
                  <a:gd name="T10" fmla="*/ 16 w 19"/>
                  <a:gd name="T11" fmla="*/ 12 h 16"/>
                  <a:gd name="T12" fmla="*/ 11 w 19"/>
                  <a:gd name="T13" fmla="*/ 9 h 16"/>
                  <a:gd name="T14" fmla="*/ 10 w 19"/>
                  <a:gd name="T15" fmla="*/ 8 h 16"/>
                  <a:gd name="T16" fmla="*/ 10 w 19"/>
                  <a:gd name="T17" fmla="*/ 7 h 16"/>
                  <a:gd name="T18" fmla="*/ 7 w 19"/>
                  <a:gd name="T19" fmla="*/ 3 h 16"/>
                  <a:gd name="T20" fmla="*/ 6 w 19"/>
                  <a:gd name="T21" fmla="*/ 0 h 16"/>
                  <a:gd name="T22" fmla="*/ 4 w 19"/>
                  <a:gd name="T23" fmla="*/ 2 h 16"/>
                  <a:gd name="T24" fmla="*/ 3 w 19"/>
                  <a:gd name="T25" fmla="*/ 2 h 16"/>
                  <a:gd name="T26" fmla="*/ 2 w 19"/>
                  <a:gd name="T27" fmla="*/ 3 h 16"/>
                  <a:gd name="T28" fmla="*/ 2 w 19"/>
                  <a:gd name="T29" fmla="*/ 4 h 16"/>
                  <a:gd name="T30" fmla="*/ 0 w 19"/>
                  <a:gd name="T31" fmla="*/ 7 h 16"/>
                  <a:gd name="T32" fmla="*/ 0 w 19"/>
                  <a:gd name="T33" fmla="*/ 10 h 16"/>
                  <a:gd name="T34" fmla="*/ 0 w 19"/>
                  <a:gd name="T35" fmla="*/ 11 h 16"/>
                  <a:gd name="T36" fmla="*/ 1 w 19"/>
                  <a:gd name="T37" fmla="*/ 11 h 16"/>
                  <a:gd name="T38" fmla="*/ 3 w 19"/>
                  <a:gd name="T39" fmla="*/ 11 h 16"/>
                  <a:gd name="T40" fmla="*/ 3 w 19"/>
                  <a:gd name="T41" fmla="*/ 11 h 16"/>
                  <a:gd name="T42" fmla="*/ 3 w 19"/>
                  <a:gd name="T43" fmla="*/ 10 h 16"/>
                  <a:gd name="T44" fmla="*/ 4 w 19"/>
                  <a:gd name="T45" fmla="*/ 9 h 16"/>
                  <a:gd name="T46" fmla="*/ 5 w 19"/>
                  <a:gd name="T47" fmla="*/ 9 h 16"/>
                  <a:gd name="T48" fmla="*/ 5 w 19"/>
                  <a:gd name="T49" fmla="*/ 10 h 16"/>
                  <a:gd name="T50" fmla="*/ 7 w 19"/>
                  <a:gd name="T51" fmla="*/ 10 h 16"/>
                  <a:gd name="T52" fmla="*/ 8 w 19"/>
                  <a:gd name="T53" fmla="*/ 10 h 16"/>
                  <a:gd name="T54" fmla="*/ 8 w 19"/>
                  <a:gd name="T55" fmla="*/ 10 h 16"/>
                  <a:gd name="T56" fmla="*/ 9 w 19"/>
                  <a:gd name="T57" fmla="*/ 10 h 16"/>
                  <a:gd name="T58" fmla="*/ 10 w 19"/>
                  <a:gd name="T59" fmla="*/ 10 h 16"/>
                  <a:gd name="T60" fmla="*/ 11 w 19"/>
                  <a:gd name="T61" fmla="*/ 10 h 16"/>
                  <a:gd name="T62" fmla="*/ 17 w 19"/>
                  <a:gd name="T6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 h="16">
                    <a:moveTo>
                      <a:pt x="17" y="16"/>
                    </a:moveTo>
                    <a:cubicBezTo>
                      <a:pt x="17" y="16"/>
                      <a:pt x="17" y="16"/>
                      <a:pt x="17" y="16"/>
                    </a:cubicBezTo>
                    <a:cubicBezTo>
                      <a:pt x="17" y="16"/>
                      <a:pt x="18" y="16"/>
                      <a:pt x="18" y="16"/>
                    </a:cubicBezTo>
                    <a:cubicBezTo>
                      <a:pt x="18" y="16"/>
                      <a:pt x="18" y="16"/>
                      <a:pt x="18" y="16"/>
                    </a:cubicBezTo>
                    <a:cubicBezTo>
                      <a:pt x="18" y="16"/>
                      <a:pt x="18" y="16"/>
                      <a:pt x="19" y="16"/>
                    </a:cubicBezTo>
                    <a:cubicBezTo>
                      <a:pt x="18" y="15"/>
                      <a:pt x="17" y="14"/>
                      <a:pt x="16" y="12"/>
                    </a:cubicBezTo>
                    <a:cubicBezTo>
                      <a:pt x="14" y="10"/>
                      <a:pt x="12" y="9"/>
                      <a:pt x="11" y="9"/>
                    </a:cubicBezTo>
                    <a:cubicBezTo>
                      <a:pt x="11" y="9"/>
                      <a:pt x="10" y="9"/>
                      <a:pt x="10" y="8"/>
                    </a:cubicBezTo>
                    <a:cubicBezTo>
                      <a:pt x="10" y="8"/>
                      <a:pt x="10" y="7"/>
                      <a:pt x="10" y="7"/>
                    </a:cubicBezTo>
                    <a:cubicBezTo>
                      <a:pt x="9" y="7"/>
                      <a:pt x="7" y="5"/>
                      <a:pt x="7" y="3"/>
                    </a:cubicBezTo>
                    <a:cubicBezTo>
                      <a:pt x="7" y="2"/>
                      <a:pt x="7" y="1"/>
                      <a:pt x="6" y="0"/>
                    </a:cubicBezTo>
                    <a:cubicBezTo>
                      <a:pt x="5" y="1"/>
                      <a:pt x="4" y="2"/>
                      <a:pt x="4" y="2"/>
                    </a:cubicBezTo>
                    <a:cubicBezTo>
                      <a:pt x="3" y="2"/>
                      <a:pt x="3" y="2"/>
                      <a:pt x="3" y="2"/>
                    </a:cubicBezTo>
                    <a:cubicBezTo>
                      <a:pt x="3" y="3"/>
                      <a:pt x="3" y="3"/>
                      <a:pt x="2" y="3"/>
                    </a:cubicBezTo>
                    <a:cubicBezTo>
                      <a:pt x="2" y="3"/>
                      <a:pt x="1" y="3"/>
                      <a:pt x="2" y="4"/>
                    </a:cubicBezTo>
                    <a:cubicBezTo>
                      <a:pt x="2" y="5"/>
                      <a:pt x="1" y="6"/>
                      <a:pt x="0" y="7"/>
                    </a:cubicBezTo>
                    <a:cubicBezTo>
                      <a:pt x="0" y="8"/>
                      <a:pt x="0" y="9"/>
                      <a:pt x="0" y="10"/>
                    </a:cubicBezTo>
                    <a:cubicBezTo>
                      <a:pt x="0" y="10"/>
                      <a:pt x="0" y="10"/>
                      <a:pt x="0" y="11"/>
                    </a:cubicBezTo>
                    <a:cubicBezTo>
                      <a:pt x="1" y="11"/>
                      <a:pt x="1" y="11"/>
                      <a:pt x="1" y="11"/>
                    </a:cubicBezTo>
                    <a:cubicBezTo>
                      <a:pt x="2" y="11"/>
                      <a:pt x="3" y="11"/>
                      <a:pt x="3" y="11"/>
                    </a:cubicBezTo>
                    <a:cubicBezTo>
                      <a:pt x="3" y="11"/>
                      <a:pt x="3" y="11"/>
                      <a:pt x="3" y="11"/>
                    </a:cubicBezTo>
                    <a:cubicBezTo>
                      <a:pt x="3" y="11"/>
                      <a:pt x="3" y="10"/>
                      <a:pt x="3" y="10"/>
                    </a:cubicBezTo>
                    <a:cubicBezTo>
                      <a:pt x="4" y="9"/>
                      <a:pt x="4" y="9"/>
                      <a:pt x="4" y="9"/>
                    </a:cubicBezTo>
                    <a:cubicBezTo>
                      <a:pt x="4" y="9"/>
                      <a:pt x="5" y="9"/>
                      <a:pt x="5" y="9"/>
                    </a:cubicBezTo>
                    <a:cubicBezTo>
                      <a:pt x="5" y="10"/>
                      <a:pt x="5" y="10"/>
                      <a:pt x="5" y="10"/>
                    </a:cubicBezTo>
                    <a:cubicBezTo>
                      <a:pt x="6" y="10"/>
                      <a:pt x="6" y="10"/>
                      <a:pt x="7" y="10"/>
                    </a:cubicBezTo>
                    <a:cubicBezTo>
                      <a:pt x="7" y="10"/>
                      <a:pt x="8" y="10"/>
                      <a:pt x="8" y="10"/>
                    </a:cubicBezTo>
                    <a:cubicBezTo>
                      <a:pt x="8" y="10"/>
                      <a:pt x="8" y="10"/>
                      <a:pt x="8" y="10"/>
                    </a:cubicBezTo>
                    <a:cubicBezTo>
                      <a:pt x="8" y="10"/>
                      <a:pt x="8" y="10"/>
                      <a:pt x="9" y="10"/>
                    </a:cubicBezTo>
                    <a:cubicBezTo>
                      <a:pt x="9" y="10"/>
                      <a:pt x="9" y="10"/>
                      <a:pt x="10" y="10"/>
                    </a:cubicBezTo>
                    <a:cubicBezTo>
                      <a:pt x="10" y="10"/>
                      <a:pt x="11" y="10"/>
                      <a:pt x="11" y="10"/>
                    </a:cubicBezTo>
                    <a:cubicBezTo>
                      <a:pt x="12" y="10"/>
                      <a:pt x="16" y="15"/>
                      <a:pt x="17" y="16"/>
                    </a:cubicBezTo>
                    <a:close/>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5" name="Freeform 84">
                <a:extLst>
                  <a:ext uri="{FF2B5EF4-FFF2-40B4-BE49-F238E27FC236}">
                    <a16:creationId xmlns:a16="http://schemas.microsoft.com/office/drawing/2014/main" id="{FCCD48B0-85E0-4E89-9A46-3F57BADD3AEB}"/>
                  </a:ext>
                </a:extLst>
              </p:cNvPr>
              <p:cNvSpPr>
                <a:spLocks/>
              </p:cNvSpPr>
              <p:nvPr userDrawn="1"/>
            </p:nvSpPr>
            <p:spPr bwMode="auto">
              <a:xfrm>
                <a:off x="4274" y="2526"/>
                <a:ext cx="113" cy="97"/>
              </a:xfrm>
              <a:custGeom>
                <a:avLst/>
                <a:gdLst>
                  <a:gd name="T0" fmla="*/ 17 w 19"/>
                  <a:gd name="T1" fmla="*/ 16 h 16"/>
                  <a:gd name="T2" fmla="*/ 17 w 19"/>
                  <a:gd name="T3" fmla="*/ 16 h 16"/>
                  <a:gd name="T4" fmla="*/ 18 w 19"/>
                  <a:gd name="T5" fmla="*/ 16 h 16"/>
                  <a:gd name="T6" fmla="*/ 18 w 19"/>
                  <a:gd name="T7" fmla="*/ 16 h 16"/>
                  <a:gd name="T8" fmla="*/ 19 w 19"/>
                  <a:gd name="T9" fmla="*/ 16 h 16"/>
                  <a:gd name="T10" fmla="*/ 16 w 19"/>
                  <a:gd name="T11" fmla="*/ 12 h 16"/>
                  <a:gd name="T12" fmla="*/ 11 w 19"/>
                  <a:gd name="T13" fmla="*/ 9 h 16"/>
                  <a:gd name="T14" fmla="*/ 10 w 19"/>
                  <a:gd name="T15" fmla="*/ 8 h 16"/>
                  <a:gd name="T16" fmla="*/ 10 w 19"/>
                  <a:gd name="T17" fmla="*/ 7 h 16"/>
                  <a:gd name="T18" fmla="*/ 7 w 19"/>
                  <a:gd name="T19" fmla="*/ 3 h 16"/>
                  <a:gd name="T20" fmla="*/ 6 w 19"/>
                  <a:gd name="T21" fmla="*/ 0 h 16"/>
                  <a:gd name="T22" fmla="*/ 4 w 19"/>
                  <a:gd name="T23" fmla="*/ 2 h 16"/>
                  <a:gd name="T24" fmla="*/ 3 w 19"/>
                  <a:gd name="T25" fmla="*/ 2 h 16"/>
                  <a:gd name="T26" fmla="*/ 2 w 19"/>
                  <a:gd name="T27" fmla="*/ 3 h 16"/>
                  <a:gd name="T28" fmla="*/ 2 w 19"/>
                  <a:gd name="T29" fmla="*/ 4 h 16"/>
                  <a:gd name="T30" fmla="*/ 0 w 19"/>
                  <a:gd name="T31" fmla="*/ 7 h 16"/>
                  <a:gd name="T32" fmla="*/ 0 w 19"/>
                  <a:gd name="T33" fmla="*/ 10 h 16"/>
                  <a:gd name="T34" fmla="*/ 0 w 19"/>
                  <a:gd name="T35" fmla="*/ 11 h 16"/>
                  <a:gd name="T36" fmla="*/ 1 w 19"/>
                  <a:gd name="T37" fmla="*/ 11 h 16"/>
                  <a:gd name="T38" fmla="*/ 3 w 19"/>
                  <a:gd name="T39" fmla="*/ 11 h 16"/>
                  <a:gd name="T40" fmla="*/ 3 w 19"/>
                  <a:gd name="T41" fmla="*/ 11 h 16"/>
                  <a:gd name="T42" fmla="*/ 3 w 19"/>
                  <a:gd name="T43" fmla="*/ 10 h 16"/>
                  <a:gd name="T44" fmla="*/ 4 w 19"/>
                  <a:gd name="T45" fmla="*/ 9 h 16"/>
                  <a:gd name="T46" fmla="*/ 5 w 19"/>
                  <a:gd name="T47" fmla="*/ 9 h 16"/>
                  <a:gd name="T48" fmla="*/ 5 w 19"/>
                  <a:gd name="T49" fmla="*/ 10 h 16"/>
                  <a:gd name="T50" fmla="*/ 7 w 19"/>
                  <a:gd name="T51" fmla="*/ 10 h 16"/>
                  <a:gd name="T52" fmla="*/ 8 w 19"/>
                  <a:gd name="T53" fmla="*/ 10 h 16"/>
                  <a:gd name="T54" fmla="*/ 8 w 19"/>
                  <a:gd name="T55" fmla="*/ 10 h 16"/>
                  <a:gd name="T56" fmla="*/ 9 w 19"/>
                  <a:gd name="T57" fmla="*/ 10 h 16"/>
                  <a:gd name="T58" fmla="*/ 10 w 19"/>
                  <a:gd name="T59" fmla="*/ 10 h 16"/>
                  <a:gd name="T60" fmla="*/ 11 w 19"/>
                  <a:gd name="T61" fmla="*/ 10 h 16"/>
                  <a:gd name="T62" fmla="*/ 17 w 19"/>
                  <a:gd name="T6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 h="16">
                    <a:moveTo>
                      <a:pt x="17" y="16"/>
                    </a:moveTo>
                    <a:cubicBezTo>
                      <a:pt x="17" y="16"/>
                      <a:pt x="17" y="16"/>
                      <a:pt x="17" y="16"/>
                    </a:cubicBezTo>
                    <a:cubicBezTo>
                      <a:pt x="17" y="16"/>
                      <a:pt x="18" y="16"/>
                      <a:pt x="18" y="16"/>
                    </a:cubicBezTo>
                    <a:cubicBezTo>
                      <a:pt x="18" y="16"/>
                      <a:pt x="18" y="16"/>
                      <a:pt x="18" y="16"/>
                    </a:cubicBezTo>
                    <a:cubicBezTo>
                      <a:pt x="18" y="16"/>
                      <a:pt x="18" y="16"/>
                      <a:pt x="19" y="16"/>
                    </a:cubicBezTo>
                    <a:cubicBezTo>
                      <a:pt x="18" y="15"/>
                      <a:pt x="17" y="14"/>
                      <a:pt x="16" y="12"/>
                    </a:cubicBezTo>
                    <a:cubicBezTo>
                      <a:pt x="14" y="10"/>
                      <a:pt x="12" y="9"/>
                      <a:pt x="11" y="9"/>
                    </a:cubicBezTo>
                    <a:cubicBezTo>
                      <a:pt x="11" y="9"/>
                      <a:pt x="10" y="9"/>
                      <a:pt x="10" y="8"/>
                    </a:cubicBezTo>
                    <a:cubicBezTo>
                      <a:pt x="10" y="8"/>
                      <a:pt x="10" y="7"/>
                      <a:pt x="10" y="7"/>
                    </a:cubicBezTo>
                    <a:cubicBezTo>
                      <a:pt x="9" y="7"/>
                      <a:pt x="7" y="5"/>
                      <a:pt x="7" y="3"/>
                    </a:cubicBezTo>
                    <a:cubicBezTo>
                      <a:pt x="7" y="2"/>
                      <a:pt x="7" y="1"/>
                      <a:pt x="6" y="0"/>
                    </a:cubicBezTo>
                    <a:cubicBezTo>
                      <a:pt x="5" y="1"/>
                      <a:pt x="4" y="2"/>
                      <a:pt x="4" y="2"/>
                    </a:cubicBezTo>
                    <a:cubicBezTo>
                      <a:pt x="3" y="2"/>
                      <a:pt x="3" y="2"/>
                      <a:pt x="3" y="2"/>
                    </a:cubicBezTo>
                    <a:cubicBezTo>
                      <a:pt x="3" y="3"/>
                      <a:pt x="3" y="3"/>
                      <a:pt x="2" y="3"/>
                    </a:cubicBezTo>
                    <a:cubicBezTo>
                      <a:pt x="2" y="3"/>
                      <a:pt x="1" y="3"/>
                      <a:pt x="2" y="4"/>
                    </a:cubicBezTo>
                    <a:cubicBezTo>
                      <a:pt x="2" y="5"/>
                      <a:pt x="1" y="6"/>
                      <a:pt x="0" y="7"/>
                    </a:cubicBezTo>
                    <a:cubicBezTo>
                      <a:pt x="0" y="8"/>
                      <a:pt x="0" y="9"/>
                      <a:pt x="0" y="10"/>
                    </a:cubicBezTo>
                    <a:cubicBezTo>
                      <a:pt x="0" y="10"/>
                      <a:pt x="0" y="10"/>
                      <a:pt x="0" y="11"/>
                    </a:cubicBezTo>
                    <a:cubicBezTo>
                      <a:pt x="1" y="11"/>
                      <a:pt x="1" y="11"/>
                      <a:pt x="1" y="11"/>
                    </a:cubicBezTo>
                    <a:cubicBezTo>
                      <a:pt x="2" y="11"/>
                      <a:pt x="3" y="11"/>
                      <a:pt x="3" y="11"/>
                    </a:cubicBezTo>
                    <a:cubicBezTo>
                      <a:pt x="3" y="11"/>
                      <a:pt x="3" y="11"/>
                      <a:pt x="3" y="11"/>
                    </a:cubicBezTo>
                    <a:cubicBezTo>
                      <a:pt x="3" y="11"/>
                      <a:pt x="3" y="10"/>
                      <a:pt x="3" y="10"/>
                    </a:cubicBezTo>
                    <a:cubicBezTo>
                      <a:pt x="4" y="9"/>
                      <a:pt x="4" y="9"/>
                      <a:pt x="4" y="9"/>
                    </a:cubicBezTo>
                    <a:cubicBezTo>
                      <a:pt x="4" y="9"/>
                      <a:pt x="5" y="9"/>
                      <a:pt x="5" y="9"/>
                    </a:cubicBezTo>
                    <a:cubicBezTo>
                      <a:pt x="5" y="10"/>
                      <a:pt x="5" y="10"/>
                      <a:pt x="5" y="10"/>
                    </a:cubicBezTo>
                    <a:cubicBezTo>
                      <a:pt x="6" y="10"/>
                      <a:pt x="6" y="10"/>
                      <a:pt x="7" y="10"/>
                    </a:cubicBezTo>
                    <a:cubicBezTo>
                      <a:pt x="7" y="10"/>
                      <a:pt x="8" y="10"/>
                      <a:pt x="8" y="10"/>
                    </a:cubicBezTo>
                    <a:cubicBezTo>
                      <a:pt x="8" y="10"/>
                      <a:pt x="8" y="10"/>
                      <a:pt x="8" y="10"/>
                    </a:cubicBezTo>
                    <a:cubicBezTo>
                      <a:pt x="8" y="10"/>
                      <a:pt x="8" y="10"/>
                      <a:pt x="9" y="10"/>
                    </a:cubicBezTo>
                    <a:cubicBezTo>
                      <a:pt x="9" y="10"/>
                      <a:pt x="9" y="10"/>
                      <a:pt x="10" y="10"/>
                    </a:cubicBezTo>
                    <a:cubicBezTo>
                      <a:pt x="10" y="10"/>
                      <a:pt x="11" y="10"/>
                      <a:pt x="11" y="10"/>
                    </a:cubicBezTo>
                    <a:cubicBezTo>
                      <a:pt x="12" y="10"/>
                      <a:pt x="16" y="15"/>
                      <a:pt x="17" y="16"/>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6" name="Freeform 85">
                <a:extLst>
                  <a:ext uri="{FF2B5EF4-FFF2-40B4-BE49-F238E27FC236}">
                    <a16:creationId xmlns:a16="http://schemas.microsoft.com/office/drawing/2014/main" id="{9D3B31FD-B038-4CA8-B78F-CC2533B5B69F}"/>
                  </a:ext>
                </a:extLst>
              </p:cNvPr>
              <p:cNvSpPr>
                <a:spLocks/>
              </p:cNvSpPr>
              <p:nvPr userDrawn="1"/>
            </p:nvSpPr>
            <p:spPr bwMode="auto">
              <a:xfrm>
                <a:off x="4214" y="2580"/>
                <a:ext cx="257" cy="206"/>
              </a:xfrm>
              <a:custGeom>
                <a:avLst/>
                <a:gdLst>
                  <a:gd name="T0" fmla="*/ 8 w 43"/>
                  <a:gd name="T1" fmla="*/ 30 h 34"/>
                  <a:gd name="T2" fmla="*/ 10 w 43"/>
                  <a:gd name="T3" fmla="*/ 31 h 34"/>
                  <a:gd name="T4" fmla="*/ 15 w 43"/>
                  <a:gd name="T5" fmla="*/ 33 h 34"/>
                  <a:gd name="T6" fmla="*/ 18 w 43"/>
                  <a:gd name="T7" fmla="*/ 34 h 34"/>
                  <a:gd name="T8" fmla="*/ 20 w 43"/>
                  <a:gd name="T9" fmla="*/ 32 h 34"/>
                  <a:gd name="T10" fmla="*/ 23 w 43"/>
                  <a:gd name="T11" fmla="*/ 32 h 34"/>
                  <a:gd name="T12" fmla="*/ 26 w 43"/>
                  <a:gd name="T13" fmla="*/ 32 h 34"/>
                  <a:gd name="T14" fmla="*/ 29 w 43"/>
                  <a:gd name="T15" fmla="*/ 31 h 34"/>
                  <a:gd name="T16" fmla="*/ 33 w 43"/>
                  <a:gd name="T17" fmla="*/ 30 h 34"/>
                  <a:gd name="T18" fmla="*/ 43 w 43"/>
                  <a:gd name="T19" fmla="*/ 21 h 34"/>
                  <a:gd name="T20" fmla="*/ 42 w 43"/>
                  <a:gd name="T21" fmla="*/ 21 h 34"/>
                  <a:gd name="T22" fmla="*/ 32 w 43"/>
                  <a:gd name="T23" fmla="*/ 18 h 34"/>
                  <a:gd name="T24" fmla="*/ 30 w 43"/>
                  <a:gd name="T25" fmla="*/ 16 h 34"/>
                  <a:gd name="T26" fmla="*/ 28 w 43"/>
                  <a:gd name="T27" fmla="*/ 12 h 34"/>
                  <a:gd name="T28" fmla="*/ 27 w 43"/>
                  <a:gd name="T29" fmla="*/ 12 h 34"/>
                  <a:gd name="T30" fmla="*/ 25 w 43"/>
                  <a:gd name="T31" fmla="*/ 12 h 34"/>
                  <a:gd name="T32" fmla="*/ 27 w 43"/>
                  <a:gd name="T33" fmla="*/ 7 h 34"/>
                  <a:gd name="T34" fmla="*/ 20 w 43"/>
                  <a:gd name="T35" fmla="*/ 2 h 34"/>
                  <a:gd name="T36" fmla="*/ 18 w 43"/>
                  <a:gd name="T37" fmla="*/ 1 h 34"/>
                  <a:gd name="T38" fmla="*/ 17 w 43"/>
                  <a:gd name="T39" fmla="*/ 1 h 34"/>
                  <a:gd name="T40" fmla="*/ 16 w 43"/>
                  <a:gd name="T41" fmla="*/ 2 h 34"/>
                  <a:gd name="T42" fmla="*/ 15 w 43"/>
                  <a:gd name="T43" fmla="*/ 1 h 34"/>
                  <a:gd name="T44" fmla="*/ 13 w 43"/>
                  <a:gd name="T45" fmla="*/ 2 h 34"/>
                  <a:gd name="T46" fmla="*/ 11 w 43"/>
                  <a:gd name="T47" fmla="*/ 2 h 34"/>
                  <a:gd name="T48" fmla="*/ 10 w 43"/>
                  <a:gd name="T49" fmla="*/ 4 h 34"/>
                  <a:gd name="T50" fmla="*/ 8 w 43"/>
                  <a:gd name="T51" fmla="*/ 7 h 34"/>
                  <a:gd name="T52" fmla="*/ 6 w 43"/>
                  <a:gd name="T53" fmla="*/ 9 h 34"/>
                  <a:gd name="T54" fmla="*/ 5 w 43"/>
                  <a:gd name="T55" fmla="*/ 12 h 34"/>
                  <a:gd name="T56" fmla="*/ 4 w 43"/>
                  <a:gd name="T57" fmla="*/ 13 h 34"/>
                  <a:gd name="T58" fmla="*/ 4 w 43"/>
                  <a:gd name="T59" fmla="*/ 14 h 34"/>
                  <a:gd name="T60" fmla="*/ 3 w 43"/>
                  <a:gd name="T61" fmla="*/ 19 h 34"/>
                  <a:gd name="T62" fmla="*/ 1 w 43"/>
                  <a:gd name="T63" fmla="*/ 19 h 34"/>
                  <a:gd name="T64" fmla="*/ 0 w 43"/>
                  <a:gd name="T65" fmla="*/ 20 h 34"/>
                  <a:gd name="T66" fmla="*/ 1 w 43"/>
                  <a:gd name="T67" fmla="*/ 21 h 34"/>
                  <a:gd name="T68" fmla="*/ 4 w 43"/>
                  <a:gd name="T69" fmla="*/ 24 h 34"/>
                  <a:gd name="T70" fmla="*/ 8 w 43"/>
                  <a:gd name="T71" fmla="*/ 28 h 34"/>
                  <a:gd name="T72" fmla="*/ 8 w 43"/>
                  <a:gd name="T73" fmla="*/ 2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 h="34">
                    <a:moveTo>
                      <a:pt x="8" y="30"/>
                    </a:moveTo>
                    <a:cubicBezTo>
                      <a:pt x="8" y="30"/>
                      <a:pt x="8" y="30"/>
                      <a:pt x="8" y="30"/>
                    </a:cubicBezTo>
                    <a:cubicBezTo>
                      <a:pt x="8" y="31"/>
                      <a:pt x="8" y="31"/>
                      <a:pt x="9" y="31"/>
                    </a:cubicBezTo>
                    <a:cubicBezTo>
                      <a:pt x="9" y="31"/>
                      <a:pt x="9" y="31"/>
                      <a:pt x="10" y="31"/>
                    </a:cubicBezTo>
                    <a:cubicBezTo>
                      <a:pt x="10" y="31"/>
                      <a:pt x="11" y="31"/>
                      <a:pt x="12" y="31"/>
                    </a:cubicBezTo>
                    <a:cubicBezTo>
                      <a:pt x="12" y="32"/>
                      <a:pt x="14" y="33"/>
                      <a:pt x="15" y="33"/>
                    </a:cubicBezTo>
                    <a:cubicBezTo>
                      <a:pt x="15" y="33"/>
                      <a:pt x="18" y="34"/>
                      <a:pt x="18" y="34"/>
                    </a:cubicBezTo>
                    <a:cubicBezTo>
                      <a:pt x="18" y="34"/>
                      <a:pt x="18" y="34"/>
                      <a:pt x="18" y="34"/>
                    </a:cubicBezTo>
                    <a:cubicBezTo>
                      <a:pt x="18" y="34"/>
                      <a:pt x="19" y="34"/>
                      <a:pt x="19" y="33"/>
                    </a:cubicBezTo>
                    <a:cubicBezTo>
                      <a:pt x="19" y="33"/>
                      <a:pt x="20" y="33"/>
                      <a:pt x="20" y="32"/>
                    </a:cubicBezTo>
                    <a:cubicBezTo>
                      <a:pt x="21" y="32"/>
                      <a:pt x="22" y="32"/>
                      <a:pt x="22" y="32"/>
                    </a:cubicBezTo>
                    <a:cubicBezTo>
                      <a:pt x="23" y="32"/>
                      <a:pt x="23" y="32"/>
                      <a:pt x="23" y="32"/>
                    </a:cubicBezTo>
                    <a:cubicBezTo>
                      <a:pt x="23" y="32"/>
                      <a:pt x="24" y="32"/>
                      <a:pt x="24" y="32"/>
                    </a:cubicBezTo>
                    <a:cubicBezTo>
                      <a:pt x="24" y="32"/>
                      <a:pt x="25" y="32"/>
                      <a:pt x="26" y="32"/>
                    </a:cubicBezTo>
                    <a:cubicBezTo>
                      <a:pt x="26" y="32"/>
                      <a:pt x="28" y="31"/>
                      <a:pt x="28" y="32"/>
                    </a:cubicBezTo>
                    <a:cubicBezTo>
                      <a:pt x="28" y="32"/>
                      <a:pt x="28" y="31"/>
                      <a:pt x="29" y="31"/>
                    </a:cubicBezTo>
                    <a:cubicBezTo>
                      <a:pt x="29" y="30"/>
                      <a:pt x="30" y="30"/>
                      <a:pt x="32" y="30"/>
                    </a:cubicBezTo>
                    <a:cubicBezTo>
                      <a:pt x="32" y="30"/>
                      <a:pt x="33" y="30"/>
                      <a:pt x="33" y="30"/>
                    </a:cubicBezTo>
                    <a:cubicBezTo>
                      <a:pt x="34" y="30"/>
                      <a:pt x="34" y="30"/>
                      <a:pt x="35" y="29"/>
                    </a:cubicBezTo>
                    <a:cubicBezTo>
                      <a:pt x="36" y="28"/>
                      <a:pt x="42" y="22"/>
                      <a:pt x="43" y="21"/>
                    </a:cubicBezTo>
                    <a:cubicBezTo>
                      <a:pt x="43" y="21"/>
                      <a:pt x="43" y="21"/>
                      <a:pt x="43" y="21"/>
                    </a:cubicBezTo>
                    <a:cubicBezTo>
                      <a:pt x="43" y="21"/>
                      <a:pt x="42" y="21"/>
                      <a:pt x="42" y="21"/>
                    </a:cubicBezTo>
                    <a:cubicBezTo>
                      <a:pt x="41" y="21"/>
                      <a:pt x="40" y="21"/>
                      <a:pt x="38" y="20"/>
                    </a:cubicBezTo>
                    <a:cubicBezTo>
                      <a:pt x="36" y="19"/>
                      <a:pt x="32" y="18"/>
                      <a:pt x="32" y="18"/>
                    </a:cubicBezTo>
                    <a:cubicBezTo>
                      <a:pt x="31" y="18"/>
                      <a:pt x="31" y="17"/>
                      <a:pt x="31" y="17"/>
                    </a:cubicBezTo>
                    <a:cubicBezTo>
                      <a:pt x="30" y="17"/>
                      <a:pt x="30" y="16"/>
                      <a:pt x="30" y="16"/>
                    </a:cubicBezTo>
                    <a:cubicBezTo>
                      <a:pt x="29" y="16"/>
                      <a:pt x="28" y="14"/>
                      <a:pt x="28" y="13"/>
                    </a:cubicBezTo>
                    <a:cubicBezTo>
                      <a:pt x="28" y="13"/>
                      <a:pt x="28" y="13"/>
                      <a:pt x="28" y="12"/>
                    </a:cubicBezTo>
                    <a:cubicBezTo>
                      <a:pt x="28" y="12"/>
                      <a:pt x="28" y="12"/>
                      <a:pt x="27" y="12"/>
                    </a:cubicBezTo>
                    <a:cubicBezTo>
                      <a:pt x="27" y="12"/>
                      <a:pt x="27" y="12"/>
                      <a:pt x="27" y="12"/>
                    </a:cubicBezTo>
                    <a:cubicBezTo>
                      <a:pt x="27" y="12"/>
                      <a:pt x="26" y="12"/>
                      <a:pt x="26" y="12"/>
                    </a:cubicBezTo>
                    <a:cubicBezTo>
                      <a:pt x="26" y="12"/>
                      <a:pt x="25" y="12"/>
                      <a:pt x="25" y="12"/>
                    </a:cubicBezTo>
                    <a:cubicBezTo>
                      <a:pt x="25" y="12"/>
                      <a:pt x="25" y="10"/>
                      <a:pt x="25" y="9"/>
                    </a:cubicBezTo>
                    <a:cubicBezTo>
                      <a:pt x="26" y="9"/>
                      <a:pt x="27" y="8"/>
                      <a:pt x="27" y="7"/>
                    </a:cubicBezTo>
                    <a:cubicBezTo>
                      <a:pt x="24" y="5"/>
                      <a:pt x="21" y="2"/>
                      <a:pt x="21" y="1"/>
                    </a:cubicBezTo>
                    <a:cubicBezTo>
                      <a:pt x="21" y="1"/>
                      <a:pt x="20" y="1"/>
                      <a:pt x="20" y="2"/>
                    </a:cubicBezTo>
                    <a:cubicBezTo>
                      <a:pt x="19" y="2"/>
                      <a:pt x="19" y="2"/>
                      <a:pt x="19" y="2"/>
                    </a:cubicBezTo>
                    <a:cubicBezTo>
                      <a:pt x="18" y="2"/>
                      <a:pt x="18" y="2"/>
                      <a:pt x="18" y="1"/>
                    </a:cubicBezTo>
                    <a:cubicBezTo>
                      <a:pt x="18" y="1"/>
                      <a:pt x="18" y="1"/>
                      <a:pt x="18" y="1"/>
                    </a:cubicBezTo>
                    <a:cubicBezTo>
                      <a:pt x="17" y="1"/>
                      <a:pt x="17" y="1"/>
                      <a:pt x="17" y="1"/>
                    </a:cubicBezTo>
                    <a:cubicBezTo>
                      <a:pt x="17" y="1"/>
                      <a:pt x="17" y="1"/>
                      <a:pt x="17" y="1"/>
                    </a:cubicBezTo>
                    <a:cubicBezTo>
                      <a:pt x="17" y="2"/>
                      <a:pt x="16" y="2"/>
                      <a:pt x="16" y="2"/>
                    </a:cubicBezTo>
                    <a:cubicBezTo>
                      <a:pt x="16" y="2"/>
                      <a:pt x="15" y="1"/>
                      <a:pt x="15" y="1"/>
                    </a:cubicBezTo>
                    <a:cubicBezTo>
                      <a:pt x="15" y="1"/>
                      <a:pt x="15" y="1"/>
                      <a:pt x="15" y="1"/>
                    </a:cubicBezTo>
                    <a:cubicBezTo>
                      <a:pt x="14" y="0"/>
                      <a:pt x="14" y="0"/>
                      <a:pt x="14" y="1"/>
                    </a:cubicBezTo>
                    <a:cubicBezTo>
                      <a:pt x="13" y="2"/>
                      <a:pt x="13" y="2"/>
                      <a:pt x="13" y="2"/>
                    </a:cubicBezTo>
                    <a:cubicBezTo>
                      <a:pt x="13" y="2"/>
                      <a:pt x="13" y="2"/>
                      <a:pt x="12" y="2"/>
                    </a:cubicBezTo>
                    <a:cubicBezTo>
                      <a:pt x="12" y="2"/>
                      <a:pt x="12" y="2"/>
                      <a:pt x="11" y="2"/>
                    </a:cubicBezTo>
                    <a:cubicBezTo>
                      <a:pt x="11" y="2"/>
                      <a:pt x="11" y="2"/>
                      <a:pt x="10" y="2"/>
                    </a:cubicBezTo>
                    <a:cubicBezTo>
                      <a:pt x="10" y="3"/>
                      <a:pt x="10" y="3"/>
                      <a:pt x="10" y="4"/>
                    </a:cubicBezTo>
                    <a:cubicBezTo>
                      <a:pt x="9" y="5"/>
                      <a:pt x="9" y="5"/>
                      <a:pt x="9" y="5"/>
                    </a:cubicBezTo>
                    <a:cubicBezTo>
                      <a:pt x="9" y="6"/>
                      <a:pt x="8" y="7"/>
                      <a:pt x="8" y="7"/>
                    </a:cubicBezTo>
                    <a:cubicBezTo>
                      <a:pt x="8" y="7"/>
                      <a:pt x="7" y="7"/>
                      <a:pt x="7" y="8"/>
                    </a:cubicBezTo>
                    <a:cubicBezTo>
                      <a:pt x="7" y="8"/>
                      <a:pt x="6" y="9"/>
                      <a:pt x="6" y="9"/>
                    </a:cubicBezTo>
                    <a:cubicBezTo>
                      <a:pt x="6" y="9"/>
                      <a:pt x="6" y="10"/>
                      <a:pt x="6" y="10"/>
                    </a:cubicBezTo>
                    <a:cubicBezTo>
                      <a:pt x="6" y="11"/>
                      <a:pt x="6" y="11"/>
                      <a:pt x="5" y="12"/>
                    </a:cubicBezTo>
                    <a:cubicBezTo>
                      <a:pt x="5" y="12"/>
                      <a:pt x="5" y="12"/>
                      <a:pt x="4" y="12"/>
                    </a:cubicBezTo>
                    <a:cubicBezTo>
                      <a:pt x="4" y="12"/>
                      <a:pt x="4" y="13"/>
                      <a:pt x="4" y="13"/>
                    </a:cubicBezTo>
                    <a:cubicBezTo>
                      <a:pt x="4" y="13"/>
                      <a:pt x="4" y="13"/>
                      <a:pt x="4" y="13"/>
                    </a:cubicBezTo>
                    <a:cubicBezTo>
                      <a:pt x="4" y="13"/>
                      <a:pt x="4" y="14"/>
                      <a:pt x="4" y="14"/>
                    </a:cubicBezTo>
                    <a:cubicBezTo>
                      <a:pt x="3" y="15"/>
                      <a:pt x="3" y="15"/>
                      <a:pt x="3" y="16"/>
                    </a:cubicBezTo>
                    <a:cubicBezTo>
                      <a:pt x="3" y="16"/>
                      <a:pt x="3" y="19"/>
                      <a:pt x="3" y="19"/>
                    </a:cubicBezTo>
                    <a:cubicBezTo>
                      <a:pt x="3" y="19"/>
                      <a:pt x="2" y="19"/>
                      <a:pt x="2" y="19"/>
                    </a:cubicBezTo>
                    <a:cubicBezTo>
                      <a:pt x="2" y="19"/>
                      <a:pt x="2" y="19"/>
                      <a:pt x="1" y="19"/>
                    </a:cubicBezTo>
                    <a:cubicBezTo>
                      <a:pt x="0" y="19"/>
                      <a:pt x="0" y="19"/>
                      <a:pt x="0" y="19"/>
                    </a:cubicBezTo>
                    <a:cubicBezTo>
                      <a:pt x="0" y="20"/>
                      <a:pt x="0" y="20"/>
                      <a:pt x="0" y="20"/>
                    </a:cubicBezTo>
                    <a:cubicBezTo>
                      <a:pt x="0" y="21"/>
                      <a:pt x="0" y="21"/>
                      <a:pt x="0" y="21"/>
                    </a:cubicBezTo>
                    <a:cubicBezTo>
                      <a:pt x="0" y="21"/>
                      <a:pt x="1" y="21"/>
                      <a:pt x="1" y="21"/>
                    </a:cubicBezTo>
                    <a:cubicBezTo>
                      <a:pt x="2" y="22"/>
                      <a:pt x="2" y="22"/>
                      <a:pt x="3" y="22"/>
                    </a:cubicBezTo>
                    <a:cubicBezTo>
                      <a:pt x="3" y="23"/>
                      <a:pt x="3" y="23"/>
                      <a:pt x="4" y="24"/>
                    </a:cubicBezTo>
                    <a:cubicBezTo>
                      <a:pt x="4" y="24"/>
                      <a:pt x="5" y="25"/>
                      <a:pt x="5" y="26"/>
                    </a:cubicBezTo>
                    <a:cubicBezTo>
                      <a:pt x="6" y="27"/>
                      <a:pt x="7" y="28"/>
                      <a:pt x="8" y="28"/>
                    </a:cubicBezTo>
                    <a:cubicBezTo>
                      <a:pt x="8" y="28"/>
                      <a:pt x="8" y="28"/>
                      <a:pt x="8" y="28"/>
                    </a:cubicBezTo>
                    <a:cubicBezTo>
                      <a:pt x="8" y="28"/>
                      <a:pt x="8" y="28"/>
                      <a:pt x="8" y="29"/>
                    </a:cubicBezTo>
                    <a:cubicBezTo>
                      <a:pt x="8" y="30"/>
                      <a:pt x="8" y="30"/>
                      <a:pt x="8" y="30"/>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7" name="Freeform 86">
                <a:extLst>
                  <a:ext uri="{FF2B5EF4-FFF2-40B4-BE49-F238E27FC236}">
                    <a16:creationId xmlns:a16="http://schemas.microsoft.com/office/drawing/2014/main" id="{C8F47312-3883-4A8B-9B36-2AFDB4D774C7}"/>
                  </a:ext>
                </a:extLst>
              </p:cNvPr>
              <p:cNvSpPr>
                <a:spLocks/>
              </p:cNvSpPr>
              <p:nvPr userDrawn="1"/>
            </p:nvSpPr>
            <p:spPr bwMode="auto">
              <a:xfrm>
                <a:off x="4214" y="2580"/>
                <a:ext cx="257" cy="206"/>
              </a:xfrm>
              <a:custGeom>
                <a:avLst/>
                <a:gdLst>
                  <a:gd name="T0" fmla="*/ 8 w 43"/>
                  <a:gd name="T1" fmla="*/ 30 h 34"/>
                  <a:gd name="T2" fmla="*/ 10 w 43"/>
                  <a:gd name="T3" fmla="*/ 31 h 34"/>
                  <a:gd name="T4" fmla="*/ 15 w 43"/>
                  <a:gd name="T5" fmla="*/ 33 h 34"/>
                  <a:gd name="T6" fmla="*/ 18 w 43"/>
                  <a:gd name="T7" fmla="*/ 34 h 34"/>
                  <a:gd name="T8" fmla="*/ 20 w 43"/>
                  <a:gd name="T9" fmla="*/ 32 h 34"/>
                  <a:gd name="T10" fmla="*/ 23 w 43"/>
                  <a:gd name="T11" fmla="*/ 32 h 34"/>
                  <a:gd name="T12" fmla="*/ 26 w 43"/>
                  <a:gd name="T13" fmla="*/ 32 h 34"/>
                  <a:gd name="T14" fmla="*/ 29 w 43"/>
                  <a:gd name="T15" fmla="*/ 31 h 34"/>
                  <a:gd name="T16" fmla="*/ 33 w 43"/>
                  <a:gd name="T17" fmla="*/ 30 h 34"/>
                  <a:gd name="T18" fmla="*/ 43 w 43"/>
                  <a:gd name="T19" fmla="*/ 21 h 34"/>
                  <a:gd name="T20" fmla="*/ 42 w 43"/>
                  <a:gd name="T21" fmla="*/ 21 h 34"/>
                  <a:gd name="T22" fmla="*/ 32 w 43"/>
                  <a:gd name="T23" fmla="*/ 18 h 34"/>
                  <a:gd name="T24" fmla="*/ 30 w 43"/>
                  <a:gd name="T25" fmla="*/ 16 h 34"/>
                  <a:gd name="T26" fmla="*/ 28 w 43"/>
                  <a:gd name="T27" fmla="*/ 12 h 34"/>
                  <a:gd name="T28" fmla="*/ 27 w 43"/>
                  <a:gd name="T29" fmla="*/ 12 h 34"/>
                  <a:gd name="T30" fmla="*/ 25 w 43"/>
                  <a:gd name="T31" fmla="*/ 12 h 34"/>
                  <a:gd name="T32" fmla="*/ 27 w 43"/>
                  <a:gd name="T33" fmla="*/ 7 h 34"/>
                  <a:gd name="T34" fmla="*/ 20 w 43"/>
                  <a:gd name="T35" fmla="*/ 2 h 34"/>
                  <a:gd name="T36" fmla="*/ 18 w 43"/>
                  <a:gd name="T37" fmla="*/ 1 h 34"/>
                  <a:gd name="T38" fmla="*/ 17 w 43"/>
                  <a:gd name="T39" fmla="*/ 1 h 34"/>
                  <a:gd name="T40" fmla="*/ 16 w 43"/>
                  <a:gd name="T41" fmla="*/ 2 h 34"/>
                  <a:gd name="T42" fmla="*/ 15 w 43"/>
                  <a:gd name="T43" fmla="*/ 1 h 34"/>
                  <a:gd name="T44" fmla="*/ 13 w 43"/>
                  <a:gd name="T45" fmla="*/ 2 h 34"/>
                  <a:gd name="T46" fmla="*/ 11 w 43"/>
                  <a:gd name="T47" fmla="*/ 2 h 34"/>
                  <a:gd name="T48" fmla="*/ 10 w 43"/>
                  <a:gd name="T49" fmla="*/ 4 h 34"/>
                  <a:gd name="T50" fmla="*/ 8 w 43"/>
                  <a:gd name="T51" fmla="*/ 7 h 34"/>
                  <a:gd name="T52" fmla="*/ 6 w 43"/>
                  <a:gd name="T53" fmla="*/ 9 h 34"/>
                  <a:gd name="T54" fmla="*/ 5 w 43"/>
                  <a:gd name="T55" fmla="*/ 12 h 34"/>
                  <a:gd name="T56" fmla="*/ 4 w 43"/>
                  <a:gd name="T57" fmla="*/ 13 h 34"/>
                  <a:gd name="T58" fmla="*/ 4 w 43"/>
                  <a:gd name="T59" fmla="*/ 14 h 34"/>
                  <a:gd name="T60" fmla="*/ 3 w 43"/>
                  <a:gd name="T61" fmla="*/ 19 h 34"/>
                  <a:gd name="T62" fmla="*/ 1 w 43"/>
                  <a:gd name="T63" fmla="*/ 19 h 34"/>
                  <a:gd name="T64" fmla="*/ 0 w 43"/>
                  <a:gd name="T65" fmla="*/ 20 h 34"/>
                  <a:gd name="T66" fmla="*/ 1 w 43"/>
                  <a:gd name="T67" fmla="*/ 21 h 34"/>
                  <a:gd name="T68" fmla="*/ 4 w 43"/>
                  <a:gd name="T69" fmla="*/ 24 h 34"/>
                  <a:gd name="T70" fmla="*/ 8 w 43"/>
                  <a:gd name="T71" fmla="*/ 28 h 34"/>
                  <a:gd name="T72" fmla="*/ 8 w 43"/>
                  <a:gd name="T73" fmla="*/ 2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3" h="34">
                    <a:moveTo>
                      <a:pt x="8" y="30"/>
                    </a:moveTo>
                    <a:cubicBezTo>
                      <a:pt x="8" y="30"/>
                      <a:pt x="8" y="30"/>
                      <a:pt x="8" y="30"/>
                    </a:cubicBezTo>
                    <a:cubicBezTo>
                      <a:pt x="8" y="31"/>
                      <a:pt x="8" y="31"/>
                      <a:pt x="9" y="31"/>
                    </a:cubicBezTo>
                    <a:cubicBezTo>
                      <a:pt x="9" y="31"/>
                      <a:pt x="9" y="31"/>
                      <a:pt x="10" y="31"/>
                    </a:cubicBezTo>
                    <a:cubicBezTo>
                      <a:pt x="10" y="31"/>
                      <a:pt x="11" y="31"/>
                      <a:pt x="12" y="31"/>
                    </a:cubicBezTo>
                    <a:cubicBezTo>
                      <a:pt x="12" y="32"/>
                      <a:pt x="14" y="33"/>
                      <a:pt x="15" y="33"/>
                    </a:cubicBezTo>
                    <a:cubicBezTo>
                      <a:pt x="15" y="33"/>
                      <a:pt x="18" y="34"/>
                      <a:pt x="18" y="34"/>
                    </a:cubicBezTo>
                    <a:cubicBezTo>
                      <a:pt x="18" y="34"/>
                      <a:pt x="18" y="34"/>
                      <a:pt x="18" y="34"/>
                    </a:cubicBezTo>
                    <a:cubicBezTo>
                      <a:pt x="18" y="34"/>
                      <a:pt x="19" y="34"/>
                      <a:pt x="19" y="33"/>
                    </a:cubicBezTo>
                    <a:cubicBezTo>
                      <a:pt x="19" y="33"/>
                      <a:pt x="20" y="33"/>
                      <a:pt x="20" y="32"/>
                    </a:cubicBezTo>
                    <a:cubicBezTo>
                      <a:pt x="21" y="32"/>
                      <a:pt x="22" y="32"/>
                      <a:pt x="22" y="32"/>
                    </a:cubicBezTo>
                    <a:cubicBezTo>
                      <a:pt x="23" y="32"/>
                      <a:pt x="23" y="32"/>
                      <a:pt x="23" y="32"/>
                    </a:cubicBezTo>
                    <a:cubicBezTo>
                      <a:pt x="23" y="32"/>
                      <a:pt x="24" y="32"/>
                      <a:pt x="24" y="32"/>
                    </a:cubicBezTo>
                    <a:cubicBezTo>
                      <a:pt x="24" y="32"/>
                      <a:pt x="25" y="32"/>
                      <a:pt x="26" y="32"/>
                    </a:cubicBezTo>
                    <a:cubicBezTo>
                      <a:pt x="26" y="32"/>
                      <a:pt x="28" y="31"/>
                      <a:pt x="28" y="32"/>
                    </a:cubicBezTo>
                    <a:cubicBezTo>
                      <a:pt x="28" y="32"/>
                      <a:pt x="28" y="31"/>
                      <a:pt x="29" y="31"/>
                    </a:cubicBezTo>
                    <a:cubicBezTo>
                      <a:pt x="29" y="30"/>
                      <a:pt x="30" y="30"/>
                      <a:pt x="32" y="30"/>
                    </a:cubicBezTo>
                    <a:cubicBezTo>
                      <a:pt x="32" y="30"/>
                      <a:pt x="33" y="30"/>
                      <a:pt x="33" y="30"/>
                    </a:cubicBezTo>
                    <a:cubicBezTo>
                      <a:pt x="34" y="30"/>
                      <a:pt x="34" y="30"/>
                      <a:pt x="35" y="29"/>
                    </a:cubicBezTo>
                    <a:cubicBezTo>
                      <a:pt x="36" y="28"/>
                      <a:pt x="42" y="22"/>
                      <a:pt x="43" y="21"/>
                    </a:cubicBezTo>
                    <a:cubicBezTo>
                      <a:pt x="43" y="21"/>
                      <a:pt x="43" y="21"/>
                      <a:pt x="43" y="21"/>
                    </a:cubicBezTo>
                    <a:cubicBezTo>
                      <a:pt x="43" y="21"/>
                      <a:pt x="42" y="21"/>
                      <a:pt x="42" y="21"/>
                    </a:cubicBezTo>
                    <a:cubicBezTo>
                      <a:pt x="41" y="21"/>
                      <a:pt x="40" y="21"/>
                      <a:pt x="38" y="20"/>
                    </a:cubicBezTo>
                    <a:cubicBezTo>
                      <a:pt x="36" y="19"/>
                      <a:pt x="32" y="18"/>
                      <a:pt x="32" y="18"/>
                    </a:cubicBezTo>
                    <a:cubicBezTo>
                      <a:pt x="31" y="18"/>
                      <a:pt x="31" y="17"/>
                      <a:pt x="31" y="17"/>
                    </a:cubicBezTo>
                    <a:cubicBezTo>
                      <a:pt x="30" y="17"/>
                      <a:pt x="30" y="16"/>
                      <a:pt x="30" y="16"/>
                    </a:cubicBezTo>
                    <a:cubicBezTo>
                      <a:pt x="29" y="16"/>
                      <a:pt x="28" y="14"/>
                      <a:pt x="28" y="13"/>
                    </a:cubicBezTo>
                    <a:cubicBezTo>
                      <a:pt x="28" y="13"/>
                      <a:pt x="28" y="13"/>
                      <a:pt x="28" y="12"/>
                    </a:cubicBezTo>
                    <a:cubicBezTo>
                      <a:pt x="28" y="12"/>
                      <a:pt x="28" y="12"/>
                      <a:pt x="27" y="12"/>
                    </a:cubicBezTo>
                    <a:cubicBezTo>
                      <a:pt x="27" y="12"/>
                      <a:pt x="27" y="12"/>
                      <a:pt x="27" y="12"/>
                    </a:cubicBezTo>
                    <a:cubicBezTo>
                      <a:pt x="27" y="12"/>
                      <a:pt x="26" y="12"/>
                      <a:pt x="26" y="12"/>
                    </a:cubicBezTo>
                    <a:cubicBezTo>
                      <a:pt x="26" y="12"/>
                      <a:pt x="25" y="12"/>
                      <a:pt x="25" y="12"/>
                    </a:cubicBezTo>
                    <a:cubicBezTo>
                      <a:pt x="25" y="12"/>
                      <a:pt x="25" y="10"/>
                      <a:pt x="25" y="9"/>
                    </a:cubicBezTo>
                    <a:cubicBezTo>
                      <a:pt x="26" y="9"/>
                      <a:pt x="27" y="8"/>
                      <a:pt x="27" y="7"/>
                    </a:cubicBezTo>
                    <a:cubicBezTo>
                      <a:pt x="24" y="5"/>
                      <a:pt x="21" y="2"/>
                      <a:pt x="21" y="1"/>
                    </a:cubicBezTo>
                    <a:cubicBezTo>
                      <a:pt x="21" y="1"/>
                      <a:pt x="20" y="1"/>
                      <a:pt x="20" y="2"/>
                    </a:cubicBezTo>
                    <a:cubicBezTo>
                      <a:pt x="19" y="2"/>
                      <a:pt x="19" y="2"/>
                      <a:pt x="19" y="2"/>
                    </a:cubicBezTo>
                    <a:cubicBezTo>
                      <a:pt x="18" y="2"/>
                      <a:pt x="18" y="2"/>
                      <a:pt x="18" y="1"/>
                    </a:cubicBezTo>
                    <a:cubicBezTo>
                      <a:pt x="18" y="1"/>
                      <a:pt x="18" y="1"/>
                      <a:pt x="18" y="1"/>
                    </a:cubicBezTo>
                    <a:cubicBezTo>
                      <a:pt x="17" y="1"/>
                      <a:pt x="17" y="1"/>
                      <a:pt x="17" y="1"/>
                    </a:cubicBezTo>
                    <a:cubicBezTo>
                      <a:pt x="17" y="1"/>
                      <a:pt x="17" y="1"/>
                      <a:pt x="17" y="1"/>
                    </a:cubicBezTo>
                    <a:cubicBezTo>
                      <a:pt x="17" y="2"/>
                      <a:pt x="16" y="2"/>
                      <a:pt x="16" y="2"/>
                    </a:cubicBezTo>
                    <a:cubicBezTo>
                      <a:pt x="16" y="2"/>
                      <a:pt x="15" y="1"/>
                      <a:pt x="15" y="1"/>
                    </a:cubicBezTo>
                    <a:cubicBezTo>
                      <a:pt x="15" y="1"/>
                      <a:pt x="15" y="1"/>
                      <a:pt x="15" y="1"/>
                    </a:cubicBezTo>
                    <a:cubicBezTo>
                      <a:pt x="14" y="0"/>
                      <a:pt x="14" y="0"/>
                      <a:pt x="14" y="1"/>
                    </a:cubicBezTo>
                    <a:cubicBezTo>
                      <a:pt x="13" y="2"/>
                      <a:pt x="13" y="2"/>
                      <a:pt x="13" y="2"/>
                    </a:cubicBezTo>
                    <a:cubicBezTo>
                      <a:pt x="13" y="2"/>
                      <a:pt x="13" y="2"/>
                      <a:pt x="12" y="2"/>
                    </a:cubicBezTo>
                    <a:cubicBezTo>
                      <a:pt x="12" y="2"/>
                      <a:pt x="12" y="2"/>
                      <a:pt x="11" y="2"/>
                    </a:cubicBezTo>
                    <a:cubicBezTo>
                      <a:pt x="11" y="2"/>
                      <a:pt x="11" y="2"/>
                      <a:pt x="10" y="2"/>
                    </a:cubicBezTo>
                    <a:cubicBezTo>
                      <a:pt x="10" y="3"/>
                      <a:pt x="10" y="3"/>
                      <a:pt x="10" y="4"/>
                    </a:cubicBezTo>
                    <a:cubicBezTo>
                      <a:pt x="9" y="5"/>
                      <a:pt x="9" y="5"/>
                      <a:pt x="9" y="5"/>
                    </a:cubicBezTo>
                    <a:cubicBezTo>
                      <a:pt x="9" y="6"/>
                      <a:pt x="8" y="7"/>
                      <a:pt x="8" y="7"/>
                    </a:cubicBezTo>
                    <a:cubicBezTo>
                      <a:pt x="8" y="7"/>
                      <a:pt x="7" y="7"/>
                      <a:pt x="7" y="8"/>
                    </a:cubicBezTo>
                    <a:cubicBezTo>
                      <a:pt x="7" y="8"/>
                      <a:pt x="6" y="9"/>
                      <a:pt x="6" y="9"/>
                    </a:cubicBezTo>
                    <a:cubicBezTo>
                      <a:pt x="6" y="9"/>
                      <a:pt x="6" y="10"/>
                      <a:pt x="6" y="10"/>
                    </a:cubicBezTo>
                    <a:cubicBezTo>
                      <a:pt x="6" y="11"/>
                      <a:pt x="6" y="11"/>
                      <a:pt x="5" y="12"/>
                    </a:cubicBezTo>
                    <a:cubicBezTo>
                      <a:pt x="5" y="12"/>
                      <a:pt x="5" y="12"/>
                      <a:pt x="4" y="12"/>
                    </a:cubicBezTo>
                    <a:cubicBezTo>
                      <a:pt x="4" y="12"/>
                      <a:pt x="4" y="13"/>
                      <a:pt x="4" y="13"/>
                    </a:cubicBezTo>
                    <a:cubicBezTo>
                      <a:pt x="4" y="13"/>
                      <a:pt x="4" y="13"/>
                      <a:pt x="4" y="13"/>
                    </a:cubicBezTo>
                    <a:cubicBezTo>
                      <a:pt x="4" y="13"/>
                      <a:pt x="4" y="14"/>
                      <a:pt x="4" y="14"/>
                    </a:cubicBezTo>
                    <a:cubicBezTo>
                      <a:pt x="3" y="15"/>
                      <a:pt x="3" y="15"/>
                      <a:pt x="3" y="16"/>
                    </a:cubicBezTo>
                    <a:cubicBezTo>
                      <a:pt x="3" y="16"/>
                      <a:pt x="3" y="19"/>
                      <a:pt x="3" y="19"/>
                    </a:cubicBezTo>
                    <a:cubicBezTo>
                      <a:pt x="3" y="19"/>
                      <a:pt x="2" y="19"/>
                      <a:pt x="2" y="19"/>
                    </a:cubicBezTo>
                    <a:cubicBezTo>
                      <a:pt x="2" y="19"/>
                      <a:pt x="2" y="19"/>
                      <a:pt x="1" y="19"/>
                    </a:cubicBezTo>
                    <a:cubicBezTo>
                      <a:pt x="0" y="19"/>
                      <a:pt x="0" y="19"/>
                      <a:pt x="0" y="19"/>
                    </a:cubicBezTo>
                    <a:cubicBezTo>
                      <a:pt x="0" y="20"/>
                      <a:pt x="0" y="20"/>
                      <a:pt x="0" y="20"/>
                    </a:cubicBezTo>
                    <a:cubicBezTo>
                      <a:pt x="0" y="21"/>
                      <a:pt x="0" y="21"/>
                      <a:pt x="0" y="21"/>
                    </a:cubicBezTo>
                    <a:cubicBezTo>
                      <a:pt x="0" y="21"/>
                      <a:pt x="1" y="21"/>
                      <a:pt x="1" y="21"/>
                    </a:cubicBezTo>
                    <a:cubicBezTo>
                      <a:pt x="2" y="22"/>
                      <a:pt x="2" y="22"/>
                      <a:pt x="3" y="22"/>
                    </a:cubicBezTo>
                    <a:cubicBezTo>
                      <a:pt x="3" y="23"/>
                      <a:pt x="3" y="23"/>
                      <a:pt x="4" y="24"/>
                    </a:cubicBezTo>
                    <a:cubicBezTo>
                      <a:pt x="4" y="24"/>
                      <a:pt x="5" y="25"/>
                      <a:pt x="5" y="26"/>
                    </a:cubicBezTo>
                    <a:cubicBezTo>
                      <a:pt x="6" y="27"/>
                      <a:pt x="7" y="28"/>
                      <a:pt x="8" y="28"/>
                    </a:cubicBezTo>
                    <a:cubicBezTo>
                      <a:pt x="8" y="28"/>
                      <a:pt x="8" y="28"/>
                      <a:pt x="8" y="28"/>
                    </a:cubicBezTo>
                    <a:cubicBezTo>
                      <a:pt x="8" y="28"/>
                      <a:pt x="8" y="28"/>
                      <a:pt x="8" y="29"/>
                    </a:cubicBezTo>
                    <a:cubicBezTo>
                      <a:pt x="8" y="30"/>
                      <a:pt x="8" y="30"/>
                      <a:pt x="8" y="3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8" name="Freeform 87">
                <a:extLst>
                  <a:ext uri="{FF2B5EF4-FFF2-40B4-BE49-F238E27FC236}">
                    <a16:creationId xmlns:a16="http://schemas.microsoft.com/office/drawing/2014/main" id="{6C6D1DCA-75FA-4ADF-B51F-3AC290ECE6C0}"/>
                  </a:ext>
                </a:extLst>
              </p:cNvPr>
              <p:cNvSpPr>
                <a:spLocks/>
              </p:cNvSpPr>
              <p:nvPr userDrawn="1"/>
            </p:nvSpPr>
            <p:spPr bwMode="auto">
              <a:xfrm>
                <a:off x="4250" y="2205"/>
                <a:ext cx="24" cy="31"/>
              </a:xfrm>
              <a:custGeom>
                <a:avLst/>
                <a:gdLst>
                  <a:gd name="T0" fmla="*/ 0 w 4"/>
                  <a:gd name="T1" fmla="*/ 4 h 5"/>
                  <a:gd name="T2" fmla="*/ 2 w 4"/>
                  <a:gd name="T3" fmla="*/ 5 h 5"/>
                  <a:gd name="T4" fmla="*/ 4 w 4"/>
                  <a:gd name="T5" fmla="*/ 2 h 5"/>
                  <a:gd name="T6" fmla="*/ 4 w 4"/>
                  <a:gd name="T7" fmla="*/ 1 h 5"/>
                  <a:gd name="T8" fmla="*/ 3 w 4"/>
                  <a:gd name="T9" fmla="*/ 0 h 5"/>
                  <a:gd name="T10" fmla="*/ 3 w 4"/>
                  <a:gd name="T11" fmla="*/ 0 h 5"/>
                  <a:gd name="T12" fmla="*/ 3 w 4"/>
                  <a:gd name="T13" fmla="*/ 0 h 5"/>
                  <a:gd name="T14" fmla="*/ 1 w 4"/>
                  <a:gd name="T15" fmla="*/ 3 h 5"/>
                  <a:gd name="T16" fmla="*/ 0 w 4"/>
                  <a:gd name="T17"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0" y="4"/>
                    </a:moveTo>
                    <a:cubicBezTo>
                      <a:pt x="2" y="5"/>
                      <a:pt x="2" y="5"/>
                      <a:pt x="2" y="5"/>
                    </a:cubicBezTo>
                    <a:cubicBezTo>
                      <a:pt x="2" y="4"/>
                      <a:pt x="3" y="2"/>
                      <a:pt x="4" y="2"/>
                    </a:cubicBezTo>
                    <a:cubicBezTo>
                      <a:pt x="4" y="2"/>
                      <a:pt x="4" y="1"/>
                      <a:pt x="4" y="1"/>
                    </a:cubicBezTo>
                    <a:cubicBezTo>
                      <a:pt x="4" y="0"/>
                      <a:pt x="3" y="0"/>
                      <a:pt x="3" y="0"/>
                    </a:cubicBezTo>
                    <a:cubicBezTo>
                      <a:pt x="3" y="0"/>
                      <a:pt x="3" y="0"/>
                      <a:pt x="3" y="0"/>
                    </a:cubicBezTo>
                    <a:cubicBezTo>
                      <a:pt x="3" y="0"/>
                      <a:pt x="3" y="0"/>
                      <a:pt x="3" y="0"/>
                    </a:cubicBezTo>
                    <a:cubicBezTo>
                      <a:pt x="3" y="1"/>
                      <a:pt x="2" y="2"/>
                      <a:pt x="1" y="3"/>
                    </a:cubicBezTo>
                    <a:cubicBezTo>
                      <a:pt x="1" y="3"/>
                      <a:pt x="1" y="4"/>
                      <a:pt x="0" y="4"/>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9" name="Freeform 88">
                <a:extLst>
                  <a:ext uri="{FF2B5EF4-FFF2-40B4-BE49-F238E27FC236}">
                    <a16:creationId xmlns:a16="http://schemas.microsoft.com/office/drawing/2014/main" id="{15238D3C-DC09-4A91-A092-D63690FAF9B2}"/>
                  </a:ext>
                </a:extLst>
              </p:cNvPr>
              <p:cNvSpPr>
                <a:spLocks/>
              </p:cNvSpPr>
              <p:nvPr userDrawn="1"/>
            </p:nvSpPr>
            <p:spPr bwMode="auto">
              <a:xfrm>
                <a:off x="4250" y="2205"/>
                <a:ext cx="24" cy="31"/>
              </a:xfrm>
              <a:custGeom>
                <a:avLst/>
                <a:gdLst>
                  <a:gd name="T0" fmla="*/ 0 w 4"/>
                  <a:gd name="T1" fmla="*/ 4 h 5"/>
                  <a:gd name="T2" fmla="*/ 2 w 4"/>
                  <a:gd name="T3" fmla="*/ 5 h 5"/>
                  <a:gd name="T4" fmla="*/ 4 w 4"/>
                  <a:gd name="T5" fmla="*/ 2 h 5"/>
                  <a:gd name="T6" fmla="*/ 4 w 4"/>
                  <a:gd name="T7" fmla="*/ 1 h 5"/>
                  <a:gd name="T8" fmla="*/ 3 w 4"/>
                  <a:gd name="T9" fmla="*/ 0 h 5"/>
                  <a:gd name="T10" fmla="*/ 3 w 4"/>
                  <a:gd name="T11" fmla="*/ 0 h 5"/>
                  <a:gd name="T12" fmla="*/ 3 w 4"/>
                  <a:gd name="T13" fmla="*/ 0 h 5"/>
                  <a:gd name="T14" fmla="*/ 1 w 4"/>
                  <a:gd name="T15" fmla="*/ 3 h 5"/>
                  <a:gd name="T16" fmla="*/ 0 w 4"/>
                  <a:gd name="T17"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0" y="4"/>
                    </a:moveTo>
                    <a:cubicBezTo>
                      <a:pt x="2" y="5"/>
                      <a:pt x="2" y="5"/>
                      <a:pt x="2" y="5"/>
                    </a:cubicBezTo>
                    <a:cubicBezTo>
                      <a:pt x="2" y="4"/>
                      <a:pt x="3" y="2"/>
                      <a:pt x="4" y="2"/>
                    </a:cubicBezTo>
                    <a:cubicBezTo>
                      <a:pt x="4" y="2"/>
                      <a:pt x="4" y="1"/>
                      <a:pt x="4" y="1"/>
                    </a:cubicBezTo>
                    <a:cubicBezTo>
                      <a:pt x="4" y="0"/>
                      <a:pt x="3" y="0"/>
                      <a:pt x="3" y="0"/>
                    </a:cubicBezTo>
                    <a:cubicBezTo>
                      <a:pt x="3" y="0"/>
                      <a:pt x="3" y="0"/>
                      <a:pt x="3" y="0"/>
                    </a:cubicBezTo>
                    <a:cubicBezTo>
                      <a:pt x="3" y="0"/>
                      <a:pt x="3" y="0"/>
                      <a:pt x="3" y="0"/>
                    </a:cubicBezTo>
                    <a:cubicBezTo>
                      <a:pt x="3" y="1"/>
                      <a:pt x="2" y="2"/>
                      <a:pt x="1" y="3"/>
                    </a:cubicBezTo>
                    <a:cubicBezTo>
                      <a:pt x="1" y="3"/>
                      <a:pt x="1" y="4"/>
                      <a:pt x="0" y="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0" name="Freeform 89">
                <a:extLst>
                  <a:ext uri="{FF2B5EF4-FFF2-40B4-BE49-F238E27FC236}">
                    <a16:creationId xmlns:a16="http://schemas.microsoft.com/office/drawing/2014/main" id="{3DCEFEF3-3E76-42CA-B4A0-C8E0A8E570EE}"/>
                  </a:ext>
                </a:extLst>
              </p:cNvPr>
              <p:cNvSpPr>
                <a:spLocks/>
              </p:cNvSpPr>
              <p:nvPr userDrawn="1"/>
            </p:nvSpPr>
            <p:spPr bwMode="auto">
              <a:xfrm>
                <a:off x="4262" y="2157"/>
                <a:ext cx="113" cy="91"/>
              </a:xfrm>
              <a:custGeom>
                <a:avLst/>
                <a:gdLst>
                  <a:gd name="T0" fmla="*/ 0 w 19"/>
                  <a:gd name="T1" fmla="*/ 14 h 15"/>
                  <a:gd name="T2" fmla="*/ 3 w 19"/>
                  <a:gd name="T3" fmla="*/ 15 h 15"/>
                  <a:gd name="T4" fmla="*/ 5 w 19"/>
                  <a:gd name="T5" fmla="*/ 14 h 15"/>
                  <a:gd name="T6" fmla="*/ 15 w 19"/>
                  <a:gd name="T7" fmla="*/ 9 h 15"/>
                  <a:gd name="T8" fmla="*/ 16 w 19"/>
                  <a:gd name="T9" fmla="*/ 7 h 15"/>
                  <a:gd name="T10" fmla="*/ 16 w 19"/>
                  <a:gd name="T11" fmla="*/ 5 h 15"/>
                  <a:gd name="T12" fmla="*/ 16 w 19"/>
                  <a:gd name="T13" fmla="*/ 4 h 15"/>
                  <a:gd name="T14" fmla="*/ 16 w 19"/>
                  <a:gd name="T15" fmla="*/ 3 h 15"/>
                  <a:gd name="T16" fmla="*/ 18 w 19"/>
                  <a:gd name="T17" fmla="*/ 1 h 15"/>
                  <a:gd name="T18" fmla="*/ 19 w 19"/>
                  <a:gd name="T19" fmla="*/ 0 h 15"/>
                  <a:gd name="T20" fmla="*/ 18 w 19"/>
                  <a:gd name="T21" fmla="*/ 0 h 15"/>
                  <a:gd name="T22" fmla="*/ 15 w 19"/>
                  <a:gd name="T23" fmla="*/ 0 h 15"/>
                  <a:gd name="T24" fmla="*/ 13 w 19"/>
                  <a:gd name="T25" fmla="*/ 1 h 15"/>
                  <a:gd name="T26" fmla="*/ 11 w 19"/>
                  <a:gd name="T27" fmla="*/ 1 h 15"/>
                  <a:gd name="T28" fmla="*/ 10 w 19"/>
                  <a:gd name="T29" fmla="*/ 2 h 15"/>
                  <a:gd name="T30" fmla="*/ 9 w 19"/>
                  <a:gd name="T31" fmla="*/ 2 h 15"/>
                  <a:gd name="T32" fmla="*/ 8 w 19"/>
                  <a:gd name="T33" fmla="*/ 1 h 15"/>
                  <a:gd name="T34" fmla="*/ 8 w 19"/>
                  <a:gd name="T35" fmla="*/ 1 h 15"/>
                  <a:gd name="T36" fmla="*/ 7 w 19"/>
                  <a:gd name="T37" fmla="*/ 1 h 15"/>
                  <a:gd name="T38" fmla="*/ 6 w 19"/>
                  <a:gd name="T39" fmla="*/ 2 h 15"/>
                  <a:gd name="T40" fmla="*/ 3 w 19"/>
                  <a:gd name="T41" fmla="*/ 2 h 15"/>
                  <a:gd name="T42" fmla="*/ 3 w 19"/>
                  <a:gd name="T43" fmla="*/ 2 h 15"/>
                  <a:gd name="T44" fmla="*/ 3 w 19"/>
                  <a:gd name="T45" fmla="*/ 2 h 15"/>
                  <a:gd name="T46" fmla="*/ 3 w 19"/>
                  <a:gd name="T47" fmla="*/ 2 h 15"/>
                  <a:gd name="T48" fmla="*/ 1 w 19"/>
                  <a:gd name="T49" fmla="*/ 4 h 15"/>
                  <a:gd name="T50" fmla="*/ 1 w 19"/>
                  <a:gd name="T51" fmla="*/ 4 h 15"/>
                  <a:gd name="T52" fmla="*/ 1 w 19"/>
                  <a:gd name="T53" fmla="*/ 6 h 15"/>
                  <a:gd name="T54" fmla="*/ 1 w 19"/>
                  <a:gd name="T55" fmla="*/ 7 h 15"/>
                  <a:gd name="T56" fmla="*/ 1 w 19"/>
                  <a:gd name="T57" fmla="*/ 8 h 15"/>
                  <a:gd name="T58" fmla="*/ 2 w 19"/>
                  <a:gd name="T59" fmla="*/ 9 h 15"/>
                  <a:gd name="T60" fmla="*/ 2 w 19"/>
                  <a:gd name="T61" fmla="*/ 10 h 15"/>
                  <a:gd name="T62" fmla="*/ 0 w 19"/>
                  <a:gd name="T63" fmla="*/ 13 h 15"/>
                  <a:gd name="T64" fmla="*/ 0 w 19"/>
                  <a:gd name="T65" fmla="*/ 13 h 15"/>
                  <a:gd name="T66" fmla="*/ 0 w 19"/>
                  <a:gd name="T6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 h="15">
                    <a:moveTo>
                      <a:pt x="0" y="14"/>
                    </a:moveTo>
                    <a:cubicBezTo>
                      <a:pt x="3" y="15"/>
                      <a:pt x="3" y="15"/>
                      <a:pt x="3" y="15"/>
                    </a:cubicBezTo>
                    <a:cubicBezTo>
                      <a:pt x="3" y="15"/>
                      <a:pt x="5" y="14"/>
                      <a:pt x="5" y="14"/>
                    </a:cubicBezTo>
                    <a:cubicBezTo>
                      <a:pt x="6" y="14"/>
                      <a:pt x="12" y="11"/>
                      <a:pt x="15" y="9"/>
                    </a:cubicBezTo>
                    <a:cubicBezTo>
                      <a:pt x="16" y="8"/>
                      <a:pt x="16" y="8"/>
                      <a:pt x="16" y="7"/>
                    </a:cubicBezTo>
                    <a:cubicBezTo>
                      <a:pt x="16" y="7"/>
                      <a:pt x="16" y="6"/>
                      <a:pt x="16" y="5"/>
                    </a:cubicBezTo>
                    <a:cubicBezTo>
                      <a:pt x="16" y="5"/>
                      <a:pt x="16" y="4"/>
                      <a:pt x="16" y="4"/>
                    </a:cubicBezTo>
                    <a:cubicBezTo>
                      <a:pt x="16" y="4"/>
                      <a:pt x="16" y="3"/>
                      <a:pt x="16" y="3"/>
                    </a:cubicBezTo>
                    <a:cubicBezTo>
                      <a:pt x="16" y="2"/>
                      <a:pt x="18" y="1"/>
                      <a:pt x="18" y="1"/>
                    </a:cubicBezTo>
                    <a:cubicBezTo>
                      <a:pt x="19" y="0"/>
                      <a:pt x="19" y="0"/>
                      <a:pt x="19" y="0"/>
                    </a:cubicBezTo>
                    <a:cubicBezTo>
                      <a:pt x="18" y="0"/>
                      <a:pt x="18" y="0"/>
                      <a:pt x="18" y="0"/>
                    </a:cubicBezTo>
                    <a:cubicBezTo>
                      <a:pt x="18" y="0"/>
                      <a:pt x="17" y="0"/>
                      <a:pt x="15" y="0"/>
                    </a:cubicBezTo>
                    <a:cubicBezTo>
                      <a:pt x="14" y="0"/>
                      <a:pt x="14" y="1"/>
                      <a:pt x="13" y="1"/>
                    </a:cubicBezTo>
                    <a:cubicBezTo>
                      <a:pt x="13" y="1"/>
                      <a:pt x="12" y="1"/>
                      <a:pt x="11" y="1"/>
                    </a:cubicBezTo>
                    <a:cubicBezTo>
                      <a:pt x="11" y="1"/>
                      <a:pt x="10" y="2"/>
                      <a:pt x="10" y="2"/>
                    </a:cubicBezTo>
                    <a:cubicBezTo>
                      <a:pt x="9" y="2"/>
                      <a:pt x="9" y="2"/>
                      <a:pt x="9" y="2"/>
                    </a:cubicBezTo>
                    <a:cubicBezTo>
                      <a:pt x="9" y="2"/>
                      <a:pt x="8" y="2"/>
                      <a:pt x="8" y="1"/>
                    </a:cubicBezTo>
                    <a:cubicBezTo>
                      <a:pt x="8" y="1"/>
                      <a:pt x="8" y="1"/>
                      <a:pt x="8" y="1"/>
                    </a:cubicBezTo>
                    <a:cubicBezTo>
                      <a:pt x="7" y="1"/>
                      <a:pt x="7" y="1"/>
                      <a:pt x="7" y="1"/>
                    </a:cubicBezTo>
                    <a:cubicBezTo>
                      <a:pt x="7" y="1"/>
                      <a:pt x="7" y="2"/>
                      <a:pt x="6" y="2"/>
                    </a:cubicBezTo>
                    <a:cubicBezTo>
                      <a:pt x="5" y="2"/>
                      <a:pt x="4" y="2"/>
                      <a:pt x="3" y="2"/>
                    </a:cubicBezTo>
                    <a:cubicBezTo>
                      <a:pt x="3" y="2"/>
                      <a:pt x="3" y="2"/>
                      <a:pt x="3" y="2"/>
                    </a:cubicBezTo>
                    <a:cubicBezTo>
                      <a:pt x="3" y="2"/>
                      <a:pt x="3" y="2"/>
                      <a:pt x="3" y="2"/>
                    </a:cubicBezTo>
                    <a:cubicBezTo>
                      <a:pt x="3" y="2"/>
                      <a:pt x="3" y="2"/>
                      <a:pt x="3" y="2"/>
                    </a:cubicBezTo>
                    <a:cubicBezTo>
                      <a:pt x="2" y="3"/>
                      <a:pt x="2" y="4"/>
                      <a:pt x="1" y="4"/>
                    </a:cubicBezTo>
                    <a:cubicBezTo>
                      <a:pt x="1" y="4"/>
                      <a:pt x="1" y="4"/>
                      <a:pt x="1" y="4"/>
                    </a:cubicBezTo>
                    <a:cubicBezTo>
                      <a:pt x="1" y="5"/>
                      <a:pt x="1" y="5"/>
                      <a:pt x="1" y="6"/>
                    </a:cubicBezTo>
                    <a:cubicBezTo>
                      <a:pt x="1" y="6"/>
                      <a:pt x="1" y="7"/>
                      <a:pt x="1" y="7"/>
                    </a:cubicBezTo>
                    <a:cubicBezTo>
                      <a:pt x="1" y="7"/>
                      <a:pt x="1" y="7"/>
                      <a:pt x="1" y="8"/>
                    </a:cubicBezTo>
                    <a:cubicBezTo>
                      <a:pt x="2" y="8"/>
                      <a:pt x="2" y="8"/>
                      <a:pt x="2" y="9"/>
                    </a:cubicBezTo>
                    <a:cubicBezTo>
                      <a:pt x="3" y="9"/>
                      <a:pt x="2" y="10"/>
                      <a:pt x="2" y="10"/>
                    </a:cubicBezTo>
                    <a:cubicBezTo>
                      <a:pt x="2" y="11"/>
                      <a:pt x="1" y="12"/>
                      <a:pt x="0" y="13"/>
                    </a:cubicBezTo>
                    <a:cubicBezTo>
                      <a:pt x="0" y="13"/>
                      <a:pt x="0" y="13"/>
                      <a:pt x="0" y="13"/>
                    </a:cubicBezTo>
                    <a:lnTo>
                      <a:pt x="0" y="14"/>
                    </a:lnTo>
                    <a:close/>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01" name="Freeform 90">
                <a:extLst>
                  <a:ext uri="{FF2B5EF4-FFF2-40B4-BE49-F238E27FC236}">
                    <a16:creationId xmlns:a16="http://schemas.microsoft.com/office/drawing/2014/main" id="{2EA26CA6-CA0B-4FCD-9313-66AFC3643597}"/>
                  </a:ext>
                </a:extLst>
              </p:cNvPr>
              <p:cNvSpPr>
                <a:spLocks/>
              </p:cNvSpPr>
              <p:nvPr userDrawn="1"/>
            </p:nvSpPr>
            <p:spPr bwMode="auto">
              <a:xfrm>
                <a:off x="4262" y="2157"/>
                <a:ext cx="113" cy="91"/>
              </a:xfrm>
              <a:custGeom>
                <a:avLst/>
                <a:gdLst>
                  <a:gd name="T0" fmla="*/ 0 w 19"/>
                  <a:gd name="T1" fmla="*/ 14 h 15"/>
                  <a:gd name="T2" fmla="*/ 3 w 19"/>
                  <a:gd name="T3" fmla="*/ 15 h 15"/>
                  <a:gd name="T4" fmla="*/ 5 w 19"/>
                  <a:gd name="T5" fmla="*/ 14 h 15"/>
                  <a:gd name="T6" fmla="*/ 15 w 19"/>
                  <a:gd name="T7" fmla="*/ 9 h 15"/>
                  <a:gd name="T8" fmla="*/ 16 w 19"/>
                  <a:gd name="T9" fmla="*/ 7 h 15"/>
                  <a:gd name="T10" fmla="*/ 16 w 19"/>
                  <a:gd name="T11" fmla="*/ 5 h 15"/>
                  <a:gd name="T12" fmla="*/ 16 w 19"/>
                  <a:gd name="T13" fmla="*/ 4 h 15"/>
                  <a:gd name="T14" fmla="*/ 16 w 19"/>
                  <a:gd name="T15" fmla="*/ 3 h 15"/>
                  <a:gd name="T16" fmla="*/ 18 w 19"/>
                  <a:gd name="T17" fmla="*/ 1 h 15"/>
                  <a:gd name="T18" fmla="*/ 19 w 19"/>
                  <a:gd name="T19" fmla="*/ 0 h 15"/>
                  <a:gd name="T20" fmla="*/ 18 w 19"/>
                  <a:gd name="T21" fmla="*/ 0 h 15"/>
                  <a:gd name="T22" fmla="*/ 15 w 19"/>
                  <a:gd name="T23" fmla="*/ 0 h 15"/>
                  <a:gd name="T24" fmla="*/ 13 w 19"/>
                  <a:gd name="T25" fmla="*/ 1 h 15"/>
                  <a:gd name="T26" fmla="*/ 11 w 19"/>
                  <a:gd name="T27" fmla="*/ 1 h 15"/>
                  <a:gd name="T28" fmla="*/ 10 w 19"/>
                  <a:gd name="T29" fmla="*/ 2 h 15"/>
                  <a:gd name="T30" fmla="*/ 9 w 19"/>
                  <a:gd name="T31" fmla="*/ 2 h 15"/>
                  <a:gd name="T32" fmla="*/ 8 w 19"/>
                  <a:gd name="T33" fmla="*/ 1 h 15"/>
                  <a:gd name="T34" fmla="*/ 8 w 19"/>
                  <a:gd name="T35" fmla="*/ 1 h 15"/>
                  <a:gd name="T36" fmla="*/ 7 w 19"/>
                  <a:gd name="T37" fmla="*/ 1 h 15"/>
                  <a:gd name="T38" fmla="*/ 6 w 19"/>
                  <a:gd name="T39" fmla="*/ 2 h 15"/>
                  <a:gd name="T40" fmla="*/ 3 w 19"/>
                  <a:gd name="T41" fmla="*/ 2 h 15"/>
                  <a:gd name="T42" fmla="*/ 3 w 19"/>
                  <a:gd name="T43" fmla="*/ 2 h 15"/>
                  <a:gd name="T44" fmla="*/ 3 w 19"/>
                  <a:gd name="T45" fmla="*/ 2 h 15"/>
                  <a:gd name="T46" fmla="*/ 3 w 19"/>
                  <a:gd name="T47" fmla="*/ 2 h 15"/>
                  <a:gd name="T48" fmla="*/ 1 w 19"/>
                  <a:gd name="T49" fmla="*/ 4 h 15"/>
                  <a:gd name="T50" fmla="*/ 1 w 19"/>
                  <a:gd name="T51" fmla="*/ 4 h 15"/>
                  <a:gd name="T52" fmla="*/ 1 w 19"/>
                  <a:gd name="T53" fmla="*/ 6 h 15"/>
                  <a:gd name="T54" fmla="*/ 1 w 19"/>
                  <a:gd name="T55" fmla="*/ 7 h 15"/>
                  <a:gd name="T56" fmla="*/ 1 w 19"/>
                  <a:gd name="T57" fmla="*/ 8 h 15"/>
                  <a:gd name="T58" fmla="*/ 2 w 19"/>
                  <a:gd name="T59" fmla="*/ 9 h 15"/>
                  <a:gd name="T60" fmla="*/ 2 w 19"/>
                  <a:gd name="T61" fmla="*/ 10 h 15"/>
                  <a:gd name="T62" fmla="*/ 0 w 19"/>
                  <a:gd name="T63" fmla="*/ 13 h 15"/>
                  <a:gd name="T64" fmla="*/ 0 w 19"/>
                  <a:gd name="T65" fmla="*/ 13 h 15"/>
                  <a:gd name="T66" fmla="*/ 0 w 19"/>
                  <a:gd name="T6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 h="15">
                    <a:moveTo>
                      <a:pt x="0" y="14"/>
                    </a:moveTo>
                    <a:cubicBezTo>
                      <a:pt x="3" y="15"/>
                      <a:pt x="3" y="15"/>
                      <a:pt x="3" y="15"/>
                    </a:cubicBezTo>
                    <a:cubicBezTo>
                      <a:pt x="3" y="15"/>
                      <a:pt x="5" y="14"/>
                      <a:pt x="5" y="14"/>
                    </a:cubicBezTo>
                    <a:cubicBezTo>
                      <a:pt x="6" y="14"/>
                      <a:pt x="12" y="11"/>
                      <a:pt x="15" y="9"/>
                    </a:cubicBezTo>
                    <a:cubicBezTo>
                      <a:pt x="16" y="8"/>
                      <a:pt x="16" y="8"/>
                      <a:pt x="16" y="7"/>
                    </a:cubicBezTo>
                    <a:cubicBezTo>
                      <a:pt x="16" y="7"/>
                      <a:pt x="16" y="6"/>
                      <a:pt x="16" y="5"/>
                    </a:cubicBezTo>
                    <a:cubicBezTo>
                      <a:pt x="16" y="5"/>
                      <a:pt x="16" y="4"/>
                      <a:pt x="16" y="4"/>
                    </a:cubicBezTo>
                    <a:cubicBezTo>
                      <a:pt x="16" y="4"/>
                      <a:pt x="16" y="3"/>
                      <a:pt x="16" y="3"/>
                    </a:cubicBezTo>
                    <a:cubicBezTo>
                      <a:pt x="16" y="2"/>
                      <a:pt x="18" y="1"/>
                      <a:pt x="18" y="1"/>
                    </a:cubicBezTo>
                    <a:cubicBezTo>
                      <a:pt x="19" y="0"/>
                      <a:pt x="19" y="0"/>
                      <a:pt x="19" y="0"/>
                    </a:cubicBezTo>
                    <a:cubicBezTo>
                      <a:pt x="18" y="0"/>
                      <a:pt x="18" y="0"/>
                      <a:pt x="18" y="0"/>
                    </a:cubicBezTo>
                    <a:cubicBezTo>
                      <a:pt x="18" y="0"/>
                      <a:pt x="17" y="0"/>
                      <a:pt x="15" y="0"/>
                    </a:cubicBezTo>
                    <a:cubicBezTo>
                      <a:pt x="14" y="0"/>
                      <a:pt x="14" y="1"/>
                      <a:pt x="13" y="1"/>
                    </a:cubicBezTo>
                    <a:cubicBezTo>
                      <a:pt x="13" y="1"/>
                      <a:pt x="12" y="1"/>
                      <a:pt x="11" y="1"/>
                    </a:cubicBezTo>
                    <a:cubicBezTo>
                      <a:pt x="11" y="1"/>
                      <a:pt x="10" y="2"/>
                      <a:pt x="10" y="2"/>
                    </a:cubicBezTo>
                    <a:cubicBezTo>
                      <a:pt x="9" y="2"/>
                      <a:pt x="9" y="2"/>
                      <a:pt x="9" y="2"/>
                    </a:cubicBezTo>
                    <a:cubicBezTo>
                      <a:pt x="9" y="2"/>
                      <a:pt x="8" y="2"/>
                      <a:pt x="8" y="1"/>
                    </a:cubicBezTo>
                    <a:cubicBezTo>
                      <a:pt x="8" y="1"/>
                      <a:pt x="8" y="1"/>
                      <a:pt x="8" y="1"/>
                    </a:cubicBezTo>
                    <a:cubicBezTo>
                      <a:pt x="7" y="1"/>
                      <a:pt x="7" y="1"/>
                      <a:pt x="7" y="1"/>
                    </a:cubicBezTo>
                    <a:cubicBezTo>
                      <a:pt x="7" y="1"/>
                      <a:pt x="7" y="2"/>
                      <a:pt x="6" y="2"/>
                    </a:cubicBezTo>
                    <a:cubicBezTo>
                      <a:pt x="5" y="2"/>
                      <a:pt x="4" y="2"/>
                      <a:pt x="3" y="2"/>
                    </a:cubicBezTo>
                    <a:cubicBezTo>
                      <a:pt x="3" y="2"/>
                      <a:pt x="3" y="2"/>
                      <a:pt x="3" y="2"/>
                    </a:cubicBezTo>
                    <a:cubicBezTo>
                      <a:pt x="3" y="2"/>
                      <a:pt x="3" y="2"/>
                      <a:pt x="3" y="2"/>
                    </a:cubicBezTo>
                    <a:cubicBezTo>
                      <a:pt x="3" y="2"/>
                      <a:pt x="3" y="2"/>
                      <a:pt x="3" y="2"/>
                    </a:cubicBezTo>
                    <a:cubicBezTo>
                      <a:pt x="2" y="3"/>
                      <a:pt x="2" y="4"/>
                      <a:pt x="1" y="4"/>
                    </a:cubicBezTo>
                    <a:cubicBezTo>
                      <a:pt x="1" y="4"/>
                      <a:pt x="1" y="4"/>
                      <a:pt x="1" y="4"/>
                    </a:cubicBezTo>
                    <a:cubicBezTo>
                      <a:pt x="1" y="5"/>
                      <a:pt x="1" y="5"/>
                      <a:pt x="1" y="6"/>
                    </a:cubicBezTo>
                    <a:cubicBezTo>
                      <a:pt x="1" y="6"/>
                      <a:pt x="1" y="7"/>
                      <a:pt x="1" y="7"/>
                    </a:cubicBezTo>
                    <a:cubicBezTo>
                      <a:pt x="1" y="7"/>
                      <a:pt x="1" y="7"/>
                      <a:pt x="1" y="8"/>
                    </a:cubicBezTo>
                    <a:cubicBezTo>
                      <a:pt x="2" y="8"/>
                      <a:pt x="2" y="8"/>
                      <a:pt x="2" y="9"/>
                    </a:cubicBezTo>
                    <a:cubicBezTo>
                      <a:pt x="3" y="9"/>
                      <a:pt x="2" y="10"/>
                      <a:pt x="2" y="10"/>
                    </a:cubicBezTo>
                    <a:cubicBezTo>
                      <a:pt x="2" y="11"/>
                      <a:pt x="1" y="12"/>
                      <a:pt x="0" y="13"/>
                    </a:cubicBezTo>
                    <a:cubicBezTo>
                      <a:pt x="0" y="13"/>
                      <a:pt x="0" y="13"/>
                      <a:pt x="0" y="13"/>
                    </a:cubicBezTo>
                    <a:lnTo>
                      <a:pt x="0" y="14"/>
                    </a:ln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2" name="Freeform 91">
                <a:extLst>
                  <a:ext uri="{FF2B5EF4-FFF2-40B4-BE49-F238E27FC236}">
                    <a16:creationId xmlns:a16="http://schemas.microsoft.com/office/drawing/2014/main" id="{6A721FA6-777B-41E5-B607-D4536948D7F4}"/>
                  </a:ext>
                </a:extLst>
              </p:cNvPr>
              <p:cNvSpPr>
                <a:spLocks/>
              </p:cNvSpPr>
              <p:nvPr userDrawn="1"/>
            </p:nvSpPr>
            <p:spPr bwMode="auto">
              <a:xfrm>
                <a:off x="5830" y="2133"/>
                <a:ext cx="60" cy="78"/>
              </a:xfrm>
              <a:custGeom>
                <a:avLst/>
                <a:gdLst>
                  <a:gd name="T0" fmla="*/ 1 w 10"/>
                  <a:gd name="T1" fmla="*/ 13 h 13"/>
                  <a:gd name="T2" fmla="*/ 1 w 10"/>
                  <a:gd name="T3" fmla="*/ 13 h 13"/>
                  <a:gd name="T4" fmla="*/ 6 w 10"/>
                  <a:gd name="T5" fmla="*/ 12 h 13"/>
                  <a:gd name="T6" fmla="*/ 8 w 10"/>
                  <a:gd name="T7" fmla="*/ 10 h 13"/>
                  <a:gd name="T8" fmla="*/ 9 w 10"/>
                  <a:gd name="T9" fmla="*/ 10 h 13"/>
                  <a:gd name="T10" fmla="*/ 9 w 10"/>
                  <a:gd name="T11" fmla="*/ 10 h 13"/>
                  <a:gd name="T12" fmla="*/ 10 w 10"/>
                  <a:gd name="T13" fmla="*/ 10 h 13"/>
                  <a:gd name="T14" fmla="*/ 10 w 10"/>
                  <a:gd name="T15" fmla="*/ 9 h 13"/>
                  <a:gd name="T16" fmla="*/ 9 w 10"/>
                  <a:gd name="T17" fmla="*/ 5 h 13"/>
                  <a:gd name="T18" fmla="*/ 7 w 10"/>
                  <a:gd name="T19" fmla="*/ 0 h 13"/>
                  <a:gd name="T20" fmla="*/ 5 w 10"/>
                  <a:gd name="T21" fmla="*/ 1 h 13"/>
                  <a:gd name="T22" fmla="*/ 3 w 10"/>
                  <a:gd name="T23" fmla="*/ 1 h 13"/>
                  <a:gd name="T24" fmla="*/ 2 w 10"/>
                  <a:gd name="T25" fmla="*/ 2 h 13"/>
                  <a:gd name="T26" fmla="*/ 1 w 10"/>
                  <a:gd name="T27" fmla="*/ 3 h 13"/>
                  <a:gd name="T28" fmla="*/ 1 w 10"/>
                  <a:gd name="T29" fmla="*/ 3 h 13"/>
                  <a:gd name="T30" fmla="*/ 2 w 10"/>
                  <a:gd name="T31" fmla="*/ 4 h 13"/>
                  <a:gd name="T32" fmla="*/ 2 w 10"/>
                  <a:gd name="T33" fmla="*/ 5 h 13"/>
                  <a:gd name="T34" fmla="*/ 2 w 10"/>
                  <a:gd name="T35" fmla="*/ 6 h 13"/>
                  <a:gd name="T36" fmla="*/ 1 w 10"/>
                  <a:gd name="T37" fmla="*/ 5 h 13"/>
                  <a:gd name="T38" fmla="*/ 1 w 10"/>
                  <a:gd name="T39" fmla="*/ 6 h 13"/>
                  <a:gd name="T40" fmla="*/ 1 w 10"/>
                  <a:gd name="T41" fmla="*/ 8 h 13"/>
                  <a:gd name="T42" fmla="*/ 1 w 10"/>
                  <a:gd name="T43" fmla="*/ 10 h 13"/>
                  <a:gd name="T44" fmla="*/ 0 w 10"/>
                  <a:gd name="T45" fmla="*/ 11 h 13"/>
                  <a:gd name="T46" fmla="*/ 1 w 10"/>
                  <a:gd name="T47" fmla="*/ 13 h 13"/>
                  <a:gd name="T48" fmla="*/ 1 w 10"/>
                  <a:gd name="T4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 h="13">
                    <a:moveTo>
                      <a:pt x="1" y="13"/>
                    </a:moveTo>
                    <a:cubicBezTo>
                      <a:pt x="1" y="13"/>
                      <a:pt x="1" y="13"/>
                      <a:pt x="1" y="13"/>
                    </a:cubicBezTo>
                    <a:cubicBezTo>
                      <a:pt x="2" y="13"/>
                      <a:pt x="5" y="13"/>
                      <a:pt x="6" y="12"/>
                    </a:cubicBezTo>
                    <a:cubicBezTo>
                      <a:pt x="7" y="11"/>
                      <a:pt x="8" y="10"/>
                      <a:pt x="8" y="10"/>
                    </a:cubicBezTo>
                    <a:cubicBezTo>
                      <a:pt x="9" y="10"/>
                      <a:pt x="9" y="10"/>
                      <a:pt x="9" y="10"/>
                    </a:cubicBezTo>
                    <a:cubicBezTo>
                      <a:pt x="9" y="10"/>
                      <a:pt x="9" y="10"/>
                      <a:pt x="9" y="10"/>
                    </a:cubicBezTo>
                    <a:cubicBezTo>
                      <a:pt x="10" y="10"/>
                      <a:pt x="10" y="10"/>
                      <a:pt x="10" y="10"/>
                    </a:cubicBezTo>
                    <a:cubicBezTo>
                      <a:pt x="10" y="10"/>
                      <a:pt x="10" y="9"/>
                      <a:pt x="10" y="9"/>
                    </a:cubicBezTo>
                    <a:cubicBezTo>
                      <a:pt x="10" y="9"/>
                      <a:pt x="9" y="7"/>
                      <a:pt x="9" y="5"/>
                    </a:cubicBezTo>
                    <a:cubicBezTo>
                      <a:pt x="9" y="4"/>
                      <a:pt x="8" y="2"/>
                      <a:pt x="7" y="0"/>
                    </a:cubicBezTo>
                    <a:cubicBezTo>
                      <a:pt x="6" y="1"/>
                      <a:pt x="6" y="1"/>
                      <a:pt x="5" y="1"/>
                    </a:cubicBezTo>
                    <a:cubicBezTo>
                      <a:pt x="3" y="1"/>
                      <a:pt x="3" y="1"/>
                      <a:pt x="3" y="1"/>
                    </a:cubicBezTo>
                    <a:cubicBezTo>
                      <a:pt x="2" y="1"/>
                      <a:pt x="2" y="2"/>
                      <a:pt x="2" y="2"/>
                    </a:cubicBezTo>
                    <a:cubicBezTo>
                      <a:pt x="1" y="2"/>
                      <a:pt x="1" y="2"/>
                      <a:pt x="1" y="3"/>
                    </a:cubicBezTo>
                    <a:cubicBezTo>
                      <a:pt x="1" y="3"/>
                      <a:pt x="1" y="3"/>
                      <a:pt x="1" y="3"/>
                    </a:cubicBezTo>
                    <a:cubicBezTo>
                      <a:pt x="1" y="4"/>
                      <a:pt x="1" y="4"/>
                      <a:pt x="2" y="4"/>
                    </a:cubicBezTo>
                    <a:cubicBezTo>
                      <a:pt x="2" y="4"/>
                      <a:pt x="2" y="4"/>
                      <a:pt x="2" y="5"/>
                    </a:cubicBezTo>
                    <a:cubicBezTo>
                      <a:pt x="2" y="5"/>
                      <a:pt x="2" y="6"/>
                      <a:pt x="2" y="6"/>
                    </a:cubicBezTo>
                    <a:cubicBezTo>
                      <a:pt x="2" y="6"/>
                      <a:pt x="1" y="5"/>
                      <a:pt x="1" y="5"/>
                    </a:cubicBezTo>
                    <a:cubicBezTo>
                      <a:pt x="1" y="5"/>
                      <a:pt x="1" y="5"/>
                      <a:pt x="1" y="6"/>
                    </a:cubicBezTo>
                    <a:cubicBezTo>
                      <a:pt x="1" y="6"/>
                      <a:pt x="1" y="7"/>
                      <a:pt x="1" y="8"/>
                    </a:cubicBezTo>
                    <a:cubicBezTo>
                      <a:pt x="2" y="9"/>
                      <a:pt x="1" y="10"/>
                      <a:pt x="1" y="10"/>
                    </a:cubicBezTo>
                    <a:cubicBezTo>
                      <a:pt x="0" y="11"/>
                      <a:pt x="0" y="11"/>
                      <a:pt x="0" y="11"/>
                    </a:cubicBezTo>
                    <a:cubicBezTo>
                      <a:pt x="1" y="12"/>
                      <a:pt x="1" y="12"/>
                      <a:pt x="1" y="13"/>
                    </a:cubicBezTo>
                    <a:cubicBezTo>
                      <a:pt x="1" y="13"/>
                      <a:pt x="1" y="13"/>
                      <a:pt x="1" y="13"/>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03" name="Freeform 92">
                <a:extLst>
                  <a:ext uri="{FF2B5EF4-FFF2-40B4-BE49-F238E27FC236}">
                    <a16:creationId xmlns:a16="http://schemas.microsoft.com/office/drawing/2014/main" id="{8FED417F-63CB-458C-B5DE-35BE2C35E40B}"/>
                  </a:ext>
                </a:extLst>
              </p:cNvPr>
              <p:cNvSpPr>
                <a:spLocks/>
              </p:cNvSpPr>
              <p:nvPr userDrawn="1"/>
            </p:nvSpPr>
            <p:spPr bwMode="auto">
              <a:xfrm>
                <a:off x="5830" y="2133"/>
                <a:ext cx="60" cy="78"/>
              </a:xfrm>
              <a:custGeom>
                <a:avLst/>
                <a:gdLst>
                  <a:gd name="T0" fmla="*/ 1 w 10"/>
                  <a:gd name="T1" fmla="*/ 13 h 13"/>
                  <a:gd name="T2" fmla="*/ 1 w 10"/>
                  <a:gd name="T3" fmla="*/ 13 h 13"/>
                  <a:gd name="T4" fmla="*/ 6 w 10"/>
                  <a:gd name="T5" fmla="*/ 12 h 13"/>
                  <a:gd name="T6" fmla="*/ 8 w 10"/>
                  <a:gd name="T7" fmla="*/ 10 h 13"/>
                  <a:gd name="T8" fmla="*/ 9 w 10"/>
                  <a:gd name="T9" fmla="*/ 10 h 13"/>
                  <a:gd name="T10" fmla="*/ 9 w 10"/>
                  <a:gd name="T11" fmla="*/ 10 h 13"/>
                  <a:gd name="T12" fmla="*/ 10 w 10"/>
                  <a:gd name="T13" fmla="*/ 10 h 13"/>
                  <a:gd name="T14" fmla="*/ 10 w 10"/>
                  <a:gd name="T15" fmla="*/ 9 h 13"/>
                  <a:gd name="T16" fmla="*/ 9 w 10"/>
                  <a:gd name="T17" fmla="*/ 5 h 13"/>
                  <a:gd name="T18" fmla="*/ 7 w 10"/>
                  <a:gd name="T19" fmla="*/ 0 h 13"/>
                  <a:gd name="T20" fmla="*/ 5 w 10"/>
                  <a:gd name="T21" fmla="*/ 1 h 13"/>
                  <a:gd name="T22" fmla="*/ 3 w 10"/>
                  <a:gd name="T23" fmla="*/ 1 h 13"/>
                  <a:gd name="T24" fmla="*/ 2 w 10"/>
                  <a:gd name="T25" fmla="*/ 2 h 13"/>
                  <a:gd name="T26" fmla="*/ 1 w 10"/>
                  <a:gd name="T27" fmla="*/ 3 h 13"/>
                  <a:gd name="T28" fmla="*/ 1 w 10"/>
                  <a:gd name="T29" fmla="*/ 3 h 13"/>
                  <a:gd name="T30" fmla="*/ 2 w 10"/>
                  <a:gd name="T31" fmla="*/ 4 h 13"/>
                  <a:gd name="T32" fmla="*/ 2 w 10"/>
                  <a:gd name="T33" fmla="*/ 5 h 13"/>
                  <a:gd name="T34" fmla="*/ 2 w 10"/>
                  <a:gd name="T35" fmla="*/ 6 h 13"/>
                  <a:gd name="T36" fmla="*/ 1 w 10"/>
                  <a:gd name="T37" fmla="*/ 5 h 13"/>
                  <a:gd name="T38" fmla="*/ 1 w 10"/>
                  <a:gd name="T39" fmla="*/ 6 h 13"/>
                  <a:gd name="T40" fmla="*/ 1 w 10"/>
                  <a:gd name="T41" fmla="*/ 8 h 13"/>
                  <a:gd name="T42" fmla="*/ 1 w 10"/>
                  <a:gd name="T43" fmla="*/ 10 h 13"/>
                  <a:gd name="T44" fmla="*/ 0 w 10"/>
                  <a:gd name="T45" fmla="*/ 11 h 13"/>
                  <a:gd name="T46" fmla="*/ 1 w 10"/>
                  <a:gd name="T47" fmla="*/ 13 h 13"/>
                  <a:gd name="T48" fmla="*/ 1 w 10"/>
                  <a:gd name="T4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 h="13">
                    <a:moveTo>
                      <a:pt x="1" y="13"/>
                    </a:moveTo>
                    <a:cubicBezTo>
                      <a:pt x="1" y="13"/>
                      <a:pt x="1" y="13"/>
                      <a:pt x="1" y="13"/>
                    </a:cubicBezTo>
                    <a:cubicBezTo>
                      <a:pt x="2" y="13"/>
                      <a:pt x="5" y="13"/>
                      <a:pt x="6" y="12"/>
                    </a:cubicBezTo>
                    <a:cubicBezTo>
                      <a:pt x="7" y="11"/>
                      <a:pt x="8" y="10"/>
                      <a:pt x="8" y="10"/>
                    </a:cubicBezTo>
                    <a:cubicBezTo>
                      <a:pt x="9" y="10"/>
                      <a:pt x="9" y="10"/>
                      <a:pt x="9" y="10"/>
                    </a:cubicBezTo>
                    <a:cubicBezTo>
                      <a:pt x="9" y="10"/>
                      <a:pt x="9" y="10"/>
                      <a:pt x="9" y="10"/>
                    </a:cubicBezTo>
                    <a:cubicBezTo>
                      <a:pt x="10" y="10"/>
                      <a:pt x="10" y="10"/>
                      <a:pt x="10" y="10"/>
                    </a:cubicBezTo>
                    <a:cubicBezTo>
                      <a:pt x="10" y="10"/>
                      <a:pt x="10" y="9"/>
                      <a:pt x="10" y="9"/>
                    </a:cubicBezTo>
                    <a:cubicBezTo>
                      <a:pt x="10" y="9"/>
                      <a:pt x="9" y="7"/>
                      <a:pt x="9" y="5"/>
                    </a:cubicBezTo>
                    <a:cubicBezTo>
                      <a:pt x="9" y="4"/>
                      <a:pt x="8" y="2"/>
                      <a:pt x="7" y="0"/>
                    </a:cubicBezTo>
                    <a:cubicBezTo>
                      <a:pt x="6" y="1"/>
                      <a:pt x="6" y="1"/>
                      <a:pt x="5" y="1"/>
                    </a:cubicBezTo>
                    <a:cubicBezTo>
                      <a:pt x="3" y="1"/>
                      <a:pt x="3" y="1"/>
                      <a:pt x="3" y="1"/>
                    </a:cubicBezTo>
                    <a:cubicBezTo>
                      <a:pt x="2" y="1"/>
                      <a:pt x="2" y="2"/>
                      <a:pt x="2" y="2"/>
                    </a:cubicBezTo>
                    <a:cubicBezTo>
                      <a:pt x="1" y="2"/>
                      <a:pt x="1" y="2"/>
                      <a:pt x="1" y="3"/>
                    </a:cubicBezTo>
                    <a:cubicBezTo>
                      <a:pt x="1" y="3"/>
                      <a:pt x="1" y="3"/>
                      <a:pt x="1" y="3"/>
                    </a:cubicBezTo>
                    <a:cubicBezTo>
                      <a:pt x="1" y="4"/>
                      <a:pt x="1" y="4"/>
                      <a:pt x="2" y="4"/>
                    </a:cubicBezTo>
                    <a:cubicBezTo>
                      <a:pt x="2" y="4"/>
                      <a:pt x="2" y="4"/>
                      <a:pt x="2" y="5"/>
                    </a:cubicBezTo>
                    <a:cubicBezTo>
                      <a:pt x="2" y="5"/>
                      <a:pt x="2" y="6"/>
                      <a:pt x="2" y="6"/>
                    </a:cubicBezTo>
                    <a:cubicBezTo>
                      <a:pt x="2" y="6"/>
                      <a:pt x="1" y="5"/>
                      <a:pt x="1" y="5"/>
                    </a:cubicBezTo>
                    <a:cubicBezTo>
                      <a:pt x="1" y="5"/>
                      <a:pt x="1" y="5"/>
                      <a:pt x="1" y="6"/>
                    </a:cubicBezTo>
                    <a:cubicBezTo>
                      <a:pt x="1" y="6"/>
                      <a:pt x="1" y="7"/>
                      <a:pt x="1" y="8"/>
                    </a:cubicBezTo>
                    <a:cubicBezTo>
                      <a:pt x="2" y="9"/>
                      <a:pt x="1" y="10"/>
                      <a:pt x="1" y="10"/>
                    </a:cubicBezTo>
                    <a:cubicBezTo>
                      <a:pt x="0" y="11"/>
                      <a:pt x="0" y="11"/>
                      <a:pt x="0" y="11"/>
                    </a:cubicBezTo>
                    <a:cubicBezTo>
                      <a:pt x="1" y="12"/>
                      <a:pt x="1" y="12"/>
                      <a:pt x="1" y="13"/>
                    </a:cubicBezTo>
                    <a:cubicBezTo>
                      <a:pt x="1" y="13"/>
                      <a:pt x="1" y="13"/>
                      <a:pt x="1" y="1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4" name="Freeform 93">
                <a:extLst>
                  <a:ext uri="{FF2B5EF4-FFF2-40B4-BE49-F238E27FC236}">
                    <a16:creationId xmlns:a16="http://schemas.microsoft.com/office/drawing/2014/main" id="{26BCDB22-6E0F-4EE5-8710-A70E47CF1F2D}"/>
                  </a:ext>
                </a:extLst>
              </p:cNvPr>
              <p:cNvSpPr>
                <a:spLocks/>
              </p:cNvSpPr>
              <p:nvPr userDrawn="1"/>
            </p:nvSpPr>
            <p:spPr bwMode="auto">
              <a:xfrm>
                <a:off x="5177" y="2375"/>
                <a:ext cx="72" cy="97"/>
              </a:xfrm>
              <a:custGeom>
                <a:avLst/>
                <a:gdLst>
                  <a:gd name="T0" fmla="*/ 8 w 12"/>
                  <a:gd name="T1" fmla="*/ 10 h 16"/>
                  <a:gd name="T2" fmla="*/ 8 w 12"/>
                  <a:gd name="T3" fmla="*/ 11 h 16"/>
                  <a:gd name="T4" fmla="*/ 10 w 12"/>
                  <a:gd name="T5" fmla="*/ 15 h 16"/>
                  <a:gd name="T6" fmla="*/ 10 w 12"/>
                  <a:gd name="T7" fmla="*/ 16 h 16"/>
                  <a:gd name="T8" fmla="*/ 11 w 12"/>
                  <a:gd name="T9" fmla="*/ 15 h 16"/>
                  <a:gd name="T10" fmla="*/ 12 w 12"/>
                  <a:gd name="T11" fmla="*/ 13 h 16"/>
                  <a:gd name="T12" fmla="*/ 12 w 12"/>
                  <a:gd name="T13" fmla="*/ 11 h 16"/>
                  <a:gd name="T14" fmla="*/ 11 w 12"/>
                  <a:gd name="T15" fmla="*/ 8 h 16"/>
                  <a:gd name="T16" fmla="*/ 10 w 12"/>
                  <a:gd name="T17" fmla="*/ 9 h 16"/>
                  <a:gd name="T18" fmla="*/ 9 w 12"/>
                  <a:gd name="T19" fmla="*/ 10 h 16"/>
                  <a:gd name="T20" fmla="*/ 8 w 12"/>
                  <a:gd name="T21" fmla="*/ 8 h 16"/>
                  <a:gd name="T22" fmla="*/ 9 w 12"/>
                  <a:gd name="T23" fmla="*/ 7 h 16"/>
                  <a:gd name="T24" fmla="*/ 11 w 12"/>
                  <a:gd name="T25" fmla="*/ 4 h 16"/>
                  <a:gd name="T26" fmla="*/ 9 w 12"/>
                  <a:gd name="T27" fmla="*/ 3 h 16"/>
                  <a:gd name="T28" fmla="*/ 6 w 12"/>
                  <a:gd name="T29" fmla="*/ 4 h 16"/>
                  <a:gd name="T30" fmla="*/ 6 w 12"/>
                  <a:gd name="T31" fmla="*/ 4 h 16"/>
                  <a:gd name="T32" fmla="*/ 6 w 12"/>
                  <a:gd name="T33" fmla="*/ 4 h 16"/>
                  <a:gd name="T34" fmla="*/ 4 w 12"/>
                  <a:gd name="T35" fmla="*/ 2 h 16"/>
                  <a:gd name="T36" fmla="*/ 3 w 12"/>
                  <a:gd name="T37" fmla="*/ 1 h 16"/>
                  <a:gd name="T38" fmla="*/ 1 w 12"/>
                  <a:gd name="T39" fmla="*/ 0 h 16"/>
                  <a:gd name="T40" fmla="*/ 1 w 12"/>
                  <a:gd name="T41" fmla="*/ 0 h 16"/>
                  <a:gd name="T42" fmla="*/ 0 w 12"/>
                  <a:gd name="T43" fmla="*/ 1 h 16"/>
                  <a:gd name="T44" fmla="*/ 0 w 12"/>
                  <a:gd name="T45" fmla="*/ 1 h 16"/>
                  <a:gd name="T46" fmla="*/ 1 w 12"/>
                  <a:gd name="T47" fmla="*/ 2 h 16"/>
                  <a:gd name="T48" fmla="*/ 2 w 12"/>
                  <a:gd name="T49" fmla="*/ 3 h 16"/>
                  <a:gd name="T50" fmla="*/ 1 w 12"/>
                  <a:gd name="T51" fmla="*/ 4 h 16"/>
                  <a:gd name="T52" fmla="*/ 1 w 12"/>
                  <a:gd name="T53" fmla="*/ 4 h 16"/>
                  <a:gd name="T54" fmla="*/ 1 w 12"/>
                  <a:gd name="T55" fmla="*/ 8 h 16"/>
                  <a:gd name="T56" fmla="*/ 2 w 12"/>
                  <a:gd name="T57" fmla="*/ 14 h 16"/>
                  <a:gd name="T58" fmla="*/ 3 w 12"/>
                  <a:gd name="T59" fmla="*/ 13 h 16"/>
                  <a:gd name="T60" fmla="*/ 4 w 12"/>
                  <a:gd name="T61" fmla="*/ 13 h 16"/>
                  <a:gd name="T62" fmla="*/ 6 w 12"/>
                  <a:gd name="T63" fmla="*/ 12 h 16"/>
                  <a:gd name="T64" fmla="*/ 8 w 12"/>
                  <a:gd name="T65"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 h="16">
                    <a:moveTo>
                      <a:pt x="8" y="10"/>
                    </a:moveTo>
                    <a:cubicBezTo>
                      <a:pt x="8" y="10"/>
                      <a:pt x="8" y="10"/>
                      <a:pt x="8" y="11"/>
                    </a:cubicBezTo>
                    <a:cubicBezTo>
                      <a:pt x="9" y="11"/>
                      <a:pt x="10" y="13"/>
                      <a:pt x="10" y="15"/>
                    </a:cubicBezTo>
                    <a:cubicBezTo>
                      <a:pt x="10" y="15"/>
                      <a:pt x="10" y="15"/>
                      <a:pt x="10" y="16"/>
                    </a:cubicBezTo>
                    <a:cubicBezTo>
                      <a:pt x="11" y="15"/>
                      <a:pt x="11" y="15"/>
                      <a:pt x="11" y="15"/>
                    </a:cubicBezTo>
                    <a:cubicBezTo>
                      <a:pt x="11" y="15"/>
                      <a:pt x="12" y="14"/>
                      <a:pt x="12" y="13"/>
                    </a:cubicBezTo>
                    <a:cubicBezTo>
                      <a:pt x="12" y="12"/>
                      <a:pt x="12" y="12"/>
                      <a:pt x="12" y="11"/>
                    </a:cubicBezTo>
                    <a:cubicBezTo>
                      <a:pt x="11" y="10"/>
                      <a:pt x="11" y="8"/>
                      <a:pt x="11" y="8"/>
                    </a:cubicBezTo>
                    <a:cubicBezTo>
                      <a:pt x="11" y="8"/>
                      <a:pt x="11" y="8"/>
                      <a:pt x="10" y="9"/>
                    </a:cubicBezTo>
                    <a:cubicBezTo>
                      <a:pt x="10" y="9"/>
                      <a:pt x="9" y="10"/>
                      <a:pt x="9" y="10"/>
                    </a:cubicBezTo>
                    <a:cubicBezTo>
                      <a:pt x="8" y="10"/>
                      <a:pt x="8" y="9"/>
                      <a:pt x="8" y="8"/>
                    </a:cubicBezTo>
                    <a:cubicBezTo>
                      <a:pt x="8" y="7"/>
                      <a:pt x="9" y="7"/>
                      <a:pt x="9" y="7"/>
                    </a:cubicBezTo>
                    <a:cubicBezTo>
                      <a:pt x="10" y="7"/>
                      <a:pt x="11" y="5"/>
                      <a:pt x="11" y="4"/>
                    </a:cubicBezTo>
                    <a:cubicBezTo>
                      <a:pt x="11" y="3"/>
                      <a:pt x="10" y="3"/>
                      <a:pt x="9" y="3"/>
                    </a:cubicBezTo>
                    <a:cubicBezTo>
                      <a:pt x="8" y="3"/>
                      <a:pt x="6" y="4"/>
                      <a:pt x="6" y="4"/>
                    </a:cubicBezTo>
                    <a:cubicBezTo>
                      <a:pt x="6" y="4"/>
                      <a:pt x="6" y="4"/>
                      <a:pt x="6" y="4"/>
                    </a:cubicBezTo>
                    <a:cubicBezTo>
                      <a:pt x="6" y="4"/>
                      <a:pt x="6" y="4"/>
                      <a:pt x="6" y="4"/>
                    </a:cubicBezTo>
                    <a:cubicBezTo>
                      <a:pt x="6" y="4"/>
                      <a:pt x="4" y="3"/>
                      <a:pt x="4" y="2"/>
                    </a:cubicBezTo>
                    <a:cubicBezTo>
                      <a:pt x="4" y="1"/>
                      <a:pt x="4" y="1"/>
                      <a:pt x="3" y="1"/>
                    </a:cubicBezTo>
                    <a:cubicBezTo>
                      <a:pt x="2" y="1"/>
                      <a:pt x="2" y="0"/>
                      <a:pt x="1" y="0"/>
                    </a:cubicBezTo>
                    <a:cubicBezTo>
                      <a:pt x="1" y="0"/>
                      <a:pt x="1" y="0"/>
                      <a:pt x="1" y="0"/>
                    </a:cubicBezTo>
                    <a:cubicBezTo>
                      <a:pt x="1" y="0"/>
                      <a:pt x="1" y="0"/>
                      <a:pt x="0" y="1"/>
                    </a:cubicBezTo>
                    <a:cubicBezTo>
                      <a:pt x="0" y="1"/>
                      <a:pt x="0" y="1"/>
                      <a:pt x="0" y="1"/>
                    </a:cubicBezTo>
                    <a:cubicBezTo>
                      <a:pt x="0" y="1"/>
                      <a:pt x="1" y="1"/>
                      <a:pt x="1" y="2"/>
                    </a:cubicBezTo>
                    <a:cubicBezTo>
                      <a:pt x="2" y="2"/>
                      <a:pt x="2" y="2"/>
                      <a:pt x="2" y="3"/>
                    </a:cubicBezTo>
                    <a:cubicBezTo>
                      <a:pt x="2" y="4"/>
                      <a:pt x="2" y="4"/>
                      <a:pt x="1" y="4"/>
                    </a:cubicBezTo>
                    <a:cubicBezTo>
                      <a:pt x="1" y="4"/>
                      <a:pt x="1" y="4"/>
                      <a:pt x="1" y="4"/>
                    </a:cubicBezTo>
                    <a:cubicBezTo>
                      <a:pt x="1" y="5"/>
                      <a:pt x="1" y="7"/>
                      <a:pt x="1" y="8"/>
                    </a:cubicBezTo>
                    <a:cubicBezTo>
                      <a:pt x="2" y="9"/>
                      <a:pt x="2" y="12"/>
                      <a:pt x="2" y="14"/>
                    </a:cubicBezTo>
                    <a:cubicBezTo>
                      <a:pt x="3" y="13"/>
                      <a:pt x="3" y="13"/>
                      <a:pt x="3" y="13"/>
                    </a:cubicBezTo>
                    <a:cubicBezTo>
                      <a:pt x="3" y="13"/>
                      <a:pt x="4" y="13"/>
                      <a:pt x="4" y="13"/>
                    </a:cubicBezTo>
                    <a:cubicBezTo>
                      <a:pt x="6" y="13"/>
                      <a:pt x="6" y="13"/>
                      <a:pt x="6" y="12"/>
                    </a:cubicBezTo>
                    <a:cubicBezTo>
                      <a:pt x="6" y="11"/>
                      <a:pt x="7" y="10"/>
                      <a:pt x="8" y="10"/>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05" name="Freeform 94">
                <a:extLst>
                  <a:ext uri="{FF2B5EF4-FFF2-40B4-BE49-F238E27FC236}">
                    <a16:creationId xmlns:a16="http://schemas.microsoft.com/office/drawing/2014/main" id="{510799F9-CA82-4FCE-B12F-D2185BE41345}"/>
                  </a:ext>
                </a:extLst>
              </p:cNvPr>
              <p:cNvSpPr>
                <a:spLocks/>
              </p:cNvSpPr>
              <p:nvPr userDrawn="1"/>
            </p:nvSpPr>
            <p:spPr bwMode="auto">
              <a:xfrm>
                <a:off x="5177" y="2375"/>
                <a:ext cx="72" cy="97"/>
              </a:xfrm>
              <a:custGeom>
                <a:avLst/>
                <a:gdLst>
                  <a:gd name="T0" fmla="*/ 8 w 12"/>
                  <a:gd name="T1" fmla="*/ 10 h 16"/>
                  <a:gd name="T2" fmla="*/ 8 w 12"/>
                  <a:gd name="T3" fmla="*/ 11 h 16"/>
                  <a:gd name="T4" fmla="*/ 10 w 12"/>
                  <a:gd name="T5" fmla="*/ 15 h 16"/>
                  <a:gd name="T6" fmla="*/ 10 w 12"/>
                  <a:gd name="T7" fmla="*/ 16 h 16"/>
                  <a:gd name="T8" fmla="*/ 11 w 12"/>
                  <a:gd name="T9" fmla="*/ 15 h 16"/>
                  <a:gd name="T10" fmla="*/ 12 w 12"/>
                  <a:gd name="T11" fmla="*/ 13 h 16"/>
                  <a:gd name="T12" fmla="*/ 12 w 12"/>
                  <a:gd name="T13" fmla="*/ 11 h 16"/>
                  <a:gd name="T14" fmla="*/ 11 w 12"/>
                  <a:gd name="T15" fmla="*/ 8 h 16"/>
                  <a:gd name="T16" fmla="*/ 10 w 12"/>
                  <a:gd name="T17" fmla="*/ 9 h 16"/>
                  <a:gd name="T18" fmla="*/ 9 w 12"/>
                  <a:gd name="T19" fmla="*/ 10 h 16"/>
                  <a:gd name="T20" fmla="*/ 8 w 12"/>
                  <a:gd name="T21" fmla="*/ 8 h 16"/>
                  <a:gd name="T22" fmla="*/ 9 w 12"/>
                  <a:gd name="T23" fmla="*/ 7 h 16"/>
                  <a:gd name="T24" fmla="*/ 11 w 12"/>
                  <a:gd name="T25" fmla="*/ 4 h 16"/>
                  <a:gd name="T26" fmla="*/ 9 w 12"/>
                  <a:gd name="T27" fmla="*/ 3 h 16"/>
                  <a:gd name="T28" fmla="*/ 6 w 12"/>
                  <a:gd name="T29" fmla="*/ 4 h 16"/>
                  <a:gd name="T30" fmla="*/ 6 w 12"/>
                  <a:gd name="T31" fmla="*/ 4 h 16"/>
                  <a:gd name="T32" fmla="*/ 6 w 12"/>
                  <a:gd name="T33" fmla="*/ 4 h 16"/>
                  <a:gd name="T34" fmla="*/ 4 w 12"/>
                  <a:gd name="T35" fmla="*/ 2 h 16"/>
                  <a:gd name="T36" fmla="*/ 3 w 12"/>
                  <a:gd name="T37" fmla="*/ 1 h 16"/>
                  <a:gd name="T38" fmla="*/ 1 w 12"/>
                  <a:gd name="T39" fmla="*/ 0 h 16"/>
                  <a:gd name="T40" fmla="*/ 1 w 12"/>
                  <a:gd name="T41" fmla="*/ 0 h 16"/>
                  <a:gd name="T42" fmla="*/ 0 w 12"/>
                  <a:gd name="T43" fmla="*/ 1 h 16"/>
                  <a:gd name="T44" fmla="*/ 0 w 12"/>
                  <a:gd name="T45" fmla="*/ 1 h 16"/>
                  <a:gd name="T46" fmla="*/ 1 w 12"/>
                  <a:gd name="T47" fmla="*/ 2 h 16"/>
                  <a:gd name="T48" fmla="*/ 2 w 12"/>
                  <a:gd name="T49" fmla="*/ 3 h 16"/>
                  <a:gd name="T50" fmla="*/ 1 w 12"/>
                  <a:gd name="T51" fmla="*/ 4 h 16"/>
                  <a:gd name="T52" fmla="*/ 1 w 12"/>
                  <a:gd name="T53" fmla="*/ 4 h 16"/>
                  <a:gd name="T54" fmla="*/ 1 w 12"/>
                  <a:gd name="T55" fmla="*/ 8 h 16"/>
                  <a:gd name="T56" fmla="*/ 2 w 12"/>
                  <a:gd name="T57" fmla="*/ 14 h 16"/>
                  <a:gd name="T58" fmla="*/ 3 w 12"/>
                  <a:gd name="T59" fmla="*/ 13 h 16"/>
                  <a:gd name="T60" fmla="*/ 4 w 12"/>
                  <a:gd name="T61" fmla="*/ 13 h 16"/>
                  <a:gd name="T62" fmla="*/ 6 w 12"/>
                  <a:gd name="T63" fmla="*/ 12 h 16"/>
                  <a:gd name="T64" fmla="*/ 8 w 12"/>
                  <a:gd name="T65"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 h="16">
                    <a:moveTo>
                      <a:pt x="8" y="10"/>
                    </a:moveTo>
                    <a:cubicBezTo>
                      <a:pt x="8" y="10"/>
                      <a:pt x="8" y="10"/>
                      <a:pt x="8" y="11"/>
                    </a:cubicBezTo>
                    <a:cubicBezTo>
                      <a:pt x="9" y="11"/>
                      <a:pt x="10" y="13"/>
                      <a:pt x="10" y="15"/>
                    </a:cubicBezTo>
                    <a:cubicBezTo>
                      <a:pt x="10" y="15"/>
                      <a:pt x="10" y="15"/>
                      <a:pt x="10" y="16"/>
                    </a:cubicBezTo>
                    <a:cubicBezTo>
                      <a:pt x="11" y="15"/>
                      <a:pt x="11" y="15"/>
                      <a:pt x="11" y="15"/>
                    </a:cubicBezTo>
                    <a:cubicBezTo>
                      <a:pt x="11" y="15"/>
                      <a:pt x="12" y="14"/>
                      <a:pt x="12" y="13"/>
                    </a:cubicBezTo>
                    <a:cubicBezTo>
                      <a:pt x="12" y="12"/>
                      <a:pt x="12" y="12"/>
                      <a:pt x="12" y="11"/>
                    </a:cubicBezTo>
                    <a:cubicBezTo>
                      <a:pt x="11" y="10"/>
                      <a:pt x="11" y="8"/>
                      <a:pt x="11" y="8"/>
                    </a:cubicBezTo>
                    <a:cubicBezTo>
                      <a:pt x="11" y="8"/>
                      <a:pt x="11" y="8"/>
                      <a:pt x="10" y="9"/>
                    </a:cubicBezTo>
                    <a:cubicBezTo>
                      <a:pt x="10" y="9"/>
                      <a:pt x="9" y="10"/>
                      <a:pt x="9" y="10"/>
                    </a:cubicBezTo>
                    <a:cubicBezTo>
                      <a:pt x="8" y="10"/>
                      <a:pt x="8" y="9"/>
                      <a:pt x="8" y="8"/>
                    </a:cubicBezTo>
                    <a:cubicBezTo>
                      <a:pt x="8" y="7"/>
                      <a:pt x="9" y="7"/>
                      <a:pt x="9" y="7"/>
                    </a:cubicBezTo>
                    <a:cubicBezTo>
                      <a:pt x="10" y="7"/>
                      <a:pt x="11" y="5"/>
                      <a:pt x="11" y="4"/>
                    </a:cubicBezTo>
                    <a:cubicBezTo>
                      <a:pt x="11" y="3"/>
                      <a:pt x="10" y="3"/>
                      <a:pt x="9" y="3"/>
                    </a:cubicBezTo>
                    <a:cubicBezTo>
                      <a:pt x="8" y="3"/>
                      <a:pt x="6" y="4"/>
                      <a:pt x="6" y="4"/>
                    </a:cubicBezTo>
                    <a:cubicBezTo>
                      <a:pt x="6" y="4"/>
                      <a:pt x="6" y="4"/>
                      <a:pt x="6" y="4"/>
                    </a:cubicBezTo>
                    <a:cubicBezTo>
                      <a:pt x="6" y="4"/>
                      <a:pt x="6" y="4"/>
                      <a:pt x="6" y="4"/>
                    </a:cubicBezTo>
                    <a:cubicBezTo>
                      <a:pt x="6" y="4"/>
                      <a:pt x="4" y="3"/>
                      <a:pt x="4" y="2"/>
                    </a:cubicBezTo>
                    <a:cubicBezTo>
                      <a:pt x="4" y="1"/>
                      <a:pt x="4" y="1"/>
                      <a:pt x="3" y="1"/>
                    </a:cubicBezTo>
                    <a:cubicBezTo>
                      <a:pt x="2" y="1"/>
                      <a:pt x="2" y="0"/>
                      <a:pt x="1" y="0"/>
                    </a:cubicBezTo>
                    <a:cubicBezTo>
                      <a:pt x="1" y="0"/>
                      <a:pt x="1" y="0"/>
                      <a:pt x="1" y="0"/>
                    </a:cubicBezTo>
                    <a:cubicBezTo>
                      <a:pt x="1" y="0"/>
                      <a:pt x="1" y="0"/>
                      <a:pt x="0" y="1"/>
                    </a:cubicBezTo>
                    <a:cubicBezTo>
                      <a:pt x="0" y="1"/>
                      <a:pt x="0" y="1"/>
                      <a:pt x="0" y="1"/>
                    </a:cubicBezTo>
                    <a:cubicBezTo>
                      <a:pt x="0" y="1"/>
                      <a:pt x="1" y="1"/>
                      <a:pt x="1" y="2"/>
                    </a:cubicBezTo>
                    <a:cubicBezTo>
                      <a:pt x="2" y="2"/>
                      <a:pt x="2" y="2"/>
                      <a:pt x="2" y="3"/>
                    </a:cubicBezTo>
                    <a:cubicBezTo>
                      <a:pt x="2" y="4"/>
                      <a:pt x="2" y="4"/>
                      <a:pt x="1" y="4"/>
                    </a:cubicBezTo>
                    <a:cubicBezTo>
                      <a:pt x="1" y="4"/>
                      <a:pt x="1" y="4"/>
                      <a:pt x="1" y="4"/>
                    </a:cubicBezTo>
                    <a:cubicBezTo>
                      <a:pt x="1" y="5"/>
                      <a:pt x="1" y="7"/>
                      <a:pt x="1" y="8"/>
                    </a:cubicBezTo>
                    <a:cubicBezTo>
                      <a:pt x="2" y="9"/>
                      <a:pt x="2" y="12"/>
                      <a:pt x="2" y="14"/>
                    </a:cubicBezTo>
                    <a:cubicBezTo>
                      <a:pt x="3" y="13"/>
                      <a:pt x="3" y="13"/>
                      <a:pt x="3" y="13"/>
                    </a:cubicBezTo>
                    <a:cubicBezTo>
                      <a:pt x="3" y="13"/>
                      <a:pt x="4" y="13"/>
                      <a:pt x="4" y="13"/>
                    </a:cubicBezTo>
                    <a:cubicBezTo>
                      <a:pt x="6" y="13"/>
                      <a:pt x="6" y="13"/>
                      <a:pt x="6" y="12"/>
                    </a:cubicBezTo>
                    <a:cubicBezTo>
                      <a:pt x="6" y="11"/>
                      <a:pt x="7" y="10"/>
                      <a:pt x="8" y="1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6" name="Freeform 95">
                <a:extLst>
                  <a:ext uri="{FF2B5EF4-FFF2-40B4-BE49-F238E27FC236}">
                    <a16:creationId xmlns:a16="http://schemas.microsoft.com/office/drawing/2014/main" id="{09977D2B-86BB-4DBC-A8ED-EB1F257C6FB7}"/>
                  </a:ext>
                </a:extLst>
              </p:cNvPr>
              <p:cNvSpPr>
                <a:spLocks/>
              </p:cNvSpPr>
              <p:nvPr userDrawn="1"/>
            </p:nvSpPr>
            <p:spPr bwMode="auto">
              <a:xfrm>
                <a:off x="4842" y="2193"/>
                <a:ext cx="479" cy="515"/>
              </a:xfrm>
              <a:custGeom>
                <a:avLst/>
                <a:gdLst>
                  <a:gd name="T0" fmla="*/ 12 w 80"/>
                  <a:gd name="T1" fmla="*/ 45 h 85"/>
                  <a:gd name="T2" fmla="*/ 13 w 80"/>
                  <a:gd name="T3" fmla="*/ 55 h 85"/>
                  <a:gd name="T4" fmla="*/ 20 w 80"/>
                  <a:gd name="T5" fmla="*/ 74 h 85"/>
                  <a:gd name="T6" fmla="*/ 28 w 80"/>
                  <a:gd name="T7" fmla="*/ 83 h 85"/>
                  <a:gd name="T8" fmla="*/ 32 w 80"/>
                  <a:gd name="T9" fmla="*/ 76 h 85"/>
                  <a:gd name="T10" fmla="*/ 34 w 80"/>
                  <a:gd name="T11" fmla="*/ 63 h 85"/>
                  <a:gd name="T12" fmla="*/ 42 w 80"/>
                  <a:gd name="T13" fmla="*/ 56 h 85"/>
                  <a:gd name="T14" fmla="*/ 52 w 80"/>
                  <a:gd name="T15" fmla="*/ 47 h 85"/>
                  <a:gd name="T16" fmla="*/ 57 w 80"/>
                  <a:gd name="T17" fmla="*/ 38 h 85"/>
                  <a:gd name="T18" fmla="*/ 57 w 80"/>
                  <a:gd name="T19" fmla="*/ 32 h 85"/>
                  <a:gd name="T20" fmla="*/ 58 w 80"/>
                  <a:gd name="T21" fmla="*/ 30 h 85"/>
                  <a:gd name="T22" fmla="*/ 65 w 80"/>
                  <a:gd name="T23" fmla="*/ 33 h 85"/>
                  <a:gd name="T24" fmla="*/ 65 w 80"/>
                  <a:gd name="T25" fmla="*/ 40 h 85"/>
                  <a:gd name="T26" fmla="*/ 68 w 80"/>
                  <a:gd name="T27" fmla="*/ 43 h 85"/>
                  <a:gd name="T28" fmla="*/ 70 w 80"/>
                  <a:gd name="T29" fmla="*/ 38 h 85"/>
                  <a:gd name="T30" fmla="*/ 72 w 80"/>
                  <a:gd name="T31" fmla="*/ 37 h 85"/>
                  <a:gd name="T32" fmla="*/ 74 w 80"/>
                  <a:gd name="T33" fmla="*/ 30 h 85"/>
                  <a:gd name="T34" fmla="*/ 79 w 80"/>
                  <a:gd name="T35" fmla="*/ 27 h 85"/>
                  <a:gd name="T36" fmla="*/ 79 w 80"/>
                  <a:gd name="T37" fmla="*/ 25 h 85"/>
                  <a:gd name="T38" fmla="*/ 78 w 80"/>
                  <a:gd name="T39" fmla="*/ 22 h 85"/>
                  <a:gd name="T40" fmla="*/ 75 w 80"/>
                  <a:gd name="T41" fmla="*/ 21 h 85"/>
                  <a:gd name="T42" fmla="*/ 70 w 80"/>
                  <a:gd name="T43" fmla="*/ 23 h 85"/>
                  <a:gd name="T44" fmla="*/ 67 w 80"/>
                  <a:gd name="T45" fmla="*/ 25 h 85"/>
                  <a:gd name="T46" fmla="*/ 65 w 80"/>
                  <a:gd name="T47" fmla="*/ 29 h 85"/>
                  <a:gd name="T48" fmla="*/ 60 w 80"/>
                  <a:gd name="T49" fmla="*/ 28 h 85"/>
                  <a:gd name="T50" fmla="*/ 57 w 80"/>
                  <a:gd name="T51" fmla="*/ 26 h 85"/>
                  <a:gd name="T52" fmla="*/ 56 w 80"/>
                  <a:gd name="T53" fmla="*/ 25 h 85"/>
                  <a:gd name="T54" fmla="*/ 52 w 80"/>
                  <a:gd name="T55" fmla="*/ 30 h 85"/>
                  <a:gd name="T56" fmla="*/ 45 w 80"/>
                  <a:gd name="T57" fmla="*/ 26 h 85"/>
                  <a:gd name="T58" fmla="*/ 42 w 80"/>
                  <a:gd name="T59" fmla="*/ 26 h 85"/>
                  <a:gd name="T60" fmla="*/ 35 w 80"/>
                  <a:gd name="T61" fmla="*/ 23 h 85"/>
                  <a:gd name="T62" fmla="*/ 34 w 80"/>
                  <a:gd name="T63" fmla="*/ 19 h 85"/>
                  <a:gd name="T64" fmla="*/ 34 w 80"/>
                  <a:gd name="T65" fmla="*/ 16 h 85"/>
                  <a:gd name="T66" fmla="*/ 29 w 80"/>
                  <a:gd name="T67" fmla="*/ 12 h 85"/>
                  <a:gd name="T68" fmla="*/ 31 w 80"/>
                  <a:gd name="T69" fmla="*/ 10 h 85"/>
                  <a:gd name="T70" fmla="*/ 30 w 80"/>
                  <a:gd name="T71" fmla="*/ 6 h 85"/>
                  <a:gd name="T72" fmla="*/ 27 w 80"/>
                  <a:gd name="T73" fmla="*/ 0 h 85"/>
                  <a:gd name="T74" fmla="*/ 22 w 80"/>
                  <a:gd name="T75" fmla="*/ 3 h 85"/>
                  <a:gd name="T76" fmla="*/ 16 w 80"/>
                  <a:gd name="T77" fmla="*/ 4 h 85"/>
                  <a:gd name="T78" fmla="*/ 18 w 80"/>
                  <a:gd name="T79" fmla="*/ 9 h 85"/>
                  <a:gd name="T80" fmla="*/ 18 w 80"/>
                  <a:gd name="T81" fmla="*/ 14 h 85"/>
                  <a:gd name="T82" fmla="*/ 15 w 80"/>
                  <a:gd name="T83" fmla="*/ 18 h 85"/>
                  <a:gd name="T84" fmla="*/ 11 w 80"/>
                  <a:gd name="T85" fmla="*/ 23 h 85"/>
                  <a:gd name="T86" fmla="*/ 7 w 80"/>
                  <a:gd name="T87" fmla="*/ 25 h 85"/>
                  <a:gd name="T88" fmla="*/ 5 w 80"/>
                  <a:gd name="T89" fmla="*/ 25 h 85"/>
                  <a:gd name="T90" fmla="*/ 5 w 80"/>
                  <a:gd name="T91" fmla="*/ 30 h 85"/>
                  <a:gd name="T92" fmla="*/ 5 w 80"/>
                  <a:gd name="T93" fmla="*/ 36 h 85"/>
                  <a:gd name="T94" fmla="*/ 2 w 80"/>
                  <a:gd name="T95" fmla="*/ 36 h 85"/>
                  <a:gd name="T96" fmla="*/ 0 w 80"/>
                  <a:gd name="T97" fmla="*/ 39 h 85"/>
                  <a:gd name="T98" fmla="*/ 5 w 80"/>
                  <a:gd name="T99" fmla="*/ 40 h 85"/>
                  <a:gd name="T100" fmla="*/ 7 w 80"/>
                  <a:gd name="T101" fmla="*/ 47 h 85"/>
                  <a:gd name="T102" fmla="*/ 10 w 80"/>
                  <a:gd name="T103" fmla="*/ 4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0" h="85">
                    <a:moveTo>
                      <a:pt x="11" y="42"/>
                    </a:moveTo>
                    <a:cubicBezTo>
                      <a:pt x="11" y="42"/>
                      <a:pt x="11" y="42"/>
                      <a:pt x="11" y="42"/>
                    </a:cubicBezTo>
                    <a:cubicBezTo>
                      <a:pt x="12" y="43"/>
                      <a:pt x="12" y="43"/>
                      <a:pt x="12" y="44"/>
                    </a:cubicBezTo>
                    <a:cubicBezTo>
                      <a:pt x="12" y="44"/>
                      <a:pt x="12" y="45"/>
                      <a:pt x="12" y="45"/>
                    </a:cubicBezTo>
                    <a:cubicBezTo>
                      <a:pt x="13" y="46"/>
                      <a:pt x="13" y="47"/>
                      <a:pt x="12" y="48"/>
                    </a:cubicBezTo>
                    <a:cubicBezTo>
                      <a:pt x="12" y="49"/>
                      <a:pt x="12" y="50"/>
                      <a:pt x="12" y="52"/>
                    </a:cubicBezTo>
                    <a:cubicBezTo>
                      <a:pt x="13" y="52"/>
                      <a:pt x="13" y="53"/>
                      <a:pt x="13" y="53"/>
                    </a:cubicBezTo>
                    <a:cubicBezTo>
                      <a:pt x="13" y="54"/>
                      <a:pt x="13" y="55"/>
                      <a:pt x="13" y="55"/>
                    </a:cubicBezTo>
                    <a:cubicBezTo>
                      <a:pt x="14" y="56"/>
                      <a:pt x="14" y="57"/>
                      <a:pt x="14" y="58"/>
                    </a:cubicBezTo>
                    <a:cubicBezTo>
                      <a:pt x="14" y="60"/>
                      <a:pt x="16" y="64"/>
                      <a:pt x="17" y="66"/>
                    </a:cubicBezTo>
                    <a:cubicBezTo>
                      <a:pt x="17" y="67"/>
                      <a:pt x="18" y="69"/>
                      <a:pt x="18" y="70"/>
                    </a:cubicBezTo>
                    <a:cubicBezTo>
                      <a:pt x="19" y="72"/>
                      <a:pt x="19" y="73"/>
                      <a:pt x="20" y="74"/>
                    </a:cubicBezTo>
                    <a:cubicBezTo>
                      <a:pt x="20" y="75"/>
                      <a:pt x="22" y="78"/>
                      <a:pt x="22" y="80"/>
                    </a:cubicBezTo>
                    <a:cubicBezTo>
                      <a:pt x="22" y="82"/>
                      <a:pt x="24" y="84"/>
                      <a:pt x="25" y="85"/>
                    </a:cubicBezTo>
                    <a:cubicBezTo>
                      <a:pt x="25" y="85"/>
                      <a:pt x="25" y="85"/>
                      <a:pt x="25" y="85"/>
                    </a:cubicBezTo>
                    <a:cubicBezTo>
                      <a:pt x="26" y="85"/>
                      <a:pt x="27" y="84"/>
                      <a:pt x="28" y="83"/>
                    </a:cubicBezTo>
                    <a:cubicBezTo>
                      <a:pt x="28" y="82"/>
                      <a:pt x="28" y="82"/>
                      <a:pt x="29" y="82"/>
                    </a:cubicBezTo>
                    <a:cubicBezTo>
                      <a:pt x="30" y="81"/>
                      <a:pt x="30" y="81"/>
                      <a:pt x="30" y="80"/>
                    </a:cubicBezTo>
                    <a:cubicBezTo>
                      <a:pt x="30" y="79"/>
                      <a:pt x="31" y="78"/>
                      <a:pt x="32" y="78"/>
                    </a:cubicBezTo>
                    <a:cubicBezTo>
                      <a:pt x="32" y="78"/>
                      <a:pt x="32" y="78"/>
                      <a:pt x="32" y="76"/>
                    </a:cubicBezTo>
                    <a:cubicBezTo>
                      <a:pt x="32" y="75"/>
                      <a:pt x="32" y="74"/>
                      <a:pt x="33" y="73"/>
                    </a:cubicBezTo>
                    <a:cubicBezTo>
                      <a:pt x="34" y="72"/>
                      <a:pt x="34" y="69"/>
                      <a:pt x="33" y="68"/>
                    </a:cubicBezTo>
                    <a:cubicBezTo>
                      <a:pt x="33" y="67"/>
                      <a:pt x="33" y="65"/>
                      <a:pt x="34" y="64"/>
                    </a:cubicBezTo>
                    <a:cubicBezTo>
                      <a:pt x="34" y="64"/>
                      <a:pt x="34" y="64"/>
                      <a:pt x="34" y="63"/>
                    </a:cubicBezTo>
                    <a:cubicBezTo>
                      <a:pt x="34" y="62"/>
                      <a:pt x="34" y="62"/>
                      <a:pt x="35" y="62"/>
                    </a:cubicBezTo>
                    <a:cubicBezTo>
                      <a:pt x="36" y="62"/>
                      <a:pt x="37" y="61"/>
                      <a:pt x="38" y="60"/>
                    </a:cubicBezTo>
                    <a:cubicBezTo>
                      <a:pt x="38" y="59"/>
                      <a:pt x="40" y="58"/>
                      <a:pt x="41" y="57"/>
                    </a:cubicBezTo>
                    <a:cubicBezTo>
                      <a:pt x="41" y="57"/>
                      <a:pt x="42" y="56"/>
                      <a:pt x="42" y="56"/>
                    </a:cubicBezTo>
                    <a:cubicBezTo>
                      <a:pt x="43" y="56"/>
                      <a:pt x="46" y="53"/>
                      <a:pt x="47" y="52"/>
                    </a:cubicBezTo>
                    <a:cubicBezTo>
                      <a:pt x="47" y="51"/>
                      <a:pt x="48" y="50"/>
                      <a:pt x="49" y="50"/>
                    </a:cubicBezTo>
                    <a:cubicBezTo>
                      <a:pt x="50" y="49"/>
                      <a:pt x="51" y="49"/>
                      <a:pt x="51" y="48"/>
                    </a:cubicBezTo>
                    <a:cubicBezTo>
                      <a:pt x="52" y="48"/>
                      <a:pt x="52" y="47"/>
                      <a:pt x="52" y="47"/>
                    </a:cubicBezTo>
                    <a:cubicBezTo>
                      <a:pt x="52" y="46"/>
                      <a:pt x="52" y="46"/>
                      <a:pt x="52" y="46"/>
                    </a:cubicBezTo>
                    <a:cubicBezTo>
                      <a:pt x="52" y="44"/>
                      <a:pt x="56" y="44"/>
                      <a:pt x="57" y="44"/>
                    </a:cubicBezTo>
                    <a:cubicBezTo>
                      <a:pt x="58" y="44"/>
                      <a:pt x="58" y="44"/>
                      <a:pt x="58" y="44"/>
                    </a:cubicBezTo>
                    <a:cubicBezTo>
                      <a:pt x="58" y="42"/>
                      <a:pt x="57" y="39"/>
                      <a:pt x="57" y="38"/>
                    </a:cubicBezTo>
                    <a:cubicBezTo>
                      <a:pt x="56" y="37"/>
                      <a:pt x="56" y="35"/>
                      <a:pt x="56" y="34"/>
                    </a:cubicBezTo>
                    <a:cubicBezTo>
                      <a:pt x="56" y="33"/>
                      <a:pt x="57" y="33"/>
                      <a:pt x="57" y="33"/>
                    </a:cubicBezTo>
                    <a:cubicBezTo>
                      <a:pt x="57" y="33"/>
                      <a:pt x="58" y="33"/>
                      <a:pt x="58" y="33"/>
                    </a:cubicBezTo>
                    <a:cubicBezTo>
                      <a:pt x="58" y="32"/>
                      <a:pt x="58" y="32"/>
                      <a:pt x="57" y="32"/>
                    </a:cubicBezTo>
                    <a:cubicBezTo>
                      <a:pt x="56" y="32"/>
                      <a:pt x="56" y="32"/>
                      <a:pt x="56" y="31"/>
                    </a:cubicBezTo>
                    <a:cubicBezTo>
                      <a:pt x="56" y="31"/>
                      <a:pt x="56" y="31"/>
                      <a:pt x="56" y="30"/>
                    </a:cubicBezTo>
                    <a:cubicBezTo>
                      <a:pt x="56" y="30"/>
                      <a:pt x="57" y="30"/>
                      <a:pt x="57" y="30"/>
                    </a:cubicBezTo>
                    <a:cubicBezTo>
                      <a:pt x="57" y="30"/>
                      <a:pt x="57" y="30"/>
                      <a:pt x="58" y="30"/>
                    </a:cubicBezTo>
                    <a:cubicBezTo>
                      <a:pt x="58" y="30"/>
                      <a:pt x="58" y="30"/>
                      <a:pt x="59" y="30"/>
                    </a:cubicBezTo>
                    <a:cubicBezTo>
                      <a:pt x="60" y="30"/>
                      <a:pt x="61" y="31"/>
                      <a:pt x="61" y="32"/>
                    </a:cubicBezTo>
                    <a:cubicBezTo>
                      <a:pt x="61" y="33"/>
                      <a:pt x="62" y="33"/>
                      <a:pt x="62" y="33"/>
                    </a:cubicBezTo>
                    <a:cubicBezTo>
                      <a:pt x="62" y="33"/>
                      <a:pt x="64" y="33"/>
                      <a:pt x="65" y="33"/>
                    </a:cubicBezTo>
                    <a:cubicBezTo>
                      <a:pt x="66" y="33"/>
                      <a:pt x="67" y="33"/>
                      <a:pt x="67" y="34"/>
                    </a:cubicBezTo>
                    <a:cubicBezTo>
                      <a:pt x="67" y="35"/>
                      <a:pt x="66" y="37"/>
                      <a:pt x="65" y="37"/>
                    </a:cubicBezTo>
                    <a:cubicBezTo>
                      <a:pt x="65" y="37"/>
                      <a:pt x="64" y="38"/>
                      <a:pt x="64" y="38"/>
                    </a:cubicBezTo>
                    <a:cubicBezTo>
                      <a:pt x="64" y="39"/>
                      <a:pt x="65" y="40"/>
                      <a:pt x="65" y="40"/>
                    </a:cubicBezTo>
                    <a:cubicBezTo>
                      <a:pt x="65" y="40"/>
                      <a:pt x="66" y="39"/>
                      <a:pt x="66" y="39"/>
                    </a:cubicBezTo>
                    <a:cubicBezTo>
                      <a:pt x="66" y="38"/>
                      <a:pt x="67" y="38"/>
                      <a:pt x="67" y="38"/>
                    </a:cubicBezTo>
                    <a:cubicBezTo>
                      <a:pt x="67" y="38"/>
                      <a:pt x="67" y="38"/>
                      <a:pt x="68" y="41"/>
                    </a:cubicBezTo>
                    <a:cubicBezTo>
                      <a:pt x="68" y="42"/>
                      <a:pt x="68" y="42"/>
                      <a:pt x="68" y="43"/>
                    </a:cubicBezTo>
                    <a:cubicBezTo>
                      <a:pt x="68" y="43"/>
                      <a:pt x="68" y="43"/>
                      <a:pt x="69" y="43"/>
                    </a:cubicBezTo>
                    <a:cubicBezTo>
                      <a:pt x="69" y="43"/>
                      <a:pt x="69" y="42"/>
                      <a:pt x="69" y="41"/>
                    </a:cubicBezTo>
                    <a:cubicBezTo>
                      <a:pt x="69" y="41"/>
                      <a:pt x="69" y="40"/>
                      <a:pt x="69" y="40"/>
                    </a:cubicBezTo>
                    <a:cubicBezTo>
                      <a:pt x="69" y="40"/>
                      <a:pt x="69" y="39"/>
                      <a:pt x="70" y="38"/>
                    </a:cubicBezTo>
                    <a:cubicBezTo>
                      <a:pt x="70" y="37"/>
                      <a:pt x="70" y="37"/>
                      <a:pt x="70" y="37"/>
                    </a:cubicBezTo>
                    <a:cubicBezTo>
                      <a:pt x="70" y="37"/>
                      <a:pt x="70" y="37"/>
                      <a:pt x="71" y="37"/>
                    </a:cubicBezTo>
                    <a:cubicBezTo>
                      <a:pt x="71" y="37"/>
                      <a:pt x="72" y="37"/>
                      <a:pt x="72" y="37"/>
                    </a:cubicBezTo>
                    <a:cubicBezTo>
                      <a:pt x="72" y="37"/>
                      <a:pt x="72" y="37"/>
                      <a:pt x="72" y="37"/>
                    </a:cubicBezTo>
                    <a:cubicBezTo>
                      <a:pt x="72" y="37"/>
                      <a:pt x="72" y="36"/>
                      <a:pt x="72" y="36"/>
                    </a:cubicBezTo>
                    <a:cubicBezTo>
                      <a:pt x="73" y="35"/>
                      <a:pt x="73" y="34"/>
                      <a:pt x="73" y="34"/>
                    </a:cubicBezTo>
                    <a:cubicBezTo>
                      <a:pt x="73" y="33"/>
                      <a:pt x="73" y="32"/>
                      <a:pt x="73" y="32"/>
                    </a:cubicBezTo>
                    <a:cubicBezTo>
                      <a:pt x="74" y="31"/>
                      <a:pt x="74" y="31"/>
                      <a:pt x="74" y="30"/>
                    </a:cubicBezTo>
                    <a:cubicBezTo>
                      <a:pt x="74" y="29"/>
                      <a:pt x="75" y="29"/>
                      <a:pt x="75" y="28"/>
                    </a:cubicBezTo>
                    <a:cubicBezTo>
                      <a:pt x="75" y="28"/>
                      <a:pt x="76" y="28"/>
                      <a:pt x="76" y="28"/>
                    </a:cubicBezTo>
                    <a:cubicBezTo>
                      <a:pt x="76" y="28"/>
                      <a:pt x="77" y="26"/>
                      <a:pt x="78" y="26"/>
                    </a:cubicBezTo>
                    <a:cubicBezTo>
                      <a:pt x="78" y="26"/>
                      <a:pt x="79" y="27"/>
                      <a:pt x="79" y="27"/>
                    </a:cubicBezTo>
                    <a:cubicBezTo>
                      <a:pt x="79" y="27"/>
                      <a:pt x="79" y="27"/>
                      <a:pt x="80" y="27"/>
                    </a:cubicBezTo>
                    <a:cubicBezTo>
                      <a:pt x="80" y="27"/>
                      <a:pt x="80" y="27"/>
                      <a:pt x="80" y="27"/>
                    </a:cubicBezTo>
                    <a:cubicBezTo>
                      <a:pt x="80" y="27"/>
                      <a:pt x="80" y="27"/>
                      <a:pt x="80" y="27"/>
                    </a:cubicBezTo>
                    <a:cubicBezTo>
                      <a:pt x="79" y="26"/>
                      <a:pt x="79" y="26"/>
                      <a:pt x="79" y="25"/>
                    </a:cubicBezTo>
                    <a:cubicBezTo>
                      <a:pt x="79" y="25"/>
                      <a:pt x="79" y="25"/>
                      <a:pt x="79" y="25"/>
                    </a:cubicBezTo>
                    <a:cubicBezTo>
                      <a:pt x="80" y="25"/>
                      <a:pt x="80" y="24"/>
                      <a:pt x="80" y="24"/>
                    </a:cubicBezTo>
                    <a:cubicBezTo>
                      <a:pt x="80" y="23"/>
                      <a:pt x="78" y="23"/>
                      <a:pt x="78" y="23"/>
                    </a:cubicBezTo>
                    <a:cubicBezTo>
                      <a:pt x="78" y="22"/>
                      <a:pt x="78" y="22"/>
                      <a:pt x="78" y="22"/>
                    </a:cubicBezTo>
                    <a:cubicBezTo>
                      <a:pt x="77" y="21"/>
                      <a:pt x="77" y="21"/>
                      <a:pt x="77" y="21"/>
                    </a:cubicBezTo>
                    <a:cubicBezTo>
                      <a:pt x="77" y="20"/>
                      <a:pt x="77" y="20"/>
                      <a:pt x="77" y="20"/>
                    </a:cubicBezTo>
                    <a:cubicBezTo>
                      <a:pt x="77" y="20"/>
                      <a:pt x="76" y="21"/>
                      <a:pt x="76" y="21"/>
                    </a:cubicBezTo>
                    <a:cubicBezTo>
                      <a:pt x="76" y="21"/>
                      <a:pt x="75" y="21"/>
                      <a:pt x="75" y="21"/>
                    </a:cubicBezTo>
                    <a:cubicBezTo>
                      <a:pt x="74" y="21"/>
                      <a:pt x="74" y="21"/>
                      <a:pt x="73" y="21"/>
                    </a:cubicBezTo>
                    <a:cubicBezTo>
                      <a:pt x="73" y="21"/>
                      <a:pt x="73" y="21"/>
                      <a:pt x="72" y="21"/>
                    </a:cubicBezTo>
                    <a:cubicBezTo>
                      <a:pt x="72" y="21"/>
                      <a:pt x="71" y="22"/>
                      <a:pt x="71" y="22"/>
                    </a:cubicBezTo>
                    <a:cubicBezTo>
                      <a:pt x="71" y="22"/>
                      <a:pt x="70" y="23"/>
                      <a:pt x="70" y="23"/>
                    </a:cubicBezTo>
                    <a:cubicBezTo>
                      <a:pt x="69" y="23"/>
                      <a:pt x="69" y="23"/>
                      <a:pt x="69" y="23"/>
                    </a:cubicBezTo>
                    <a:cubicBezTo>
                      <a:pt x="69" y="23"/>
                      <a:pt x="69" y="24"/>
                      <a:pt x="69" y="24"/>
                    </a:cubicBezTo>
                    <a:cubicBezTo>
                      <a:pt x="69" y="24"/>
                      <a:pt x="68" y="24"/>
                      <a:pt x="68" y="24"/>
                    </a:cubicBezTo>
                    <a:cubicBezTo>
                      <a:pt x="68" y="25"/>
                      <a:pt x="68" y="25"/>
                      <a:pt x="67" y="25"/>
                    </a:cubicBezTo>
                    <a:cubicBezTo>
                      <a:pt x="67" y="25"/>
                      <a:pt x="66" y="25"/>
                      <a:pt x="66" y="26"/>
                    </a:cubicBezTo>
                    <a:cubicBezTo>
                      <a:pt x="66" y="26"/>
                      <a:pt x="67" y="27"/>
                      <a:pt x="66" y="28"/>
                    </a:cubicBezTo>
                    <a:cubicBezTo>
                      <a:pt x="66" y="29"/>
                      <a:pt x="66" y="29"/>
                      <a:pt x="65" y="29"/>
                    </a:cubicBezTo>
                    <a:cubicBezTo>
                      <a:pt x="65" y="29"/>
                      <a:pt x="65" y="29"/>
                      <a:pt x="65" y="29"/>
                    </a:cubicBezTo>
                    <a:cubicBezTo>
                      <a:pt x="64" y="28"/>
                      <a:pt x="64" y="28"/>
                      <a:pt x="63" y="29"/>
                    </a:cubicBezTo>
                    <a:cubicBezTo>
                      <a:pt x="63" y="29"/>
                      <a:pt x="62" y="29"/>
                      <a:pt x="62" y="28"/>
                    </a:cubicBezTo>
                    <a:cubicBezTo>
                      <a:pt x="61" y="28"/>
                      <a:pt x="61" y="28"/>
                      <a:pt x="61" y="28"/>
                    </a:cubicBezTo>
                    <a:cubicBezTo>
                      <a:pt x="60" y="28"/>
                      <a:pt x="60" y="28"/>
                      <a:pt x="60" y="28"/>
                    </a:cubicBezTo>
                    <a:cubicBezTo>
                      <a:pt x="60" y="28"/>
                      <a:pt x="59" y="28"/>
                      <a:pt x="59" y="28"/>
                    </a:cubicBezTo>
                    <a:cubicBezTo>
                      <a:pt x="59" y="28"/>
                      <a:pt x="59" y="28"/>
                      <a:pt x="59" y="28"/>
                    </a:cubicBezTo>
                    <a:cubicBezTo>
                      <a:pt x="58" y="28"/>
                      <a:pt x="58" y="28"/>
                      <a:pt x="58" y="27"/>
                    </a:cubicBezTo>
                    <a:cubicBezTo>
                      <a:pt x="58" y="27"/>
                      <a:pt x="57" y="26"/>
                      <a:pt x="57" y="26"/>
                    </a:cubicBezTo>
                    <a:cubicBezTo>
                      <a:pt x="58" y="25"/>
                      <a:pt x="57" y="25"/>
                      <a:pt x="57" y="24"/>
                    </a:cubicBezTo>
                    <a:cubicBezTo>
                      <a:pt x="57" y="24"/>
                      <a:pt x="57" y="24"/>
                      <a:pt x="57" y="24"/>
                    </a:cubicBezTo>
                    <a:cubicBezTo>
                      <a:pt x="57" y="24"/>
                      <a:pt x="57" y="24"/>
                      <a:pt x="57" y="24"/>
                    </a:cubicBezTo>
                    <a:cubicBezTo>
                      <a:pt x="57" y="25"/>
                      <a:pt x="56" y="25"/>
                      <a:pt x="56" y="25"/>
                    </a:cubicBezTo>
                    <a:cubicBezTo>
                      <a:pt x="56" y="25"/>
                      <a:pt x="56" y="25"/>
                      <a:pt x="56" y="26"/>
                    </a:cubicBezTo>
                    <a:cubicBezTo>
                      <a:pt x="56" y="26"/>
                      <a:pt x="56" y="26"/>
                      <a:pt x="56" y="27"/>
                    </a:cubicBezTo>
                    <a:cubicBezTo>
                      <a:pt x="56" y="27"/>
                      <a:pt x="56" y="28"/>
                      <a:pt x="56" y="29"/>
                    </a:cubicBezTo>
                    <a:cubicBezTo>
                      <a:pt x="55" y="29"/>
                      <a:pt x="53" y="30"/>
                      <a:pt x="52" y="30"/>
                    </a:cubicBezTo>
                    <a:cubicBezTo>
                      <a:pt x="51" y="30"/>
                      <a:pt x="51" y="29"/>
                      <a:pt x="50" y="29"/>
                    </a:cubicBezTo>
                    <a:cubicBezTo>
                      <a:pt x="50" y="29"/>
                      <a:pt x="49" y="29"/>
                      <a:pt x="48" y="29"/>
                    </a:cubicBezTo>
                    <a:cubicBezTo>
                      <a:pt x="47" y="28"/>
                      <a:pt x="47" y="28"/>
                      <a:pt x="46" y="28"/>
                    </a:cubicBezTo>
                    <a:cubicBezTo>
                      <a:pt x="46" y="27"/>
                      <a:pt x="45" y="26"/>
                      <a:pt x="45" y="26"/>
                    </a:cubicBezTo>
                    <a:cubicBezTo>
                      <a:pt x="45" y="26"/>
                      <a:pt x="44" y="26"/>
                      <a:pt x="44" y="26"/>
                    </a:cubicBezTo>
                    <a:cubicBezTo>
                      <a:pt x="44" y="27"/>
                      <a:pt x="43" y="27"/>
                      <a:pt x="43" y="27"/>
                    </a:cubicBezTo>
                    <a:cubicBezTo>
                      <a:pt x="42" y="27"/>
                      <a:pt x="42" y="27"/>
                      <a:pt x="42" y="27"/>
                    </a:cubicBezTo>
                    <a:cubicBezTo>
                      <a:pt x="42" y="26"/>
                      <a:pt x="42" y="26"/>
                      <a:pt x="42" y="26"/>
                    </a:cubicBezTo>
                    <a:cubicBezTo>
                      <a:pt x="41" y="26"/>
                      <a:pt x="40" y="25"/>
                      <a:pt x="40" y="25"/>
                    </a:cubicBezTo>
                    <a:cubicBezTo>
                      <a:pt x="39" y="25"/>
                      <a:pt x="38" y="25"/>
                      <a:pt x="37" y="24"/>
                    </a:cubicBezTo>
                    <a:cubicBezTo>
                      <a:pt x="37" y="24"/>
                      <a:pt x="37" y="24"/>
                      <a:pt x="36" y="23"/>
                    </a:cubicBezTo>
                    <a:cubicBezTo>
                      <a:pt x="36" y="23"/>
                      <a:pt x="35" y="23"/>
                      <a:pt x="35" y="23"/>
                    </a:cubicBezTo>
                    <a:cubicBezTo>
                      <a:pt x="35" y="23"/>
                      <a:pt x="35" y="23"/>
                      <a:pt x="35" y="22"/>
                    </a:cubicBezTo>
                    <a:cubicBezTo>
                      <a:pt x="34" y="22"/>
                      <a:pt x="34" y="22"/>
                      <a:pt x="34" y="22"/>
                    </a:cubicBezTo>
                    <a:cubicBezTo>
                      <a:pt x="34" y="21"/>
                      <a:pt x="34" y="21"/>
                      <a:pt x="34" y="21"/>
                    </a:cubicBezTo>
                    <a:cubicBezTo>
                      <a:pt x="34" y="20"/>
                      <a:pt x="34" y="20"/>
                      <a:pt x="34" y="19"/>
                    </a:cubicBezTo>
                    <a:cubicBezTo>
                      <a:pt x="34" y="19"/>
                      <a:pt x="35" y="19"/>
                      <a:pt x="35" y="18"/>
                    </a:cubicBezTo>
                    <a:cubicBezTo>
                      <a:pt x="35" y="18"/>
                      <a:pt x="36" y="18"/>
                      <a:pt x="36" y="18"/>
                    </a:cubicBezTo>
                    <a:cubicBezTo>
                      <a:pt x="36" y="17"/>
                      <a:pt x="35" y="17"/>
                      <a:pt x="34" y="16"/>
                    </a:cubicBezTo>
                    <a:cubicBezTo>
                      <a:pt x="34" y="16"/>
                      <a:pt x="34" y="16"/>
                      <a:pt x="34" y="16"/>
                    </a:cubicBezTo>
                    <a:cubicBezTo>
                      <a:pt x="34" y="16"/>
                      <a:pt x="33" y="15"/>
                      <a:pt x="33" y="15"/>
                    </a:cubicBezTo>
                    <a:cubicBezTo>
                      <a:pt x="32" y="15"/>
                      <a:pt x="32" y="15"/>
                      <a:pt x="31" y="14"/>
                    </a:cubicBezTo>
                    <a:cubicBezTo>
                      <a:pt x="31" y="14"/>
                      <a:pt x="31" y="13"/>
                      <a:pt x="30" y="13"/>
                    </a:cubicBezTo>
                    <a:cubicBezTo>
                      <a:pt x="30" y="13"/>
                      <a:pt x="30" y="12"/>
                      <a:pt x="29" y="12"/>
                    </a:cubicBezTo>
                    <a:cubicBezTo>
                      <a:pt x="29" y="11"/>
                      <a:pt x="29" y="11"/>
                      <a:pt x="29" y="11"/>
                    </a:cubicBezTo>
                    <a:cubicBezTo>
                      <a:pt x="29" y="11"/>
                      <a:pt x="29" y="10"/>
                      <a:pt x="29" y="10"/>
                    </a:cubicBezTo>
                    <a:cubicBezTo>
                      <a:pt x="29" y="9"/>
                      <a:pt x="30" y="9"/>
                      <a:pt x="30" y="9"/>
                    </a:cubicBezTo>
                    <a:cubicBezTo>
                      <a:pt x="30" y="10"/>
                      <a:pt x="31" y="10"/>
                      <a:pt x="31" y="10"/>
                    </a:cubicBezTo>
                    <a:cubicBezTo>
                      <a:pt x="31" y="10"/>
                      <a:pt x="31" y="9"/>
                      <a:pt x="32" y="9"/>
                    </a:cubicBezTo>
                    <a:cubicBezTo>
                      <a:pt x="32" y="9"/>
                      <a:pt x="32" y="9"/>
                      <a:pt x="32" y="9"/>
                    </a:cubicBezTo>
                    <a:cubicBezTo>
                      <a:pt x="31" y="8"/>
                      <a:pt x="31" y="8"/>
                      <a:pt x="31" y="7"/>
                    </a:cubicBezTo>
                    <a:cubicBezTo>
                      <a:pt x="30" y="7"/>
                      <a:pt x="30" y="6"/>
                      <a:pt x="30" y="6"/>
                    </a:cubicBezTo>
                    <a:cubicBezTo>
                      <a:pt x="30" y="6"/>
                      <a:pt x="30" y="6"/>
                      <a:pt x="30" y="5"/>
                    </a:cubicBezTo>
                    <a:cubicBezTo>
                      <a:pt x="30" y="5"/>
                      <a:pt x="30" y="4"/>
                      <a:pt x="30" y="3"/>
                    </a:cubicBezTo>
                    <a:cubicBezTo>
                      <a:pt x="29" y="3"/>
                      <a:pt x="28" y="2"/>
                      <a:pt x="28" y="1"/>
                    </a:cubicBezTo>
                    <a:cubicBezTo>
                      <a:pt x="28" y="1"/>
                      <a:pt x="27" y="0"/>
                      <a:pt x="27" y="0"/>
                    </a:cubicBezTo>
                    <a:cubicBezTo>
                      <a:pt x="26" y="0"/>
                      <a:pt x="26" y="0"/>
                      <a:pt x="26" y="0"/>
                    </a:cubicBezTo>
                    <a:cubicBezTo>
                      <a:pt x="26" y="1"/>
                      <a:pt x="25" y="2"/>
                      <a:pt x="25" y="2"/>
                    </a:cubicBezTo>
                    <a:cubicBezTo>
                      <a:pt x="25" y="2"/>
                      <a:pt x="24" y="2"/>
                      <a:pt x="24" y="2"/>
                    </a:cubicBezTo>
                    <a:cubicBezTo>
                      <a:pt x="23" y="3"/>
                      <a:pt x="22" y="3"/>
                      <a:pt x="22" y="3"/>
                    </a:cubicBezTo>
                    <a:cubicBezTo>
                      <a:pt x="22" y="3"/>
                      <a:pt x="22" y="4"/>
                      <a:pt x="21" y="4"/>
                    </a:cubicBezTo>
                    <a:cubicBezTo>
                      <a:pt x="21" y="4"/>
                      <a:pt x="20" y="3"/>
                      <a:pt x="19" y="3"/>
                    </a:cubicBezTo>
                    <a:cubicBezTo>
                      <a:pt x="19" y="3"/>
                      <a:pt x="18" y="3"/>
                      <a:pt x="18" y="3"/>
                    </a:cubicBezTo>
                    <a:cubicBezTo>
                      <a:pt x="17" y="3"/>
                      <a:pt x="16" y="3"/>
                      <a:pt x="16" y="4"/>
                    </a:cubicBezTo>
                    <a:cubicBezTo>
                      <a:pt x="16" y="4"/>
                      <a:pt x="16" y="4"/>
                      <a:pt x="16" y="4"/>
                    </a:cubicBezTo>
                    <a:cubicBezTo>
                      <a:pt x="17" y="4"/>
                      <a:pt x="17" y="6"/>
                      <a:pt x="17" y="7"/>
                    </a:cubicBezTo>
                    <a:cubicBezTo>
                      <a:pt x="17" y="8"/>
                      <a:pt x="18" y="9"/>
                      <a:pt x="18" y="9"/>
                    </a:cubicBezTo>
                    <a:cubicBezTo>
                      <a:pt x="18" y="9"/>
                      <a:pt x="18" y="9"/>
                      <a:pt x="18" y="9"/>
                    </a:cubicBezTo>
                    <a:cubicBezTo>
                      <a:pt x="19" y="9"/>
                      <a:pt x="20" y="10"/>
                      <a:pt x="20" y="10"/>
                    </a:cubicBezTo>
                    <a:cubicBezTo>
                      <a:pt x="20" y="11"/>
                      <a:pt x="20" y="11"/>
                      <a:pt x="20" y="11"/>
                    </a:cubicBezTo>
                    <a:cubicBezTo>
                      <a:pt x="19" y="11"/>
                      <a:pt x="18" y="12"/>
                      <a:pt x="18" y="13"/>
                    </a:cubicBezTo>
                    <a:cubicBezTo>
                      <a:pt x="18" y="13"/>
                      <a:pt x="18" y="13"/>
                      <a:pt x="18" y="14"/>
                    </a:cubicBezTo>
                    <a:cubicBezTo>
                      <a:pt x="18" y="14"/>
                      <a:pt x="18" y="15"/>
                      <a:pt x="18" y="15"/>
                    </a:cubicBezTo>
                    <a:cubicBezTo>
                      <a:pt x="17" y="15"/>
                      <a:pt x="16" y="16"/>
                      <a:pt x="16" y="17"/>
                    </a:cubicBezTo>
                    <a:cubicBezTo>
                      <a:pt x="16" y="18"/>
                      <a:pt x="16" y="18"/>
                      <a:pt x="15" y="18"/>
                    </a:cubicBezTo>
                    <a:cubicBezTo>
                      <a:pt x="15" y="18"/>
                      <a:pt x="15" y="18"/>
                      <a:pt x="15" y="18"/>
                    </a:cubicBezTo>
                    <a:cubicBezTo>
                      <a:pt x="15" y="18"/>
                      <a:pt x="14" y="19"/>
                      <a:pt x="14" y="19"/>
                    </a:cubicBezTo>
                    <a:cubicBezTo>
                      <a:pt x="14" y="20"/>
                      <a:pt x="14" y="21"/>
                      <a:pt x="13" y="21"/>
                    </a:cubicBezTo>
                    <a:cubicBezTo>
                      <a:pt x="13" y="22"/>
                      <a:pt x="13" y="22"/>
                      <a:pt x="13" y="22"/>
                    </a:cubicBezTo>
                    <a:cubicBezTo>
                      <a:pt x="12" y="22"/>
                      <a:pt x="11" y="22"/>
                      <a:pt x="11" y="23"/>
                    </a:cubicBezTo>
                    <a:cubicBezTo>
                      <a:pt x="11" y="24"/>
                      <a:pt x="10" y="25"/>
                      <a:pt x="9" y="25"/>
                    </a:cubicBezTo>
                    <a:cubicBezTo>
                      <a:pt x="9" y="25"/>
                      <a:pt x="9" y="25"/>
                      <a:pt x="9" y="25"/>
                    </a:cubicBezTo>
                    <a:cubicBezTo>
                      <a:pt x="9" y="25"/>
                      <a:pt x="8" y="25"/>
                      <a:pt x="8" y="25"/>
                    </a:cubicBezTo>
                    <a:cubicBezTo>
                      <a:pt x="8" y="25"/>
                      <a:pt x="8" y="25"/>
                      <a:pt x="7" y="25"/>
                    </a:cubicBezTo>
                    <a:cubicBezTo>
                      <a:pt x="7" y="25"/>
                      <a:pt x="7" y="25"/>
                      <a:pt x="7" y="25"/>
                    </a:cubicBezTo>
                    <a:cubicBezTo>
                      <a:pt x="7" y="25"/>
                      <a:pt x="6" y="25"/>
                      <a:pt x="6" y="25"/>
                    </a:cubicBezTo>
                    <a:cubicBezTo>
                      <a:pt x="6" y="25"/>
                      <a:pt x="5" y="25"/>
                      <a:pt x="5" y="25"/>
                    </a:cubicBezTo>
                    <a:cubicBezTo>
                      <a:pt x="5" y="25"/>
                      <a:pt x="5" y="25"/>
                      <a:pt x="5" y="25"/>
                    </a:cubicBezTo>
                    <a:cubicBezTo>
                      <a:pt x="5" y="25"/>
                      <a:pt x="5" y="25"/>
                      <a:pt x="5" y="25"/>
                    </a:cubicBezTo>
                    <a:cubicBezTo>
                      <a:pt x="4" y="26"/>
                      <a:pt x="3" y="27"/>
                      <a:pt x="3" y="28"/>
                    </a:cubicBezTo>
                    <a:cubicBezTo>
                      <a:pt x="3" y="28"/>
                      <a:pt x="3" y="28"/>
                      <a:pt x="4" y="28"/>
                    </a:cubicBezTo>
                    <a:cubicBezTo>
                      <a:pt x="4" y="29"/>
                      <a:pt x="5" y="29"/>
                      <a:pt x="5" y="30"/>
                    </a:cubicBezTo>
                    <a:cubicBezTo>
                      <a:pt x="5" y="31"/>
                      <a:pt x="6" y="32"/>
                      <a:pt x="6" y="32"/>
                    </a:cubicBezTo>
                    <a:cubicBezTo>
                      <a:pt x="7" y="33"/>
                      <a:pt x="8" y="35"/>
                      <a:pt x="7" y="35"/>
                    </a:cubicBezTo>
                    <a:cubicBezTo>
                      <a:pt x="7" y="36"/>
                      <a:pt x="6" y="36"/>
                      <a:pt x="6" y="36"/>
                    </a:cubicBezTo>
                    <a:cubicBezTo>
                      <a:pt x="5" y="36"/>
                      <a:pt x="5" y="36"/>
                      <a:pt x="5" y="36"/>
                    </a:cubicBezTo>
                    <a:cubicBezTo>
                      <a:pt x="4" y="36"/>
                      <a:pt x="4" y="36"/>
                      <a:pt x="4" y="36"/>
                    </a:cubicBezTo>
                    <a:cubicBezTo>
                      <a:pt x="4" y="36"/>
                      <a:pt x="3" y="36"/>
                      <a:pt x="3" y="36"/>
                    </a:cubicBezTo>
                    <a:cubicBezTo>
                      <a:pt x="3" y="36"/>
                      <a:pt x="2" y="36"/>
                      <a:pt x="2" y="36"/>
                    </a:cubicBezTo>
                    <a:cubicBezTo>
                      <a:pt x="2" y="36"/>
                      <a:pt x="2" y="36"/>
                      <a:pt x="2" y="36"/>
                    </a:cubicBezTo>
                    <a:cubicBezTo>
                      <a:pt x="1" y="36"/>
                      <a:pt x="0" y="37"/>
                      <a:pt x="0" y="37"/>
                    </a:cubicBezTo>
                    <a:cubicBezTo>
                      <a:pt x="0" y="37"/>
                      <a:pt x="0" y="38"/>
                      <a:pt x="0" y="38"/>
                    </a:cubicBezTo>
                    <a:cubicBezTo>
                      <a:pt x="0" y="38"/>
                      <a:pt x="0" y="38"/>
                      <a:pt x="0" y="38"/>
                    </a:cubicBezTo>
                    <a:cubicBezTo>
                      <a:pt x="0" y="38"/>
                      <a:pt x="0" y="38"/>
                      <a:pt x="0" y="39"/>
                    </a:cubicBezTo>
                    <a:cubicBezTo>
                      <a:pt x="1" y="39"/>
                      <a:pt x="1" y="40"/>
                      <a:pt x="2" y="40"/>
                    </a:cubicBezTo>
                    <a:cubicBezTo>
                      <a:pt x="2" y="40"/>
                      <a:pt x="2" y="40"/>
                      <a:pt x="3" y="40"/>
                    </a:cubicBezTo>
                    <a:cubicBezTo>
                      <a:pt x="3" y="40"/>
                      <a:pt x="4" y="40"/>
                      <a:pt x="4" y="40"/>
                    </a:cubicBezTo>
                    <a:cubicBezTo>
                      <a:pt x="4" y="40"/>
                      <a:pt x="5" y="40"/>
                      <a:pt x="5" y="40"/>
                    </a:cubicBezTo>
                    <a:cubicBezTo>
                      <a:pt x="5" y="40"/>
                      <a:pt x="5" y="40"/>
                      <a:pt x="5" y="41"/>
                    </a:cubicBezTo>
                    <a:cubicBezTo>
                      <a:pt x="5" y="42"/>
                      <a:pt x="4" y="42"/>
                      <a:pt x="2" y="42"/>
                    </a:cubicBezTo>
                    <a:cubicBezTo>
                      <a:pt x="2" y="42"/>
                      <a:pt x="1" y="42"/>
                      <a:pt x="1" y="42"/>
                    </a:cubicBezTo>
                    <a:cubicBezTo>
                      <a:pt x="1" y="43"/>
                      <a:pt x="5" y="47"/>
                      <a:pt x="7" y="47"/>
                    </a:cubicBezTo>
                    <a:cubicBezTo>
                      <a:pt x="7" y="47"/>
                      <a:pt x="7" y="47"/>
                      <a:pt x="7" y="47"/>
                    </a:cubicBezTo>
                    <a:cubicBezTo>
                      <a:pt x="9" y="47"/>
                      <a:pt x="10" y="45"/>
                      <a:pt x="10" y="44"/>
                    </a:cubicBezTo>
                    <a:cubicBezTo>
                      <a:pt x="10" y="44"/>
                      <a:pt x="10" y="44"/>
                      <a:pt x="10" y="44"/>
                    </a:cubicBezTo>
                    <a:cubicBezTo>
                      <a:pt x="10" y="44"/>
                      <a:pt x="10" y="44"/>
                      <a:pt x="10" y="43"/>
                    </a:cubicBezTo>
                    <a:cubicBezTo>
                      <a:pt x="10" y="43"/>
                      <a:pt x="11" y="42"/>
                      <a:pt x="11" y="42"/>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07" name="Freeform 96">
                <a:extLst>
                  <a:ext uri="{FF2B5EF4-FFF2-40B4-BE49-F238E27FC236}">
                    <a16:creationId xmlns:a16="http://schemas.microsoft.com/office/drawing/2014/main" id="{07DCE0BA-839A-4814-ACBC-78781C62E70D}"/>
                  </a:ext>
                </a:extLst>
              </p:cNvPr>
              <p:cNvSpPr>
                <a:spLocks/>
              </p:cNvSpPr>
              <p:nvPr userDrawn="1"/>
            </p:nvSpPr>
            <p:spPr bwMode="auto">
              <a:xfrm>
                <a:off x="4842" y="2193"/>
                <a:ext cx="479" cy="515"/>
              </a:xfrm>
              <a:custGeom>
                <a:avLst/>
                <a:gdLst>
                  <a:gd name="T0" fmla="*/ 12 w 80"/>
                  <a:gd name="T1" fmla="*/ 45 h 85"/>
                  <a:gd name="T2" fmla="*/ 13 w 80"/>
                  <a:gd name="T3" fmla="*/ 55 h 85"/>
                  <a:gd name="T4" fmla="*/ 20 w 80"/>
                  <a:gd name="T5" fmla="*/ 74 h 85"/>
                  <a:gd name="T6" fmla="*/ 28 w 80"/>
                  <a:gd name="T7" fmla="*/ 83 h 85"/>
                  <a:gd name="T8" fmla="*/ 32 w 80"/>
                  <a:gd name="T9" fmla="*/ 76 h 85"/>
                  <a:gd name="T10" fmla="*/ 34 w 80"/>
                  <a:gd name="T11" fmla="*/ 63 h 85"/>
                  <a:gd name="T12" fmla="*/ 42 w 80"/>
                  <a:gd name="T13" fmla="*/ 56 h 85"/>
                  <a:gd name="T14" fmla="*/ 52 w 80"/>
                  <a:gd name="T15" fmla="*/ 47 h 85"/>
                  <a:gd name="T16" fmla="*/ 57 w 80"/>
                  <a:gd name="T17" fmla="*/ 38 h 85"/>
                  <a:gd name="T18" fmla="*/ 57 w 80"/>
                  <a:gd name="T19" fmla="*/ 32 h 85"/>
                  <a:gd name="T20" fmla="*/ 58 w 80"/>
                  <a:gd name="T21" fmla="*/ 30 h 85"/>
                  <a:gd name="T22" fmla="*/ 65 w 80"/>
                  <a:gd name="T23" fmla="*/ 33 h 85"/>
                  <a:gd name="T24" fmla="*/ 65 w 80"/>
                  <a:gd name="T25" fmla="*/ 40 h 85"/>
                  <a:gd name="T26" fmla="*/ 68 w 80"/>
                  <a:gd name="T27" fmla="*/ 43 h 85"/>
                  <a:gd name="T28" fmla="*/ 70 w 80"/>
                  <a:gd name="T29" fmla="*/ 38 h 85"/>
                  <a:gd name="T30" fmla="*/ 72 w 80"/>
                  <a:gd name="T31" fmla="*/ 37 h 85"/>
                  <a:gd name="T32" fmla="*/ 74 w 80"/>
                  <a:gd name="T33" fmla="*/ 30 h 85"/>
                  <a:gd name="T34" fmla="*/ 79 w 80"/>
                  <a:gd name="T35" fmla="*/ 27 h 85"/>
                  <a:gd name="T36" fmla="*/ 79 w 80"/>
                  <a:gd name="T37" fmla="*/ 25 h 85"/>
                  <a:gd name="T38" fmla="*/ 78 w 80"/>
                  <a:gd name="T39" fmla="*/ 22 h 85"/>
                  <a:gd name="T40" fmla="*/ 75 w 80"/>
                  <a:gd name="T41" fmla="*/ 21 h 85"/>
                  <a:gd name="T42" fmla="*/ 70 w 80"/>
                  <a:gd name="T43" fmla="*/ 23 h 85"/>
                  <a:gd name="T44" fmla="*/ 67 w 80"/>
                  <a:gd name="T45" fmla="*/ 25 h 85"/>
                  <a:gd name="T46" fmla="*/ 65 w 80"/>
                  <a:gd name="T47" fmla="*/ 29 h 85"/>
                  <a:gd name="T48" fmla="*/ 60 w 80"/>
                  <a:gd name="T49" fmla="*/ 28 h 85"/>
                  <a:gd name="T50" fmla="*/ 57 w 80"/>
                  <a:gd name="T51" fmla="*/ 26 h 85"/>
                  <a:gd name="T52" fmla="*/ 56 w 80"/>
                  <a:gd name="T53" fmla="*/ 25 h 85"/>
                  <a:gd name="T54" fmla="*/ 52 w 80"/>
                  <a:gd name="T55" fmla="*/ 30 h 85"/>
                  <a:gd name="T56" fmla="*/ 45 w 80"/>
                  <a:gd name="T57" fmla="*/ 26 h 85"/>
                  <a:gd name="T58" fmla="*/ 42 w 80"/>
                  <a:gd name="T59" fmla="*/ 26 h 85"/>
                  <a:gd name="T60" fmla="*/ 35 w 80"/>
                  <a:gd name="T61" fmla="*/ 23 h 85"/>
                  <a:gd name="T62" fmla="*/ 34 w 80"/>
                  <a:gd name="T63" fmla="*/ 19 h 85"/>
                  <a:gd name="T64" fmla="*/ 34 w 80"/>
                  <a:gd name="T65" fmla="*/ 16 h 85"/>
                  <a:gd name="T66" fmla="*/ 29 w 80"/>
                  <a:gd name="T67" fmla="*/ 12 h 85"/>
                  <a:gd name="T68" fmla="*/ 31 w 80"/>
                  <a:gd name="T69" fmla="*/ 10 h 85"/>
                  <a:gd name="T70" fmla="*/ 30 w 80"/>
                  <a:gd name="T71" fmla="*/ 6 h 85"/>
                  <a:gd name="T72" fmla="*/ 27 w 80"/>
                  <a:gd name="T73" fmla="*/ 0 h 85"/>
                  <a:gd name="T74" fmla="*/ 22 w 80"/>
                  <a:gd name="T75" fmla="*/ 3 h 85"/>
                  <a:gd name="T76" fmla="*/ 16 w 80"/>
                  <a:gd name="T77" fmla="*/ 4 h 85"/>
                  <a:gd name="T78" fmla="*/ 18 w 80"/>
                  <a:gd name="T79" fmla="*/ 9 h 85"/>
                  <a:gd name="T80" fmla="*/ 18 w 80"/>
                  <a:gd name="T81" fmla="*/ 14 h 85"/>
                  <a:gd name="T82" fmla="*/ 15 w 80"/>
                  <a:gd name="T83" fmla="*/ 18 h 85"/>
                  <a:gd name="T84" fmla="*/ 11 w 80"/>
                  <a:gd name="T85" fmla="*/ 23 h 85"/>
                  <a:gd name="T86" fmla="*/ 7 w 80"/>
                  <a:gd name="T87" fmla="*/ 25 h 85"/>
                  <a:gd name="T88" fmla="*/ 5 w 80"/>
                  <a:gd name="T89" fmla="*/ 25 h 85"/>
                  <a:gd name="T90" fmla="*/ 5 w 80"/>
                  <a:gd name="T91" fmla="*/ 30 h 85"/>
                  <a:gd name="T92" fmla="*/ 5 w 80"/>
                  <a:gd name="T93" fmla="*/ 36 h 85"/>
                  <a:gd name="T94" fmla="*/ 2 w 80"/>
                  <a:gd name="T95" fmla="*/ 36 h 85"/>
                  <a:gd name="T96" fmla="*/ 0 w 80"/>
                  <a:gd name="T97" fmla="*/ 39 h 85"/>
                  <a:gd name="T98" fmla="*/ 5 w 80"/>
                  <a:gd name="T99" fmla="*/ 40 h 85"/>
                  <a:gd name="T100" fmla="*/ 7 w 80"/>
                  <a:gd name="T101" fmla="*/ 47 h 85"/>
                  <a:gd name="T102" fmla="*/ 10 w 80"/>
                  <a:gd name="T103" fmla="*/ 4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0" h="85">
                    <a:moveTo>
                      <a:pt x="11" y="42"/>
                    </a:moveTo>
                    <a:cubicBezTo>
                      <a:pt x="11" y="42"/>
                      <a:pt x="11" y="42"/>
                      <a:pt x="11" y="42"/>
                    </a:cubicBezTo>
                    <a:cubicBezTo>
                      <a:pt x="12" y="43"/>
                      <a:pt x="12" y="43"/>
                      <a:pt x="12" y="44"/>
                    </a:cubicBezTo>
                    <a:cubicBezTo>
                      <a:pt x="12" y="44"/>
                      <a:pt x="12" y="45"/>
                      <a:pt x="12" y="45"/>
                    </a:cubicBezTo>
                    <a:cubicBezTo>
                      <a:pt x="13" y="46"/>
                      <a:pt x="13" y="47"/>
                      <a:pt x="12" y="48"/>
                    </a:cubicBezTo>
                    <a:cubicBezTo>
                      <a:pt x="12" y="49"/>
                      <a:pt x="12" y="50"/>
                      <a:pt x="12" y="52"/>
                    </a:cubicBezTo>
                    <a:cubicBezTo>
                      <a:pt x="13" y="52"/>
                      <a:pt x="13" y="53"/>
                      <a:pt x="13" y="53"/>
                    </a:cubicBezTo>
                    <a:cubicBezTo>
                      <a:pt x="13" y="54"/>
                      <a:pt x="13" y="55"/>
                      <a:pt x="13" y="55"/>
                    </a:cubicBezTo>
                    <a:cubicBezTo>
                      <a:pt x="14" y="56"/>
                      <a:pt x="14" y="57"/>
                      <a:pt x="14" y="58"/>
                    </a:cubicBezTo>
                    <a:cubicBezTo>
                      <a:pt x="14" y="60"/>
                      <a:pt x="16" y="64"/>
                      <a:pt x="17" y="66"/>
                    </a:cubicBezTo>
                    <a:cubicBezTo>
                      <a:pt x="17" y="67"/>
                      <a:pt x="18" y="69"/>
                      <a:pt x="18" y="70"/>
                    </a:cubicBezTo>
                    <a:cubicBezTo>
                      <a:pt x="19" y="72"/>
                      <a:pt x="19" y="73"/>
                      <a:pt x="20" y="74"/>
                    </a:cubicBezTo>
                    <a:cubicBezTo>
                      <a:pt x="20" y="75"/>
                      <a:pt x="22" y="78"/>
                      <a:pt x="22" y="80"/>
                    </a:cubicBezTo>
                    <a:cubicBezTo>
                      <a:pt x="22" y="82"/>
                      <a:pt x="24" y="84"/>
                      <a:pt x="25" y="85"/>
                    </a:cubicBezTo>
                    <a:cubicBezTo>
                      <a:pt x="25" y="85"/>
                      <a:pt x="25" y="85"/>
                      <a:pt x="25" y="85"/>
                    </a:cubicBezTo>
                    <a:cubicBezTo>
                      <a:pt x="26" y="85"/>
                      <a:pt x="27" y="84"/>
                      <a:pt x="28" y="83"/>
                    </a:cubicBezTo>
                    <a:cubicBezTo>
                      <a:pt x="28" y="82"/>
                      <a:pt x="28" y="82"/>
                      <a:pt x="29" y="82"/>
                    </a:cubicBezTo>
                    <a:cubicBezTo>
                      <a:pt x="30" y="81"/>
                      <a:pt x="30" y="81"/>
                      <a:pt x="30" y="80"/>
                    </a:cubicBezTo>
                    <a:cubicBezTo>
                      <a:pt x="30" y="79"/>
                      <a:pt x="31" y="78"/>
                      <a:pt x="32" y="78"/>
                    </a:cubicBezTo>
                    <a:cubicBezTo>
                      <a:pt x="32" y="78"/>
                      <a:pt x="32" y="78"/>
                      <a:pt x="32" y="76"/>
                    </a:cubicBezTo>
                    <a:cubicBezTo>
                      <a:pt x="32" y="75"/>
                      <a:pt x="32" y="74"/>
                      <a:pt x="33" y="73"/>
                    </a:cubicBezTo>
                    <a:cubicBezTo>
                      <a:pt x="34" y="72"/>
                      <a:pt x="34" y="69"/>
                      <a:pt x="33" y="68"/>
                    </a:cubicBezTo>
                    <a:cubicBezTo>
                      <a:pt x="33" y="67"/>
                      <a:pt x="33" y="65"/>
                      <a:pt x="34" y="64"/>
                    </a:cubicBezTo>
                    <a:cubicBezTo>
                      <a:pt x="34" y="64"/>
                      <a:pt x="34" y="64"/>
                      <a:pt x="34" y="63"/>
                    </a:cubicBezTo>
                    <a:cubicBezTo>
                      <a:pt x="34" y="62"/>
                      <a:pt x="34" y="62"/>
                      <a:pt x="35" y="62"/>
                    </a:cubicBezTo>
                    <a:cubicBezTo>
                      <a:pt x="36" y="62"/>
                      <a:pt x="37" y="61"/>
                      <a:pt x="38" y="60"/>
                    </a:cubicBezTo>
                    <a:cubicBezTo>
                      <a:pt x="38" y="59"/>
                      <a:pt x="40" y="58"/>
                      <a:pt x="41" y="57"/>
                    </a:cubicBezTo>
                    <a:cubicBezTo>
                      <a:pt x="41" y="57"/>
                      <a:pt x="42" y="56"/>
                      <a:pt x="42" y="56"/>
                    </a:cubicBezTo>
                    <a:cubicBezTo>
                      <a:pt x="43" y="56"/>
                      <a:pt x="46" y="53"/>
                      <a:pt x="47" y="52"/>
                    </a:cubicBezTo>
                    <a:cubicBezTo>
                      <a:pt x="47" y="51"/>
                      <a:pt x="48" y="50"/>
                      <a:pt x="49" y="50"/>
                    </a:cubicBezTo>
                    <a:cubicBezTo>
                      <a:pt x="50" y="49"/>
                      <a:pt x="51" y="49"/>
                      <a:pt x="51" y="48"/>
                    </a:cubicBezTo>
                    <a:cubicBezTo>
                      <a:pt x="52" y="48"/>
                      <a:pt x="52" y="47"/>
                      <a:pt x="52" y="47"/>
                    </a:cubicBezTo>
                    <a:cubicBezTo>
                      <a:pt x="52" y="46"/>
                      <a:pt x="52" y="46"/>
                      <a:pt x="52" y="46"/>
                    </a:cubicBezTo>
                    <a:cubicBezTo>
                      <a:pt x="52" y="44"/>
                      <a:pt x="56" y="44"/>
                      <a:pt x="57" y="44"/>
                    </a:cubicBezTo>
                    <a:cubicBezTo>
                      <a:pt x="58" y="44"/>
                      <a:pt x="58" y="44"/>
                      <a:pt x="58" y="44"/>
                    </a:cubicBezTo>
                    <a:cubicBezTo>
                      <a:pt x="58" y="42"/>
                      <a:pt x="57" y="39"/>
                      <a:pt x="57" y="38"/>
                    </a:cubicBezTo>
                    <a:cubicBezTo>
                      <a:pt x="56" y="37"/>
                      <a:pt x="56" y="35"/>
                      <a:pt x="56" y="34"/>
                    </a:cubicBezTo>
                    <a:cubicBezTo>
                      <a:pt x="56" y="33"/>
                      <a:pt x="57" y="33"/>
                      <a:pt x="57" y="33"/>
                    </a:cubicBezTo>
                    <a:cubicBezTo>
                      <a:pt x="57" y="33"/>
                      <a:pt x="58" y="33"/>
                      <a:pt x="58" y="33"/>
                    </a:cubicBezTo>
                    <a:cubicBezTo>
                      <a:pt x="58" y="32"/>
                      <a:pt x="58" y="32"/>
                      <a:pt x="57" y="32"/>
                    </a:cubicBezTo>
                    <a:cubicBezTo>
                      <a:pt x="56" y="32"/>
                      <a:pt x="56" y="32"/>
                      <a:pt x="56" y="31"/>
                    </a:cubicBezTo>
                    <a:cubicBezTo>
                      <a:pt x="56" y="31"/>
                      <a:pt x="56" y="31"/>
                      <a:pt x="56" y="30"/>
                    </a:cubicBezTo>
                    <a:cubicBezTo>
                      <a:pt x="56" y="30"/>
                      <a:pt x="57" y="30"/>
                      <a:pt x="57" y="30"/>
                    </a:cubicBezTo>
                    <a:cubicBezTo>
                      <a:pt x="57" y="30"/>
                      <a:pt x="57" y="30"/>
                      <a:pt x="58" y="30"/>
                    </a:cubicBezTo>
                    <a:cubicBezTo>
                      <a:pt x="58" y="30"/>
                      <a:pt x="58" y="30"/>
                      <a:pt x="59" y="30"/>
                    </a:cubicBezTo>
                    <a:cubicBezTo>
                      <a:pt x="60" y="30"/>
                      <a:pt x="61" y="31"/>
                      <a:pt x="61" y="32"/>
                    </a:cubicBezTo>
                    <a:cubicBezTo>
                      <a:pt x="61" y="33"/>
                      <a:pt x="62" y="33"/>
                      <a:pt x="62" y="33"/>
                    </a:cubicBezTo>
                    <a:cubicBezTo>
                      <a:pt x="62" y="33"/>
                      <a:pt x="64" y="33"/>
                      <a:pt x="65" y="33"/>
                    </a:cubicBezTo>
                    <a:cubicBezTo>
                      <a:pt x="66" y="33"/>
                      <a:pt x="67" y="33"/>
                      <a:pt x="67" y="34"/>
                    </a:cubicBezTo>
                    <a:cubicBezTo>
                      <a:pt x="67" y="35"/>
                      <a:pt x="66" y="37"/>
                      <a:pt x="65" y="37"/>
                    </a:cubicBezTo>
                    <a:cubicBezTo>
                      <a:pt x="65" y="37"/>
                      <a:pt x="64" y="38"/>
                      <a:pt x="64" y="38"/>
                    </a:cubicBezTo>
                    <a:cubicBezTo>
                      <a:pt x="64" y="39"/>
                      <a:pt x="65" y="40"/>
                      <a:pt x="65" y="40"/>
                    </a:cubicBezTo>
                    <a:cubicBezTo>
                      <a:pt x="65" y="40"/>
                      <a:pt x="66" y="39"/>
                      <a:pt x="66" y="39"/>
                    </a:cubicBezTo>
                    <a:cubicBezTo>
                      <a:pt x="66" y="38"/>
                      <a:pt x="67" y="38"/>
                      <a:pt x="67" y="38"/>
                    </a:cubicBezTo>
                    <a:cubicBezTo>
                      <a:pt x="67" y="38"/>
                      <a:pt x="67" y="38"/>
                      <a:pt x="68" y="41"/>
                    </a:cubicBezTo>
                    <a:cubicBezTo>
                      <a:pt x="68" y="42"/>
                      <a:pt x="68" y="42"/>
                      <a:pt x="68" y="43"/>
                    </a:cubicBezTo>
                    <a:cubicBezTo>
                      <a:pt x="68" y="43"/>
                      <a:pt x="68" y="43"/>
                      <a:pt x="69" y="43"/>
                    </a:cubicBezTo>
                    <a:cubicBezTo>
                      <a:pt x="69" y="43"/>
                      <a:pt x="69" y="42"/>
                      <a:pt x="69" y="41"/>
                    </a:cubicBezTo>
                    <a:cubicBezTo>
                      <a:pt x="69" y="41"/>
                      <a:pt x="69" y="40"/>
                      <a:pt x="69" y="40"/>
                    </a:cubicBezTo>
                    <a:cubicBezTo>
                      <a:pt x="69" y="40"/>
                      <a:pt x="69" y="39"/>
                      <a:pt x="70" y="38"/>
                    </a:cubicBezTo>
                    <a:cubicBezTo>
                      <a:pt x="70" y="37"/>
                      <a:pt x="70" y="37"/>
                      <a:pt x="70" y="37"/>
                    </a:cubicBezTo>
                    <a:cubicBezTo>
                      <a:pt x="70" y="37"/>
                      <a:pt x="70" y="37"/>
                      <a:pt x="71" y="37"/>
                    </a:cubicBezTo>
                    <a:cubicBezTo>
                      <a:pt x="71" y="37"/>
                      <a:pt x="72" y="37"/>
                      <a:pt x="72" y="37"/>
                    </a:cubicBezTo>
                    <a:cubicBezTo>
                      <a:pt x="72" y="37"/>
                      <a:pt x="72" y="37"/>
                      <a:pt x="72" y="37"/>
                    </a:cubicBezTo>
                    <a:cubicBezTo>
                      <a:pt x="72" y="37"/>
                      <a:pt x="72" y="36"/>
                      <a:pt x="72" y="36"/>
                    </a:cubicBezTo>
                    <a:cubicBezTo>
                      <a:pt x="73" y="35"/>
                      <a:pt x="73" y="34"/>
                      <a:pt x="73" y="34"/>
                    </a:cubicBezTo>
                    <a:cubicBezTo>
                      <a:pt x="73" y="33"/>
                      <a:pt x="73" y="32"/>
                      <a:pt x="73" y="32"/>
                    </a:cubicBezTo>
                    <a:cubicBezTo>
                      <a:pt x="74" y="31"/>
                      <a:pt x="74" y="31"/>
                      <a:pt x="74" y="30"/>
                    </a:cubicBezTo>
                    <a:cubicBezTo>
                      <a:pt x="74" y="29"/>
                      <a:pt x="75" y="29"/>
                      <a:pt x="75" y="28"/>
                    </a:cubicBezTo>
                    <a:cubicBezTo>
                      <a:pt x="75" y="28"/>
                      <a:pt x="76" y="28"/>
                      <a:pt x="76" y="28"/>
                    </a:cubicBezTo>
                    <a:cubicBezTo>
                      <a:pt x="76" y="28"/>
                      <a:pt x="77" y="26"/>
                      <a:pt x="78" y="26"/>
                    </a:cubicBezTo>
                    <a:cubicBezTo>
                      <a:pt x="78" y="26"/>
                      <a:pt x="79" y="27"/>
                      <a:pt x="79" y="27"/>
                    </a:cubicBezTo>
                    <a:cubicBezTo>
                      <a:pt x="79" y="27"/>
                      <a:pt x="79" y="27"/>
                      <a:pt x="80" y="27"/>
                    </a:cubicBezTo>
                    <a:cubicBezTo>
                      <a:pt x="80" y="27"/>
                      <a:pt x="80" y="27"/>
                      <a:pt x="80" y="27"/>
                    </a:cubicBezTo>
                    <a:cubicBezTo>
                      <a:pt x="80" y="27"/>
                      <a:pt x="80" y="27"/>
                      <a:pt x="80" y="27"/>
                    </a:cubicBezTo>
                    <a:cubicBezTo>
                      <a:pt x="79" y="26"/>
                      <a:pt x="79" y="26"/>
                      <a:pt x="79" y="25"/>
                    </a:cubicBezTo>
                    <a:cubicBezTo>
                      <a:pt x="79" y="25"/>
                      <a:pt x="79" y="25"/>
                      <a:pt x="79" y="25"/>
                    </a:cubicBezTo>
                    <a:cubicBezTo>
                      <a:pt x="80" y="25"/>
                      <a:pt x="80" y="24"/>
                      <a:pt x="80" y="24"/>
                    </a:cubicBezTo>
                    <a:cubicBezTo>
                      <a:pt x="80" y="23"/>
                      <a:pt x="78" y="23"/>
                      <a:pt x="78" y="23"/>
                    </a:cubicBezTo>
                    <a:cubicBezTo>
                      <a:pt x="78" y="22"/>
                      <a:pt x="78" y="22"/>
                      <a:pt x="78" y="22"/>
                    </a:cubicBezTo>
                    <a:cubicBezTo>
                      <a:pt x="77" y="21"/>
                      <a:pt x="77" y="21"/>
                      <a:pt x="77" y="21"/>
                    </a:cubicBezTo>
                    <a:cubicBezTo>
                      <a:pt x="77" y="20"/>
                      <a:pt x="77" y="20"/>
                      <a:pt x="77" y="20"/>
                    </a:cubicBezTo>
                    <a:cubicBezTo>
                      <a:pt x="77" y="20"/>
                      <a:pt x="76" y="21"/>
                      <a:pt x="76" y="21"/>
                    </a:cubicBezTo>
                    <a:cubicBezTo>
                      <a:pt x="76" y="21"/>
                      <a:pt x="75" y="21"/>
                      <a:pt x="75" y="21"/>
                    </a:cubicBezTo>
                    <a:cubicBezTo>
                      <a:pt x="74" y="21"/>
                      <a:pt x="74" y="21"/>
                      <a:pt x="73" y="21"/>
                    </a:cubicBezTo>
                    <a:cubicBezTo>
                      <a:pt x="73" y="21"/>
                      <a:pt x="73" y="21"/>
                      <a:pt x="72" y="21"/>
                    </a:cubicBezTo>
                    <a:cubicBezTo>
                      <a:pt x="72" y="21"/>
                      <a:pt x="71" y="22"/>
                      <a:pt x="71" y="22"/>
                    </a:cubicBezTo>
                    <a:cubicBezTo>
                      <a:pt x="71" y="22"/>
                      <a:pt x="70" y="23"/>
                      <a:pt x="70" y="23"/>
                    </a:cubicBezTo>
                    <a:cubicBezTo>
                      <a:pt x="69" y="23"/>
                      <a:pt x="69" y="23"/>
                      <a:pt x="69" y="23"/>
                    </a:cubicBezTo>
                    <a:cubicBezTo>
                      <a:pt x="69" y="23"/>
                      <a:pt x="69" y="24"/>
                      <a:pt x="69" y="24"/>
                    </a:cubicBezTo>
                    <a:cubicBezTo>
                      <a:pt x="69" y="24"/>
                      <a:pt x="68" y="24"/>
                      <a:pt x="68" y="24"/>
                    </a:cubicBezTo>
                    <a:cubicBezTo>
                      <a:pt x="68" y="25"/>
                      <a:pt x="68" y="25"/>
                      <a:pt x="67" y="25"/>
                    </a:cubicBezTo>
                    <a:cubicBezTo>
                      <a:pt x="67" y="25"/>
                      <a:pt x="66" y="25"/>
                      <a:pt x="66" y="26"/>
                    </a:cubicBezTo>
                    <a:cubicBezTo>
                      <a:pt x="66" y="26"/>
                      <a:pt x="67" y="27"/>
                      <a:pt x="66" y="28"/>
                    </a:cubicBezTo>
                    <a:cubicBezTo>
                      <a:pt x="66" y="29"/>
                      <a:pt x="66" y="29"/>
                      <a:pt x="65" y="29"/>
                    </a:cubicBezTo>
                    <a:cubicBezTo>
                      <a:pt x="65" y="29"/>
                      <a:pt x="65" y="29"/>
                      <a:pt x="65" y="29"/>
                    </a:cubicBezTo>
                    <a:cubicBezTo>
                      <a:pt x="64" y="28"/>
                      <a:pt x="64" y="28"/>
                      <a:pt x="63" y="29"/>
                    </a:cubicBezTo>
                    <a:cubicBezTo>
                      <a:pt x="63" y="29"/>
                      <a:pt x="62" y="29"/>
                      <a:pt x="62" y="28"/>
                    </a:cubicBezTo>
                    <a:cubicBezTo>
                      <a:pt x="61" y="28"/>
                      <a:pt x="61" y="28"/>
                      <a:pt x="61" y="28"/>
                    </a:cubicBezTo>
                    <a:cubicBezTo>
                      <a:pt x="60" y="28"/>
                      <a:pt x="60" y="28"/>
                      <a:pt x="60" y="28"/>
                    </a:cubicBezTo>
                    <a:cubicBezTo>
                      <a:pt x="60" y="28"/>
                      <a:pt x="59" y="28"/>
                      <a:pt x="59" y="28"/>
                    </a:cubicBezTo>
                    <a:cubicBezTo>
                      <a:pt x="59" y="28"/>
                      <a:pt x="59" y="28"/>
                      <a:pt x="59" y="28"/>
                    </a:cubicBezTo>
                    <a:cubicBezTo>
                      <a:pt x="58" y="28"/>
                      <a:pt x="58" y="28"/>
                      <a:pt x="58" y="27"/>
                    </a:cubicBezTo>
                    <a:cubicBezTo>
                      <a:pt x="58" y="27"/>
                      <a:pt x="57" y="26"/>
                      <a:pt x="57" y="26"/>
                    </a:cubicBezTo>
                    <a:cubicBezTo>
                      <a:pt x="58" y="25"/>
                      <a:pt x="57" y="25"/>
                      <a:pt x="57" y="24"/>
                    </a:cubicBezTo>
                    <a:cubicBezTo>
                      <a:pt x="57" y="24"/>
                      <a:pt x="57" y="24"/>
                      <a:pt x="57" y="24"/>
                    </a:cubicBezTo>
                    <a:cubicBezTo>
                      <a:pt x="57" y="24"/>
                      <a:pt x="57" y="24"/>
                      <a:pt x="57" y="24"/>
                    </a:cubicBezTo>
                    <a:cubicBezTo>
                      <a:pt x="57" y="25"/>
                      <a:pt x="56" y="25"/>
                      <a:pt x="56" y="25"/>
                    </a:cubicBezTo>
                    <a:cubicBezTo>
                      <a:pt x="56" y="25"/>
                      <a:pt x="56" y="25"/>
                      <a:pt x="56" y="26"/>
                    </a:cubicBezTo>
                    <a:cubicBezTo>
                      <a:pt x="56" y="26"/>
                      <a:pt x="56" y="26"/>
                      <a:pt x="56" y="27"/>
                    </a:cubicBezTo>
                    <a:cubicBezTo>
                      <a:pt x="56" y="27"/>
                      <a:pt x="56" y="28"/>
                      <a:pt x="56" y="29"/>
                    </a:cubicBezTo>
                    <a:cubicBezTo>
                      <a:pt x="55" y="29"/>
                      <a:pt x="53" y="30"/>
                      <a:pt x="52" y="30"/>
                    </a:cubicBezTo>
                    <a:cubicBezTo>
                      <a:pt x="51" y="30"/>
                      <a:pt x="51" y="29"/>
                      <a:pt x="50" y="29"/>
                    </a:cubicBezTo>
                    <a:cubicBezTo>
                      <a:pt x="50" y="29"/>
                      <a:pt x="49" y="29"/>
                      <a:pt x="48" y="29"/>
                    </a:cubicBezTo>
                    <a:cubicBezTo>
                      <a:pt x="47" y="28"/>
                      <a:pt x="47" y="28"/>
                      <a:pt x="46" y="28"/>
                    </a:cubicBezTo>
                    <a:cubicBezTo>
                      <a:pt x="46" y="27"/>
                      <a:pt x="45" y="26"/>
                      <a:pt x="45" y="26"/>
                    </a:cubicBezTo>
                    <a:cubicBezTo>
                      <a:pt x="45" y="26"/>
                      <a:pt x="44" y="26"/>
                      <a:pt x="44" y="26"/>
                    </a:cubicBezTo>
                    <a:cubicBezTo>
                      <a:pt x="44" y="27"/>
                      <a:pt x="43" y="27"/>
                      <a:pt x="43" y="27"/>
                    </a:cubicBezTo>
                    <a:cubicBezTo>
                      <a:pt x="42" y="27"/>
                      <a:pt x="42" y="27"/>
                      <a:pt x="42" y="27"/>
                    </a:cubicBezTo>
                    <a:cubicBezTo>
                      <a:pt x="42" y="26"/>
                      <a:pt x="42" y="26"/>
                      <a:pt x="42" y="26"/>
                    </a:cubicBezTo>
                    <a:cubicBezTo>
                      <a:pt x="41" y="26"/>
                      <a:pt x="40" y="25"/>
                      <a:pt x="40" y="25"/>
                    </a:cubicBezTo>
                    <a:cubicBezTo>
                      <a:pt x="39" y="25"/>
                      <a:pt x="38" y="25"/>
                      <a:pt x="37" y="24"/>
                    </a:cubicBezTo>
                    <a:cubicBezTo>
                      <a:pt x="37" y="24"/>
                      <a:pt x="37" y="24"/>
                      <a:pt x="36" y="23"/>
                    </a:cubicBezTo>
                    <a:cubicBezTo>
                      <a:pt x="36" y="23"/>
                      <a:pt x="35" y="23"/>
                      <a:pt x="35" y="23"/>
                    </a:cubicBezTo>
                    <a:cubicBezTo>
                      <a:pt x="35" y="23"/>
                      <a:pt x="35" y="23"/>
                      <a:pt x="35" y="22"/>
                    </a:cubicBezTo>
                    <a:cubicBezTo>
                      <a:pt x="34" y="22"/>
                      <a:pt x="34" y="22"/>
                      <a:pt x="34" y="22"/>
                    </a:cubicBezTo>
                    <a:cubicBezTo>
                      <a:pt x="34" y="21"/>
                      <a:pt x="34" y="21"/>
                      <a:pt x="34" y="21"/>
                    </a:cubicBezTo>
                    <a:cubicBezTo>
                      <a:pt x="34" y="20"/>
                      <a:pt x="34" y="20"/>
                      <a:pt x="34" y="19"/>
                    </a:cubicBezTo>
                    <a:cubicBezTo>
                      <a:pt x="34" y="19"/>
                      <a:pt x="35" y="19"/>
                      <a:pt x="35" y="18"/>
                    </a:cubicBezTo>
                    <a:cubicBezTo>
                      <a:pt x="35" y="18"/>
                      <a:pt x="36" y="18"/>
                      <a:pt x="36" y="18"/>
                    </a:cubicBezTo>
                    <a:cubicBezTo>
                      <a:pt x="36" y="17"/>
                      <a:pt x="35" y="17"/>
                      <a:pt x="34" y="16"/>
                    </a:cubicBezTo>
                    <a:cubicBezTo>
                      <a:pt x="34" y="16"/>
                      <a:pt x="34" y="16"/>
                      <a:pt x="34" y="16"/>
                    </a:cubicBezTo>
                    <a:cubicBezTo>
                      <a:pt x="34" y="16"/>
                      <a:pt x="33" y="15"/>
                      <a:pt x="33" y="15"/>
                    </a:cubicBezTo>
                    <a:cubicBezTo>
                      <a:pt x="32" y="15"/>
                      <a:pt x="32" y="15"/>
                      <a:pt x="31" y="14"/>
                    </a:cubicBezTo>
                    <a:cubicBezTo>
                      <a:pt x="31" y="14"/>
                      <a:pt x="31" y="13"/>
                      <a:pt x="30" y="13"/>
                    </a:cubicBezTo>
                    <a:cubicBezTo>
                      <a:pt x="30" y="13"/>
                      <a:pt x="30" y="12"/>
                      <a:pt x="29" y="12"/>
                    </a:cubicBezTo>
                    <a:cubicBezTo>
                      <a:pt x="29" y="11"/>
                      <a:pt x="29" y="11"/>
                      <a:pt x="29" y="11"/>
                    </a:cubicBezTo>
                    <a:cubicBezTo>
                      <a:pt x="29" y="11"/>
                      <a:pt x="29" y="10"/>
                      <a:pt x="29" y="10"/>
                    </a:cubicBezTo>
                    <a:cubicBezTo>
                      <a:pt x="29" y="9"/>
                      <a:pt x="30" y="9"/>
                      <a:pt x="30" y="9"/>
                    </a:cubicBezTo>
                    <a:cubicBezTo>
                      <a:pt x="30" y="10"/>
                      <a:pt x="31" y="10"/>
                      <a:pt x="31" y="10"/>
                    </a:cubicBezTo>
                    <a:cubicBezTo>
                      <a:pt x="31" y="10"/>
                      <a:pt x="31" y="9"/>
                      <a:pt x="32" y="9"/>
                    </a:cubicBezTo>
                    <a:cubicBezTo>
                      <a:pt x="32" y="9"/>
                      <a:pt x="32" y="9"/>
                      <a:pt x="32" y="9"/>
                    </a:cubicBezTo>
                    <a:cubicBezTo>
                      <a:pt x="31" y="8"/>
                      <a:pt x="31" y="8"/>
                      <a:pt x="31" y="7"/>
                    </a:cubicBezTo>
                    <a:cubicBezTo>
                      <a:pt x="30" y="7"/>
                      <a:pt x="30" y="6"/>
                      <a:pt x="30" y="6"/>
                    </a:cubicBezTo>
                    <a:cubicBezTo>
                      <a:pt x="30" y="6"/>
                      <a:pt x="30" y="6"/>
                      <a:pt x="30" y="5"/>
                    </a:cubicBezTo>
                    <a:cubicBezTo>
                      <a:pt x="30" y="5"/>
                      <a:pt x="30" y="4"/>
                      <a:pt x="30" y="3"/>
                    </a:cubicBezTo>
                    <a:cubicBezTo>
                      <a:pt x="29" y="3"/>
                      <a:pt x="28" y="2"/>
                      <a:pt x="28" y="1"/>
                    </a:cubicBezTo>
                    <a:cubicBezTo>
                      <a:pt x="28" y="1"/>
                      <a:pt x="27" y="0"/>
                      <a:pt x="27" y="0"/>
                    </a:cubicBezTo>
                    <a:cubicBezTo>
                      <a:pt x="26" y="0"/>
                      <a:pt x="26" y="0"/>
                      <a:pt x="26" y="0"/>
                    </a:cubicBezTo>
                    <a:cubicBezTo>
                      <a:pt x="26" y="1"/>
                      <a:pt x="25" y="2"/>
                      <a:pt x="25" y="2"/>
                    </a:cubicBezTo>
                    <a:cubicBezTo>
                      <a:pt x="25" y="2"/>
                      <a:pt x="24" y="2"/>
                      <a:pt x="24" y="2"/>
                    </a:cubicBezTo>
                    <a:cubicBezTo>
                      <a:pt x="23" y="3"/>
                      <a:pt x="22" y="3"/>
                      <a:pt x="22" y="3"/>
                    </a:cubicBezTo>
                    <a:cubicBezTo>
                      <a:pt x="22" y="3"/>
                      <a:pt x="22" y="4"/>
                      <a:pt x="21" y="4"/>
                    </a:cubicBezTo>
                    <a:cubicBezTo>
                      <a:pt x="21" y="4"/>
                      <a:pt x="20" y="3"/>
                      <a:pt x="19" y="3"/>
                    </a:cubicBezTo>
                    <a:cubicBezTo>
                      <a:pt x="19" y="3"/>
                      <a:pt x="18" y="3"/>
                      <a:pt x="18" y="3"/>
                    </a:cubicBezTo>
                    <a:cubicBezTo>
                      <a:pt x="17" y="3"/>
                      <a:pt x="16" y="3"/>
                      <a:pt x="16" y="4"/>
                    </a:cubicBezTo>
                    <a:cubicBezTo>
                      <a:pt x="16" y="4"/>
                      <a:pt x="16" y="4"/>
                      <a:pt x="16" y="4"/>
                    </a:cubicBezTo>
                    <a:cubicBezTo>
                      <a:pt x="17" y="4"/>
                      <a:pt x="17" y="6"/>
                      <a:pt x="17" y="7"/>
                    </a:cubicBezTo>
                    <a:cubicBezTo>
                      <a:pt x="17" y="8"/>
                      <a:pt x="18" y="9"/>
                      <a:pt x="18" y="9"/>
                    </a:cubicBezTo>
                    <a:cubicBezTo>
                      <a:pt x="18" y="9"/>
                      <a:pt x="18" y="9"/>
                      <a:pt x="18" y="9"/>
                    </a:cubicBezTo>
                    <a:cubicBezTo>
                      <a:pt x="19" y="9"/>
                      <a:pt x="20" y="10"/>
                      <a:pt x="20" y="10"/>
                    </a:cubicBezTo>
                    <a:cubicBezTo>
                      <a:pt x="20" y="11"/>
                      <a:pt x="20" y="11"/>
                      <a:pt x="20" y="11"/>
                    </a:cubicBezTo>
                    <a:cubicBezTo>
                      <a:pt x="19" y="11"/>
                      <a:pt x="18" y="12"/>
                      <a:pt x="18" y="13"/>
                    </a:cubicBezTo>
                    <a:cubicBezTo>
                      <a:pt x="18" y="13"/>
                      <a:pt x="18" y="13"/>
                      <a:pt x="18" y="14"/>
                    </a:cubicBezTo>
                    <a:cubicBezTo>
                      <a:pt x="18" y="14"/>
                      <a:pt x="18" y="15"/>
                      <a:pt x="18" y="15"/>
                    </a:cubicBezTo>
                    <a:cubicBezTo>
                      <a:pt x="17" y="15"/>
                      <a:pt x="16" y="16"/>
                      <a:pt x="16" y="17"/>
                    </a:cubicBezTo>
                    <a:cubicBezTo>
                      <a:pt x="16" y="18"/>
                      <a:pt x="16" y="18"/>
                      <a:pt x="15" y="18"/>
                    </a:cubicBezTo>
                    <a:cubicBezTo>
                      <a:pt x="15" y="18"/>
                      <a:pt x="15" y="18"/>
                      <a:pt x="15" y="18"/>
                    </a:cubicBezTo>
                    <a:cubicBezTo>
                      <a:pt x="15" y="18"/>
                      <a:pt x="14" y="19"/>
                      <a:pt x="14" y="19"/>
                    </a:cubicBezTo>
                    <a:cubicBezTo>
                      <a:pt x="14" y="20"/>
                      <a:pt x="14" y="21"/>
                      <a:pt x="13" y="21"/>
                    </a:cubicBezTo>
                    <a:cubicBezTo>
                      <a:pt x="13" y="22"/>
                      <a:pt x="13" y="22"/>
                      <a:pt x="13" y="22"/>
                    </a:cubicBezTo>
                    <a:cubicBezTo>
                      <a:pt x="12" y="22"/>
                      <a:pt x="11" y="22"/>
                      <a:pt x="11" y="23"/>
                    </a:cubicBezTo>
                    <a:cubicBezTo>
                      <a:pt x="11" y="24"/>
                      <a:pt x="10" y="25"/>
                      <a:pt x="9" y="25"/>
                    </a:cubicBezTo>
                    <a:cubicBezTo>
                      <a:pt x="9" y="25"/>
                      <a:pt x="9" y="25"/>
                      <a:pt x="9" y="25"/>
                    </a:cubicBezTo>
                    <a:cubicBezTo>
                      <a:pt x="9" y="25"/>
                      <a:pt x="8" y="25"/>
                      <a:pt x="8" y="25"/>
                    </a:cubicBezTo>
                    <a:cubicBezTo>
                      <a:pt x="8" y="25"/>
                      <a:pt x="8" y="25"/>
                      <a:pt x="7" y="25"/>
                    </a:cubicBezTo>
                    <a:cubicBezTo>
                      <a:pt x="7" y="25"/>
                      <a:pt x="7" y="25"/>
                      <a:pt x="7" y="25"/>
                    </a:cubicBezTo>
                    <a:cubicBezTo>
                      <a:pt x="7" y="25"/>
                      <a:pt x="6" y="25"/>
                      <a:pt x="6" y="25"/>
                    </a:cubicBezTo>
                    <a:cubicBezTo>
                      <a:pt x="6" y="25"/>
                      <a:pt x="5" y="25"/>
                      <a:pt x="5" y="25"/>
                    </a:cubicBezTo>
                    <a:cubicBezTo>
                      <a:pt x="5" y="25"/>
                      <a:pt x="5" y="25"/>
                      <a:pt x="5" y="25"/>
                    </a:cubicBezTo>
                    <a:cubicBezTo>
                      <a:pt x="5" y="25"/>
                      <a:pt x="5" y="25"/>
                      <a:pt x="5" y="25"/>
                    </a:cubicBezTo>
                    <a:cubicBezTo>
                      <a:pt x="4" y="26"/>
                      <a:pt x="3" y="27"/>
                      <a:pt x="3" y="28"/>
                    </a:cubicBezTo>
                    <a:cubicBezTo>
                      <a:pt x="3" y="28"/>
                      <a:pt x="3" y="28"/>
                      <a:pt x="4" y="28"/>
                    </a:cubicBezTo>
                    <a:cubicBezTo>
                      <a:pt x="4" y="29"/>
                      <a:pt x="5" y="29"/>
                      <a:pt x="5" y="30"/>
                    </a:cubicBezTo>
                    <a:cubicBezTo>
                      <a:pt x="5" y="31"/>
                      <a:pt x="6" y="32"/>
                      <a:pt x="6" y="32"/>
                    </a:cubicBezTo>
                    <a:cubicBezTo>
                      <a:pt x="7" y="33"/>
                      <a:pt x="8" y="35"/>
                      <a:pt x="7" y="35"/>
                    </a:cubicBezTo>
                    <a:cubicBezTo>
                      <a:pt x="7" y="36"/>
                      <a:pt x="6" y="36"/>
                      <a:pt x="6" y="36"/>
                    </a:cubicBezTo>
                    <a:cubicBezTo>
                      <a:pt x="5" y="36"/>
                      <a:pt x="5" y="36"/>
                      <a:pt x="5" y="36"/>
                    </a:cubicBezTo>
                    <a:cubicBezTo>
                      <a:pt x="4" y="36"/>
                      <a:pt x="4" y="36"/>
                      <a:pt x="4" y="36"/>
                    </a:cubicBezTo>
                    <a:cubicBezTo>
                      <a:pt x="4" y="36"/>
                      <a:pt x="3" y="36"/>
                      <a:pt x="3" y="36"/>
                    </a:cubicBezTo>
                    <a:cubicBezTo>
                      <a:pt x="3" y="36"/>
                      <a:pt x="2" y="36"/>
                      <a:pt x="2" y="36"/>
                    </a:cubicBezTo>
                    <a:cubicBezTo>
                      <a:pt x="2" y="36"/>
                      <a:pt x="2" y="36"/>
                      <a:pt x="2" y="36"/>
                    </a:cubicBezTo>
                    <a:cubicBezTo>
                      <a:pt x="1" y="36"/>
                      <a:pt x="0" y="37"/>
                      <a:pt x="0" y="37"/>
                    </a:cubicBezTo>
                    <a:cubicBezTo>
                      <a:pt x="0" y="37"/>
                      <a:pt x="0" y="38"/>
                      <a:pt x="0" y="38"/>
                    </a:cubicBezTo>
                    <a:cubicBezTo>
                      <a:pt x="0" y="38"/>
                      <a:pt x="0" y="38"/>
                      <a:pt x="0" y="38"/>
                    </a:cubicBezTo>
                    <a:cubicBezTo>
                      <a:pt x="0" y="38"/>
                      <a:pt x="0" y="38"/>
                      <a:pt x="0" y="39"/>
                    </a:cubicBezTo>
                    <a:cubicBezTo>
                      <a:pt x="1" y="39"/>
                      <a:pt x="1" y="40"/>
                      <a:pt x="2" y="40"/>
                    </a:cubicBezTo>
                    <a:cubicBezTo>
                      <a:pt x="2" y="40"/>
                      <a:pt x="2" y="40"/>
                      <a:pt x="3" y="40"/>
                    </a:cubicBezTo>
                    <a:cubicBezTo>
                      <a:pt x="3" y="40"/>
                      <a:pt x="4" y="40"/>
                      <a:pt x="4" y="40"/>
                    </a:cubicBezTo>
                    <a:cubicBezTo>
                      <a:pt x="4" y="40"/>
                      <a:pt x="5" y="40"/>
                      <a:pt x="5" y="40"/>
                    </a:cubicBezTo>
                    <a:cubicBezTo>
                      <a:pt x="5" y="40"/>
                      <a:pt x="5" y="40"/>
                      <a:pt x="5" y="41"/>
                    </a:cubicBezTo>
                    <a:cubicBezTo>
                      <a:pt x="5" y="42"/>
                      <a:pt x="4" y="42"/>
                      <a:pt x="2" y="42"/>
                    </a:cubicBezTo>
                    <a:cubicBezTo>
                      <a:pt x="2" y="42"/>
                      <a:pt x="1" y="42"/>
                      <a:pt x="1" y="42"/>
                    </a:cubicBezTo>
                    <a:cubicBezTo>
                      <a:pt x="1" y="43"/>
                      <a:pt x="5" y="47"/>
                      <a:pt x="7" y="47"/>
                    </a:cubicBezTo>
                    <a:cubicBezTo>
                      <a:pt x="7" y="47"/>
                      <a:pt x="7" y="47"/>
                      <a:pt x="7" y="47"/>
                    </a:cubicBezTo>
                    <a:cubicBezTo>
                      <a:pt x="9" y="47"/>
                      <a:pt x="10" y="45"/>
                      <a:pt x="10" y="44"/>
                    </a:cubicBezTo>
                    <a:cubicBezTo>
                      <a:pt x="10" y="44"/>
                      <a:pt x="10" y="44"/>
                      <a:pt x="10" y="44"/>
                    </a:cubicBezTo>
                    <a:cubicBezTo>
                      <a:pt x="10" y="44"/>
                      <a:pt x="10" y="44"/>
                      <a:pt x="10" y="43"/>
                    </a:cubicBezTo>
                    <a:cubicBezTo>
                      <a:pt x="10" y="43"/>
                      <a:pt x="11" y="42"/>
                      <a:pt x="11" y="4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8" name="Freeform 97">
                <a:extLst>
                  <a:ext uri="{FF2B5EF4-FFF2-40B4-BE49-F238E27FC236}">
                    <a16:creationId xmlns:a16="http://schemas.microsoft.com/office/drawing/2014/main" id="{DC20ECA9-8819-41B0-A374-9DB37ABEAC7B}"/>
                  </a:ext>
                </a:extLst>
              </p:cNvPr>
              <p:cNvSpPr>
                <a:spLocks/>
              </p:cNvSpPr>
              <p:nvPr userDrawn="1"/>
            </p:nvSpPr>
            <p:spPr bwMode="auto">
              <a:xfrm>
                <a:off x="5177" y="1830"/>
                <a:ext cx="545" cy="236"/>
              </a:xfrm>
              <a:custGeom>
                <a:avLst/>
                <a:gdLst>
                  <a:gd name="T0" fmla="*/ 46 w 91"/>
                  <a:gd name="T1" fmla="*/ 39 h 39"/>
                  <a:gd name="T2" fmla="*/ 54 w 91"/>
                  <a:gd name="T3" fmla="*/ 36 h 39"/>
                  <a:gd name="T4" fmla="*/ 58 w 91"/>
                  <a:gd name="T5" fmla="*/ 36 h 39"/>
                  <a:gd name="T6" fmla="*/ 67 w 91"/>
                  <a:gd name="T7" fmla="*/ 31 h 39"/>
                  <a:gd name="T8" fmla="*/ 68 w 91"/>
                  <a:gd name="T9" fmla="*/ 27 h 39"/>
                  <a:gd name="T10" fmla="*/ 73 w 91"/>
                  <a:gd name="T11" fmla="*/ 27 h 39"/>
                  <a:gd name="T12" fmla="*/ 79 w 91"/>
                  <a:gd name="T13" fmla="*/ 24 h 39"/>
                  <a:gd name="T14" fmla="*/ 85 w 91"/>
                  <a:gd name="T15" fmla="*/ 21 h 39"/>
                  <a:gd name="T16" fmla="*/ 89 w 91"/>
                  <a:gd name="T17" fmla="*/ 21 h 39"/>
                  <a:gd name="T18" fmla="*/ 87 w 91"/>
                  <a:gd name="T19" fmla="*/ 17 h 39"/>
                  <a:gd name="T20" fmla="*/ 84 w 91"/>
                  <a:gd name="T21" fmla="*/ 17 h 39"/>
                  <a:gd name="T22" fmla="*/ 80 w 91"/>
                  <a:gd name="T23" fmla="*/ 17 h 39"/>
                  <a:gd name="T24" fmla="*/ 78 w 91"/>
                  <a:gd name="T25" fmla="*/ 15 h 39"/>
                  <a:gd name="T26" fmla="*/ 81 w 91"/>
                  <a:gd name="T27" fmla="*/ 9 h 39"/>
                  <a:gd name="T28" fmla="*/ 76 w 91"/>
                  <a:gd name="T29" fmla="*/ 8 h 39"/>
                  <a:gd name="T30" fmla="*/ 72 w 91"/>
                  <a:gd name="T31" fmla="*/ 9 h 39"/>
                  <a:gd name="T32" fmla="*/ 68 w 91"/>
                  <a:gd name="T33" fmla="*/ 10 h 39"/>
                  <a:gd name="T34" fmla="*/ 63 w 91"/>
                  <a:gd name="T35" fmla="*/ 12 h 39"/>
                  <a:gd name="T36" fmla="*/ 57 w 91"/>
                  <a:gd name="T37" fmla="*/ 11 h 39"/>
                  <a:gd name="T38" fmla="*/ 54 w 91"/>
                  <a:gd name="T39" fmla="*/ 8 h 39"/>
                  <a:gd name="T40" fmla="*/ 51 w 91"/>
                  <a:gd name="T41" fmla="*/ 7 h 39"/>
                  <a:gd name="T42" fmla="*/ 48 w 91"/>
                  <a:gd name="T43" fmla="*/ 7 h 39"/>
                  <a:gd name="T44" fmla="*/ 45 w 91"/>
                  <a:gd name="T45" fmla="*/ 8 h 39"/>
                  <a:gd name="T46" fmla="*/ 41 w 91"/>
                  <a:gd name="T47" fmla="*/ 7 h 39"/>
                  <a:gd name="T48" fmla="*/ 39 w 91"/>
                  <a:gd name="T49" fmla="*/ 6 h 39"/>
                  <a:gd name="T50" fmla="*/ 37 w 91"/>
                  <a:gd name="T51" fmla="*/ 3 h 39"/>
                  <a:gd name="T52" fmla="*/ 32 w 91"/>
                  <a:gd name="T53" fmla="*/ 1 h 39"/>
                  <a:gd name="T54" fmla="*/ 29 w 91"/>
                  <a:gd name="T55" fmla="*/ 1 h 39"/>
                  <a:gd name="T56" fmla="*/ 27 w 91"/>
                  <a:gd name="T57" fmla="*/ 3 h 39"/>
                  <a:gd name="T58" fmla="*/ 27 w 91"/>
                  <a:gd name="T59" fmla="*/ 8 h 39"/>
                  <a:gd name="T60" fmla="*/ 24 w 91"/>
                  <a:gd name="T61" fmla="*/ 9 h 39"/>
                  <a:gd name="T62" fmla="*/ 21 w 91"/>
                  <a:gd name="T63" fmla="*/ 8 h 39"/>
                  <a:gd name="T64" fmla="*/ 18 w 91"/>
                  <a:gd name="T65" fmla="*/ 8 h 39"/>
                  <a:gd name="T66" fmla="*/ 17 w 91"/>
                  <a:gd name="T67" fmla="*/ 6 h 39"/>
                  <a:gd name="T68" fmla="*/ 11 w 91"/>
                  <a:gd name="T69" fmla="*/ 6 h 39"/>
                  <a:gd name="T70" fmla="*/ 8 w 91"/>
                  <a:gd name="T71" fmla="*/ 7 h 39"/>
                  <a:gd name="T72" fmla="*/ 5 w 91"/>
                  <a:gd name="T73" fmla="*/ 9 h 39"/>
                  <a:gd name="T74" fmla="*/ 0 w 91"/>
                  <a:gd name="T75" fmla="*/ 12 h 39"/>
                  <a:gd name="T76" fmla="*/ 2 w 91"/>
                  <a:gd name="T77" fmla="*/ 14 h 39"/>
                  <a:gd name="T78" fmla="*/ 8 w 91"/>
                  <a:gd name="T79" fmla="*/ 20 h 39"/>
                  <a:gd name="T80" fmla="*/ 8 w 91"/>
                  <a:gd name="T81" fmla="*/ 24 h 39"/>
                  <a:gd name="T82" fmla="*/ 16 w 91"/>
                  <a:gd name="T83" fmla="*/ 28 h 39"/>
                  <a:gd name="T84" fmla="*/ 18 w 91"/>
                  <a:gd name="T85" fmla="*/ 29 h 39"/>
                  <a:gd name="T86" fmla="*/ 22 w 91"/>
                  <a:gd name="T87" fmla="*/ 35 h 39"/>
                  <a:gd name="T88" fmla="*/ 26 w 91"/>
                  <a:gd name="T89" fmla="*/ 35 h 39"/>
                  <a:gd name="T90" fmla="*/ 34 w 91"/>
                  <a:gd name="T91" fmla="*/ 35 h 39"/>
                  <a:gd name="T92" fmla="*/ 40 w 91"/>
                  <a:gd name="T93" fmla="*/ 37 h 39"/>
                  <a:gd name="T94" fmla="*/ 44 w 91"/>
                  <a:gd name="T95"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 h="39">
                    <a:moveTo>
                      <a:pt x="44" y="38"/>
                    </a:moveTo>
                    <a:cubicBezTo>
                      <a:pt x="45" y="38"/>
                      <a:pt x="45" y="38"/>
                      <a:pt x="46" y="39"/>
                    </a:cubicBezTo>
                    <a:cubicBezTo>
                      <a:pt x="46" y="39"/>
                      <a:pt x="46" y="39"/>
                      <a:pt x="46" y="39"/>
                    </a:cubicBezTo>
                    <a:cubicBezTo>
                      <a:pt x="47" y="39"/>
                      <a:pt x="47" y="39"/>
                      <a:pt x="48" y="38"/>
                    </a:cubicBezTo>
                    <a:cubicBezTo>
                      <a:pt x="49" y="38"/>
                      <a:pt x="50" y="37"/>
                      <a:pt x="51" y="37"/>
                    </a:cubicBezTo>
                    <a:cubicBezTo>
                      <a:pt x="52" y="36"/>
                      <a:pt x="53" y="36"/>
                      <a:pt x="54" y="36"/>
                    </a:cubicBezTo>
                    <a:cubicBezTo>
                      <a:pt x="55" y="36"/>
                      <a:pt x="56" y="36"/>
                      <a:pt x="57" y="36"/>
                    </a:cubicBezTo>
                    <a:cubicBezTo>
                      <a:pt x="57" y="36"/>
                      <a:pt x="58" y="36"/>
                      <a:pt x="58" y="36"/>
                    </a:cubicBezTo>
                    <a:cubicBezTo>
                      <a:pt x="58" y="36"/>
                      <a:pt x="58" y="36"/>
                      <a:pt x="58" y="36"/>
                    </a:cubicBezTo>
                    <a:cubicBezTo>
                      <a:pt x="60" y="36"/>
                      <a:pt x="62" y="36"/>
                      <a:pt x="63" y="34"/>
                    </a:cubicBezTo>
                    <a:cubicBezTo>
                      <a:pt x="64" y="33"/>
                      <a:pt x="64" y="33"/>
                      <a:pt x="65" y="33"/>
                    </a:cubicBezTo>
                    <a:cubicBezTo>
                      <a:pt x="66" y="32"/>
                      <a:pt x="66" y="32"/>
                      <a:pt x="67" y="31"/>
                    </a:cubicBezTo>
                    <a:cubicBezTo>
                      <a:pt x="67" y="31"/>
                      <a:pt x="66" y="30"/>
                      <a:pt x="66" y="30"/>
                    </a:cubicBezTo>
                    <a:cubicBezTo>
                      <a:pt x="66" y="29"/>
                      <a:pt x="65" y="29"/>
                      <a:pt x="66" y="28"/>
                    </a:cubicBezTo>
                    <a:cubicBezTo>
                      <a:pt x="66" y="27"/>
                      <a:pt x="67" y="27"/>
                      <a:pt x="68" y="27"/>
                    </a:cubicBezTo>
                    <a:cubicBezTo>
                      <a:pt x="68" y="27"/>
                      <a:pt x="68" y="27"/>
                      <a:pt x="69" y="27"/>
                    </a:cubicBezTo>
                    <a:cubicBezTo>
                      <a:pt x="69" y="27"/>
                      <a:pt x="70" y="28"/>
                      <a:pt x="71" y="28"/>
                    </a:cubicBezTo>
                    <a:cubicBezTo>
                      <a:pt x="72" y="28"/>
                      <a:pt x="73" y="27"/>
                      <a:pt x="73" y="27"/>
                    </a:cubicBezTo>
                    <a:cubicBezTo>
                      <a:pt x="75" y="26"/>
                      <a:pt x="76" y="26"/>
                      <a:pt x="77" y="26"/>
                    </a:cubicBezTo>
                    <a:cubicBezTo>
                      <a:pt x="77" y="25"/>
                      <a:pt x="77" y="25"/>
                      <a:pt x="78" y="25"/>
                    </a:cubicBezTo>
                    <a:cubicBezTo>
                      <a:pt x="79" y="25"/>
                      <a:pt x="79" y="25"/>
                      <a:pt x="79" y="24"/>
                    </a:cubicBezTo>
                    <a:cubicBezTo>
                      <a:pt x="80" y="24"/>
                      <a:pt x="80" y="23"/>
                      <a:pt x="80" y="23"/>
                    </a:cubicBezTo>
                    <a:cubicBezTo>
                      <a:pt x="82" y="22"/>
                      <a:pt x="83" y="22"/>
                      <a:pt x="84" y="22"/>
                    </a:cubicBezTo>
                    <a:cubicBezTo>
                      <a:pt x="84" y="22"/>
                      <a:pt x="85" y="21"/>
                      <a:pt x="85" y="21"/>
                    </a:cubicBezTo>
                    <a:cubicBezTo>
                      <a:pt x="86" y="21"/>
                      <a:pt x="87" y="21"/>
                      <a:pt x="87" y="21"/>
                    </a:cubicBezTo>
                    <a:cubicBezTo>
                      <a:pt x="87" y="21"/>
                      <a:pt x="88" y="21"/>
                      <a:pt x="88" y="21"/>
                    </a:cubicBezTo>
                    <a:cubicBezTo>
                      <a:pt x="88" y="21"/>
                      <a:pt x="89" y="21"/>
                      <a:pt x="89" y="21"/>
                    </a:cubicBezTo>
                    <a:cubicBezTo>
                      <a:pt x="90" y="21"/>
                      <a:pt x="90" y="21"/>
                      <a:pt x="91" y="21"/>
                    </a:cubicBezTo>
                    <a:cubicBezTo>
                      <a:pt x="91" y="20"/>
                      <a:pt x="89" y="19"/>
                      <a:pt x="88" y="18"/>
                    </a:cubicBezTo>
                    <a:cubicBezTo>
                      <a:pt x="88" y="18"/>
                      <a:pt x="87" y="17"/>
                      <a:pt x="87" y="17"/>
                    </a:cubicBezTo>
                    <a:cubicBezTo>
                      <a:pt x="86" y="16"/>
                      <a:pt x="86" y="16"/>
                      <a:pt x="86" y="16"/>
                    </a:cubicBezTo>
                    <a:cubicBezTo>
                      <a:pt x="85" y="16"/>
                      <a:pt x="84" y="17"/>
                      <a:pt x="84" y="17"/>
                    </a:cubicBezTo>
                    <a:cubicBezTo>
                      <a:pt x="84" y="17"/>
                      <a:pt x="84" y="17"/>
                      <a:pt x="84" y="17"/>
                    </a:cubicBezTo>
                    <a:cubicBezTo>
                      <a:pt x="84" y="17"/>
                      <a:pt x="83" y="17"/>
                      <a:pt x="83" y="17"/>
                    </a:cubicBezTo>
                    <a:cubicBezTo>
                      <a:pt x="83" y="17"/>
                      <a:pt x="82" y="17"/>
                      <a:pt x="81" y="17"/>
                    </a:cubicBezTo>
                    <a:cubicBezTo>
                      <a:pt x="81" y="17"/>
                      <a:pt x="80" y="17"/>
                      <a:pt x="80" y="17"/>
                    </a:cubicBezTo>
                    <a:cubicBezTo>
                      <a:pt x="80" y="17"/>
                      <a:pt x="80" y="17"/>
                      <a:pt x="79" y="17"/>
                    </a:cubicBezTo>
                    <a:cubicBezTo>
                      <a:pt x="79" y="17"/>
                      <a:pt x="79" y="17"/>
                      <a:pt x="78" y="17"/>
                    </a:cubicBezTo>
                    <a:cubicBezTo>
                      <a:pt x="78" y="16"/>
                      <a:pt x="78" y="16"/>
                      <a:pt x="78" y="15"/>
                    </a:cubicBezTo>
                    <a:cubicBezTo>
                      <a:pt x="78" y="15"/>
                      <a:pt x="78" y="15"/>
                      <a:pt x="79" y="15"/>
                    </a:cubicBezTo>
                    <a:cubicBezTo>
                      <a:pt x="79" y="13"/>
                      <a:pt x="79" y="13"/>
                      <a:pt x="79" y="13"/>
                    </a:cubicBezTo>
                    <a:cubicBezTo>
                      <a:pt x="81" y="9"/>
                      <a:pt x="81" y="9"/>
                      <a:pt x="81" y="9"/>
                    </a:cubicBezTo>
                    <a:cubicBezTo>
                      <a:pt x="80" y="9"/>
                      <a:pt x="80" y="9"/>
                      <a:pt x="79" y="9"/>
                    </a:cubicBezTo>
                    <a:cubicBezTo>
                      <a:pt x="79" y="9"/>
                      <a:pt x="79" y="9"/>
                      <a:pt x="78" y="9"/>
                    </a:cubicBezTo>
                    <a:cubicBezTo>
                      <a:pt x="78" y="9"/>
                      <a:pt x="77" y="9"/>
                      <a:pt x="76" y="8"/>
                    </a:cubicBezTo>
                    <a:cubicBezTo>
                      <a:pt x="76" y="8"/>
                      <a:pt x="76" y="8"/>
                      <a:pt x="75" y="8"/>
                    </a:cubicBezTo>
                    <a:cubicBezTo>
                      <a:pt x="74" y="8"/>
                      <a:pt x="73" y="8"/>
                      <a:pt x="73" y="8"/>
                    </a:cubicBezTo>
                    <a:cubicBezTo>
                      <a:pt x="73" y="8"/>
                      <a:pt x="72" y="8"/>
                      <a:pt x="72" y="9"/>
                    </a:cubicBezTo>
                    <a:cubicBezTo>
                      <a:pt x="72" y="9"/>
                      <a:pt x="71" y="9"/>
                      <a:pt x="71" y="9"/>
                    </a:cubicBezTo>
                    <a:cubicBezTo>
                      <a:pt x="71" y="10"/>
                      <a:pt x="70" y="10"/>
                      <a:pt x="70" y="10"/>
                    </a:cubicBezTo>
                    <a:cubicBezTo>
                      <a:pt x="69" y="10"/>
                      <a:pt x="69" y="10"/>
                      <a:pt x="68" y="10"/>
                    </a:cubicBezTo>
                    <a:cubicBezTo>
                      <a:pt x="68" y="11"/>
                      <a:pt x="67" y="11"/>
                      <a:pt x="66" y="11"/>
                    </a:cubicBezTo>
                    <a:cubicBezTo>
                      <a:pt x="66" y="11"/>
                      <a:pt x="65" y="11"/>
                      <a:pt x="65" y="11"/>
                    </a:cubicBezTo>
                    <a:cubicBezTo>
                      <a:pt x="65" y="12"/>
                      <a:pt x="64" y="12"/>
                      <a:pt x="63" y="12"/>
                    </a:cubicBezTo>
                    <a:cubicBezTo>
                      <a:pt x="62" y="12"/>
                      <a:pt x="61" y="12"/>
                      <a:pt x="61" y="11"/>
                    </a:cubicBezTo>
                    <a:cubicBezTo>
                      <a:pt x="60" y="11"/>
                      <a:pt x="60" y="11"/>
                      <a:pt x="59" y="11"/>
                    </a:cubicBezTo>
                    <a:cubicBezTo>
                      <a:pt x="58" y="11"/>
                      <a:pt x="57" y="11"/>
                      <a:pt x="57" y="11"/>
                    </a:cubicBezTo>
                    <a:cubicBezTo>
                      <a:pt x="57" y="10"/>
                      <a:pt x="56" y="10"/>
                      <a:pt x="56" y="10"/>
                    </a:cubicBezTo>
                    <a:cubicBezTo>
                      <a:pt x="56" y="10"/>
                      <a:pt x="55" y="9"/>
                      <a:pt x="55" y="9"/>
                    </a:cubicBezTo>
                    <a:cubicBezTo>
                      <a:pt x="55" y="9"/>
                      <a:pt x="55" y="9"/>
                      <a:pt x="54" y="8"/>
                    </a:cubicBezTo>
                    <a:cubicBezTo>
                      <a:pt x="54" y="8"/>
                      <a:pt x="53" y="8"/>
                      <a:pt x="53" y="8"/>
                    </a:cubicBezTo>
                    <a:cubicBezTo>
                      <a:pt x="53" y="8"/>
                      <a:pt x="52" y="7"/>
                      <a:pt x="51" y="7"/>
                    </a:cubicBezTo>
                    <a:cubicBezTo>
                      <a:pt x="51" y="7"/>
                      <a:pt x="51" y="7"/>
                      <a:pt x="51" y="7"/>
                    </a:cubicBezTo>
                    <a:cubicBezTo>
                      <a:pt x="51" y="7"/>
                      <a:pt x="51" y="7"/>
                      <a:pt x="51" y="7"/>
                    </a:cubicBezTo>
                    <a:cubicBezTo>
                      <a:pt x="50" y="7"/>
                      <a:pt x="50" y="7"/>
                      <a:pt x="49" y="7"/>
                    </a:cubicBezTo>
                    <a:cubicBezTo>
                      <a:pt x="49" y="7"/>
                      <a:pt x="48" y="7"/>
                      <a:pt x="48" y="7"/>
                    </a:cubicBezTo>
                    <a:cubicBezTo>
                      <a:pt x="48" y="7"/>
                      <a:pt x="47" y="7"/>
                      <a:pt x="47" y="7"/>
                    </a:cubicBezTo>
                    <a:cubicBezTo>
                      <a:pt x="46" y="7"/>
                      <a:pt x="46" y="7"/>
                      <a:pt x="45" y="7"/>
                    </a:cubicBezTo>
                    <a:cubicBezTo>
                      <a:pt x="45" y="7"/>
                      <a:pt x="45" y="7"/>
                      <a:pt x="45" y="8"/>
                    </a:cubicBezTo>
                    <a:cubicBezTo>
                      <a:pt x="44" y="8"/>
                      <a:pt x="44" y="8"/>
                      <a:pt x="43" y="8"/>
                    </a:cubicBezTo>
                    <a:cubicBezTo>
                      <a:pt x="43" y="8"/>
                      <a:pt x="43" y="8"/>
                      <a:pt x="42" y="8"/>
                    </a:cubicBezTo>
                    <a:cubicBezTo>
                      <a:pt x="42" y="8"/>
                      <a:pt x="41" y="7"/>
                      <a:pt x="41" y="7"/>
                    </a:cubicBezTo>
                    <a:cubicBezTo>
                      <a:pt x="41" y="7"/>
                      <a:pt x="41" y="7"/>
                      <a:pt x="41" y="7"/>
                    </a:cubicBezTo>
                    <a:cubicBezTo>
                      <a:pt x="41" y="7"/>
                      <a:pt x="41" y="7"/>
                      <a:pt x="41" y="7"/>
                    </a:cubicBezTo>
                    <a:cubicBezTo>
                      <a:pt x="40" y="7"/>
                      <a:pt x="39" y="6"/>
                      <a:pt x="39" y="6"/>
                    </a:cubicBezTo>
                    <a:cubicBezTo>
                      <a:pt x="39" y="6"/>
                      <a:pt x="39" y="5"/>
                      <a:pt x="39" y="4"/>
                    </a:cubicBezTo>
                    <a:cubicBezTo>
                      <a:pt x="39" y="4"/>
                      <a:pt x="39" y="4"/>
                      <a:pt x="39" y="3"/>
                    </a:cubicBezTo>
                    <a:cubicBezTo>
                      <a:pt x="38" y="3"/>
                      <a:pt x="38" y="3"/>
                      <a:pt x="37" y="3"/>
                    </a:cubicBezTo>
                    <a:cubicBezTo>
                      <a:pt x="36" y="3"/>
                      <a:pt x="36" y="3"/>
                      <a:pt x="36" y="3"/>
                    </a:cubicBezTo>
                    <a:cubicBezTo>
                      <a:pt x="35" y="2"/>
                      <a:pt x="34" y="2"/>
                      <a:pt x="34" y="2"/>
                    </a:cubicBezTo>
                    <a:cubicBezTo>
                      <a:pt x="33" y="2"/>
                      <a:pt x="32" y="2"/>
                      <a:pt x="32" y="1"/>
                    </a:cubicBezTo>
                    <a:cubicBezTo>
                      <a:pt x="32" y="1"/>
                      <a:pt x="30" y="1"/>
                      <a:pt x="30" y="0"/>
                    </a:cubicBezTo>
                    <a:cubicBezTo>
                      <a:pt x="29" y="0"/>
                      <a:pt x="29" y="1"/>
                      <a:pt x="29" y="1"/>
                    </a:cubicBezTo>
                    <a:cubicBezTo>
                      <a:pt x="29" y="1"/>
                      <a:pt x="29" y="1"/>
                      <a:pt x="29" y="1"/>
                    </a:cubicBezTo>
                    <a:cubicBezTo>
                      <a:pt x="29" y="2"/>
                      <a:pt x="28" y="2"/>
                      <a:pt x="28" y="2"/>
                    </a:cubicBezTo>
                    <a:cubicBezTo>
                      <a:pt x="28" y="2"/>
                      <a:pt x="27" y="2"/>
                      <a:pt x="27" y="2"/>
                    </a:cubicBezTo>
                    <a:cubicBezTo>
                      <a:pt x="27" y="3"/>
                      <a:pt x="27" y="3"/>
                      <a:pt x="27" y="3"/>
                    </a:cubicBezTo>
                    <a:cubicBezTo>
                      <a:pt x="26" y="3"/>
                      <a:pt x="26" y="3"/>
                      <a:pt x="26" y="4"/>
                    </a:cubicBezTo>
                    <a:cubicBezTo>
                      <a:pt x="26" y="5"/>
                      <a:pt x="27" y="6"/>
                      <a:pt x="27" y="6"/>
                    </a:cubicBezTo>
                    <a:cubicBezTo>
                      <a:pt x="28" y="6"/>
                      <a:pt x="27" y="8"/>
                      <a:pt x="27" y="8"/>
                    </a:cubicBezTo>
                    <a:cubicBezTo>
                      <a:pt x="27" y="8"/>
                      <a:pt x="27" y="8"/>
                      <a:pt x="26" y="8"/>
                    </a:cubicBezTo>
                    <a:cubicBezTo>
                      <a:pt x="25" y="9"/>
                      <a:pt x="25" y="9"/>
                      <a:pt x="25" y="9"/>
                    </a:cubicBezTo>
                    <a:cubicBezTo>
                      <a:pt x="24" y="9"/>
                      <a:pt x="24" y="9"/>
                      <a:pt x="24" y="9"/>
                    </a:cubicBezTo>
                    <a:cubicBezTo>
                      <a:pt x="24" y="9"/>
                      <a:pt x="23" y="9"/>
                      <a:pt x="23" y="9"/>
                    </a:cubicBezTo>
                    <a:cubicBezTo>
                      <a:pt x="23" y="9"/>
                      <a:pt x="22" y="9"/>
                      <a:pt x="22" y="9"/>
                    </a:cubicBezTo>
                    <a:cubicBezTo>
                      <a:pt x="22" y="8"/>
                      <a:pt x="22" y="8"/>
                      <a:pt x="21" y="8"/>
                    </a:cubicBezTo>
                    <a:cubicBezTo>
                      <a:pt x="21" y="8"/>
                      <a:pt x="20" y="9"/>
                      <a:pt x="20" y="9"/>
                    </a:cubicBezTo>
                    <a:cubicBezTo>
                      <a:pt x="20" y="9"/>
                      <a:pt x="20" y="9"/>
                      <a:pt x="20" y="9"/>
                    </a:cubicBezTo>
                    <a:cubicBezTo>
                      <a:pt x="19" y="9"/>
                      <a:pt x="19" y="9"/>
                      <a:pt x="18" y="8"/>
                    </a:cubicBezTo>
                    <a:cubicBezTo>
                      <a:pt x="18" y="8"/>
                      <a:pt x="18" y="8"/>
                      <a:pt x="18" y="8"/>
                    </a:cubicBezTo>
                    <a:cubicBezTo>
                      <a:pt x="17" y="8"/>
                      <a:pt x="17" y="7"/>
                      <a:pt x="17" y="7"/>
                    </a:cubicBezTo>
                    <a:cubicBezTo>
                      <a:pt x="17" y="7"/>
                      <a:pt x="17" y="6"/>
                      <a:pt x="17" y="6"/>
                    </a:cubicBezTo>
                    <a:cubicBezTo>
                      <a:pt x="16" y="6"/>
                      <a:pt x="13" y="6"/>
                      <a:pt x="13" y="6"/>
                    </a:cubicBezTo>
                    <a:cubicBezTo>
                      <a:pt x="12" y="5"/>
                      <a:pt x="12" y="5"/>
                      <a:pt x="12" y="5"/>
                    </a:cubicBezTo>
                    <a:cubicBezTo>
                      <a:pt x="11" y="5"/>
                      <a:pt x="11" y="6"/>
                      <a:pt x="11" y="6"/>
                    </a:cubicBezTo>
                    <a:cubicBezTo>
                      <a:pt x="11" y="6"/>
                      <a:pt x="10" y="6"/>
                      <a:pt x="10" y="6"/>
                    </a:cubicBezTo>
                    <a:cubicBezTo>
                      <a:pt x="9" y="6"/>
                      <a:pt x="9" y="6"/>
                      <a:pt x="9" y="7"/>
                    </a:cubicBezTo>
                    <a:cubicBezTo>
                      <a:pt x="9" y="7"/>
                      <a:pt x="8" y="7"/>
                      <a:pt x="8" y="7"/>
                    </a:cubicBezTo>
                    <a:cubicBezTo>
                      <a:pt x="7" y="8"/>
                      <a:pt x="7" y="8"/>
                      <a:pt x="7" y="8"/>
                    </a:cubicBezTo>
                    <a:cubicBezTo>
                      <a:pt x="7" y="8"/>
                      <a:pt x="6" y="8"/>
                      <a:pt x="6" y="9"/>
                    </a:cubicBezTo>
                    <a:cubicBezTo>
                      <a:pt x="5" y="9"/>
                      <a:pt x="5" y="9"/>
                      <a:pt x="5" y="9"/>
                    </a:cubicBezTo>
                    <a:cubicBezTo>
                      <a:pt x="4" y="10"/>
                      <a:pt x="3" y="10"/>
                      <a:pt x="2" y="11"/>
                    </a:cubicBezTo>
                    <a:cubicBezTo>
                      <a:pt x="0" y="11"/>
                      <a:pt x="0" y="11"/>
                      <a:pt x="0" y="11"/>
                    </a:cubicBezTo>
                    <a:cubicBezTo>
                      <a:pt x="0" y="11"/>
                      <a:pt x="0" y="11"/>
                      <a:pt x="0" y="12"/>
                    </a:cubicBezTo>
                    <a:cubicBezTo>
                      <a:pt x="0" y="12"/>
                      <a:pt x="0" y="12"/>
                      <a:pt x="0" y="12"/>
                    </a:cubicBezTo>
                    <a:cubicBezTo>
                      <a:pt x="0" y="13"/>
                      <a:pt x="0" y="13"/>
                      <a:pt x="1" y="14"/>
                    </a:cubicBezTo>
                    <a:cubicBezTo>
                      <a:pt x="1" y="14"/>
                      <a:pt x="1" y="14"/>
                      <a:pt x="2" y="14"/>
                    </a:cubicBezTo>
                    <a:cubicBezTo>
                      <a:pt x="2" y="15"/>
                      <a:pt x="3" y="16"/>
                      <a:pt x="4" y="16"/>
                    </a:cubicBezTo>
                    <a:cubicBezTo>
                      <a:pt x="5" y="16"/>
                      <a:pt x="7" y="17"/>
                      <a:pt x="7" y="18"/>
                    </a:cubicBezTo>
                    <a:cubicBezTo>
                      <a:pt x="7" y="19"/>
                      <a:pt x="8" y="19"/>
                      <a:pt x="8" y="20"/>
                    </a:cubicBezTo>
                    <a:cubicBezTo>
                      <a:pt x="9" y="20"/>
                      <a:pt x="9" y="21"/>
                      <a:pt x="8" y="22"/>
                    </a:cubicBezTo>
                    <a:cubicBezTo>
                      <a:pt x="8" y="22"/>
                      <a:pt x="8" y="23"/>
                      <a:pt x="8" y="23"/>
                    </a:cubicBezTo>
                    <a:cubicBezTo>
                      <a:pt x="8" y="23"/>
                      <a:pt x="8" y="24"/>
                      <a:pt x="8" y="24"/>
                    </a:cubicBezTo>
                    <a:cubicBezTo>
                      <a:pt x="7" y="24"/>
                      <a:pt x="7" y="25"/>
                      <a:pt x="7" y="25"/>
                    </a:cubicBezTo>
                    <a:cubicBezTo>
                      <a:pt x="8" y="26"/>
                      <a:pt x="12" y="27"/>
                      <a:pt x="14" y="27"/>
                    </a:cubicBezTo>
                    <a:cubicBezTo>
                      <a:pt x="15" y="27"/>
                      <a:pt x="15" y="27"/>
                      <a:pt x="16" y="28"/>
                    </a:cubicBezTo>
                    <a:cubicBezTo>
                      <a:pt x="16" y="28"/>
                      <a:pt x="16" y="28"/>
                      <a:pt x="16" y="28"/>
                    </a:cubicBezTo>
                    <a:cubicBezTo>
                      <a:pt x="17" y="28"/>
                      <a:pt x="17" y="28"/>
                      <a:pt x="17" y="29"/>
                    </a:cubicBezTo>
                    <a:cubicBezTo>
                      <a:pt x="17" y="29"/>
                      <a:pt x="18" y="29"/>
                      <a:pt x="18" y="29"/>
                    </a:cubicBezTo>
                    <a:cubicBezTo>
                      <a:pt x="19" y="30"/>
                      <a:pt x="20" y="30"/>
                      <a:pt x="20" y="32"/>
                    </a:cubicBezTo>
                    <a:cubicBezTo>
                      <a:pt x="21" y="33"/>
                      <a:pt x="21" y="34"/>
                      <a:pt x="21" y="34"/>
                    </a:cubicBezTo>
                    <a:cubicBezTo>
                      <a:pt x="22" y="34"/>
                      <a:pt x="22" y="35"/>
                      <a:pt x="22" y="35"/>
                    </a:cubicBezTo>
                    <a:cubicBezTo>
                      <a:pt x="22" y="35"/>
                      <a:pt x="22" y="35"/>
                      <a:pt x="23" y="35"/>
                    </a:cubicBezTo>
                    <a:cubicBezTo>
                      <a:pt x="23" y="35"/>
                      <a:pt x="24" y="35"/>
                      <a:pt x="24" y="35"/>
                    </a:cubicBezTo>
                    <a:cubicBezTo>
                      <a:pt x="24" y="35"/>
                      <a:pt x="25" y="35"/>
                      <a:pt x="26" y="35"/>
                    </a:cubicBezTo>
                    <a:cubicBezTo>
                      <a:pt x="26" y="35"/>
                      <a:pt x="28" y="35"/>
                      <a:pt x="29" y="35"/>
                    </a:cubicBezTo>
                    <a:cubicBezTo>
                      <a:pt x="31" y="35"/>
                      <a:pt x="32" y="35"/>
                      <a:pt x="33" y="35"/>
                    </a:cubicBezTo>
                    <a:cubicBezTo>
                      <a:pt x="33" y="35"/>
                      <a:pt x="33" y="35"/>
                      <a:pt x="34" y="35"/>
                    </a:cubicBezTo>
                    <a:cubicBezTo>
                      <a:pt x="35" y="36"/>
                      <a:pt x="37" y="36"/>
                      <a:pt x="38" y="37"/>
                    </a:cubicBezTo>
                    <a:cubicBezTo>
                      <a:pt x="39" y="37"/>
                      <a:pt x="39" y="37"/>
                      <a:pt x="40" y="37"/>
                    </a:cubicBezTo>
                    <a:cubicBezTo>
                      <a:pt x="40" y="37"/>
                      <a:pt x="40" y="37"/>
                      <a:pt x="40" y="37"/>
                    </a:cubicBezTo>
                    <a:cubicBezTo>
                      <a:pt x="40" y="37"/>
                      <a:pt x="41" y="37"/>
                      <a:pt x="41" y="37"/>
                    </a:cubicBezTo>
                    <a:cubicBezTo>
                      <a:pt x="42" y="38"/>
                      <a:pt x="42" y="38"/>
                      <a:pt x="43" y="38"/>
                    </a:cubicBezTo>
                    <a:cubicBezTo>
                      <a:pt x="44" y="38"/>
                      <a:pt x="44" y="38"/>
                      <a:pt x="44" y="38"/>
                    </a:cubicBezTo>
                    <a:cubicBezTo>
                      <a:pt x="44" y="38"/>
                      <a:pt x="44" y="38"/>
                      <a:pt x="44" y="38"/>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GB"/>
              </a:p>
            </p:txBody>
          </p:sp>
          <p:sp>
            <p:nvSpPr>
              <p:cNvPr id="309" name="Freeform 98">
                <a:extLst>
                  <a:ext uri="{FF2B5EF4-FFF2-40B4-BE49-F238E27FC236}">
                    <a16:creationId xmlns:a16="http://schemas.microsoft.com/office/drawing/2014/main" id="{C9D7FFF0-B872-40F5-8DFB-1AF3334715E3}"/>
                  </a:ext>
                </a:extLst>
              </p:cNvPr>
              <p:cNvSpPr>
                <a:spLocks/>
              </p:cNvSpPr>
              <p:nvPr userDrawn="1"/>
            </p:nvSpPr>
            <p:spPr bwMode="auto">
              <a:xfrm>
                <a:off x="5177" y="1830"/>
                <a:ext cx="545" cy="236"/>
              </a:xfrm>
              <a:custGeom>
                <a:avLst/>
                <a:gdLst>
                  <a:gd name="T0" fmla="*/ 46 w 91"/>
                  <a:gd name="T1" fmla="*/ 39 h 39"/>
                  <a:gd name="T2" fmla="*/ 54 w 91"/>
                  <a:gd name="T3" fmla="*/ 36 h 39"/>
                  <a:gd name="T4" fmla="*/ 58 w 91"/>
                  <a:gd name="T5" fmla="*/ 36 h 39"/>
                  <a:gd name="T6" fmla="*/ 67 w 91"/>
                  <a:gd name="T7" fmla="*/ 31 h 39"/>
                  <a:gd name="T8" fmla="*/ 68 w 91"/>
                  <a:gd name="T9" fmla="*/ 27 h 39"/>
                  <a:gd name="T10" fmla="*/ 73 w 91"/>
                  <a:gd name="T11" fmla="*/ 27 h 39"/>
                  <a:gd name="T12" fmla="*/ 79 w 91"/>
                  <a:gd name="T13" fmla="*/ 24 h 39"/>
                  <a:gd name="T14" fmla="*/ 85 w 91"/>
                  <a:gd name="T15" fmla="*/ 21 h 39"/>
                  <a:gd name="T16" fmla="*/ 89 w 91"/>
                  <a:gd name="T17" fmla="*/ 21 h 39"/>
                  <a:gd name="T18" fmla="*/ 87 w 91"/>
                  <a:gd name="T19" fmla="*/ 17 h 39"/>
                  <a:gd name="T20" fmla="*/ 84 w 91"/>
                  <a:gd name="T21" fmla="*/ 17 h 39"/>
                  <a:gd name="T22" fmla="*/ 80 w 91"/>
                  <a:gd name="T23" fmla="*/ 17 h 39"/>
                  <a:gd name="T24" fmla="*/ 78 w 91"/>
                  <a:gd name="T25" fmla="*/ 15 h 39"/>
                  <a:gd name="T26" fmla="*/ 81 w 91"/>
                  <a:gd name="T27" fmla="*/ 9 h 39"/>
                  <a:gd name="T28" fmla="*/ 76 w 91"/>
                  <a:gd name="T29" fmla="*/ 8 h 39"/>
                  <a:gd name="T30" fmla="*/ 72 w 91"/>
                  <a:gd name="T31" fmla="*/ 9 h 39"/>
                  <a:gd name="T32" fmla="*/ 68 w 91"/>
                  <a:gd name="T33" fmla="*/ 10 h 39"/>
                  <a:gd name="T34" fmla="*/ 63 w 91"/>
                  <a:gd name="T35" fmla="*/ 12 h 39"/>
                  <a:gd name="T36" fmla="*/ 57 w 91"/>
                  <a:gd name="T37" fmla="*/ 11 h 39"/>
                  <a:gd name="T38" fmla="*/ 54 w 91"/>
                  <a:gd name="T39" fmla="*/ 8 h 39"/>
                  <a:gd name="T40" fmla="*/ 51 w 91"/>
                  <a:gd name="T41" fmla="*/ 7 h 39"/>
                  <a:gd name="T42" fmla="*/ 48 w 91"/>
                  <a:gd name="T43" fmla="*/ 7 h 39"/>
                  <a:gd name="T44" fmla="*/ 45 w 91"/>
                  <a:gd name="T45" fmla="*/ 8 h 39"/>
                  <a:gd name="T46" fmla="*/ 41 w 91"/>
                  <a:gd name="T47" fmla="*/ 7 h 39"/>
                  <a:gd name="T48" fmla="*/ 39 w 91"/>
                  <a:gd name="T49" fmla="*/ 6 h 39"/>
                  <a:gd name="T50" fmla="*/ 37 w 91"/>
                  <a:gd name="T51" fmla="*/ 3 h 39"/>
                  <a:gd name="T52" fmla="*/ 32 w 91"/>
                  <a:gd name="T53" fmla="*/ 1 h 39"/>
                  <a:gd name="T54" fmla="*/ 29 w 91"/>
                  <a:gd name="T55" fmla="*/ 1 h 39"/>
                  <a:gd name="T56" fmla="*/ 27 w 91"/>
                  <a:gd name="T57" fmla="*/ 3 h 39"/>
                  <a:gd name="T58" fmla="*/ 27 w 91"/>
                  <a:gd name="T59" fmla="*/ 8 h 39"/>
                  <a:gd name="T60" fmla="*/ 24 w 91"/>
                  <a:gd name="T61" fmla="*/ 9 h 39"/>
                  <a:gd name="T62" fmla="*/ 21 w 91"/>
                  <a:gd name="T63" fmla="*/ 8 h 39"/>
                  <a:gd name="T64" fmla="*/ 18 w 91"/>
                  <a:gd name="T65" fmla="*/ 8 h 39"/>
                  <a:gd name="T66" fmla="*/ 17 w 91"/>
                  <a:gd name="T67" fmla="*/ 6 h 39"/>
                  <a:gd name="T68" fmla="*/ 11 w 91"/>
                  <a:gd name="T69" fmla="*/ 6 h 39"/>
                  <a:gd name="T70" fmla="*/ 8 w 91"/>
                  <a:gd name="T71" fmla="*/ 7 h 39"/>
                  <a:gd name="T72" fmla="*/ 5 w 91"/>
                  <a:gd name="T73" fmla="*/ 9 h 39"/>
                  <a:gd name="T74" fmla="*/ 0 w 91"/>
                  <a:gd name="T75" fmla="*/ 12 h 39"/>
                  <a:gd name="T76" fmla="*/ 2 w 91"/>
                  <a:gd name="T77" fmla="*/ 14 h 39"/>
                  <a:gd name="T78" fmla="*/ 8 w 91"/>
                  <a:gd name="T79" fmla="*/ 20 h 39"/>
                  <a:gd name="T80" fmla="*/ 8 w 91"/>
                  <a:gd name="T81" fmla="*/ 24 h 39"/>
                  <a:gd name="T82" fmla="*/ 16 w 91"/>
                  <a:gd name="T83" fmla="*/ 28 h 39"/>
                  <a:gd name="T84" fmla="*/ 18 w 91"/>
                  <a:gd name="T85" fmla="*/ 29 h 39"/>
                  <a:gd name="T86" fmla="*/ 22 w 91"/>
                  <a:gd name="T87" fmla="*/ 35 h 39"/>
                  <a:gd name="T88" fmla="*/ 26 w 91"/>
                  <a:gd name="T89" fmla="*/ 35 h 39"/>
                  <a:gd name="T90" fmla="*/ 34 w 91"/>
                  <a:gd name="T91" fmla="*/ 35 h 39"/>
                  <a:gd name="T92" fmla="*/ 40 w 91"/>
                  <a:gd name="T93" fmla="*/ 37 h 39"/>
                  <a:gd name="T94" fmla="*/ 44 w 91"/>
                  <a:gd name="T95"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1" h="39">
                    <a:moveTo>
                      <a:pt x="44" y="38"/>
                    </a:moveTo>
                    <a:cubicBezTo>
                      <a:pt x="45" y="38"/>
                      <a:pt x="45" y="38"/>
                      <a:pt x="46" y="39"/>
                    </a:cubicBezTo>
                    <a:cubicBezTo>
                      <a:pt x="46" y="39"/>
                      <a:pt x="46" y="39"/>
                      <a:pt x="46" y="39"/>
                    </a:cubicBezTo>
                    <a:cubicBezTo>
                      <a:pt x="47" y="39"/>
                      <a:pt x="47" y="39"/>
                      <a:pt x="48" y="38"/>
                    </a:cubicBezTo>
                    <a:cubicBezTo>
                      <a:pt x="49" y="38"/>
                      <a:pt x="50" y="37"/>
                      <a:pt x="51" y="37"/>
                    </a:cubicBezTo>
                    <a:cubicBezTo>
                      <a:pt x="52" y="36"/>
                      <a:pt x="53" y="36"/>
                      <a:pt x="54" y="36"/>
                    </a:cubicBezTo>
                    <a:cubicBezTo>
                      <a:pt x="55" y="36"/>
                      <a:pt x="56" y="36"/>
                      <a:pt x="57" y="36"/>
                    </a:cubicBezTo>
                    <a:cubicBezTo>
                      <a:pt x="57" y="36"/>
                      <a:pt x="58" y="36"/>
                      <a:pt x="58" y="36"/>
                    </a:cubicBezTo>
                    <a:cubicBezTo>
                      <a:pt x="58" y="36"/>
                      <a:pt x="58" y="36"/>
                      <a:pt x="58" y="36"/>
                    </a:cubicBezTo>
                    <a:cubicBezTo>
                      <a:pt x="60" y="36"/>
                      <a:pt x="62" y="36"/>
                      <a:pt x="63" y="34"/>
                    </a:cubicBezTo>
                    <a:cubicBezTo>
                      <a:pt x="64" y="33"/>
                      <a:pt x="64" y="33"/>
                      <a:pt x="65" y="33"/>
                    </a:cubicBezTo>
                    <a:cubicBezTo>
                      <a:pt x="66" y="32"/>
                      <a:pt x="66" y="32"/>
                      <a:pt x="67" y="31"/>
                    </a:cubicBezTo>
                    <a:cubicBezTo>
                      <a:pt x="67" y="31"/>
                      <a:pt x="66" y="30"/>
                      <a:pt x="66" y="30"/>
                    </a:cubicBezTo>
                    <a:cubicBezTo>
                      <a:pt x="66" y="29"/>
                      <a:pt x="65" y="29"/>
                      <a:pt x="66" y="28"/>
                    </a:cubicBezTo>
                    <a:cubicBezTo>
                      <a:pt x="66" y="27"/>
                      <a:pt x="67" y="27"/>
                      <a:pt x="68" y="27"/>
                    </a:cubicBezTo>
                    <a:cubicBezTo>
                      <a:pt x="68" y="27"/>
                      <a:pt x="68" y="27"/>
                      <a:pt x="69" y="27"/>
                    </a:cubicBezTo>
                    <a:cubicBezTo>
                      <a:pt x="69" y="27"/>
                      <a:pt x="70" y="28"/>
                      <a:pt x="71" y="28"/>
                    </a:cubicBezTo>
                    <a:cubicBezTo>
                      <a:pt x="72" y="28"/>
                      <a:pt x="73" y="27"/>
                      <a:pt x="73" y="27"/>
                    </a:cubicBezTo>
                    <a:cubicBezTo>
                      <a:pt x="75" y="26"/>
                      <a:pt x="76" y="26"/>
                      <a:pt x="77" y="26"/>
                    </a:cubicBezTo>
                    <a:cubicBezTo>
                      <a:pt x="77" y="25"/>
                      <a:pt x="77" y="25"/>
                      <a:pt x="78" y="25"/>
                    </a:cubicBezTo>
                    <a:cubicBezTo>
                      <a:pt x="79" y="25"/>
                      <a:pt x="79" y="25"/>
                      <a:pt x="79" y="24"/>
                    </a:cubicBezTo>
                    <a:cubicBezTo>
                      <a:pt x="80" y="24"/>
                      <a:pt x="80" y="23"/>
                      <a:pt x="80" y="23"/>
                    </a:cubicBezTo>
                    <a:cubicBezTo>
                      <a:pt x="82" y="22"/>
                      <a:pt x="83" y="22"/>
                      <a:pt x="84" y="22"/>
                    </a:cubicBezTo>
                    <a:cubicBezTo>
                      <a:pt x="84" y="22"/>
                      <a:pt x="85" y="21"/>
                      <a:pt x="85" y="21"/>
                    </a:cubicBezTo>
                    <a:cubicBezTo>
                      <a:pt x="86" y="21"/>
                      <a:pt x="87" y="21"/>
                      <a:pt x="87" y="21"/>
                    </a:cubicBezTo>
                    <a:cubicBezTo>
                      <a:pt x="87" y="21"/>
                      <a:pt x="88" y="21"/>
                      <a:pt x="88" y="21"/>
                    </a:cubicBezTo>
                    <a:cubicBezTo>
                      <a:pt x="88" y="21"/>
                      <a:pt x="89" y="21"/>
                      <a:pt x="89" y="21"/>
                    </a:cubicBezTo>
                    <a:cubicBezTo>
                      <a:pt x="90" y="21"/>
                      <a:pt x="90" y="21"/>
                      <a:pt x="91" y="21"/>
                    </a:cubicBezTo>
                    <a:cubicBezTo>
                      <a:pt x="91" y="20"/>
                      <a:pt x="89" y="19"/>
                      <a:pt x="88" y="18"/>
                    </a:cubicBezTo>
                    <a:cubicBezTo>
                      <a:pt x="88" y="18"/>
                      <a:pt x="87" y="17"/>
                      <a:pt x="87" y="17"/>
                    </a:cubicBezTo>
                    <a:cubicBezTo>
                      <a:pt x="86" y="16"/>
                      <a:pt x="86" y="16"/>
                      <a:pt x="86" y="16"/>
                    </a:cubicBezTo>
                    <a:cubicBezTo>
                      <a:pt x="85" y="16"/>
                      <a:pt x="84" y="17"/>
                      <a:pt x="84" y="17"/>
                    </a:cubicBezTo>
                    <a:cubicBezTo>
                      <a:pt x="84" y="17"/>
                      <a:pt x="84" y="17"/>
                      <a:pt x="84" y="17"/>
                    </a:cubicBezTo>
                    <a:cubicBezTo>
                      <a:pt x="84" y="17"/>
                      <a:pt x="83" y="17"/>
                      <a:pt x="83" y="17"/>
                    </a:cubicBezTo>
                    <a:cubicBezTo>
                      <a:pt x="83" y="17"/>
                      <a:pt x="82" y="17"/>
                      <a:pt x="81" y="17"/>
                    </a:cubicBezTo>
                    <a:cubicBezTo>
                      <a:pt x="81" y="17"/>
                      <a:pt x="80" y="17"/>
                      <a:pt x="80" y="17"/>
                    </a:cubicBezTo>
                    <a:cubicBezTo>
                      <a:pt x="80" y="17"/>
                      <a:pt x="80" y="17"/>
                      <a:pt x="79" y="17"/>
                    </a:cubicBezTo>
                    <a:cubicBezTo>
                      <a:pt x="79" y="17"/>
                      <a:pt x="79" y="17"/>
                      <a:pt x="78" y="17"/>
                    </a:cubicBezTo>
                    <a:cubicBezTo>
                      <a:pt x="78" y="16"/>
                      <a:pt x="78" y="16"/>
                      <a:pt x="78" y="15"/>
                    </a:cubicBezTo>
                    <a:cubicBezTo>
                      <a:pt x="78" y="15"/>
                      <a:pt x="78" y="15"/>
                      <a:pt x="79" y="15"/>
                    </a:cubicBezTo>
                    <a:cubicBezTo>
                      <a:pt x="79" y="13"/>
                      <a:pt x="79" y="13"/>
                      <a:pt x="79" y="13"/>
                    </a:cubicBezTo>
                    <a:cubicBezTo>
                      <a:pt x="81" y="9"/>
                      <a:pt x="81" y="9"/>
                      <a:pt x="81" y="9"/>
                    </a:cubicBezTo>
                    <a:cubicBezTo>
                      <a:pt x="80" y="9"/>
                      <a:pt x="80" y="9"/>
                      <a:pt x="79" y="9"/>
                    </a:cubicBezTo>
                    <a:cubicBezTo>
                      <a:pt x="79" y="9"/>
                      <a:pt x="79" y="9"/>
                      <a:pt x="78" y="9"/>
                    </a:cubicBezTo>
                    <a:cubicBezTo>
                      <a:pt x="78" y="9"/>
                      <a:pt x="77" y="9"/>
                      <a:pt x="76" y="8"/>
                    </a:cubicBezTo>
                    <a:cubicBezTo>
                      <a:pt x="76" y="8"/>
                      <a:pt x="76" y="8"/>
                      <a:pt x="75" y="8"/>
                    </a:cubicBezTo>
                    <a:cubicBezTo>
                      <a:pt x="74" y="8"/>
                      <a:pt x="73" y="8"/>
                      <a:pt x="73" y="8"/>
                    </a:cubicBezTo>
                    <a:cubicBezTo>
                      <a:pt x="73" y="8"/>
                      <a:pt x="72" y="8"/>
                      <a:pt x="72" y="9"/>
                    </a:cubicBezTo>
                    <a:cubicBezTo>
                      <a:pt x="72" y="9"/>
                      <a:pt x="71" y="9"/>
                      <a:pt x="71" y="9"/>
                    </a:cubicBezTo>
                    <a:cubicBezTo>
                      <a:pt x="71" y="10"/>
                      <a:pt x="70" y="10"/>
                      <a:pt x="70" y="10"/>
                    </a:cubicBezTo>
                    <a:cubicBezTo>
                      <a:pt x="69" y="10"/>
                      <a:pt x="69" y="10"/>
                      <a:pt x="68" y="10"/>
                    </a:cubicBezTo>
                    <a:cubicBezTo>
                      <a:pt x="68" y="11"/>
                      <a:pt x="67" y="11"/>
                      <a:pt x="66" y="11"/>
                    </a:cubicBezTo>
                    <a:cubicBezTo>
                      <a:pt x="66" y="11"/>
                      <a:pt x="65" y="11"/>
                      <a:pt x="65" y="11"/>
                    </a:cubicBezTo>
                    <a:cubicBezTo>
                      <a:pt x="65" y="12"/>
                      <a:pt x="64" y="12"/>
                      <a:pt x="63" y="12"/>
                    </a:cubicBezTo>
                    <a:cubicBezTo>
                      <a:pt x="62" y="12"/>
                      <a:pt x="61" y="12"/>
                      <a:pt x="61" y="11"/>
                    </a:cubicBezTo>
                    <a:cubicBezTo>
                      <a:pt x="60" y="11"/>
                      <a:pt x="60" y="11"/>
                      <a:pt x="59" y="11"/>
                    </a:cubicBezTo>
                    <a:cubicBezTo>
                      <a:pt x="58" y="11"/>
                      <a:pt x="57" y="11"/>
                      <a:pt x="57" y="11"/>
                    </a:cubicBezTo>
                    <a:cubicBezTo>
                      <a:pt x="57" y="10"/>
                      <a:pt x="56" y="10"/>
                      <a:pt x="56" y="10"/>
                    </a:cubicBezTo>
                    <a:cubicBezTo>
                      <a:pt x="56" y="10"/>
                      <a:pt x="55" y="9"/>
                      <a:pt x="55" y="9"/>
                    </a:cubicBezTo>
                    <a:cubicBezTo>
                      <a:pt x="55" y="9"/>
                      <a:pt x="55" y="9"/>
                      <a:pt x="54" y="8"/>
                    </a:cubicBezTo>
                    <a:cubicBezTo>
                      <a:pt x="54" y="8"/>
                      <a:pt x="53" y="8"/>
                      <a:pt x="53" y="8"/>
                    </a:cubicBezTo>
                    <a:cubicBezTo>
                      <a:pt x="53" y="8"/>
                      <a:pt x="52" y="7"/>
                      <a:pt x="51" y="7"/>
                    </a:cubicBezTo>
                    <a:cubicBezTo>
                      <a:pt x="51" y="7"/>
                      <a:pt x="51" y="7"/>
                      <a:pt x="51" y="7"/>
                    </a:cubicBezTo>
                    <a:cubicBezTo>
                      <a:pt x="51" y="7"/>
                      <a:pt x="51" y="7"/>
                      <a:pt x="51" y="7"/>
                    </a:cubicBezTo>
                    <a:cubicBezTo>
                      <a:pt x="50" y="7"/>
                      <a:pt x="50" y="7"/>
                      <a:pt x="49" y="7"/>
                    </a:cubicBezTo>
                    <a:cubicBezTo>
                      <a:pt x="49" y="7"/>
                      <a:pt x="48" y="7"/>
                      <a:pt x="48" y="7"/>
                    </a:cubicBezTo>
                    <a:cubicBezTo>
                      <a:pt x="48" y="7"/>
                      <a:pt x="47" y="7"/>
                      <a:pt x="47" y="7"/>
                    </a:cubicBezTo>
                    <a:cubicBezTo>
                      <a:pt x="46" y="7"/>
                      <a:pt x="46" y="7"/>
                      <a:pt x="45" y="7"/>
                    </a:cubicBezTo>
                    <a:cubicBezTo>
                      <a:pt x="45" y="7"/>
                      <a:pt x="45" y="7"/>
                      <a:pt x="45" y="8"/>
                    </a:cubicBezTo>
                    <a:cubicBezTo>
                      <a:pt x="44" y="8"/>
                      <a:pt x="44" y="8"/>
                      <a:pt x="43" y="8"/>
                    </a:cubicBezTo>
                    <a:cubicBezTo>
                      <a:pt x="43" y="8"/>
                      <a:pt x="43" y="8"/>
                      <a:pt x="42" y="8"/>
                    </a:cubicBezTo>
                    <a:cubicBezTo>
                      <a:pt x="42" y="8"/>
                      <a:pt x="41" y="7"/>
                      <a:pt x="41" y="7"/>
                    </a:cubicBezTo>
                    <a:cubicBezTo>
                      <a:pt x="41" y="7"/>
                      <a:pt x="41" y="7"/>
                      <a:pt x="41" y="7"/>
                    </a:cubicBezTo>
                    <a:cubicBezTo>
                      <a:pt x="41" y="7"/>
                      <a:pt x="41" y="7"/>
                      <a:pt x="41" y="7"/>
                    </a:cubicBezTo>
                    <a:cubicBezTo>
                      <a:pt x="40" y="7"/>
                      <a:pt x="39" y="6"/>
                      <a:pt x="39" y="6"/>
                    </a:cubicBezTo>
                    <a:cubicBezTo>
                      <a:pt x="39" y="6"/>
                      <a:pt x="39" y="5"/>
                      <a:pt x="39" y="4"/>
                    </a:cubicBezTo>
                    <a:cubicBezTo>
                      <a:pt x="39" y="4"/>
                      <a:pt x="39" y="4"/>
                      <a:pt x="39" y="3"/>
                    </a:cubicBezTo>
                    <a:cubicBezTo>
                      <a:pt x="38" y="3"/>
                      <a:pt x="38" y="3"/>
                      <a:pt x="37" y="3"/>
                    </a:cubicBezTo>
                    <a:cubicBezTo>
                      <a:pt x="36" y="3"/>
                      <a:pt x="36" y="3"/>
                      <a:pt x="36" y="3"/>
                    </a:cubicBezTo>
                    <a:cubicBezTo>
                      <a:pt x="35" y="2"/>
                      <a:pt x="34" y="2"/>
                      <a:pt x="34" y="2"/>
                    </a:cubicBezTo>
                    <a:cubicBezTo>
                      <a:pt x="33" y="2"/>
                      <a:pt x="32" y="2"/>
                      <a:pt x="32" y="1"/>
                    </a:cubicBezTo>
                    <a:cubicBezTo>
                      <a:pt x="32" y="1"/>
                      <a:pt x="30" y="1"/>
                      <a:pt x="30" y="0"/>
                    </a:cubicBezTo>
                    <a:cubicBezTo>
                      <a:pt x="29" y="0"/>
                      <a:pt x="29" y="1"/>
                      <a:pt x="29" y="1"/>
                    </a:cubicBezTo>
                    <a:cubicBezTo>
                      <a:pt x="29" y="1"/>
                      <a:pt x="29" y="1"/>
                      <a:pt x="29" y="1"/>
                    </a:cubicBezTo>
                    <a:cubicBezTo>
                      <a:pt x="29" y="2"/>
                      <a:pt x="28" y="2"/>
                      <a:pt x="28" y="2"/>
                    </a:cubicBezTo>
                    <a:cubicBezTo>
                      <a:pt x="28" y="2"/>
                      <a:pt x="27" y="2"/>
                      <a:pt x="27" y="2"/>
                    </a:cubicBezTo>
                    <a:cubicBezTo>
                      <a:pt x="27" y="3"/>
                      <a:pt x="27" y="3"/>
                      <a:pt x="27" y="3"/>
                    </a:cubicBezTo>
                    <a:cubicBezTo>
                      <a:pt x="26" y="3"/>
                      <a:pt x="26" y="3"/>
                      <a:pt x="26" y="4"/>
                    </a:cubicBezTo>
                    <a:cubicBezTo>
                      <a:pt x="26" y="5"/>
                      <a:pt x="27" y="6"/>
                      <a:pt x="27" y="6"/>
                    </a:cubicBezTo>
                    <a:cubicBezTo>
                      <a:pt x="28" y="6"/>
                      <a:pt x="27" y="8"/>
                      <a:pt x="27" y="8"/>
                    </a:cubicBezTo>
                    <a:cubicBezTo>
                      <a:pt x="27" y="8"/>
                      <a:pt x="27" y="8"/>
                      <a:pt x="26" y="8"/>
                    </a:cubicBezTo>
                    <a:cubicBezTo>
                      <a:pt x="25" y="9"/>
                      <a:pt x="25" y="9"/>
                      <a:pt x="25" y="9"/>
                    </a:cubicBezTo>
                    <a:cubicBezTo>
                      <a:pt x="24" y="9"/>
                      <a:pt x="24" y="9"/>
                      <a:pt x="24" y="9"/>
                    </a:cubicBezTo>
                    <a:cubicBezTo>
                      <a:pt x="24" y="9"/>
                      <a:pt x="23" y="9"/>
                      <a:pt x="23" y="9"/>
                    </a:cubicBezTo>
                    <a:cubicBezTo>
                      <a:pt x="23" y="9"/>
                      <a:pt x="22" y="9"/>
                      <a:pt x="22" y="9"/>
                    </a:cubicBezTo>
                    <a:cubicBezTo>
                      <a:pt x="22" y="8"/>
                      <a:pt x="22" y="8"/>
                      <a:pt x="21" y="8"/>
                    </a:cubicBezTo>
                    <a:cubicBezTo>
                      <a:pt x="21" y="8"/>
                      <a:pt x="20" y="9"/>
                      <a:pt x="20" y="9"/>
                    </a:cubicBezTo>
                    <a:cubicBezTo>
                      <a:pt x="20" y="9"/>
                      <a:pt x="20" y="9"/>
                      <a:pt x="20" y="9"/>
                    </a:cubicBezTo>
                    <a:cubicBezTo>
                      <a:pt x="19" y="9"/>
                      <a:pt x="19" y="9"/>
                      <a:pt x="18" y="8"/>
                    </a:cubicBezTo>
                    <a:cubicBezTo>
                      <a:pt x="18" y="8"/>
                      <a:pt x="18" y="8"/>
                      <a:pt x="18" y="8"/>
                    </a:cubicBezTo>
                    <a:cubicBezTo>
                      <a:pt x="17" y="8"/>
                      <a:pt x="17" y="7"/>
                      <a:pt x="17" y="7"/>
                    </a:cubicBezTo>
                    <a:cubicBezTo>
                      <a:pt x="17" y="7"/>
                      <a:pt x="17" y="6"/>
                      <a:pt x="17" y="6"/>
                    </a:cubicBezTo>
                    <a:cubicBezTo>
                      <a:pt x="16" y="6"/>
                      <a:pt x="13" y="6"/>
                      <a:pt x="13" y="6"/>
                    </a:cubicBezTo>
                    <a:cubicBezTo>
                      <a:pt x="12" y="5"/>
                      <a:pt x="12" y="5"/>
                      <a:pt x="12" y="5"/>
                    </a:cubicBezTo>
                    <a:cubicBezTo>
                      <a:pt x="11" y="5"/>
                      <a:pt x="11" y="6"/>
                      <a:pt x="11" y="6"/>
                    </a:cubicBezTo>
                    <a:cubicBezTo>
                      <a:pt x="11" y="6"/>
                      <a:pt x="10" y="6"/>
                      <a:pt x="10" y="6"/>
                    </a:cubicBezTo>
                    <a:cubicBezTo>
                      <a:pt x="9" y="6"/>
                      <a:pt x="9" y="6"/>
                      <a:pt x="9" y="7"/>
                    </a:cubicBezTo>
                    <a:cubicBezTo>
                      <a:pt x="9" y="7"/>
                      <a:pt x="8" y="7"/>
                      <a:pt x="8" y="7"/>
                    </a:cubicBezTo>
                    <a:cubicBezTo>
                      <a:pt x="7" y="8"/>
                      <a:pt x="7" y="8"/>
                      <a:pt x="7" y="8"/>
                    </a:cubicBezTo>
                    <a:cubicBezTo>
                      <a:pt x="7" y="8"/>
                      <a:pt x="6" y="8"/>
                      <a:pt x="6" y="9"/>
                    </a:cubicBezTo>
                    <a:cubicBezTo>
                      <a:pt x="5" y="9"/>
                      <a:pt x="5" y="9"/>
                      <a:pt x="5" y="9"/>
                    </a:cubicBezTo>
                    <a:cubicBezTo>
                      <a:pt x="4" y="10"/>
                      <a:pt x="3" y="10"/>
                      <a:pt x="2" y="11"/>
                    </a:cubicBezTo>
                    <a:cubicBezTo>
                      <a:pt x="0" y="11"/>
                      <a:pt x="0" y="11"/>
                      <a:pt x="0" y="11"/>
                    </a:cubicBezTo>
                    <a:cubicBezTo>
                      <a:pt x="0" y="11"/>
                      <a:pt x="0" y="11"/>
                      <a:pt x="0" y="12"/>
                    </a:cubicBezTo>
                    <a:cubicBezTo>
                      <a:pt x="0" y="12"/>
                      <a:pt x="0" y="12"/>
                      <a:pt x="0" y="12"/>
                    </a:cubicBezTo>
                    <a:cubicBezTo>
                      <a:pt x="0" y="13"/>
                      <a:pt x="0" y="13"/>
                      <a:pt x="1" y="14"/>
                    </a:cubicBezTo>
                    <a:cubicBezTo>
                      <a:pt x="1" y="14"/>
                      <a:pt x="1" y="14"/>
                      <a:pt x="2" y="14"/>
                    </a:cubicBezTo>
                    <a:cubicBezTo>
                      <a:pt x="2" y="15"/>
                      <a:pt x="3" y="16"/>
                      <a:pt x="4" y="16"/>
                    </a:cubicBezTo>
                    <a:cubicBezTo>
                      <a:pt x="5" y="16"/>
                      <a:pt x="7" y="17"/>
                      <a:pt x="7" y="18"/>
                    </a:cubicBezTo>
                    <a:cubicBezTo>
                      <a:pt x="7" y="19"/>
                      <a:pt x="8" y="19"/>
                      <a:pt x="8" y="20"/>
                    </a:cubicBezTo>
                    <a:cubicBezTo>
                      <a:pt x="9" y="20"/>
                      <a:pt x="9" y="21"/>
                      <a:pt x="8" y="22"/>
                    </a:cubicBezTo>
                    <a:cubicBezTo>
                      <a:pt x="8" y="22"/>
                      <a:pt x="8" y="23"/>
                      <a:pt x="8" y="23"/>
                    </a:cubicBezTo>
                    <a:cubicBezTo>
                      <a:pt x="8" y="23"/>
                      <a:pt x="8" y="24"/>
                      <a:pt x="8" y="24"/>
                    </a:cubicBezTo>
                    <a:cubicBezTo>
                      <a:pt x="7" y="24"/>
                      <a:pt x="7" y="25"/>
                      <a:pt x="7" y="25"/>
                    </a:cubicBezTo>
                    <a:cubicBezTo>
                      <a:pt x="8" y="26"/>
                      <a:pt x="12" y="27"/>
                      <a:pt x="14" y="27"/>
                    </a:cubicBezTo>
                    <a:cubicBezTo>
                      <a:pt x="15" y="27"/>
                      <a:pt x="15" y="27"/>
                      <a:pt x="16" y="28"/>
                    </a:cubicBezTo>
                    <a:cubicBezTo>
                      <a:pt x="16" y="28"/>
                      <a:pt x="16" y="28"/>
                      <a:pt x="16" y="28"/>
                    </a:cubicBezTo>
                    <a:cubicBezTo>
                      <a:pt x="17" y="28"/>
                      <a:pt x="17" y="28"/>
                      <a:pt x="17" y="29"/>
                    </a:cubicBezTo>
                    <a:cubicBezTo>
                      <a:pt x="17" y="29"/>
                      <a:pt x="18" y="29"/>
                      <a:pt x="18" y="29"/>
                    </a:cubicBezTo>
                    <a:cubicBezTo>
                      <a:pt x="19" y="30"/>
                      <a:pt x="20" y="30"/>
                      <a:pt x="20" y="32"/>
                    </a:cubicBezTo>
                    <a:cubicBezTo>
                      <a:pt x="21" y="33"/>
                      <a:pt x="21" y="34"/>
                      <a:pt x="21" y="34"/>
                    </a:cubicBezTo>
                    <a:cubicBezTo>
                      <a:pt x="22" y="34"/>
                      <a:pt x="22" y="35"/>
                      <a:pt x="22" y="35"/>
                    </a:cubicBezTo>
                    <a:cubicBezTo>
                      <a:pt x="22" y="35"/>
                      <a:pt x="22" y="35"/>
                      <a:pt x="23" y="35"/>
                    </a:cubicBezTo>
                    <a:cubicBezTo>
                      <a:pt x="23" y="35"/>
                      <a:pt x="24" y="35"/>
                      <a:pt x="24" y="35"/>
                    </a:cubicBezTo>
                    <a:cubicBezTo>
                      <a:pt x="24" y="35"/>
                      <a:pt x="25" y="35"/>
                      <a:pt x="26" y="35"/>
                    </a:cubicBezTo>
                    <a:cubicBezTo>
                      <a:pt x="26" y="35"/>
                      <a:pt x="28" y="35"/>
                      <a:pt x="29" y="35"/>
                    </a:cubicBezTo>
                    <a:cubicBezTo>
                      <a:pt x="31" y="35"/>
                      <a:pt x="32" y="35"/>
                      <a:pt x="33" y="35"/>
                    </a:cubicBezTo>
                    <a:cubicBezTo>
                      <a:pt x="33" y="35"/>
                      <a:pt x="33" y="35"/>
                      <a:pt x="34" y="35"/>
                    </a:cubicBezTo>
                    <a:cubicBezTo>
                      <a:pt x="35" y="36"/>
                      <a:pt x="37" y="36"/>
                      <a:pt x="38" y="37"/>
                    </a:cubicBezTo>
                    <a:cubicBezTo>
                      <a:pt x="39" y="37"/>
                      <a:pt x="39" y="37"/>
                      <a:pt x="40" y="37"/>
                    </a:cubicBezTo>
                    <a:cubicBezTo>
                      <a:pt x="40" y="37"/>
                      <a:pt x="40" y="37"/>
                      <a:pt x="40" y="37"/>
                    </a:cubicBezTo>
                    <a:cubicBezTo>
                      <a:pt x="40" y="37"/>
                      <a:pt x="41" y="37"/>
                      <a:pt x="41" y="37"/>
                    </a:cubicBezTo>
                    <a:cubicBezTo>
                      <a:pt x="42" y="38"/>
                      <a:pt x="42" y="38"/>
                      <a:pt x="43" y="38"/>
                    </a:cubicBezTo>
                    <a:cubicBezTo>
                      <a:pt x="44" y="38"/>
                      <a:pt x="44" y="38"/>
                      <a:pt x="44" y="38"/>
                    </a:cubicBezTo>
                    <a:cubicBezTo>
                      <a:pt x="44" y="38"/>
                      <a:pt x="44" y="38"/>
                      <a:pt x="44" y="3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0" name="Freeform 99">
                <a:extLst>
                  <a:ext uri="{FF2B5EF4-FFF2-40B4-BE49-F238E27FC236}">
                    <a16:creationId xmlns:a16="http://schemas.microsoft.com/office/drawing/2014/main" id="{20F8A9F1-E95B-46A5-8A89-CD68AF18D037}"/>
                  </a:ext>
                </a:extLst>
              </p:cNvPr>
              <p:cNvSpPr>
                <a:spLocks/>
              </p:cNvSpPr>
              <p:nvPr userDrawn="1"/>
            </p:nvSpPr>
            <p:spPr bwMode="auto">
              <a:xfrm>
                <a:off x="4250" y="2248"/>
                <a:ext cx="6" cy="24"/>
              </a:xfrm>
              <a:custGeom>
                <a:avLst/>
                <a:gdLst>
                  <a:gd name="T0" fmla="*/ 1 w 1"/>
                  <a:gd name="T1" fmla="*/ 0 h 4"/>
                  <a:gd name="T2" fmla="*/ 1 w 1"/>
                  <a:gd name="T3" fmla="*/ 0 h 4"/>
                  <a:gd name="T4" fmla="*/ 0 w 1"/>
                  <a:gd name="T5" fmla="*/ 2 h 4"/>
                  <a:gd name="T6" fmla="*/ 1 w 1"/>
                  <a:gd name="T7" fmla="*/ 4 h 4"/>
                  <a:gd name="T8" fmla="*/ 1 w 1"/>
                  <a:gd name="T9" fmla="*/ 2 h 4"/>
                  <a:gd name="T10" fmla="*/ 1 w 1"/>
                  <a:gd name="T11" fmla="*/ 1 h 4"/>
                  <a:gd name="T12" fmla="*/ 1 w 1"/>
                  <a:gd name="T13" fmla="*/ 0 h 4"/>
                  <a:gd name="T14" fmla="*/ 1 w 1"/>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4">
                    <a:moveTo>
                      <a:pt x="1" y="0"/>
                    </a:moveTo>
                    <a:cubicBezTo>
                      <a:pt x="1" y="0"/>
                      <a:pt x="1" y="0"/>
                      <a:pt x="1" y="0"/>
                    </a:cubicBezTo>
                    <a:cubicBezTo>
                      <a:pt x="0" y="0"/>
                      <a:pt x="0" y="2"/>
                      <a:pt x="0" y="2"/>
                    </a:cubicBezTo>
                    <a:cubicBezTo>
                      <a:pt x="0" y="2"/>
                      <a:pt x="0" y="3"/>
                      <a:pt x="1" y="4"/>
                    </a:cubicBezTo>
                    <a:cubicBezTo>
                      <a:pt x="1" y="3"/>
                      <a:pt x="1" y="3"/>
                      <a:pt x="1" y="2"/>
                    </a:cubicBezTo>
                    <a:cubicBezTo>
                      <a:pt x="1" y="1"/>
                      <a:pt x="1" y="1"/>
                      <a:pt x="1" y="1"/>
                    </a:cubicBezTo>
                    <a:cubicBezTo>
                      <a:pt x="1" y="1"/>
                      <a:pt x="1" y="0"/>
                      <a:pt x="1" y="0"/>
                    </a:cubicBezTo>
                    <a:cubicBezTo>
                      <a:pt x="1" y="0"/>
                      <a:pt x="1" y="0"/>
                      <a:pt x="1" y="0"/>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11" name="Freeform 100">
                <a:extLst>
                  <a:ext uri="{FF2B5EF4-FFF2-40B4-BE49-F238E27FC236}">
                    <a16:creationId xmlns:a16="http://schemas.microsoft.com/office/drawing/2014/main" id="{7683380E-44D8-4622-82BD-6601195B01B6}"/>
                  </a:ext>
                </a:extLst>
              </p:cNvPr>
              <p:cNvSpPr>
                <a:spLocks/>
              </p:cNvSpPr>
              <p:nvPr userDrawn="1"/>
            </p:nvSpPr>
            <p:spPr bwMode="auto">
              <a:xfrm>
                <a:off x="4250" y="2248"/>
                <a:ext cx="6" cy="24"/>
              </a:xfrm>
              <a:custGeom>
                <a:avLst/>
                <a:gdLst>
                  <a:gd name="T0" fmla="*/ 1 w 1"/>
                  <a:gd name="T1" fmla="*/ 0 h 4"/>
                  <a:gd name="T2" fmla="*/ 1 w 1"/>
                  <a:gd name="T3" fmla="*/ 0 h 4"/>
                  <a:gd name="T4" fmla="*/ 0 w 1"/>
                  <a:gd name="T5" fmla="*/ 2 h 4"/>
                  <a:gd name="T6" fmla="*/ 1 w 1"/>
                  <a:gd name="T7" fmla="*/ 4 h 4"/>
                  <a:gd name="T8" fmla="*/ 1 w 1"/>
                  <a:gd name="T9" fmla="*/ 2 h 4"/>
                  <a:gd name="T10" fmla="*/ 1 w 1"/>
                  <a:gd name="T11" fmla="*/ 1 h 4"/>
                  <a:gd name="T12" fmla="*/ 1 w 1"/>
                  <a:gd name="T13" fmla="*/ 0 h 4"/>
                  <a:gd name="T14" fmla="*/ 1 w 1"/>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 h="4">
                    <a:moveTo>
                      <a:pt x="1" y="0"/>
                    </a:moveTo>
                    <a:cubicBezTo>
                      <a:pt x="1" y="0"/>
                      <a:pt x="1" y="0"/>
                      <a:pt x="1" y="0"/>
                    </a:cubicBezTo>
                    <a:cubicBezTo>
                      <a:pt x="0" y="0"/>
                      <a:pt x="0" y="2"/>
                      <a:pt x="0" y="2"/>
                    </a:cubicBezTo>
                    <a:cubicBezTo>
                      <a:pt x="0" y="2"/>
                      <a:pt x="0" y="3"/>
                      <a:pt x="1" y="4"/>
                    </a:cubicBezTo>
                    <a:cubicBezTo>
                      <a:pt x="1" y="3"/>
                      <a:pt x="1" y="3"/>
                      <a:pt x="1" y="2"/>
                    </a:cubicBezTo>
                    <a:cubicBezTo>
                      <a:pt x="1" y="1"/>
                      <a:pt x="1" y="1"/>
                      <a:pt x="1" y="1"/>
                    </a:cubicBezTo>
                    <a:cubicBezTo>
                      <a:pt x="1" y="1"/>
                      <a:pt x="1" y="0"/>
                      <a:pt x="1" y="0"/>
                    </a:cubicBezTo>
                    <a:cubicBezTo>
                      <a:pt x="1" y="0"/>
                      <a:pt x="1" y="0"/>
                      <a:pt x="1"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2" name="Freeform 101">
                <a:extLst>
                  <a:ext uri="{FF2B5EF4-FFF2-40B4-BE49-F238E27FC236}">
                    <a16:creationId xmlns:a16="http://schemas.microsoft.com/office/drawing/2014/main" id="{3C645C2E-826A-4F39-B107-9597B8EE4756}"/>
                  </a:ext>
                </a:extLst>
              </p:cNvPr>
              <p:cNvSpPr>
                <a:spLocks/>
              </p:cNvSpPr>
              <p:nvPr userDrawn="1"/>
            </p:nvSpPr>
            <p:spPr bwMode="auto">
              <a:xfrm>
                <a:off x="4238" y="2236"/>
                <a:ext cx="24" cy="66"/>
              </a:xfrm>
              <a:custGeom>
                <a:avLst/>
                <a:gdLst>
                  <a:gd name="T0" fmla="*/ 0 w 4"/>
                  <a:gd name="T1" fmla="*/ 6 h 11"/>
                  <a:gd name="T2" fmla="*/ 2 w 4"/>
                  <a:gd name="T3" fmla="*/ 11 h 11"/>
                  <a:gd name="T4" fmla="*/ 3 w 4"/>
                  <a:gd name="T5" fmla="*/ 7 h 11"/>
                  <a:gd name="T6" fmla="*/ 3 w 4"/>
                  <a:gd name="T7" fmla="*/ 6 h 11"/>
                  <a:gd name="T8" fmla="*/ 2 w 4"/>
                  <a:gd name="T9" fmla="*/ 4 h 11"/>
                  <a:gd name="T10" fmla="*/ 3 w 4"/>
                  <a:gd name="T11" fmla="*/ 2 h 11"/>
                  <a:gd name="T12" fmla="*/ 3 w 4"/>
                  <a:gd name="T13" fmla="*/ 2 h 11"/>
                  <a:gd name="T14" fmla="*/ 4 w 4"/>
                  <a:gd name="T15" fmla="*/ 0 h 11"/>
                  <a:gd name="T16" fmla="*/ 2 w 4"/>
                  <a:gd name="T17" fmla="*/ 0 h 11"/>
                  <a:gd name="T18" fmla="*/ 2 w 4"/>
                  <a:gd name="T19" fmla="*/ 1 h 11"/>
                  <a:gd name="T20" fmla="*/ 0 w 4"/>
                  <a:gd name="T21" fmla="*/ 6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11">
                    <a:moveTo>
                      <a:pt x="0" y="6"/>
                    </a:moveTo>
                    <a:cubicBezTo>
                      <a:pt x="2" y="11"/>
                      <a:pt x="2" y="11"/>
                      <a:pt x="2" y="11"/>
                    </a:cubicBezTo>
                    <a:cubicBezTo>
                      <a:pt x="2" y="10"/>
                      <a:pt x="2" y="8"/>
                      <a:pt x="3" y="7"/>
                    </a:cubicBezTo>
                    <a:cubicBezTo>
                      <a:pt x="3" y="7"/>
                      <a:pt x="3" y="7"/>
                      <a:pt x="3" y="6"/>
                    </a:cubicBezTo>
                    <a:cubicBezTo>
                      <a:pt x="2" y="5"/>
                      <a:pt x="2" y="5"/>
                      <a:pt x="2" y="4"/>
                    </a:cubicBezTo>
                    <a:cubicBezTo>
                      <a:pt x="2" y="4"/>
                      <a:pt x="2" y="2"/>
                      <a:pt x="3" y="2"/>
                    </a:cubicBezTo>
                    <a:cubicBezTo>
                      <a:pt x="3" y="2"/>
                      <a:pt x="3" y="2"/>
                      <a:pt x="3" y="2"/>
                    </a:cubicBezTo>
                    <a:cubicBezTo>
                      <a:pt x="3" y="1"/>
                      <a:pt x="3" y="1"/>
                      <a:pt x="4" y="0"/>
                    </a:cubicBezTo>
                    <a:cubicBezTo>
                      <a:pt x="2" y="0"/>
                      <a:pt x="2" y="0"/>
                      <a:pt x="2" y="0"/>
                    </a:cubicBezTo>
                    <a:cubicBezTo>
                      <a:pt x="2" y="0"/>
                      <a:pt x="2" y="1"/>
                      <a:pt x="2" y="1"/>
                    </a:cubicBezTo>
                    <a:cubicBezTo>
                      <a:pt x="2" y="3"/>
                      <a:pt x="0" y="5"/>
                      <a:pt x="0" y="6"/>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13" name="Freeform 102">
                <a:extLst>
                  <a:ext uri="{FF2B5EF4-FFF2-40B4-BE49-F238E27FC236}">
                    <a16:creationId xmlns:a16="http://schemas.microsoft.com/office/drawing/2014/main" id="{7EF35B0B-FD24-482F-AB01-439C8949321D}"/>
                  </a:ext>
                </a:extLst>
              </p:cNvPr>
              <p:cNvSpPr>
                <a:spLocks/>
              </p:cNvSpPr>
              <p:nvPr userDrawn="1"/>
            </p:nvSpPr>
            <p:spPr bwMode="auto">
              <a:xfrm>
                <a:off x="4238" y="2236"/>
                <a:ext cx="24" cy="66"/>
              </a:xfrm>
              <a:custGeom>
                <a:avLst/>
                <a:gdLst>
                  <a:gd name="T0" fmla="*/ 0 w 4"/>
                  <a:gd name="T1" fmla="*/ 6 h 11"/>
                  <a:gd name="T2" fmla="*/ 2 w 4"/>
                  <a:gd name="T3" fmla="*/ 11 h 11"/>
                  <a:gd name="T4" fmla="*/ 3 w 4"/>
                  <a:gd name="T5" fmla="*/ 7 h 11"/>
                  <a:gd name="T6" fmla="*/ 3 w 4"/>
                  <a:gd name="T7" fmla="*/ 6 h 11"/>
                  <a:gd name="T8" fmla="*/ 2 w 4"/>
                  <a:gd name="T9" fmla="*/ 4 h 11"/>
                  <a:gd name="T10" fmla="*/ 3 w 4"/>
                  <a:gd name="T11" fmla="*/ 2 h 11"/>
                  <a:gd name="T12" fmla="*/ 3 w 4"/>
                  <a:gd name="T13" fmla="*/ 2 h 11"/>
                  <a:gd name="T14" fmla="*/ 4 w 4"/>
                  <a:gd name="T15" fmla="*/ 0 h 11"/>
                  <a:gd name="T16" fmla="*/ 2 w 4"/>
                  <a:gd name="T17" fmla="*/ 0 h 11"/>
                  <a:gd name="T18" fmla="*/ 2 w 4"/>
                  <a:gd name="T19" fmla="*/ 1 h 11"/>
                  <a:gd name="T20" fmla="*/ 0 w 4"/>
                  <a:gd name="T21" fmla="*/ 6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 h="11">
                    <a:moveTo>
                      <a:pt x="0" y="6"/>
                    </a:moveTo>
                    <a:cubicBezTo>
                      <a:pt x="2" y="11"/>
                      <a:pt x="2" y="11"/>
                      <a:pt x="2" y="11"/>
                    </a:cubicBezTo>
                    <a:cubicBezTo>
                      <a:pt x="2" y="10"/>
                      <a:pt x="2" y="8"/>
                      <a:pt x="3" y="7"/>
                    </a:cubicBezTo>
                    <a:cubicBezTo>
                      <a:pt x="3" y="7"/>
                      <a:pt x="3" y="7"/>
                      <a:pt x="3" y="6"/>
                    </a:cubicBezTo>
                    <a:cubicBezTo>
                      <a:pt x="2" y="5"/>
                      <a:pt x="2" y="5"/>
                      <a:pt x="2" y="4"/>
                    </a:cubicBezTo>
                    <a:cubicBezTo>
                      <a:pt x="2" y="4"/>
                      <a:pt x="2" y="2"/>
                      <a:pt x="3" y="2"/>
                    </a:cubicBezTo>
                    <a:cubicBezTo>
                      <a:pt x="3" y="2"/>
                      <a:pt x="3" y="2"/>
                      <a:pt x="3" y="2"/>
                    </a:cubicBezTo>
                    <a:cubicBezTo>
                      <a:pt x="3" y="1"/>
                      <a:pt x="3" y="1"/>
                      <a:pt x="4" y="0"/>
                    </a:cubicBezTo>
                    <a:cubicBezTo>
                      <a:pt x="2" y="0"/>
                      <a:pt x="2" y="0"/>
                      <a:pt x="2" y="0"/>
                    </a:cubicBezTo>
                    <a:cubicBezTo>
                      <a:pt x="2" y="0"/>
                      <a:pt x="2" y="1"/>
                      <a:pt x="2" y="1"/>
                    </a:cubicBezTo>
                    <a:cubicBezTo>
                      <a:pt x="2" y="3"/>
                      <a:pt x="0" y="5"/>
                      <a:pt x="0" y="6"/>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4" name="Freeform 103">
                <a:extLst>
                  <a:ext uri="{FF2B5EF4-FFF2-40B4-BE49-F238E27FC236}">
                    <a16:creationId xmlns:a16="http://schemas.microsoft.com/office/drawing/2014/main" id="{9F92AEEC-0333-4CFE-968A-BB29C5280FBD}"/>
                  </a:ext>
                </a:extLst>
              </p:cNvPr>
              <p:cNvSpPr>
                <a:spLocks/>
              </p:cNvSpPr>
              <p:nvPr userDrawn="1"/>
            </p:nvSpPr>
            <p:spPr bwMode="auto">
              <a:xfrm>
                <a:off x="4250" y="2236"/>
                <a:ext cx="71" cy="78"/>
              </a:xfrm>
              <a:custGeom>
                <a:avLst/>
                <a:gdLst>
                  <a:gd name="T0" fmla="*/ 0 w 12"/>
                  <a:gd name="T1" fmla="*/ 12 h 13"/>
                  <a:gd name="T2" fmla="*/ 2 w 12"/>
                  <a:gd name="T3" fmla="*/ 13 h 13"/>
                  <a:gd name="T4" fmla="*/ 2 w 12"/>
                  <a:gd name="T5" fmla="*/ 13 h 13"/>
                  <a:gd name="T6" fmla="*/ 4 w 12"/>
                  <a:gd name="T7" fmla="*/ 11 h 13"/>
                  <a:gd name="T8" fmla="*/ 6 w 12"/>
                  <a:gd name="T9" fmla="*/ 10 h 13"/>
                  <a:gd name="T10" fmla="*/ 7 w 12"/>
                  <a:gd name="T11" fmla="*/ 9 h 13"/>
                  <a:gd name="T12" fmla="*/ 8 w 12"/>
                  <a:gd name="T13" fmla="*/ 9 h 13"/>
                  <a:gd name="T14" fmla="*/ 8 w 12"/>
                  <a:gd name="T15" fmla="*/ 9 h 13"/>
                  <a:gd name="T16" fmla="*/ 6 w 12"/>
                  <a:gd name="T17" fmla="*/ 7 h 13"/>
                  <a:gd name="T18" fmla="*/ 6 w 12"/>
                  <a:gd name="T19" fmla="*/ 6 h 13"/>
                  <a:gd name="T20" fmla="*/ 9 w 12"/>
                  <a:gd name="T21" fmla="*/ 4 h 13"/>
                  <a:gd name="T22" fmla="*/ 11 w 12"/>
                  <a:gd name="T23" fmla="*/ 4 h 13"/>
                  <a:gd name="T24" fmla="*/ 12 w 12"/>
                  <a:gd name="T25" fmla="*/ 3 h 13"/>
                  <a:gd name="T26" fmla="*/ 11 w 12"/>
                  <a:gd name="T27" fmla="*/ 1 h 13"/>
                  <a:gd name="T28" fmla="*/ 11 w 12"/>
                  <a:gd name="T29" fmla="*/ 0 h 13"/>
                  <a:gd name="T30" fmla="*/ 7 w 12"/>
                  <a:gd name="T31" fmla="*/ 1 h 13"/>
                  <a:gd name="T32" fmla="*/ 5 w 12"/>
                  <a:gd name="T33" fmla="*/ 3 h 13"/>
                  <a:gd name="T34" fmla="*/ 5 w 12"/>
                  <a:gd name="T35" fmla="*/ 3 h 13"/>
                  <a:gd name="T36" fmla="*/ 2 w 12"/>
                  <a:gd name="T37" fmla="*/ 1 h 13"/>
                  <a:gd name="T38" fmla="*/ 2 w 12"/>
                  <a:gd name="T39" fmla="*/ 1 h 13"/>
                  <a:gd name="T40" fmla="*/ 2 w 12"/>
                  <a:gd name="T41" fmla="*/ 3 h 13"/>
                  <a:gd name="T42" fmla="*/ 1 w 12"/>
                  <a:gd name="T43" fmla="*/ 4 h 13"/>
                  <a:gd name="T44" fmla="*/ 1 w 12"/>
                  <a:gd name="T45" fmla="*/ 8 h 13"/>
                  <a:gd name="T46" fmla="*/ 0 w 12"/>
                  <a:gd name="T4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 h="13">
                    <a:moveTo>
                      <a:pt x="0" y="12"/>
                    </a:moveTo>
                    <a:cubicBezTo>
                      <a:pt x="1" y="12"/>
                      <a:pt x="2" y="13"/>
                      <a:pt x="2" y="13"/>
                    </a:cubicBezTo>
                    <a:cubicBezTo>
                      <a:pt x="2" y="13"/>
                      <a:pt x="2" y="13"/>
                      <a:pt x="2" y="13"/>
                    </a:cubicBezTo>
                    <a:cubicBezTo>
                      <a:pt x="3" y="13"/>
                      <a:pt x="4" y="12"/>
                      <a:pt x="4" y="11"/>
                    </a:cubicBezTo>
                    <a:cubicBezTo>
                      <a:pt x="4" y="10"/>
                      <a:pt x="6" y="10"/>
                      <a:pt x="6" y="10"/>
                    </a:cubicBezTo>
                    <a:cubicBezTo>
                      <a:pt x="7" y="10"/>
                      <a:pt x="7" y="10"/>
                      <a:pt x="7" y="9"/>
                    </a:cubicBezTo>
                    <a:cubicBezTo>
                      <a:pt x="8" y="9"/>
                      <a:pt x="8" y="9"/>
                      <a:pt x="8" y="9"/>
                    </a:cubicBezTo>
                    <a:cubicBezTo>
                      <a:pt x="8" y="9"/>
                      <a:pt x="8" y="9"/>
                      <a:pt x="8" y="9"/>
                    </a:cubicBezTo>
                    <a:cubicBezTo>
                      <a:pt x="8" y="8"/>
                      <a:pt x="6" y="7"/>
                      <a:pt x="6" y="7"/>
                    </a:cubicBezTo>
                    <a:cubicBezTo>
                      <a:pt x="6" y="7"/>
                      <a:pt x="6" y="6"/>
                      <a:pt x="6" y="6"/>
                    </a:cubicBezTo>
                    <a:cubicBezTo>
                      <a:pt x="6" y="5"/>
                      <a:pt x="7" y="4"/>
                      <a:pt x="9" y="4"/>
                    </a:cubicBezTo>
                    <a:cubicBezTo>
                      <a:pt x="10" y="4"/>
                      <a:pt x="10" y="4"/>
                      <a:pt x="11" y="4"/>
                    </a:cubicBezTo>
                    <a:cubicBezTo>
                      <a:pt x="11" y="4"/>
                      <a:pt x="11" y="3"/>
                      <a:pt x="12" y="3"/>
                    </a:cubicBezTo>
                    <a:cubicBezTo>
                      <a:pt x="12" y="3"/>
                      <a:pt x="11" y="1"/>
                      <a:pt x="11" y="1"/>
                    </a:cubicBezTo>
                    <a:cubicBezTo>
                      <a:pt x="11" y="1"/>
                      <a:pt x="11" y="0"/>
                      <a:pt x="11" y="0"/>
                    </a:cubicBezTo>
                    <a:cubicBezTo>
                      <a:pt x="8" y="1"/>
                      <a:pt x="8" y="1"/>
                      <a:pt x="7" y="1"/>
                    </a:cubicBezTo>
                    <a:cubicBezTo>
                      <a:pt x="7" y="1"/>
                      <a:pt x="5" y="2"/>
                      <a:pt x="5" y="3"/>
                    </a:cubicBezTo>
                    <a:cubicBezTo>
                      <a:pt x="5" y="3"/>
                      <a:pt x="5" y="3"/>
                      <a:pt x="5" y="3"/>
                    </a:cubicBezTo>
                    <a:cubicBezTo>
                      <a:pt x="2" y="1"/>
                      <a:pt x="2" y="1"/>
                      <a:pt x="2" y="1"/>
                    </a:cubicBezTo>
                    <a:cubicBezTo>
                      <a:pt x="2" y="1"/>
                      <a:pt x="2" y="1"/>
                      <a:pt x="2" y="1"/>
                    </a:cubicBezTo>
                    <a:cubicBezTo>
                      <a:pt x="2" y="2"/>
                      <a:pt x="2" y="2"/>
                      <a:pt x="2" y="3"/>
                    </a:cubicBezTo>
                    <a:cubicBezTo>
                      <a:pt x="1" y="3"/>
                      <a:pt x="1" y="3"/>
                      <a:pt x="1" y="4"/>
                    </a:cubicBezTo>
                    <a:cubicBezTo>
                      <a:pt x="1" y="6"/>
                      <a:pt x="1" y="7"/>
                      <a:pt x="1" y="8"/>
                    </a:cubicBezTo>
                    <a:cubicBezTo>
                      <a:pt x="1" y="8"/>
                      <a:pt x="0" y="10"/>
                      <a:pt x="0" y="12"/>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15" name="Freeform 104">
                <a:extLst>
                  <a:ext uri="{FF2B5EF4-FFF2-40B4-BE49-F238E27FC236}">
                    <a16:creationId xmlns:a16="http://schemas.microsoft.com/office/drawing/2014/main" id="{BE5E53B5-F0B1-4509-9FA1-7D91C4DBEB3F}"/>
                  </a:ext>
                </a:extLst>
              </p:cNvPr>
              <p:cNvSpPr>
                <a:spLocks/>
              </p:cNvSpPr>
              <p:nvPr userDrawn="1"/>
            </p:nvSpPr>
            <p:spPr bwMode="auto">
              <a:xfrm>
                <a:off x="4250" y="2236"/>
                <a:ext cx="71" cy="78"/>
              </a:xfrm>
              <a:custGeom>
                <a:avLst/>
                <a:gdLst>
                  <a:gd name="T0" fmla="*/ 0 w 12"/>
                  <a:gd name="T1" fmla="*/ 12 h 13"/>
                  <a:gd name="T2" fmla="*/ 2 w 12"/>
                  <a:gd name="T3" fmla="*/ 13 h 13"/>
                  <a:gd name="T4" fmla="*/ 2 w 12"/>
                  <a:gd name="T5" fmla="*/ 13 h 13"/>
                  <a:gd name="T6" fmla="*/ 4 w 12"/>
                  <a:gd name="T7" fmla="*/ 11 h 13"/>
                  <a:gd name="T8" fmla="*/ 6 w 12"/>
                  <a:gd name="T9" fmla="*/ 10 h 13"/>
                  <a:gd name="T10" fmla="*/ 7 w 12"/>
                  <a:gd name="T11" fmla="*/ 9 h 13"/>
                  <a:gd name="T12" fmla="*/ 8 w 12"/>
                  <a:gd name="T13" fmla="*/ 9 h 13"/>
                  <a:gd name="T14" fmla="*/ 8 w 12"/>
                  <a:gd name="T15" fmla="*/ 9 h 13"/>
                  <a:gd name="T16" fmla="*/ 6 w 12"/>
                  <a:gd name="T17" fmla="*/ 7 h 13"/>
                  <a:gd name="T18" fmla="*/ 6 w 12"/>
                  <a:gd name="T19" fmla="*/ 6 h 13"/>
                  <a:gd name="T20" fmla="*/ 9 w 12"/>
                  <a:gd name="T21" fmla="*/ 4 h 13"/>
                  <a:gd name="T22" fmla="*/ 11 w 12"/>
                  <a:gd name="T23" fmla="*/ 4 h 13"/>
                  <a:gd name="T24" fmla="*/ 12 w 12"/>
                  <a:gd name="T25" fmla="*/ 3 h 13"/>
                  <a:gd name="T26" fmla="*/ 11 w 12"/>
                  <a:gd name="T27" fmla="*/ 1 h 13"/>
                  <a:gd name="T28" fmla="*/ 11 w 12"/>
                  <a:gd name="T29" fmla="*/ 0 h 13"/>
                  <a:gd name="T30" fmla="*/ 7 w 12"/>
                  <a:gd name="T31" fmla="*/ 1 h 13"/>
                  <a:gd name="T32" fmla="*/ 5 w 12"/>
                  <a:gd name="T33" fmla="*/ 3 h 13"/>
                  <a:gd name="T34" fmla="*/ 5 w 12"/>
                  <a:gd name="T35" fmla="*/ 3 h 13"/>
                  <a:gd name="T36" fmla="*/ 2 w 12"/>
                  <a:gd name="T37" fmla="*/ 1 h 13"/>
                  <a:gd name="T38" fmla="*/ 2 w 12"/>
                  <a:gd name="T39" fmla="*/ 1 h 13"/>
                  <a:gd name="T40" fmla="*/ 2 w 12"/>
                  <a:gd name="T41" fmla="*/ 3 h 13"/>
                  <a:gd name="T42" fmla="*/ 1 w 12"/>
                  <a:gd name="T43" fmla="*/ 4 h 13"/>
                  <a:gd name="T44" fmla="*/ 1 w 12"/>
                  <a:gd name="T45" fmla="*/ 8 h 13"/>
                  <a:gd name="T46" fmla="*/ 0 w 12"/>
                  <a:gd name="T47"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 h="13">
                    <a:moveTo>
                      <a:pt x="0" y="12"/>
                    </a:moveTo>
                    <a:cubicBezTo>
                      <a:pt x="1" y="12"/>
                      <a:pt x="2" y="13"/>
                      <a:pt x="2" y="13"/>
                    </a:cubicBezTo>
                    <a:cubicBezTo>
                      <a:pt x="2" y="13"/>
                      <a:pt x="2" y="13"/>
                      <a:pt x="2" y="13"/>
                    </a:cubicBezTo>
                    <a:cubicBezTo>
                      <a:pt x="3" y="13"/>
                      <a:pt x="4" y="12"/>
                      <a:pt x="4" y="11"/>
                    </a:cubicBezTo>
                    <a:cubicBezTo>
                      <a:pt x="4" y="10"/>
                      <a:pt x="6" y="10"/>
                      <a:pt x="6" y="10"/>
                    </a:cubicBezTo>
                    <a:cubicBezTo>
                      <a:pt x="7" y="10"/>
                      <a:pt x="7" y="10"/>
                      <a:pt x="7" y="9"/>
                    </a:cubicBezTo>
                    <a:cubicBezTo>
                      <a:pt x="8" y="9"/>
                      <a:pt x="8" y="9"/>
                      <a:pt x="8" y="9"/>
                    </a:cubicBezTo>
                    <a:cubicBezTo>
                      <a:pt x="8" y="9"/>
                      <a:pt x="8" y="9"/>
                      <a:pt x="8" y="9"/>
                    </a:cubicBezTo>
                    <a:cubicBezTo>
                      <a:pt x="8" y="8"/>
                      <a:pt x="6" y="7"/>
                      <a:pt x="6" y="7"/>
                    </a:cubicBezTo>
                    <a:cubicBezTo>
                      <a:pt x="6" y="7"/>
                      <a:pt x="6" y="6"/>
                      <a:pt x="6" y="6"/>
                    </a:cubicBezTo>
                    <a:cubicBezTo>
                      <a:pt x="6" y="5"/>
                      <a:pt x="7" y="4"/>
                      <a:pt x="9" y="4"/>
                    </a:cubicBezTo>
                    <a:cubicBezTo>
                      <a:pt x="10" y="4"/>
                      <a:pt x="10" y="4"/>
                      <a:pt x="11" y="4"/>
                    </a:cubicBezTo>
                    <a:cubicBezTo>
                      <a:pt x="11" y="4"/>
                      <a:pt x="11" y="3"/>
                      <a:pt x="12" y="3"/>
                    </a:cubicBezTo>
                    <a:cubicBezTo>
                      <a:pt x="12" y="3"/>
                      <a:pt x="11" y="1"/>
                      <a:pt x="11" y="1"/>
                    </a:cubicBezTo>
                    <a:cubicBezTo>
                      <a:pt x="11" y="1"/>
                      <a:pt x="11" y="0"/>
                      <a:pt x="11" y="0"/>
                    </a:cubicBezTo>
                    <a:cubicBezTo>
                      <a:pt x="8" y="1"/>
                      <a:pt x="8" y="1"/>
                      <a:pt x="7" y="1"/>
                    </a:cubicBezTo>
                    <a:cubicBezTo>
                      <a:pt x="7" y="1"/>
                      <a:pt x="5" y="2"/>
                      <a:pt x="5" y="3"/>
                    </a:cubicBezTo>
                    <a:cubicBezTo>
                      <a:pt x="5" y="3"/>
                      <a:pt x="5" y="3"/>
                      <a:pt x="5" y="3"/>
                    </a:cubicBezTo>
                    <a:cubicBezTo>
                      <a:pt x="2" y="1"/>
                      <a:pt x="2" y="1"/>
                      <a:pt x="2" y="1"/>
                    </a:cubicBezTo>
                    <a:cubicBezTo>
                      <a:pt x="2" y="1"/>
                      <a:pt x="2" y="1"/>
                      <a:pt x="2" y="1"/>
                    </a:cubicBezTo>
                    <a:cubicBezTo>
                      <a:pt x="2" y="2"/>
                      <a:pt x="2" y="2"/>
                      <a:pt x="2" y="3"/>
                    </a:cubicBezTo>
                    <a:cubicBezTo>
                      <a:pt x="1" y="3"/>
                      <a:pt x="1" y="3"/>
                      <a:pt x="1" y="4"/>
                    </a:cubicBezTo>
                    <a:cubicBezTo>
                      <a:pt x="1" y="6"/>
                      <a:pt x="1" y="7"/>
                      <a:pt x="1" y="8"/>
                    </a:cubicBezTo>
                    <a:cubicBezTo>
                      <a:pt x="1" y="8"/>
                      <a:pt x="0" y="10"/>
                      <a:pt x="0" y="12"/>
                    </a:cubicBezTo>
                    <a:close/>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GB"/>
              </a:p>
            </p:txBody>
          </p:sp>
          <p:sp>
            <p:nvSpPr>
              <p:cNvPr id="316" name="Freeform 105">
                <a:extLst>
                  <a:ext uri="{FF2B5EF4-FFF2-40B4-BE49-F238E27FC236}">
                    <a16:creationId xmlns:a16="http://schemas.microsoft.com/office/drawing/2014/main" id="{490EED8B-D58F-4C85-BF93-A1BAC4B6BBD1}"/>
                  </a:ext>
                </a:extLst>
              </p:cNvPr>
              <p:cNvSpPr>
                <a:spLocks/>
              </p:cNvSpPr>
              <p:nvPr userDrawn="1"/>
            </p:nvSpPr>
            <p:spPr bwMode="auto">
              <a:xfrm>
                <a:off x="4860" y="2030"/>
                <a:ext cx="186" cy="85"/>
              </a:xfrm>
              <a:custGeom>
                <a:avLst/>
                <a:gdLst>
                  <a:gd name="T0" fmla="*/ 9 w 31"/>
                  <a:gd name="T1" fmla="*/ 13 h 14"/>
                  <a:gd name="T2" fmla="*/ 12 w 31"/>
                  <a:gd name="T3" fmla="*/ 13 h 14"/>
                  <a:gd name="T4" fmla="*/ 14 w 31"/>
                  <a:gd name="T5" fmla="*/ 11 h 14"/>
                  <a:gd name="T6" fmla="*/ 15 w 31"/>
                  <a:gd name="T7" fmla="*/ 10 h 14"/>
                  <a:gd name="T8" fmla="*/ 17 w 31"/>
                  <a:gd name="T9" fmla="*/ 10 h 14"/>
                  <a:gd name="T10" fmla="*/ 18 w 31"/>
                  <a:gd name="T11" fmla="*/ 10 h 14"/>
                  <a:gd name="T12" fmla="*/ 20 w 31"/>
                  <a:gd name="T13" fmla="*/ 10 h 14"/>
                  <a:gd name="T14" fmla="*/ 23 w 31"/>
                  <a:gd name="T15" fmla="*/ 8 h 14"/>
                  <a:gd name="T16" fmla="*/ 24 w 31"/>
                  <a:gd name="T17" fmla="*/ 8 h 14"/>
                  <a:gd name="T18" fmla="*/ 27 w 31"/>
                  <a:gd name="T19" fmla="*/ 6 h 14"/>
                  <a:gd name="T20" fmla="*/ 31 w 31"/>
                  <a:gd name="T21" fmla="*/ 4 h 14"/>
                  <a:gd name="T22" fmla="*/ 31 w 31"/>
                  <a:gd name="T23" fmla="*/ 4 h 14"/>
                  <a:gd name="T24" fmla="*/ 30 w 31"/>
                  <a:gd name="T25" fmla="*/ 3 h 14"/>
                  <a:gd name="T26" fmla="*/ 28 w 31"/>
                  <a:gd name="T27" fmla="*/ 2 h 14"/>
                  <a:gd name="T28" fmla="*/ 26 w 31"/>
                  <a:gd name="T29" fmla="*/ 2 h 14"/>
                  <a:gd name="T30" fmla="*/ 19 w 31"/>
                  <a:gd name="T31" fmla="*/ 2 h 14"/>
                  <a:gd name="T32" fmla="*/ 15 w 31"/>
                  <a:gd name="T33" fmla="*/ 1 h 14"/>
                  <a:gd name="T34" fmla="*/ 14 w 31"/>
                  <a:gd name="T35" fmla="*/ 0 h 14"/>
                  <a:gd name="T36" fmla="*/ 11 w 31"/>
                  <a:gd name="T37" fmla="*/ 3 h 14"/>
                  <a:gd name="T38" fmla="*/ 7 w 31"/>
                  <a:gd name="T39" fmla="*/ 2 h 14"/>
                  <a:gd name="T40" fmla="*/ 3 w 31"/>
                  <a:gd name="T41" fmla="*/ 4 h 14"/>
                  <a:gd name="T42" fmla="*/ 4 w 31"/>
                  <a:gd name="T43" fmla="*/ 6 h 14"/>
                  <a:gd name="T44" fmla="*/ 5 w 31"/>
                  <a:gd name="T45" fmla="*/ 7 h 14"/>
                  <a:gd name="T46" fmla="*/ 6 w 31"/>
                  <a:gd name="T47" fmla="*/ 6 h 14"/>
                  <a:gd name="T48" fmla="*/ 11 w 31"/>
                  <a:gd name="T49" fmla="*/ 9 h 14"/>
                  <a:gd name="T50" fmla="*/ 9 w 31"/>
                  <a:gd name="T51" fmla="*/ 10 h 14"/>
                  <a:gd name="T52" fmla="*/ 7 w 31"/>
                  <a:gd name="T53" fmla="*/ 11 h 14"/>
                  <a:gd name="T54" fmla="*/ 2 w 31"/>
                  <a:gd name="T55" fmla="*/ 11 h 14"/>
                  <a:gd name="T56" fmla="*/ 0 w 31"/>
                  <a:gd name="T57" fmla="*/ 12 h 14"/>
                  <a:gd name="T58" fmla="*/ 0 w 31"/>
                  <a:gd name="T59" fmla="*/ 13 h 14"/>
                  <a:gd name="T60" fmla="*/ 2 w 31"/>
                  <a:gd name="T61" fmla="*/ 13 h 14"/>
                  <a:gd name="T62" fmla="*/ 5 w 31"/>
                  <a:gd name="T63" fmla="*/ 13 h 14"/>
                  <a:gd name="T64" fmla="*/ 6 w 31"/>
                  <a:gd name="T65" fmla="*/ 13 h 14"/>
                  <a:gd name="T66" fmla="*/ 8 w 31"/>
                  <a:gd name="T67"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 h="14">
                    <a:moveTo>
                      <a:pt x="8" y="13"/>
                    </a:moveTo>
                    <a:cubicBezTo>
                      <a:pt x="9" y="13"/>
                      <a:pt x="9" y="13"/>
                      <a:pt x="9" y="13"/>
                    </a:cubicBezTo>
                    <a:cubicBezTo>
                      <a:pt x="9" y="13"/>
                      <a:pt x="9" y="14"/>
                      <a:pt x="9" y="14"/>
                    </a:cubicBezTo>
                    <a:cubicBezTo>
                      <a:pt x="10" y="14"/>
                      <a:pt x="12" y="13"/>
                      <a:pt x="12" y="13"/>
                    </a:cubicBezTo>
                    <a:cubicBezTo>
                      <a:pt x="13" y="13"/>
                      <a:pt x="13" y="12"/>
                      <a:pt x="13" y="12"/>
                    </a:cubicBezTo>
                    <a:cubicBezTo>
                      <a:pt x="13" y="11"/>
                      <a:pt x="13" y="11"/>
                      <a:pt x="14" y="11"/>
                    </a:cubicBezTo>
                    <a:cubicBezTo>
                      <a:pt x="14" y="11"/>
                      <a:pt x="14" y="11"/>
                      <a:pt x="14" y="11"/>
                    </a:cubicBezTo>
                    <a:cubicBezTo>
                      <a:pt x="15" y="11"/>
                      <a:pt x="15" y="11"/>
                      <a:pt x="15" y="10"/>
                    </a:cubicBezTo>
                    <a:cubicBezTo>
                      <a:pt x="15" y="10"/>
                      <a:pt x="16" y="10"/>
                      <a:pt x="16" y="10"/>
                    </a:cubicBezTo>
                    <a:cubicBezTo>
                      <a:pt x="16" y="10"/>
                      <a:pt x="16" y="10"/>
                      <a:pt x="17" y="10"/>
                    </a:cubicBezTo>
                    <a:cubicBezTo>
                      <a:pt x="17" y="9"/>
                      <a:pt x="17" y="9"/>
                      <a:pt x="18" y="9"/>
                    </a:cubicBezTo>
                    <a:cubicBezTo>
                      <a:pt x="18" y="9"/>
                      <a:pt x="18" y="10"/>
                      <a:pt x="18" y="10"/>
                    </a:cubicBezTo>
                    <a:cubicBezTo>
                      <a:pt x="19" y="10"/>
                      <a:pt x="19" y="10"/>
                      <a:pt x="19" y="10"/>
                    </a:cubicBezTo>
                    <a:cubicBezTo>
                      <a:pt x="20" y="10"/>
                      <a:pt x="20" y="10"/>
                      <a:pt x="20" y="10"/>
                    </a:cubicBezTo>
                    <a:cubicBezTo>
                      <a:pt x="20" y="10"/>
                      <a:pt x="21" y="9"/>
                      <a:pt x="21" y="9"/>
                    </a:cubicBezTo>
                    <a:cubicBezTo>
                      <a:pt x="22" y="8"/>
                      <a:pt x="22" y="8"/>
                      <a:pt x="23" y="8"/>
                    </a:cubicBezTo>
                    <a:cubicBezTo>
                      <a:pt x="23" y="8"/>
                      <a:pt x="23" y="8"/>
                      <a:pt x="24" y="8"/>
                    </a:cubicBezTo>
                    <a:cubicBezTo>
                      <a:pt x="24" y="8"/>
                      <a:pt x="24" y="8"/>
                      <a:pt x="24" y="8"/>
                    </a:cubicBezTo>
                    <a:cubicBezTo>
                      <a:pt x="25" y="8"/>
                      <a:pt x="26" y="7"/>
                      <a:pt x="26" y="7"/>
                    </a:cubicBezTo>
                    <a:cubicBezTo>
                      <a:pt x="26" y="6"/>
                      <a:pt x="27" y="6"/>
                      <a:pt x="27" y="6"/>
                    </a:cubicBezTo>
                    <a:cubicBezTo>
                      <a:pt x="28" y="6"/>
                      <a:pt x="28" y="6"/>
                      <a:pt x="28" y="5"/>
                    </a:cubicBezTo>
                    <a:cubicBezTo>
                      <a:pt x="29" y="5"/>
                      <a:pt x="30" y="4"/>
                      <a:pt x="31" y="4"/>
                    </a:cubicBezTo>
                    <a:cubicBezTo>
                      <a:pt x="31" y="4"/>
                      <a:pt x="31" y="4"/>
                      <a:pt x="31" y="4"/>
                    </a:cubicBezTo>
                    <a:cubicBezTo>
                      <a:pt x="31" y="4"/>
                      <a:pt x="31" y="4"/>
                      <a:pt x="31" y="4"/>
                    </a:cubicBezTo>
                    <a:cubicBezTo>
                      <a:pt x="31" y="4"/>
                      <a:pt x="30" y="3"/>
                      <a:pt x="30" y="3"/>
                    </a:cubicBezTo>
                    <a:cubicBezTo>
                      <a:pt x="30" y="3"/>
                      <a:pt x="30" y="3"/>
                      <a:pt x="30" y="3"/>
                    </a:cubicBezTo>
                    <a:cubicBezTo>
                      <a:pt x="30" y="3"/>
                      <a:pt x="29" y="3"/>
                      <a:pt x="29" y="3"/>
                    </a:cubicBezTo>
                    <a:cubicBezTo>
                      <a:pt x="28" y="2"/>
                      <a:pt x="28" y="2"/>
                      <a:pt x="28" y="2"/>
                    </a:cubicBezTo>
                    <a:cubicBezTo>
                      <a:pt x="27" y="2"/>
                      <a:pt x="27" y="2"/>
                      <a:pt x="27" y="2"/>
                    </a:cubicBezTo>
                    <a:cubicBezTo>
                      <a:pt x="27" y="2"/>
                      <a:pt x="26" y="2"/>
                      <a:pt x="26" y="2"/>
                    </a:cubicBezTo>
                    <a:cubicBezTo>
                      <a:pt x="25" y="2"/>
                      <a:pt x="22" y="2"/>
                      <a:pt x="20" y="2"/>
                    </a:cubicBezTo>
                    <a:cubicBezTo>
                      <a:pt x="19" y="2"/>
                      <a:pt x="19" y="2"/>
                      <a:pt x="19" y="2"/>
                    </a:cubicBezTo>
                    <a:cubicBezTo>
                      <a:pt x="19" y="2"/>
                      <a:pt x="18" y="2"/>
                      <a:pt x="18" y="2"/>
                    </a:cubicBezTo>
                    <a:cubicBezTo>
                      <a:pt x="17" y="2"/>
                      <a:pt x="16" y="1"/>
                      <a:pt x="15" y="1"/>
                    </a:cubicBezTo>
                    <a:cubicBezTo>
                      <a:pt x="15" y="1"/>
                      <a:pt x="15" y="1"/>
                      <a:pt x="15" y="1"/>
                    </a:cubicBezTo>
                    <a:cubicBezTo>
                      <a:pt x="15" y="1"/>
                      <a:pt x="14" y="0"/>
                      <a:pt x="14" y="0"/>
                    </a:cubicBezTo>
                    <a:cubicBezTo>
                      <a:pt x="13" y="0"/>
                      <a:pt x="12" y="1"/>
                      <a:pt x="12" y="2"/>
                    </a:cubicBezTo>
                    <a:cubicBezTo>
                      <a:pt x="12" y="3"/>
                      <a:pt x="11" y="3"/>
                      <a:pt x="11" y="3"/>
                    </a:cubicBezTo>
                    <a:cubicBezTo>
                      <a:pt x="10" y="3"/>
                      <a:pt x="10" y="3"/>
                      <a:pt x="9" y="2"/>
                    </a:cubicBezTo>
                    <a:cubicBezTo>
                      <a:pt x="8" y="2"/>
                      <a:pt x="7" y="2"/>
                      <a:pt x="7" y="2"/>
                    </a:cubicBezTo>
                    <a:cubicBezTo>
                      <a:pt x="6" y="2"/>
                      <a:pt x="5" y="2"/>
                      <a:pt x="5" y="2"/>
                    </a:cubicBezTo>
                    <a:cubicBezTo>
                      <a:pt x="5" y="3"/>
                      <a:pt x="4" y="4"/>
                      <a:pt x="3" y="4"/>
                    </a:cubicBezTo>
                    <a:cubicBezTo>
                      <a:pt x="3" y="4"/>
                      <a:pt x="3" y="4"/>
                      <a:pt x="3" y="6"/>
                    </a:cubicBezTo>
                    <a:cubicBezTo>
                      <a:pt x="3" y="6"/>
                      <a:pt x="3" y="6"/>
                      <a:pt x="4" y="6"/>
                    </a:cubicBezTo>
                    <a:cubicBezTo>
                      <a:pt x="4" y="7"/>
                      <a:pt x="4" y="7"/>
                      <a:pt x="4" y="7"/>
                    </a:cubicBezTo>
                    <a:cubicBezTo>
                      <a:pt x="4" y="7"/>
                      <a:pt x="4" y="7"/>
                      <a:pt x="5" y="7"/>
                    </a:cubicBezTo>
                    <a:cubicBezTo>
                      <a:pt x="5" y="7"/>
                      <a:pt x="6" y="7"/>
                      <a:pt x="6" y="7"/>
                    </a:cubicBezTo>
                    <a:cubicBezTo>
                      <a:pt x="6" y="6"/>
                      <a:pt x="6" y="6"/>
                      <a:pt x="6" y="6"/>
                    </a:cubicBezTo>
                    <a:cubicBezTo>
                      <a:pt x="7" y="6"/>
                      <a:pt x="9" y="7"/>
                      <a:pt x="10" y="8"/>
                    </a:cubicBezTo>
                    <a:cubicBezTo>
                      <a:pt x="10" y="9"/>
                      <a:pt x="11" y="9"/>
                      <a:pt x="11" y="9"/>
                    </a:cubicBezTo>
                    <a:cubicBezTo>
                      <a:pt x="10" y="9"/>
                      <a:pt x="10" y="9"/>
                      <a:pt x="10" y="9"/>
                    </a:cubicBezTo>
                    <a:cubicBezTo>
                      <a:pt x="10" y="9"/>
                      <a:pt x="9" y="10"/>
                      <a:pt x="9" y="10"/>
                    </a:cubicBezTo>
                    <a:cubicBezTo>
                      <a:pt x="9" y="10"/>
                      <a:pt x="8" y="11"/>
                      <a:pt x="8" y="11"/>
                    </a:cubicBezTo>
                    <a:cubicBezTo>
                      <a:pt x="7" y="11"/>
                      <a:pt x="7" y="11"/>
                      <a:pt x="7" y="11"/>
                    </a:cubicBezTo>
                    <a:cubicBezTo>
                      <a:pt x="6" y="10"/>
                      <a:pt x="6" y="10"/>
                      <a:pt x="6" y="11"/>
                    </a:cubicBezTo>
                    <a:cubicBezTo>
                      <a:pt x="6" y="11"/>
                      <a:pt x="3" y="11"/>
                      <a:pt x="2" y="11"/>
                    </a:cubicBezTo>
                    <a:cubicBezTo>
                      <a:pt x="2" y="11"/>
                      <a:pt x="2" y="11"/>
                      <a:pt x="2" y="11"/>
                    </a:cubicBezTo>
                    <a:cubicBezTo>
                      <a:pt x="1" y="11"/>
                      <a:pt x="0" y="12"/>
                      <a:pt x="0" y="12"/>
                    </a:cubicBezTo>
                    <a:cubicBezTo>
                      <a:pt x="0" y="12"/>
                      <a:pt x="0" y="13"/>
                      <a:pt x="0" y="13"/>
                    </a:cubicBezTo>
                    <a:cubicBezTo>
                      <a:pt x="0" y="13"/>
                      <a:pt x="0" y="13"/>
                      <a:pt x="0" y="13"/>
                    </a:cubicBezTo>
                    <a:cubicBezTo>
                      <a:pt x="0" y="13"/>
                      <a:pt x="1" y="13"/>
                      <a:pt x="1" y="13"/>
                    </a:cubicBezTo>
                    <a:cubicBezTo>
                      <a:pt x="1" y="13"/>
                      <a:pt x="2" y="13"/>
                      <a:pt x="2" y="13"/>
                    </a:cubicBezTo>
                    <a:cubicBezTo>
                      <a:pt x="3" y="13"/>
                      <a:pt x="3" y="13"/>
                      <a:pt x="4" y="13"/>
                    </a:cubicBezTo>
                    <a:cubicBezTo>
                      <a:pt x="4" y="13"/>
                      <a:pt x="5" y="13"/>
                      <a:pt x="5" y="13"/>
                    </a:cubicBezTo>
                    <a:cubicBezTo>
                      <a:pt x="5" y="13"/>
                      <a:pt x="6" y="13"/>
                      <a:pt x="6" y="13"/>
                    </a:cubicBezTo>
                    <a:cubicBezTo>
                      <a:pt x="6" y="13"/>
                      <a:pt x="6" y="13"/>
                      <a:pt x="6" y="13"/>
                    </a:cubicBezTo>
                    <a:cubicBezTo>
                      <a:pt x="7" y="13"/>
                      <a:pt x="7" y="13"/>
                      <a:pt x="7" y="13"/>
                    </a:cubicBezTo>
                    <a:cubicBezTo>
                      <a:pt x="8" y="13"/>
                      <a:pt x="8" y="13"/>
                      <a:pt x="8" y="13"/>
                    </a:cubicBezTo>
                    <a:cubicBezTo>
                      <a:pt x="8" y="13"/>
                      <a:pt x="8" y="13"/>
                      <a:pt x="8" y="13"/>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17" name="Freeform 106">
                <a:extLst>
                  <a:ext uri="{FF2B5EF4-FFF2-40B4-BE49-F238E27FC236}">
                    <a16:creationId xmlns:a16="http://schemas.microsoft.com/office/drawing/2014/main" id="{DA6AA81A-859F-4FCC-A107-920B7FE61E2E}"/>
                  </a:ext>
                </a:extLst>
              </p:cNvPr>
              <p:cNvSpPr>
                <a:spLocks/>
              </p:cNvSpPr>
              <p:nvPr userDrawn="1"/>
            </p:nvSpPr>
            <p:spPr bwMode="auto">
              <a:xfrm>
                <a:off x="4860" y="2030"/>
                <a:ext cx="186" cy="85"/>
              </a:xfrm>
              <a:custGeom>
                <a:avLst/>
                <a:gdLst>
                  <a:gd name="T0" fmla="*/ 9 w 31"/>
                  <a:gd name="T1" fmla="*/ 13 h 14"/>
                  <a:gd name="T2" fmla="*/ 12 w 31"/>
                  <a:gd name="T3" fmla="*/ 13 h 14"/>
                  <a:gd name="T4" fmla="*/ 14 w 31"/>
                  <a:gd name="T5" fmla="*/ 11 h 14"/>
                  <a:gd name="T6" fmla="*/ 15 w 31"/>
                  <a:gd name="T7" fmla="*/ 10 h 14"/>
                  <a:gd name="T8" fmla="*/ 17 w 31"/>
                  <a:gd name="T9" fmla="*/ 10 h 14"/>
                  <a:gd name="T10" fmla="*/ 18 w 31"/>
                  <a:gd name="T11" fmla="*/ 10 h 14"/>
                  <a:gd name="T12" fmla="*/ 20 w 31"/>
                  <a:gd name="T13" fmla="*/ 10 h 14"/>
                  <a:gd name="T14" fmla="*/ 23 w 31"/>
                  <a:gd name="T15" fmla="*/ 8 h 14"/>
                  <a:gd name="T16" fmla="*/ 24 w 31"/>
                  <a:gd name="T17" fmla="*/ 8 h 14"/>
                  <a:gd name="T18" fmla="*/ 27 w 31"/>
                  <a:gd name="T19" fmla="*/ 6 h 14"/>
                  <a:gd name="T20" fmla="*/ 31 w 31"/>
                  <a:gd name="T21" fmla="*/ 4 h 14"/>
                  <a:gd name="T22" fmla="*/ 31 w 31"/>
                  <a:gd name="T23" fmla="*/ 4 h 14"/>
                  <a:gd name="T24" fmla="*/ 30 w 31"/>
                  <a:gd name="T25" fmla="*/ 3 h 14"/>
                  <a:gd name="T26" fmla="*/ 28 w 31"/>
                  <a:gd name="T27" fmla="*/ 2 h 14"/>
                  <a:gd name="T28" fmla="*/ 26 w 31"/>
                  <a:gd name="T29" fmla="*/ 2 h 14"/>
                  <a:gd name="T30" fmla="*/ 19 w 31"/>
                  <a:gd name="T31" fmla="*/ 2 h 14"/>
                  <a:gd name="T32" fmla="*/ 15 w 31"/>
                  <a:gd name="T33" fmla="*/ 1 h 14"/>
                  <a:gd name="T34" fmla="*/ 14 w 31"/>
                  <a:gd name="T35" fmla="*/ 0 h 14"/>
                  <a:gd name="T36" fmla="*/ 11 w 31"/>
                  <a:gd name="T37" fmla="*/ 3 h 14"/>
                  <a:gd name="T38" fmla="*/ 7 w 31"/>
                  <a:gd name="T39" fmla="*/ 2 h 14"/>
                  <a:gd name="T40" fmla="*/ 3 w 31"/>
                  <a:gd name="T41" fmla="*/ 4 h 14"/>
                  <a:gd name="T42" fmla="*/ 4 w 31"/>
                  <a:gd name="T43" fmla="*/ 6 h 14"/>
                  <a:gd name="T44" fmla="*/ 5 w 31"/>
                  <a:gd name="T45" fmla="*/ 7 h 14"/>
                  <a:gd name="T46" fmla="*/ 6 w 31"/>
                  <a:gd name="T47" fmla="*/ 6 h 14"/>
                  <a:gd name="T48" fmla="*/ 11 w 31"/>
                  <a:gd name="T49" fmla="*/ 9 h 14"/>
                  <a:gd name="T50" fmla="*/ 9 w 31"/>
                  <a:gd name="T51" fmla="*/ 10 h 14"/>
                  <a:gd name="T52" fmla="*/ 7 w 31"/>
                  <a:gd name="T53" fmla="*/ 11 h 14"/>
                  <a:gd name="T54" fmla="*/ 2 w 31"/>
                  <a:gd name="T55" fmla="*/ 11 h 14"/>
                  <a:gd name="T56" fmla="*/ 0 w 31"/>
                  <a:gd name="T57" fmla="*/ 12 h 14"/>
                  <a:gd name="T58" fmla="*/ 0 w 31"/>
                  <a:gd name="T59" fmla="*/ 13 h 14"/>
                  <a:gd name="T60" fmla="*/ 2 w 31"/>
                  <a:gd name="T61" fmla="*/ 13 h 14"/>
                  <a:gd name="T62" fmla="*/ 5 w 31"/>
                  <a:gd name="T63" fmla="*/ 13 h 14"/>
                  <a:gd name="T64" fmla="*/ 6 w 31"/>
                  <a:gd name="T65" fmla="*/ 13 h 14"/>
                  <a:gd name="T66" fmla="*/ 8 w 31"/>
                  <a:gd name="T67"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 h="14">
                    <a:moveTo>
                      <a:pt x="8" y="13"/>
                    </a:moveTo>
                    <a:cubicBezTo>
                      <a:pt x="9" y="13"/>
                      <a:pt x="9" y="13"/>
                      <a:pt x="9" y="13"/>
                    </a:cubicBezTo>
                    <a:cubicBezTo>
                      <a:pt x="9" y="13"/>
                      <a:pt x="9" y="14"/>
                      <a:pt x="9" y="14"/>
                    </a:cubicBezTo>
                    <a:cubicBezTo>
                      <a:pt x="10" y="14"/>
                      <a:pt x="12" y="13"/>
                      <a:pt x="12" y="13"/>
                    </a:cubicBezTo>
                    <a:cubicBezTo>
                      <a:pt x="13" y="13"/>
                      <a:pt x="13" y="12"/>
                      <a:pt x="13" y="12"/>
                    </a:cubicBezTo>
                    <a:cubicBezTo>
                      <a:pt x="13" y="11"/>
                      <a:pt x="13" y="11"/>
                      <a:pt x="14" y="11"/>
                    </a:cubicBezTo>
                    <a:cubicBezTo>
                      <a:pt x="14" y="11"/>
                      <a:pt x="14" y="11"/>
                      <a:pt x="14" y="11"/>
                    </a:cubicBezTo>
                    <a:cubicBezTo>
                      <a:pt x="15" y="11"/>
                      <a:pt x="15" y="11"/>
                      <a:pt x="15" y="10"/>
                    </a:cubicBezTo>
                    <a:cubicBezTo>
                      <a:pt x="15" y="10"/>
                      <a:pt x="16" y="10"/>
                      <a:pt x="16" y="10"/>
                    </a:cubicBezTo>
                    <a:cubicBezTo>
                      <a:pt x="16" y="10"/>
                      <a:pt x="16" y="10"/>
                      <a:pt x="17" y="10"/>
                    </a:cubicBezTo>
                    <a:cubicBezTo>
                      <a:pt x="17" y="9"/>
                      <a:pt x="17" y="9"/>
                      <a:pt x="18" y="9"/>
                    </a:cubicBezTo>
                    <a:cubicBezTo>
                      <a:pt x="18" y="9"/>
                      <a:pt x="18" y="10"/>
                      <a:pt x="18" y="10"/>
                    </a:cubicBezTo>
                    <a:cubicBezTo>
                      <a:pt x="19" y="10"/>
                      <a:pt x="19" y="10"/>
                      <a:pt x="19" y="10"/>
                    </a:cubicBezTo>
                    <a:cubicBezTo>
                      <a:pt x="20" y="10"/>
                      <a:pt x="20" y="10"/>
                      <a:pt x="20" y="10"/>
                    </a:cubicBezTo>
                    <a:cubicBezTo>
                      <a:pt x="20" y="10"/>
                      <a:pt x="21" y="9"/>
                      <a:pt x="21" y="9"/>
                    </a:cubicBezTo>
                    <a:cubicBezTo>
                      <a:pt x="22" y="8"/>
                      <a:pt x="22" y="8"/>
                      <a:pt x="23" y="8"/>
                    </a:cubicBezTo>
                    <a:cubicBezTo>
                      <a:pt x="23" y="8"/>
                      <a:pt x="23" y="8"/>
                      <a:pt x="24" y="8"/>
                    </a:cubicBezTo>
                    <a:cubicBezTo>
                      <a:pt x="24" y="8"/>
                      <a:pt x="24" y="8"/>
                      <a:pt x="24" y="8"/>
                    </a:cubicBezTo>
                    <a:cubicBezTo>
                      <a:pt x="25" y="8"/>
                      <a:pt x="26" y="7"/>
                      <a:pt x="26" y="7"/>
                    </a:cubicBezTo>
                    <a:cubicBezTo>
                      <a:pt x="26" y="6"/>
                      <a:pt x="27" y="6"/>
                      <a:pt x="27" y="6"/>
                    </a:cubicBezTo>
                    <a:cubicBezTo>
                      <a:pt x="28" y="6"/>
                      <a:pt x="28" y="6"/>
                      <a:pt x="28" y="5"/>
                    </a:cubicBezTo>
                    <a:cubicBezTo>
                      <a:pt x="29" y="5"/>
                      <a:pt x="30" y="4"/>
                      <a:pt x="31" y="4"/>
                    </a:cubicBezTo>
                    <a:cubicBezTo>
                      <a:pt x="31" y="4"/>
                      <a:pt x="31" y="4"/>
                      <a:pt x="31" y="4"/>
                    </a:cubicBezTo>
                    <a:cubicBezTo>
                      <a:pt x="31" y="4"/>
                      <a:pt x="31" y="4"/>
                      <a:pt x="31" y="4"/>
                    </a:cubicBezTo>
                    <a:cubicBezTo>
                      <a:pt x="31" y="4"/>
                      <a:pt x="30" y="3"/>
                      <a:pt x="30" y="3"/>
                    </a:cubicBezTo>
                    <a:cubicBezTo>
                      <a:pt x="30" y="3"/>
                      <a:pt x="30" y="3"/>
                      <a:pt x="30" y="3"/>
                    </a:cubicBezTo>
                    <a:cubicBezTo>
                      <a:pt x="30" y="3"/>
                      <a:pt x="29" y="3"/>
                      <a:pt x="29" y="3"/>
                    </a:cubicBezTo>
                    <a:cubicBezTo>
                      <a:pt x="28" y="2"/>
                      <a:pt x="28" y="2"/>
                      <a:pt x="28" y="2"/>
                    </a:cubicBezTo>
                    <a:cubicBezTo>
                      <a:pt x="27" y="2"/>
                      <a:pt x="27" y="2"/>
                      <a:pt x="27" y="2"/>
                    </a:cubicBezTo>
                    <a:cubicBezTo>
                      <a:pt x="27" y="2"/>
                      <a:pt x="26" y="2"/>
                      <a:pt x="26" y="2"/>
                    </a:cubicBezTo>
                    <a:cubicBezTo>
                      <a:pt x="25" y="2"/>
                      <a:pt x="22" y="2"/>
                      <a:pt x="20" y="2"/>
                    </a:cubicBezTo>
                    <a:cubicBezTo>
                      <a:pt x="19" y="2"/>
                      <a:pt x="19" y="2"/>
                      <a:pt x="19" y="2"/>
                    </a:cubicBezTo>
                    <a:cubicBezTo>
                      <a:pt x="19" y="2"/>
                      <a:pt x="18" y="2"/>
                      <a:pt x="18" y="2"/>
                    </a:cubicBezTo>
                    <a:cubicBezTo>
                      <a:pt x="17" y="2"/>
                      <a:pt x="16" y="1"/>
                      <a:pt x="15" y="1"/>
                    </a:cubicBezTo>
                    <a:cubicBezTo>
                      <a:pt x="15" y="1"/>
                      <a:pt x="15" y="1"/>
                      <a:pt x="15" y="1"/>
                    </a:cubicBezTo>
                    <a:cubicBezTo>
                      <a:pt x="15" y="1"/>
                      <a:pt x="14" y="0"/>
                      <a:pt x="14" y="0"/>
                    </a:cubicBezTo>
                    <a:cubicBezTo>
                      <a:pt x="13" y="0"/>
                      <a:pt x="12" y="1"/>
                      <a:pt x="12" y="2"/>
                    </a:cubicBezTo>
                    <a:cubicBezTo>
                      <a:pt x="12" y="3"/>
                      <a:pt x="11" y="3"/>
                      <a:pt x="11" y="3"/>
                    </a:cubicBezTo>
                    <a:cubicBezTo>
                      <a:pt x="10" y="3"/>
                      <a:pt x="10" y="3"/>
                      <a:pt x="9" y="2"/>
                    </a:cubicBezTo>
                    <a:cubicBezTo>
                      <a:pt x="8" y="2"/>
                      <a:pt x="7" y="2"/>
                      <a:pt x="7" y="2"/>
                    </a:cubicBezTo>
                    <a:cubicBezTo>
                      <a:pt x="6" y="2"/>
                      <a:pt x="5" y="2"/>
                      <a:pt x="5" y="2"/>
                    </a:cubicBezTo>
                    <a:cubicBezTo>
                      <a:pt x="5" y="3"/>
                      <a:pt x="4" y="4"/>
                      <a:pt x="3" y="4"/>
                    </a:cubicBezTo>
                    <a:cubicBezTo>
                      <a:pt x="3" y="4"/>
                      <a:pt x="3" y="4"/>
                      <a:pt x="3" y="6"/>
                    </a:cubicBezTo>
                    <a:cubicBezTo>
                      <a:pt x="3" y="6"/>
                      <a:pt x="3" y="6"/>
                      <a:pt x="4" y="6"/>
                    </a:cubicBezTo>
                    <a:cubicBezTo>
                      <a:pt x="4" y="7"/>
                      <a:pt x="4" y="7"/>
                      <a:pt x="4" y="7"/>
                    </a:cubicBezTo>
                    <a:cubicBezTo>
                      <a:pt x="4" y="7"/>
                      <a:pt x="4" y="7"/>
                      <a:pt x="5" y="7"/>
                    </a:cubicBezTo>
                    <a:cubicBezTo>
                      <a:pt x="5" y="7"/>
                      <a:pt x="6" y="7"/>
                      <a:pt x="6" y="7"/>
                    </a:cubicBezTo>
                    <a:cubicBezTo>
                      <a:pt x="6" y="6"/>
                      <a:pt x="6" y="6"/>
                      <a:pt x="6" y="6"/>
                    </a:cubicBezTo>
                    <a:cubicBezTo>
                      <a:pt x="7" y="6"/>
                      <a:pt x="9" y="7"/>
                      <a:pt x="10" y="8"/>
                    </a:cubicBezTo>
                    <a:cubicBezTo>
                      <a:pt x="10" y="9"/>
                      <a:pt x="11" y="9"/>
                      <a:pt x="11" y="9"/>
                    </a:cubicBezTo>
                    <a:cubicBezTo>
                      <a:pt x="10" y="9"/>
                      <a:pt x="10" y="9"/>
                      <a:pt x="10" y="9"/>
                    </a:cubicBezTo>
                    <a:cubicBezTo>
                      <a:pt x="10" y="9"/>
                      <a:pt x="9" y="10"/>
                      <a:pt x="9" y="10"/>
                    </a:cubicBezTo>
                    <a:cubicBezTo>
                      <a:pt x="9" y="10"/>
                      <a:pt x="8" y="11"/>
                      <a:pt x="8" y="11"/>
                    </a:cubicBezTo>
                    <a:cubicBezTo>
                      <a:pt x="7" y="11"/>
                      <a:pt x="7" y="11"/>
                      <a:pt x="7" y="11"/>
                    </a:cubicBezTo>
                    <a:cubicBezTo>
                      <a:pt x="6" y="10"/>
                      <a:pt x="6" y="10"/>
                      <a:pt x="6" y="11"/>
                    </a:cubicBezTo>
                    <a:cubicBezTo>
                      <a:pt x="6" y="11"/>
                      <a:pt x="3" y="11"/>
                      <a:pt x="2" y="11"/>
                    </a:cubicBezTo>
                    <a:cubicBezTo>
                      <a:pt x="2" y="11"/>
                      <a:pt x="2" y="11"/>
                      <a:pt x="2" y="11"/>
                    </a:cubicBezTo>
                    <a:cubicBezTo>
                      <a:pt x="1" y="11"/>
                      <a:pt x="0" y="12"/>
                      <a:pt x="0" y="12"/>
                    </a:cubicBezTo>
                    <a:cubicBezTo>
                      <a:pt x="0" y="12"/>
                      <a:pt x="0" y="13"/>
                      <a:pt x="0" y="13"/>
                    </a:cubicBezTo>
                    <a:cubicBezTo>
                      <a:pt x="0" y="13"/>
                      <a:pt x="0" y="13"/>
                      <a:pt x="0" y="13"/>
                    </a:cubicBezTo>
                    <a:cubicBezTo>
                      <a:pt x="0" y="13"/>
                      <a:pt x="1" y="13"/>
                      <a:pt x="1" y="13"/>
                    </a:cubicBezTo>
                    <a:cubicBezTo>
                      <a:pt x="1" y="13"/>
                      <a:pt x="2" y="13"/>
                      <a:pt x="2" y="13"/>
                    </a:cubicBezTo>
                    <a:cubicBezTo>
                      <a:pt x="3" y="13"/>
                      <a:pt x="3" y="13"/>
                      <a:pt x="4" y="13"/>
                    </a:cubicBezTo>
                    <a:cubicBezTo>
                      <a:pt x="4" y="13"/>
                      <a:pt x="5" y="13"/>
                      <a:pt x="5" y="13"/>
                    </a:cubicBezTo>
                    <a:cubicBezTo>
                      <a:pt x="5" y="13"/>
                      <a:pt x="6" y="13"/>
                      <a:pt x="6" y="13"/>
                    </a:cubicBezTo>
                    <a:cubicBezTo>
                      <a:pt x="6" y="13"/>
                      <a:pt x="6" y="13"/>
                      <a:pt x="6" y="13"/>
                    </a:cubicBezTo>
                    <a:cubicBezTo>
                      <a:pt x="7" y="13"/>
                      <a:pt x="7" y="13"/>
                      <a:pt x="7" y="13"/>
                    </a:cubicBezTo>
                    <a:cubicBezTo>
                      <a:pt x="8" y="13"/>
                      <a:pt x="8" y="13"/>
                      <a:pt x="8" y="13"/>
                    </a:cubicBezTo>
                    <a:cubicBezTo>
                      <a:pt x="8" y="13"/>
                      <a:pt x="8" y="13"/>
                      <a:pt x="8" y="1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8" name="Freeform 107">
                <a:extLst>
                  <a:ext uri="{FF2B5EF4-FFF2-40B4-BE49-F238E27FC236}">
                    <a16:creationId xmlns:a16="http://schemas.microsoft.com/office/drawing/2014/main" id="{DF32BF9B-7C0C-40A5-8779-FE2DCF63FFC8}"/>
                  </a:ext>
                </a:extLst>
              </p:cNvPr>
              <p:cNvSpPr>
                <a:spLocks/>
              </p:cNvSpPr>
              <p:nvPr userDrawn="1"/>
            </p:nvSpPr>
            <p:spPr bwMode="auto">
              <a:xfrm>
                <a:off x="4339" y="2024"/>
                <a:ext cx="114" cy="48"/>
              </a:xfrm>
              <a:custGeom>
                <a:avLst/>
                <a:gdLst>
                  <a:gd name="T0" fmla="*/ 15 w 19"/>
                  <a:gd name="T1" fmla="*/ 7 h 8"/>
                  <a:gd name="T2" fmla="*/ 17 w 19"/>
                  <a:gd name="T3" fmla="*/ 8 h 8"/>
                  <a:gd name="T4" fmla="*/ 18 w 19"/>
                  <a:gd name="T5" fmla="*/ 8 h 8"/>
                  <a:gd name="T6" fmla="*/ 19 w 19"/>
                  <a:gd name="T7" fmla="*/ 8 h 8"/>
                  <a:gd name="T8" fmla="*/ 19 w 19"/>
                  <a:gd name="T9" fmla="*/ 8 h 8"/>
                  <a:gd name="T10" fmla="*/ 18 w 19"/>
                  <a:gd name="T11" fmla="*/ 7 h 8"/>
                  <a:gd name="T12" fmla="*/ 18 w 19"/>
                  <a:gd name="T13" fmla="*/ 7 h 8"/>
                  <a:gd name="T14" fmla="*/ 18 w 19"/>
                  <a:gd name="T15" fmla="*/ 6 h 8"/>
                  <a:gd name="T16" fmla="*/ 18 w 19"/>
                  <a:gd name="T17" fmla="*/ 6 h 8"/>
                  <a:gd name="T18" fmla="*/ 17 w 19"/>
                  <a:gd name="T19" fmla="*/ 5 h 8"/>
                  <a:gd name="T20" fmla="*/ 17 w 19"/>
                  <a:gd name="T21" fmla="*/ 5 h 8"/>
                  <a:gd name="T22" fmla="*/ 16 w 19"/>
                  <a:gd name="T23" fmla="*/ 4 h 8"/>
                  <a:gd name="T24" fmla="*/ 16 w 19"/>
                  <a:gd name="T25" fmla="*/ 3 h 8"/>
                  <a:gd name="T26" fmla="*/ 15 w 19"/>
                  <a:gd name="T27" fmla="*/ 3 h 8"/>
                  <a:gd name="T28" fmla="*/ 15 w 19"/>
                  <a:gd name="T29" fmla="*/ 3 h 8"/>
                  <a:gd name="T30" fmla="*/ 12 w 19"/>
                  <a:gd name="T31" fmla="*/ 3 h 8"/>
                  <a:gd name="T32" fmla="*/ 12 w 19"/>
                  <a:gd name="T33" fmla="*/ 3 h 8"/>
                  <a:gd name="T34" fmla="*/ 11 w 19"/>
                  <a:gd name="T35" fmla="*/ 3 h 8"/>
                  <a:gd name="T36" fmla="*/ 10 w 19"/>
                  <a:gd name="T37" fmla="*/ 2 h 8"/>
                  <a:gd name="T38" fmla="*/ 8 w 19"/>
                  <a:gd name="T39" fmla="*/ 1 h 8"/>
                  <a:gd name="T40" fmla="*/ 7 w 19"/>
                  <a:gd name="T41" fmla="*/ 1 h 8"/>
                  <a:gd name="T42" fmla="*/ 6 w 19"/>
                  <a:gd name="T43" fmla="*/ 1 h 8"/>
                  <a:gd name="T44" fmla="*/ 5 w 19"/>
                  <a:gd name="T45" fmla="*/ 1 h 8"/>
                  <a:gd name="T46" fmla="*/ 4 w 19"/>
                  <a:gd name="T47" fmla="*/ 1 h 8"/>
                  <a:gd name="T48" fmla="*/ 0 w 19"/>
                  <a:gd name="T49" fmla="*/ 0 h 8"/>
                  <a:gd name="T50" fmla="*/ 0 w 19"/>
                  <a:gd name="T51" fmla="*/ 0 h 8"/>
                  <a:gd name="T52" fmla="*/ 1 w 19"/>
                  <a:gd name="T53" fmla="*/ 1 h 8"/>
                  <a:gd name="T54" fmla="*/ 4 w 19"/>
                  <a:gd name="T55" fmla="*/ 3 h 8"/>
                  <a:gd name="T56" fmla="*/ 5 w 19"/>
                  <a:gd name="T57" fmla="*/ 4 h 8"/>
                  <a:gd name="T58" fmla="*/ 5 w 19"/>
                  <a:gd name="T59" fmla="*/ 6 h 8"/>
                  <a:gd name="T60" fmla="*/ 5 w 19"/>
                  <a:gd name="T61" fmla="*/ 6 h 8"/>
                  <a:gd name="T62" fmla="*/ 6 w 19"/>
                  <a:gd name="T63" fmla="*/ 7 h 8"/>
                  <a:gd name="T64" fmla="*/ 7 w 19"/>
                  <a:gd name="T65" fmla="*/ 6 h 8"/>
                  <a:gd name="T66" fmla="*/ 8 w 19"/>
                  <a:gd name="T67" fmla="*/ 6 h 8"/>
                  <a:gd name="T68" fmla="*/ 9 w 19"/>
                  <a:gd name="T69" fmla="*/ 7 h 8"/>
                  <a:gd name="T70" fmla="*/ 9 w 19"/>
                  <a:gd name="T71" fmla="*/ 8 h 8"/>
                  <a:gd name="T72" fmla="*/ 9 w 19"/>
                  <a:gd name="T73" fmla="*/ 8 h 8"/>
                  <a:gd name="T74" fmla="*/ 11 w 19"/>
                  <a:gd name="T75" fmla="*/ 8 h 8"/>
                  <a:gd name="T76" fmla="*/ 12 w 19"/>
                  <a:gd name="T77" fmla="*/ 8 h 8"/>
                  <a:gd name="T78" fmla="*/ 15 w 19"/>
                  <a:gd name="T79" fmla="*/ 8 h 8"/>
                  <a:gd name="T80" fmla="*/ 15 w 19"/>
                  <a:gd name="T81" fmla="*/ 7 h 8"/>
                  <a:gd name="T82" fmla="*/ 15 w 19"/>
                  <a:gd name="T83"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 h="8">
                    <a:moveTo>
                      <a:pt x="15" y="7"/>
                    </a:moveTo>
                    <a:cubicBezTo>
                      <a:pt x="16" y="7"/>
                      <a:pt x="17" y="8"/>
                      <a:pt x="17" y="8"/>
                    </a:cubicBezTo>
                    <a:cubicBezTo>
                      <a:pt x="17" y="8"/>
                      <a:pt x="18" y="8"/>
                      <a:pt x="18" y="8"/>
                    </a:cubicBezTo>
                    <a:cubicBezTo>
                      <a:pt x="18" y="8"/>
                      <a:pt x="19" y="8"/>
                      <a:pt x="19" y="8"/>
                    </a:cubicBezTo>
                    <a:cubicBezTo>
                      <a:pt x="19" y="8"/>
                      <a:pt x="19" y="8"/>
                      <a:pt x="19" y="8"/>
                    </a:cubicBezTo>
                    <a:cubicBezTo>
                      <a:pt x="19" y="8"/>
                      <a:pt x="19" y="8"/>
                      <a:pt x="18" y="7"/>
                    </a:cubicBezTo>
                    <a:cubicBezTo>
                      <a:pt x="18" y="7"/>
                      <a:pt x="18" y="7"/>
                      <a:pt x="18" y="7"/>
                    </a:cubicBezTo>
                    <a:cubicBezTo>
                      <a:pt x="18" y="7"/>
                      <a:pt x="18" y="6"/>
                      <a:pt x="18" y="6"/>
                    </a:cubicBezTo>
                    <a:cubicBezTo>
                      <a:pt x="18" y="6"/>
                      <a:pt x="18" y="6"/>
                      <a:pt x="18" y="6"/>
                    </a:cubicBezTo>
                    <a:cubicBezTo>
                      <a:pt x="17" y="5"/>
                      <a:pt x="17" y="5"/>
                      <a:pt x="17" y="5"/>
                    </a:cubicBezTo>
                    <a:cubicBezTo>
                      <a:pt x="17" y="5"/>
                      <a:pt x="17" y="5"/>
                      <a:pt x="17" y="5"/>
                    </a:cubicBezTo>
                    <a:cubicBezTo>
                      <a:pt x="17" y="5"/>
                      <a:pt x="16" y="5"/>
                      <a:pt x="16" y="4"/>
                    </a:cubicBezTo>
                    <a:cubicBezTo>
                      <a:pt x="16" y="4"/>
                      <a:pt x="16" y="3"/>
                      <a:pt x="16" y="3"/>
                    </a:cubicBezTo>
                    <a:cubicBezTo>
                      <a:pt x="16" y="3"/>
                      <a:pt x="15" y="3"/>
                      <a:pt x="15" y="3"/>
                    </a:cubicBezTo>
                    <a:cubicBezTo>
                      <a:pt x="15" y="3"/>
                      <a:pt x="15" y="3"/>
                      <a:pt x="15" y="3"/>
                    </a:cubicBezTo>
                    <a:cubicBezTo>
                      <a:pt x="13" y="3"/>
                      <a:pt x="12" y="3"/>
                      <a:pt x="12" y="3"/>
                    </a:cubicBezTo>
                    <a:cubicBezTo>
                      <a:pt x="12" y="3"/>
                      <a:pt x="12" y="3"/>
                      <a:pt x="12" y="3"/>
                    </a:cubicBezTo>
                    <a:cubicBezTo>
                      <a:pt x="11" y="3"/>
                      <a:pt x="11" y="3"/>
                      <a:pt x="11" y="3"/>
                    </a:cubicBezTo>
                    <a:cubicBezTo>
                      <a:pt x="11" y="3"/>
                      <a:pt x="10" y="2"/>
                      <a:pt x="10" y="2"/>
                    </a:cubicBezTo>
                    <a:cubicBezTo>
                      <a:pt x="9" y="2"/>
                      <a:pt x="9" y="2"/>
                      <a:pt x="8" y="1"/>
                    </a:cubicBezTo>
                    <a:cubicBezTo>
                      <a:pt x="8" y="1"/>
                      <a:pt x="8" y="1"/>
                      <a:pt x="7" y="1"/>
                    </a:cubicBezTo>
                    <a:cubicBezTo>
                      <a:pt x="7" y="1"/>
                      <a:pt x="7" y="1"/>
                      <a:pt x="6" y="1"/>
                    </a:cubicBezTo>
                    <a:cubicBezTo>
                      <a:pt x="6" y="1"/>
                      <a:pt x="6" y="1"/>
                      <a:pt x="5" y="1"/>
                    </a:cubicBezTo>
                    <a:cubicBezTo>
                      <a:pt x="4" y="1"/>
                      <a:pt x="4" y="1"/>
                      <a:pt x="4" y="1"/>
                    </a:cubicBezTo>
                    <a:cubicBezTo>
                      <a:pt x="3" y="0"/>
                      <a:pt x="1" y="0"/>
                      <a:pt x="0" y="0"/>
                    </a:cubicBezTo>
                    <a:cubicBezTo>
                      <a:pt x="0" y="0"/>
                      <a:pt x="0" y="0"/>
                      <a:pt x="0" y="0"/>
                    </a:cubicBezTo>
                    <a:cubicBezTo>
                      <a:pt x="0" y="0"/>
                      <a:pt x="1" y="1"/>
                      <a:pt x="1" y="1"/>
                    </a:cubicBezTo>
                    <a:cubicBezTo>
                      <a:pt x="2" y="1"/>
                      <a:pt x="4" y="1"/>
                      <a:pt x="4" y="3"/>
                    </a:cubicBezTo>
                    <a:cubicBezTo>
                      <a:pt x="4" y="4"/>
                      <a:pt x="4" y="4"/>
                      <a:pt x="5" y="4"/>
                    </a:cubicBezTo>
                    <a:cubicBezTo>
                      <a:pt x="5" y="4"/>
                      <a:pt x="5" y="5"/>
                      <a:pt x="5" y="6"/>
                    </a:cubicBezTo>
                    <a:cubicBezTo>
                      <a:pt x="5" y="6"/>
                      <a:pt x="5" y="6"/>
                      <a:pt x="5" y="6"/>
                    </a:cubicBezTo>
                    <a:cubicBezTo>
                      <a:pt x="5" y="7"/>
                      <a:pt x="5" y="7"/>
                      <a:pt x="6" y="7"/>
                    </a:cubicBezTo>
                    <a:cubicBezTo>
                      <a:pt x="7" y="7"/>
                      <a:pt x="7" y="6"/>
                      <a:pt x="7" y="6"/>
                    </a:cubicBezTo>
                    <a:cubicBezTo>
                      <a:pt x="7" y="6"/>
                      <a:pt x="7" y="6"/>
                      <a:pt x="8" y="6"/>
                    </a:cubicBezTo>
                    <a:cubicBezTo>
                      <a:pt x="8" y="6"/>
                      <a:pt x="9" y="7"/>
                      <a:pt x="9" y="7"/>
                    </a:cubicBezTo>
                    <a:cubicBezTo>
                      <a:pt x="9" y="8"/>
                      <a:pt x="9" y="8"/>
                      <a:pt x="9" y="8"/>
                    </a:cubicBezTo>
                    <a:cubicBezTo>
                      <a:pt x="9" y="8"/>
                      <a:pt x="9" y="8"/>
                      <a:pt x="9" y="8"/>
                    </a:cubicBezTo>
                    <a:cubicBezTo>
                      <a:pt x="10" y="8"/>
                      <a:pt x="10" y="8"/>
                      <a:pt x="11" y="8"/>
                    </a:cubicBezTo>
                    <a:cubicBezTo>
                      <a:pt x="11" y="8"/>
                      <a:pt x="12" y="8"/>
                      <a:pt x="12" y="8"/>
                    </a:cubicBezTo>
                    <a:cubicBezTo>
                      <a:pt x="13" y="8"/>
                      <a:pt x="14" y="8"/>
                      <a:pt x="15" y="8"/>
                    </a:cubicBezTo>
                    <a:cubicBezTo>
                      <a:pt x="15" y="8"/>
                      <a:pt x="15" y="7"/>
                      <a:pt x="15" y="7"/>
                    </a:cubicBezTo>
                    <a:cubicBezTo>
                      <a:pt x="15" y="7"/>
                      <a:pt x="15" y="7"/>
                      <a:pt x="15" y="7"/>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19" name="Freeform 108">
                <a:extLst>
                  <a:ext uri="{FF2B5EF4-FFF2-40B4-BE49-F238E27FC236}">
                    <a16:creationId xmlns:a16="http://schemas.microsoft.com/office/drawing/2014/main" id="{6822DD8B-99EF-4E60-A1FA-390C3CD64879}"/>
                  </a:ext>
                </a:extLst>
              </p:cNvPr>
              <p:cNvSpPr>
                <a:spLocks/>
              </p:cNvSpPr>
              <p:nvPr userDrawn="1"/>
            </p:nvSpPr>
            <p:spPr bwMode="auto">
              <a:xfrm>
                <a:off x="4339" y="2024"/>
                <a:ext cx="114" cy="48"/>
              </a:xfrm>
              <a:custGeom>
                <a:avLst/>
                <a:gdLst>
                  <a:gd name="T0" fmla="*/ 15 w 19"/>
                  <a:gd name="T1" fmla="*/ 7 h 8"/>
                  <a:gd name="T2" fmla="*/ 17 w 19"/>
                  <a:gd name="T3" fmla="*/ 8 h 8"/>
                  <a:gd name="T4" fmla="*/ 18 w 19"/>
                  <a:gd name="T5" fmla="*/ 8 h 8"/>
                  <a:gd name="T6" fmla="*/ 19 w 19"/>
                  <a:gd name="T7" fmla="*/ 8 h 8"/>
                  <a:gd name="T8" fmla="*/ 19 w 19"/>
                  <a:gd name="T9" fmla="*/ 8 h 8"/>
                  <a:gd name="T10" fmla="*/ 18 w 19"/>
                  <a:gd name="T11" fmla="*/ 7 h 8"/>
                  <a:gd name="T12" fmla="*/ 18 w 19"/>
                  <a:gd name="T13" fmla="*/ 7 h 8"/>
                  <a:gd name="T14" fmla="*/ 18 w 19"/>
                  <a:gd name="T15" fmla="*/ 6 h 8"/>
                  <a:gd name="T16" fmla="*/ 18 w 19"/>
                  <a:gd name="T17" fmla="*/ 6 h 8"/>
                  <a:gd name="T18" fmla="*/ 17 w 19"/>
                  <a:gd name="T19" fmla="*/ 5 h 8"/>
                  <a:gd name="T20" fmla="*/ 17 w 19"/>
                  <a:gd name="T21" fmla="*/ 5 h 8"/>
                  <a:gd name="T22" fmla="*/ 16 w 19"/>
                  <a:gd name="T23" fmla="*/ 4 h 8"/>
                  <a:gd name="T24" fmla="*/ 16 w 19"/>
                  <a:gd name="T25" fmla="*/ 3 h 8"/>
                  <a:gd name="T26" fmla="*/ 15 w 19"/>
                  <a:gd name="T27" fmla="*/ 3 h 8"/>
                  <a:gd name="T28" fmla="*/ 15 w 19"/>
                  <a:gd name="T29" fmla="*/ 3 h 8"/>
                  <a:gd name="T30" fmla="*/ 12 w 19"/>
                  <a:gd name="T31" fmla="*/ 3 h 8"/>
                  <a:gd name="T32" fmla="*/ 12 w 19"/>
                  <a:gd name="T33" fmla="*/ 3 h 8"/>
                  <a:gd name="T34" fmla="*/ 11 w 19"/>
                  <a:gd name="T35" fmla="*/ 3 h 8"/>
                  <a:gd name="T36" fmla="*/ 10 w 19"/>
                  <a:gd name="T37" fmla="*/ 2 h 8"/>
                  <a:gd name="T38" fmla="*/ 8 w 19"/>
                  <a:gd name="T39" fmla="*/ 1 h 8"/>
                  <a:gd name="T40" fmla="*/ 7 w 19"/>
                  <a:gd name="T41" fmla="*/ 1 h 8"/>
                  <a:gd name="T42" fmla="*/ 6 w 19"/>
                  <a:gd name="T43" fmla="*/ 1 h 8"/>
                  <a:gd name="T44" fmla="*/ 5 w 19"/>
                  <a:gd name="T45" fmla="*/ 1 h 8"/>
                  <a:gd name="T46" fmla="*/ 4 w 19"/>
                  <a:gd name="T47" fmla="*/ 1 h 8"/>
                  <a:gd name="T48" fmla="*/ 0 w 19"/>
                  <a:gd name="T49" fmla="*/ 0 h 8"/>
                  <a:gd name="T50" fmla="*/ 0 w 19"/>
                  <a:gd name="T51" fmla="*/ 0 h 8"/>
                  <a:gd name="T52" fmla="*/ 1 w 19"/>
                  <a:gd name="T53" fmla="*/ 1 h 8"/>
                  <a:gd name="T54" fmla="*/ 4 w 19"/>
                  <a:gd name="T55" fmla="*/ 3 h 8"/>
                  <a:gd name="T56" fmla="*/ 5 w 19"/>
                  <a:gd name="T57" fmla="*/ 4 h 8"/>
                  <a:gd name="T58" fmla="*/ 5 w 19"/>
                  <a:gd name="T59" fmla="*/ 6 h 8"/>
                  <a:gd name="T60" fmla="*/ 5 w 19"/>
                  <a:gd name="T61" fmla="*/ 6 h 8"/>
                  <a:gd name="T62" fmla="*/ 6 w 19"/>
                  <a:gd name="T63" fmla="*/ 7 h 8"/>
                  <a:gd name="T64" fmla="*/ 7 w 19"/>
                  <a:gd name="T65" fmla="*/ 6 h 8"/>
                  <a:gd name="T66" fmla="*/ 8 w 19"/>
                  <a:gd name="T67" fmla="*/ 6 h 8"/>
                  <a:gd name="T68" fmla="*/ 9 w 19"/>
                  <a:gd name="T69" fmla="*/ 7 h 8"/>
                  <a:gd name="T70" fmla="*/ 9 w 19"/>
                  <a:gd name="T71" fmla="*/ 8 h 8"/>
                  <a:gd name="T72" fmla="*/ 9 w 19"/>
                  <a:gd name="T73" fmla="*/ 8 h 8"/>
                  <a:gd name="T74" fmla="*/ 11 w 19"/>
                  <a:gd name="T75" fmla="*/ 8 h 8"/>
                  <a:gd name="T76" fmla="*/ 12 w 19"/>
                  <a:gd name="T77" fmla="*/ 8 h 8"/>
                  <a:gd name="T78" fmla="*/ 15 w 19"/>
                  <a:gd name="T79" fmla="*/ 8 h 8"/>
                  <a:gd name="T80" fmla="*/ 15 w 19"/>
                  <a:gd name="T81" fmla="*/ 7 h 8"/>
                  <a:gd name="T82" fmla="*/ 15 w 19"/>
                  <a:gd name="T83"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9" h="8">
                    <a:moveTo>
                      <a:pt x="15" y="7"/>
                    </a:moveTo>
                    <a:cubicBezTo>
                      <a:pt x="16" y="7"/>
                      <a:pt x="17" y="8"/>
                      <a:pt x="17" y="8"/>
                    </a:cubicBezTo>
                    <a:cubicBezTo>
                      <a:pt x="17" y="8"/>
                      <a:pt x="18" y="8"/>
                      <a:pt x="18" y="8"/>
                    </a:cubicBezTo>
                    <a:cubicBezTo>
                      <a:pt x="18" y="8"/>
                      <a:pt x="19" y="8"/>
                      <a:pt x="19" y="8"/>
                    </a:cubicBezTo>
                    <a:cubicBezTo>
                      <a:pt x="19" y="8"/>
                      <a:pt x="19" y="8"/>
                      <a:pt x="19" y="8"/>
                    </a:cubicBezTo>
                    <a:cubicBezTo>
                      <a:pt x="19" y="8"/>
                      <a:pt x="19" y="8"/>
                      <a:pt x="18" y="7"/>
                    </a:cubicBezTo>
                    <a:cubicBezTo>
                      <a:pt x="18" y="7"/>
                      <a:pt x="18" y="7"/>
                      <a:pt x="18" y="7"/>
                    </a:cubicBezTo>
                    <a:cubicBezTo>
                      <a:pt x="18" y="7"/>
                      <a:pt x="18" y="6"/>
                      <a:pt x="18" y="6"/>
                    </a:cubicBezTo>
                    <a:cubicBezTo>
                      <a:pt x="18" y="6"/>
                      <a:pt x="18" y="6"/>
                      <a:pt x="18" y="6"/>
                    </a:cubicBezTo>
                    <a:cubicBezTo>
                      <a:pt x="17" y="5"/>
                      <a:pt x="17" y="5"/>
                      <a:pt x="17" y="5"/>
                    </a:cubicBezTo>
                    <a:cubicBezTo>
                      <a:pt x="17" y="5"/>
                      <a:pt x="17" y="5"/>
                      <a:pt x="17" y="5"/>
                    </a:cubicBezTo>
                    <a:cubicBezTo>
                      <a:pt x="17" y="5"/>
                      <a:pt x="16" y="5"/>
                      <a:pt x="16" y="4"/>
                    </a:cubicBezTo>
                    <a:cubicBezTo>
                      <a:pt x="16" y="4"/>
                      <a:pt x="16" y="3"/>
                      <a:pt x="16" y="3"/>
                    </a:cubicBezTo>
                    <a:cubicBezTo>
                      <a:pt x="16" y="3"/>
                      <a:pt x="15" y="3"/>
                      <a:pt x="15" y="3"/>
                    </a:cubicBezTo>
                    <a:cubicBezTo>
                      <a:pt x="15" y="3"/>
                      <a:pt x="15" y="3"/>
                      <a:pt x="15" y="3"/>
                    </a:cubicBezTo>
                    <a:cubicBezTo>
                      <a:pt x="13" y="3"/>
                      <a:pt x="12" y="3"/>
                      <a:pt x="12" y="3"/>
                    </a:cubicBezTo>
                    <a:cubicBezTo>
                      <a:pt x="12" y="3"/>
                      <a:pt x="12" y="3"/>
                      <a:pt x="12" y="3"/>
                    </a:cubicBezTo>
                    <a:cubicBezTo>
                      <a:pt x="11" y="3"/>
                      <a:pt x="11" y="3"/>
                      <a:pt x="11" y="3"/>
                    </a:cubicBezTo>
                    <a:cubicBezTo>
                      <a:pt x="11" y="3"/>
                      <a:pt x="10" y="2"/>
                      <a:pt x="10" y="2"/>
                    </a:cubicBezTo>
                    <a:cubicBezTo>
                      <a:pt x="9" y="2"/>
                      <a:pt x="9" y="2"/>
                      <a:pt x="8" y="1"/>
                    </a:cubicBezTo>
                    <a:cubicBezTo>
                      <a:pt x="8" y="1"/>
                      <a:pt x="8" y="1"/>
                      <a:pt x="7" y="1"/>
                    </a:cubicBezTo>
                    <a:cubicBezTo>
                      <a:pt x="7" y="1"/>
                      <a:pt x="7" y="1"/>
                      <a:pt x="6" y="1"/>
                    </a:cubicBezTo>
                    <a:cubicBezTo>
                      <a:pt x="6" y="1"/>
                      <a:pt x="6" y="1"/>
                      <a:pt x="5" y="1"/>
                    </a:cubicBezTo>
                    <a:cubicBezTo>
                      <a:pt x="4" y="1"/>
                      <a:pt x="4" y="1"/>
                      <a:pt x="4" y="1"/>
                    </a:cubicBezTo>
                    <a:cubicBezTo>
                      <a:pt x="3" y="0"/>
                      <a:pt x="1" y="0"/>
                      <a:pt x="0" y="0"/>
                    </a:cubicBezTo>
                    <a:cubicBezTo>
                      <a:pt x="0" y="0"/>
                      <a:pt x="0" y="0"/>
                      <a:pt x="0" y="0"/>
                    </a:cubicBezTo>
                    <a:cubicBezTo>
                      <a:pt x="0" y="0"/>
                      <a:pt x="1" y="1"/>
                      <a:pt x="1" y="1"/>
                    </a:cubicBezTo>
                    <a:cubicBezTo>
                      <a:pt x="2" y="1"/>
                      <a:pt x="4" y="1"/>
                      <a:pt x="4" y="3"/>
                    </a:cubicBezTo>
                    <a:cubicBezTo>
                      <a:pt x="4" y="4"/>
                      <a:pt x="4" y="4"/>
                      <a:pt x="5" y="4"/>
                    </a:cubicBezTo>
                    <a:cubicBezTo>
                      <a:pt x="5" y="4"/>
                      <a:pt x="5" y="5"/>
                      <a:pt x="5" y="6"/>
                    </a:cubicBezTo>
                    <a:cubicBezTo>
                      <a:pt x="5" y="6"/>
                      <a:pt x="5" y="6"/>
                      <a:pt x="5" y="6"/>
                    </a:cubicBezTo>
                    <a:cubicBezTo>
                      <a:pt x="5" y="7"/>
                      <a:pt x="5" y="7"/>
                      <a:pt x="6" y="7"/>
                    </a:cubicBezTo>
                    <a:cubicBezTo>
                      <a:pt x="7" y="7"/>
                      <a:pt x="7" y="6"/>
                      <a:pt x="7" y="6"/>
                    </a:cubicBezTo>
                    <a:cubicBezTo>
                      <a:pt x="7" y="6"/>
                      <a:pt x="7" y="6"/>
                      <a:pt x="8" y="6"/>
                    </a:cubicBezTo>
                    <a:cubicBezTo>
                      <a:pt x="8" y="6"/>
                      <a:pt x="9" y="7"/>
                      <a:pt x="9" y="7"/>
                    </a:cubicBezTo>
                    <a:cubicBezTo>
                      <a:pt x="9" y="8"/>
                      <a:pt x="9" y="8"/>
                      <a:pt x="9" y="8"/>
                    </a:cubicBezTo>
                    <a:cubicBezTo>
                      <a:pt x="9" y="8"/>
                      <a:pt x="9" y="8"/>
                      <a:pt x="9" y="8"/>
                    </a:cubicBezTo>
                    <a:cubicBezTo>
                      <a:pt x="10" y="8"/>
                      <a:pt x="10" y="8"/>
                      <a:pt x="11" y="8"/>
                    </a:cubicBezTo>
                    <a:cubicBezTo>
                      <a:pt x="11" y="8"/>
                      <a:pt x="12" y="8"/>
                      <a:pt x="12" y="8"/>
                    </a:cubicBezTo>
                    <a:cubicBezTo>
                      <a:pt x="13" y="8"/>
                      <a:pt x="14" y="8"/>
                      <a:pt x="15" y="8"/>
                    </a:cubicBezTo>
                    <a:cubicBezTo>
                      <a:pt x="15" y="8"/>
                      <a:pt x="15" y="7"/>
                      <a:pt x="15" y="7"/>
                    </a:cubicBezTo>
                    <a:cubicBezTo>
                      <a:pt x="15" y="7"/>
                      <a:pt x="15" y="7"/>
                      <a:pt x="15" y="7"/>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20" name="Freeform 109">
                <a:extLst>
                  <a:ext uri="{FF2B5EF4-FFF2-40B4-BE49-F238E27FC236}">
                    <a16:creationId xmlns:a16="http://schemas.microsoft.com/office/drawing/2014/main" id="{9AB5882E-52EF-4390-A949-203F8129A183}"/>
                  </a:ext>
                </a:extLst>
              </p:cNvPr>
              <p:cNvSpPr>
                <a:spLocks noEditPoints="1"/>
              </p:cNvSpPr>
              <p:nvPr userDrawn="1"/>
            </p:nvSpPr>
            <p:spPr bwMode="auto">
              <a:xfrm>
                <a:off x="4094" y="2054"/>
                <a:ext cx="323" cy="127"/>
              </a:xfrm>
              <a:custGeom>
                <a:avLst/>
                <a:gdLst>
                  <a:gd name="T0" fmla="*/ 2 w 54"/>
                  <a:gd name="T1" fmla="*/ 5 h 21"/>
                  <a:gd name="T2" fmla="*/ 5 w 54"/>
                  <a:gd name="T3" fmla="*/ 3 h 21"/>
                  <a:gd name="T4" fmla="*/ 7 w 54"/>
                  <a:gd name="T5" fmla="*/ 3 h 21"/>
                  <a:gd name="T6" fmla="*/ 8 w 54"/>
                  <a:gd name="T7" fmla="*/ 3 h 21"/>
                  <a:gd name="T8" fmla="*/ 7 w 54"/>
                  <a:gd name="T9" fmla="*/ 2 h 21"/>
                  <a:gd name="T10" fmla="*/ 6 w 54"/>
                  <a:gd name="T11" fmla="*/ 0 h 21"/>
                  <a:gd name="T12" fmla="*/ 3 w 54"/>
                  <a:gd name="T13" fmla="*/ 0 h 21"/>
                  <a:gd name="T14" fmla="*/ 2 w 54"/>
                  <a:gd name="T15" fmla="*/ 1 h 21"/>
                  <a:gd name="T16" fmla="*/ 1 w 54"/>
                  <a:gd name="T17" fmla="*/ 3 h 21"/>
                  <a:gd name="T18" fmla="*/ 1 w 54"/>
                  <a:gd name="T19" fmla="*/ 4 h 21"/>
                  <a:gd name="T20" fmla="*/ 29 w 54"/>
                  <a:gd name="T21" fmla="*/ 18 h 21"/>
                  <a:gd name="T22" fmla="*/ 30 w 54"/>
                  <a:gd name="T23" fmla="*/ 18 h 21"/>
                  <a:gd name="T24" fmla="*/ 29 w 54"/>
                  <a:gd name="T25" fmla="*/ 20 h 21"/>
                  <a:gd name="T26" fmla="*/ 30 w 54"/>
                  <a:gd name="T27" fmla="*/ 19 h 21"/>
                  <a:gd name="T28" fmla="*/ 31 w 54"/>
                  <a:gd name="T29" fmla="*/ 18 h 21"/>
                  <a:gd name="T30" fmla="*/ 34 w 54"/>
                  <a:gd name="T31" fmla="*/ 18 h 21"/>
                  <a:gd name="T32" fmla="*/ 36 w 54"/>
                  <a:gd name="T33" fmla="*/ 18 h 21"/>
                  <a:gd name="T34" fmla="*/ 37 w 54"/>
                  <a:gd name="T35" fmla="*/ 18 h 21"/>
                  <a:gd name="T36" fmla="*/ 39 w 54"/>
                  <a:gd name="T37" fmla="*/ 18 h 21"/>
                  <a:gd name="T38" fmla="*/ 43 w 54"/>
                  <a:gd name="T39" fmla="*/ 17 h 21"/>
                  <a:gd name="T40" fmla="*/ 46 w 54"/>
                  <a:gd name="T41" fmla="*/ 16 h 21"/>
                  <a:gd name="T42" fmla="*/ 48 w 54"/>
                  <a:gd name="T43" fmla="*/ 16 h 21"/>
                  <a:gd name="T44" fmla="*/ 51 w 54"/>
                  <a:gd name="T45" fmla="*/ 16 h 21"/>
                  <a:gd name="T46" fmla="*/ 53 w 54"/>
                  <a:gd name="T47" fmla="*/ 17 h 21"/>
                  <a:gd name="T48" fmla="*/ 54 w 54"/>
                  <a:gd name="T49" fmla="*/ 17 h 21"/>
                  <a:gd name="T50" fmla="*/ 53 w 54"/>
                  <a:gd name="T51" fmla="*/ 13 h 21"/>
                  <a:gd name="T52" fmla="*/ 53 w 54"/>
                  <a:gd name="T53" fmla="*/ 9 h 21"/>
                  <a:gd name="T54" fmla="*/ 53 w 54"/>
                  <a:gd name="T55" fmla="*/ 9 h 21"/>
                  <a:gd name="T56" fmla="*/ 53 w 54"/>
                  <a:gd name="T57" fmla="*/ 7 h 21"/>
                  <a:gd name="T58" fmla="*/ 52 w 54"/>
                  <a:gd name="T59" fmla="*/ 7 h 21"/>
                  <a:gd name="T60" fmla="*/ 51 w 54"/>
                  <a:gd name="T61" fmla="*/ 4 h 21"/>
                  <a:gd name="T62" fmla="*/ 50 w 54"/>
                  <a:gd name="T63" fmla="*/ 3 h 21"/>
                  <a:gd name="T64" fmla="*/ 48 w 54"/>
                  <a:gd name="T65" fmla="*/ 2 h 21"/>
                  <a:gd name="T66" fmla="*/ 45 w 54"/>
                  <a:gd name="T67" fmla="*/ 2 h 21"/>
                  <a:gd name="T68" fmla="*/ 39 w 54"/>
                  <a:gd name="T69" fmla="*/ 3 h 21"/>
                  <a:gd name="T70" fmla="*/ 35 w 54"/>
                  <a:gd name="T71" fmla="*/ 4 h 21"/>
                  <a:gd name="T72" fmla="*/ 31 w 54"/>
                  <a:gd name="T73" fmla="*/ 3 h 21"/>
                  <a:gd name="T74" fmla="*/ 29 w 54"/>
                  <a:gd name="T75" fmla="*/ 1 h 21"/>
                  <a:gd name="T76" fmla="*/ 24 w 54"/>
                  <a:gd name="T77" fmla="*/ 0 h 21"/>
                  <a:gd name="T78" fmla="*/ 16 w 54"/>
                  <a:gd name="T79" fmla="*/ 3 h 21"/>
                  <a:gd name="T80" fmla="*/ 11 w 54"/>
                  <a:gd name="T81" fmla="*/ 3 h 21"/>
                  <a:gd name="T82" fmla="*/ 9 w 54"/>
                  <a:gd name="T83" fmla="*/ 3 h 21"/>
                  <a:gd name="T84" fmla="*/ 8 w 54"/>
                  <a:gd name="T85" fmla="*/ 6 h 21"/>
                  <a:gd name="T86" fmla="*/ 4 w 54"/>
                  <a:gd name="T87" fmla="*/ 6 h 21"/>
                  <a:gd name="T88" fmla="*/ 2 w 54"/>
                  <a:gd name="T89" fmla="*/ 6 h 21"/>
                  <a:gd name="T90" fmla="*/ 1 w 54"/>
                  <a:gd name="T91" fmla="*/ 8 h 21"/>
                  <a:gd name="T92" fmla="*/ 2 w 54"/>
                  <a:gd name="T93" fmla="*/ 9 h 21"/>
                  <a:gd name="T94" fmla="*/ 3 w 54"/>
                  <a:gd name="T95" fmla="*/ 11 h 21"/>
                  <a:gd name="T96" fmla="*/ 3 w 54"/>
                  <a:gd name="T97" fmla="*/ 13 h 21"/>
                  <a:gd name="T98" fmla="*/ 3 w 54"/>
                  <a:gd name="T99" fmla="*/ 15 h 21"/>
                  <a:gd name="T100" fmla="*/ 4 w 54"/>
                  <a:gd name="T101" fmla="*/ 16 h 21"/>
                  <a:gd name="T102" fmla="*/ 6 w 54"/>
                  <a:gd name="T103" fmla="*/ 17 h 21"/>
                  <a:gd name="T104" fmla="*/ 7 w 54"/>
                  <a:gd name="T105" fmla="*/ 18 h 21"/>
                  <a:gd name="T106" fmla="*/ 9 w 54"/>
                  <a:gd name="T107" fmla="*/ 19 h 21"/>
                  <a:gd name="T108" fmla="*/ 10 w 54"/>
                  <a:gd name="T109" fmla="*/ 20 h 21"/>
                  <a:gd name="T110" fmla="*/ 15 w 54"/>
                  <a:gd name="T111" fmla="*/ 18 h 21"/>
                  <a:gd name="T112" fmla="*/ 18 w 54"/>
                  <a:gd name="T113" fmla="*/ 19 h 21"/>
                  <a:gd name="T114" fmla="*/ 21 w 54"/>
                  <a:gd name="T115" fmla="*/ 20 h 21"/>
                  <a:gd name="T116" fmla="*/ 24 w 54"/>
                  <a:gd name="T117" fmla="*/ 18 h 21"/>
                  <a:gd name="T118" fmla="*/ 26 w 54"/>
                  <a:gd name="T119" fmla="*/ 18 h 21"/>
                  <a:gd name="T120" fmla="*/ 29 w 54"/>
                  <a:gd name="T121"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4" h="21">
                    <a:moveTo>
                      <a:pt x="1" y="4"/>
                    </a:moveTo>
                    <a:cubicBezTo>
                      <a:pt x="1" y="5"/>
                      <a:pt x="1" y="5"/>
                      <a:pt x="2" y="5"/>
                    </a:cubicBezTo>
                    <a:cubicBezTo>
                      <a:pt x="3" y="5"/>
                      <a:pt x="3" y="5"/>
                      <a:pt x="3" y="4"/>
                    </a:cubicBezTo>
                    <a:cubicBezTo>
                      <a:pt x="4" y="4"/>
                      <a:pt x="4" y="4"/>
                      <a:pt x="5" y="3"/>
                    </a:cubicBezTo>
                    <a:cubicBezTo>
                      <a:pt x="5" y="3"/>
                      <a:pt x="6" y="3"/>
                      <a:pt x="6" y="3"/>
                    </a:cubicBezTo>
                    <a:cubicBezTo>
                      <a:pt x="6" y="3"/>
                      <a:pt x="6" y="3"/>
                      <a:pt x="7" y="3"/>
                    </a:cubicBezTo>
                    <a:cubicBezTo>
                      <a:pt x="7" y="3"/>
                      <a:pt x="7" y="3"/>
                      <a:pt x="7" y="3"/>
                    </a:cubicBezTo>
                    <a:cubicBezTo>
                      <a:pt x="8" y="3"/>
                      <a:pt x="8" y="3"/>
                      <a:pt x="8" y="3"/>
                    </a:cubicBezTo>
                    <a:cubicBezTo>
                      <a:pt x="9" y="3"/>
                      <a:pt x="9" y="3"/>
                      <a:pt x="9" y="3"/>
                    </a:cubicBezTo>
                    <a:cubicBezTo>
                      <a:pt x="9" y="3"/>
                      <a:pt x="8" y="2"/>
                      <a:pt x="7" y="2"/>
                    </a:cubicBezTo>
                    <a:cubicBezTo>
                      <a:pt x="7" y="2"/>
                      <a:pt x="7" y="2"/>
                      <a:pt x="6" y="2"/>
                    </a:cubicBezTo>
                    <a:cubicBezTo>
                      <a:pt x="6" y="1"/>
                      <a:pt x="6" y="1"/>
                      <a:pt x="6" y="0"/>
                    </a:cubicBezTo>
                    <a:cubicBezTo>
                      <a:pt x="5" y="0"/>
                      <a:pt x="5" y="0"/>
                      <a:pt x="4" y="0"/>
                    </a:cubicBezTo>
                    <a:cubicBezTo>
                      <a:pt x="4" y="0"/>
                      <a:pt x="4" y="0"/>
                      <a:pt x="3" y="0"/>
                    </a:cubicBezTo>
                    <a:cubicBezTo>
                      <a:pt x="3" y="0"/>
                      <a:pt x="2" y="0"/>
                      <a:pt x="2" y="0"/>
                    </a:cubicBezTo>
                    <a:cubicBezTo>
                      <a:pt x="2" y="0"/>
                      <a:pt x="2" y="1"/>
                      <a:pt x="2" y="1"/>
                    </a:cubicBezTo>
                    <a:cubicBezTo>
                      <a:pt x="2" y="1"/>
                      <a:pt x="2" y="2"/>
                      <a:pt x="2" y="2"/>
                    </a:cubicBezTo>
                    <a:cubicBezTo>
                      <a:pt x="2" y="3"/>
                      <a:pt x="2" y="3"/>
                      <a:pt x="1" y="3"/>
                    </a:cubicBezTo>
                    <a:cubicBezTo>
                      <a:pt x="1" y="3"/>
                      <a:pt x="1" y="3"/>
                      <a:pt x="1" y="3"/>
                    </a:cubicBezTo>
                    <a:cubicBezTo>
                      <a:pt x="1" y="4"/>
                      <a:pt x="1" y="4"/>
                      <a:pt x="1" y="4"/>
                    </a:cubicBezTo>
                    <a:cubicBezTo>
                      <a:pt x="1" y="4"/>
                      <a:pt x="1" y="4"/>
                      <a:pt x="1" y="4"/>
                    </a:cubicBezTo>
                    <a:moveTo>
                      <a:pt x="29" y="18"/>
                    </a:moveTo>
                    <a:cubicBezTo>
                      <a:pt x="29" y="18"/>
                      <a:pt x="29" y="18"/>
                      <a:pt x="29" y="18"/>
                    </a:cubicBezTo>
                    <a:cubicBezTo>
                      <a:pt x="30" y="18"/>
                      <a:pt x="30" y="18"/>
                      <a:pt x="30" y="18"/>
                    </a:cubicBezTo>
                    <a:cubicBezTo>
                      <a:pt x="30" y="18"/>
                      <a:pt x="29" y="19"/>
                      <a:pt x="29" y="19"/>
                    </a:cubicBezTo>
                    <a:cubicBezTo>
                      <a:pt x="29" y="19"/>
                      <a:pt x="29" y="20"/>
                      <a:pt x="29" y="20"/>
                    </a:cubicBezTo>
                    <a:cubicBezTo>
                      <a:pt x="29" y="20"/>
                      <a:pt x="29" y="21"/>
                      <a:pt x="29" y="21"/>
                    </a:cubicBezTo>
                    <a:cubicBezTo>
                      <a:pt x="30" y="21"/>
                      <a:pt x="30" y="20"/>
                      <a:pt x="30" y="19"/>
                    </a:cubicBezTo>
                    <a:cubicBezTo>
                      <a:pt x="30" y="19"/>
                      <a:pt x="30" y="19"/>
                      <a:pt x="30" y="19"/>
                    </a:cubicBezTo>
                    <a:cubicBezTo>
                      <a:pt x="30" y="19"/>
                      <a:pt x="31" y="18"/>
                      <a:pt x="31" y="18"/>
                    </a:cubicBezTo>
                    <a:cubicBezTo>
                      <a:pt x="31" y="18"/>
                      <a:pt x="32" y="18"/>
                      <a:pt x="32" y="18"/>
                    </a:cubicBezTo>
                    <a:cubicBezTo>
                      <a:pt x="32" y="19"/>
                      <a:pt x="33" y="19"/>
                      <a:pt x="34" y="18"/>
                    </a:cubicBezTo>
                    <a:cubicBezTo>
                      <a:pt x="34" y="18"/>
                      <a:pt x="35" y="18"/>
                      <a:pt x="35" y="18"/>
                    </a:cubicBezTo>
                    <a:cubicBezTo>
                      <a:pt x="35" y="18"/>
                      <a:pt x="35" y="18"/>
                      <a:pt x="36" y="18"/>
                    </a:cubicBezTo>
                    <a:cubicBezTo>
                      <a:pt x="36" y="18"/>
                      <a:pt x="36" y="18"/>
                      <a:pt x="36" y="18"/>
                    </a:cubicBezTo>
                    <a:cubicBezTo>
                      <a:pt x="36" y="18"/>
                      <a:pt x="37" y="18"/>
                      <a:pt x="37" y="18"/>
                    </a:cubicBezTo>
                    <a:cubicBezTo>
                      <a:pt x="37" y="18"/>
                      <a:pt x="37" y="18"/>
                      <a:pt x="38" y="18"/>
                    </a:cubicBezTo>
                    <a:cubicBezTo>
                      <a:pt x="38" y="18"/>
                      <a:pt x="39" y="18"/>
                      <a:pt x="39" y="18"/>
                    </a:cubicBezTo>
                    <a:cubicBezTo>
                      <a:pt x="40" y="18"/>
                      <a:pt x="41" y="18"/>
                      <a:pt x="41" y="17"/>
                    </a:cubicBezTo>
                    <a:cubicBezTo>
                      <a:pt x="42" y="17"/>
                      <a:pt x="42" y="17"/>
                      <a:pt x="43" y="17"/>
                    </a:cubicBezTo>
                    <a:cubicBezTo>
                      <a:pt x="45" y="17"/>
                      <a:pt x="46" y="16"/>
                      <a:pt x="46" y="16"/>
                    </a:cubicBezTo>
                    <a:cubicBezTo>
                      <a:pt x="46" y="16"/>
                      <a:pt x="46" y="16"/>
                      <a:pt x="46" y="16"/>
                    </a:cubicBezTo>
                    <a:cubicBezTo>
                      <a:pt x="48" y="17"/>
                      <a:pt x="48" y="17"/>
                      <a:pt x="48" y="17"/>
                    </a:cubicBezTo>
                    <a:cubicBezTo>
                      <a:pt x="48" y="17"/>
                      <a:pt x="48" y="17"/>
                      <a:pt x="48" y="16"/>
                    </a:cubicBezTo>
                    <a:cubicBezTo>
                      <a:pt x="48" y="16"/>
                      <a:pt x="48" y="16"/>
                      <a:pt x="49" y="16"/>
                    </a:cubicBezTo>
                    <a:cubicBezTo>
                      <a:pt x="50" y="16"/>
                      <a:pt x="50" y="16"/>
                      <a:pt x="51" y="16"/>
                    </a:cubicBezTo>
                    <a:cubicBezTo>
                      <a:pt x="51" y="16"/>
                      <a:pt x="51" y="16"/>
                      <a:pt x="51" y="16"/>
                    </a:cubicBezTo>
                    <a:cubicBezTo>
                      <a:pt x="52" y="16"/>
                      <a:pt x="52" y="16"/>
                      <a:pt x="53" y="17"/>
                    </a:cubicBezTo>
                    <a:cubicBezTo>
                      <a:pt x="53" y="17"/>
                      <a:pt x="54" y="17"/>
                      <a:pt x="54" y="17"/>
                    </a:cubicBezTo>
                    <a:cubicBezTo>
                      <a:pt x="54" y="17"/>
                      <a:pt x="54" y="17"/>
                      <a:pt x="54" y="17"/>
                    </a:cubicBezTo>
                    <a:cubicBezTo>
                      <a:pt x="54" y="17"/>
                      <a:pt x="53" y="15"/>
                      <a:pt x="53" y="15"/>
                    </a:cubicBezTo>
                    <a:cubicBezTo>
                      <a:pt x="53" y="15"/>
                      <a:pt x="53" y="14"/>
                      <a:pt x="53" y="13"/>
                    </a:cubicBezTo>
                    <a:cubicBezTo>
                      <a:pt x="53" y="13"/>
                      <a:pt x="53" y="12"/>
                      <a:pt x="53" y="12"/>
                    </a:cubicBezTo>
                    <a:cubicBezTo>
                      <a:pt x="53" y="11"/>
                      <a:pt x="52" y="10"/>
                      <a:pt x="53" y="9"/>
                    </a:cubicBezTo>
                    <a:cubicBezTo>
                      <a:pt x="53" y="9"/>
                      <a:pt x="53" y="9"/>
                      <a:pt x="53" y="9"/>
                    </a:cubicBezTo>
                    <a:cubicBezTo>
                      <a:pt x="53" y="9"/>
                      <a:pt x="53" y="9"/>
                      <a:pt x="53" y="9"/>
                    </a:cubicBezTo>
                    <a:cubicBezTo>
                      <a:pt x="53" y="8"/>
                      <a:pt x="53" y="8"/>
                      <a:pt x="54" y="8"/>
                    </a:cubicBezTo>
                    <a:cubicBezTo>
                      <a:pt x="53" y="7"/>
                      <a:pt x="53" y="7"/>
                      <a:pt x="53" y="7"/>
                    </a:cubicBezTo>
                    <a:cubicBezTo>
                      <a:pt x="53" y="7"/>
                      <a:pt x="53" y="7"/>
                      <a:pt x="53" y="7"/>
                    </a:cubicBezTo>
                    <a:cubicBezTo>
                      <a:pt x="52" y="7"/>
                      <a:pt x="52" y="7"/>
                      <a:pt x="52" y="7"/>
                    </a:cubicBezTo>
                    <a:cubicBezTo>
                      <a:pt x="52" y="7"/>
                      <a:pt x="51" y="7"/>
                      <a:pt x="51" y="6"/>
                    </a:cubicBezTo>
                    <a:cubicBezTo>
                      <a:pt x="51" y="5"/>
                      <a:pt x="51" y="5"/>
                      <a:pt x="51" y="4"/>
                    </a:cubicBezTo>
                    <a:cubicBezTo>
                      <a:pt x="51" y="4"/>
                      <a:pt x="51" y="4"/>
                      <a:pt x="50" y="3"/>
                    </a:cubicBezTo>
                    <a:cubicBezTo>
                      <a:pt x="50" y="3"/>
                      <a:pt x="50" y="3"/>
                      <a:pt x="50" y="3"/>
                    </a:cubicBezTo>
                    <a:cubicBezTo>
                      <a:pt x="49" y="2"/>
                      <a:pt x="49" y="2"/>
                      <a:pt x="49" y="2"/>
                    </a:cubicBezTo>
                    <a:cubicBezTo>
                      <a:pt x="48" y="2"/>
                      <a:pt x="48" y="2"/>
                      <a:pt x="48" y="2"/>
                    </a:cubicBezTo>
                    <a:cubicBezTo>
                      <a:pt x="48" y="2"/>
                      <a:pt x="47" y="2"/>
                      <a:pt x="47" y="2"/>
                    </a:cubicBezTo>
                    <a:cubicBezTo>
                      <a:pt x="46" y="2"/>
                      <a:pt x="46" y="2"/>
                      <a:pt x="45" y="2"/>
                    </a:cubicBezTo>
                    <a:cubicBezTo>
                      <a:pt x="44" y="3"/>
                      <a:pt x="41" y="4"/>
                      <a:pt x="40" y="4"/>
                    </a:cubicBezTo>
                    <a:cubicBezTo>
                      <a:pt x="39" y="3"/>
                      <a:pt x="39" y="3"/>
                      <a:pt x="39" y="3"/>
                    </a:cubicBezTo>
                    <a:cubicBezTo>
                      <a:pt x="38" y="3"/>
                      <a:pt x="37" y="3"/>
                      <a:pt x="37" y="4"/>
                    </a:cubicBezTo>
                    <a:cubicBezTo>
                      <a:pt x="36" y="4"/>
                      <a:pt x="35" y="4"/>
                      <a:pt x="35" y="4"/>
                    </a:cubicBezTo>
                    <a:cubicBezTo>
                      <a:pt x="34" y="4"/>
                      <a:pt x="33" y="3"/>
                      <a:pt x="33" y="3"/>
                    </a:cubicBezTo>
                    <a:cubicBezTo>
                      <a:pt x="32" y="3"/>
                      <a:pt x="32" y="3"/>
                      <a:pt x="31" y="3"/>
                    </a:cubicBezTo>
                    <a:cubicBezTo>
                      <a:pt x="31" y="3"/>
                      <a:pt x="30" y="2"/>
                      <a:pt x="30" y="2"/>
                    </a:cubicBezTo>
                    <a:cubicBezTo>
                      <a:pt x="29" y="2"/>
                      <a:pt x="29" y="1"/>
                      <a:pt x="29" y="1"/>
                    </a:cubicBezTo>
                    <a:cubicBezTo>
                      <a:pt x="28" y="1"/>
                      <a:pt x="28" y="1"/>
                      <a:pt x="28" y="1"/>
                    </a:cubicBezTo>
                    <a:cubicBezTo>
                      <a:pt x="27" y="1"/>
                      <a:pt x="27" y="1"/>
                      <a:pt x="24" y="0"/>
                    </a:cubicBezTo>
                    <a:cubicBezTo>
                      <a:pt x="24" y="0"/>
                      <a:pt x="23" y="0"/>
                      <a:pt x="23" y="0"/>
                    </a:cubicBezTo>
                    <a:cubicBezTo>
                      <a:pt x="20" y="0"/>
                      <a:pt x="17" y="2"/>
                      <a:pt x="16" y="3"/>
                    </a:cubicBezTo>
                    <a:cubicBezTo>
                      <a:pt x="15" y="3"/>
                      <a:pt x="14" y="3"/>
                      <a:pt x="13" y="3"/>
                    </a:cubicBezTo>
                    <a:cubicBezTo>
                      <a:pt x="12" y="3"/>
                      <a:pt x="11" y="3"/>
                      <a:pt x="11" y="3"/>
                    </a:cubicBezTo>
                    <a:cubicBezTo>
                      <a:pt x="10" y="3"/>
                      <a:pt x="10" y="3"/>
                      <a:pt x="9" y="3"/>
                    </a:cubicBezTo>
                    <a:cubicBezTo>
                      <a:pt x="9" y="3"/>
                      <a:pt x="9" y="3"/>
                      <a:pt x="9" y="3"/>
                    </a:cubicBezTo>
                    <a:cubicBezTo>
                      <a:pt x="9" y="3"/>
                      <a:pt x="9" y="4"/>
                      <a:pt x="9" y="4"/>
                    </a:cubicBezTo>
                    <a:cubicBezTo>
                      <a:pt x="9" y="4"/>
                      <a:pt x="9" y="5"/>
                      <a:pt x="8" y="6"/>
                    </a:cubicBezTo>
                    <a:cubicBezTo>
                      <a:pt x="7" y="6"/>
                      <a:pt x="6" y="6"/>
                      <a:pt x="5" y="6"/>
                    </a:cubicBezTo>
                    <a:cubicBezTo>
                      <a:pt x="4" y="6"/>
                      <a:pt x="4" y="6"/>
                      <a:pt x="4" y="6"/>
                    </a:cubicBezTo>
                    <a:cubicBezTo>
                      <a:pt x="4" y="6"/>
                      <a:pt x="4" y="6"/>
                      <a:pt x="4" y="6"/>
                    </a:cubicBezTo>
                    <a:cubicBezTo>
                      <a:pt x="3" y="6"/>
                      <a:pt x="2" y="6"/>
                      <a:pt x="2" y="6"/>
                    </a:cubicBezTo>
                    <a:cubicBezTo>
                      <a:pt x="1" y="6"/>
                      <a:pt x="0" y="7"/>
                      <a:pt x="1" y="8"/>
                    </a:cubicBezTo>
                    <a:cubicBezTo>
                      <a:pt x="1" y="8"/>
                      <a:pt x="1" y="8"/>
                      <a:pt x="1" y="8"/>
                    </a:cubicBezTo>
                    <a:cubicBezTo>
                      <a:pt x="2" y="8"/>
                      <a:pt x="2" y="8"/>
                      <a:pt x="2" y="8"/>
                    </a:cubicBezTo>
                    <a:cubicBezTo>
                      <a:pt x="2" y="9"/>
                      <a:pt x="2" y="9"/>
                      <a:pt x="2" y="9"/>
                    </a:cubicBezTo>
                    <a:cubicBezTo>
                      <a:pt x="2" y="9"/>
                      <a:pt x="2" y="9"/>
                      <a:pt x="2" y="10"/>
                    </a:cubicBezTo>
                    <a:cubicBezTo>
                      <a:pt x="3" y="10"/>
                      <a:pt x="3" y="11"/>
                      <a:pt x="3" y="11"/>
                    </a:cubicBezTo>
                    <a:cubicBezTo>
                      <a:pt x="2" y="11"/>
                      <a:pt x="2" y="12"/>
                      <a:pt x="2" y="12"/>
                    </a:cubicBezTo>
                    <a:cubicBezTo>
                      <a:pt x="2" y="12"/>
                      <a:pt x="2" y="13"/>
                      <a:pt x="3" y="13"/>
                    </a:cubicBezTo>
                    <a:cubicBezTo>
                      <a:pt x="3" y="13"/>
                      <a:pt x="3" y="14"/>
                      <a:pt x="3" y="14"/>
                    </a:cubicBezTo>
                    <a:cubicBezTo>
                      <a:pt x="3" y="15"/>
                      <a:pt x="3" y="15"/>
                      <a:pt x="3" y="15"/>
                    </a:cubicBezTo>
                    <a:cubicBezTo>
                      <a:pt x="3" y="15"/>
                      <a:pt x="3" y="15"/>
                      <a:pt x="3" y="15"/>
                    </a:cubicBezTo>
                    <a:cubicBezTo>
                      <a:pt x="4" y="16"/>
                      <a:pt x="4" y="16"/>
                      <a:pt x="4" y="16"/>
                    </a:cubicBezTo>
                    <a:cubicBezTo>
                      <a:pt x="4" y="16"/>
                      <a:pt x="5" y="16"/>
                      <a:pt x="5" y="16"/>
                    </a:cubicBezTo>
                    <a:cubicBezTo>
                      <a:pt x="5" y="17"/>
                      <a:pt x="6" y="17"/>
                      <a:pt x="6" y="17"/>
                    </a:cubicBezTo>
                    <a:cubicBezTo>
                      <a:pt x="6" y="18"/>
                      <a:pt x="6" y="18"/>
                      <a:pt x="7" y="18"/>
                    </a:cubicBezTo>
                    <a:cubicBezTo>
                      <a:pt x="7" y="18"/>
                      <a:pt x="7" y="18"/>
                      <a:pt x="7" y="18"/>
                    </a:cubicBezTo>
                    <a:cubicBezTo>
                      <a:pt x="7" y="18"/>
                      <a:pt x="7" y="18"/>
                      <a:pt x="8" y="18"/>
                    </a:cubicBezTo>
                    <a:cubicBezTo>
                      <a:pt x="8" y="18"/>
                      <a:pt x="9" y="18"/>
                      <a:pt x="9" y="19"/>
                    </a:cubicBezTo>
                    <a:cubicBezTo>
                      <a:pt x="9" y="19"/>
                      <a:pt x="9" y="19"/>
                      <a:pt x="9" y="19"/>
                    </a:cubicBezTo>
                    <a:cubicBezTo>
                      <a:pt x="9" y="20"/>
                      <a:pt x="10" y="20"/>
                      <a:pt x="10" y="20"/>
                    </a:cubicBezTo>
                    <a:cubicBezTo>
                      <a:pt x="11" y="20"/>
                      <a:pt x="13" y="19"/>
                      <a:pt x="13" y="19"/>
                    </a:cubicBezTo>
                    <a:cubicBezTo>
                      <a:pt x="13" y="18"/>
                      <a:pt x="13" y="18"/>
                      <a:pt x="15" y="18"/>
                    </a:cubicBezTo>
                    <a:cubicBezTo>
                      <a:pt x="15" y="18"/>
                      <a:pt x="15" y="18"/>
                      <a:pt x="15" y="18"/>
                    </a:cubicBezTo>
                    <a:cubicBezTo>
                      <a:pt x="16" y="18"/>
                      <a:pt x="17" y="19"/>
                      <a:pt x="18" y="19"/>
                    </a:cubicBezTo>
                    <a:cubicBezTo>
                      <a:pt x="19" y="20"/>
                      <a:pt x="19" y="20"/>
                      <a:pt x="19" y="20"/>
                    </a:cubicBezTo>
                    <a:cubicBezTo>
                      <a:pt x="20" y="20"/>
                      <a:pt x="20" y="20"/>
                      <a:pt x="21" y="20"/>
                    </a:cubicBezTo>
                    <a:cubicBezTo>
                      <a:pt x="21" y="20"/>
                      <a:pt x="22" y="19"/>
                      <a:pt x="22" y="19"/>
                    </a:cubicBezTo>
                    <a:cubicBezTo>
                      <a:pt x="23" y="19"/>
                      <a:pt x="24" y="19"/>
                      <a:pt x="24" y="18"/>
                    </a:cubicBezTo>
                    <a:cubicBezTo>
                      <a:pt x="24" y="18"/>
                      <a:pt x="25" y="18"/>
                      <a:pt x="25" y="18"/>
                    </a:cubicBezTo>
                    <a:cubicBezTo>
                      <a:pt x="25" y="18"/>
                      <a:pt x="25" y="18"/>
                      <a:pt x="26" y="18"/>
                    </a:cubicBezTo>
                    <a:cubicBezTo>
                      <a:pt x="26" y="18"/>
                      <a:pt x="27" y="18"/>
                      <a:pt x="27" y="18"/>
                    </a:cubicBezTo>
                    <a:cubicBezTo>
                      <a:pt x="28" y="18"/>
                      <a:pt x="28" y="18"/>
                      <a:pt x="29" y="18"/>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GB"/>
              </a:p>
            </p:txBody>
          </p:sp>
          <p:sp>
            <p:nvSpPr>
              <p:cNvPr id="321" name="Freeform 110">
                <a:extLst>
                  <a:ext uri="{FF2B5EF4-FFF2-40B4-BE49-F238E27FC236}">
                    <a16:creationId xmlns:a16="http://schemas.microsoft.com/office/drawing/2014/main" id="{1A01B337-BB3C-4EFC-B905-A8C6E3034E05}"/>
                  </a:ext>
                </a:extLst>
              </p:cNvPr>
              <p:cNvSpPr>
                <a:spLocks noEditPoints="1"/>
              </p:cNvSpPr>
              <p:nvPr userDrawn="1"/>
            </p:nvSpPr>
            <p:spPr bwMode="auto">
              <a:xfrm>
                <a:off x="4094" y="2054"/>
                <a:ext cx="323" cy="127"/>
              </a:xfrm>
              <a:custGeom>
                <a:avLst/>
                <a:gdLst>
                  <a:gd name="T0" fmla="*/ 2 w 54"/>
                  <a:gd name="T1" fmla="*/ 5 h 21"/>
                  <a:gd name="T2" fmla="*/ 5 w 54"/>
                  <a:gd name="T3" fmla="*/ 3 h 21"/>
                  <a:gd name="T4" fmla="*/ 7 w 54"/>
                  <a:gd name="T5" fmla="*/ 3 h 21"/>
                  <a:gd name="T6" fmla="*/ 8 w 54"/>
                  <a:gd name="T7" fmla="*/ 3 h 21"/>
                  <a:gd name="T8" fmla="*/ 7 w 54"/>
                  <a:gd name="T9" fmla="*/ 2 h 21"/>
                  <a:gd name="T10" fmla="*/ 6 w 54"/>
                  <a:gd name="T11" fmla="*/ 0 h 21"/>
                  <a:gd name="T12" fmla="*/ 3 w 54"/>
                  <a:gd name="T13" fmla="*/ 0 h 21"/>
                  <a:gd name="T14" fmla="*/ 2 w 54"/>
                  <a:gd name="T15" fmla="*/ 1 h 21"/>
                  <a:gd name="T16" fmla="*/ 1 w 54"/>
                  <a:gd name="T17" fmla="*/ 3 h 21"/>
                  <a:gd name="T18" fmla="*/ 1 w 54"/>
                  <a:gd name="T19" fmla="*/ 4 h 21"/>
                  <a:gd name="T20" fmla="*/ 29 w 54"/>
                  <a:gd name="T21" fmla="*/ 18 h 21"/>
                  <a:gd name="T22" fmla="*/ 30 w 54"/>
                  <a:gd name="T23" fmla="*/ 18 h 21"/>
                  <a:gd name="T24" fmla="*/ 29 w 54"/>
                  <a:gd name="T25" fmla="*/ 20 h 21"/>
                  <a:gd name="T26" fmla="*/ 30 w 54"/>
                  <a:gd name="T27" fmla="*/ 19 h 21"/>
                  <a:gd name="T28" fmla="*/ 31 w 54"/>
                  <a:gd name="T29" fmla="*/ 18 h 21"/>
                  <a:gd name="T30" fmla="*/ 34 w 54"/>
                  <a:gd name="T31" fmla="*/ 18 h 21"/>
                  <a:gd name="T32" fmla="*/ 36 w 54"/>
                  <a:gd name="T33" fmla="*/ 18 h 21"/>
                  <a:gd name="T34" fmla="*/ 37 w 54"/>
                  <a:gd name="T35" fmla="*/ 18 h 21"/>
                  <a:gd name="T36" fmla="*/ 39 w 54"/>
                  <a:gd name="T37" fmla="*/ 18 h 21"/>
                  <a:gd name="T38" fmla="*/ 43 w 54"/>
                  <a:gd name="T39" fmla="*/ 17 h 21"/>
                  <a:gd name="T40" fmla="*/ 46 w 54"/>
                  <a:gd name="T41" fmla="*/ 16 h 21"/>
                  <a:gd name="T42" fmla="*/ 48 w 54"/>
                  <a:gd name="T43" fmla="*/ 16 h 21"/>
                  <a:gd name="T44" fmla="*/ 51 w 54"/>
                  <a:gd name="T45" fmla="*/ 16 h 21"/>
                  <a:gd name="T46" fmla="*/ 53 w 54"/>
                  <a:gd name="T47" fmla="*/ 17 h 21"/>
                  <a:gd name="T48" fmla="*/ 54 w 54"/>
                  <a:gd name="T49" fmla="*/ 17 h 21"/>
                  <a:gd name="T50" fmla="*/ 53 w 54"/>
                  <a:gd name="T51" fmla="*/ 13 h 21"/>
                  <a:gd name="T52" fmla="*/ 53 w 54"/>
                  <a:gd name="T53" fmla="*/ 9 h 21"/>
                  <a:gd name="T54" fmla="*/ 53 w 54"/>
                  <a:gd name="T55" fmla="*/ 9 h 21"/>
                  <a:gd name="T56" fmla="*/ 53 w 54"/>
                  <a:gd name="T57" fmla="*/ 7 h 21"/>
                  <a:gd name="T58" fmla="*/ 52 w 54"/>
                  <a:gd name="T59" fmla="*/ 7 h 21"/>
                  <a:gd name="T60" fmla="*/ 51 w 54"/>
                  <a:gd name="T61" fmla="*/ 4 h 21"/>
                  <a:gd name="T62" fmla="*/ 50 w 54"/>
                  <a:gd name="T63" fmla="*/ 3 h 21"/>
                  <a:gd name="T64" fmla="*/ 48 w 54"/>
                  <a:gd name="T65" fmla="*/ 2 h 21"/>
                  <a:gd name="T66" fmla="*/ 45 w 54"/>
                  <a:gd name="T67" fmla="*/ 2 h 21"/>
                  <a:gd name="T68" fmla="*/ 39 w 54"/>
                  <a:gd name="T69" fmla="*/ 3 h 21"/>
                  <a:gd name="T70" fmla="*/ 35 w 54"/>
                  <a:gd name="T71" fmla="*/ 4 h 21"/>
                  <a:gd name="T72" fmla="*/ 31 w 54"/>
                  <a:gd name="T73" fmla="*/ 3 h 21"/>
                  <a:gd name="T74" fmla="*/ 29 w 54"/>
                  <a:gd name="T75" fmla="*/ 1 h 21"/>
                  <a:gd name="T76" fmla="*/ 24 w 54"/>
                  <a:gd name="T77" fmla="*/ 0 h 21"/>
                  <a:gd name="T78" fmla="*/ 16 w 54"/>
                  <a:gd name="T79" fmla="*/ 3 h 21"/>
                  <a:gd name="T80" fmla="*/ 11 w 54"/>
                  <a:gd name="T81" fmla="*/ 3 h 21"/>
                  <a:gd name="T82" fmla="*/ 9 w 54"/>
                  <a:gd name="T83" fmla="*/ 3 h 21"/>
                  <a:gd name="T84" fmla="*/ 8 w 54"/>
                  <a:gd name="T85" fmla="*/ 6 h 21"/>
                  <a:gd name="T86" fmla="*/ 4 w 54"/>
                  <a:gd name="T87" fmla="*/ 6 h 21"/>
                  <a:gd name="T88" fmla="*/ 2 w 54"/>
                  <a:gd name="T89" fmla="*/ 6 h 21"/>
                  <a:gd name="T90" fmla="*/ 1 w 54"/>
                  <a:gd name="T91" fmla="*/ 8 h 21"/>
                  <a:gd name="T92" fmla="*/ 2 w 54"/>
                  <a:gd name="T93" fmla="*/ 9 h 21"/>
                  <a:gd name="T94" fmla="*/ 3 w 54"/>
                  <a:gd name="T95" fmla="*/ 11 h 21"/>
                  <a:gd name="T96" fmla="*/ 3 w 54"/>
                  <a:gd name="T97" fmla="*/ 13 h 21"/>
                  <a:gd name="T98" fmla="*/ 3 w 54"/>
                  <a:gd name="T99" fmla="*/ 15 h 21"/>
                  <a:gd name="T100" fmla="*/ 4 w 54"/>
                  <a:gd name="T101" fmla="*/ 16 h 21"/>
                  <a:gd name="T102" fmla="*/ 6 w 54"/>
                  <a:gd name="T103" fmla="*/ 17 h 21"/>
                  <a:gd name="T104" fmla="*/ 7 w 54"/>
                  <a:gd name="T105" fmla="*/ 18 h 21"/>
                  <a:gd name="T106" fmla="*/ 9 w 54"/>
                  <a:gd name="T107" fmla="*/ 19 h 21"/>
                  <a:gd name="T108" fmla="*/ 10 w 54"/>
                  <a:gd name="T109" fmla="*/ 20 h 21"/>
                  <a:gd name="T110" fmla="*/ 15 w 54"/>
                  <a:gd name="T111" fmla="*/ 18 h 21"/>
                  <a:gd name="T112" fmla="*/ 18 w 54"/>
                  <a:gd name="T113" fmla="*/ 19 h 21"/>
                  <a:gd name="T114" fmla="*/ 21 w 54"/>
                  <a:gd name="T115" fmla="*/ 20 h 21"/>
                  <a:gd name="T116" fmla="*/ 24 w 54"/>
                  <a:gd name="T117" fmla="*/ 18 h 21"/>
                  <a:gd name="T118" fmla="*/ 26 w 54"/>
                  <a:gd name="T119" fmla="*/ 18 h 21"/>
                  <a:gd name="T120" fmla="*/ 29 w 54"/>
                  <a:gd name="T121"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4" h="21">
                    <a:moveTo>
                      <a:pt x="1" y="4"/>
                    </a:moveTo>
                    <a:cubicBezTo>
                      <a:pt x="1" y="5"/>
                      <a:pt x="1" y="5"/>
                      <a:pt x="2" y="5"/>
                    </a:cubicBezTo>
                    <a:cubicBezTo>
                      <a:pt x="3" y="5"/>
                      <a:pt x="3" y="5"/>
                      <a:pt x="3" y="4"/>
                    </a:cubicBezTo>
                    <a:cubicBezTo>
                      <a:pt x="4" y="4"/>
                      <a:pt x="4" y="4"/>
                      <a:pt x="5" y="3"/>
                    </a:cubicBezTo>
                    <a:cubicBezTo>
                      <a:pt x="5" y="3"/>
                      <a:pt x="6" y="3"/>
                      <a:pt x="6" y="3"/>
                    </a:cubicBezTo>
                    <a:cubicBezTo>
                      <a:pt x="6" y="3"/>
                      <a:pt x="6" y="3"/>
                      <a:pt x="7" y="3"/>
                    </a:cubicBezTo>
                    <a:cubicBezTo>
                      <a:pt x="7" y="3"/>
                      <a:pt x="7" y="3"/>
                      <a:pt x="7" y="3"/>
                    </a:cubicBezTo>
                    <a:cubicBezTo>
                      <a:pt x="8" y="3"/>
                      <a:pt x="8" y="3"/>
                      <a:pt x="8" y="3"/>
                    </a:cubicBezTo>
                    <a:cubicBezTo>
                      <a:pt x="9" y="3"/>
                      <a:pt x="9" y="3"/>
                      <a:pt x="9" y="3"/>
                    </a:cubicBezTo>
                    <a:cubicBezTo>
                      <a:pt x="9" y="3"/>
                      <a:pt x="8" y="2"/>
                      <a:pt x="7" y="2"/>
                    </a:cubicBezTo>
                    <a:cubicBezTo>
                      <a:pt x="7" y="2"/>
                      <a:pt x="7" y="2"/>
                      <a:pt x="6" y="2"/>
                    </a:cubicBezTo>
                    <a:cubicBezTo>
                      <a:pt x="6" y="1"/>
                      <a:pt x="6" y="1"/>
                      <a:pt x="6" y="0"/>
                    </a:cubicBezTo>
                    <a:cubicBezTo>
                      <a:pt x="5" y="0"/>
                      <a:pt x="5" y="0"/>
                      <a:pt x="4" y="0"/>
                    </a:cubicBezTo>
                    <a:cubicBezTo>
                      <a:pt x="4" y="0"/>
                      <a:pt x="4" y="0"/>
                      <a:pt x="3" y="0"/>
                    </a:cubicBezTo>
                    <a:cubicBezTo>
                      <a:pt x="3" y="0"/>
                      <a:pt x="2" y="0"/>
                      <a:pt x="2" y="0"/>
                    </a:cubicBezTo>
                    <a:cubicBezTo>
                      <a:pt x="2" y="0"/>
                      <a:pt x="2" y="1"/>
                      <a:pt x="2" y="1"/>
                    </a:cubicBezTo>
                    <a:cubicBezTo>
                      <a:pt x="2" y="1"/>
                      <a:pt x="2" y="2"/>
                      <a:pt x="2" y="2"/>
                    </a:cubicBezTo>
                    <a:cubicBezTo>
                      <a:pt x="2" y="3"/>
                      <a:pt x="2" y="3"/>
                      <a:pt x="1" y="3"/>
                    </a:cubicBezTo>
                    <a:cubicBezTo>
                      <a:pt x="1" y="3"/>
                      <a:pt x="1" y="3"/>
                      <a:pt x="1" y="3"/>
                    </a:cubicBezTo>
                    <a:cubicBezTo>
                      <a:pt x="1" y="4"/>
                      <a:pt x="1" y="4"/>
                      <a:pt x="1" y="4"/>
                    </a:cubicBezTo>
                    <a:cubicBezTo>
                      <a:pt x="1" y="4"/>
                      <a:pt x="1" y="4"/>
                      <a:pt x="1" y="4"/>
                    </a:cubicBezTo>
                    <a:close/>
                    <a:moveTo>
                      <a:pt x="29" y="18"/>
                    </a:moveTo>
                    <a:cubicBezTo>
                      <a:pt x="29" y="18"/>
                      <a:pt x="29" y="18"/>
                      <a:pt x="29" y="18"/>
                    </a:cubicBezTo>
                    <a:cubicBezTo>
                      <a:pt x="30" y="18"/>
                      <a:pt x="30" y="18"/>
                      <a:pt x="30" y="18"/>
                    </a:cubicBezTo>
                    <a:cubicBezTo>
                      <a:pt x="30" y="18"/>
                      <a:pt x="29" y="19"/>
                      <a:pt x="29" y="19"/>
                    </a:cubicBezTo>
                    <a:cubicBezTo>
                      <a:pt x="29" y="19"/>
                      <a:pt x="29" y="20"/>
                      <a:pt x="29" y="20"/>
                    </a:cubicBezTo>
                    <a:cubicBezTo>
                      <a:pt x="29" y="20"/>
                      <a:pt x="29" y="21"/>
                      <a:pt x="29" y="21"/>
                    </a:cubicBezTo>
                    <a:cubicBezTo>
                      <a:pt x="30" y="21"/>
                      <a:pt x="30" y="20"/>
                      <a:pt x="30" y="19"/>
                    </a:cubicBezTo>
                    <a:cubicBezTo>
                      <a:pt x="30" y="19"/>
                      <a:pt x="30" y="19"/>
                      <a:pt x="30" y="19"/>
                    </a:cubicBezTo>
                    <a:cubicBezTo>
                      <a:pt x="30" y="19"/>
                      <a:pt x="31" y="18"/>
                      <a:pt x="31" y="18"/>
                    </a:cubicBezTo>
                    <a:cubicBezTo>
                      <a:pt x="31" y="18"/>
                      <a:pt x="32" y="18"/>
                      <a:pt x="32" y="18"/>
                    </a:cubicBezTo>
                    <a:cubicBezTo>
                      <a:pt x="32" y="19"/>
                      <a:pt x="33" y="19"/>
                      <a:pt x="34" y="18"/>
                    </a:cubicBezTo>
                    <a:cubicBezTo>
                      <a:pt x="34" y="18"/>
                      <a:pt x="35" y="18"/>
                      <a:pt x="35" y="18"/>
                    </a:cubicBezTo>
                    <a:cubicBezTo>
                      <a:pt x="35" y="18"/>
                      <a:pt x="35" y="18"/>
                      <a:pt x="36" y="18"/>
                    </a:cubicBezTo>
                    <a:cubicBezTo>
                      <a:pt x="36" y="18"/>
                      <a:pt x="36" y="18"/>
                      <a:pt x="36" y="18"/>
                    </a:cubicBezTo>
                    <a:cubicBezTo>
                      <a:pt x="36" y="18"/>
                      <a:pt x="37" y="18"/>
                      <a:pt x="37" y="18"/>
                    </a:cubicBezTo>
                    <a:cubicBezTo>
                      <a:pt x="37" y="18"/>
                      <a:pt x="37" y="18"/>
                      <a:pt x="38" y="18"/>
                    </a:cubicBezTo>
                    <a:cubicBezTo>
                      <a:pt x="38" y="18"/>
                      <a:pt x="39" y="18"/>
                      <a:pt x="39" y="18"/>
                    </a:cubicBezTo>
                    <a:cubicBezTo>
                      <a:pt x="40" y="18"/>
                      <a:pt x="41" y="18"/>
                      <a:pt x="41" y="17"/>
                    </a:cubicBezTo>
                    <a:cubicBezTo>
                      <a:pt x="42" y="17"/>
                      <a:pt x="42" y="17"/>
                      <a:pt x="43" y="17"/>
                    </a:cubicBezTo>
                    <a:cubicBezTo>
                      <a:pt x="45" y="17"/>
                      <a:pt x="46" y="16"/>
                      <a:pt x="46" y="16"/>
                    </a:cubicBezTo>
                    <a:cubicBezTo>
                      <a:pt x="46" y="16"/>
                      <a:pt x="46" y="16"/>
                      <a:pt x="46" y="16"/>
                    </a:cubicBezTo>
                    <a:cubicBezTo>
                      <a:pt x="48" y="17"/>
                      <a:pt x="48" y="17"/>
                      <a:pt x="48" y="17"/>
                    </a:cubicBezTo>
                    <a:cubicBezTo>
                      <a:pt x="48" y="17"/>
                      <a:pt x="48" y="17"/>
                      <a:pt x="48" y="16"/>
                    </a:cubicBezTo>
                    <a:cubicBezTo>
                      <a:pt x="48" y="16"/>
                      <a:pt x="48" y="16"/>
                      <a:pt x="49" y="16"/>
                    </a:cubicBezTo>
                    <a:cubicBezTo>
                      <a:pt x="50" y="16"/>
                      <a:pt x="50" y="16"/>
                      <a:pt x="51" y="16"/>
                    </a:cubicBezTo>
                    <a:cubicBezTo>
                      <a:pt x="51" y="16"/>
                      <a:pt x="51" y="16"/>
                      <a:pt x="51" y="16"/>
                    </a:cubicBezTo>
                    <a:cubicBezTo>
                      <a:pt x="52" y="16"/>
                      <a:pt x="52" y="16"/>
                      <a:pt x="53" y="17"/>
                    </a:cubicBezTo>
                    <a:cubicBezTo>
                      <a:pt x="53" y="17"/>
                      <a:pt x="54" y="17"/>
                      <a:pt x="54" y="17"/>
                    </a:cubicBezTo>
                    <a:cubicBezTo>
                      <a:pt x="54" y="17"/>
                      <a:pt x="54" y="17"/>
                      <a:pt x="54" y="17"/>
                    </a:cubicBezTo>
                    <a:cubicBezTo>
                      <a:pt x="54" y="17"/>
                      <a:pt x="53" y="15"/>
                      <a:pt x="53" y="15"/>
                    </a:cubicBezTo>
                    <a:cubicBezTo>
                      <a:pt x="53" y="15"/>
                      <a:pt x="53" y="14"/>
                      <a:pt x="53" y="13"/>
                    </a:cubicBezTo>
                    <a:cubicBezTo>
                      <a:pt x="53" y="13"/>
                      <a:pt x="53" y="12"/>
                      <a:pt x="53" y="12"/>
                    </a:cubicBezTo>
                    <a:cubicBezTo>
                      <a:pt x="53" y="11"/>
                      <a:pt x="52" y="10"/>
                      <a:pt x="53" y="9"/>
                    </a:cubicBezTo>
                    <a:cubicBezTo>
                      <a:pt x="53" y="9"/>
                      <a:pt x="53" y="9"/>
                      <a:pt x="53" y="9"/>
                    </a:cubicBezTo>
                    <a:cubicBezTo>
                      <a:pt x="53" y="9"/>
                      <a:pt x="53" y="9"/>
                      <a:pt x="53" y="9"/>
                    </a:cubicBezTo>
                    <a:cubicBezTo>
                      <a:pt x="53" y="8"/>
                      <a:pt x="53" y="8"/>
                      <a:pt x="54" y="8"/>
                    </a:cubicBezTo>
                    <a:cubicBezTo>
                      <a:pt x="53" y="7"/>
                      <a:pt x="53" y="7"/>
                      <a:pt x="53" y="7"/>
                    </a:cubicBezTo>
                    <a:cubicBezTo>
                      <a:pt x="53" y="7"/>
                      <a:pt x="53" y="7"/>
                      <a:pt x="53" y="7"/>
                    </a:cubicBezTo>
                    <a:cubicBezTo>
                      <a:pt x="52" y="7"/>
                      <a:pt x="52" y="7"/>
                      <a:pt x="52" y="7"/>
                    </a:cubicBezTo>
                    <a:cubicBezTo>
                      <a:pt x="52" y="7"/>
                      <a:pt x="51" y="7"/>
                      <a:pt x="51" y="6"/>
                    </a:cubicBezTo>
                    <a:cubicBezTo>
                      <a:pt x="51" y="5"/>
                      <a:pt x="51" y="5"/>
                      <a:pt x="51" y="4"/>
                    </a:cubicBezTo>
                    <a:cubicBezTo>
                      <a:pt x="51" y="4"/>
                      <a:pt x="51" y="4"/>
                      <a:pt x="50" y="3"/>
                    </a:cubicBezTo>
                    <a:cubicBezTo>
                      <a:pt x="50" y="3"/>
                      <a:pt x="50" y="3"/>
                      <a:pt x="50" y="3"/>
                    </a:cubicBezTo>
                    <a:cubicBezTo>
                      <a:pt x="49" y="2"/>
                      <a:pt x="49" y="2"/>
                      <a:pt x="49" y="2"/>
                    </a:cubicBezTo>
                    <a:cubicBezTo>
                      <a:pt x="48" y="2"/>
                      <a:pt x="48" y="2"/>
                      <a:pt x="48" y="2"/>
                    </a:cubicBezTo>
                    <a:cubicBezTo>
                      <a:pt x="48" y="2"/>
                      <a:pt x="47" y="2"/>
                      <a:pt x="47" y="2"/>
                    </a:cubicBezTo>
                    <a:cubicBezTo>
                      <a:pt x="46" y="2"/>
                      <a:pt x="46" y="2"/>
                      <a:pt x="45" y="2"/>
                    </a:cubicBezTo>
                    <a:cubicBezTo>
                      <a:pt x="44" y="3"/>
                      <a:pt x="41" y="4"/>
                      <a:pt x="40" y="4"/>
                    </a:cubicBezTo>
                    <a:cubicBezTo>
                      <a:pt x="39" y="3"/>
                      <a:pt x="39" y="3"/>
                      <a:pt x="39" y="3"/>
                    </a:cubicBezTo>
                    <a:cubicBezTo>
                      <a:pt x="38" y="3"/>
                      <a:pt x="37" y="3"/>
                      <a:pt x="37" y="4"/>
                    </a:cubicBezTo>
                    <a:cubicBezTo>
                      <a:pt x="36" y="4"/>
                      <a:pt x="35" y="4"/>
                      <a:pt x="35" y="4"/>
                    </a:cubicBezTo>
                    <a:cubicBezTo>
                      <a:pt x="34" y="4"/>
                      <a:pt x="33" y="3"/>
                      <a:pt x="33" y="3"/>
                    </a:cubicBezTo>
                    <a:cubicBezTo>
                      <a:pt x="32" y="3"/>
                      <a:pt x="32" y="3"/>
                      <a:pt x="31" y="3"/>
                    </a:cubicBezTo>
                    <a:cubicBezTo>
                      <a:pt x="31" y="3"/>
                      <a:pt x="30" y="2"/>
                      <a:pt x="30" y="2"/>
                    </a:cubicBezTo>
                    <a:cubicBezTo>
                      <a:pt x="29" y="2"/>
                      <a:pt x="29" y="1"/>
                      <a:pt x="29" y="1"/>
                    </a:cubicBezTo>
                    <a:cubicBezTo>
                      <a:pt x="28" y="1"/>
                      <a:pt x="28" y="1"/>
                      <a:pt x="28" y="1"/>
                    </a:cubicBezTo>
                    <a:cubicBezTo>
                      <a:pt x="27" y="1"/>
                      <a:pt x="27" y="1"/>
                      <a:pt x="24" y="0"/>
                    </a:cubicBezTo>
                    <a:cubicBezTo>
                      <a:pt x="24" y="0"/>
                      <a:pt x="23" y="0"/>
                      <a:pt x="23" y="0"/>
                    </a:cubicBezTo>
                    <a:cubicBezTo>
                      <a:pt x="20" y="0"/>
                      <a:pt x="17" y="2"/>
                      <a:pt x="16" y="3"/>
                    </a:cubicBezTo>
                    <a:cubicBezTo>
                      <a:pt x="15" y="3"/>
                      <a:pt x="14" y="3"/>
                      <a:pt x="13" y="3"/>
                    </a:cubicBezTo>
                    <a:cubicBezTo>
                      <a:pt x="12" y="3"/>
                      <a:pt x="11" y="3"/>
                      <a:pt x="11" y="3"/>
                    </a:cubicBezTo>
                    <a:cubicBezTo>
                      <a:pt x="10" y="3"/>
                      <a:pt x="10" y="3"/>
                      <a:pt x="9" y="3"/>
                    </a:cubicBezTo>
                    <a:cubicBezTo>
                      <a:pt x="9" y="3"/>
                      <a:pt x="9" y="3"/>
                      <a:pt x="9" y="3"/>
                    </a:cubicBezTo>
                    <a:cubicBezTo>
                      <a:pt x="9" y="3"/>
                      <a:pt x="9" y="4"/>
                      <a:pt x="9" y="4"/>
                    </a:cubicBezTo>
                    <a:cubicBezTo>
                      <a:pt x="9" y="4"/>
                      <a:pt x="9" y="5"/>
                      <a:pt x="8" y="6"/>
                    </a:cubicBezTo>
                    <a:cubicBezTo>
                      <a:pt x="7" y="6"/>
                      <a:pt x="6" y="6"/>
                      <a:pt x="5" y="6"/>
                    </a:cubicBezTo>
                    <a:cubicBezTo>
                      <a:pt x="4" y="6"/>
                      <a:pt x="4" y="6"/>
                      <a:pt x="4" y="6"/>
                    </a:cubicBezTo>
                    <a:cubicBezTo>
                      <a:pt x="4" y="6"/>
                      <a:pt x="4" y="6"/>
                      <a:pt x="4" y="6"/>
                    </a:cubicBezTo>
                    <a:cubicBezTo>
                      <a:pt x="3" y="6"/>
                      <a:pt x="2" y="6"/>
                      <a:pt x="2" y="6"/>
                    </a:cubicBezTo>
                    <a:cubicBezTo>
                      <a:pt x="1" y="6"/>
                      <a:pt x="0" y="7"/>
                      <a:pt x="1" y="8"/>
                    </a:cubicBezTo>
                    <a:cubicBezTo>
                      <a:pt x="1" y="8"/>
                      <a:pt x="1" y="8"/>
                      <a:pt x="1" y="8"/>
                    </a:cubicBezTo>
                    <a:cubicBezTo>
                      <a:pt x="2" y="8"/>
                      <a:pt x="2" y="8"/>
                      <a:pt x="2" y="8"/>
                    </a:cubicBezTo>
                    <a:cubicBezTo>
                      <a:pt x="2" y="9"/>
                      <a:pt x="2" y="9"/>
                      <a:pt x="2" y="9"/>
                    </a:cubicBezTo>
                    <a:cubicBezTo>
                      <a:pt x="2" y="9"/>
                      <a:pt x="2" y="9"/>
                      <a:pt x="2" y="10"/>
                    </a:cubicBezTo>
                    <a:cubicBezTo>
                      <a:pt x="3" y="10"/>
                      <a:pt x="3" y="11"/>
                      <a:pt x="3" y="11"/>
                    </a:cubicBezTo>
                    <a:cubicBezTo>
                      <a:pt x="2" y="11"/>
                      <a:pt x="2" y="12"/>
                      <a:pt x="2" y="12"/>
                    </a:cubicBezTo>
                    <a:cubicBezTo>
                      <a:pt x="2" y="12"/>
                      <a:pt x="2" y="13"/>
                      <a:pt x="3" y="13"/>
                    </a:cubicBezTo>
                    <a:cubicBezTo>
                      <a:pt x="3" y="13"/>
                      <a:pt x="3" y="14"/>
                      <a:pt x="3" y="14"/>
                    </a:cubicBezTo>
                    <a:cubicBezTo>
                      <a:pt x="3" y="15"/>
                      <a:pt x="3" y="15"/>
                      <a:pt x="3" y="15"/>
                    </a:cubicBezTo>
                    <a:cubicBezTo>
                      <a:pt x="3" y="15"/>
                      <a:pt x="3" y="15"/>
                      <a:pt x="3" y="15"/>
                    </a:cubicBezTo>
                    <a:cubicBezTo>
                      <a:pt x="4" y="16"/>
                      <a:pt x="4" y="16"/>
                      <a:pt x="4" y="16"/>
                    </a:cubicBezTo>
                    <a:cubicBezTo>
                      <a:pt x="4" y="16"/>
                      <a:pt x="5" y="16"/>
                      <a:pt x="5" y="16"/>
                    </a:cubicBezTo>
                    <a:cubicBezTo>
                      <a:pt x="5" y="17"/>
                      <a:pt x="6" y="17"/>
                      <a:pt x="6" y="17"/>
                    </a:cubicBezTo>
                    <a:cubicBezTo>
                      <a:pt x="6" y="18"/>
                      <a:pt x="6" y="18"/>
                      <a:pt x="7" y="18"/>
                    </a:cubicBezTo>
                    <a:cubicBezTo>
                      <a:pt x="7" y="18"/>
                      <a:pt x="7" y="18"/>
                      <a:pt x="7" y="18"/>
                    </a:cubicBezTo>
                    <a:cubicBezTo>
                      <a:pt x="7" y="18"/>
                      <a:pt x="7" y="18"/>
                      <a:pt x="8" y="18"/>
                    </a:cubicBezTo>
                    <a:cubicBezTo>
                      <a:pt x="8" y="18"/>
                      <a:pt x="9" y="18"/>
                      <a:pt x="9" y="19"/>
                    </a:cubicBezTo>
                    <a:cubicBezTo>
                      <a:pt x="9" y="19"/>
                      <a:pt x="9" y="19"/>
                      <a:pt x="9" y="19"/>
                    </a:cubicBezTo>
                    <a:cubicBezTo>
                      <a:pt x="9" y="20"/>
                      <a:pt x="10" y="20"/>
                      <a:pt x="10" y="20"/>
                    </a:cubicBezTo>
                    <a:cubicBezTo>
                      <a:pt x="11" y="20"/>
                      <a:pt x="13" y="19"/>
                      <a:pt x="13" y="19"/>
                    </a:cubicBezTo>
                    <a:cubicBezTo>
                      <a:pt x="13" y="18"/>
                      <a:pt x="13" y="18"/>
                      <a:pt x="15" y="18"/>
                    </a:cubicBezTo>
                    <a:cubicBezTo>
                      <a:pt x="15" y="18"/>
                      <a:pt x="15" y="18"/>
                      <a:pt x="15" y="18"/>
                    </a:cubicBezTo>
                    <a:cubicBezTo>
                      <a:pt x="16" y="18"/>
                      <a:pt x="17" y="19"/>
                      <a:pt x="18" y="19"/>
                    </a:cubicBezTo>
                    <a:cubicBezTo>
                      <a:pt x="19" y="20"/>
                      <a:pt x="19" y="20"/>
                      <a:pt x="19" y="20"/>
                    </a:cubicBezTo>
                    <a:cubicBezTo>
                      <a:pt x="20" y="20"/>
                      <a:pt x="20" y="20"/>
                      <a:pt x="21" y="20"/>
                    </a:cubicBezTo>
                    <a:cubicBezTo>
                      <a:pt x="21" y="20"/>
                      <a:pt x="22" y="19"/>
                      <a:pt x="22" y="19"/>
                    </a:cubicBezTo>
                    <a:cubicBezTo>
                      <a:pt x="23" y="19"/>
                      <a:pt x="24" y="19"/>
                      <a:pt x="24" y="18"/>
                    </a:cubicBezTo>
                    <a:cubicBezTo>
                      <a:pt x="24" y="18"/>
                      <a:pt x="25" y="18"/>
                      <a:pt x="25" y="18"/>
                    </a:cubicBezTo>
                    <a:cubicBezTo>
                      <a:pt x="25" y="18"/>
                      <a:pt x="25" y="18"/>
                      <a:pt x="26" y="18"/>
                    </a:cubicBezTo>
                    <a:cubicBezTo>
                      <a:pt x="26" y="18"/>
                      <a:pt x="27" y="18"/>
                      <a:pt x="27" y="18"/>
                    </a:cubicBezTo>
                    <a:cubicBezTo>
                      <a:pt x="28" y="18"/>
                      <a:pt x="28" y="18"/>
                      <a:pt x="29" y="1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22" name="Freeform 111">
                <a:extLst>
                  <a:ext uri="{FF2B5EF4-FFF2-40B4-BE49-F238E27FC236}">
                    <a16:creationId xmlns:a16="http://schemas.microsoft.com/office/drawing/2014/main" id="{594E78FB-441F-437E-9F1F-42F1583CAB5A}"/>
                  </a:ext>
                </a:extLst>
              </p:cNvPr>
              <p:cNvSpPr>
                <a:spLocks/>
              </p:cNvSpPr>
              <p:nvPr userDrawn="1"/>
            </p:nvSpPr>
            <p:spPr bwMode="auto">
              <a:xfrm>
                <a:off x="5010" y="2187"/>
                <a:ext cx="36" cy="37"/>
              </a:xfrm>
              <a:custGeom>
                <a:avLst/>
                <a:gdLst>
                  <a:gd name="T0" fmla="*/ 0 w 6"/>
                  <a:gd name="T1" fmla="*/ 1 h 6"/>
                  <a:gd name="T2" fmla="*/ 0 w 6"/>
                  <a:gd name="T3" fmla="*/ 2 h 6"/>
                  <a:gd name="T4" fmla="*/ 2 w 6"/>
                  <a:gd name="T5" fmla="*/ 4 h 6"/>
                  <a:gd name="T6" fmla="*/ 2 w 6"/>
                  <a:gd name="T7" fmla="*/ 6 h 6"/>
                  <a:gd name="T8" fmla="*/ 3 w 6"/>
                  <a:gd name="T9" fmla="*/ 6 h 6"/>
                  <a:gd name="T10" fmla="*/ 6 w 6"/>
                  <a:gd name="T11" fmla="*/ 2 h 6"/>
                  <a:gd name="T12" fmla="*/ 6 w 6"/>
                  <a:gd name="T13" fmla="*/ 2 h 6"/>
                  <a:gd name="T14" fmla="*/ 3 w 6"/>
                  <a:gd name="T15" fmla="*/ 0 h 6"/>
                  <a:gd name="T16" fmla="*/ 3 w 6"/>
                  <a:gd name="T17" fmla="*/ 0 h 6"/>
                  <a:gd name="T18" fmla="*/ 0 w 6"/>
                  <a:gd name="T19"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0" y="1"/>
                    </a:moveTo>
                    <a:cubicBezTo>
                      <a:pt x="0" y="2"/>
                      <a:pt x="0" y="2"/>
                      <a:pt x="0" y="2"/>
                    </a:cubicBezTo>
                    <a:cubicBezTo>
                      <a:pt x="1" y="3"/>
                      <a:pt x="1" y="4"/>
                      <a:pt x="2" y="4"/>
                    </a:cubicBezTo>
                    <a:cubicBezTo>
                      <a:pt x="3" y="4"/>
                      <a:pt x="3" y="5"/>
                      <a:pt x="2" y="6"/>
                    </a:cubicBezTo>
                    <a:cubicBezTo>
                      <a:pt x="3" y="6"/>
                      <a:pt x="3" y="6"/>
                      <a:pt x="3" y="6"/>
                    </a:cubicBezTo>
                    <a:cubicBezTo>
                      <a:pt x="4" y="5"/>
                      <a:pt x="6" y="3"/>
                      <a:pt x="6" y="2"/>
                    </a:cubicBezTo>
                    <a:cubicBezTo>
                      <a:pt x="6" y="2"/>
                      <a:pt x="6" y="2"/>
                      <a:pt x="6" y="2"/>
                    </a:cubicBezTo>
                    <a:cubicBezTo>
                      <a:pt x="5" y="1"/>
                      <a:pt x="4" y="0"/>
                      <a:pt x="3" y="0"/>
                    </a:cubicBezTo>
                    <a:cubicBezTo>
                      <a:pt x="3" y="0"/>
                      <a:pt x="3" y="0"/>
                      <a:pt x="3" y="0"/>
                    </a:cubicBezTo>
                    <a:cubicBezTo>
                      <a:pt x="2" y="0"/>
                      <a:pt x="0" y="1"/>
                      <a:pt x="0" y="1"/>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23" name="Freeform 112">
                <a:extLst>
                  <a:ext uri="{FF2B5EF4-FFF2-40B4-BE49-F238E27FC236}">
                    <a16:creationId xmlns:a16="http://schemas.microsoft.com/office/drawing/2014/main" id="{09265404-7194-43BB-9853-5E18B3E13C8F}"/>
                  </a:ext>
                </a:extLst>
              </p:cNvPr>
              <p:cNvSpPr>
                <a:spLocks/>
              </p:cNvSpPr>
              <p:nvPr userDrawn="1"/>
            </p:nvSpPr>
            <p:spPr bwMode="auto">
              <a:xfrm>
                <a:off x="5010" y="2187"/>
                <a:ext cx="36" cy="37"/>
              </a:xfrm>
              <a:custGeom>
                <a:avLst/>
                <a:gdLst>
                  <a:gd name="T0" fmla="*/ 0 w 6"/>
                  <a:gd name="T1" fmla="*/ 1 h 6"/>
                  <a:gd name="T2" fmla="*/ 0 w 6"/>
                  <a:gd name="T3" fmla="*/ 2 h 6"/>
                  <a:gd name="T4" fmla="*/ 2 w 6"/>
                  <a:gd name="T5" fmla="*/ 4 h 6"/>
                  <a:gd name="T6" fmla="*/ 2 w 6"/>
                  <a:gd name="T7" fmla="*/ 6 h 6"/>
                  <a:gd name="T8" fmla="*/ 3 w 6"/>
                  <a:gd name="T9" fmla="*/ 6 h 6"/>
                  <a:gd name="T10" fmla="*/ 6 w 6"/>
                  <a:gd name="T11" fmla="*/ 2 h 6"/>
                  <a:gd name="T12" fmla="*/ 6 w 6"/>
                  <a:gd name="T13" fmla="*/ 2 h 6"/>
                  <a:gd name="T14" fmla="*/ 3 w 6"/>
                  <a:gd name="T15" fmla="*/ 0 h 6"/>
                  <a:gd name="T16" fmla="*/ 3 w 6"/>
                  <a:gd name="T17" fmla="*/ 0 h 6"/>
                  <a:gd name="T18" fmla="*/ 0 w 6"/>
                  <a:gd name="T19"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0" y="1"/>
                    </a:moveTo>
                    <a:cubicBezTo>
                      <a:pt x="0" y="2"/>
                      <a:pt x="0" y="2"/>
                      <a:pt x="0" y="2"/>
                    </a:cubicBezTo>
                    <a:cubicBezTo>
                      <a:pt x="1" y="3"/>
                      <a:pt x="1" y="4"/>
                      <a:pt x="2" y="4"/>
                    </a:cubicBezTo>
                    <a:cubicBezTo>
                      <a:pt x="3" y="4"/>
                      <a:pt x="3" y="5"/>
                      <a:pt x="2" y="6"/>
                    </a:cubicBezTo>
                    <a:cubicBezTo>
                      <a:pt x="3" y="6"/>
                      <a:pt x="3" y="6"/>
                      <a:pt x="3" y="6"/>
                    </a:cubicBezTo>
                    <a:cubicBezTo>
                      <a:pt x="4" y="5"/>
                      <a:pt x="6" y="3"/>
                      <a:pt x="6" y="2"/>
                    </a:cubicBezTo>
                    <a:cubicBezTo>
                      <a:pt x="6" y="2"/>
                      <a:pt x="6" y="2"/>
                      <a:pt x="6" y="2"/>
                    </a:cubicBezTo>
                    <a:cubicBezTo>
                      <a:pt x="5" y="1"/>
                      <a:pt x="4" y="0"/>
                      <a:pt x="3" y="0"/>
                    </a:cubicBezTo>
                    <a:cubicBezTo>
                      <a:pt x="3" y="0"/>
                      <a:pt x="3" y="0"/>
                      <a:pt x="3" y="0"/>
                    </a:cubicBezTo>
                    <a:cubicBezTo>
                      <a:pt x="2" y="0"/>
                      <a:pt x="0" y="1"/>
                      <a:pt x="0" y="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24" name="Freeform 113">
                <a:extLst>
                  <a:ext uri="{FF2B5EF4-FFF2-40B4-BE49-F238E27FC236}">
                    <a16:creationId xmlns:a16="http://schemas.microsoft.com/office/drawing/2014/main" id="{3D94AB08-AFF5-4202-8010-E3128AF1C664}"/>
                  </a:ext>
                </a:extLst>
              </p:cNvPr>
              <p:cNvSpPr>
                <a:spLocks/>
              </p:cNvSpPr>
              <p:nvPr userDrawn="1"/>
            </p:nvSpPr>
            <p:spPr bwMode="auto">
              <a:xfrm>
                <a:off x="5794" y="2036"/>
                <a:ext cx="120" cy="115"/>
              </a:xfrm>
              <a:custGeom>
                <a:avLst/>
                <a:gdLst>
                  <a:gd name="T0" fmla="*/ 0 w 20"/>
                  <a:gd name="T1" fmla="*/ 11 h 19"/>
                  <a:gd name="T2" fmla="*/ 4 w 20"/>
                  <a:gd name="T3" fmla="*/ 13 h 19"/>
                  <a:gd name="T4" fmla="*/ 3 w 20"/>
                  <a:gd name="T5" fmla="*/ 15 h 19"/>
                  <a:gd name="T6" fmla="*/ 2 w 20"/>
                  <a:gd name="T7" fmla="*/ 16 h 19"/>
                  <a:gd name="T8" fmla="*/ 2 w 20"/>
                  <a:gd name="T9" fmla="*/ 17 h 19"/>
                  <a:gd name="T10" fmla="*/ 2 w 20"/>
                  <a:gd name="T11" fmla="*/ 18 h 19"/>
                  <a:gd name="T12" fmla="*/ 3 w 20"/>
                  <a:gd name="T13" fmla="*/ 19 h 19"/>
                  <a:gd name="T14" fmla="*/ 4 w 20"/>
                  <a:gd name="T15" fmla="*/ 18 h 19"/>
                  <a:gd name="T16" fmla="*/ 5 w 20"/>
                  <a:gd name="T17" fmla="*/ 18 h 19"/>
                  <a:gd name="T18" fmla="*/ 6 w 20"/>
                  <a:gd name="T19" fmla="*/ 18 h 19"/>
                  <a:gd name="T20" fmla="*/ 7 w 20"/>
                  <a:gd name="T21" fmla="*/ 18 h 19"/>
                  <a:gd name="T22" fmla="*/ 8 w 20"/>
                  <a:gd name="T23" fmla="*/ 18 h 19"/>
                  <a:gd name="T24" fmla="*/ 8 w 20"/>
                  <a:gd name="T25" fmla="*/ 17 h 19"/>
                  <a:gd name="T26" fmla="*/ 11 w 20"/>
                  <a:gd name="T27" fmla="*/ 16 h 19"/>
                  <a:gd name="T28" fmla="*/ 12 w 20"/>
                  <a:gd name="T29" fmla="*/ 16 h 19"/>
                  <a:gd name="T30" fmla="*/ 10 w 20"/>
                  <a:gd name="T31" fmla="*/ 14 h 19"/>
                  <a:gd name="T32" fmla="*/ 9 w 20"/>
                  <a:gd name="T33" fmla="*/ 12 h 19"/>
                  <a:gd name="T34" fmla="*/ 11 w 20"/>
                  <a:gd name="T35" fmla="*/ 11 h 19"/>
                  <a:gd name="T36" fmla="*/ 14 w 20"/>
                  <a:gd name="T37" fmla="*/ 9 h 19"/>
                  <a:gd name="T38" fmla="*/ 16 w 20"/>
                  <a:gd name="T39" fmla="*/ 8 h 19"/>
                  <a:gd name="T40" fmla="*/ 16 w 20"/>
                  <a:gd name="T41" fmla="*/ 6 h 19"/>
                  <a:gd name="T42" fmla="*/ 17 w 20"/>
                  <a:gd name="T43" fmla="*/ 4 h 19"/>
                  <a:gd name="T44" fmla="*/ 20 w 20"/>
                  <a:gd name="T45" fmla="*/ 1 h 19"/>
                  <a:gd name="T46" fmla="*/ 19 w 20"/>
                  <a:gd name="T47" fmla="*/ 1 h 19"/>
                  <a:gd name="T48" fmla="*/ 19 w 20"/>
                  <a:gd name="T49" fmla="*/ 1 h 19"/>
                  <a:gd name="T50" fmla="*/ 18 w 20"/>
                  <a:gd name="T51" fmla="*/ 1 h 19"/>
                  <a:gd name="T52" fmla="*/ 17 w 20"/>
                  <a:gd name="T53" fmla="*/ 0 h 19"/>
                  <a:gd name="T54" fmla="*/ 16 w 20"/>
                  <a:gd name="T55" fmla="*/ 1 h 19"/>
                  <a:gd name="T56" fmla="*/ 15 w 20"/>
                  <a:gd name="T57" fmla="*/ 3 h 19"/>
                  <a:gd name="T58" fmla="*/ 15 w 20"/>
                  <a:gd name="T59" fmla="*/ 3 h 19"/>
                  <a:gd name="T60" fmla="*/ 13 w 20"/>
                  <a:gd name="T61" fmla="*/ 4 h 19"/>
                  <a:gd name="T62" fmla="*/ 13 w 20"/>
                  <a:gd name="T63" fmla="*/ 4 h 19"/>
                  <a:gd name="T64" fmla="*/ 12 w 20"/>
                  <a:gd name="T65" fmla="*/ 4 h 19"/>
                  <a:gd name="T66" fmla="*/ 12 w 20"/>
                  <a:gd name="T67" fmla="*/ 5 h 19"/>
                  <a:gd name="T68" fmla="*/ 12 w 20"/>
                  <a:gd name="T69" fmla="*/ 6 h 19"/>
                  <a:gd name="T70" fmla="*/ 12 w 20"/>
                  <a:gd name="T71" fmla="*/ 6 h 19"/>
                  <a:gd name="T72" fmla="*/ 11 w 20"/>
                  <a:gd name="T73" fmla="*/ 6 h 19"/>
                  <a:gd name="T74" fmla="*/ 10 w 20"/>
                  <a:gd name="T75" fmla="*/ 6 h 19"/>
                  <a:gd name="T76" fmla="*/ 9 w 20"/>
                  <a:gd name="T77" fmla="*/ 5 h 19"/>
                  <a:gd name="T78" fmla="*/ 8 w 20"/>
                  <a:gd name="T79" fmla="*/ 5 h 19"/>
                  <a:gd name="T80" fmla="*/ 7 w 20"/>
                  <a:gd name="T81" fmla="*/ 6 h 19"/>
                  <a:gd name="T82" fmla="*/ 7 w 20"/>
                  <a:gd name="T83" fmla="*/ 7 h 19"/>
                  <a:gd name="T84" fmla="*/ 2 w 20"/>
                  <a:gd name="T85" fmla="*/ 10 h 19"/>
                  <a:gd name="T86" fmla="*/ 1 w 20"/>
                  <a:gd name="T87" fmla="*/ 10 h 19"/>
                  <a:gd name="T88" fmla="*/ 0 w 20"/>
                  <a:gd name="T89"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0" h="19">
                    <a:moveTo>
                      <a:pt x="0" y="11"/>
                    </a:moveTo>
                    <a:cubicBezTo>
                      <a:pt x="2" y="11"/>
                      <a:pt x="3" y="12"/>
                      <a:pt x="4" y="13"/>
                    </a:cubicBezTo>
                    <a:cubicBezTo>
                      <a:pt x="4" y="14"/>
                      <a:pt x="3" y="15"/>
                      <a:pt x="3" y="15"/>
                    </a:cubicBezTo>
                    <a:cubicBezTo>
                      <a:pt x="2" y="16"/>
                      <a:pt x="2" y="16"/>
                      <a:pt x="2" y="16"/>
                    </a:cubicBezTo>
                    <a:cubicBezTo>
                      <a:pt x="2" y="17"/>
                      <a:pt x="2" y="17"/>
                      <a:pt x="2" y="17"/>
                    </a:cubicBezTo>
                    <a:cubicBezTo>
                      <a:pt x="2" y="17"/>
                      <a:pt x="2" y="17"/>
                      <a:pt x="2" y="18"/>
                    </a:cubicBezTo>
                    <a:cubicBezTo>
                      <a:pt x="2" y="18"/>
                      <a:pt x="3" y="19"/>
                      <a:pt x="3" y="19"/>
                    </a:cubicBezTo>
                    <a:cubicBezTo>
                      <a:pt x="3" y="19"/>
                      <a:pt x="4" y="19"/>
                      <a:pt x="4" y="18"/>
                    </a:cubicBezTo>
                    <a:cubicBezTo>
                      <a:pt x="4" y="18"/>
                      <a:pt x="4" y="18"/>
                      <a:pt x="5" y="18"/>
                    </a:cubicBezTo>
                    <a:cubicBezTo>
                      <a:pt x="5" y="18"/>
                      <a:pt x="6" y="18"/>
                      <a:pt x="6" y="18"/>
                    </a:cubicBezTo>
                    <a:cubicBezTo>
                      <a:pt x="6" y="18"/>
                      <a:pt x="7" y="18"/>
                      <a:pt x="7" y="18"/>
                    </a:cubicBezTo>
                    <a:cubicBezTo>
                      <a:pt x="7" y="18"/>
                      <a:pt x="7" y="18"/>
                      <a:pt x="8" y="18"/>
                    </a:cubicBezTo>
                    <a:cubicBezTo>
                      <a:pt x="8" y="17"/>
                      <a:pt x="8" y="17"/>
                      <a:pt x="8" y="17"/>
                    </a:cubicBezTo>
                    <a:cubicBezTo>
                      <a:pt x="9" y="17"/>
                      <a:pt x="10" y="16"/>
                      <a:pt x="11" y="16"/>
                    </a:cubicBezTo>
                    <a:cubicBezTo>
                      <a:pt x="12" y="16"/>
                      <a:pt x="12" y="16"/>
                      <a:pt x="12" y="16"/>
                    </a:cubicBezTo>
                    <a:cubicBezTo>
                      <a:pt x="11" y="15"/>
                      <a:pt x="10" y="14"/>
                      <a:pt x="10" y="14"/>
                    </a:cubicBezTo>
                    <a:cubicBezTo>
                      <a:pt x="9" y="14"/>
                      <a:pt x="9" y="13"/>
                      <a:pt x="9" y="12"/>
                    </a:cubicBezTo>
                    <a:cubicBezTo>
                      <a:pt x="9" y="12"/>
                      <a:pt x="10" y="11"/>
                      <a:pt x="11" y="11"/>
                    </a:cubicBezTo>
                    <a:cubicBezTo>
                      <a:pt x="12" y="11"/>
                      <a:pt x="13" y="10"/>
                      <a:pt x="14" y="9"/>
                    </a:cubicBezTo>
                    <a:cubicBezTo>
                      <a:pt x="15" y="8"/>
                      <a:pt x="16" y="8"/>
                      <a:pt x="16" y="8"/>
                    </a:cubicBezTo>
                    <a:cubicBezTo>
                      <a:pt x="16" y="8"/>
                      <a:pt x="16" y="7"/>
                      <a:pt x="16" y="6"/>
                    </a:cubicBezTo>
                    <a:cubicBezTo>
                      <a:pt x="16" y="6"/>
                      <a:pt x="16" y="5"/>
                      <a:pt x="17" y="4"/>
                    </a:cubicBezTo>
                    <a:cubicBezTo>
                      <a:pt x="17" y="4"/>
                      <a:pt x="19" y="2"/>
                      <a:pt x="20" y="1"/>
                    </a:cubicBezTo>
                    <a:cubicBezTo>
                      <a:pt x="20" y="1"/>
                      <a:pt x="20" y="1"/>
                      <a:pt x="19" y="1"/>
                    </a:cubicBezTo>
                    <a:cubicBezTo>
                      <a:pt x="19" y="1"/>
                      <a:pt x="19" y="1"/>
                      <a:pt x="19" y="1"/>
                    </a:cubicBezTo>
                    <a:cubicBezTo>
                      <a:pt x="18" y="1"/>
                      <a:pt x="18" y="1"/>
                      <a:pt x="18" y="1"/>
                    </a:cubicBezTo>
                    <a:cubicBezTo>
                      <a:pt x="18" y="1"/>
                      <a:pt x="17" y="0"/>
                      <a:pt x="17" y="0"/>
                    </a:cubicBezTo>
                    <a:cubicBezTo>
                      <a:pt x="17" y="0"/>
                      <a:pt x="16" y="1"/>
                      <a:pt x="16" y="1"/>
                    </a:cubicBezTo>
                    <a:cubicBezTo>
                      <a:pt x="16" y="2"/>
                      <a:pt x="16" y="3"/>
                      <a:pt x="15" y="3"/>
                    </a:cubicBezTo>
                    <a:cubicBezTo>
                      <a:pt x="15" y="3"/>
                      <a:pt x="15" y="3"/>
                      <a:pt x="15" y="3"/>
                    </a:cubicBezTo>
                    <a:cubicBezTo>
                      <a:pt x="14" y="4"/>
                      <a:pt x="14" y="4"/>
                      <a:pt x="13" y="4"/>
                    </a:cubicBezTo>
                    <a:cubicBezTo>
                      <a:pt x="13" y="4"/>
                      <a:pt x="13" y="4"/>
                      <a:pt x="13" y="4"/>
                    </a:cubicBezTo>
                    <a:cubicBezTo>
                      <a:pt x="12" y="4"/>
                      <a:pt x="12" y="4"/>
                      <a:pt x="12" y="4"/>
                    </a:cubicBezTo>
                    <a:cubicBezTo>
                      <a:pt x="12" y="4"/>
                      <a:pt x="12" y="5"/>
                      <a:pt x="12" y="5"/>
                    </a:cubicBezTo>
                    <a:cubicBezTo>
                      <a:pt x="12" y="5"/>
                      <a:pt x="12" y="5"/>
                      <a:pt x="12" y="6"/>
                    </a:cubicBezTo>
                    <a:cubicBezTo>
                      <a:pt x="12" y="6"/>
                      <a:pt x="12" y="6"/>
                      <a:pt x="12" y="6"/>
                    </a:cubicBezTo>
                    <a:cubicBezTo>
                      <a:pt x="11" y="6"/>
                      <a:pt x="11" y="6"/>
                      <a:pt x="11" y="6"/>
                    </a:cubicBezTo>
                    <a:cubicBezTo>
                      <a:pt x="11" y="6"/>
                      <a:pt x="10" y="6"/>
                      <a:pt x="10" y="6"/>
                    </a:cubicBezTo>
                    <a:cubicBezTo>
                      <a:pt x="9" y="6"/>
                      <a:pt x="9" y="6"/>
                      <a:pt x="9" y="5"/>
                    </a:cubicBezTo>
                    <a:cubicBezTo>
                      <a:pt x="9" y="5"/>
                      <a:pt x="9" y="5"/>
                      <a:pt x="8" y="5"/>
                    </a:cubicBezTo>
                    <a:cubicBezTo>
                      <a:pt x="8" y="5"/>
                      <a:pt x="7" y="6"/>
                      <a:pt x="7" y="6"/>
                    </a:cubicBezTo>
                    <a:cubicBezTo>
                      <a:pt x="7" y="7"/>
                      <a:pt x="7" y="7"/>
                      <a:pt x="7" y="7"/>
                    </a:cubicBezTo>
                    <a:cubicBezTo>
                      <a:pt x="6" y="8"/>
                      <a:pt x="4" y="9"/>
                      <a:pt x="2" y="10"/>
                    </a:cubicBezTo>
                    <a:cubicBezTo>
                      <a:pt x="2" y="10"/>
                      <a:pt x="1" y="10"/>
                      <a:pt x="1" y="10"/>
                    </a:cubicBezTo>
                    <a:cubicBezTo>
                      <a:pt x="1" y="10"/>
                      <a:pt x="1" y="10"/>
                      <a:pt x="0" y="1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25" name="Freeform 114">
                <a:extLst>
                  <a:ext uri="{FF2B5EF4-FFF2-40B4-BE49-F238E27FC236}">
                    <a16:creationId xmlns:a16="http://schemas.microsoft.com/office/drawing/2014/main" id="{017E307B-2253-470D-B565-ED50A1919A41}"/>
                  </a:ext>
                </a:extLst>
              </p:cNvPr>
              <p:cNvSpPr>
                <a:spLocks/>
              </p:cNvSpPr>
              <p:nvPr userDrawn="1"/>
            </p:nvSpPr>
            <p:spPr bwMode="auto">
              <a:xfrm>
                <a:off x="5794" y="2036"/>
                <a:ext cx="120" cy="115"/>
              </a:xfrm>
              <a:custGeom>
                <a:avLst/>
                <a:gdLst>
                  <a:gd name="T0" fmla="*/ 0 w 20"/>
                  <a:gd name="T1" fmla="*/ 11 h 19"/>
                  <a:gd name="T2" fmla="*/ 4 w 20"/>
                  <a:gd name="T3" fmla="*/ 13 h 19"/>
                  <a:gd name="T4" fmla="*/ 3 w 20"/>
                  <a:gd name="T5" fmla="*/ 15 h 19"/>
                  <a:gd name="T6" fmla="*/ 2 w 20"/>
                  <a:gd name="T7" fmla="*/ 16 h 19"/>
                  <a:gd name="T8" fmla="*/ 2 w 20"/>
                  <a:gd name="T9" fmla="*/ 17 h 19"/>
                  <a:gd name="T10" fmla="*/ 2 w 20"/>
                  <a:gd name="T11" fmla="*/ 18 h 19"/>
                  <a:gd name="T12" fmla="*/ 3 w 20"/>
                  <a:gd name="T13" fmla="*/ 19 h 19"/>
                  <a:gd name="T14" fmla="*/ 4 w 20"/>
                  <a:gd name="T15" fmla="*/ 18 h 19"/>
                  <a:gd name="T16" fmla="*/ 5 w 20"/>
                  <a:gd name="T17" fmla="*/ 18 h 19"/>
                  <a:gd name="T18" fmla="*/ 6 w 20"/>
                  <a:gd name="T19" fmla="*/ 18 h 19"/>
                  <a:gd name="T20" fmla="*/ 7 w 20"/>
                  <a:gd name="T21" fmla="*/ 18 h 19"/>
                  <a:gd name="T22" fmla="*/ 8 w 20"/>
                  <a:gd name="T23" fmla="*/ 18 h 19"/>
                  <a:gd name="T24" fmla="*/ 8 w 20"/>
                  <a:gd name="T25" fmla="*/ 17 h 19"/>
                  <a:gd name="T26" fmla="*/ 11 w 20"/>
                  <a:gd name="T27" fmla="*/ 16 h 19"/>
                  <a:gd name="T28" fmla="*/ 12 w 20"/>
                  <a:gd name="T29" fmla="*/ 16 h 19"/>
                  <a:gd name="T30" fmla="*/ 10 w 20"/>
                  <a:gd name="T31" fmla="*/ 14 h 19"/>
                  <a:gd name="T32" fmla="*/ 9 w 20"/>
                  <a:gd name="T33" fmla="*/ 12 h 19"/>
                  <a:gd name="T34" fmla="*/ 11 w 20"/>
                  <a:gd name="T35" fmla="*/ 11 h 19"/>
                  <a:gd name="T36" fmla="*/ 14 w 20"/>
                  <a:gd name="T37" fmla="*/ 9 h 19"/>
                  <a:gd name="T38" fmla="*/ 16 w 20"/>
                  <a:gd name="T39" fmla="*/ 8 h 19"/>
                  <a:gd name="T40" fmla="*/ 16 w 20"/>
                  <a:gd name="T41" fmla="*/ 6 h 19"/>
                  <a:gd name="T42" fmla="*/ 17 w 20"/>
                  <a:gd name="T43" fmla="*/ 4 h 19"/>
                  <a:gd name="T44" fmla="*/ 20 w 20"/>
                  <a:gd name="T45" fmla="*/ 1 h 19"/>
                  <a:gd name="T46" fmla="*/ 19 w 20"/>
                  <a:gd name="T47" fmla="*/ 1 h 19"/>
                  <a:gd name="T48" fmla="*/ 19 w 20"/>
                  <a:gd name="T49" fmla="*/ 1 h 19"/>
                  <a:gd name="T50" fmla="*/ 18 w 20"/>
                  <a:gd name="T51" fmla="*/ 1 h 19"/>
                  <a:gd name="T52" fmla="*/ 17 w 20"/>
                  <a:gd name="T53" fmla="*/ 0 h 19"/>
                  <a:gd name="T54" fmla="*/ 16 w 20"/>
                  <a:gd name="T55" fmla="*/ 1 h 19"/>
                  <a:gd name="T56" fmla="*/ 15 w 20"/>
                  <a:gd name="T57" fmla="*/ 3 h 19"/>
                  <a:gd name="T58" fmla="*/ 15 w 20"/>
                  <a:gd name="T59" fmla="*/ 3 h 19"/>
                  <a:gd name="T60" fmla="*/ 13 w 20"/>
                  <a:gd name="T61" fmla="*/ 4 h 19"/>
                  <a:gd name="T62" fmla="*/ 13 w 20"/>
                  <a:gd name="T63" fmla="*/ 4 h 19"/>
                  <a:gd name="T64" fmla="*/ 12 w 20"/>
                  <a:gd name="T65" fmla="*/ 4 h 19"/>
                  <a:gd name="T66" fmla="*/ 12 w 20"/>
                  <a:gd name="T67" fmla="*/ 5 h 19"/>
                  <a:gd name="T68" fmla="*/ 12 w 20"/>
                  <a:gd name="T69" fmla="*/ 6 h 19"/>
                  <a:gd name="T70" fmla="*/ 12 w 20"/>
                  <a:gd name="T71" fmla="*/ 6 h 19"/>
                  <a:gd name="T72" fmla="*/ 11 w 20"/>
                  <a:gd name="T73" fmla="*/ 6 h 19"/>
                  <a:gd name="T74" fmla="*/ 10 w 20"/>
                  <a:gd name="T75" fmla="*/ 6 h 19"/>
                  <a:gd name="T76" fmla="*/ 9 w 20"/>
                  <a:gd name="T77" fmla="*/ 5 h 19"/>
                  <a:gd name="T78" fmla="*/ 8 w 20"/>
                  <a:gd name="T79" fmla="*/ 5 h 19"/>
                  <a:gd name="T80" fmla="*/ 7 w 20"/>
                  <a:gd name="T81" fmla="*/ 6 h 19"/>
                  <a:gd name="T82" fmla="*/ 7 w 20"/>
                  <a:gd name="T83" fmla="*/ 7 h 19"/>
                  <a:gd name="T84" fmla="*/ 2 w 20"/>
                  <a:gd name="T85" fmla="*/ 10 h 19"/>
                  <a:gd name="T86" fmla="*/ 1 w 20"/>
                  <a:gd name="T87" fmla="*/ 10 h 19"/>
                  <a:gd name="T88" fmla="*/ 0 w 20"/>
                  <a:gd name="T89"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0" h="19">
                    <a:moveTo>
                      <a:pt x="0" y="11"/>
                    </a:moveTo>
                    <a:cubicBezTo>
                      <a:pt x="2" y="11"/>
                      <a:pt x="3" y="12"/>
                      <a:pt x="4" y="13"/>
                    </a:cubicBezTo>
                    <a:cubicBezTo>
                      <a:pt x="4" y="14"/>
                      <a:pt x="3" y="15"/>
                      <a:pt x="3" y="15"/>
                    </a:cubicBezTo>
                    <a:cubicBezTo>
                      <a:pt x="2" y="16"/>
                      <a:pt x="2" y="16"/>
                      <a:pt x="2" y="16"/>
                    </a:cubicBezTo>
                    <a:cubicBezTo>
                      <a:pt x="2" y="17"/>
                      <a:pt x="2" y="17"/>
                      <a:pt x="2" y="17"/>
                    </a:cubicBezTo>
                    <a:cubicBezTo>
                      <a:pt x="2" y="17"/>
                      <a:pt x="2" y="17"/>
                      <a:pt x="2" y="18"/>
                    </a:cubicBezTo>
                    <a:cubicBezTo>
                      <a:pt x="2" y="18"/>
                      <a:pt x="3" y="19"/>
                      <a:pt x="3" y="19"/>
                    </a:cubicBezTo>
                    <a:cubicBezTo>
                      <a:pt x="3" y="19"/>
                      <a:pt x="4" y="19"/>
                      <a:pt x="4" y="18"/>
                    </a:cubicBezTo>
                    <a:cubicBezTo>
                      <a:pt x="4" y="18"/>
                      <a:pt x="4" y="18"/>
                      <a:pt x="5" y="18"/>
                    </a:cubicBezTo>
                    <a:cubicBezTo>
                      <a:pt x="5" y="18"/>
                      <a:pt x="6" y="18"/>
                      <a:pt x="6" y="18"/>
                    </a:cubicBezTo>
                    <a:cubicBezTo>
                      <a:pt x="6" y="18"/>
                      <a:pt x="7" y="18"/>
                      <a:pt x="7" y="18"/>
                    </a:cubicBezTo>
                    <a:cubicBezTo>
                      <a:pt x="7" y="18"/>
                      <a:pt x="7" y="18"/>
                      <a:pt x="8" y="18"/>
                    </a:cubicBezTo>
                    <a:cubicBezTo>
                      <a:pt x="8" y="17"/>
                      <a:pt x="8" y="17"/>
                      <a:pt x="8" y="17"/>
                    </a:cubicBezTo>
                    <a:cubicBezTo>
                      <a:pt x="9" y="17"/>
                      <a:pt x="10" y="16"/>
                      <a:pt x="11" y="16"/>
                    </a:cubicBezTo>
                    <a:cubicBezTo>
                      <a:pt x="12" y="16"/>
                      <a:pt x="12" y="16"/>
                      <a:pt x="12" y="16"/>
                    </a:cubicBezTo>
                    <a:cubicBezTo>
                      <a:pt x="11" y="15"/>
                      <a:pt x="10" y="14"/>
                      <a:pt x="10" y="14"/>
                    </a:cubicBezTo>
                    <a:cubicBezTo>
                      <a:pt x="9" y="14"/>
                      <a:pt x="9" y="13"/>
                      <a:pt x="9" y="12"/>
                    </a:cubicBezTo>
                    <a:cubicBezTo>
                      <a:pt x="9" y="12"/>
                      <a:pt x="10" y="11"/>
                      <a:pt x="11" y="11"/>
                    </a:cubicBezTo>
                    <a:cubicBezTo>
                      <a:pt x="12" y="11"/>
                      <a:pt x="13" y="10"/>
                      <a:pt x="14" y="9"/>
                    </a:cubicBezTo>
                    <a:cubicBezTo>
                      <a:pt x="15" y="8"/>
                      <a:pt x="16" y="8"/>
                      <a:pt x="16" y="8"/>
                    </a:cubicBezTo>
                    <a:cubicBezTo>
                      <a:pt x="16" y="8"/>
                      <a:pt x="16" y="7"/>
                      <a:pt x="16" y="6"/>
                    </a:cubicBezTo>
                    <a:cubicBezTo>
                      <a:pt x="16" y="6"/>
                      <a:pt x="16" y="5"/>
                      <a:pt x="17" y="4"/>
                    </a:cubicBezTo>
                    <a:cubicBezTo>
                      <a:pt x="17" y="4"/>
                      <a:pt x="19" y="2"/>
                      <a:pt x="20" y="1"/>
                    </a:cubicBezTo>
                    <a:cubicBezTo>
                      <a:pt x="20" y="1"/>
                      <a:pt x="20" y="1"/>
                      <a:pt x="19" y="1"/>
                    </a:cubicBezTo>
                    <a:cubicBezTo>
                      <a:pt x="19" y="1"/>
                      <a:pt x="19" y="1"/>
                      <a:pt x="19" y="1"/>
                    </a:cubicBezTo>
                    <a:cubicBezTo>
                      <a:pt x="18" y="1"/>
                      <a:pt x="18" y="1"/>
                      <a:pt x="18" y="1"/>
                    </a:cubicBezTo>
                    <a:cubicBezTo>
                      <a:pt x="18" y="1"/>
                      <a:pt x="17" y="0"/>
                      <a:pt x="17" y="0"/>
                    </a:cubicBezTo>
                    <a:cubicBezTo>
                      <a:pt x="17" y="0"/>
                      <a:pt x="16" y="1"/>
                      <a:pt x="16" y="1"/>
                    </a:cubicBezTo>
                    <a:cubicBezTo>
                      <a:pt x="16" y="2"/>
                      <a:pt x="16" y="3"/>
                      <a:pt x="15" y="3"/>
                    </a:cubicBezTo>
                    <a:cubicBezTo>
                      <a:pt x="15" y="3"/>
                      <a:pt x="15" y="3"/>
                      <a:pt x="15" y="3"/>
                    </a:cubicBezTo>
                    <a:cubicBezTo>
                      <a:pt x="14" y="4"/>
                      <a:pt x="14" y="4"/>
                      <a:pt x="13" y="4"/>
                    </a:cubicBezTo>
                    <a:cubicBezTo>
                      <a:pt x="13" y="4"/>
                      <a:pt x="13" y="4"/>
                      <a:pt x="13" y="4"/>
                    </a:cubicBezTo>
                    <a:cubicBezTo>
                      <a:pt x="12" y="4"/>
                      <a:pt x="12" y="4"/>
                      <a:pt x="12" y="4"/>
                    </a:cubicBezTo>
                    <a:cubicBezTo>
                      <a:pt x="12" y="4"/>
                      <a:pt x="12" y="5"/>
                      <a:pt x="12" y="5"/>
                    </a:cubicBezTo>
                    <a:cubicBezTo>
                      <a:pt x="12" y="5"/>
                      <a:pt x="12" y="5"/>
                      <a:pt x="12" y="6"/>
                    </a:cubicBezTo>
                    <a:cubicBezTo>
                      <a:pt x="12" y="6"/>
                      <a:pt x="12" y="6"/>
                      <a:pt x="12" y="6"/>
                    </a:cubicBezTo>
                    <a:cubicBezTo>
                      <a:pt x="11" y="6"/>
                      <a:pt x="11" y="6"/>
                      <a:pt x="11" y="6"/>
                    </a:cubicBezTo>
                    <a:cubicBezTo>
                      <a:pt x="11" y="6"/>
                      <a:pt x="10" y="6"/>
                      <a:pt x="10" y="6"/>
                    </a:cubicBezTo>
                    <a:cubicBezTo>
                      <a:pt x="9" y="6"/>
                      <a:pt x="9" y="6"/>
                      <a:pt x="9" y="5"/>
                    </a:cubicBezTo>
                    <a:cubicBezTo>
                      <a:pt x="9" y="5"/>
                      <a:pt x="9" y="5"/>
                      <a:pt x="8" y="5"/>
                    </a:cubicBezTo>
                    <a:cubicBezTo>
                      <a:pt x="8" y="5"/>
                      <a:pt x="7" y="6"/>
                      <a:pt x="7" y="6"/>
                    </a:cubicBezTo>
                    <a:cubicBezTo>
                      <a:pt x="7" y="7"/>
                      <a:pt x="7" y="7"/>
                      <a:pt x="7" y="7"/>
                    </a:cubicBezTo>
                    <a:cubicBezTo>
                      <a:pt x="6" y="8"/>
                      <a:pt x="4" y="9"/>
                      <a:pt x="2" y="10"/>
                    </a:cubicBezTo>
                    <a:cubicBezTo>
                      <a:pt x="2" y="10"/>
                      <a:pt x="1" y="10"/>
                      <a:pt x="1" y="10"/>
                    </a:cubicBezTo>
                    <a:cubicBezTo>
                      <a:pt x="1" y="10"/>
                      <a:pt x="1" y="10"/>
                      <a:pt x="0" y="1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26" name="Freeform 115">
                <a:extLst>
                  <a:ext uri="{FF2B5EF4-FFF2-40B4-BE49-F238E27FC236}">
                    <a16:creationId xmlns:a16="http://schemas.microsoft.com/office/drawing/2014/main" id="{182F1AFE-5B18-4548-8368-BBC9008BE264}"/>
                  </a:ext>
                </a:extLst>
              </p:cNvPr>
              <p:cNvSpPr>
                <a:spLocks/>
              </p:cNvSpPr>
              <p:nvPr userDrawn="1"/>
            </p:nvSpPr>
            <p:spPr bwMode="auto">
              <a:xfrm>
                <a:off x="5046" y="2296"/>
                <a:ext cx="131" cy="73"/>
              </a:xfrm>
              <a:custGeom>
                <a:avLst/>
                <a:gdLst>
                  <a:gd name="T0" fmla="*/ 11 w 22"/>
                  <a:gd name="T1" fmla="*/ 9 h 12"/>
                  <a:gd name="T2" fmla="*/ 13 w 22"/>
                  <a:gd name="T3" fmla="*/ 11 h 12"/>
                  <a:gd name="T4" fmla="*/ 15 w 22"/>
                  <a:gd name="T5" fmla="*/ 11 h 12"/>
                  <a:gd name="T6" fmla="*/ 16 w 22"/>
                  <a:gd name="T7" fmla="*/ 12 h 12"/>
                  <a:gd name="T8" fmla="*/ 18 w 22"/>
                  <a:gd name="T9" fmla="*/ 12 h 12"/>
                  <a:gd name="T10" fmla="*/ 21 w 22"/>
                  <a:gd name="T11" fmla="*/ 11 h 12"/>
                  <a:gd name="T12" fmla="*/ 21 w 22"/>
                  <a:gd name="T13" fmla="*/ 10 h 12"/>
                  <a:gd name="T14" fmla="*/ 21 w 22"/>
                  <a:gd name="T15" fmla="*/ 9 h 12"/>
                  <a:gd name="T16" fmla="*/ 21 w 22"/>
                  <a:gd name="T17" fmla="*/ 8 h 12"/>
                  <a:gd name="T18" fmla="*/ 21 w 22"/>
                  <a:gd name="T19" fmla="*/ 8 h 12"/>
                  <a:gd name="T20" fmla="*/ 21 w 22"/>
                  <a:gd name="T21" fmla="*/ 8 h 12"/>
                  <a:gd name="T22" fmla="*/ 19 w 22"/>
                  <a:gd name="T23" fmla="*/ 8 h 12"/>
                  <a:gd name="T24" fmla="*/ 17 w 22"/>
                  <a:gd name="T25" fmla="*/ 7 h 12"/>
                  <a:gd name="T26" fmla="*/ 17 w 22"/>
                  <a:gd name="T27" fmla="*/ 7 h 12"/>
                  <a:gd name="T28" fmla="*/ 12 w 22"/>
                  <a:gd name="T29" fmla="*/ 5 h 12"/>
                  <a:gd name="T30" fmla="*/ 9 w 22"/>
                  <a:gd name="T31" fmla="*/ 3 h 12"/>
                  <a:gd name="T32" fmla="*/ 6 w 22"/>
                  <a:gd name="T33" fmla="*/ 1 h 12"/>
                  <a:gd name="T34" fmla="*/ 4 w 22"/>
                  <a:gd name="T35" fmla="*/ 0 h 12"/>
                  <a:gd name="T36" fmla="*/ 4 w 22"/>
                  <a:gd name="T37" fmla="*/ 0 h 12"/>
                  <a:gd name="T38" fmla="*/ 2 w 22"/>
                  <a:gd name="T39" fmla="*/ 1 h 12"/>
                  <a:gd name="T40" fmla="*/ 2 w 22"/>
                  <a:gd name="T41" fmla="*/ 1 h 12"/>
                  <a:gd name="T42" fmla="*/ 1 w 22"/>
                  <a:gd name="T43" fmla="*/ 1 h 12"/>
                  <a:gd name="T44" fmla="*/ 0 w 22"/>
                  <a:gd name="T45" fmla="*/ 2 h 12"/>
                  <a:gd name="T46" fmla="*/ 0 w 22"/>
                  <a:gd name="T47" fmla="*/ 4 h 12"/>
                  <a:gd name="T48" fmla="*/ 0 w 22"/>
                  <a:gd name="T49" fmla="*/ 5 h 12"/>
                  <a:gd name="T50" fmla="*/ 1 w 22"/>
                  <a:gd name="T51" fmla="*/ 5 h 12"/>
                  <a:gd name="T52" fmla="*/ 1 w 22"/>
                  <a:gd name="T53" fmla="*/ 6 h 12"/>
                  <a:gd name="T54" fmla="*/ 3 w 22"/>
                  <a:gd name="T55" fmla="*/ 6 h 12"/>
                  <a:gd name="T56" fmla="*/ 4 w 22"/>
                  <a:gd name="T57" fmla="*/ 7 h 12"/>
                  <a:gd name="T58" fmla="*/ 6 w 22"/>
                  <a:gd name="T59" fmla="*/ 8 h 12"/>
                  <a:gd name="T60" fmla="*/ 8 w 22"/>
                  <a:gd name="T61" fmla="*/ 9 h 12"/>
                  <a:gd name="T62" fmla="*/ 8 w 22"/>
                  <a:gd name="T63" fmla="*/ 9 h 12"/>
                  <a:gd name="T64" fmla="*/ 9 w 22"/>
                  <a:gd name="T65" fmla="*/ 9 h 12"/>
                  <a:gd name="T66" fmla="*/ 10 w 22"/>
                  <a:gd name="T67" fmla="*/ 9 h 12"/>
                  <a:gd name="T68" fmla="*/ 11 w 22"/>
                  <a:gd name="T69"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12">
                    <a:moveTo>
                      <a:pt x="11" y="9"/>
                    </a:moveTo>
                    <a:cubicBezTo>
                      <a:pt x="12" y="9"/>
                      <a:pt x="13" y="10"/>
                      <a:pt x="13" y="11"/>
                    </a:cubicBezTo>
                    <a:cubicBezTo>
                      <a:pt x="13" y="11"/>
                      <a:pt x="14" y="11"/>
                      <a:pt x="15" y="11"/>
                    </a:cubicBezTo>
                    <a:cubicBezTo>
                      <a:pt x="15" y="11"/>
                      <a:pt x="16" y="12"/>
                      <a:pt x="16" y="12"/>
                    </a:cubicBezTo>
                    <a:cubicBezTo>
                      <a:pt x="17" y="12"/>
                      <a:pt x="17" y="12"/>
                      <a:pt x="18" y="12"/>
                    </a:cubicBezTo>
                    <a:cubicBezTo>
                      <a:pt x="19" y="12"/>
                      <a:pt x="21" y="12"/>
                      <a:pt x="21" y="11"/>
                    </a:cubicBezTo>
                    <a:cubicBezTo>
                      <a:pt x="22" y="11"/>
                      <a:pt x="22" y="10"/>
                      <a:pt x="21" y="10"/>
                    </a:cubicBezTo>
                    <a:cubicBezTo>
                      <a:pt x="21" y="9"/>
                      <a:pt x="21" y="9"/>
                      <a:pt x="21" y="9"/>
                    </a:cubicBezTo>
                    <a:cubicBezTo>
                      <a:pt x="21" y="8"/>
                      <a:pt x="21" y="8"/>
                      <a:pt x="21" y="8"/>
                    </a:cubicBezTo>
                    <a:cubicBezTo>
                      <a:pt x="21" y="8"/>
                      <a:pt x="21" y="8"/>
                      <a:pt x="21" y="8"/>
                    </a:cubicBezTo>
                    <a:cubicBezTo>
                      <a:pt x="21" y="8"/>
                      <a:pt x="21" y="8"/>
                      <a:pt x="21" y="8"/>
                    </a:cubicBezTo>
                    <a:cubicBezTo>
                      <a:pt x="20" y="8"/>
                      <a:pt x="19" y="8"/>
                      <a:pt x="19" y="8"/>
                    </a:cubicBezTo>
                    <a:cubicBezTo>
                      <a:pt x="18" y="8"/>
                      <a:pt x="18" y="7"/>
                      <a:pt x="17" y="7"/>
                    </a:cubicBezTo>
                    <a:cubicBezTo>
                      <a:pt x="17" y="7"/>
                      <a:pt x="17" y="7"/>
                      <a:pt x="17" y="7"/>
                    </a:cubicBezTo>
                    <a:cubicBezTo>
                      <a:pt x="16" y="7"/>
                      <a:pt x="13" y="6"/>
                      <a:pt x="12" y="5"/>
                    </a:cubicBezTo>
                    <a:cubicBezTo>
                      <a:pt x="11" y="5"/>
                      <a:pt x="10" y="4"/>
                      <a:pt x="9" y="3"/>
                    </a:cubicBezTo>
                    <a:cubicBezTo>
                      <a:pt x="8" y="2"/>
                      <a:pt x="6" y="1"/>
                      <a:pt x="6" y="1"/>
                    </a:cubicBezTo>
                    <a:cubicBezTo>
                      <a:pt x="5" y="0"/>
                      <a:pt x="4" y="0"/>
                      <a:pt x="4" y="0"/>
                    </a:cubicBezTo>
                    <a:cubicBezTo>
                      <a:pt x="4" y="0"/>
                      <a:pt x="4" y="0"/>
                      <a:pt x="4" y="0"/>
                    </a:cubicBezTo>
                    <a:cubicBezTo>
                      <a:pt x="3" y="1"/>
                      <a:pt x="3" y="1"/>
                      <a:pt x="2" y="1"/>
                    </a:cubicBezTo>
                    <a:cubicBezTo>
                      <a:pt x="2" y="1"/>
                      <a:pt x="2" y="1"/>
                      <a:pt x="2" y="1"/>
                    </a:cubicBezTo>
                    <a:cubicBezTo>
                      <a:pt x="2" y="1"/>
                      <a:pt x="1" y="1"/>
                      <a:pt x="1" y="1"/>
                    </a:cubicBezTo>
                    <a:cubicBezTo>
                      <a:pt x="1" y="2"/>
                      <a:pt x="0" y="2"/>
                      <a:pt x="0" y="2"/>
                    </a:cubicBezTo>
                    <a:cubicBezTo>
                      <a:pt x="0" y="3"/>
                      <a:pt x="0" y="3"/>
                      <a:pt x="0" y="4"/>
                    </a:cubicBezTo>
                    <a:cubicBezTo>
                      <a:pt x="0" y="4"/>
                      <a:pt x="0" y="4"/>
                      <a:pt x="0" y="5"/>
                    </a:cubicBezTo>
                    <a:cubicBezTo>
                      <a:pt x="0" y="5"/>
                      <a:pt x="0" y="5"/>
                      <a:pt x="1" y="5"/>
                    </a:cubicBezTo>
                    <a:cubicBezTo>
                      <a:pt x="1" y="5"/>
                      <a:pt x="1" y="5"/>
                      <a:pt x="1" y="6"/>
                    </a:cubicBezTo>
                    <a:cubicBezTo>
                      <a:pt x="2" y="6"/>
                      <a:pt x="2" y="6"/>
                      <a:pt x="3" y="6"/>
                    </a:cubicBezTo>
                    <a:cubicBezTo>
                      <a:pt x="3" y="6"/>
                      <a:pt x="4" y="6"/>
                      <a:pt x="4" y="7"/>
                    </a:cubicBezTo>
                    <a:cubicBezTo>
                      <a:pt x="4" y="7"/>
                      <a:pt x="5" y="8"/>
                      <a:pt x="6" y="8"/>
                    </a:cubicBezTo>
                    <a:cubicBezTo>
                      <a:pt x="7" y="8"/>
                      <a:pt x="8" y="9"/>
                      <a:pt x="8" y="9"/>
                    </a:cubicBezTo>
                    <a:cubicBezTo>
                      <a:pt x="8" y="9"/>
                      <a:pt x="8" y="9"/>
                      <a:pt x="8" y="9"/>
                    </a:cubicBezTo>
                    <a:cubicBezTo>
                      <a:pt x="8" y="9"/>
                      <a:pt x="8" y="9"/>
                      <a:pt x="9" y="9"/>
                    </a:cubicBezTo>
                    <a:cubicBezTo>
                      <a:pt x="9" y="9"/>
                      <a:pt x="9" y="9"/>
                      <a:pt x="10" y="9"/>
                    </a:cubicBezTo>
                    <a:cubicBezTo>
                      <a:pt x="10" y="9"/>
                      <a:pt x="11" y="9"/>
                      <a:pt x="11" y="9"/>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27" name="Freeform 116">
                <a:extLst>
                  <a:ext uri="{FF2B5EF4-FFF2-40B4-BE49-F238E27FC236}">
                    <a16:creationId xmlns:a16="http://schemas.microsoft.com/office/drawing/2014/main" id="{C3B6ACDC-2BF0-48E9-BEA5-6D0E6155F9C7}"/>
                  </a:ext>
                </a:extLst>
              </p:cNvPr>
              <p:cNvSpPr>
                <a:spLocks/>
              </p:cNvSpPr>
              <p:nvPr userDrawn="1"/>
            </p:nvSpPr>
            <p:spPr bwMode="auto">
              <a:xfrm>
                <a:off x="5046" y="2296"/>
                <a:ext cx="131" cy="73"/>
              </a:xfrm>
              <a:custGeom>
                <a:avLst/>
                <a:gdLst>
                  <a:gd name="T0" fmla="*/ 11 w 22"/>
                  <a:gd name="T1" fmla="*/ 9 h 12"/>
                  <a:gd name="T2" fmla="*/ 13 w 22"/>
                  <a:gd name="T3" fmla="*/ 11 h 12"/>
                  <a:gd name="T4" fmla="*/ 15 w 22"/>
                  <a:gd name="T5" fmla="*/ 11 h 12"/>
                  <a:gd name="T6" fmla="*/ 16 w 22"/>
                  <a:gd name="T7" fmla="*/ 12 h 12"/>
                  <a:gd name="T8" fmla="*/ 18 w 22"/>
                  <a:gd name="T9" fmla="*/ 12 h 12"/>
                  <a:gd name="T10" fmla="*/ 21 w 22"/>
                  <a:gd name="T11" fmla="*/ 11 h 12"/>
                  <a:gd name="T12" fmla="*/ 21 w 22"/>
                  <a:gd name="T13" fmla="*/ 10 h 12"/>
                  <a:gd name="T14" fmla="*/ 21 w 22"/>
                  <a:gd name="T15" fmla="*/ 9 h 12"/>
                  <a:gd name="T16" fmla="*/ 21 w 22"/>
                  <a:gd name="T17" fmla="*/ 8 h 12"/>
                  <a:gd name="T18" fmla="*/ 21 w 22"/>
                  <a:gd name="T19" fmla="*/ 8 h 12"/>
                  <a:gd name="T20" fmla="*/ 21 w 22"/>
                  <a:gd name="T21" fmla="*/ 8 h 12"/>
                  <a:gd name="T22" fmla="*/ 19 w 22"/>
                  <a:gd name="T23" fmla="*/ 8 h 12"/>
                  <a:gd name="T24" fmla="*/ 17 w 22"/>
                  <a:gd name="T25" fmla="*/ 7 h 12"/>
                  <a:gd name="T26" fmla="*/ 17 w 22"/>
                  <a:gd name="T27" fmla="*/ 7 h 12"/>
                  <a:gd name="T28" fmla="*/ 12 w 22"/>
                  <a:gd name="T29" fmla="*/ 5 h 12"/>
                  <a:gd name="T30" fmla="*/ 9 w 22"/>
                  <a:gd name="T31" fmla="*/ 3 h 12"/>
                  <a:gd name="T32" fmla="*/ 6 w 22"/>
                  <a:gd name="T33" fmla="*/ 1 h 12"/>
                  <a:gd name="T34" fmla="*/ 4 w 22"/>
                  <a:gd name="T35" fmla="*/ 0 h 12"/>
                  <a:gd name="T36" fmla="*/ 4 w 22"/>
                  <a:gd name="T37" fmla="*/ 0 h 12"/>
                  <a:gd name="T38" fmla="*/ 2 w 22"/>
                  <a:gd name="T39" fmla="*/ 1 h 12"/>
                  <a:gd name="T40" fmla="*/ 2 w 22"/>
                  <a:gd name="T41" fmla="*/ 1 h 12"/>
                  <a:gd name="T42" fmla="*/ 1 w 22"/>
                  <a:gd name="T43" fmla="*/ 1 h 12"/>
                  <a:gd name="T44" fmla="*/ 0 w 22"/>
                  <a:gd name="T45" fmla="*/ 2 h 12"/>
                  <a:gd name="T46" fmla="*/ 0 w 22"/>
                  <a:gd name="T47" fmla="*/ 4 h 12"/>
                  <a:gd name="T48" fmla="*/ 0 w 22"/>
                  <a:gd name="T49" fmla="*/ 5 h 12"/>
                  <a:gd name="T50" fmla="*/ 1 w 22"/>
                  <a:gd name="T51" fmla="*/ 5 h 12"/>
                  <a:gd name="T52" fmla="*/ 1 w 22"/>
                  <a:gd name="T53" fmla="*/ 6 h 12"/>
                  <a:gd name="T54" fmla="*/ 3 w 22"/>
                  <a:gd name="T55" fmla="*/ 6 h 12"/>
                  <a:gd name="T56" fmla="*/ 4 w 22"/>
                  <a:gd name="T57" fmla="*/ 7 h 12"/>
                  <a:gd name="T58" fmla="*/ 6 w 22"/>
                  <a:gd name="T59" fmla="*/ 8 h 12"/>
                  <a:gd name="T60" fmla="*/ 8 w 22"/>
                  <a:gd name="T61" fmla="*/ 9 h 12"/>
                  <a:gd name="T62" fmla="*/ 8 w 22"/>
                  <a:gd name="T63" fmla="*/ 9 h 12"/>
                  <a:gd name="T64" fmla="*/ 9 w 22"/>
                  <a:gd name="T65" fmla="*/ 9 h 12"/>
                  <a:gd name="T66" fmla="*/ 10 w 22"/>
                  <a:gd name="T67" fmla="*/ 9 h 12"/>
                  <a:gd name="T68" fmla="*/ 11 w 22"/>
                  <a:gd name="T69"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12">
                    <a:moveTo>
                      <a:pt x="11" y="9"/>
                    </a:moveTo>
                    <a:cubicBezTo>
                      <a:pt x="12" y="9"/>
                      <a:pt x="13" y="10"/>
                      <a:pt x="13" y="11"/>
                    </a:cubicBezTo>
                    <a:cubicBezTo>
                      <a:pt x="13" y="11"/>
                      <a:pt x="14" y="11"/>
                      <a:pt x="15" y="11"/>
                    </a:cubicBezTo>
                    <a:cubicBezTo>
                      <a:pt x="15" y="11"/>
                      <a:pt x="16" y="12"/>
                      <a:pt x="16" y="12"/>
                    </a:cubicBezTo>
                    <a:cubicBezTo>
                      <a:pt x="17" y="12"/>
                      <a:pt x="17" y="12"/>
                      <a:pt x="18" y="12"/>
                    </a:cubicBezTo>
                    <a:cubicBezTo>
                      <a:pt x="19" y="12"/>
                      <a:pt x="21" y="12"/>
                      <a:pt x="21" y="11"/>
                    </a:cubicBezTo>
                    <a:cubicBezTo>
                      <a:pt x="22" y="11"/>
                      <a:pt x="22" y="10"/>
                      <a:pt x="21" y="10"/>
                    </a:cubicBezTo>
                    <a:cubicBezTo>
                      <a:pt x="21" y="9"/>
                      <a:pt x="21" y="9"/>
                      <a:pt x="21" y="9"/>
                    </a:cubicBezTo>
                    <a:cubicBezTo>
                      <a:pt x="21" y="8"/>
                      <a:pt x="21" y="8"/>
                      <a:pt x="21" y="8"/>
                    </a:cubicBezTo>
                    <a:cubicBezTo>
                      <a:pt x="21" y="8"/>
                      <a:pt x="21" y="8"/>
                      <a:pt x="21" y="8"/>
                    </a:cubicBezTo>
                    <a:cubicBezTo>
                      <a:pt x="21" y="8"/>
                      <a:pt x="21" y="8"/>
                      <a:pt x="21" y="8"/>
                    </a:cubicBezTo>
                    <a:cubicBezTo>
                      <a:pt x="20" y="8"/>
                      <a:pt x="19" y="8"/>
                      <a:pt x="19" y="8"/>
                    </a:cubicBezTo>
                    <a:cubicBezTo>
                      <a:pt x="18" y="8"/>
                      <a:pt x="18" y="7"/>
                      <a:pt x="17" y="7"/>
                    </a:cubicBezTo>
                    <a:cubicBezTo>
                      <a:pt x="17" y="7"/>
                      <a:pt x="17" y="7"/>
                      <a:pt x="17" y="7"/>
                    </a:cubicBezTo>
                    <a:cubicBezTo>
                      <a:pt x="16" y="7"/>
                      <a:pt x="13" y="6"/>
                      <a:pt x="12" y="5"/>
                    </a:cubicBezTo>
                    <a:cubicBezTo>
                      <a:pt x="11" y="5"/>
                      <a:pt x="10" y="4"/>
                      <a:pt x="9" y="3"/>
                    </a:cubicBezTo>
                    <a:cubicBezTo>
                      <a:pt x="8" y="2"/>
                      <a:pt x="6" y="1"/>
                      <a:pt x="6" y="1"/>
                    </a:cubicBezTo>
                    <a:cubicBezTo>
                      <a:pt x="5" y="0"/>
                      <a:pt x="4" y="0"/>
                      <a:pt x="4" y="0"/>
                    </a:cubicBezTo>
                    <a:cubicBezTo>
                      <a:pt x="4" y="0"/>
                      <a:pt x="4" y="0"/>
                      <a:pt x="4" y="0"/>
                    </a:cubicBezTo>
                    <a:cubicBezTo>
                      <a:pt x="3" y="1"/>
                      <a:pt x="3" y="1"/>
                      <a:pt x="2" y="1"/>
                    </a:cubicBezTo>
                    <a:cubicBezTo>
                      <a:pt x="2" y="1"/>
                      <a:pt x="2" y="1"/>
                      <a:pt x="2" y="1"/>
                    </a:cubicBezTo>
                    <a:cubicBezTo>
                      <a:pt x="2" y="1"/>
                      <a:pt x="1" y="1"/>
                      <a:pt x="1" y="1"/>
                    </a:cubicBezTo>
                    <a:cubicBezTo>
                      <a:pt x="1" y="2"/>
                      <a:pt x="0" y="2"/>
                      <a:pt x="0" y="2"/>
                    </a:cubicBezTo>
                    <a:cubicBezTo>
                      <a:pt x="0" y="3"/>
                      <a:pt x="0" y="3"/>
                      <a:pt x="0" y="4"/>
                    </a:cubicBezTo>
                    <a:cubicBezTo>
                      <a:pt x="0" y="4"/>
                      <a:pt x="0" y="4"/>
                      <a:pt x="0" y="5"/>
                    </a:cubicBezTo>
                    <a:cubicBezTo>
                      <a:pt x="0" y="5"/>
                      <a:pt x="0" y="5"/>
                      <a:pt x="1" y="5"/>
                    </a:cubicBezTo>
                    <a:cubicBezTo>
                      <a:pt x="1" y="5"/>
                      <a:pt x="1" y="5"/>
                      <a:pt x="1" y="6"/>
                    </a:cubicBezTo>
                    <a:cubicBezTo>
                      <a:pt x="2" y="6"/>
                      <a:pt x="2" y="6"/>
                      <a:pt x="3" y="6"/>
                    </a:cubicBezTo>
                    <a:cubicBezTo>
                      <a:pt x="3" y="6"/>
                      <a:pt x="4" y="6"/>
                      <a:pt x="4" y="7"/>
                    </a:cubicBezTo>
                    <a:cubicBezTo>
                      <a:pt x="4" y="7"/>
                      <a:pt x="5" y="8"/>
                      <a:pt x="6" y="8"/>
                    </a:cubicBezTo>
                    <a:cubicBezTo>
                      <a:pt x="7" y="8"/>
                      <a:pt x="8" y="9"/>
                      <a:pt x="8" y="9"/>
                    </a:cubicBezTo>
                    <a:cubicBezTo>
                      <a:pt x="8" y="9"/>
                      <a:pt x="8" y="9"/>
                      <a:pt x="8" y="9"/>
                    </a:cubicBezTo>
                    <a:cubicBezTo>
                      <a:pt x="8" y="9"/>
                      <a:pt x="8" y="9"/>
                      <a:pt x="9" y="9"/>
                    </a:cubicBezTo>
                    <a:cubicBezTo>
                      <a:pt x="9" y="9"/>
                      <a:pt x="9" y="9"/>
                      <a:pt x="10" y="9"/>
                    </a:cubicBezTo>
                    <a:cubicBezTo>
                      <a:pt x="10" y="9"/>
                      <a:pt x="11" y="9"/>
                      <a:pt x="11" y="9"/>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28" name="Freeform 117">
                <a:extLst>
                  <a:ext uri="{FF2B5EF4-FFF2-40B4-BE49-F238E27FC236}">
                    <a16:creationId xmlns:a16="http://schemas.microsoft.com/office/drawing/2014/main" id="{3EA61417-E762-4F04-8381-51B5328BB031}"/>
                  </a:ext>
                </a:extLst>
              </p:cNvPr>
              <p:cNvSpPr>
                <a:spLocks/>
              </p:cNvSpPr>
              <p:nvPr userDrawn="1"/>
            </p:nvSpPr>
            <p:spPr bwMode="auto">
              <a:xfrm>
                <a:off x="5237" y="2332"/>
                <a:ext cx="150" cy="327"/>
              </a:xfrm>
              <a:custGeom>
                <a:avLst/>
                <a:gdLst>
                  <a:gd name="T0" fmla="*/ 13 w 25"/>
                  <a:gd name="T1" fmla="*/ 35 h 54"/>
                  <a:gd name="T2" fmla="*/ 15 w 25"/>
                  <a:gd name="T3" fmla="*/ 39 h 54"/>
                  <a:gd name="T4" fmla="*/ 17 w 25"/>
                  <a:gd name="T5" fmla="*/ 45 h 54"/>
                  <a:gd name="T6" fmla="*/ 18 w 25"/>
                  <a:gd name="T7" fmla="*/ 52 h 54"/>
                  <a:gd name="T8" fmla="*/ 18 w 25"/>
                  <a:gd name="T9" fmla="*/ 54 h 54"/>
                  <a:gd name="T10" fmla="*/ 20 w 25"/>
                  <a:gd name="T11" fmla="*/ 48 h 54"/>
                  <a:gd name="T12" fmla="*/ 18 w 25"/>
                  <a:gd name="T13" fmla="*/ 44 h 54"/>
                  <a:gd name="T14" fmla="*/ 17 w 25"/>
                  <a:gd name="T15" fmla="*/ 41 h 54"/>
                  <a:gd name="T16" fmla="*/ 17 w 25"/>
                  <a:gd name="T17" fmla="*/ 39 h 54"/>
                  <a:gd name="T18" fmla="*/ 18 w 25"/>
                  <a:gd name="T19" fmla="*/ 39 h 54"/>
                  <a:gd name="T20" fmla="*/ 18 w 25"/>
                  <a:gd name="T21" fmla="*/ 37 h 54"/>
                  <a:gd name="T22" fmla="*/ 17 w 25"/>
                  <a:gd name="T23" fmla="*/ 36 h 54"/>
                  <a:gd name="T24" fmla="*/ 15 w 25"/>
                  <a:gd name="T25" fmla="*/ 28 h 54"/>
                  <a:gd name="T26" fmla="*/ 17 w 25"/>
                  <a:gd name="T27" fmla="*/ 27 h 54"/>
                  <a:gd name="T28" fmla="*/ 18 w 25"/>
                  <a:gd name="T29" fmla="*/ 27 h 54"/>
                  <a:gd name="T30" fmla="*/ 21 w 25"/>
                  <a:gd name="T31" fmla="*/ 25 h 54"/>
                  <a:gd name="T32" fmla="*/ 23 w 25"/>
                  <a:gd name="T33" fmla="*/ 24 h 54"/>
                  <a:gd name="T34" fmla="*/ 25 w 25"/>
                  <a:gd name="T35" fmla="*/ 21 h 54"/>
                  <a:gd name="T36" fmla="*/ 24 w 25"/>
                  <a:gd name="T37" fmla="*/ 22 h 54"/>
                  <a:gd name="T38" fmla="*/ 22 w 25"/>
                  <a:gd name="T39" fmla="*/ 22 h 54"/>
                  <a:gd name="T40" fmla="*/ 22 w 25"/>
                  <a:gd name="T41" fmla="*/ 20 h 54"/>
                  <a:gd name="T42" fmla="*/ 20 w 25"/>
                  <a:gd name="T43" fmla="*/ 20 h 54"/>
                  <a:gd name="T44" fmla="*/ 20 w 25"/>
                  <a:gd name="T45" fmla="*/ 18 h 54"/>
                  <a:gd name="T46" fmla="*/ 19 w 25"/>
                  <a:gd name="T47" fmla="*/ 17 h 54"/>
                  <a:gd name="T48" fmla="*/ 18 w 25"/>
                  <a:gd name="T49" fmla="*/ 14 h 54"/>
                  <a:gd name="T50" fmla="*/ 16 w 25"/>
                  <a:gd name="T51" fmla="*/ 14 h 54"/>
                  <a:gd name="T52" fmla="*/ 15 w 25"/>
                  <a:gd name="T53" fmla="*/ 13 h 54"/>
                  <a:gd name="T54" fmla="*/ 17 w 25"/>
                  <a:gd name="T55" fmla="*/ 8 h 54"/>
                  <a:gd name="T56" fmla="*/ 18 w 25"/>
                  <a:gd name="T57" fmla="*/ 4 h 54"/>
                  <a:gd name="T58" fmla="*/ 16 w 25"/>
                  <a:gd name="T59" fmla="*/ 1 h 54"/>
                  <a:gd name="T60" fmla="*/ 15 w 25"/>
                  <a:gd name="T61" fmla="*/ 0 h 54"/>
                  <a:gd name="T62" fmla="*/ 14 w 25"/>
                  <a:gd name="T63" fmla="*/ 2 h 54"/>
                  <a:gd name="T64" fmla="*/ 14 w 25"/>
                  <a:gd name="T65" fmla="*/ 4 h 54"/>
                  <a:gd name="T66" fmla="*/ 14 w 25"/>
                  <a:gd name="T67" fmla="*/ 5 h 54"/>
                  <a:gd name="T68" fmla="*/ 12 w 25"/>
                  <a:gd name="T69" fmla="*/ 4 h 54"/>
                  <a:gd name="T70" fmla="*/ 9 w 25"/>
                  <a:gd name="T71" fmla="*/ 5 h 54"/>
                  <a:gd name="T72" fmla="*/ 8 w 25"/>
                  <a:gd name="T73" fmla="*/ 9 h 54"/>
                  <a:gd name="T74" fmla="*/ 7 w 25"/>
                  <a:gd name="T75" fmla="*/ 13 h 54"/>
                  <a:gd name="T76" fmla="*/ 6 w 25"/>
                  <a:gd name="T77" fmla="*/ 14 h 54"/>
                  <a:gd name="T78" fmla="*/ 4 w 25"/>
                  <a:gd name="T79" fmla="*/ 14 h 54"/>
                  <a:gd name="T80" fmla="*/ 4 w 25"/>
                  <a:gd name="T81" fmla="*/ 15 h 54"/>
                  <a:gd name="T82" fmla="*/ 3 w 25"/>
                  <a:gd name="T83" fmla="*/ 19 h 54"/>
                  <a:gd name="T84" fmla="*/ 1 w 25"/>
                  <a:gd name="T85" fmla="*/ 22 h 54"/>
                  <a:gd name="T86" fmla="*/ 1 w 25"/>
                  <a:gd name="T87" fmla="*/ 22 h 54"/>
                  <a:gd name="T88" fmla="*/ 3 w 25"/>
                  <a:gd name="T89" fmla="*/ 26 h 54"/>
                  <a:gd name="T90" fmla="*/ 6 w 25"/>
                  <a:gd name="T91" fmla="*/ 37 h 54"/>
                  <a:gd name="T92" fmla="*/ 7 w 25"/>
                  <a:gd name="T93" fmla="*/ 38 h 54"/>
                  <a:gd name="T94" fmla="*/ 10 w 25"/>
                  <a:gd name="T95" fmla="*/ 38 h 54"/>
                  <a:gd name="T96" fmla="*/ 12 w 25"/>
                  <a:gd name="T9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 h="54">
                    <a:moveTo>
                      <a:pt x="13" y="34"/>
                    </a:moveTo>
                    <a:cubicBezTo>
                      <a:pt x="13" y="34"/>
                      <a:pt x="13" y="35"/>
                      <a:pt x="13" y="35"/>
                    </a:cubicBezTo>
                    <a:cubicBezTo>
                      <a:pt x="14" y="35"/>
                      <a:pt x="14" y="36"/>
                      <a:pt x="14" y="36"/>
                    </a:cubicBezTo>
                    <a:cubicBezTo>
                      <a:pt x="15" y="37"/>
                      <a:pt x="15" y="38"/>
                      <a:pt x="15" y="39"/>
                    </a:cubicBezTo>
                    <a:cubicBezTo>
                      <a:pt x="15" y="39"/>
                      <a:pt x="15" y="40"/>
                      <a:pt x="15" y="40"/>
                    </a:cubicBezTo>
                    <a:cubicBezTo>
                      <a:pt x="15" y="41"/>
                      <a:pt x="16" y="44"/>
                      <a:pt x="17" y="45"/>
                    </a:cubicBezTo>
                    <a:cubicBezTo>
                      <a:pt x="18" y="47"/>
                      <a:pt x="18" y="49"/>
                      <a:pt x="18" y="50"/>
                    </a:cubicBezTo>
                    <a:cubicBezTo>
                      <a:pt x="18" y="51"/>
                      <a:pt x="18" y="51"/>
                      <a:pt x="18" y="52"/>
                    </a:cubicBezTo>
                    <a:cubicBezTo>
                      <a:pt x="18" y="52"/>
                      <a:pt x="18" y="53"/>
                      <a:pt x="18" y="54"/>
                    </a:cubicBezTo>
                    <a:cubicBezTo>
                      <a:pt x="18" y="54"/>
                      <a:pt x="18" y="54"/>
                      <a:pt x="18" y="54"/>
                    </a:cubicBezTo>
                    <a:cubicBezTo>
                      <a:pt x="19" y="54"/>
                      <a:pt x="20" y="51"/>
                      <a:pt x="20" y="50"/>
                    </a:cubicBezTo>
                    <a:cubicBezTo>
                      <a:pt x="20" y="49"/>
                      <a:pt x="20" y="49"/>
                      <a:pt x="20" y="48"/>
                    </a:cubicBezTo>
                    <a:cubicBezTo>
                      <a:pt x="19" y="48"/>
                      <a:pt x="19" y="48"/>
                      <a:pt x="19" y="47"/>
                    </a:cubicBezTo>
                    <a:cubicBezTo>
                      <a:pt x="19" y="47"/>
                      <a:pt x="19" y="45"/>
                      <a:pt x="18" y="44"/>
                    </a:cubicBezTo>
                    <a:cubicBezTo>
                      <a:pt x="17" y="43"/>
                      <a:pt x="17" y="42"/>
                      <a:pt x="17" y="41"/>
                    </a:cubicBezTo>
                    <a:cubicBezTo>
                      <a:pt x="17" y="41"/>
                      <a:pt x="17" y="41"/>
                      <a:pt x="17" y="41"/>
                    </a:cubicBezTo>
                    <a:cubicBezTo>
                      <a:pt x="17" y="40"/>
                      <a:pt x="17" y="40"/>
                      <a:pt x="17" y="39"/>
                    </a:cubicBezTo>
                    <a:cubicBezTo>
                      <a:pt x="17" y="39"/>
                      <a:pt x="17" y="39"/>
                      <a:pt x="17" y="39"/>
                    </a:cubicBezTo>
                    <a:cubicBezTo>
                      <a:pt x="18" y="39"/>
                      <a:pt x="18" y="38"/>
                      <a:pt x="18" y="38"/>
                    </a:cubicBezTo>
                    <a:cubicBezTo>
                      <a:pt x="18" y="39"/>
                      <a:pt x="18" y="39"/>
                      <a:pt x="18" y="39"/>
                    </a:cubicBezTo>
                    <a:cubicBezTo>
                      <a:pt x="18" y="38"/>
                      <a:pt x="18" y="38"/>
                      <a:pt x="18" y="38"/>
                    </a:cubicBezTo>
                    <a:cubicBezTo>
                      <a:pt x="18" y="38"/>
                      <a:pt x="18" y="38"/>
                      <a:pt x="18" y="37"/>
                    </a:cubicBezTo>
                    <a:cubicBezTo>
                      <a:pt x="17" y="37"/>
                      <a:pt x="17" y="37"/>
                      <a:pt x="17" y="36"/>
                    </a:cubicBezTo>
                    <a:cubicBezTo>
                      <a:pt x="17" y="36"/>
                      <a:pt x="17" y="36"/>
                      <a:pt x="17" y="36"/>
                    </a:cubicBezTo>
                    <a:cubicBezTo>
                      <a:pt x="17" y="35"/>
                      <a:pt x="15" y="33"/>
                      <a:pt x="15" y="33"/>
                    </a:cubicBezTo>
                    <a:cubicBezTo>
                      <a:pt x="15" y="32"/>
                      <a:pt x="15" y="30"/>
                      <a:pt x="15" y="28"/>
                    </a:cubicBezTo>
                    <a:cubicBezTo>
                      <a:pt x="15" y="28"/>
                      <a:pt x="15" y="28"/>
                      <a:pt x="15" y="28"/>
                    </a:cubicBezTo>
                    <a:cubicBezTo>
                      <a:pt x="16" y="27"/>
                      <a:pt x="17" y="27"/>
                      <a:pt x="17" y="27"/>
                    </a:cubicBezTo>
                    <a:cubicBezTo>
                      <a:pt x="17" y="27"/>
                      <a:pt x="17" y="27"/>
                      <a:pt x="17" y="27"/>
                    </a:cubicBezTo>
                    <a:cubicBezTo>
                      <a:pt x="18" y="27"/>
                      <a:pt x="18" y="27"/>
                      <a:pt x="18" y="27"/>
                    </a:cubicBezTo>
                    <a:cubicBezTo>
                      <a:pt x="18" y="27"/>
                      <a:pt x="19" y="27"/>
                      <a:pt x="19" y="26"/>
                    </a:cubicBezTo>
                    <a:cubicBezTo>
                      <a:pt x="20" y="26"/>
                      <a:pt x="20" y="26"/>
                      <a:pt x="21" y="25"/>
                    </a:cubicBezTo>
                    <a:cubicBezTo>
                      <a:pt x="21" y="25"/>
                      <a:pt x="22" y="25"/>
                      <a:pt x="22" y="25"/>
                    </a:cubicBezTo>
                    <a:cubicBezTo>
                      <a:pt x="22" y="25"/>
                      <a:pt x="22" y="24"/>
                      <a:pt x="23" y="24"/>
                    </a:cubicBezTo>
                    <a:cubicBezTo>
                      <a:pt x="23" y="24"/>
                      <a:pt x="23" y="24"/>
                      <a:pt x="23" y="24"/>
                    </a:cubicBezTo>
                    <a:cubicBezTo>
                      <a:pt x="23" y="23"/>
                      <a:pt x="24" y="22"/>
                      <a:pt x="25" y="21"/>
                    </a:cubicBezTo>
                    <a:cubicBezTo>
                      <a:pt x="25" y="21"/>
                      <a:pt x="25" y="21"/>
                      <a:pt x="24" y="22"/>
                    </a:cubicBezTo>
                    <a:cubicBezTo>
                      <a:pt x="24" y="22"/>
                      <a:pt x="24" y="22"/>
                      <a:pt x="24" y="22"/>
                    </a:cubicBezTo>
                    <a:cubicBezTo>
                      <a:pt x="24" y="22"/>
                      <a:pt x="23" y="22"/>
                      <a:pt x="23" y="22"/>
                    </a:cubicBezTo>
                    <a:cubicBezTo>
                      <a:pt x="22" y="22"/>
                      <a:pt x="22" y="22"/>
                      <a:pt x="22" y="22"/>
                    </a:cubicBezTo>
                    <a:cubicBezTo>
                      <a:pt x="22" y="21"/>
                      <a:pt x="22" y="21"/>
                      <a:pt x="22" y="21"/>
                    </a:cubicBezTo>
                    <a:cubicBezTo>
                      <a:pt x="22" y="20"/>
                      <a:pt x="22" y="20"/>
                      <a:pt x="22" y="20"/>
                    </a:cubicBezTo>
                    <a:cubicBezTo>
                      <a:pt x="22" y="20"/>
                      <a:pt x="21" y="20"/>
                      <a:pt x="20" y="20"/>
                    </a:cubicBezTo>
                    <a:cubicBezTo>
                      <a:pt x="20" y="20"/>
                      <a:pt x="20" y="20"/>
                      <a:pt x="20" y="20"/>
                    </a:cubicBezTo>
                    <a:cubicBezTo>
                      <a:pt x="20" y="19"/>
                      <a:pt x="20" y="19"/>
                      <a:pt x="20" y="18"/>
                    </a:cubicBezTo>
                    <a:cubicBezTo>
                      <a:pt x="20" y="18"/>
                      <a:pt x="20" y="18"/>
                      <a:pt x="20" y="18"/>
                    </a:cubicBezTo>
                    <a:cubicBezTo>
                      <a:pt x="20" y="18"/>
                      <a:pt x="20" y="17"/>
                      <a:pt x="20" y="17"/>
                    </a:cubicBezTo>
                    <a:cubicBezTo>
                      <a:pt x="20" y="17"/>
                      <a:pt x="20" y="17"/>
                      <a:pt x="19" y="17"/>
                    </a:cubicBezTo>
                    <a:cubicBezTo>
                      <a:pt x="19" y="17"/>
                      <a:pt x="19" y="17"/>
                      <a:pt x="18" y="16"/>
                    </a:cubicBezTo>
                    <a:cubicBezTo>
                      <a:pt x="18" y="15"/>
                      <a:pt x="18" y="15"/>
                      <a:pt x="18" y="14"/>
                    </a:cubicBezTo>
                    <a:cubicBezTo>
                      <a:pt x="18" y="14"/>
                      <a:pt x="18" y="14"/>
                      <a:pt x="17" y="14"/>
                    </a:cubicBezTo>
                    <a:cubicBezTo>
                      <a:pt x="16" y="14"/>
                      <a:pt x="16" y="14"/>
                      <a:pt x="16" y="14"/>
                    </a:cubicBezTo>
                    <a:cubicBezTo>
                      <a:pt x="15" y="14"/>
                      <a:pt x="15" y="14"/>
                      <a:pt x="15" y="14"/>
                    </a:cubicBezTo>
                    <a:cubicBezTo>
                      <a:pt x="15" y="14"/>
                      <a:pt x="15" y="13"/>
                      <a:pt x="15" y="13"/>
                    </a:cubicBezTo>
                    <a:cubicBezTo>
                      <a:pt x="15" y="13"/>
                      <a:pt x="15" y="13"/>
                      <a:pt x="15" y="12"/>
                    </a:cubicBezTo>
                    <a:cubicBezTo>
                      <a:pt x="15" y="12"/>
                      <a:pt x="16" y="9"/>
                      <a:pt x="17" y="8"/>
                    </a:cubicBezTo>
                    <a:cubicBezTo>
                      <a:pt x="18" y="7"/>
                      <a:pt x="18" y="6"/>
                      <a:pt x="18" y="5"/>
                    </a:cubicBezTo>
                    <a:cubicBezTo>
                      <a:pt x="18" y="5"/>
                      <a:pt x="18" y="4"/>
                      <a:pt x="18" y="4"/>
                    </a:cubicBezTo>
                    <a:cubicBezTo>
                      <a:pt x="18" y="3"/>
                      <a:pt x="18" y="3"/>
                      <a:pt x="17" y="3"/>
                    </a:cubicBezTo>
                    <a:cubicBezTo>
                      <a:pt x="16" y="3"/>
                      <a:pt x="16" y="2"/>
                      <a:pt x="16" y="1"/>
                    </a:cubicBezTo>
                    <a:cubicBezTo>
                      <a:pt x="16" y="1"/>
                      <a:pt x="16" y="0"/>
                      <a:pt x="15" y="0"/>
                    </a:cubicBezTo>
                    <a:cubicBezTo>
                      <a:pt x="15" y="0"/>
                      <a:pt x="15" y="0"/>
                      <a:pt x="15" y="0"/>
                    </a:cubicBezTo>
                    <a:cubicBezTo>
                      <a:pt x="15" y="0"/>
                      <a:pt x="14" y="0"/>
                      <a:pt x="14" y="0"/>
                    </a:cubicBezTo>
                    <a:cubicBezTo>
                      <a:pt x="14" y="1"/>
                      <a:pt x="14" y="2"/>
                      <a:pt x="14" y="2"/>
                    </a:cubicBezTo>
                    <a:cubicBezTo>
                      <a:pt x="13" y="2"/>
                      <a:pt x="13" y="2"/>
                      <a:pt x="13" y="2"/>
                    </a:cubicBezTo>
                    <a:cubicBezTo>
                      <a:pt x="13" y="2"/>
                      <a:pt x="13" y="3"/>
                      <a:pt x="14" y="4"/>
                    </a:cubicBezTo>
                    <a:cubicBezTo>
                      <a:pt x="14" y="4"/>
                      <a:pt x="14" y="4"/>
                      <a:pt x="14" y="4"/>
                    </a:cubicBezTo>
                    <a:cubicBezTo>
                      <a:pt x="14" y="4"/>
                      <a:pt x="14" y="5"/>
                      <a:pt x="14" y="5"/>
                    </a:cubicBezTo>
                    <a:cubicBezTo>
                      <a:pt x="13" y="5"/>
                      <a:pt x="12" y="4"/>
                      <a:pt x="12" y="4"/>
                    </a:cubicBezTo>
                    <a:cubicBezTo>
                      <a:pt x="12" y="4"/>
                      <a:pt x="12" y="4"/>
                      <a:pt x="12" y="4"/>
                    </a:cubicBezTo>
                    <a:cubicBezTo>
                      <a:pt x="12" y="4"/>
                      <a:pt x="11" y="4"/>
                      <a:pt x="10" y="5"/>
                    </a:cubicBezTo>
                    <a:cubicBezTo>
                      <a:pt x="10" y="5"/>
                      <a:pt x="10" y="5"/>
                      <a:pt x="9" y="5"/>
                    </a:cubicBezTo>
                    <a:cubicBezTo>
                      <a:pt x="9" y="6"/>
                      <a:pt x="8" y="6"/>
                      <a:pt x="8" y="7"/>
                    </a:cubicBezTo>
                    <a:cubicBezTo>
                      <a:pt x="8" y="8"/>
                      <a:pt x="8" y="8"/>
                      <a:pt x="8" y="9"/>
                    </a:cubicBezTo>
                    <a:cubicBezTo>
                      <a:pt x="8" y="10"/>
                      <a:pt x="7" y="10"/>
                      <a:pt x="7" y="11"/>
                    </a:cubicBezTo>
                    <a:cubicBezTo>
                      <a:pt x="8" y="11"/>
                      <a:pt x="7" y="12"/>
                      <a:pt x="7" y="13"/>
                    </a:cubicBezTo>
                    <a:cubicBezTo>
                      <a:pt x="7" y="13"/>
                      <a:pt x="6" y="14"/>
                      <a:pt x="6" y="14"/>
                    </a:cubicBezTo>
                    <a:cubicBezTo>
                      <a:pt x="6" y="14"/>
                      <a:pt x="6" y="14"/>
                      <a:pt x="6" y="14"/>
                    </a:cubicBezTo>
                    <a:cubicBezTo>
                      <a:pt x="6" y="15"/>
                      <a:pt x="6" y="15"/>
                      <a:pt x="6" y="15"/>
                    </a:cubicBezTo>
                    <a:cubicBezTo>
                      <a:pt x="5" y="15"/>
                      <a:pt x="5" y="14"/>
                      <a:pt x="4" y="14"/>
                    </a:cubicBezTo>
                    <a:cubicBezTo>
                      <a:pt x="4" y="14"/>
                      <a:pt x="4" y="14"/>
                      <a:pt x="4" y="14"/>
                    </a:cubicBezTo>
                    <a:cubicBezTo>
                      <a:pt x="4" y="14"/>
                      <a:pt x="4" y="15"/>
                      <a:pt x="4" y="15"/>
                    </a:cubicBezTo>
                    <a:cubicBezTo>
                      <a:pt x="4" y="16"/>
                      <a:pt x="4" y="17"/>
                      <a:pt x="3" y="17"/>
                    </a:cubicBezTo>
                    <a:cubicBezTo>
                      <a:pt x="3" y="17"/>
                      <a:pt x="3" y="18"/>
                      <a:pt x="3" y="19"/>
                    </a:cubicBezTo>
                    <a:cubicBezTo>
                      <a:pt x="3" y="19"/>
                      <a:pt x="3" y="20"/>
                      <a:pt x="3" y="20"/>
                    </a:cubicBezTo>
                    <a:cubicBezTo>
                      <a:pt x="2" y="20"/>
                      <a:pt x="2" y="21"/>
                      <a:pt x="1" y="22"/>
                    </a:cubicBezTo>
                    <a:cubicBezTo>
                      <a:pt x="1" y="22"/>
                      <a:pt x="1" y="22"/>
                      <a:pt x="1" y="22"/>
                    </a:cubicBezTo>
                    <a:cubicBezTo>
                      <a:pt x="1" y="22"/>
                      <a:pt x="1" y="22"/>
                      <a:pt x="1" y="22"/>
                    </a:cubicBezTo>
                    <a:cubicBezTo>
                      <a:pt x="1" y="22"/>
                      <a:pt x="1" y="23"/>
                      <a:pt x="0" y="23"/>
                    </a:cubicBezTo>
                    <a:cubicBezTo>
                      <a:pt x="1" y="24"/>
                      <a:pt x="2" y="25"/>
                      <a:pt x="3" y="26"/>
                    </a:cubicBezTo>
                    <a:cubicBezTo>
                      <a:pt x="4" y="26"/>
                      <a:pt x="5" y="28"/>
                      <a:pt x="6" y="32"/>
                    </a:cubicBezTo>
                    <a:cubicBezTo>
                      <a:pt x="7" y="34"/>
                      <a:pt x="7" y="36"/>
                      <a:pt x="6" y="37"/>
                    </a:cubicBezTo>
                    <a:cubicBezTo>
                      <a:pt x="6" y="37"/>
                      <a:pt x="6" y="37"/>
                      <a:pt x="6" y="37"/>
                    </a:cubicBezTo>
                    <a:cubicBezTo>
                      <a:pt x="6" y="37"/>
                      <a:pt x="6" y="38"/>
                      <a:pt x="7" y="38"/>
                    </a:cubicBezTo>
                    <a:cubicBezTo>
                      <a:pt x="7" y="38"/>
                      <a:pt x="7" y="38"/>
                      <a:pt x="7" y="38"/>
                    </a:cubicBezTo>
                    <a:cubicBezTo>
                      <a:pt x="8" y="39"/>
                      <a:pt x="9" y="39"/>
                      <a:pt x="10" y="38"/>
                    </a:cubicBezTo>
                    <a:cubicBezTo>
                      <a:pt x="10" y="37"/>
                      <a:pt x="10" y="37"/>
                      <a:pt x="11" y="37"/>
                    </a:cubicBezTo>
                    <a:cubicBezTo>
                      <a:pt x="11" y="36"/>
                      <a:pt x="12" y="36"/>
                      <a:pt x="12" y="35"/>
                    </a:cubicBezTo>
                    <a:cubicBezTo>
                      <a:pt x="12" y="35"/>
                      <a:pt x="12" y="34"/>
                      <a:pt x="13" y="34"/>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29" name="Freeform 118">
                <a:extLst>
                  <a:ext uri="{FF2B5EF4-FFF2-40B4-BE49-F238E27FC236}">
                    <a16:creationId xmlns:a16="http://schemas.microsoft.com/office/drawing/2014/main" id="{0F485D3F-CA36-4023-8014-AC52D87B5129}"/>
                  </a:ext>
                </a:extLst>
              </p:cNvPr>
              <p:cNvSpPr>
                <a:spLocks/>
              </p:cNvSpPr>
              <p:nvPr userDrawn="1"/>
            </p:nvSpPr>
            <p:spPr bwMode="auto">
              <a:xfrm>
                <a:off x="5237" y="2332"/>
                <a:ext cx="150" cy="327"/>
              </a:xfrm>
              <a:custGeom>
                <a:avLst/>
                <a:gdLst>
                  <a:gd name="T0" fmla="*/ 13 w 25"/>
                  <a:gd name="T1" fmla="*/ 35 h 54"/>
                  <a:gd name="T2" fmla="*/ 15 w 25"/>
                  <a:gd name="T3" fmla="*/ 39 h 54"/>
                  <a:gd name="T4" fmla="*/ 17 w 25"/>
                  <a:gd name="T5" fmla="*/ 45 h 54"/>
                  <a:gd name="T6" fmla="*/ 18 w 25"/>
                  <a:gd name="T7" fmla="*/ 52 h 54"/>
                  <a:gd name="T8" fmla="*/ 18 w 25"/>
                  <a:gd name="T9" fmla="*/ 54 h 54"/>
                  <a:gd name="T10" fmla="*/ 20 w 25"/>
                  <a:gd name="T11" fmla="*/ 48 h 54"/>
                  <a:gd name="T12" fmla="*/ 18 w 25"/>
                  <a:gd name="T13" fmla="*/ 44 h 54"/>
                  <a:gd name="T14" fmla="*/ 17 w 25"/>
                  <a:gd name="T15" fmla="*/ 41 h 54"/>
                  <a:gd name="T16" fmla="*/ 17 w 25"/>
                  <a:gd name="T17" fmla="*/ 39 h 54"/>
                  <a:gd name="T18" fmla="*/ 18 w 25"/>
                  <a:gd name="T19" fmla="*/ 39 h 54"/>
                  <a:gd name="T20" fmla="*/ 18 w 25"/>
                  <a:gd name="T21" fmla="*/ 37 h 54"/>
                  <a:gd name="T22" fmla="*/ 17 w 25"/>
                  <a:gd name="T23" fmla="*/ 36 h 54"/>
                  <a:gd name="T24" fmla="*/ 15 w 25"/>
                  <a:gd name="T25" fmla="*/ 28 h 54"/>
                  <a:gd name="T26" fmla="*/ 17 w 25"/>
                  <a:gd name="T27" fmla="*/ 27 h 54"/>
                  <a:gd name="T28" fmla="*/ 18 w 25"/>
                  <a:gd name="T29" fmla="*/ 27 h 54"/>
                  <a:gd name="T30" fmla="*/ 21 w 25"/>
                  <a:gd name="T31" fmla="*/ 25 h 54"/>
                  <a:gd name="T32" fmla="*/ 23 w 25"/>
                  <a:gd name="T33" fmla="*/ 24 h 54"/>
                  <a:gd name="T34" fmla="*/ 25 w 25"/>
                  <a:gd name="T35" fmla="*/ 21 h 54"/>
                  <a:gd name="T36" fmla="*/ 24 w 25"/>
                  <a:gd name="T37" fmla="*/ 22 h 54"/>
                  <a:gd name="T38" fmla="*/ 22 w 25"/>
                  <a:gd name="T39" fmla="*/ 22 h 54"/>
                  <a:gd name="T40" fmla="*/ 22 w 25"/>
                  <a:gd name="T41" fmla="*/ 20 h 54"/>
                  <a:gd name="T42" fmla="*/ 20 w 25"/>
                  <a:gd name="T43" fmla="*/ 20 h 54"/>
                  <a:gd name="T44" fmla="*/ 20 w 25"/>
                  <a:gd name="T45" fmla="*/ 18 h 54"/>
                  <a:gd name="T46" fmla="*/ 19 w 25"/>
                  <a:gd name="T47" fmla="*/ 17 h 54"/>
                  <a:gd name="T48" fmla="*/ 18 w 25"/>
                  <a:gd name="T49" fmla="*/ 14 h 54"/>
                  <a:gd name="T50" fmla="*/ 16 w 25"/>
                  <a:gd name="T51" fmla="*/ 14 h 54"/>
                  <a:gd name="T52" fmla="*/ 15 w 25"/>
                  <a:gd name="T53" fmla="*/ 13 h 54"/>
                  <a:gd name="T54" fmla="*/ 17 w 25"/>
                  <a:gd name="T55" fmla="*/ 8 h 54"/>
                  <a:gd name="T56" fmla="*/ 18 w 25"/>
                  <a:gd name="T57" fmla="*/ 4 h 54"/>
                  <a:gd name="T58" fmla="*/ 16 w 25"/>
                  <a:gd name="T59" fmla="*/ 1 h 54"/>
                  <a:gd name="T60" fmla="*/ 15 w 25"/>
                  <a:gd name="T61" fmla="*/ 0 h 54"/>
                  <a:gd name="T62" fmla="*/ 14 w 25"/>
                  <a:gd name="T63" fmla="*/ 2 h 54"/>
                  <a:gd name="T64" fmla="*/ 14 w 25"/>
                  <a:gd name="T65" fmla="*/ 4 h 54"/>
                  <a:gd name="T66" fmla="*/ 14 w 25"/>
                  <a:gd name="T67" fmla="*/ 5 h 54"/>
                  <a:gd name="T68" fmla="*/ 12 w 25"/>
                  <a:gd name="T69" fmla="*/ 4 h 54"/>
                  <a:gd name="T70" fmla="*/ 9 w 25"/>
                  <a:gd name="T71" fmla="*/ 5 h 54"/>
                  <a:gd name="T72" fmla="*/ 8 w 25"/>
                  <a:gd name="T73" fmla="*/ 9 h 54"/>
                  <a:gd name="T74" fmla="*/ 7 w 25"/>
                  <a:gd name="T75" fmla="*/ 13 h 54"/>
                  <a:gd name="T76" fmla="*/ 6 w 25"/>
                  <a:gd name="T77" fmla="*/ 14 h 54"/>
                  <a:gd name="T78" fmla="*/ 4 w 25"/>
                  <a:gd name="T79" fmla="*/ 14 h 54"/>
                  <a:gd name="T80" fmla="*/ 4 w 25"/>
                  <a:gd name="T81" fmla="*/ 15 h 54"/>
                  <a:gd name="T82" fmla="*/ 3 w 25"/>
                  <a:gd name="T83" fmla="*/ 19 h 54"/>
                  <a:gd name="T84" fmla="*/ 1 w 25"/>
                  <a:gd name="T85" fmla="*/ 22 h 54"/>
                  <a:gd name="T86" fmla="*/ 1 w 25"/>
                  <a:gd name="T87" fmla="*/ 22 h 54"/>
                  <a:gd name="T88" fmla="*/ 3 w 25"/>
                  <a:gd name="T89" fmla="*/ 26 h 54"/>
                  <a:gd name="T90" fmla="*/ 6 w 25"/>
                  <a:gd name="T91" fmla="*/ 37 h 54"/>
                  <a:gd name="T92" fmla="*/ 7 w 25"/>
                  <a:gd name="T93" fmla="*/ 38 h 54"/>
                  <a:gd name="T94" fmla="*/ 10 w 25"/>
                  <a:gd name="T95" fmla="*/ 38 h 54"/>
                  <a:gd name="T96" fmla="*/ 12 w 25"/>
                  <a:gd name="T9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 h="54">
                    <a:moveTo>
                      <a:pt x="13" y="34"/>
                    </a:moveTo>
                    <a:cubicBezTo>
                      <a:pt x="13" y="34"/>
                      <a:pt x="13" y="35"/>
                      <a:pt x="13" y="35"/>
                    </a:cubicBezTo>
                    <a:cubicBezTo>
                      <a:pt x="14" y="35"/>
                      <a:pt x="14" y="36"/>
                      <a:pt x="14" y="36"/>
                    </a:cubicBezTo>
                    <a:cubicBezTo>
                      <a:pt x="15" y="37"/>
                      <a:pt x="15" y="38"/>
                      <a:pt x="15" y="39"/>
                    </a:cubicBezTo>
                    <a:cubicBezTo>
                      <a:pt x="15" y="39"/>
                      <a:pt x="15" y="40"/>
                      <a:pt x="15" y="40"/>
                    </a:cubicBezTo>
                    <a:cubicBezTo>
                      <a:pt x="15" y="41"/>
                      <a:pt x="16" y="44"/>
                      <a:pt x="17" y="45"/>
                    </a:cubicBezTo>
                    <a:cubicBezTo>
                      <a:pt x="18" y="47"/>
                      <a:pt x="18" y="49"/>
                      <a:pt x="18" y="50"/>
                    </a:cubicBezTo>
                    <a:cubicBezTo>
                      <a:pt x="18" y="51"/>
                      <a:pt x="18" y="51"/>
                      <a:pt x="18" y="52"/>
                    </a:cubicBezTo>
                    <a:cubicBezTo>
                      <a:pt x="18" y="52"/>
                      <a:pt x="18" y="53"/>
                      <a:pt x="18" y="54"/>
                    </a:cubicBezTo>
                    <a:cubicBezTo>
                      <a:pt x="18" y="54"/>
                      <a:pt x="18" y="54"/>
                      <a:pt x="18" y="54"/>
                    </a:cubicBezTo>
                    <a:cubicBezTo>
                      <a:pt x="19" y="54"/>
                      <a:pt x="20" y="51"/>
                      <a:pt x="20" y="50"/>
                    </a:cubicBezTo>
                    <a:cubicBezTo>
                      <a:pt x="20" y="49"/>
                      <a:pt x="20" y="49"/>
                      <a:pt x="20" y="48"/>
                    </a:cubicBezTo>
                    <a:cubicBezTo>
                      <a:pt x="19" y="48"/>
                      <a:pt x="19" y="48"/>
                      <a:pt x="19" y="47"/>
                    </a:cubicBezTo>
                    <a:cubicBezTo>
                      <a:pt x="19" y="47"/>
                      <a:pt x="19" y="45"/>
                      <a:pt x="18" y="44"/>
                    </a:cubicBezTo>
                    <a:cubicBezTo>
                      <a:pt x="17" y="43"/>
                      <a:pt x="17" y="42"/>
                      <a:pt x="17" y="41"/>
                    </a:cubicBezTo>
                    <a:cubicBezTo>
                      <a:pt x="17" y="41"/>
                      <a:pt x="17" y="41"/>
                      <a:pt x="17" y="41"/>
                    </a:cubicBezTo>
                    <a:cubicBezTo>
                      <a:pt x="17" y="40"/>
                      <a:pt x="17" y="40"/>
                      <a:pt x="17" y="39"/>
                    </a:cubicBezTo>
                    <a:cubicBezTo>
                      <a:pt x="17" y="39"/>
                      <a:pt x="17" y="39"/>
                      <a:pt x="17" y="39"/>
                    </a:cubicBezTo>
                    <a:cubicBezTo>
                      <a:pt x="18" y="39"/>
                      <a:pt x="18" y="38"/>
                      <a:pt x="18" y="38"/>
                    </a:cubicBezTo>
                    <a:cubicBezTo>
                      <a:pt x="18" y="39"/>
                      <a:pt x="18" y="39"/>
                      <a:pt x="18" y="39"/>
                    </a:cubicBezTo>
                    <a:cubicBezTo>
                      <a:pt x="18" y="38"/>
                      <a:pt x="18" y="38"/>
                      <a:pt x="18" y="38"/>
                    </a:cubicBezTo>
                    <a:cubicBezTo>
                      <a:pt x="18" y="38"/>
                      <a:pt x="18" y="38"/>
                      <a:pt x="18" y="37"/>
                    </a:cubicBezTo>
                    <a:cubicBezTo>
                      <a:pt x="17" y="37"/>
                      <a:pt x="17" y="37"/>
                      <a:pt x="17" y="36"/>
                    </a:cubicBezTo>
                    <a:cubicBezTo>
                      <a:pt x="17" y="36"/>
                      <a:pt x="17" y="36"/>
                      <a:pt x="17" y="36"/>
                    </a:cubicBezTo>
                    <a:cubicBezTo>
                      <a:pt x="17" y="35"/>
                      <a:pt x="15" y="33"/>
                      <a:pt x="15" y="33"/>
                    </a:cubicBezTo>
                    <a:cubicBezTo>
                      <a:pt x="15" y="32"/>
                      <a:pt x="15" y="30"/>
                      <a:pt x="15" y="28"/>
                    </a:cubicBezTo>
                    <a:cubicBezTo>
                      <a:pt x="15" y="28"/>
                      <a:pt x="15" y="28"/>
                      <a:pt x="15" y="28"/>
                    </a:cubicBezTo>
                    <a:cubicBezTo>
                      <a:pt x="16" y="27"/>
                      <a:pt x="17" y="27"/>
                      <a:pt x="17" y="27"/>
                    </a:cubicBezTo>
                    <a:cubicBezTo>
                      <a:pt x="17" y="27"/>
                      <a:pt x="17" y="27"/>
                      <a:pt x="17" y="27"/>
                    </a:cubicBezTo>
                    <a:cubicBezTo>
                      <a:pt x="18" y="27"/>
                      <a:pt x="18" y="27"/>
                      <a:pt x="18" y="27"/>
                    </a:cubicBezTo>
                    <a:cubicBezTo>
                      <a:pt x="18" y="27"/>
                      <a:pt x="19" y="27"/>
                      <a:pt x="19" y="26"/>
                    </a:cubicBezTo>
                    <a:cubicBezTo>
                      <a:pt x="20" y="26"/>
                      <a:pt x="20" y="26"/>
                      <a:pt x="21" y="25"/>
                    </a:cubicBezTo>
                    <a:cubicBezTo>
                      <a:pt x="21" y="25"/>
                      <a:pt x="22" y="25"/>
                      <a:pt x="22" y="25"/>
                    </a:cubicBezTo>
                    <a:cubicBezTo>
                      <a:pt x="22" y="25"/>
                      <a:pt x="22" y="24"/>
                      <a:pt x="23" y="24"/>
                    </a:cubicBezTo>
                    <a:cubicBezTo>
                      <a:pt x="23" y="24"/>
                      <a:pt x="23" y="24"/>
                      <a:pt x="23" y="24"/>
                    </a:cubicBezTo>
                    <a:cubicBezTo>
                      <a:pt x="23" y="23"/>
                      <a:pt x="24" y="22"/>
                      <a:pt x="25" y="21"/>
                    </a:cubicBezTo>
                    <a:cubicBezTo>
                      <a:pt x="25" y="21"/>
                      <a:pt x="25" y="21"/>
                      <a:pt x="24" y="22"/>
                    </a:cubicBezTo>
                    <a:cubicBezTo>
                      <a:pt x="24" y="22"/>
                      <a:pt x="24" y="22"/>
                      <a:pt x="24" y="22"/>
                    </a:cubicBezTo>
                    <a:cubicBezTo>
                      <a:pt x="24" y="22"/>
                      <a:pt x="23" y="22"/>
                      <a:pt x="23" y="22"/>
                    </a:cubicBezTo>
                    <a:cubicBezTo>
                      <a:pt x="22" y="22"/>
                      <a:pt x="22" y="22"/>
                      <a:pt x="22" y="22"/>
                    </a:cubicBezTo>
                    <a:cubicBezTo>
                      <a:pt x="22" y="21"/>
                      <a:pt x="22" y="21"/>
                      <a:pt x="22" y="21"/>
                    </a:cubicBezTo>
                    <a:cubicBezTo>
                      <a:pt x="22" y="20"/>
                      <a:pt x="22" y="20"/>
                      <a:pt x="22" y="20"/>
                    </a:cubicBezTo>
                    <a:cubicBezTo>
                      <a:pt x="22" y="20"/>
                      <a:pt x="21" y="20"/>
                      <a:pt x="20" y="20"/>
                    </a:cubicBezTo>
                    <a:cubicBezTo>
                      <a:pt x="20" y="20"/>
                      <a:pt x="20" y="20"/>
                      <a:pt x="20" y="20"/>
                    </a:cubicBezTo>
                    <a:cubicBezTo>
                      <a:pt x="20" y="19"/>
                      <a:pt x="20" y="19"/>
                      <a:pt x="20" y="18"/>
                    </a:cubicBezTo>
                    <a:cubicBezTo>
                      <a:pt x="20" y="18"/>
                      <a:pt x="20" y="18"/>
                      <a:pt x="20" y="18"/>
                    </a:cubicBezTo>
                    <a:cubicBezTo>
                      <a:pt x="20" y="18"/>
                      <a:pt x="20" y="17"/>
                      <a:pt x="20" y="17"/>
                    </a:cubicBezTo>
                    <a:cubicBezTo>
                      <a:pt x="20" y="17"/>
                      <a:pt x="20" y="17"/>
                      <a:pt x="19" y="17"/>
                    </a:cubicBezTo>
                    <a:cubicBezTo>
                      <a:pt x="19" y="17"/>
                      <a:pt x="19" y="17"/>
                      <a:pt x="18" y="16"/>
                    </a:cubicBezTo>
                    <a:cubicBezTo>
                      <a:pt x="18" y="15"/>
                      <a:pt x="18" y="15"/>
                      <a:pt x="18" y="14"/>
                    </a:cubicBezTo>
                    <a:cubicBezTo>
                      <a:pt x="18" y="14"/>
                      <a:pt x="18" y="14"/>
                      <a:pt x="17" y="14"/>
                    </a:cubicBezTo>
                    <a:cubicBezTo>
                      <a:pt x="16" y="14"/>
                      <a:pt x="16" y="14"/>
                      <a:pt x="16" y="14"/>
                    </a:cubicBezTo>
                    <a:cubicBezTo>
                      <a:pt x="15" y="14"/>
                      <a:pt x="15" y="14"/>
                      <a:pt x="15" y="14"/>
                    </a:cubicBezTo>
                    <a:cubicBezTo>
                      <a:pt x="15" y="14"/>
                      <a:pt x="15" y="13"/>
                      <a:pt x="15" y="13"/>
                    </a:cubicBezTo>
                    <a:cubicBezTo>
                      <a:pt x="15" y="13"/>
                      <a:pt x="15" y="13"/>
                      <a:pt x="15" y="12"/>
                    </a:cubicBezTo>
                    <a:cubicBezTo>
                      <a:pt x="15" y="12"/>
                      <a:pt x="16" y="9"/>
                      <a:pt x="17" y="8"/>
                    </a:cubicBezTo>
                    <a:cubicBezTo>
                      <a:pt x="18" y="7"/>
                      <a:pt x="18" y="6"/>
                      <a:pt x="18" y="5"/>
                    </a:cubicBezTo>
                    <a:cubicBezTo>
                      <a:pt x="18" y="5"/>
                      <a:pt x="18" y="4"/>
                      <a:pt x="18" y="4"/>
                    </a:cubicBezTo>
                    <a:cubicBezTo>
                      <a:pt x="18" y="3"/>
                      <a:pt x="18" y="3"/>
                      <a:pt x="17" y="3"/>
                    </a:cubicBezTo>
                    <a:cubicBezTo>
                      <a:pt x="16" y="3"/>
                      <a:pt x="16" y="2"/>
                      <a:pt x="16" y="1"/>
                    </a:cubicBezTo>
                    <a:cubicBezTo>
                      <a:pt x="16" y="1"/>
                      <a:pt x="16" y="0"/>
                      <a:pt x="15" y="0"/>
                    </a:cubicBezTo>
                    <a:cubicBezTo>
                      <a:pt x="15" y="0"/>
                      <a:pt x="15" y="0"/>
                      <a:pt x="15" y="0"/>
                    </a:cubicBezTo>
                    <a:cubicBezTo>
                      <a:pt x="15" y="0"/>
                      <a:pt x="14" y="0"/>
                      <a:pt x="14" y="0"/>
                    </a:cubicBezTo>
                    <a:cubicBezTo>
                      <a:pt x="14" y="1"/>
                      <a:pt x="14" y="2"/>
                      <a:pt x="14" y="2"/>
                    </a:cubicBezTo>
                    <a:cubicBezTo>
                      <a:pt x="13" y="2"/>
                      <a:pt x="13" y="2"/>
                      <a:pt x="13" y="2"/>
                    </a:cubicBezTo>
                    <a:cubicBezTo>
                      <a:pt x="13" y="2"/>
                      <a:pt x="13" y="3"/>
                      <a:pt x="14" y="4"/>
                    </a:cubicBezTo>
                    <a:cubicBezTo>
                      <a:pt x="14" y="4"/>
                      <a:pt x="14" y="4"/>
                      <a:pt x="14" y="4"/>
                    </a:cubicBezTo>
                    <a:cubicBezTo>
                      <a:pt x="14" y="4"/>
                      <a:pt x="14" y="5"/>
                      <a:pt x="14" y="5"/>
                    </a:cubicBezTo>
                    <a:cubicBezTo>
                      <a:pt x="13" y="5"/>
                      <a:pt x="12" y="4"/>
                      <a:pt x="12" y="4"/>
                    </a:cubicBezTo>
                    <a:cubicBezTo>
                      <a:pt x="12" y="4"/>
                      <a:pt x="12" y="4"/>
                      <a:pt x="12" y="4"/>
                    </a:cubicBezTo>
                    <a:cubicBezTo>
                      <a:pt x="12" y="4"/>
                      <a:pt x="11" y="4"/>
                      <a:pt x="10" y="5"/>
                    </a:cubicBezTo>
                    <a:cubicBezTo>
                      <a:pt x="10" y="5"/>
                      <a:pt x="10" y="5"/>
                      <a:pt x="9" y="5"/>
                    </a:cubicBezTo>
                    <a:cubicBezTo>
                      <a:pt x="9" y="6"/>
                      <a:pt x="8" y="6"/>
                      <a:pt x="8" y="7"/>
                    </a:cubicBezTo>
                    <a:cubicBezTo>
                      <a:pt x="8" y="8"/>
                      <a:pt x="8" y="8"/>
                      <a:pt x="8" y="9"/>
                    </a:cubicBezTo>
                    <a:cubicBezTo>
                      <a:pt x="8" y="10"/>
                      <a:pt x="7" y="10"/>
                      <a:pt x="7" y="11"/>
                    </a:cubicBezTo>
                    <a:cubicBezTo>
                      <a:pt x="8" y="11"/>
                      <a:pt x="7" y="12"/>
                      <a:pt x="7" y="13"/>
                    </a:cubicBezTo>
                    <a:cubicBezTo>
                      <a:pt x="7" y="13"/>
                      <a:pt x="6" y="14"/>
                      <a:pt x="6" y="14"/>
                    </a:cubicBezTo>
                    <a:cubicBezTo>
                      <a:pt x="6" y="14"/>
                      <a:pt x="6" y="14"/>
                      <a:pt x="6" y="14"/>
                    </a:cubicBezTo>
                    <a:cubicBezTo>
                      <a:pt x="6" y="15"/>
                      <a:pt x="6" y="15"/>
                      <a:pt x="6" y="15"/>
                    </a:cubicBezTo>
                    <a:cubicBezTo>
                      <a:pt x="5" y="15"/>
                      <a:pt x="5" y="14"/>
                      <a:pt x="4" y="14"/>
                    </a:cubicBezTo>
                    <a:cubicBezTo>
                      <a:pt x="4" y="14"/>
                      <a:pt x="4" y="14"/>
                      <a:pt x="4" y="14"/>
                    </a:cubicBezTo>
                    <a:cubicBezTo>
                      <a:pt x="4" y="14"/>
                      <a:pt x="4" y="15"/>
                      <a:pt x="4" y="15"/>
                    </a:cubicBezTo>
                    <a:cubicBezTo>
                      <a:pt x="4" y="16"/>
                      <a:pt x="4" y="17"/>
                      <a:pt x="3" y="17"/>
                    </a:cubicBezTo>
                    <a:cubicBezTo>
                      <a:pt x="3" y="17"/>
                      <a:pt x="3" y="18"/>
                      <a:pt x="3" y="19"/>
                    </a:cubicBezTo>
                    <a:cubicBezTo>
                      <a:pt x="3" y="19"/>
                      <a:pt x="3" y="20"/>
                      <a:pt x="3" y="20"/>
                    </a:cubicBezTo>
                    <a:cubicBezTo>
                      <a:pt x="2" y="20"/>
                      <a:pt x="2" y="21"/>
                      <a:pt x="1" y="22"/>
                    </a:cubicBezTo>
                    <a:cubicBezTo>
                      <a:pt x="1" y="22"/>
                      <a:pt x="1" y="22"/>
                      <a:pt x="1" y="22"/>
                    </a:cubicBezTo>
                    <a:cubicBezTo>
                      <a:pt x="1" y="22"/>
                      <a:pt x="1" y="22"/>
                      <a:pt x="1" y="22"/>
                    </a:cubicBezTo>
                    <a:cubicBezTo>
                      <a:pt x="1" y="22"/>
                      <a:pt x="1" y="23"/>
                      <a:pt x="0" y="23"/>
                    </a:cubicBezTo>
                    <a:cubicBezTo>
                      <a:pt x="1" y="24"/>
                      <a:pt x="2" y="25"/>
                      <a:pt x="3" y="26"/>
                    </a:cubicBezTo>
                    <a:cubicBezTo>
                      <a:pt x="4" y="26"/>
                      <a:pt x="5" y="28"/>
                      <a:pt x="6" y="32"/>
                    </a:cubicBezTo>
                    <a:cubicBezTo>
                      <a:pt x="7" y="34"/>
                      <a:pt x="7" y="36"/>
                      <a:pt x="6" y="37"/>
                    </a:cubicBezTo>
                    <a:cubicBezTo>
                      <a:pt x="6" y="37"/>
                      <a:pt x="6" y="37"/>
                      <a:pt x="6" y="37"/>
                    </a:cubicBezTo>
                    <a:cubicBezTo>
                      <a:pt x="6" y="37"/>
                      <a:pt x="6" y="38"/>
                      <a:pt x="7" y="38"/>
                    </a:cubicBezTo>
                    <a:cubicBezTo>
                      <a:pt x="7" y="38"/>
                      <a:pt x="7" y="38"/>
                      <a:pt x="7" y="38"/>
                    </a:cubicBezTo>
                    <a:cubicBezTo>
                      <a:pt x="8" y="39"/>
                      <a:pt x="9" y="39"/>
                      <a:pt x="10" y="38"/>
                    </a:cubicBezTo>
                    <a:cubicBezTo>
                      <a:pt x="10" y="37"/>
                      <a:pt x="10" y="37"/>
                      <a:pt x="11" y="37"/>
                    </a:cubicBezTo>
                    <a:cubicBezTo>
                      <a:pt x="11" y="36"/>
                      <a:pt x="12" y="36"/>
                      <a:pt x="12" y="35"/>
                    </a:cubicBezTo>
                    <a:cubicBezTo>
                      <a:pt x="12" y="35"/>
                      <a:pt x="12" y="34"/>
                      <a:pt x="13" y="3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0" name="Freeform 119">
                <a:extLst>
                  <a:ext uri="{FF2B5EF4-FFF2-40B4-BE49-F238E27FC236}">
                    <a16:creationId xmlns:a16="http://schemas.microsoft.com/office/drawing/2014/main" id="{5D94FA57-F65B-4CA1-A809-35F113451308}"/>
                  </a:ext>
                </a:extLst>
              </p:cNvPr>
              <p:cNvSpPr>
                <a:spLocks/>
              </p:cNvSpPr>
              <p:nvPr userDrawn="1"/>
            </p:nvSpPr>
            <p:spPr bwMode="auto">
              <a:xfrm>
                <a:off x="5189" y="2338"/>
                <a:ext cx="48" cy="25"/>
              </a:xfrm>
              <a:custGeom>
                <a:avLst/>
                <a:gdLst>
                  <a:gd name="T0" fmla="*/ 3 w 8"/>
                  <a:gd name="T1" fmla="*/ 4 h 4"/>
                  <a:gd name="T2" fmla="*/ 4 w 8"/>
                  <a:gd name="T3" fmla="*/ 4 h 4"/>
                  <a:gd name="T4" fmla="*/ 5 w 8"/>
                  <a:gd name="T5" fmla="*/ 4 h 4"/>
                  <a:gd name="T6" fmla="*/ 7 w 8"/>
                  <a:gd name="T7" fmla="*/ 4 h 4"/>
                  <a:gd name="T8" fmla="*/ 7 w 8"/>
                  <a:gd name="T9" fmla="*/ 4 h 4"/>
                  <a:gd name="T10" fmla="*/ 8 w 8"/>
                  <a:gd name="T11" fmla="*/ 4 h 4"/>
                  <a:gd name="T12" fmla="*/ 8 w 8"/>
                  <a:gd name="T13" fmla="*/ 2 h 4"/>
                  <a:gd name="T14" fmla="*/ 8 w 8"/>
                  <a:gd name="T15" fmla="*/ 1 h 4"/>
                  <a:gd name="T16" fmla="*/ 8 w 8"/>
                  <a:gd name="T17" fmla="*/ 1 h 4"/>
                  <a:gd name="T18" fmla="*/ 8 w 8"/>
                  <a:gd name="T19" fmla="*/ 1 h 4"/>
                  <a:gd name="T20" fmla="*/ 7 w 8"/>
                  <a:gd name="T21" fmla="*/ 1 h 4"/>
                  <a:gd name="T22" fmla="*/ 6 w 8"/>
                  <a:gd name="T23" fmla="*/ 1 h 4"/>
                  <a:gd name="T24" fmla="*/ 6 w 8"/>
                  <a:gd name="T25" fmla="*/ 1 h 4"/>
                  <a:gd name="T26" fmla="*/ 5 w 8"/>
                  <a:gd name="T27" fmla="*/ 1 h 4"/>
                  <a:gd name="T28" fmla="*/ 3 w 8"/>
                  <a:gd name="T29" fmla="*/ 0 h 4"/>
                  <a:gd name="T30" fmla="*/ 2 w 8"/>
                  <a:gd name="T31" fmla="*/ 0 h 4"/>
                  <a:gd name="T32" fmla="*/ 1 w 8"/>
                  <a:gd name="T33" fmla="*/ 2 h 4"/>
                  <a:gd name="T34" fmla="*/ 0 w 8"/>
                  <a:gd name="T35" fmla="*/ 3 h 4"/>
                  <a:gd name="T36" fmla="*/ 0 w 8"/>
                  <a:gd name="T37" fmla="*/ 4 h 4"/>
                  <a:gd name="T38" fmla="*/ 1 w 8"/>
                  <a:gd name="T39" fmla="*/ 3 h 4"/>
                  <a:gd name="T40" fmla="*/ 1 w 8"/>
                  <a:gd name="T41" fmla="*/ 4 h 4"/>
                  <a:gd name="T42" fmla="*/ 2 w 8"/>
                  <a:gd name="T43" fmla="*/ 4 h 4"/>
                  <a:gd name="T44" fmla="*/ 3 w 8"/>
                  <a:gd name="T45"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 h="4">
                    <a:moveTo>
                      <a:pt x="3" y="4"/>
                    </a:moveTo>
                    <a:cubicBezTo>
                      <a:pt x="3" y="4"/>
                      <a:pt x="3" y="4"/>
                      <a:pt x="4" y="4"/>
                    </a:cubicBezTo>
                    <a:cubicBezTo>
                      <a:pt x="4" y="4"/>
                      <a:pt x="5" y="4"/>
                      <a:pt x="5" y="4"/>
                    </a:cubicBezTo>
                    <a:cubicBezTo>
                      <a:pt x="6" y="4"/>
                      <a:pt x="6" y="4"/>
                      <a:pt x="7" y="4"/>
                    </a:cubicBezTo>
                    <a:cubicBezTo>
                      <a:pt x="7" y="4"/>
                      <a:pt x="7" y="4"/>
                      <a:pt x="7" y="4"/>
                    </a:cubicBezTo>
                    <a:cubicBezTo>
                      <a:pt x="8" y="4"/>
                      <a:pt x="8" y="4"/>
                      <a:pt x="8" y="4"/>
                    </a:cubicBezTo>
                    <a:cubicBezTo>
                      <a:pt x="8" y="3"/>
                      <a:pt x="8" y="2"/>
                      <a:pt x="8" y="2"/>
                    </a:cubicBezTo>
                    <a:cubicBezTo>
                      <a:pt x="8" y="1"/>
                      <a:pt x="8" y="1"/>
                      <a:pt x="8" y="1"/>
                    </a:cubicBezTo>
                    <a:cubicBezTo>
                      <a:pt x="8" y="1"/>
                      <a:pt x="8" y="1"/>
                      <a:pt x="8" y="1"/>
                    </a:cubicBezTo>
                    <a:cubicBezTo>
                      <a:pt x="8" y="1"/>
                      <a:pt x="8" y="1"/>
                      <a:pt x="8" y="1"/>
                    </a:cubicBezTo>
                    <a:cubicBezTo>
                      <a:pt x="7" y="1"/>
                      <a:pt x="7" y="1"/>
                      <a:pt x="7" y="1"/>
                    </a:cubicBezTo>
                    <a:cubicBezTo>
                      <a:pt x="6" y="1"/>
                      <a:pt x="6" y="1"/>
                      <a:pt x="6" y="1"/>
                    </a:cubicBezTo>
                    <a:cubicBezTo>
                      <a:pt x="6" y="1"/>
                      <a:pt x="6" y="1"/>
                      <a:pt x="6" y="1"/>
                    </a:cubicBezTo>
                    <a:cubicBezTo>
                      <a:pt x="5" y="1"/>
                      <a:pt x="5" y="1"/>
                      <a:pt x="5" y="1"/>
                    </a:cubicBezTo>
                    <a:cubicBezTo>
                      <a:pt x="4" y="0"/>
                      <a:pt x="3" y="0"/>
                      <a:pt x="3" y="0"/>
                    </a:cubicBezTo>
                    <a:cubicBezTo>
                      <a:pt x="2" y="0"/>
                      <a:pt x="2" y="0"/>
                      <a:pt x="2" y="0"/>
                    </a:cubicBezTo>
                    <a:cubicBezTo>
                      <a:pt x="2" y="1"/>
                      <a:pt x="1" y="1"/>
                      <a:pt x="1" y="2"/>
                    </a:cubicBezTo>
                    <a:cubicBezTo>
                      <a:pt x="0" y="2"/>
                      <a:pt x="0" y="3"/>
                      <a:pt x="0" y="3"/>
                    </a:cubicBezTo>
                    <a:cubicBezTo>
                      <a:pt x="0" y="3"/>
                      <a:pt x="0" y="4"/>
                      <a:pt x="0" y="4"/>
                    </a:cubicBezTo>
                    <a:cubicBezTo>
                      <a:pt x="1" y="4"/>
                      <a:pt x="1" y="3"/>
                      <a:pt x="1" y="3"/>
                    </a:cubicBezTo>
                    <a:cubicBezTo>
                      <a:pt x="1" y="3"/>
                      <a:pt x="1" y="4"/>
                      <a:pt x="1" y="4"/>
                    </a:cubicBezTo>
                    <a:cubicBezTo>
                      <a:pt x="2" y="4"/>
                      <a:pt x="2" y="4"/>
                      <a:pt x="2" y="4"/>
                    </a:cubicBezTo>
                    <a:cubicBezTo>
                      <a:pt x="3" y="4"/>
                      <a:pt x="3" y="4"/>
                      <a:pt x="3" y="4"/>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31" name="Freeform 120">
                <a:extLst>
                  <a:ext uri="{FF2B5EF4-FFF2-40B4-BE49-F238E27FC236}">
                    <a16:creationId xmlns:a16="http://schemas.microsoft.com/office/drawing/2014/main" id="{BA1A8198-AD52-420A-AB6E-C5C0A451A893}"/>
                  </a:ext>
                </a:extLst>
              </p:cNvPr>
              <p:cNvSpPr>
                <a:spLocks/>
              </p:cNvSpPr>
              <p:nvPr userDrawn="1"/>
            </p:nvSpPr>
            <p:spPr bwMode="auto">
              <a:xfrm>
                <a:off x="5189" y="2338"/>
                <a:ext cx="48" cy="25"/>
              </a:xfrm>
              <a:custGeom>
                <a:avLst/>
                <a:gdLst>
                  <a:gd name="T0" fmla="*/ 3 w 8"/>
                  <a:gd name="T1" fmla="*/ 4 h 4"/>
                  <a:gd name="T2" fmla="*/ 4 w 8"/>
                  <a:gd name="T3" fmla="*/ 4 h 4"/>
                  <a:gd name="T4" fmla="*/ 5 w 8"/>
                  <a:gd name="T5" fmla="*/ 4 h 4"/>
                  <a:gd name="T6" fmla="*/ 7 w 8"/>
                  <a:gd name="T7" fmla="*/ 4 h 4"/>
                  <a:gd name="T8" fmla="*/ 7 w 8"/>
                  <a:gd name="T9" fmla="*/ 4 h 4"/>
                  <a:gd name="T10" fmla="*/ 8 w 8"/>
                  <a:gd name="T11" fmla="*/ 4 h 4"/>
                  <a:gd name="T12" fmla="*/ 8 w 8"/>
                  <a:gd name="T13" fmla="*/ 2 h 4"/>
                  <a:gd name="T14" fmla="*/ 8 w 8"/>
                  <a:gd name="T15" fmla="*/ 1 h 4"/>
                  <a:gd name="T16" fmla="*/ 8 w 8"/>
                  <a:gd name="T17" fmla="*/ 1 h 4"/>
                  <a:gd name="T18" fmla="*/ 8 w 8"/>
                  <a:gd name="T19" fmla="*/ 1 h 4"/>
                  <a:gd name="T20" fmla="*/ 7 w 8"/>
                  <a:gd name="T21" fmla="*/ 1 h 4"/>
                  <a:gd name="T22" fmla="*/ 6 w 8"/>
                  <a:gd name="T23" fmla="*/ 1 h 4"/>
                  <a:gd name="T24" fmla="*/ 6 w 8"/>
                  <a:gd name="T25" fmla="*/ 1 h 4"/>
                  <a:gd name="T26" fmla="*/ 5 w 8"/>
                  <a:gd name="T27" fmla="*/ 1 h 4"/>
                  <a:gd name="T28" fmla="*/ 3 w 8"/>
                  <a:gd name="T29" fmla="*/ 0 h 4"/>
                  <a:gd name="T30" fmla="*/ 2 w 8"/>
                  <a:gd name="T31" fmla="*/ 0 h 4"/>
                  <a:gd name="T32" fmla="*/ 1 w 8"/>
                  <a:gd name="T33" fmla="*/ 2 h 4"/>
                  <a:gd name="T34" fmla="*/ 0 w 8"/>
                  <a:gd name="T35" fmla="*/ 3 h 4"/>
                  <a:gd name="T36" fmla="*/ 0 w 8"/>
                  <a:gd name="T37" fmla="*/ 4 h 4"/>
                  <a:gd name="T38" fmla="*/ 1 w 8"/>
                  <a:gd name="T39" fmla="*/ 3 h 4"/>
                  <a:gd name="T40" fmla="*/ 1 w 8"/>
                  <a:gd name="T41" fmla="*/ 4 h 4"/>
                  <a:gd name="T42" fmla="*/ 2 w 8"/>
                  <a:gd name="T43" fmla="*/ 4 h 4"/>
                  <a:gd name="T44" fmla="*/ 3 w 8"/>
                  <a:gd name="T45"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 h="4">
                    <a:moveTo>
                      <a:pt x="3" y="4"/>
                    </a:moveTo>
                    <a:cubicBezTo>
                      <a:pt x="3" y="4"/>
                      <a:pt x="3" y="4"/>
                      <a:pt x="4" y="4"/>
                    </a:cubicBezTo>
                    <a:cubicBezTo>
                      <a:pt x="4" y="4"/>
                      <a:pt x="5" y="4"/>
                      <a:pt x="5" y="4"/>
                    </a:cubicBezTo>
                    <a:cubicBezTo>
                      <a:pt x="6" y="4"/>
                      <a:pt x="6" y="4"/>
                      <a:pt x="7" y="4"/>
                    </a:cubicBezTo>
                    <a:cubicBezTo>
                      <a:pt x="7" y="4"/>
                      <a:pt x="7" y="4"/>
                      <a:pt x="7" y="4"/>
                    </a:cubicBezTo>
                    <a:cubicBezTo>
                      <a:pt x="8" y="4"/>
                      <a:pt x="8" y="4"/>
                      <a:pt x="8" y="4"/>
                    </a:cubicBezTo>
                    <a:cubicBezTo>
                      <a:pt x="8" y="3"/>
                      <a:pt x="8" y="2"/>
                      <a:pt x="8" y="2"/>
                    </a:cubicBezTo>
                    <a:cubicBezTo>
                      <a:pt x="8" y="1"/>
                      <a:pt x="8" y="1"/>
                      <a:pt x="8" y="1"/>
                    </a:cubicBezTo>
                    <a:cubicBezTo>
                      <a:pt x="8" y="1"/>
                      <a:pt x="8" y="1"/>
                      <a:pt x="8" y="1"/>
                    </a:cubicBezTo>
                    <a:cubicBezTo>
                      <a:pt x="8" y="1"/>
                      <a:pt x="8" y="1"/>
                      <a:pt x="8" y="1"/>
                    </a:cubicBezTo>
                    <a:cubicBezTo>
                      <a:pt x="7" y="1"/>
                      <a:pt x="7" y="1"/>
                      <a:pt x="7" y="1"/>
                    </a:cubicBezTo>
                    <a:cubicBezTo>
                      <a:pt x="6" y="1"/>
                      <a:pt x="6" y="1"/>
                      <a:pt x="6" y="1"/>
                    </a:cubicBezTo>
                    <a:cubicBezTo>
                      <a:pt x="6" y="1"/>
                      <a:pt x="6" y="1"/>
                      <a:pt x="6" y="1"/>
                    </a:cubicBezTo>
                    <a:cubicBezTo>
                      <a:pt x="5" y="1"/>
                      <a:pt x="5" y="1"/>
                      <a:pt x="5" y="1"/>
                    </a:cubicBezTo>
                    <a:cubicBezTo>
                      <a:pt x="4" y="0"/>
                      <a:pt x="3" y="0"/>
                      <a:pt x="3" y="0"/>
                    </a:cubicBezTo>
                    <a:cubicBezTo>
                      <a:pt x="2" y="0"/>
                      <a:pt x="2" y="0"/>
                      <a:pt x="2" y="0"/>
                    </a:cubicBezTo>
                    <a:cubicBezTo>
                      <a:pt x="2" y="1"/>
                      <a:pt x="1" y="1"/>
                      <a:pt x="1" y="2"/>
                    </a:cubicBezTo>
                    <a:cubicBezTo>
                      <a:pt x="0" y="2"/>
                      <a:pt x="0" y="3"/>
                      <a:pt x="0" y="3"/>
                    </a:cubicBezTo>
                    <a:cubicBezTo>
                      <a:pt x="0" y="3"/>
                      <a:pt x="0" y="4"/>
                      <a:pt x="0" y="4"/>
                    </a:cubicBezTo>
                    <a:cubicBezTo>
                      <a:pt x="1" y="4"/>
                      <a:pt x="1" y="3"/>
                      <a:pt x="1" y="3"/>
                    </a:cubicBezTo>
                    <a:cubicBezTo>
                      <a:pt x="1" y="3"/>
                      <a:pt x="1" y="4"/>
                      <a:pt x="1" y="4"/>
                    </a:cubicBezTo>
                    <a:cubicBezTo>
                      <a:pt x="2" y="4"/>
                      <a:pt x="2" y="4"/>
                      <a:pt x="2" y="4"/>
                    </a:cubicBezTo>
                    <a:cubicBezTo>
                      <a:pt x="3" y="4"/>
                      <a:pt x="3" y="4"/>
                      <a:pt x="3" y="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2" name="Freeform 121">
                <a:extLst>
                  <a:ext uri="{FF2B5EF4-FFF2-40B4-BE49-F238E27FC236}">
                    <a16:creationId xmlns:a16="http://schemas.microsoft.com/office/drawing/2014/main" id="{85F0B511-5769-4EB8-9737-CB462730C61A}"/>
                  </a:ext>
                </a:extLst>
              </p:cNvPr>
              <p:cNvSpPr>
                <a:spLocks/>
              </p:cNvSpPr>
              <p:nvPr userDrawn="1"/>
            </p:nvSpPr>
            <p:spPr bwMode="auto">
              <a:xfrm>
                <a:off x="5411" y="2429"/>
                <a:ext cx="120" cy="266"/>
              </a:xfrm>
              <a:custGeom>
                <a:avLst/>
                <a:gdLst>
                  <a:gd name="T0" fmla="*/ 7 w 20"/>
                  <a:gd name="T1" fmla="*/ 40 h 44"/>
                  <a:gd name="T2" fmla="*/ 8 w 20"/>
                  <a:gd name="T3" fmla="*/ 41 h 44"/>
                  <a:gd name="T4" fmla="*/ 7 w 20"/>
                  <a:gd name="T5" fmla="*/ 43 h 44"/>
                  <a:gd name="T6" fmla="*/ 8 w 20"/>
                  <a:gd name="T7" fmla="*/ 44 h 44"/>
                  <a:gd name="T8" fmla="*/ 11 w 20"/>
                  <a:gd name="T9" fmla="*/ 41 h 44"/>
                  <a:gd name="T10" fmla="*/ 11 w 20"/>
                  <a:gd name="T11" fmla="*/ 41 h 44"/>
                  <a:gd name="T12" fmla="*/ 12 w 20"/>
                  <a:gd name="T13" fmla="*/ 39 h 44"/>
                  <a:gd name="T14" fmla="*/ 13 w 20"/>
                  <a:gd name="T15" fmla="*/ 39 h 44"/>
                  <a:gd name="T16" fmla="*/ 14 w 20"/>
                  <a:gd name="T17" fmla="*/ 39 h 44"/>
                  <a:gd name="T18" fmla="*/ 18 w 20"/>
                  <a:gd name="T19" fmla="*/ 37 h 44"/>
                  <a:gd name="T20" fmla="*/ 20 w 20"/>
                  <a:gd name="T21" fmla="*/ 28 h 44"/>
                  <a:gd name="T22" fmla="*/ 17 w 20"/>
                  <a:gd name="T23" fmla="*/ 22 h 44"/>
                  <a:gd name="T24" fmla="*/ 12 w 20"/>
                  <a:gd name="T25" fmla="*/ 18 h 44"/>
                  <a:gd name="T26" fmla="*/ 11 w 20"/>
                  <a:gd name="T27" fmla="*/ 16 h 44"/>
                  <a:gd name="T28" fmla="*/ 11 w 20"/>
                  <a:gd name="T29" fmla="*/ 10 h 44"/>
                  <a:gd name="T30" fmla="*/ 12 w 20"/>
                  <a:gd name="T31" fmla="*/ 8 h 44"/>
                  <a:gd name="T32" fmla="*/ 15 w 20"/>
                  <a:gd name="T33" fmla="*/ 6 h 44"/>
                  <a:gd name="T34" fmla="*/ 15 w 20"/>
                  <a:gd name="T35" fmla="*/ 5 h 44"/>
                  <a:gd name="T36" fmla="*/ 12 w 20"/>
                  <a:gd name="T37" fmla="*/ 3 h 44"/>
                  <a:gd name="T38" fmla="*/ 11 w 20"/>
                  <a:gd name="T39" fmla="*/ 2 h 44"/>
                  <a:gd name="T40" fmla="*/ 9 w 20"/>
                  <a:gd name="T41" fmla="*/ 0 h 44"/>
                  <a:gd name="T42" fmla="*/ 7 w 20"/>
                  <a:gd name="T43" fmla="*/ 2 h 44"/>
                  <a:gd name="T44" fmla="*/ 6 w 20"/>
                  <a:gd name="T45" fmla="*/ 2 h 44"/>
                  <a:gd name="T46" fmla="*/ 4 w 20"/>
                  <a:gd name="T47" fmla="*/ 2 h 44"/>
                  <a:gd name="T48" fmla="*/ 3 w 20"/>
                  <a:gd name="T49" fmla="*/ 2 h 44"/>
                  <a:gd name="T50" fmla="*/ 2 w 20"/>
                  <a:gd name="T51" fmla="*/ 2 h 44"/>
                  <a:gd name="T52" fmla="*/ 0 w 20"/>
                  <a:gd name="T53" fmla="*/ 2 h 44"/>
                  <a:gd name="T54" fmla="*/ 0 w 20"/>
                  <a:gd name="T55" fmla="*/ 3 h 44"/>
                  <a:gd name="T56" fmla="*/ 1 w 20"/>
                  <a:gd name="T57" fmla="*/ 5 h 44"/>
                  <a:gd name="T58" fmla="*/ 4 w 20"/>
                  <a:gd name="T59" fmla="*/ 8 h 44"/>
                  <a:gd name="T60" fmla="*/ 5 w 20"/>
                  <a:gd name="T61" fmla="*/ 7 h 44"/>
                  <a:gd name="T62" fmla="*/ 7 w 20"/>
                  <a:gd name="T63" fmla="*/ 10 h 44"/>
                  <a:gd name="T64" fmla="*/ 6 w 20"/>
                  <a:gd name="T65" fmla="*/ 11 h 44"/>
                  <a:gd name="T66" fmla="*/ 7 w 20"/>
                  <a:gd name="T67" fmla="*/ 13 h 44"/>
                  <a:gd name="T68" fmla="*/ 9 w 20"/>
                  <a:gd name="T69" fmla="*/ 16 h 44"/>
                  <a:gd name="T70" fmla="*/ 11 w 20"/>
                  <a:gd name="T71" fmla="*/ 19 h 44"/>
                  <a:gd name="T72" fmla="*/ 14 w 20"/>
                  <a:gd name="T73" fmla="*/ 22 h 44"/>
                  <a:gd name="T74" fmla="*/ 15 w 20"/>
                  <a:gd name="T75" fmla="*/ 26 h 44"/>
                  <a:gd name="T76" fmla="*/ 15 w 20"/>
                  <a:gd name="T77" fmla="*/ 33 h 44"/>
                  <a:gd name="T78" fmla="*/ 14 w 20"/>
                  <a:gd name="T79" fmla="*/ 35 h 44"/>
                  <a:gd name="T80" fmla="*/ 11 w 20"/>
                  <a:gd name="T81" fmla="*/ 36 h 44"/>
                  <a:gd name="T82" fmla="*/ 11 w 20"/>
                  <a:gd name="T83" fmla="*/ 37 h 44"/>
                  <a:gd name="T84" fmla="*/ 11 w 20"/>
                  <a:gd name="T85" fmla="*/ 38 h 44"/>
                  <a:gd name="T86" fmla="*/ 8 w 20"/>
                  <a:gd name="T87" fmla="*/ 38 h 44"/>
                  <a:gd name="T88" fmla="*/ 6 w 20"/>
                  <a:gd name="T8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0" h="44">
                    <a:moveTo>
                      <a:pt x="6" y="39"/>
                    </a:moveTo>
                    <a:cubicBezTo>
                      <a:pt x="7" y="40"/>
                      <a:pt x="7" y="40"/>
                      <a:pt x="7" y="40"/>
                    </a:cubicBezTo>
                    <a:cubicBezTo>
                      <a:pt x="7" y="40"/>
                      <a:pt x="7" y="40"/>
                      <a:pt x="7" y="40"/>
                    </a:cubicBezTo>
                    <a:cubicBezTo>
                      <a:pt x="8" y="40"/>
                      <a:pt x="8" y="40"/>
                      <a:pt x="8" y="41"/>
                    </a:cubicBezTo>
                    <a:cubicBezTo>
                      <a:pt x="8" y="41"/>
                      <a:pt x="8" y="41"/>
                      <a:pt x="7" y="41"/>
                    </a:cubicBezTo>
                    <a:cubicBezTo>
                      <a:pt x="7" y="42"/>
                      <a:pt x="7" y="42"/>
                      <a:pt x="7" y="43"/>
                    </a:cubicBezTo>
                    <a:cubicBezTo>
                      <a:pt x="7" y="44"/>
                      <a:pt x="7" y="44"/>
                      <a:pt x="8" y="44"/>
                    </a:cubicBezTo>
                    <a:cubicBezTo>
                      <a:pt x="8" y="44"/>
                      <a:pt x="8" y="44"/>
                      <a:pt x="8" y="44"/>
                    </a:cubicBezTo>
                    <a:cubicBezTo>
                      <a:pt x="8" y="43"/>
                      <a:pt x="10" y="42"/>
                      <a:pt x="11" y="42"/>
                    </a:cubicBezTo>
                    <a:cubicBezTo>
                      <a:pt x="11" y="42"/>
                      <a:pt x="11" y="42"/>
                      <a:pt x="11" y="41"/>
                    </a:cubicBezTo>
                    <a:cubicBezTo>
                      <a:pt x="11" y="41"/>
                      <a:pt x="11" y="41"/>
                      <a:pt x="11" y="41"/>
                    </a:cubicBezTo>
                    <a:cubicBezTo>
                      <a:pt x="11" y="41"/>
                      <a:pt x="11" y="41"/>
                      <a:pt x="11" y="41"/>
                    </a:cubicBezTo>
                    <a:cubicBezTo>
                      <a:pt x="12" y="41"/>
                      <a:pt x="12" y="40"/>
                      <a:pt x="12" y="40"/>
                    </a:cubicBezTo>
                    <a:cubicBezTo>
                      <a:pt x="12" y="40"/>
                      <a:pt x="12" y="39"/>
                      <a:pt x="12" y="39"/>
                    </a:cubicBezTo>
                    <a:cubicBezTo>
                      <a:pt x="12" y="39"/>
                      <a:pt x="13" y="39"/>
                      <a:pt x="13" y="39"/>
                    </a:cubicBezTo>
                    <a:cubicBezTo>
                      <a:pt x="13" y="39"/>
                      <a:pt x="13" y="39"/>
                      <a:pt x="13" y="39"/>
                    </a:cubicBezTo>
                    <a:cubicBezTo>
                      <a:pt x="14" y="39"/>
                      <a:pt x="14" y="39"/>
                      <a:pt x="14" y="39"/>
                    </a:cubicBezTo>
                    <a:cubicBezTo>
                      <a:pt x="14" y="39"/>
                      <a:pt x="14" y="39"/>
                      <a:pt x="14" y="39"/>
                    </a:cubicBezTo>
                    <a:cubicBezTo>
                      <a:pt x="15" y="39"/>
                      <a:pt x="16" y="38"/>
                      <a:pt x="18" y="37"/>
                    </a:cubicBezTo>
                    <a:cubicBezTo>
                      <a:pt x="18" y="37"/>
                      <a:pt x="18" y="37"/>
                      <a:pt x="18" y="37"/>
                    </a:cubicBezTo>
                    <a:cubicBezTo>
                      <a:pt x="19" y="36"/>
                      <a:pt x="19" y="36"/>
                      <a:pt x="20" y="33"/>
                    </a:cubicBezTo>
                    <a:cubicBezTo>
                      <a:pt x="20" y="31"/>
                      <a:pt x="20" y="29"/>
                      <a:pt x="20" y="28"/>
                    </a:cubicBezTo>
                    <a:cubicBezTo>
                      <a:pt x="19" y="27"/>
                      <a:pt x="19" y="27"/>
                      <a:pt x="19" y="27"/>
                    </a:cubicBezTo>
                    <a:cubicBezTo>
                      <a:pt x="19" y="26"/>
                      <a:pt x="17" y="22"/>
                      <a:pt x="17" y="22"/>
                    </a:cubicBezTo>
                    <a:cubicBezTo>
                      <a:pt x="16" y="22"/>
                      <a:pt x="15" y="21"/>
                      <a:pt x="12" y="19"/>
                    </a:cubicBezTo>
                    <a:cubicBezTo>
                      <a:pt x="12" y="18"/>
                      <a:pt x="12" y="18"/>
                      <a:pt x="12" y="18"/>
                    </a:cubicBezTo>
                    <a:cubicBezTo>
                      <a:pt x="12" y="18"/>
                      <a:pt x="12" y="17"/>
                      <a:pt x="11" y="17"/>
                    </a:cubicBezTo>
                    <a:cubicBezTo>
                      <a:pt x="11" y="17"/>
                      <a:pt x="11" y="16"/>
                      <a:pt x="11" y="16"/>
                    </a:cubicBezTo>
                    <a:cubicBezTo>
                      <a:pt x="10" y="15"/>
                      <a:pt x="10" y="13"/>
                      <a:pt x="10" y="12"/>
                    </a:cubicBezTo>
                    <a:cubicBezTo>
                      <a:pt x="10" y="11"/>
                      <a:pt x="11" y="11"/>
                      <a:pt x="11" y="10"/>
                    </a:cubicBezTo>
                    <a:cubicBezTo>
                      <a:pt x="12" y="10"/>
                      <a:pt x="12" y="10"/>
                      <a:pt x="12" y="9"/>
                    </a:cubicBezTo>
                    <a:cubicBezTo>
                      <a:pt x="12" y="9"/>
                      <a:pt x="12" y="8"/>
                      <a:pt x="12" y="8"/>
                    </a:cubicBezTo>
                    <a:cubicBezTo>
                      <a:pt x="13" y="8"/>
                      <a:pt x="13" y="7"/>
                      <a:pt x="13" y="7"/>
                    </a:cubicBezTo>
                    <a:cubicBezTo>
                      <a:pt x="14" y="7"/>
                      <a:pt x="15" y="7"/>
                      <a:pt x="15" y="6"/>
                    </a:cubicBezTo>
                    <a:cubicBezTo>
                      <a:pt x="15" y="6"/>
                      <a:pt x="15" y="6"/>
                      <a:pt x="15" y="6"/>
                    </a:cubicBezTo>
                    <a:cubicBezTo>
                      <a:pt x="15" y="6"/>
                      <a:pt x="15" y="5"/>
                      <a:pt x="15" y="5"/>
                    </a:cubicBezTo>
                    <a:cubicBezTo>
                      <a:pt x="14" y="5"/>
                      <a:pt x="12" y="4"/>
                      <a:pt x="12" y="3"/>
                    </a:cubicBezTo>
                    <a:cubicBezTo>
                      <a:pt x="12" y="3"/>
                      <a:pt x="12" y="3"/>
                      <a:pt x="12" y="3"/>
                    </a:cubicBezTo>
                    <a:cubicBezTo>
                      <a:pt x="12" y="2"/>
                      <a:pt x="12" y="2"/>
                      <a:pt x="12" y="2"/>
                    </a:cubicBezTo>
                    <a:cubicBezTo>
                      <a:pt x="12" y="2"/>
                      <a:pt x="12" y="2"/>
                      <a:pt x="11" y="2"/>
                    </a:cubicBezTo>
                    <a:cubicBezTo>
                      <a:pt x="10" y="1"/>
                      <a:pt x="9" y="1"/>
                      <a:pt x="9" y="0"/>
                    </a:cubicBezTo>
                    <a:cubicBezTo>
                      <a:pt x="9" y="0"/>
                      <a:pt x="9" y="0"/>
                      <a:pt x="9" y="0"/>
                    </a:cubicBezTo>
                    <a:cubicBezTo>
                      <a:pt x="9" y="0"/>
                      <a:pt x="9" y="0"/>
                      <a:pt x="9" y="0"/>
                    </a:cubicBezTo>
                    <a:cubicBezTo>
                      <a:pt x="8" y="0"/>
                      <a:pt x="7" y="1"/>
                      <a:pt x="7" y="2"/>
                    </a:cubicBezTo>
                    <a:cubicBezTo>
                      <a:pt x="7" y="2"/>
                      <a:pt x="7" y="2"/>
                      <a:pt x="6" y="2"/>
                    </a:cubicBezTo>
                    <a:cubicBezTo>
                      <a:pt x="6" y="2"/>
                      <a:pt x="6" y="2"/>
                      <a:pt x="6" y="2"/>
                    </a:cubicBezTo>
                    <a:cubicBezTo>
                      <a:pt x="6" y="2"/>
                      <a:pt x="5" y="2"/>
                      <a:pt x="5" y="2"/>
                    </a:cubicBezTo>
                    <a:cubicBezTo>
                      <a:pt x="5" y="2"/>
                      <a:pt x="4" y="2"/>
                      <a:pt x="4" y="2"/>
                    </a:cubicBezTo>
                    <a:cubicBezTo>
                      <a:pt x="4" y="2"/>
                      <a:pt x="4" y="2"/>
                      <a:pt x="3" y="2"/>
                    </a:cubicBezTo>
                    <a:cubicBezTo>
                      <a:pt x="3" y="2"/>
                      <a:pt x="3" y="2"/>
                      <a:pt x="3" y="2"/>
                    </a:cubicBezTo>
                    <a:cubicBezTo>
                      <a:pt x="3" y="2"/>
                      <a:pt x="3" y="2"/>
                      <a:pt x="2" y="2"/>
                    </a:cubicBezTo>
                    <a:cubicBezTo>
                      <a:pt x="2" y="2"/>
                      <a:pt x="2" y="2"/>
                      <a:pt x="2" y="2"/>
                    </a:cubicBezTo>
                    <a:cubicBezTo>
                      <a:pt x="2" y="2"/>
                      <a:pt x="1" y="2"/>
                      <a:pt x="1" y="2"/>
                    </a:cubicBezTo>
                    <a:cubicBezTo>
                      <a:pt x="1" y="2"/>
                      <a:pt x="0" y="2"/>
                      <a:pt x="0" y="2"/>
                    </a:cubicBezTo>
                    <a:cubicBezTo>
                      <a:pt x="0" y="3"/>
                      <a:pt x="0" y="3"/>
                      <a:pt x="0" y="3"/>
                    </a:cubicBezTo>
                    <a:cubicBezTo>
                      <a:pt x="0" y="3"/>
                      <a:pt x="0" y="3"/>
                      <a:pt x="0" y="3"/>
                    </a:cubicBezTo>
                    <a:cubicBezTo>
                      <a:pt x="0" y="3"/>
                      <a:pt x="1" y="4"/>
                      <a:pt x="1" y="4"/>
                    </a:cubicBezTo>
                    <a:cubicBezTo>
                      <a:pt x="1" y="5"/>
                      <a:pt x="1" y="5"/>
                      <a:pt x="1" y="5"/>
                    </a:cubicBezTo>
                    <a:cubicBezTo>
                      <a:pt x="2" y="6"/>
                      <a:pt x="2" y="6"/>
                      <a:pt x="2" y="7"/>
                    </a:cubicBezTo>
                    <a:cubicBezTo>
                      <a:pt x="2" y="7"/>
                      <a:pt x="3" y="8"/>
                      <a:pt x="4" y="8"/>
                    </a:cubicBezTo>
                    <a:cubicBezTo>
                      <a:pt x="4" y="8"/>
                      <a:pt x="4" y="8"/>
                      <a:pt x="4" y="8"/>
                    </a:cubicBezTo>
                    <a:cubicBezTo>
                      <a:pt x="4" y="8"/>
                      <a:pt x="5" y="7"/>
                      <a:pt x="5" y="7"/>
                    </a:cubicBezTo>
                    <a:cubicBezTo>
                      <a:pt x="6" y="7"/>
                      <a:pt x="6" y="7"/>
                      <a:pt x="6" y="8"/>
                    </a:cubicBezTo>
                    <a:cubicBezTo>
                      <a:pt x="6" y="9"/>
                      <a:pt x="7" y="9"/>
                      <a:pt x="7" y="10"/>
                    </a:cubicBezTo>
                    <a:cubicBezTo>
                      <a:pt x="7" y="10"/>
                      <a:pt x="7" y="10"/>
                      <a:pt x="7" y="11"/>
                    </a:cubicBezTo>
                    <a:cubicBezTo>
                      <a:pt x="7" y="11"/>
                      <a:pt x="7" y="11"/>
                      <a:pt x="6" y="11"/>
                    </a:cubicBezTo>
                    <a:cubicBezTo>
                      <a:pt x="6" y="12"/>
                      <a:pt x="5" y="12"/>
                      <a:pt x="5" y="12"/>
                    </a:cubicBezTo>
                    <a:cubicBezTo>
                      <a:pt x="5" y="12"/>
                      <a:pt x="6" y="13"/>
                      <a:pt x="7" y="13"/>
                    </a:cubicBezTo>
                    <a:cubicBezTo>
                      <a:pt x="8" y="14"/>
                      <a:pt x="8" y="14"/>
                      <a:pt x="8" y="15"/>
                    </a:cubicBezTo>
                    <a:cubicBezTo>
                      <a:pt x="8" y="15"/>
                      <a:pt x="9" y="16"/>
                      <a:pt x="9" y="16"/>
                    </a:cubicBezTo>
                    <a:cubicBezTo>
                      <a:pt x="9" y="16"/>
                      <a:pt x="10" y="17"/>
                      <a:pt x="10" y="17"/>
                    </a:cubicBezTo>
                    <a:cubicBezTo>
                      <a:pt x="10" y="18"/>
                      <a:pt x="10" y="18"/>
                      <a:pt x="11" y="19"/>
                    </a:cubicBezTo>
                    <a:cubicBezTo>
                      <a:pt x="11" y="19"/>
                      <a:pt x="12" y="20"/>
                      <a:pt x="12" y="20"/>
                    </a:cubicBezTo>
                    <a:cubicBezTo>
                      <a:pt x="12" y="21"/>
                      <a:pt x="13" y="22"/>
                      <a:pt x="14" y="22"/>
                    </a:cubicBezTo>
                    <a:cubicBezTo>
                      <a:pt x="14" y="22"/>
                      <a:pt x="14" y="22"/>
                      <a:pt x="14" y="23"/>
                    </a:cubicBezTo>
                    <a:cubicBezTo>
                      <a:pt x="15" y="23"/>
                      <a:pt x="15" y="25"/>
                      <a:pt x="15" y="26"/>
                    </a:cubicBezTo>
                    <a:cubicBezTo>
                      <a:pt x="15" y="27"/>
                      <a:pt x="15" y="29"/>
                      <a:pt x="16" y="30"/>
                    </a:cubicBezTo>
                    <a:cubicBezTo>
                      <a:pt x="17" y="32"/>
                      <a:pt x="16" y="32"/>
                      <a:pt x="15" y="33"/>
                    </a:cubicBezTo>
                    <a:cubicBezTo>
                      <a:pt x="14" y="33"/>
                      <a:pt x="14" y="34"/>
                      <a:pt x="14" y="34"/>
                    </a:cubicBezTo>
                    <a:cubicBezTo>
                      <a:pt x="14" y="34"/>
                      <a:pt x="14" y="34"/>
                      <a:pt x="14" y="35"/>
                    </a:cubicBezTo>
                    <a:cubicBezTo>
                      <a:pt x="13" y="35"/>
                      <a:pt x="13" y="36"/>
                      <a:pt x="12" y="36"/>
                    </a:cubicBezTo>
                    <a:cubicBezTo>
                      <a:pt x="12" y="36"/>
                      <a:pt x="12" y="36"/>
                      <a:pt x="11" y="36"/>
                    </a:cubicBezTo>
                    <a:cubicBezTo>
                      <a:pt x="11" y="35"/>
                      <a:pt x="10" y="35"/>
                      <a:pt x="10" y="35"/>
                    </a:cubicBezTo>
                    <a:cubicBezTo>
                      <a:pt x="10" y="36"/>
                      <a:pt x="11" y="36"/>
                      <a:pt x="11" y="37"/>
                    </a:cubicBezTo>
                    <a:cubicBezTo>
                      <a:pt x="11" y="37"/>
                      <a:pt x="12" y="38"/>
                      <a:pt x="11" y="38"/>
                    </a:cubicBezTo>
                    <a:cubicBezTo>
                      <a:pt x="11" y="38"/>
                      <a:pt x="11" y="38"/>
                      <a:pt x="11" y="38"/>
                    </a:cubicBezTo>
                    <a:cubicBezTo>
                      <a:pt x="10" y="38"/>
                      <a:pt x="10" y="38"/>
                      <a:pt x="9" y="38"/>
                    </a:cubicBezTo>
                    <a:cubicBezTo>
                      <a:pt x="9" y="38"/>
                      <a:pt x="8" y="38"/>
                      <a:pt x="8" y="38"/>
                    </a:cubicBezTo>
                    <a:cubicBezTo>
                      <a:pt x="8" y="38"/>
                      <a:pt x="8" y="38"/>
                      <a:pt x="8" y="38"/>
                    </a:cubicBezTo>
                    <a:cubicBezTo>
                      <a:pt x="8" y="38"/>
                      <a:pt x="8" y="39"/>
                      <a:pt x="6" y="39"/>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33" name="Freeform 122">
                <a:extLst>
                  <a:ext uri="{FF2B5EF4-FFF2-40B4-BE49-F238E27FC236}">
                    <a16:creationId xmlns:a16="http://schemas.microsoft.com/office/drawing/2014/main" id="{865F9097-022E-4858-8D72-97DF00C7DAD4}"/>
                  </a:ext>
                </a:extLst>
              </p:cNvPr>
              <p:cNvSpPr>
                <a:spLocks/>
              </p:cNvSpPr>
              <p:nvPr userDrawn="1"/>
            </p:nvSpPr>
            <p:spPr bwMode="auto">
              <a:xfrm>
                <a:off x="5411" y="2429"/>
                <a:ext cx="120" cy="266"/>
              </a:xfrm>
              <a:custGeom>
                <a:avLst/>
                <a:gdLst>
                  <a:gd name="T0" fmla="*/ 7 w 20"/>
                  <a:gd name="T1" fmla="*/ 40 h 44"/>
                  <a:gd name="T2" fmla="*/ 8 w 20"/>
                  <a:gd name="T3" fmla="*/ 41 h 44"/>
                  <a:gd name="T4" fmla="*/ 7 w 20"/>
                  <a:gd name="T5" fmla="*/ 43 h 44"/>
                  <a:gd name="T6" fmla="*/ 8 w 20"/>
                  <a:gd name="T7" fmla="*/ 44 h 44"/>
                  <a:gd name="T8" fmla="*/ 11 w 20"/>
                  <a:gd name="T9" fmla="*/ 41 h 44"/>
                  <a:gd name="T10" fmla="*/ 11 w 20"/>
                  <a:gd name="T11" fmla="*/ 41 h 44"/>
                  <a:gd name="T12" fmla="*/ 12 w 20"/>
                  <a:gd name="T13" fmla="*/ 39 h 44"/>
                  <a:gd name="T14" fmla="*/ 13 w 20"/>
                  <a:gd name="T15" fmla="*/ 39 h 44"/>
                  <a:gd name="T16" fmla="*/ 14 w 20"/>
                  <a:gd name="T17" fmla="*/ 39 h 44"/>
                  <a:gd name="T18" fmla="*/ 18 w 20"/>
                  <a:gd name="T19" fmla="*/ 37 h 44"/>
                  <a:gd name="T20" fmla="*/ 20 w 20"/>
                  <a:gd name="T21" fmla="*/ 28 h 44"/>
                  <a:gd name="T22" fmla="*/ 17 w 20"/>
                  <a:gd name="T23" fmla="*/ 22 h 44"/>
                  <a:gd name="T24" fmla="*/ 12 w 20"/>
                  <a:gd name="T25" fmla="*/ 18 h 44"/>
                  <a:gd name="T26" fmla="*/ 11 w 20"/>
                  <a:gd name="T27" fmla="*/ 16 h 44"/>
                  <a:gd name="T28" fmla="*/ 11 w 20"/>
                  <a:gd name="T29" fmla="*/ 10 h 44"/>
                  <a:gd name="T30" fmla="*/ 12 w 20"/>
                  <a:gd name="T31" fmla="*/ 8 h 44"/>
                  <a:gd name="T32" fmla="*/ 15 w 20"/>
                  <a:gd name="T33" fmla="*/ 6 h 44"/>
                  <a:gd name="T34" fmla="*/ 15 w 20"/>
                  <a:gd name="T35" fmla="*/ 5 h 44"/>
                  <a:gd name="T36" fmla="*/ 12 w 20"/>
                  <a:gd name="T37" fmla="*/ 3 h 44"/>
                  <a:gd name="T38" fmla="*/ 11 w 20"/>
                  <a:gd name="T39" fmla="*/ 2 h 44"/>
                  <a:gd name="T40" fmla="*/ 9 w 20"/>
                  <a:gd name="T41" fmla="*/ 0 h 44"/>
                  <a:gd name="T42" fmla="*/ 7 w 20"/>
                  <a:gd name="T43" fmla="*/ 2 h 44"/>
                  <a:gd name="T44" fmla="*/ 6 w 20"/>
                  <a:gd name="T45" fmla="*/ 2 h 44"/>
                  <a:gd name="T46" fmla="*/ 4 w 20"/>
                  <a:gd name="T47" fmla="*/ 2 h 44"/>
                  <a:gd name="T48" fmla="*/ 3 w 20"/>
                  <a:gd name="T49" fmla="*/ 2 h 44"/>
                  <a:gd name="T50" fmla="*/ 2 w 20"/>
                  <a:gd name="T51" fmla="*/ 2 h 44"/>
                  <a:gd name="T52" fmla="*/ 0 w 20"/>
                  <a:gd name="T53" fmla="*/ 2 h 44"/>
                  <a:gd name="T54" fmla="*/ 0 w 20"/>
                  <a:gd name="T55" fmla="*/ 3 h 44"/>
                  <a:gd name="T56" fmla="*/ 1 w 20"/>
                  <a:gd name="T57" fmla="*/ 5 h 44"/>
                  <a:gd name="T58" fmla="*/ 4 w 20"/>
                  <a:gd name="T59" fmla="*/ 8 h 44"/>
                  <a:gd name="T60" fmla="*/ 5 w 20"/>
                  <a:gd name="T61" fmla="*/ 7 h 44"/>
                  <a:gd name="T62" fmla="*/ 7 w 20"/>
                  <a:gd name="T63" fmla="*/ 10 h 44"/>
                  <a:gd name="T64" fmla="*/ 6 w 20"/>
                  <a:gd name="T65" fmla="*/ 11 h 44"/>
                  <a:gd name="T66" fmla="*/ 7 w 20"/>
                  <a:gd name="T67" fmla="*/ 13 h 44"/>
                  <a:gd name="T68" fmla="*/ 9 w 20"/>
                  <a:gd name="T69" fmla="*/ 16 h 44"/>
                  <a:gd name="T70" fmla="*/ 11 w 20"/>
                  <a:gd name="T71" fmla="*/ 19 h 44"/>
                  <a:gd name="T72" fmla="*/ 14 w 20"/>
                  <a:gd name="T73" fmla="*/ 22 h 44"/>
                  <a:gd name="T74" fmla="*/ 15 w 20"/>
                  <a:gd name="T75" fmla="*/ 26 h 44"/>
                  <a:gd name="T76" fmla="*/ 15 w 20"/>
                  <a:gd name="T77" fmla="*/ 33 h 44"/>
                  <a:gd name="T78" fmla="*/ 14 w 20"/>
                  <a:gd name="T79" fmla="*/ 35 h 44"/>
                  <a:gd name="T80" fmla="*/ 11 w 20"/>
                  <a:gd name="T81" fmla="*/ 36 h 44"/>
                  <a:gd name="T82" fmla="*/ 11 w 20"/>
                  <a:gd name="T83" fmla="*/ 37 h 44"/>
                  <a:gd name="T84" fmla="*/ 11 w 20"/>
                  <a:gd name="T85" fmla="*/ 38 h 44"/>
                  <a:gd name="T86" fmla="*/ 8 w 20"/>
                  <a:gd name="T87" fmla="*/ 38 h 44"/>
                  <a:gd name="T88" fmla="*/ 6 w 20"/>
                  <a:gd name="T8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0" h="44">
                    <a:moveTo>
                      <a:pt x="6" y="39"/>
                    </a:moveTo>
                    <a:cubicBezTo>
                      <a:pt x="7" y="40"/>
                      <a:pt x="7" y="40"/>
                      <a:pt x="7" y="40"/>
                    </a:cubicBezTo>
                    <a:cubicBezTo>
                      <a:pt x="7" y="40"/>
                      <a:pt x="7" y="40"/>
                      <a:pt x="7" y="40"/>
                    </a:cubicBezTo>
                    <a:cubicBezTo>
                      <a:pt x="8" y="40"/>
                      <a:pt x="8" y="40"/>
                      <a:pt x="8" y="41"/>
                    </a:cubicBezTo>
                    <a:cubicBezTo>
                      <a:pt x="8" y="41"/>
                      <a:pt x="8" y="41"/>
                      <a:pt x="7" y="41"/>
                    </a:cubicBezTo>
                    <a:cubicBezTo>
                      <a:pt x="7" y="42"/>
                      <a:pt x="7" y="42"/>
                      <a:pt x="7" y="43"/>
                    </a:cubicBezTo>
                    <a:cubicBezTo>
                      <a:pt x="7" y="44"/>
                      <a:pt x="7" y="44"/>
                      <a:pt x="8" y="44"/>
                    </a:cubicBezTo>
                    <a:cubicBezTo>
                      <a:pt x="8" y="44"/>
                      <a:pt x="8" y="44"/>
                      <a:pt x="8" y="44"/>
                    </a:cubicBezTo>
                    <a:cubicBezTo>
                      <a:pt x="8" y="43"/>
                      <a:pt x="10" y="42"/>
                      <a:pt x="11" y="42"/>
                    </a:cubicBezTo>
                    <a:cubicBezTo>
                      <a:pt x="11" y="42"/>
                      <a:pt x="11" y="42"/>
                      <a:pt x="11" y="41"/>
                    </a:cubicBezTo>
                    <a:cubicBezTo>
                      <a:pt x="11" y="41"/>
                      <a:pt x="11" y="41"/>
                      <a:pt x="11" y="41"/>
                    </a:cubicBezTo>
                    <a:cubicBezTo>
                      <a:pt x="11" y="41"/>
                      <a:pt x="11" y="41"/>
                      <a:pt x="11" y="41"/>
                    </a:cubicBezTo>
                    <a:cubicBezTo>
                      <a:pt x="12" y="41"/>
                      <a:pt x="12" y="40"/>
                      <a:pt x="12" y="40"/>
                    </a:cubicBezTo>
                    <a:cubicBezTo>
                      <a:pt x="12" y="40"/>
                      <a:pt x="12" y="39"/>
                      <a:pt x="12" y="39"/>
                    </a:cubicBezTo>
                    <a:cubicBezTo>
                      <a:pt x="12" y="39"/>
                      <a:pt x="13" y="39"/>
                      <a:pt x="13" y="39"/>
                    </a:cubicBezTo>
                    <a:cubicBezTo>
                      <a:pt x="13" y="39"/>
                      <a:pt x="13" y="39"/>
                      <a:pt x="13" y="39"/>
                    </a:cubicBezTo>
                    <a:cubicBezTo>
                      <a:pt x="14" y="39"/>
                      <a:pt x="14" y="39"/>
                      <a:pt x="14" y="39"/>
                    </a:cubicBezTo>
                    <a:cubicBezTo>
                      <a:pt x="14" y="39"/>
                      <a:pt x="14" y="39"/>
                      <a:pt x="14" y="39"/>
                    </a:cubicBezTo>
                    <a:cubicBezTo>
                      <a:pt x="15" y="39"/>
                      <a:pt x="16" y="38"/>
                      <a:pt x="18" y="37"/>
                    </a:cubicBezTo>
                    <a:cubicBezTo>
                      <a:pt x="18" y="37"/>
                      <a:pt x="18" y="37"/>
                      <a:pt x="18" y="37"/>
                    </a:cubicBezTo>
                    <a:cubicBezTo>
                      <a:pt x="19" y="36"/>
                      <a:pt x="19" y="36"/>
                      <a:pt x="20" y="33"/>
                    </a:cubicBezTo>
                    <a:cubicBezTo>
                      <a:pt x="20" y="31"/>
                      <a:pt x="20" y="29"/>
                      <a:pt x="20" y="28"/>
                    </a:cubicBezTo>
                    <a:cubicBezTo>
                      <a:pt x="19" y="27"/>
                      <a:pt x="19" y="27"/>
                      <a:pt x="19" y="27"/>
                    </a:cubicBezTo>
                    <a:cubicBezTo>
                      <a:pt x="19" y="26"/>
                      <a:pt x="17" y="22"/>
                      <a:pt x="17" y="22"/>
                    </a:cubicBezTo>
                    <a:cubicBezTo>
                      <a:pt x="16" y="22"/>
                      <a:pt x="15" y="21"/>
                      <a:pt x="12" y="19"/>
                    </a:cubicBezTo>
                    <a:cubicBezTo>
                      <a:pt x="12" y="18"/>
                      <a:pt x="12" y="18"/>
                      <a:pt x="12" y="18"/>
                    </a:cubicBezTo>
                    <a:cubicBezTo>
                      <a:pt x="12" y="18"/>
                      <a:pt x="12" y="17"/>
                      <a:pt x="11" y="17"/>
                    </a:cubicBezTo>
                    <a:cubicBezTo>
                      <a:pt x="11" y="17"/>
                      <a:pt x="11" y="16"/>
                      <a:pt x="11" y="16"/>
                    </a:cubicBezTo>
                    <a:cubicBezTo>
                      <a:pt x="10" y="15"/>
                      <a:pt x="10" y="13"/>
                      <a:pt x="10" y="12"/>
                    </a:cubicBezTo>
                    <a:cubicBezTo>
                      <a:pt x="10" y="11"/>
                      <a:pt x="11" y="11"/>
                      <a:pt x="11" y="10"/>
                    </a:cubicBezTo>
                    <a:cubicBezTo>
                      <a:pt x="12" y="10"/>
                      <a:pt x="12" y="10"/>
                      <a:pt x="12" y="9"/>
                    </a:cubicBezTo>
                    <a:cubicBezTo>
                      <a:pt x="12" y="9"/>
                      <a:pt x="12" y="8"/>
                      <a:pt x="12" y="8"/>
                    </a:cubicBezTo>
                    <a:cubicBezTo>
                      <a:pt x="13" y="8"/>
                      <a:pt x="13" y="7"/>
                      <a:pt x="13" y="7"/>
                    </a:cubicBezTo>
                    <a:cubicBezTo>
                      <a:pt x="14" y="7"/>
                      <a:pt x="15" y="7"/>
                      <a:pt x="15" y="6"/>
                    </a:cubicBezTo>
                    <a:cubicBezTo>
                      <a:pt x="15" y="6"/>
                      <a:pt x="15" y="6"/>
                      <a:pt x="15" y="6"/>
                    </a:cubicBezTo>
                    <a:cubicBezTo>
                      <a:pt x="15" y="6"/>
                      <a:pt x="15" y="5"/>
                      <a:pt x="15" y="5"/>
                    </a:cubicBezTo>
                    <a:cubicBezTo>
                      <a:pt x="14" y="5"/>
                      <a:pt x="12" y="4"/>
                      <a:pt x="12" y="3"/>
                    </a:cubicBezTo>
                    <a:cubicBezTo>
                      <a:pt x="12" y="3"/>
                      <a:pt x="12" y="3"/>
                      <a:pt x="12" y="3"/>
                    </a:cubicBezTo>
                    <a:cubicBezTo>
                      <a:pt x="12" y="2"/>
                      <a:pt x="12" y="2"/>
                      <a:pt x="12" y="2"/>
                    </a:cubicBezTo>
                    <a:cubicBezTo>
                      <a:pt x="12" y="2"/>
                      <a:pt x="12" y="2"/>
                      <a:pt x="11" y="2"/>
                    </a:cubicBezTo>
                    <a:cubicBezTo>
                      <a:pt x="10" y="1"/>
                      <a:pt x="9" y="1"/>
                      <a:pt x="9" y="0"/>
                    </a:cubicBezTo>
                    <a:cubicBezTo>
                      <a:pt x="9" y="0"/>
                      <a:pt x="9" y="0"/>
                      <a:pt x="9" y="0"/>
                    </a:cubicBezTo>
                    <a:cubicBezTo>
                      <a:pt x="9" y="0"/>
                      <a:pt x="9" y="0"/>
                      <a:pt x="9" y="0"/>
                    </a:cubicBezTo>
                    <a:cubicBezTo>
                      <a:pt x="8" y="0"/>
                      <a:pt x="7" y="1"/>
                      <a:pt x="7" y="2"/>
                    </a:cubicBezTo>
                    <a:cubicBezTo>
                      <a:pt x="7" y="2"/>
                      <a:pt x="7" y="2"/>
                      <a:pt x="6" y="2"/>
                    </a:cubicBezTo>
                    <a:cubicBezTo>
                      <a:pt x="6" y="2"/>
                      <a:pt x="6" y="2"/>
                      <a:pt x="6" y="2"/>
                    </a:cubicBezTo>
                    <a:cubicBezTo>
                      <a:pt x="6" y="2"/>
                      <a:pt x="5" y="2"/>
                      <a:pt x="5" y="2"/>
                    </a:cubicBezTo>
                    <a:cubicBezTo>
                      <a:pt x="5" y="2"/>
                      <a:pt x="4" y="2"/>
                      <a:pt x="4" y="2"/>
                    </a:cubicBezTo>
                    <a:cubicBezTo>
                      <a:pt x="4" y="2"/>
                      <a:pt x="4" y="2"/>
                      <a:pt x="3" y="2"/>
                    </a:cubicBezTo>
                    <a:cubicBezTo>
                      <a:pt x="3" y="2"/>
                      <a:pt x="3" y="2"/>
                      <a:pt x="3" y="2"/>
                    </a:cubicBezTo>
                    <a:cubicBezTo>
                      <a:pt x="3" y="2"/>
                      <a:pt x="3" y="2"/>
                      <a:pt x="2" y="2"/>
                    </a:cubicBezTo>
                    <a:cubicBezTo>
                      <a:pt x="2" y="2"/>
                      <a:pt x="2" y="2"/>
                      <a:pt x="2" y="2"/>
                    </a:cubicBezTo>
                    <a:cubicBezTo>
                      <a:pt x="2" y="2"/>
                      <a:pt x="1" y="2"/>
                      <a:pt x="1" y="2"/>
                    </a:cubicBezTo>
                    <a:cubicBezTo>
                      <a:pt x="1" y="2"/>
                      <a:pt x="0" y="2"/>
                      <a:pt x="0" y="2"/>
                    </a:cubicBezTo>
                    <a:cubicBezTo>
                      <a:pt x="0" y="3"/>
                      <a:pt x="0" y="3"/>
                      <a:pt x="0" y="3"/>
                    </a:cubicBezTo>
                    <a:cubicBezTo>
                      <a:pt x="0" y="3"/>
                      <a:pt x="0" y="3"/>
                      <a:pt x="0" y="3"/>
                    </a:cubicBezTo>
                    <a:cubicBezTo>
                      <a:pt x="0" y="3"/>
                      <a:pt x="1" y="4"/>
                      <a:pt x="1" y="4"/>
                    </a:cubicBezTo>
                    <a:cubicBezTo>
                      <a:pt x="1" y="5"/>
                      <a:pt x="1" y="5"/>
                      <a:pt x="1" y="5"/>
                    </a:cubicBezTo>
                    <a:cubicBezTo>
                      <a:pt x="2" y="6"/>
                      <a:pt x="2" y="6"/>
                      <a:pt x="2" y="7"/>
                    </a:cubicBezTo>
                    <a:cubicBezTo>
                      <a:pt x="2" y="7"/>
                      <a:pt x="3" y="8"/>
                      <a:pt x="4" y="8"/>
                    </a:cubicBezTo>
                    <a:cubicBezTo>
                      <a:pt x="4" y="8"/>
                      <a:pt x="4" y="8"/>
                      <a:pt x="4" y="8"/>
                    </a:cubicBezTo>
                    <a:cubicBezTo>
                      <a:pt x="4" y="8"/>
                      <a:pt x="5" y="7"/>
                      <a:pt x="5" y="7"/>
                    </a:cubicBezTo>
                    <a:cubicBezTo>
                      <a:pt x="6" y="7"/>
                      <a:pt x="6" y="7"/>
                      <a:pt x="6" y="8"/>
                    </a:cubicBezTo>
                    <a:cubicBezTo>
                      <a:pt x="6" y="9"/>
                      <a:pt x="7" y="9"/>
                      <a:pt x="7" y="10"/>
                    </a:cubicBezTo>
                    <a:cubicBezTo>
                      <a:pt x="7" y="10"/>
                      <a:pt x="7" y="10"/>
                      <a:pt x="7" y="11"/>
                    </a:cubicBezTo>
                    <a:cubicBezTo>
                      <a:pt x="7" y="11"/>
                      <a:pt x="7" y="11"/>
                      <a:pt x="6" y="11"/>
                    </a:cubicBezTo>
                    <a:cubicBezTo>
                      <a:pt x="6" y="12"/>
                      <a:pt x="5" y="12"/>
                      <a:pt x="5" y="12"/>
                    </a:cubicBezTo>
                    <a:cubicBezTo>
                      <a:pt x="5" y="12"/>
                      <a:pt x="6" y="13"/>
                      <a:pt x="7" y="13"/>
                    </a:cubicBezTo>
                    <a:cubicBezTo>
                      <a:pt x="8" y="14"/>
                      <a:pt x="8" y="14"/>
                      <a:pt x="8" y="15"/>
                    </a:cubicBezTo>
                    <a:cubicBezTo>
                      <a:pt x="8" y="15"/>
                      <a:pt x="9" y="16"/>
                      <a:pt x="9" y="16"/>
                    </a:cubicBezTo>
                    <a:cubicBezTo>
                      <a:pt x="9" y="16"/>
                      <a:pt x="10" y="17"/>
                      <a:pt x="10" y="17"/>
                    </a:cubicBezTo>
                    <a:cubicBezTo>
                      <a:pt x="10" y="18"/>
                      <a:pt x="10" y="18"/>
                      <a:pt x="11" y="19"/>
                    </a:cubicBezTo>
                    <a:cubicBezTo>
                      <a:pt x="11" y="19"/>
                      <a:pt x="12" y="20"/>
                      <a:pt x="12" y="20"/>
                    </a:cubicBezTo>
                    <a:cubicBezTo>
                      <a:pt x="12" y="21"/>
                      <a:pt x="13" y="22"/>
                      <a:pt x="14" y="22"/>
                    </a:cubicBezTo>
                    <a:cubicBezTo>
                      <a:pt x="14" y="22"/>
                      <a:pt x="14" y="22"/>
                      <a:pt x="14" y="23"/>
                    </a:cubicBezTo>
                    <a:cubicBezTo>
                      <a:pt x="15" y="23"/>
                      <a:pt x="15" y="25"/>
                      <a:pt x="15" y="26"/>
                    </a:cubicBezTo>
                    <a:cubicBezTo>
                      <a:pt x="15" y="27"/>
                      <a:pt x="15" y="29"/>
                      <a:pt x="16" y="30"/>
                    </a:cubicBezTo>
                    <a:cubicBezTo>
                      <a:pt x="17" y="32"/>
                      <a:pt x="16" y="32"/>
                      <a:pt x="15" y="33"/>
                    </a:cubicBezTo>
                    <a:cubicBezTo>
                      <a:pt x="14" y="33"/>
                      <a:pt x="14" y="34"/>
                      <a:pt x="14" y="34"/>
                    </a:cubicBezTo>
                    <a:cubicBezTo>
                      <a:pt x="14" y="34"/>
                      <a:pt x="14" y="34"/>
                      <a:pt x="14" y="35"/>
                    </a:cubicBezTo>
                    <a:cubicBezTo>
                      <a:pt x="13" y="35"/>
                      <a:pt x="13" y="36"/>
                      <a:pt x="12" y="36"/>
                    </a:cubicBezTo>
                    <a:cubicBezTo>
                      <a:pt x="12" y="36"/>
                      <a:pt x="12" y="36"/>
                      <a:pt x="11" y="36"/>
                    </a:cubicBezTo>
                    <a:cubicBezTo>
                      <a:pt x="11" y="35"/>
                      <a:pt x="10" y="35"/>
                      <a:pt x="10" y="35"/>
                    </a:cubicBezTo>
                    <a:cubicBezTo>
                      <a:pt x="10" y="36"/>
                      <a:pt x="11" y="36"/>
                      <a:pt x="11" y="37"/>
                    </a:cubicBezTo>
                    <a:cubicBezTo>
                      <a:pt x="11" y="37"/>
                      <a:pt x="12" y="38"/>
                      <a:pt x="11" y="38"/>
                    </a:cubicBezTo>
                    <a:cubicBezTo>
                      <a:pt x="11" y="38"/>
                      <a:pt x="11" y="38"/>
                      <a:pt x="11" y="38"/>
                    </a:cubicBezTo>
                    <a:cubicBezTo>
                      <a:pt x="10" y="38"/>
                      <a:pt x="10" y="38"/>
                      <a:pt x="9" y="38"/>
                    </a:cubicBezTo>
                    <a:cubicBezTo>
                      <a:pt x="9" y="38"/>
                      <a:pt x="8" y="38"/>
                      <a:pt x="8" y="38"/>
                    </a:cubicBezTo>
                    <a:cubicBezTo>
                      <a:pt x="8" y="38"/>
                      <a:pt x="8" y="38"/>
                      <a:pt x="8" y="38"/>
                    </a:cubicBezTo>
                    <a:cubicBezTo>
                      <a:pt x="8" y="38"/>
                      <a:pt x="8" y="39"/>
                      <a:pt x="6" y="39"/>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4" name="Freeform 123">
                <a:extLst>
                  <a:ext uri="{FF2B5EF4-FFF2-40B4-BE49-F238E27FC236}">
                    <a16:creationId xmlns:a16="http://schemas.microsoft.com/office/drawing/2014/main" id="{23B77786-9AD2-42BB-8CD7-F16ACD0F93A2}"/>
                  </a:ext>
                </a:extLst>
              </p:cNvPr>
              <p:cNvSpPr>
                <a:spLocks/>
              </p:cNvSpPr>
              <p:nvPr userDrawn="1"/>
            </p:nvSpPr>
            <p:spPr bwMode="auto">
              <a:xfrm>
                <a:off x="5411" y="2593"/>
                <a:ext cx="96" cy="72"/>
              </a:xfrm>
              <a:custGeom>
                <a:avLst/>
                <a:gdLst>
                  <a:gd name="T0" fmla="*/ 5 w 16"/>
                  <a:gd name="T1" fmla="*/ 11 h 12"/>
                  <a:gd name="T2" fmla="*/ 6 w 16"/>
                  <a:gd name="T3" fmla="*/ 12 h 12"/>
                  <a:gd name="T4" fmla="*/ 6 w 16"/>
                  <a:gd name="T5" fmla="*/ 12 h 12"/>
                  <a:gd name="T6" fmla="*/ 8 w 16"/>
                  <a:gd name="T7" fmla="*/ 11 h 12"/>
                  <a:gd name="T8" fmla="*/ 8 w 16"/>
                  <a:gd name="T9" fmla="*/ 11 h 12"/>
                  <a:gd name="T10" fmla="*/ 9 w 16"/>
                  <a:gd name="T11" fmla="*/ 11 h 12"/>
                  <a:gd name="T12" fmla="*/ 11 w 16"/>
                  <a:gd name="T13" fmla="*/ 11 h 12"/>
                  <a:gd name="T14" fmla="*/ 11 w 16"/>
                  <a:gd name="T15" fmla="*/ 11 h 12"/>
                  <a:gd name="T16" fmla="*/ 11 w 16"/>
                  <a:gd name="T17" fmla="*/ 10 h 12"/>
                  <a:gd name="T18" fmla="*/ 10 w 16"/>
                  <a:gd name="T19" fmla="*/ 8 h 12"/>
                  <a:gd name="T20" fmla="*/ 11 w 16"/>
                  <a:gd name="T21" fmla="*/ 8 h 12"/>
                  <a:gd name="T22" fmla="*/ 12 w 16"/>
                  <a:gd name="T23" fmla="*/ 8 h 12"/>
                  <a:gd name="T24" fmla="*/ 13 w 16"/>
                  <a:gd name="T25" fmla="*/ 7 h 12"/>
                  <a:gd name="T26" fmla="*/ 14 w 16"/>
                  <a:gd name="T27" fmla="*/ 7 h 12"/>
                  <a:gd name="T28" fmla="*/ 15 w 16"/>
                  <a:gd name="T29" fmla="*/ 6 h 12"/>
                  <a:gd name="T30" fmla="*/ 16 w 16"/>
                  <a:gd name="T31" fmla="*/ 3 h 12"/>
                  <a:gd name="T32" fmla="*/ 15 w 16"/>
                  <a:gd name="T33" fmla="*/ 0 h 12"/>
                  <a:gd name="T34" fmla="*/ 13 w 16"/>
                  <a:gd name="T35" fmla="*/ 0 h 12"/>
                  <a:gd name="T36" fmla="*/ 13 w 16"/>
                  <a:gd name="T37" fmla="*/ 0 h 12"/>
                  <a:gd name="T38" fmla="*/ 12 w 16"/>
                  <a:gd name="T39" fmla="*/ 0 h 12"/>
                  <a:gd name="T40" fmla="*/ 11 w 16"/>
                  <a:gd name="T41" fmla="*/ 1 h 12"/>
                  <a:gd name="T42" fmla="*/ 10 w 16"/>
                  <a:gd name="T43" fmla="*/ 2 h 12"/>
                  <a:gd name="T44" fmla="*/ 10 w 16"/>
                  <a:gd name="T45" fmla="*/ 2 h 12"/>
                  <a:gd name="T46" fmla="*/ 10 w 16"/>
                  <a:gd name="T47" fmla="*/ 1 h 12"/>
                  <a:gd name="T48" fmla="*/ 9 w 16"/>
                  <a:gd name="T49" fmla="*/ 1 h 12"/>
                  <a:gd name="T50" fmla="*/ 8 w 16"/>
                  <a:gd name="T51" fmla="*/ 1 h 12"/>
                  <a:gd name="T52" fmla="*/ 7 w 16"/>
                  <a:gd name="T53" fmla="*/ 0 h 12"/>
                  <a:gd name="T54" fmla="*/ 6 w 16"/>
                  <a:gd name="T55" fmla="*/ 0 h 12"/>
                  <a:gd name="T56" fmla="*/ 4 w 16"/>
                  <a:gd name="T57" fmla="*/ 0 h 12"/>
                  <a:gd name="T58" fmla="*/ 4 w 16"/>
                  <a:gd name="T59" fmla="*/ 0 h 12"/>
                  <a:gd name="T60" fmla="*/ 0 w 16"/>
                  <a:gd name="T61" fmla="*/ 2 h 12"/>
                  <a:gd name="T62" fmla="*/ 0 w 16"/>
                  <a:gd name="T63" fmla="*/ 4 h 12"/>
                  <a:gd name="T64" fmla="*/ 1 w 16"/>
                  <a:gd name="T65" fmla="*/ 5 h 12"/>
                  <a:gd name="T66" fmla="*/ 1 w 16"/>
                  <a:gd name="T67" fmla="*/ 6 h 12"/>
                  <a:gd name="T68" fmla="*/ 1 w 16"/>
                  <a:gd name="T69" fmla="*/ 7 h 12"/>
                  <a:gd name="T70" fmla="*/ 2 w 16"/>
                  <a:gd name="T71" fmla="*/ 9 h 12"/>
                  <a:gd name="T72" fmla="*/ 2 w 16"/>
                  <a:gd name="T73" fmla="*/ 10 h 12"/>
                  <a:gd name="T74" fmla="*/ 2 w 16"/>
                  <a:gd name="T75" fmla="*/ 10 h 12"/>
                  <a:gd name="T76" fmla="*/ 3 w 16"/>
                  <a:gd name="T77" fmla="*/ 10 h 12"/>
                  <a:gd name="T78" fmla="*/ 3 w 16"/>
                  <a:gd name="T79" fmla="*/ 10 h 12"/>
                  <a:gd name="T80" fmla="*/ 3 w 16"/>
                  <a:gd name="T81" fmla="*/ 10 h 12"/>
                  <a:gd name="T82" fmla="*/ 4 w 16"/>
                  <a:gd name="T83" fmla="*/ 10 h 12"/>
                  <a:gd name="T84" fmla="*/ 4 w 16"/>
                  <a:gd name="T85" fmla="*/ 11 h 12"/>
                  <a:gd name="T86" fmla="*/ 4 w 16"/>
                  <a:gd name="T87" fmla="*/ 12 h 12"/>
                  <a:gd name="T88" fmla="*/ 5 w 16"/>
                  <a:gd name="T89" fmla="*/ 12 h 12"/>
                  <a:gd name="T90" fmla="*/ 5 w 16"/>
                  <a:gd name="T91"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 h="12">
                    <a:moveTo>
                      <a:pt x="5" y="11"/>
                    </a:moveTo>
                    <a:cubicBezTo>
                      <a:pt x="6" y="11"/>
                      <a:pt x="6" y="12"/>
                      <a:pt x="6" y="12"/>
                    </a:cubicBezTo>
                    <a:cubicBezTo>
                      <a:pt x="6" y="12"/>
                      <a:pt x="6" y="12"/>
                      <a:pt x="6" y="12"/>
                    </a:cubicBezTo>
                    <a:cubicBezTo>
                      <a:pt x="7" y="12"/>
                      <a:pt x="8" y="11"/>
                      <a:pt x="8" y="11"/>
                    </a:cubicBezTo>
                    <a:cubicBezTo>
                      <a:pt x="8" y="11"/>
                      <a:pt x="8" y="11"/>
                      <a:pt x="8" y="11"/>
                    </a:cubicBezTo>
                    <a:cubicBezTo>
                      <a:pt x="9" y="11"/>
                      <a:pt x="9" y="11"/>
                      <a:pt x="9" y="11"/>
                    </a:cubicBezTo>
                    <a:cubicBezTo>
                      <a:pt x="10" y="11"/>
                      <a:pt x="10" y="11"/>
                      <a:pt x="11" y="11"/>
                    </a:cubicBezTo>
                    <a:cubicBezTo>
                      <a:pt x="11" y="11"/>
                      <a:pt x="11" y="11"/>
                      <a:pt x="11" y="11"/>
                    </a:cubicBezTo>
                    <a:cubicBezTo>
                      <a:pt x="11" y="11"/>
                      <a:pt x="11" y="10"/>
                      <a:pt x="11" y="10"/>
                    </a:cubicBezTo>
                    <a:cubicBezTo>
                      <a:pt x="10" y="9"/>
                      <a:pt x="10" y="9"/>
                      <a:pt x="10" y="8"/>
                    </a:cubicBezTo>
                    <a:cubicBezTo>
                      <a:pt x="10" y="8"/>
                      <a:pt x="11" y="8"/>
                      <a:pt x="11" y="8"/>
                    </a:cubicBezTo>
                    <a:cubicBezTo>
                      <a:pt x="12" y="8"/>
                      <a:pt x="12" y="8"/>
                      <a:pt x="12" y="8"/>
                    </a:cubicBezTo>
                    <a:cubicBezTo>
                      <a:pt x="13" y="8"/>
                      <a:pt x="13" y="8"/>
                      <a:pt x="13" y="7"/>
                    </a:cubicBezTo>
                    <a:cubicBezTo>
                      <a:pt x="13" y="7"/>
                      <a:pt x="13" y="7"/>
                      <a:pt x="14" y="7"/>
                    </a:cubicBezTo>
                    <a:cubicBezTo>
                      <a:pt x="14" y="6"/>
                      <a:pt x="14" y="6"/>
                      <a:pt x="15" y="6"/>
                    </a:cubicBezTo>
                    <a:cubicBezTo>
                      <a:pt x="16" y="5"/>
                      <a:pt x="16" y="4"/>
                      <a:pt x="16" y="3"/>
                    </a:cubicBezTo>
                    <a:cubicBezTo>
                      <a:pt x="15" y="2"/>
                      <a:pt x="15" y="1"/>
                      <a:pt x="15" y="0"/>
                    </a:cubicBezTo>
                    <a:cubicBezTo>
                      <a:pt x="14" y="0"/>
                      <a:pt x="14" y="0"/>
                      <a:pt x="13" y="0"/>
                    </a:cubicBezTo>
                    <a:cubicBezTo>
                      <a:pt x="13" y="0"/>
                      <a:pt x="13" y="0"/>
                      <a:pt x="13" y="0"/>
                    </a:cubicBezTo>
                    <a:cubicBezTo>
                      <a:pt x="12" y="0"/>
                      <a:pt x="12" y="0"/>
                      <a:pt x="12" y="0"/>
                    </a:cubicBezTo>
                    <a:cubicBezTo>
                      <a:pt x="11" y="0"/>
                      <a:pt x="11" y="0"/>
                      <a:pt x="11" y="1"/>
                    </a:cubicBezTo>
                    <a:cubicBezTo>
                      <a:pt x="11" y="2"/>
                      <a:pt x="10" y="2"/>
                      <a:pt x="10" y="2"/>
                    </a:cubicBezTo>
                    <a:cubicBezTo>
                      <a:pt x="10" y="2"/>
                      <a:pt x="10" y="2"/>
                      <a:pt x="10" y="2"/>
                    </a:cubicBezTo>
                    <a:cubicBezTo>
                      <a:pt x="10" y="2"/>
                      <a:pt x="10" y="2"/>
                      <a:pt x="10" y="1"/>
                    </a:cubicBezTo>
                    <a:cubicBezTo>
                      <a:pt x="10" y="1"/>
                      <a:pt x="10" y="1"/>
                      <a:pt x="9" y="1"/>
                    </a:cubicBezTo>
                    <a:cubicBezTo>
                      <a:pt x="9" y="1"/>
                      <a:pt x="8" y="1"/>
                      <a:pt x="8" y="1"/>
                    </a:cubicBezTo>
                    <a:cubicBezTo>
                      <a:pt x="8" y="0"/>
                      <a:pt x="8" y="0"/>
                      <a:pt x="7" y="0"/>
                    </a:cubicBezTo>
                    <a:cubicBezTo>
                      <a:pt x="7" y="0"/>
                      <a:pt x="7" y="0"/>
                      <a:pt x="6" y="0"/>
                    </a:cubicBezTo>
                    <a:cubicBezTo>
                      <a:pt x="5" y="1"/>
                      <a:pt x="5" y="1"/>
                      <a:pt x="4" y="0"/>
                    </a:cubicBezTo>
                    <a:cubicBezTo>
                      <a:pt x="4" y="0"/>
                      <a:pt x="4" y="0"/>
                      <a:pt x="4" y="0"/>
                    </a:cubicBezTo>
                    <a:cubicBezTo>
                      <a:pt x="3" y="0"/>
                      <a:pt x="1" y="1"/>
                      <a:pt x="0" y="2"/>
                    </a:cubicBezTo>
                    <a:cubicBezTo>
                      <a:pt x="0" y="3"/>
                      <a:pt x="0" y="3"/>
                      <a:pt x="0" y="4"/>
                    </a:cubicBezTo>
                    <a:cubicBezTo>
                      <a:pt x="0" y="4"/>
                      <a:pt x="1" y="4"/>
                      <a:pt x="1" y="5"/>
                    </a:cubicBezTo>
                    <a:cubicBezTo>
                      <a:pt x="1" y="5"/>
                      <a:pt x="1" y="6"/>
                      <a:pt x="1" y="6"/>
                    </a:cubicBezTo>
                    <a:cubicBezTo>
                      <a:pt x="1" y="6"/>
                      <a:pt x="1" y="7"/>
                      <a:pt x="1" y="7"/>
                    </a:cubicBezTo>
                    <a:cubicBezTo>
                      <a:pt x="2" y="8"/>
                      <a:pt x="2" y="8"/>
                      <a:pt x="2" y="9"/>
                    </a:cubicBezTo>
                    <a:cubicBezTo>
                      <a:pt x="2" y="9"/>
                      <a:pt x="2" y="10"/>
                      <a:pt x="2" y="10"/>
                    </a:cubicBezTo>
                    <a:cubicBezTo>
                      <a:pt x="2" y="10"/>
                      <a:pt x="2" y="10"/>
                      <a:pt x="2" y="10"/>
                    </a:cubicBezTo>
                    <a:cubicBezTo>
                      <a:pt x="2" y="10"/>
                      <a:pt x="3" y="10"/>
                      <a:pt x="3" y="10"/>
                    </a:cubicBezTo>
                    <a:cubicBezTo>
                      <a:pt x="3" y="10"/>
                      <a:pt x="3" y="10"/>
                      <a:pt x="3" y="10"/>
                    </a:cubicBezTo>
                    <a:cubicBezTo>
                      <a:pt x="3" y="10"/>
                      <a:pt x="3" y="10"/>
                      <a:pt x="3" y="10"/>
                    </a:cubicBezTo>
                    <a:cubicBezTo>
                      <a:pt x="4" y="10"/>
                      <a:pt x="4" y="10"/>
                      <a:pt x="4" y="10"/>
                    </a:cubicBezTo>
                    <a:cubicBezTo>
                      <a:pt x="4" y="10"/>
                      <a:pt x="4" y="10"/>
                      <a:pt x="4" y="11"/>
                    </a:cubicBezTo>
                    <a:cubicBezTo>
                      <a:pt x="4" y="11"/>
                      <a:pt x="3" y="11"/>
                      <a:pt x="4" y="12"/>
                    </a:cubicBezTo>
                    <a:cubicBezTo>
                      <a:pt x="4" y="12"/>
                      <a:pt x="4" y="12"/>
                      <a:pt x="5" y="12"/>
                    </a:cubicBezTo>
                    <a:cubicBezTo>
                      <a:pt x="5" y="12"/>
                      <a:pt x="5" y="11"/>
                      <a:pt x="5" y="1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35" name="Freeform 124">
                <a:extLst>
                  <a:ext uri="{FF2B5EF4-FFF2-40B4-BE49-F238E27FC236}">
                    <a16:creationId xmlns:a16="http://schemas.microsoft.com/office/drawing/2014/main" id="{C8606337-AB8C-420A-95FC-98DFAD378D7C}"/>
                  </a:ext>
                </a:extLst>
              </p:cNvPr>
              <p:cNvSpPr>
                <a:spLocks/>
              </p:cNvSpPr>
              <p:nvPr userDrawn="1"/>
            </p:nvSpPr>
            <p:spPr bwMode="auto">
              <a:xfrm>
                <a:off x="5411" y="2593"/>
                <a:ext cx="96" cy="72"/>
              </a:xfrm>
              <a:custGeom>
                <a:avLst/>
                <a:gdLst>
                  <a:gd name="T0" fmla="*/ 5 w 16"/>
                  <a:gd name="T1" fmla="*/ 11 h 12"/>
                  <a:gd name="T2" fmla="*/ 6 w 16"/>
                  <a:gd name="T3" fmla="*/ 12 h 12"/>
                  <a:gd name="T4" fmla="*/ 6 w 16"/>
                  <a:gd name="T5" fmla="*/ 12 h 12"/>
                  <a:gd name="T6" fmla="*/ 8 w 16"/>
                  <a:gd name="T7" fmla="*/ 11 h 12"/>
                  <a:gd name="T8" fmla="*/ 8 w 16"/>
                  <a:gd name="T9" fmla="*/ 11 h 12"/>
                  <a:gd name="T10" fmla="*/ 9 w 16"/>
                  <a:gd name="T11" fmla="*/ 11 h 12"/>
                  <a:gd name="T12" fmla="*/ 11 w 16"/>
                  <a:gd name="T13" fmla="*/ 11 h 12"/>
                  <a:gd name="T14" fmla="*/ 11 w 16"/>
                  <a:gd name="T15" fmla="*/ 11 h 12"/>
                  <a:gd name="T16" fmla="*/ 11 w 16"/>
                  <a:gd name="T17" fmla="*/ 10 h 12"/>
                  <a:gd name="T18" fmla="*/ 10 w 16"/>
                  <a:gd name="T19" fmla="*/ 8 h 12"/>
                  <a:gd name="T20" fmla="*/ 11 w 16"/>
                  <a:gd name="T21" fmla="*/ 8 h 12"/>
                  <a:gd name="T22" fmla="*/ 12 w 16"/>
                  <a:gd name="T23" fmla="*/ 8 h 12"/>
                  <a:gd name="T24" fmla="*/ 13 w 16"/>
                  <a:gd name="T25" fmla="*/ 7 h 12"/>
                  <a:gd name="T26" fmla="*/ 14 w 16"/>
                  <a:gd name="T27" fmla="*/ 7 h 12"/>
                  <a:gd name="T28" fmla="*/ 15 w 16"/>
                  <a:gd name="T29" fmla="*/ 6 h 12"/>
                  <a:gd name="T30" fmla="*/ 16 w 16"/>
                  <a:gd name="T31" fmla="*/ 3 h 12"/>
                  <a:gd name="T32" fmla="*/ 15 w 16"/>
                  <a:gd name="T33" fmla="*/ 0 h 12"/>
                  <a:gd name="T34" fmla="*/ 13 w 16"/>
                  <a:gd name="T35" fmla="*/ 0 h 12"/>
                  <a:gd name="T36" fmla="*/ 13 w 16"/>
                  <a:gd name="T37" fmla="*/ 0 h 12"/>
                  <a:gd name="T38" fmla="*/ 12 w 16"/>
                  <a:gd name="T39" fmla="*/ 0 h 12"/>
                  <a:gd name="T40" fmla="*/ 11 w 16"/>
                  <a:gd name="T41" fmla="*/ 1 h 12"/>
                  <a:gd name="T42" fmla="*/ 10 w 16"/>
                  <a:gd name="T43" fmla="*/ 2 h 12"/>
                  <a:gd name="T44" fmla="*/ 10 w 16"/>
                  <a:gd name="T45" fmla="*/ 2 h 12"/>
                  <a:gd name="T46" fmla="*/ 10 w 16"/>
                  <a:gd name="T47" fmla="*/ 1 h 12"/>
                  <a:gd name="T48" fmla="*/ 9 w 16"/>
                  <a:gd name="T49" fmla="*/ 1 h 12"/>
                  <a:gd name="T50" fmla="*/ 8 w 16"/>
                  <a:gd name="T51" fmla="*/ 1 h 12"/>
                  <a:gd name="T52" fmla="*/ 7 w 16"/>
                  <a:gd name="T53" fmla="*/ 0 h 12"/>
                  <a:gd name="T54" fmla="*/ 6 w 16"/>
                  <a:gd name="T55" fmla="*/ 0 h 12"/>
                  <a:gd name="T56" fmla="*/ 4 w 16"/>
                  <a:gd name="T57" fmla="*/ 0 h 12"/>
                  <a:gd name="T58" fmla="*/ 4 w 16"/>
                  <a:gd name="T59" fmla="*/ 0 h 12"/>
                  <a:gd name="T60" fmla="*/ 0 w 16"/>
                  <a:gd name="T61" fmla="*/ 2 h 12"/>
                  <a:gd name="T62" fmla="*/ 0 w 16"/>
                  <a:gd name="T63" fmla="*/ 4 h 12"/>
                  <a:gd name="T64" fmla="*/ 1 w 16"/>
                  <a:gd name="T65" fmla="*/ 5 h 12"/>
                  <a:gd name="T66" fmla="*/ 1 w 16"/>
                  <a:gd name="T67" fmla="*/ 6 h 12"/>
                  <a:gd name="T68" fmla="*/ 1 w 16"/>
                  <a:gd name="T69" fmla="*/ 7 h 12"/>
                  <a:gd name="T70" fmla="*/ 2 w 16"/>
                  <a:gd name="T71" fmla="*/ 9 h 12"/>
                  <a:gd name="T72" fmla="*/ 2 w 16"/>
                  <a:gd name="T73" fmla="*/ 10 h 12"/>
                  <a:gd name="T74" fmla="*/ 2 w 16"/>
                  <a:gd name="T75" fmla="*/ 10 h 12"/>
                  <a:gd name="T76" fmla="*/ 3 w 16"/>
                  <a:gd name="T77" fmla="*/ 10 h 12"/>
                  <a:gd name="T78" fmla="*/ 3 w 16"/>
                  <a:gd name="T79" fmla="*/ 10 h 12"/>
                  <a:gd name="T80" fmla="*/ 3 w 16"/>
                  <a:gd name="T81" fmla="*/ 10 h 12"/>
                  <a:gd name="T82" fmla="*/ 4 w 16"/>
                  <a:gd name="T83" fmla="*/ 10 h 12"/>
                  <a:gd name="T84" fmla="*/ 4 w 16"/>
                  <a:gd name="T85" fmla="*/ 11 h 12"/>
                  <a:gd name="T86" fmla="*/ 4 w 16"/>
                  <a:gd name="T87" fmla="*/ 12 h 12"/>
                  <a:gd name="T88" fmla="*/ 5 w 16"/>
                  <a:gd name="T89" fmla="*/ 12 h 12"/>
                  <a:gd name="T90" fmla="*/ 5 w 16"/>
                  <a:gd name="T91"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 h="12">
                    <a:moveTo>
                      <a:pt x="5" y="11"/>
                    </a:moveTo>
                    <a:cubicBezTo>
                      <a:pt x="6" y="11"/>
                      <a:pt x="6" y="12"/>
                      <a:pt x="6" y="12"/>
                    </a:cubicBezTo>
                    <a:cubicBezTo>
                      <a:pt x="6" y="12"/>
                      <a:pt x="6" y="12"/>
                      <a:pt x="6" y="12"/>
                    </a:cubicBezTo>
                    <a:cubicBezTo>
                      <a:pt x="7" y="12"/>
                      <a:pt x="8" y="11"/>
                      <a:pt x="8" y="11"/>
                    </a:cubicBezTo>
                    <a:cubicBezTo>
                      <a:pt x="8" y="11"/>
                      <a:pt x="8" y="11"/>
                      <a:pt x="8" y="11"/>
                    </a:cubicBezTo>
                    <a:cubicBezTo>
                      <a:pt x="9" y="11"/>
                      <a:pt x="9" y="11"/>
                      <a:pt x="9" y="11"/>
                    </a:cubicBezTo>
                    <a:cubicBezTo>
                      <a:pt x="10" y="11"/>
                      <a:pt x="10" y="11"/>
                      <a:pt x="11" y="11"/>
                    </a:cubicBezTo>
                    <a:cubicBezTo>
                      <a:pt x="11" y="11"/>
                      <a:pt x="11" y="11"/>
                      <a:pt x="11" y="11"/>
                    </a:cubicBezTo>
                    <a:cubicBezTo>
                      <a:pt x="11" y="11"/>
                      <a:pt x="11" y="10"/>
                      <a:pt x="11" y="10"/>
                    </a:cubicBezTo>
                    <a:cubicBezTo>
                      <a:pt x="10" y="9"/>
                      <a:pt x="10" y="9"/>
                      <a:pt x="10" y="8"/>
                    </a:cubicBezTo>
                    <a:cubicBezTo>
                      <a:pt x="10" y="8"/>
                      <a:pt x="11" y="8"/>
                      <a:pt x="11" y="8"/>
                    </a:cubicBezTo>
                    <a:cubicBezTo>
                      <a:pt x="12" y="8"/>
                      <a:pt x="12" y="8"/>
                      <a:pt x="12" y="8"/>
                    </a:cubicBezTo>
                    <a:cubicBezTo>
                      <a:pt x="13" y="8"/>
                      <a:pt x="13" y="8"/>
                      <a:pt x="13" y="7"/>
                    </a:cubicBezTo>
                    <a:cubicBezTo>
                      <a:pt x="13" y="7"/>
                      <a:pt x="13" y="7"/>
                      <a:pt x="14" y="7"/>
                    </a:cubicBezTo>
                    <a:cubicBezTo>
                      <a:pt x="14" y="6"/>
                      <a:pt x="14" y="6"/>
                      <a:pt x="15" y="6"/>
                    </a:cubicBezTo>
                    <a:cubicBezTo>
                      <a:pt x="16" y="5"/>
                      <a:pt x="16" y="4"/>
                      <a:pt x="16" y="3"/>
                    </a:cubicBezTo>
                    <a:cubicBezTo>
                      <a:pt x="15" y="2"/>
                      <a:pt x="15" y="1"/>
                      <a:pt x="15" y="0"/>
                    </a:cubicBezTo>
                    <a:cubicBezTo>
                      <a:pt x="14" y="0"/>
                      <a:pt x="14" y="0"/>
                      <a:pt x="13" y="0"/>
                    </a:cubicBezTo>
                    <a:cubicBezTo>
                      <a:pt x="13" y="0"/>
                      <a:pt x="13" y="0"/>
                      <a:pt x="13" y="0"/>
                    </a:cubicBezTo>
                    <a:cubicBezTo>
                      <a:pt x="12" y="0"/>
                      <a:pt x="12" y="0"/>
                      <a:pt x="12" y="0"/>
                    </a:cubicBezTo>
                    <a:cubicBezTo>
                      <a:pt x="11" y="0"/>
                      <a:pt x="11" y="0"/>
                      <a:pt x="11" y="1"/>
                    </a:cubicBezTo>
                    <a:cubicBezTo>
                      <a:pt x="11" y="2"/>
                      <a:pt x="10" y="2"/>
                      <a:pt x="10" y="2"/>
                    </a:cubicBezTo>
                    <a:cubicBezTo>
                      <a:pt x="10" y="2"/>
                      <a:pt x="10" y="2"/>
                      <a:pt x="10" y="2"/>
                    </a:cubicBezTo>
                    <a:cubicBezTo>
                      <a:pt x="10" y="2"/>
                      <a:pt x="10" y="2"/>
                      <a:pt x="10" y="1"/>
                    </a:cubicBezTo>
                    <a:cubicBezTo>
                      <a:pt x="10" y="1"/>
                      <a:pt x="10" y="1"/>
                      <a:pt x="9" y="1"/>
                    </a:cubicBezTo>
                    <a:cubicBezTo>
                      <a:pt x="9" y="1"/>
                      <a:pt x="8" y="1"/>
                      <a:pt x="8" y="1"/>
                    </a:cubicBezTo>
                    <a:cubicBezTo>
                      <a:pt x="8" y="0"/>
                      <a:pt x="8" y="0"/>
                      <a:pt x="7" y="0"/>
                    </a:cubicBezTo>
                    <a:cubicBezTo>
                      <a:pt x="7" y="0"/>
                      <a:pt x="7" y="0"/>
                      <a:pt x="6" y="0"/>
                    </a:cubicBezTo>
                    <a:cubicBezTo>
                      <a:pt x="5" y="1"/>
                      <a:pt x="5" y="1"/>
                      <a:pt x="4" y="0"/>
                    </a:cubicBezTo>
                    <a:cubicBezTo>
                      <a:pt x="4" y="0"/>
                      <a:pt x="4" y="0"/>
                      <a:pt x="4" y="0"/>
                    </a:cubicBezTo>
                    <a:cubicBezTo>
                      <a:pt x="3" y="0"/>
                      <a:pt x="1" y="1"/>
                      <a:pt x="0" y="2"/>
                    </a:cubicBezTo>
                    <a:cubicBezTo>
                      <a:pt x="0" y="3"/>
                      <a:pt x="0" y="3"/>
                      <a:pt x="0" y="4"/>
                    </a:cubicBezTo>
                    <a:cubicBezTo>
                      <a:pt x="0" y="4"/>
                      <a:pt x="1" y="4"/>
                      <a:pt x="1" y="5"/>
                    </a:cubicBezTo>
                    <a:cubicBezTo>
                      <a:pt x="1" y="5"/>
                      <a:pt x="1" y="6"/>
                      <a:pt x="1" y="6"/>
                    </a:cubicBezTo>
                    <a:cubicBezTo>
                      <a:pt x="1" y="6"/>
                      <a:pt x="1" y="7"/>
                      <a:pt x="1" y="7"/>
                    </a:cubicBezTo>
                    <a:cubicBezTo>
                      <a:pt x="2" y="8"/>
                      <a:pt x="2" y="8"/>
                      <a:pt x="2" y="9"/>
                    </a:cubicBezTo>
                    <a:cubicBezTo>
                      <a:pt x="2" y="9"/>
                      <a:pt x="2" y="10"/>
                      <a:pt x="2" y="10"/>
                    </a:cubicBezTo>
                    <a:cubicBezTo>
                      <a:pt x="2" y="10"/>
                      <a:pt x="2" y="10"/>
                      <a:pt x="2" y="10"/>
                    </a:cubicBezTo>
                    <a:cubicBezTo>
                      <a:pt x="2" y="10"/>
                      <a:pt x="3" y="10"/>
                      <a:pt x="3" y="10"/>
                    </a:cubicBezTo>
                    <a:cubicBezTo>
                      <a:pt x="3" y="10"/>
                      <a:pt x="3" y="10"/>
                      <a:pt x="3" y="10"/>
                    </a:cubicBezTo>
                    <a:cubicBezTo>
                      <a:pt x="3" y="10"/>
                      <a:pt x="3" y="10"/>
                      <a:pt x="3" y="10"/>
                    </a:cubicBezTo>
                    <a:cubicBezTo>
                      <a:pt x="4" y="10"/>
                      <a:pt x="4" y="10"/>
                      <a:pt x="4" y="10"/>
                    </a:cubicBezTo>
                    <a:cubicBezTo>
                      <a:pt x="4" y="10"/>
                      <a:pt x="4" y="10"/>
                      <a:pt x="4" y="11"/>
                    </a:cubicBezTo>
                    <a:cubicBezTo>
                      <a:pt x="4" y="11"/>
                      <a:pt x="3" y="11"/>
                      <a:pt x="4" y="12"/>
                    </a:cubicBezTo>
                    <a:cubicBezTo>
                      <a:pt x="4" y="12"/>
                      <a:pt x="4" y="12"/>
                      <a:pt x="5" y="12"/>
                    </a:cubicBezTo>
                    <a:cubicBezTo>
                      <a:pt x="5" y="12"/>
                      <a:pt x="5" y="11"/>
                      <a:pt x="5" y="1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6" name="Freeform 125">
                <a:extLst>
                  <a:ext uri="{FF2B5EF4-FFF2-40B4-BE49-F238E27FC236}">
                    <a16:creationId xmlns:a16="http://schemas.microsoft.com/office/drawing/2014/main" id="{EE408006-72B8-4A30-8917-B91306998771}"/>
                  </a:ext>
                </a:extLst>
              </p:cNvPr>
              <p:cNvSpPr>
                <a:spLocks/>
              </p:cNvSpPr>
              <p:nvPr userDrawn="1"/>
            </p:nvSpPr>
            <p:spPr bwMode="auto">
              <a:xfrm>
                <a:off x="5375" y="2447"/>
                <a:ext cx="126" cy="158"/>
              </a:xfrm>
              <a:custGeom>
                <a:avLst/>
                <a:gdLst>
                  <a:gd name="T0" fmla="*/ 15 w 21"/>
                  <a:gd name="T1" fmla="*/ 25 h 26"/>
                  <a:gd name="T2" fmla="*/ 16 w 21"/>
                  <a:gd name="T3" fmla="*/ 26 h 26"/>
                  <a:gd name="T4" fmla="*/ 17 w 21"/>
                  <a:gd name="T5" fmla="*/ 25 h 26"/>
                  <a:gd name="T6" fmla="*/ 19 w 21"/>
                  <a:gd name="T7" fmla="*/ 24 h 26"/>
                  <a:gd name="T8" fmla="*/ 21 w 21"/>
                  <a:gd name="T9" fmla="*/ 24 h 26"/>
                  <a:gd name="T10" fmla="*/ 20 w 21"/>
                  <a:gd name="T11" fmla="*/ 20 h 26"/>
                  <a:gd name="T12" fmla="*/ 18 w 21"/>
                  <a:gd name="T13" fmla="*/ 17 h 26"/>
                  <a:gd name="T14" fmla="*/ 15 w 21"/>
                  <a:gd name="T15" fmla="*/ 14 h 26"/>
                  <a:gd name="T16" fmla="*/ 14 w 21"/>
                  <a:gd name="T17" fmla="*/ 12 h 26"/>
                  <a:gd name="T18" fmla="*/ 11 w 21"/>
                  <a:gd name="T19" fmla="*/ 9 h 26"/>
                  <a:gd name="T20" fmla="*/ 13 w 21"/>
                  <a:gd name="T21" fmla="*/ 8 h 26"/>
                  <a:gd name="T22" fmla="*/ 12 w 21"/>
                  <a:gd name="T23" fmla="*/ 5 h 26"/>
                  <a:gd name="T24" fmla="*/ 10 w 21"/>
                  <a:gd name="T25" fmla="*/ 5 h 26"/>
                  <a:gd name="T26" fmla="*/ 8 w 21"/>
                  <a:gd name="T27" fmla="*/ 4 h 26"/>
                  <a:gd name="T28" fmla="*/ 6 w 21"/>
                  <a:gd name="T29" fmla="*/ 1 h 26"/>
                  <a:gd name="T30" fmla="*/ 5 w 21"/>
                  <a:gd name="T31" fmla="*/ 0 h 26"/>
                  <a:gd name="T32" fmla="*/ 4 w 21"/>
                  <a:gd name="T33" fmla="*/ 1 h 26"/>
                  <a:gd name="T34" fmla="*/ 4 w 21"/>
                  <a:gd name="T35" fmla="*/ 4 h 26"/>
                  <a:gd name="T36" fmla="*/ 2 w 21"/>
                  <a:gd name="T37" fmla="*/ 3 h 26"/>
                  <a:gd name="T38" fmla="*/ 1 w 21"/>
                  <a:gd name="T39" fmla="*/ 5 h 26"/>
                  <a:gd name="T40" fmla="*/ 0 w 21"/>
                  <a:gd name="T41" fmla="*/ 6 h 26"/>
                  <a:gd name="T42" fmla="*/ 0 w 21"/>
                  <a:gd name="T43" fmla="*/ 7 h 26"/>
                  <a:gd name="T44" fmla="*/ 1 w 21"/>
                  <a:gd name="T45" fmla="*/ 9 h 26"/>
                  <a:gd name="T46" fmla="*/ 2 w 21"/>
                  <a:gd name="T47" fmla="*/ 8 h 26"/>
                  <a:gd name="T48" fmla="*/ 2 w 21"/>
                  <a:gd name="T49" fmla="*/ 11 h 26"/>
                  <a:gd name="T50" fmla="*/ 2 w 21"/>
                  <a:gd name="T51" fmla="*/ 13 h 26"/>
                  <a:gd name="T52" fmla="*/ 2 w 21"/>
                  <a:gd name="T53" fmla="*/ 15 h 26"/>
                  <a:gd name="T54" fmla="*/ 4 w 21"/>
                  <a:gd name="T55" fmla="*/ 13 h 26"/>
                  <a:gd name="T56" fmla="*/ 6 w 21"/>
                  <a:gd name="T57" fmla="*/ 13 h 26"/>
                  <a:gd name="T58" fmla="*/ 8 w 21"/>
                  <a:gd name="T59" fmla="*/ 13 h 26"/>
                  <a:gd name="T60" fmla="*/ 11 w 21"/>
                  <a:gd name="T61" fmla="*/ 13 h 26"/>
                  <a:gd name="T62" fmla="*/ 13 w 21"/>
                  <a:gd name="T63" fmla="*/ 15 h 26"/>
                  <a:gd name="T64" fmla="*/ 13 w 21"/>
                  <a:gd name="T65" fmla="*/ 18 h 26"/>
                  <a:gd name="T66" fmla="*/ 15 w 21"/>
                  <a:gd name="T67"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 h="26">
                    <a:moveTo>
                      <a:pt x="15" y="25"/>
                    </a:moveTo>
                    <a:cubicBezTo>
                      <a:pt x="15" y="25"/>
                      <a:pt x="15" y="25"/>
                      <a:pt x="15" y="25"/>
                    </a:cubicBezTo>
                    <a:cubicBezTo>
                      <a:pt x="16" y="25"/>
                      <a:pt x="16" y="25"/>
                      <a:pt x="16" y="26"/>
                    </a:cubicBezTo>
                    <a:cubicBezTo>
                      <a:pt x="16" y="26"/>
                      <a:pt x="16" y="26"/>
                      <a:pt x="16" y="26"/>
                    </a:cubicBezTo>
                    <a:cubicBezTo>
                      <a:pt x="16" y="26"/>
                      <a:pt x="16" y="26"/>
                      <a:pt x="16" y="26"/>
                    </a:cubicBezTo>
                    <a:cubicBezTo>
                      <a:pt x="16" y="26"/>
                      <a:pt x="17" y="25"/>
                      <a:pt x="17" y="25"/>
                    </a:cubicBezTo>
                    <a:cubicBezTo>
                      <a:pt x="17" y="24"/>
                      <a:pt x="17" y="24"/>
                      <a:pt x="18" y="24"/>
                    </a:cubicBezTo>
                    <a:cubicBezTo>
                      <a:pt x="18" y="24"/>
                      <a:pt x="19" y="24"/>
                      <a:pt x="19" y="24"/>
                    </a:cubicBezTo>
                    <a:cubicBezTo>
                      <a:pt x="19" y="24"/>
                      <a:pt x="19" y="24"/>
                      <a:pt x="19" y="24"/>
                    </a:cubicBezTo>
                    <a:cubicBezTo>
                      <a:pt x="20" y="24"/>
                      <a:pt x="20" y="24"/>
                      <a:pt x="21" y="24"/>
                    </a:cubicBezTo>
                    <a:cubicBezTo>
                      <a:pt x="21" y="23"/>
                      <a:pt x="21" y="23"/>
                      <a:pt x="21" y="23"/>
                    </a:cubicBezTo>
                    <a:cubicBezTo>
                      <a:pt x="21" y="21"/>
                      <a:pt x="21" y="20"/>
                      <a:pt x="20" y="20"/>
                    </a:cubicBezTo>
                    <a:cubicBezTo>
                      <a:pt x="20" y="20"/>
                      <a:pt x="20" y="19"/>
                      <a:pt x="20" y="19"/>
                    </a:cubicBezTo>
                    <a:cubicBezTo>
                      <a:pt x="19" y="19"/>
                      <a:pt x="18" y="18"/>
                      <a:pt x="18" y="17"/>
                    </a:cubicBezTo>
                    <a:cubicBezTo>
                      <a:pt x="18" y="17"/>
                      <a:pt x="17" y="16"/>
                      <a:pt x="17" y="16"/>
                    </a:cubicBezTo>
                    <a:cubicBezTo>
                      <a:pt x="16" y="15"/>
                      <a:pt x="16" y="15"/>
                      <a:pt x="15" y="14"/>
                    </a:cubicBezTo>
                    <a:cubicBezTo>
                      <a:pt x="15" y="14"/>
                      <a:pt x="15" y="14"/>
                      <a:pt x="15" y="13"/>
                    </a:cubicBezTo>
                    <a:cubicBezTo>
                      <a:pt x="14" y="13"/>
                      <a:pt x="14" y="12"/>
                      <a:pt x="14" y="12"/>
                    </a:cubicBezTo>
                    <a:cubicBezTo>
                      <a:pt x="14" y="11"/>
                      <a:pt x="13" y="11"/>
                      <a:pt x="13" y="11"/>
                    </a:cubicBezTo>
                    <a:cubicBezTo>
                      <a:pt x="12" y="10"/>
                      <a:pt x="11" y="10"/>
                      <a:pt x="11" y="9"/>
                    </a:cubicBezTo>
                    <a:cubicBezTo>
                      <a:pt x="11" y="8"/>
                      <a:pt x="12" y="8"/>
                      <a:pt x="12" y="8"/>
                    </a:cubicBezTo>
                    <a:cubicBezTo>
                      <a:pt x="13" y="8"/>
                      <a:pt x="13" y="8"/>
                      <a:pt x="13" y="8"/>
                    </a:cubicBezTo>
                    <a:cubicBezTo>
                      <a:pt x="13" y="7"/>
                      <a:pt x="13" y="7"/>
                      <a:pt x="13" y="7"/>
                    </a:cubicBezTo>
                    <a:cubicBezTo>
                      <a:pt x="12" y="7"/>
                      <a:pt x="12" y="6"/>
                      <a:pt x="12" y="5"/>
                    </a:cubicBezTo>
                    <a:cubicBezTo>
                      <a:pt x="12" y="5"/>
                      <a:pt x="12" y="5"/>
                      <a:pt x="11" y="5"/>
                    </a:cubicBezTo>
                    <a:cubicBezTo>
                      <a:pt x="11" y="5"/>
                      <a:pt x="11" y="5"/>
                      <a:pt x="10" y="5"/>
                    </a:cubicBezTo>
                    <a:cubicBezTo>
                      <a:pt x="10" y="5"/>
                      <a:pt x="9" y="5"/>
                      <a:pt x="8" y="5"/>
                    </a:cubicBezTo>
                    <a:cubicBezTo>
                      <a:pt x="8" y="4"/>
                      <a:pt x="8" y="4"/>
                      <a:pt x="8" y="4"/>
                    </a:cubicBezTo>
                    <a:cubicBezTo>
                      <a:pt x="8" y="3"/>
                      <a:pt x="7" y="3"/>
                      <a:pt x="7" y="2"/>
                    </a:cubicBezTo>
                    <a:cubicBezTo>
                      <a:pt x="7" y="2"/>
                      <a:pt x="6" y="2"/>
                      <a:pt x="6" y="1"/>
                    </a:cubicBezTo>
                    <a:cubicBezTo>
                      <a:pt x="6" y="1"/>
                      <a:pt x="6" y="1"/>
                      <a:pt x="5" y="0"/>
                    </a:cubicBezTo>
                    <a:cubicBezTo>
                      <a:pt x="5" y="0"/>
                      <a:pt x="5" y="0"/>
                      <a:pt x="5" y="0"/>
                    </a:cubicBezTo>
                    <a:cubicBezTo>
                      <a:pt x="5" y="0"/>
                      <a:pt x="4" y="0"/>
                      <a:pt x="4" y="0"/>
                    </a:cubicBezTo>
                    <a:cubicBezTo>
                      <a:pt x="4" y="0"/>
                      <a:pt x="4" y="0"/>
                      <a:pt x="4" y="1"/>
                    </a:cubicBezTo>
                    <a:cubicBezTo>
                      <a:pt x="4" y="1"/>
                      <a:pt x="4" y="1"/>
                      <a:pt x="4" y="1"/>
                    </a:cubicBezTo>
                    <a:cubicBezTo>
                      <a:pt x="4" y="2"/>
                      <a:pt x="4" y="3"/>
                      <a:pt x="4" y="4"/>
                    </a:cubicBezTo>
                    <a:cubicBezTo>
                      <a:pt x="4" y="4"/>
                      <a:pt x="4" y="4"/>
                      <a:pt x="4" y="4"/>
                    </a:cubicBezTo>
                    <a:cubicBezTo>
                      <a:pt x="3" y="4"/>
                      <a:pt x="3" y="3"/>
                      <a:pt x="2" y="3"/>
                    </a:cubicBezTo>
                    <a:cubicBezTo>
                      <a:pt x="2" y="3"/>
                      <a:pt x="2" y="3"/>
                      <a:pt x="2" y="2"/>
                    </a:cubicBezTo>
                    <a:cubicBezTo>
                      <a:pt x="2" y="3"/>
                      <a:pt x="1" y="4"/>
                      <a:pt x="1" y="5"/>
                    </a:cubicBezTo>
                    <a:cubicBezTo>
                      <a:pt x="1" y="5"/>
                      <a:pt x="0" y="5"/>
                      <a:pt x="0" y="6"/>
                    </a:cubicBezTo>
                    <a:cubicBezTo>
                      <a:pt x="0" y="6"/>
                      <a:pt x="0" y="6"/>
                      <a:pt x="0" y="6"/>
                    </a:cubicBezTo>
                    <a:cubicBezTo>
                      <a:pt x="0" y="6"/>
                      <a:pt x="0" y="6"/>
                      <a:pt x="0" y="6"/>
                    </a:cubicBezTo>
                    <a:cubicBezTo>
                      <a:pt x="0" y="6"/>
                      <a:pt x="0" y="7"/>
                      <a:pt x="0" y="7"/>
                    </a:cubicBezTo>
                    <a:cubicBezTo>
                      <a:pt x="0" y="7"/>
                      <a:pt x="0" y="8"/>
                      <a:pt x="1" y="8"/>
                    </a:cubicBezTo>
                    <a:cubicBezTo>
                      <a:pt x="1" y="8"/>
                      <a:pt x="1" y="9"/>
                      <a:pt x="1" y="9"/>
                    </a:cubicBezTo>
                    <a:cubicBezTo>
                      <a:pt x="1" y="9"/>
                      <a:pt x="1" y="8"/>
                      <a:pt x="1" y="8"/>
                    </a:cubicBezTo>
                    <a:cubicBezTo>
                      <a:pt x="1" y="8"/>
                      <a:pt x="2" y="8"/>
                      <a:pt x="2" y="8"/>
                    </a:cubicBezTo>
                    <a:cubicBezTo>
                      <a:pt x="2" y="8"/>
                      <a:pt x="2" y="9"/>
                      <a:pt x="3" y="9"/>
                    </a:cubicBezTo>
                    <a:cubicBezTo>
                      <a:pt x="3" y="10"/>
                      <a:pt x="3" y="10"/>
                      <a:pt x="2" y="11"/>
                    </a:cubicBezTo>
                    <a:cubicBezTo>
                      <a:pt x="2" y="11"/>
                      <a:pt x="2" y="12"/>
                      <a:pt x="2" y="12"/>
                    </a:cubicBezTo>
                    <a:cubicBezTo>
                      <a:pt x="2" y="13"/>
                      <a:pt x="2" y="13"/>
                      <a:pt x="2" y="13"/>
                    </a:cubicBezTo>
                    <a:cubicBezTo>
                      <a:pt x="2" y="14"/>
                      <a:pt x="1" y="14"/>
                      <a:pt x="2" y="14"/>
                    </a:cubicBezTo>
                    <a:cubicBezTo>
                      <a:pt x="2" y="15"/>
                      <a:pt x="2" y="15"/>
                      <a:pt x="2" y="15"/>
                    </a:cubicBezTo>
                    <a:cubicBezTo>
                      <a:pt x="2" y="15"/>
                      <a:pt x="3" y="14"/>
                      <a:pt x="3" y="14"/>
                    </a:cubicBezTo>
                    <a:cubicBezTo>
                      <a:pt x="4" y="14"/>
                      <a:pt x="4" y="13"/>
                      <a:pt x="4" y="13"/>
                    </a:cubicBezTo>
                    <a:cubicBezTo>
                      <a:pt x="4" y="13"/>
                      <a:pt x="5" y="13"/>
                      <a:pt x="5" y="13"/>
                    </a:cubicBezTo>
                    <a:cubicBezTo>
                      <a:pt x="6" y="13"/>
                      <a:pt x="6" y="13"/>
                      <a:pt x="6" y="13"/>
                    </a:cubicBezTo>
                    <a:cubicBezTo>
                      <a:pt x="6" y="13"/>
                      <a:pt x="7" y="13"/>
                      <a:pt x="7" y="13"/>
                    </a:cubicBezTo>
                    <a:cubicBezTo>
                      <a:pt x="7" y="13"/>
                      <a:pt x="8" y="13"/>
                      <a:pt x="8" y="13"/>
                    </a:cubicBezTo>
                    <a:cubicBezTo>
                      <a:pt x="8" y="12"/>
                      <a:pt x="9" y="12"/>
                      <a:pt x="9" y="12"/>
                    </a:cubicBezTo>
                    <a:cubicBezTo>
                      <a:pt x="10" y="12"/>
                      <a:pt x="11" y="12"/>
                      <a:pt x="11" y="13"/>
                    </a:cubicBezTo>
                    <a:cubicBezTo>
                      <a:pt x="11" y="13"/>
                      <a:pt x="11" y="13"/>
                      <a:pt x="11" y="13"/>
                    </a:cubicBezTo>
                    <a:cubicBezTo>
                      <a:pt x="12" y="14"/>
                      <a:pt x="12" y="14"/>
                      <a:pt x="13" y="15"/>
                    </a:cubicBezTo>
                    <a:cubicBezTo>
                      <a:pt x="13" y="15"/>
                      <a:pt x="13" y="16"/>
                      <a:pt x="13" y="17"/>
                    </a:cubicBezTo>
                    <a:cubicBezTo>
                      <a:pt x="13" y="17"/>
                      <a:pt x="13" y="18"/>
                      <a:pt x="13" y="18"/>
                    </a:cubicBezTo>
                    <a:cubicBezTo>
                      <a:pt x="14" y="18"/>
                      <a:pt x="15" y="20"/>
                      <a:pt x="15" y="21"/>
                    </a:cubicBezTo>
                    <a:cubicBezTo>
                      <a:pt x="15" y="22"/>
                      <a:pt x="15" y="22"/>
                      <a:pt x="15" y="23"/>
                    </a:cubicBezTo>
                    <a:cubicBezTo>
                      <a:pt x="15" y="23"/>
                      <a:pt x="15" y="24"/>
                      <a:pt x="15" y="25"/>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37" name="Freeform 126">
                <a:extLst>
                  <a:ext uri="{FF2B5EF4-FFF2-40B4-BE49-F238E27FC236}">
                    <a16:creationId xmlns:a16="http://schemas.microsoft.com/office/drawing/2014/main" id="{BFCD4595-A73C-4CB9-B39E-ABC6F600EA07}"/>
                  </a:ext>
                </a:extLst>
              </p:cNvPr>
              <p:cNvSpPr>
                <a:spLocks/>
              </p:cNvSpPr>
              <p:nvPr userDrawn="1"/>
            </p:nvSpPr>
            <p:spPr bwMode="auto">
              <a:xfrm>
                <a:off x="5375" y="2447"/>
                <a:ext cx="126" cy="158"/>
              </a:xfrm>
              <a:custGeom>
                <a:avLst/>
                <a:gdLst>
                  <a:gd name="T0" fmla="*/ 15 w 21"/>
                  <a:gd name="T1" fmla="*/ 25 h 26"/>
                  <a:gd name="T2" fmla="*/ 16 w 21"/>
                  <a:gd name="T3" fmla="*/ 26 h 26"/>
                  <a:gd name="T4" fmla="*/ 17 w 21"/>
                  <a:gd name="T5" fmla="*/ 25 h 26"/>
                  <a:gd name="T6" fmla="*/ 19 w 21"/>
                  <a:gd name="T7" fmla="*/ 24 h 26"/>
                  <a:gd name="T8" fmla="*/ 21 w 21"/>
                  <a:gd name="T9" fmla="*/ 24 h 26"/>
                  <a:gd name="T10" fmla="*/ 20 w 21"/>
                  <a:gd name="T11" fmla="*/ 20 h 26"/>
                  <a:gd name="T12" fmla="*/ 18 w 21"/>
                  <a:gd name="T13" fmla="*/ 17 h 26"/>
                  <a:gd name="T14" fmla="*/ 15 w 21"/>
                  <a:gd name="T15" fmla="*/ 14 h 26"/>
                  <a:gd name="T16" fmla="*/ 14 w 21"/>
                  <a:gd name="T17" fmla="*/ 12 h 26"/>
                  <a:gd name="T18" fmla="*/ 11 w 21"/>
                  <a:gd name="T19" fmla="*/ 9 h 26"/>
                  <a:gd name="T20" fmla="*/ 13 w 21"/>
                  <a:gd name="T21" fmla="*/ 8 h 26"/>
                  <a:gd name="T22" fmla="*/ 12 w 21"/>
                  <a:gd name="T23" fmla="*/ 5 h 26"/>
                  <a:gd name="T24" fmla="*/ 10 w 21"/>
                  <a:gd name="T25" fmla="*/ 5 h 26"/>
                  <a:gd name="T26" fmla="*/ 8 w 21"/>
                  <a:gd name="T27" fmla="*/ 4 h 26"/>
                  <a:gd name="T28" fmla="*/ 6 w 21"/>
                  <a:gd name="T29" fmla="*/ 1 h 26"/>
                  <a:gd name="T30" fmla="*/ 5 w 21"/>
                  <a:gd name="T31" fmla="*/ 0 h 26"/>
                  <a:gd name="T32" fmla="*/ 4 w 21"/>
                  <a:gd name="T33" fmla="*/ 1 h 26"/>
                  <a:gd name="T34" fmla="*/ 4 w 21"/>
                  <a:gd name="T35" fmla="*/ 4 h 26"/>
                  <a:gd name="T36" fmla="*/ 2 w 21"/>
                  <a:gd name="T37" fmla="*/ 3 h 26"/>
                  <a:gd name="T38" fmla="*/ 1 w 21"/>
                  <a:gd name="T39" fmla="*/ 5 h 26"/>
                  <a:gd name="T40" fmla="*/ 0 w 21"/>
                  <a:gd name="T41" fmla="*/ 6 h 26"/>
                  <a:gd name="T42" fmla="*/ 0 w 21"/>
                  <a:gd name="T43" fmla="*/ 7 h 26"/>
                  <a:gd name="T44" fmla="*/ 1 w 21"/>
                  <a:gd name="T45" fmla="*/ 9 h 26"/>
                  <a:gd name="T46" fmla="*/ 2 w 21"/>
                  <a:gd name="T47" fmla="*/ 8 h 26"/>
                  <a:gd name="T48" fmla="*/ 2 w 21"/>
                  <a:gd name="T49" fmla="*/ 11 h 26"/>
                  <a:gd name="T50" fmla="*/ 2 w 21"/>
                  <a:gd name="T51" fmla="*/ 13 h 26"/>
                  <a:gd name="T52" fmla="*/ 2 w 21"/>
                  <a:gd name="T53" fmla="*/ 15 h 26"/>
                  <a:gd name="T54" fmla="*/ 4 w 21"/>
                  <a:gd name="T55" fmla="*/ 13 h 26"/>
                  <a:gd name="T56" fmla="*/ 6 w 21"/>
                  <a:gd name="T57" fmla="*/ 13 h 26"/>
                  <a:gd name="T58" fmla="*/ 8 w 21"/>
                  <a:gd name="T59" fmla="*/ 13 h 26"/>
                  <a:gd name="T60" fmla="*/ 11 w 21"/>
                  <a:gd name="T61" fmla="*/ 13 h 26"/>
                  <a:gd name="T62" fmla="*/ 13 w 21"/>
                  <a:gd name="T63" fmla="*/ 15 h 26"/>
                  <a:gd name="T64" fmla="*/ 13 w 21"/>
                  <a:gd name="T65" fmla="*/ 18 h 26"/>
                  <a:gd name="T66" fmla="*/ 15 w 21"/>
                  <a:gd name="T67"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 h="26">
                    <a:moveTo>
                      <a:pt x="15" y="25"/>
                    </a:moveTo>
                    <a:cubicBezTo>
                      <a:pt x="15" y="25"/>
                      <a:pt x="15" y="25"/>
                      <a:pt x="15" y="25"/>
                    </a:cubicBezTo>
                    <a:cubicBezTo>
                      <a:pt x="16" y="25"/>
                      <a:pt x="16" y="25"/>
                      <a:pt x="16" y="26"/>
                    </a:cubicBezTo>
                    <a:cubicBezTo>
                      <a:pt x="16" y="26"/>
                      <a:pt x="16" y="26"/>
                      <a:pt x="16" y="26"/>
                    </a:cubicBezTo>
                    <a:cubicBezTo>
                      <a:pt x="16" y="26"/>
                      <a:pt x="16" y="26"/>
                      <a:pt x="16" y="26"/>
                    </a:cubicBezTo>
                    <a:cubicBezTo>
                      <a:pt x="16" y="26"/>
                      <a:pt x="17" y="25"/>
                      <a:pt x="17" y="25"/>
                    </a:cubicBezTo>
                    <a:cubicBezTo>
                      <a:pt x="17" y="24"/>
                      <a:pt x="17" y="24"/>
                      <a:pt x="18" y="24"/>
                    </a:cubicBezTo>
                    <a:cubicBezTo>
                      <a:pt x="18" y="24"/>
                      <a:pt x="19" y="24"/>
                      <a:pt x="19" y="24"/>
                    </a:cubicBezTo>
                    <a:cubicBezTo>
                      <a:pt x="19" y="24"/>
                      <a:pt x="19" y="24"/>
                      <a:pt x="19" y="24"/>
                    </a:cubicBezTo>
                    <a:cubicBezTo>
                      <a:pt x="20" y="24"/>
                      <a:pt x="20" y="24"/>
                      <a:pt x="21" y="24"/>
                    </a:cubicBezTo>
                    <a:cubicBezTo>
                      <a:pt x="21" y="23"/>
                      <a:pt x="21" y="23"/>
                      <a:pt x="21" y="23"/>
                    </a:cubicBezTo>
                    <a:cubicBezTo>
                      <a:pt x="21" y="21"/>
                      <a:pt x="21" y="20"/>
                      <a:pt x="20" y="20"/>
                    </a:cubicBezTo>
                    <a:cubicBezTo>
                      <a:pt x="20" y="20"/>
                      <a:pt x="20" y="19"/>
                      <a:pt x="20" y="19"/>
                    </a:cubicBezTo>
                    <a:cubicBezTo>
                      <a:pt x="19" y="19"/>
                      <a:pt x="18" y="18"/>
                      <a:pt x="18" y="17"/>
                    </a:cubicBezTo>
                    <a:cubicBezTo>
                      <a:pt x="18" y="17"/>
                      <a:pt x="17" y="16"/>
                      <a:pt x="17" y="16"/>
                    </a:cubicBezTo>
                    <a:cubicBezTo>
                      <a:pt x="16" y="15"/>
                      <a:pt x="16" y="15"/>
                      <a:pt x="15" y="14"/>
                    </a:cubicBezTo>
                    <a:cubicBezTo>
                      <a:pt x="15" y="14"/>
                      <a:pt x="15" y="14"/>
                      <a:pt x="15" y="13"/>
                    </a:cubicBezTo>
                    <a:cubicBezTo>
                      <a:pt x="14" y="13"/>
                      <a:pt x="14" y="12"/>
                      <a:pt x="14" y="12"/>
                    </a:cubicBezTo>
                    <a:cubicBezTo>
                      <a:pt x="14" y="11"/>
                      <a:pt x="13" y="11"/>
                      <a:pt x="13" y="11"/>
                    </a:cubicBezTo>
                    <a:cubicBezTo>
                      <a:pt x="12" y="10"/>
                      <a:pt x="11" y="10"/>
                      <a:pt x="11" y="9"/>
                    </a:cubicBezTo>
                    <a:cubicBezTo>
                      <a:pt x="11" y="8"/>
                      <a:pt x="12" y="8"/>
                      <a:pt x="12" y="8"/>
                    </a:cubicBezTo>
                    <a:cubicBezTo>
                      <a:pt x="13" y="8"/>
                      <a:pt x="13" y="8"/>
                      <a:pt x="13" y="8"/>
                    </a:cubicBezTo>
                    <a:cubicBezTo>
                      <a:pt x="13" y="7"/>
                      <a:pt x="13" y="7"/>
                      <a:pt x="13" y="7"/>
                    </a:cubicBezTo>
                    <a:cubicBezTo>
                      <a:pt x="12" y="7"/>
                      <a:pt x="12" y="6"/>
                      <a:pt x="12" y="5"/>
                    </a:cubicBezTo>
                    <a:cubicBezTo>
                      <a:pt x="12" y="5"/>
                      <a:pt x="12" y="5"/>
                      <a:pt x="11" y="5"/>
                    </a:cubicBezTo>
                    <a:cubicBezTo>
                      <a:pt x="11" y="5"/>
                      <a:pt x="11" y="5"/>
                      <a:pt x="10" y="5"/>
                    </a:cubicBezTo>
                    <a:cubicBezTo>
                      <a:pt x="10" y="5"/>
                      <a:pt x="9" y="5"/>
                      <a:pt x="8" y="5"/>
                    </a:cubicBezTo>
                    <a:cubicBezTo>
                      <a:pt x="8" y="4"/>
                      <a:pt x="8" y="4"/>
                      <a:pt x="8" y="4"/>
                    </a:cubicBezTo>
                    <a:cubicBezTo>
                      <a:pt x="8" y="3"/>
                      <a:pt x="7" y="3"/>
                      <a:pt x="7" y="2"/>
                    </a:cubicBezTo>
                    <a:cubicBezTo>
                      <a:pt x="7" y="2"/>
                      <a:pt x="6" y="2"/>
                      <a:pt x="6" y="1"/>
                    </a:cubicBezTo>
                    <a:cubicBezTo>
                      <a:pt x="6" y="1"/>
                      <a:pt x="6" y="1"/>
                      <a:pt x="5" y="0"/>
                    </a:cubicBezTo>
                    <a:cubicBezTo>
                      <a:pt x="5" y="0"/>
                      <a:pt x="5" y="0"/>
                      <a:pt x="5" y="0"/>
                    </a:cubicBezTo>
                    <a:cubicBezTo>
                      <a:pt x="5" y="0"/>
                      <a:pt x="4" y="0"/>
                      <a:pt x="4" y="0"/>
                    </a:cubicBezTo>
                    <a:cubicBezTo>
                      <a:pt x="4" y="0"/>
                      <a:pt x="4" y="0"/>
                      <a:pt x="4" y="1"/>
                    </a:cubicBezTo>
                    <a:cubicBezTo>
                      <a:pt x="4" y="1"/>
                      <a:pt x="4" y="1"/>
                      <a:pt x="4" y="1"/>
                    </a:cubicBezTo>
                    <a:cubicBezTo>
                      <a:pt x="4" y="2"/>
                      <a:pt x="4" y="3"/>
                      <a:pt x="4" y="4"/>
                    </a:cubicBezTo>
                    <a:cubicBezTo>
                      <a:pt x="4" y="4"/>
                      <a:pt x="4" y="4"/>
                      <a:pt x="4" y="4"/>
                    </a:cubicBezTo>
                    <a:cubicBezTo>
                      <a:pt x="3" y="4"/>
                      <a:pt x="3" y="3"/>
                      <a:pt x="2" y="3"/>
                    </a:cubicBezTo>
                    <a:cubicBezTo>
                      <a:pt x="2" y="3"/>
                      <a:pt x="2" y="3"/>
                      <a:pt x="2" y="2"/>
                    </a:cubicBezTo>
                    <a:cubicBezTo>
                      <a:pt x="2" y="3"/>
                      <a:pt x="1" y="4"/>
                      <a:pt x="1" y="5"/>
                    </a:cubicBezTo>
                    <a:cubicBezTo>
                      <a:pt x="1" y="5"/>
                      <a:pt x="0" y="5"/>
                      <a:pt x="0" y="6"/>
                    </a:cubicBezTo>
                    <a:cubicBezTo>
                      <a:pt x="0" y="6"/>
                      <a:pt x="0" y="6"/>
                      <a:pt x="0" y="6"/>
                    </a:cubicBezTo>
                    <a:cubicBezTo>
                      <a:pt x="0" y="6"/>
                      <a:pt x="0" y="6"/>
                      <a:pt x="0" y="6"/>
                    </a:cubicBezTo>
                    <a:cubicBezTo>
                      <a:pt x="0" y="6"/>
                      <a:pt x="0" y="7"/>
                      <a:pt x="0" y="7"/>
                    </a:cubicBezTo>
                    <a:cubicBezTo>
                      <a:pt x="0" y="7"/>
                      <a:pt x="0" y="8"/>
                      <a:pt x="1" y="8"/>
                    </a:cubicBezTo>
                    <a:cubicBezTo>
                      <a:pt x="1" y="8"/>
                      <a:pt x="1" y="9"/>
                      <a:pt x="1" y="9"/>
                    </a:cubicBezTo>
                    <a:cubicBezTo>
                      <a:pt x="1" y="9"/>
                      <a:pt x="1" y="8"/>
                      <a:pt x="1" y="8"/>
                    </a:cubicBezTo>
                    <a:cubicBezTo>
                      <a:pt x="1" y="8"/>
                      <a:pt x="2" y="8"/>
                      <a:pt x="2" y="8"/>
                    </a:cubicBezTo>
                    <a:cubicBezTo>
                      <a:pt x="2" y="8"/>
                      <a:pt x="2" y="9"/>
                      <a:pt x="3" y="9"/>
                    </a:cubicBezTo>
                    <a:cubicBezTo>
                      <a:pt x="3" y="10"/>
                      <a:pt x="3" y="10"/>
                      <a:pt x="2" y="11"/>
                    </a:cubicBezTo>
                    <a:cubicBezTo>
                      <a:pt x="2" y="11"/>
                      <a:pt x="2" y="12"/>
                      <a:pt x="2" y="12"/>
                    </a:cubicBezTo>
                    <a:cubicBezTo>
                      <a:pt x="2" y="13"/>
                      <a:pt x="2" y="13"/>
                      <a:pt x="2" y="13"/>
                    </a:cubicBezTo>
                    <a:cubicBezTo>
                      <a:pt x="2" y="14"/>
                      <a:pt x="1" y="14"/>
                      <a:pt x="2" y="14"/>
                    </a:cubicBezTo>
                    <a:cubicBezTo>
                      <a:pt x="2" y="15"/>
                      <a:pt x="2" y="15"/>
                      <a:pt x="2" y="15"/>
                    </a:cubicBezTo>
                    <a:cubicBezTo>
                      <a:pt x="2" y="15"/>
                      <a:pt x="3" y="14"/>
                      <a:pt x="3" y="14"/>
                    </a:cubicBezTo>
                    <a:cubicBezTo>
                      <a:pt x="4" y="14"/>
                      <a:pt x="4" y="13"/>
                      <a:pt x="4" y="13"/>
                    </a:cubicBezTo>
                    <a:cubicBezTo>
                      <a:pt x="4" y="13"/>
                      <a:pt x="5" y="13"/>
                      <a:pt x="5" y="13"/>
                    </a:cubicBezTo>
                    <a:cubicBezTo>
                      <a:pt x="6" y="13"/>
                      <a:pt x="6" y="13"/>
                      <a:pt x="6" y="13"/>
                    </a:cubicBezTo>
                    <a:cubicBezTo>
                      <a:pt x="6" y="13"/>
                      <a:pt x="7" y="13"/>
                      <a:pt x="7" y="13"/>
                    </a:cubicBezTo>
                    <a:cubicBezTo>
                      <a:pt x="7" y="13"/>
                      <a:pt x="8" y="13"/>
                      <a:pt x="8" y="13"/>
                    </a:cubicBezTo>
                    <a:cubicBezTo>
                      <a:pt x="8" y="12"/>
                      <a:pt x="9" y="12"/>
                      <a:pt x="9" y="12"/>
                    </a:cubicBezTo>
                    <a:cubicBezTo>
                      <a:pt x="10" y="12"/>
                      <a:pt x="11" y="12"/>
                      <a:pt x="11" y="13"/>
                    </a:cubicBezTo>
                    <a:cubicBezTo>
                      <a:pt x="11" y="13"/>
                      <a:pt x="11" y="13"/>
                      <a:pt x="11" y="13"/>
                    </a:cubicBezTo>
                    <a:cubicBezTo>
                      <a:pt x="12" y="14"/>
                      <a:pt x="12" y="14"/>
                      <a:pt x="13" y="15"/>
                    </a:cubicBezTo>
                    <a:cubicBezTo>
                      <a:pt x="13" y="15"/>
                      <a:pt x="13" y="16"/>
                      <a:pt x="13" y="17"/>
                    </a:cubicBezTo>
                    <a:cubicBezTo>
                      <a:pt x="13" y="17"/>
                      <a:pt x="13" y="18"/>
                      <a:pt x="13" y="18"/>
                    </a:cubicBezTo>
                    <a:cubicBezTo>
                      <a:pt x="14" y="18"/>
                      <a:pt x="15" y="20"/>
                      <a:pt x="15" y="21"/>
                    </a:cubicBezTo>
                    <a:cubicBezTo>
                      <a:pt x="15" y="22"/>
                      <a:pt x="15" y="22"/>
                      <a:pt x="15" y="23"/>
                    </a:cubicBezTo>
                    <a:cubicBezTo>
                      <a:pt x="15" y="23"/>
                      <a:pt x="15" y="24"/>
                      <a:pt x="15" y="25"/>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8" name="Freeform 127">
                <a:extLst>
                  <a:ext uri="{FF2B5EF4-FFF2-40B4-BE49-F238E27FC236}">
                    <a16:creationId xmlns:a16="http://schemas.microsoft.com/office/drawing/2014/main" id="{296FFBBD-0D72-44D2-AA8A-2AA009F9D4C2}"/>
                  </a:ext>
                </a:extLst>
              </p:cNvPr>
              <p:cNvSpPr>
                <a:spLocks/>
              </p:cNvSpPr>
              <p:nvPr userDrawn="1"/>
            </p:nvSpPr>
            <p:spPr bwMode="auto">
              <a:xfrm>
                <a:off x="5327" y="2484"/>
                <a:ext cx="138" cy="266"/>
              </a:xfrm>
              <a:custGeom>
                <a:avLst/>
                <a:gdLst>
                  <a:gd name="T0" fmla="*/ 9 w 23"/>
                  <a:gd name="T1" fmla="*/ 41 h 44"/>
                  <a:gd name="T2" fmla="*/ 11 w 23"/>
                  <a:gd name="T3" fmla="*/ 44 h 44"/>
                  <a:gd name="T4" fmla="*/ 12 w 23"/>
                  <a:gd name="T5" fmla="*/ 43 h 44"/>
                  <a:gd name="T6" fmla="*/ 10 w 23"/>
                  <a:gd name="T7" fmla="*/ 41 h 44"/>
                  <a:gd name="T8" fmla="*/ 8 w 23"/>
                  <a:gd name="T9" fmla="*/ 37 h 44"/>
                  <a:gd name="T10" fmla="*/ 7 w 23"/>
                  <a:gd name="T11" fmla="*/ 34 h 44"/>
                  <a:gd name="T12" fmla="*/ 5 w 23"/>
                  <a:gd name="T13" fmla="*/ 33 h 44"/>
                  <a:gd name="T14" fmla="*/ 5 w 23"/>
                  <a:gd name="T15" fmla="*/ 28 h 44"/>
                  <a:gd name="T16" fmla="*/ 7 w 23"/>
                  <a:gd name="T17" fmla="*/ 23 h 44"/>
                  <a:gd name="T18" fmla="*/ 8 w 23"/>
                  <a:gd name="T19" fmla="*/ 21 h 44"/>
                  <a:gd name="T20" fmla="*/ 9 w 23"/>
                  <a:gd name="T21" fmla="*/ 22 h 44"/>
                  <a:gd name="T22" fmla="*/ 13 w 23"/>
                  <a:gd name="T23" fmla="*/ 24 h 44"/>
                  <a:gd name="T24" fmla="*/ 15 w 23"/>
                  <a:gd name="T25" fmla="*/ 25 h 44"/>
                  <a:gd name="T26" fmla="*/ 14 w 23"/>
                  <a:gd name="T27" fmla="*/ 23 h 44"/>
                  <a:gd name="T28" fmla="*/ 14 w 23"/>
                  <a:gd name="T29" fmla="*/ 20 h 44"/>
                  <a:gd name="T30" fmla="*/ 20 w 23"/>
                  <a:gd name="T31" fmla="*/ 18 h 44"/>
                  <a:gd name="T32" fmla="*/ 22 w 23"/>
                  <a:gd name="T33" fmla="*/ 18 h 44"/>
                  <a:gd name="T34" fmla="*/ 23 w 23"/>
                  <a:gd name="T35" fmla="*/ 17 h 44"/>
                  <a:gd name="T36" fmla="*/ 21 w 23"/>
                  <a:gd name="T37" fmla="*/ 13 h 44"/>
                  <a:gd name="T38" fmla="*/ 21 w 23"/>
                  <a:gd name="T39" fmla="*/ 9 h 44"/>
                  <a:gd name="T40" fmla="*/ 19 w 23"/>
                  <a:gd name="T41" fmla="*/ 7 h 44"/>
                  <a:gd name="T42" fmla="*/ 16 w 23"/>
                  <a:gd name="T43" fmla="*/ 7 h 44"/>
                  <a:gd name="T44" fmla="*/ 14 w 23"/>
                  <a:gd name="T45" fmla="*/ 7 h 44"/>
                  <a:gd name="T46" fmla="*/ 12 w 23"/>
                  <a:gd name="T47" fmla="*/ 8 h 44"/>
                  <a:gd name="T48" fmla="*/ 9 w 23"/>
                  <a:gd name="T49" fmla="*/ 9 h 44"/>
                  <a:gd name="T50" fmla="*/ 10 w 23"/>
                  <a:gd name="T51" fmla="*/ 6 h 44"/>
                  <a:gd name="T52" fmla="*/ 10 w 23"/>
                  <a:gd name="T53" fmla="*/ 3 h 44"/>
                  <a:gd name="T54" fmla="*/ 9 w 23"/>
                  <a:gd name="T55" fmla="*/ 3 h 44"/>
                  <a:gd name="T56" fmla="*/ 8 w 23"/>
                  <a:gd name="T57" fmla="*/ 2 h 44"/>
                  <a:gd name="T58" fmla="*/ 8 w 23"/>
                  <a:gd name="T59" fmla="*/ 0 h 44"/>
                  <a:gd name="T60" fmla="*/ 7 w 23"/>
                  <a:gd name="T61" fmla="*/ 0 h 44"/>
                  <a:gd name="T62" fmla="*/ 5 w 23"/>
                  <a:gd name="T63" fmla="*/ 2 h 44"/>
                  <a:gd name="T64" fmla="*/ 2 w 23"/>
                  <a:gd name="T65" fmla="*/ 2 h 44"/>
                  <a:gd name="T66" fmla="*/ 1 w 23"/>
                  <a:gd name="T67" fmla="*/ 3 h 44"/>
                  <a:gd name="T68" fmla="*/ 0 w 23"/>
                  <a:gd name="T69" fmla="*/ 8 h 44"/>
                  <a:gd name="T70" fmla="*/ 3 w 23"/>
                  <a:gd name="T71" fmla="*/ 11 h 44"/>
                  <a:gd name="T72" fmla="*/ 3 w 23"/>
                  <a:gd name="T73" fmla="*/ 13 h 44"/>
                  <a:gd name="T74" fmla="*/ 3 w 23"/>
                  <a:gd name="T75" fmla="*/ 14 h 44"/>
                  <a:gd name="T76" fmla="*/ 2 w 23"/>
                  <a:gd name="T77" fmla="*/ 16 h 44"/>
                  <a:gd name="T78" fmla="*/ 5 w 23"/>
                  <a:gd name="T79" fmla="*/ 22 h 44"/>
                  <a:gd name="T80" fmla="*/ 6 w 23"/>
                  <a:gd name="T81" fmla="*/ 25 h 44"/>
                  <a:gd name="T82" fmla="*/ 3 w 23"/>
                  <a:gd name="T83" fmla="*/ 30 h 44"/>
                  <a:gd name="T84" fmla="*/ 2 w 23"/>
                  <a:gd name="T85" fmla="*/ 34 h 44"/>
                  <a:gd name="T86" fmla="*/ 2 w 23"/>
                  <a:gd name="T87" fmla="*/ 36 h 44"/>
                  <a:gd name="T88" fmla="*/ 7 w 23"/>
                  <a:gd name="T89" fmla="*/ 4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3" h="44">
                    <a:moveTo>
                      <a:pt x="7" y="41"/>
                    </a:moveTo>
                    <a:cubicBezTo>
                      <a:pt x="8" y="41"/>
                      <a:pt x="8" y="41"/>
                      <a:pt x="9" y="41"/>
                    </a:cubicBezTo>
                    <a:cubicBezTo>
                      <a:pt x="10" y="42"/>
                      <a:pt x="10" y="43"/>
                      <a:pt x="10" y="43"/>
                    </a:cubicBezTo>
                    <a:cubicBezTo>
                      <a:pt x="10" y="43"/>
                      <a:pt x="10" y="44"/>
                      <a:pt x="11" y="44"/>
                    </a:cubicBezTo>
                    <a:cubicBezTo>
                      <a:pt x="12" y="44"/>
                      <a:pt x="12" y="43"/>
                      <a:pt x="12" y="43"/>
                    </a:cubicBezTo>
                    <a:cubicBezTo>
                      <a:pt x="12" y="43"/>
                      <a:pt x="12" y="43"/>
                      <a:pt x="12" y="43"/>
                    </a:cubicBezTo>
                    <a:cubicBezTo>
                      <a:pt x="12" y="43"/>
                      <a:pt x="12" y="43"/>
                      <a:pt x="13" y="42"/>
                    </a:cubicBezTo>
                    <a:cubicBezTo>
                      <a:pt x="12" y="42"/>
                      <a:pt x="11" y="41"/>
                      <a:pt x="10" y="41"/>
                    </a:cubicBezTo>
                    <a:cubicBezTo>
                      <a:pt x="9" y="41"/>
                      <a:pt x="9" y="40"/>
                      <a:pt x="8" y="40"/>
                    </a:cubicBezTo>
                    <a:cubicBezTo>
                      <a:pt x="8" y="39"/>
                      <a:pt x="8" y="38"/>
                      <a:pt x="8" y="37"/>
                    </a:cubicBezTo>
                    <a:cubicBezTo>
                      <a:pt x="8" y="37"/>
                      <a:pt x="7" y="36"/>
                      <a:pt x="7" y="36"/>
                    </a:cubicBezTo>
                    <a:cubicBezTo>
                      <a:pt x="7" y="35"/>
                      <a:pt x="7" y="35"/>
                      <a:pt x="7" y="34"/>
                    </a:cubicBezTo>
                    <a:cubicBezTo>
                      <a:pt x="7" y="34"/>
                      <a:pt x="6" y="34"/>
                      <a:pt x="6" y="34"/>
                    </a:cubicBezTo>
                    <a:cubicBezTo>
                      <a:pt x="5" y="33"/>
                      <a:pt x="5" y="33"/>
                      <a:pt x="5" y="33"/>
                    </a:cubicBezTo>
                    <a:cubicBezTo>
                      <a:pt x="4" y="33"/>
                      <a:pt x="4" y="31"/>
                      <a:pt x="5" y="30"/>
                    </a:cubicBezTo>
                    <a:cubicBezTo>
                      <a:pt x="5" y="29"/>
                      <a:pt x="5" y="29"/>
                      <a:pt x="5" y="28"/>
                    </a:cubicBezTo>
                    <a:cubicBezTo>
                      <a:pt x="5" y="28"/>
                      <a:pt x="5" y="27"/>
                      <a:pt x="6" y="26"/>
                    </a:cubicBezTo>
                    <a:cubicBezTo>
                      <a:pt x="6" y="25"/>
                      <a:pt x="7" y="23"/>
                      <a:pt x="7" y="23"/>
                    </a:cubicBezTo>
                    <a:cubicBezTo>
                      <a:pt x="7" y="22"/>
                      <a:pt x="7" y="22"/>
                      <a:pt x="7" y="22"/>
                    </a:cubicBezTo>
                    <a:cubicBezTo>
                      <a:pt x="7" y="21"/>
                      <a:pt x="8" y="21"/>
                      <a:pt x="8" y="21"/>
                    </a:cubicBezTo>
                    <a:cubicBezTo>
                      <a:pt x="9" y="21"/>
                      <a:pt x="9" y="21"/>
                      <a:pt x="9" y="22"/>
                    </a:cubicBezTo>
                    <a:cubicBezTo>
                      <a:pt x="9" y="22"/>
                      <a:pt x="9" y="22"/>
                      <a:pt x="9" y="22"/>
                    </a:cubicBezTo>
                    <a:cubicBezTo>
                      <a:pt x="10" y="23"/>
                      <a:pt x="10" y="23"/>
                      <a:pt x="11" y="23"/>
                    </a:cubicBezTo>
                    <a:cubicBezTo>
                      <a:pt x="13" y="23"/>
                      <a:pt x="13" y="24"/>
                      <a:pt x="13" y="24"/>
                    </a:cubicBezTo>
                    <a:cubicBezTo>
                      <a:pt x="14" y="25"/>
                      <a:pt x="14" y="25"/>
                      <a:pt x="15" y="25"/>
                    </a:cubicBezTo>
                    <a:cubicBezTo>
                      <a:pt x="15" y="25"/>
                      <a:pt x="15" y="25"/>
                      <a:pt x="15" y="25"/>
                    </a:cubicBezTo>
                    <a:cubicBezTo>
                      <a:pt x="15" y="25"/>
                      <a:pt x="15" y="24"/>
                      <a:pt x="15" y="24"/>
                    </a:cubicBezTo>
                    <a:cubicBezTo>
                      <a:pt x="14" y="24"/>
                      <a:pt x="14" y="24"/>
                      <a:pt x="14" y="23"/>
                    </a:cubicBezTo>
                    <a:cubicBezTo>
                      <a:pt x="14" y="22"/>
                      <a:pt x="14" y="22"/>
                      <a:pt x="14" y="22"/>
                    </a:cubicBezTo>
                    <a:cubicBezTo>
                      <a:pt x="14" y="21"/>
                      <a:pt x="13" y="21"/>
                      <a:pt x="14" y="20"/>
                    </a:cubicBezTo>
                    <a:cubicBezTo>
                      <a:pt x="15" y="19"/>
                      <a:pt x="17" y="18"/>
                      <a:pt x="18" y="18"/>
                    </a:cubicBezTo>
                    <a:cubicBezTo>
                      <a:pt x="19" y="18"/>
                      <a:pt x="20" y="18"/>
                      <a:pt x="20" y="18"/>
                    </a:cubicBezTo>
                    <a:cubicBezTo>
                      <a:pt x="21" y="18"/>
                      <a:pt x="21" y="18"/>
                      <a:pt x="21" y="18"/>
                    </a:cubicBezTo>
                    <a:cubicBezTo>
                      <a:pt x="22" y="18"/>
                      <a:pt x="22" y="18"/>
                      <a:pt x="22" y="18"/>
                    </a:cubicBezTo>
                    <a:cubicBezTo>
                      <a:pt x="22" y="18"/>
                      <a:pt x="23" y="18"/>
                      <a:pt x="23" y="19"/>
                    </a:cubicBezTo>
                    <a:cubicBezTo>
                      <a:pt x="23" y="18"/>
                      <a:pt x="23" y="17"/>
                      <a:pt x="23" y="17"/>
                    </a:cubicBezTo>
                    <a:cubicBezTo>
                      <a:pt x="23" y="16"/>
                      <a:pt x="23" y="16"/>
                      <a:pt x="23" y="15"/>
                    </a:cubicBezTo>
                    <a:cubicBezTo>
                      <a:pt x="23" y="14"/>
                      <a:pt x="22" y="13"/>
                      <a:pt x="21" y="13"/>
                    </a:cubicBezTo>
                    <a:cubicBezTo>
                      <a:pt x="20" y="12"/>
                      <a:pt x="21" y="12"/>
                      <a:pt x="21" y="11"/>
                    </a:cubicBezTo>
                    <a:cubicBezTo>
                      <a:pt x="21" y="10"/>
                      <a:pt x="21" y="9"/>
                      <a:pt x="21" y="9"/>
                    </a:cubicBezTo>
                    <a:cubicBezTo>
                      <a:pt x="20" y="9"/>
                      <a:pt x="19" y="8"/>
                      <a:pt x="19" y="7"/>
                    </a:cubicBezTo>
                    <a:cubicBezTo>
                      <a:pt x="19" y="7"/>
                      <a:pt x="19" y="7"/>
                      <a:pt x="19" y="7"/>
                    </a:cubicBezTo>
                    <a:cubicBezTo>
                      <a:pt x="18" y="7"/>
                      <a:pt x="18" y="6"/>
                      <a:pt x="17" y="6"/>
                    </a:cubicBezTo>
                    <a:cubicBezTo>
                      <a:pt x="17" y="6"/>
                      <a:pt x="16" y="7"/>
                      <a:pt x="16" y="7"/>
                    </a:cubicBezTo>
                    <a:cubicBezTo>
                      <a:pt x="16" y="7"/>
                      <a:pt x="15" y="8"/>
                      <a:pt x="15" y="8"/>
                    </a:cubicBezTo>
                    <a:cubicBezTo>
                      <a:pt x="14" y="8"/>
                      <a:pt x="14" y="8"/>
                      <a:pt x="14" y="7"/>
                    </a:cubicBezTo>
                    <a:cubicBezTo>
                      <a:pt x="14" y="7"/>
                      <a:pt x="13" y="7"/>
                      <a:pt x="12" y="8"/>
                    </a:cubicBezTo>
                    <a:cubicBezTo>
                      <a:pt x="12" y="8"/>
                      <a:pt x="12" y="8"/>
                      <a:pt x="12" y="8"/>
                    </a:cubicBezTo>
                    <a:cubicBezTo>
                      <a:pt x="11" y="9"/>
                      <a:pt x="10" y="9"/>
                      <a:pt x="10" y="9"/>
                    </a:cubicBezTo>
                    <a:cubicBezTo>
                      <a:pt x="10" y="9"/>
                      <a:pt x="9" y="9"/>
                      <a:pt x="9" y="9"/>
                    </a:cubicBezTo>
                    <a:cubicBezTo>
                      <a:pt x="9" y="8"/>
                      <a:pt x="9" y="8"/>
                      <a:pt x="10" y="7"/>
                    </a:cubicBezTo>
                    <a:cubicBezTo>
                      <a:pt x="10" y="7"/>
                      <a:pt x="10" y="7"/>
                      <a:pt x="10" y="6"/>
                    </a:cubicBezTo>
                    <a:cubicBezTo>
                      <a:pt x="10" y="6"/>
                      <a:pt x="10" y="5"/>
                      <a:pt x="10" y="5"/>
                    </a:cubicBezTo>
                    <a:cubicBezTo>
                      <a:pt x="10" y="4"/>
                      <a:pt x="10" y="4"/>
                      <a:pt x="10" y="3"/>
                    </a:cubicBezTo>
                    <a:cubicBezTo>
                      <a:pt x="10" y="3"/>
                      <a:pt x="10" y="3"/>
                      <a:pt x="10" y="3"/>
                    </a:cubicBezTo>
                    <a:cubicBezTo>
                      <a:pt x="10" y="3"/>
                      <a:pt x="9" y="3"/>
                      <a:pt x="9" y="3"/>
                    </a:cubicBezTo>
                    <a:cubicBezTo>
                      <a:pt x="9" y="3"/>
                      <a:pt x="9" y="3"/>
                      <a:pt x="9" y="3"/>
                    </a:cubicBezTo>
                    <a:cubicBezTo>
                      <a:pt x="9" y="3"/>
                      <a:pt x="8" y="3"/>
                      <a:pt x="8" y="2"/>
                    </a:cubicBezTo>
                    <a:cubicBezTo>
                      <a:pt x="8" y="2"/>
                      <a:pt x="8" y="1"/>
                      <a:pt x="8" y="1"/>
                    </a:cubicBezTo>
                    <a:cubicBezTo>
                      <a:pt x="8" y="1"/>
                      <a:pt x="8" y="0"/>
                      <a:pt x="8" y="0"/>
                    </a:cubicBezTo>
                    <a:cubicBezTo>
                      <a:pt x="8" y="0"/>
                      <a:pt x="8" y="0"/>
                      <a:pt x="8" y="0"/>
                    </a:cubicBezTo>
                    <a:cubicBezTo>
                      <a:pt x="7" y="0"/>
                      <a:pt x="7" y="0"/>
                      <a:pt x="7" y="0"/>
                    </a:cubicBezTo>
                    <a:cubicBezTo>
                      <a:pt x="7" y="0"/>
                      <a:pt x="7" y="1"/>
                      <a:pt x="6" y="1"/>
                    </a:cubicBezTo>
                    <a:cubicBezTo>
                      <a:pt x="5" y="1"/>
                      <a:pt x="5" y="1"/>
                      <a:pt x="5" y="2"/>
                    </a:cubicBezTo>
                    <a:cubicBezTo>
                      <a:pt x="4" y="2"/>
                      <a:pt x="4" y="2"/>
                      <a:pt x="3" y="2"/>
                    </a:cubicBezTo>
                    <a:cubicBezTo>
                      <a:pt x="2" y="2"/>
                      <a:pt x="2" y="2"/>
                      <a:pt x="2" y="2"/>
                    </a:cubicBezTo>
                    <a:cubicBezTo>
                      <a:pt x="2" y="2"/>
                      <a:pt x="2" y="2"/>
                      <a:pt x="2" y="2"/>
                    </a:cubicBezTo>
                    <a:cubicBezTo>
                      <a:pt x="2" y="2"/>
                      <a:pt x="1" y="2"/>
                      <a:pt x="1" y="3"/>
                    </a:cubicBezTo>
                    <a:cubicBezTo>
                      <a:pt x="1" y="3"/>
                      <a:pt x="1" y="3"/>
                      <a:pt x="1" y="3"/>
                    </a:cubicBezTo>
                    <a:cubicBezTo>
                      <a:pt x="1" y="4"/>
                      <a:pt x="0" y="7"/>
                      <a:pt x="0" y="8"/>
                    </a:cubicBezTo>
                    <a:cubicBezTo>
                      <a:pt x="0" y="8"/>
                      <a:pt x="2" y="10"/>
                      <a:pt x="2" y="10"/>
                    </a:cubicBezTo>
                    <a:cubicBezTo>
                      <a:pt x="3" y="10"/>
                      <a:pt x="3" y="11"/>
                      <a:pt x="3" y="11"/>
                    </a:cubicBezTo>
                    <a:cubicBezTo>
                      <a:pt x="3" y="12"/>
                      <a:pt x="3" y="12"/>
                      <a:pt x="3" y="12"/>
                    </a:cubicBezTo>
                    <a:cubicBezTo>
                      <a:pt x="3" y="12"/>
                      <a:pt x="3" y="13"/>
                      <a:pt x="3" y="13"/>
                    </a:cubicBezTo>
                    <a:cubicBezTo>
                      <a:pt x="3" y="14"/>
                      <a:pt x="3" y="14"/>
                      <a:pt x="3" y="14"/>
                    </a:cubicBezTo>
                    <a:cubicBezTo>
                      <a:pt x="3" y="14"/>
                      <a:pt x="3" y="14"/>
                      <a:pt x="3" y="14"/>
                    </a:cubicBezTo>
                    <a:cubicBezTo>
                      <a:pt x="3" y="15"/>
                      <a:pt x="3" y="16"/>
                      <a:pt x="2" y="16"/>
                    </a:cubicBezTo>
                    <a:cubicBezTo>
                      <a:pt x="2" y="16"/>
                      <a:pt x="2" y="16"/>
                      <a:pt x="2" y="16"/>
                    </a:cubicBezTo>
                    <a:cubicBezTo>
                      <a:pt x="2" y="17"/>
                      <a:pt x="3" y="18"/>
                      <a:pt x="3" y="19"/>
                    </a:cubicBezTo>
                    <a:cubicBezTo>
                      <a:pt x="5" y="20"/>
                      <a:pt x="5" y="22"/>
                      <a:pt x="5" y="22"/>
                    </a:cubicBezTo>
                    <a:cubicBezTo>
                      <a:pt x="5" y="23"/>
                      <a:pt x="5" y="23"/>
                      <a:pt x="5" y="23"/>
                    </a:cubicBezTo>
                    <a:cubicBezTo>
                      <a:pt x="5" y="24"/>
                      <a:pt x="6" y="24"/>
                      <a:pt x="6" y="25"/>
                    </a:cubicBezTo>
                    <a:cubicBezTo>
                      <a:pt x="6" y="25"/>
                      <a:pt x="6" y="25"/>
                      <a:pt x="6" y="25"/>
                    </a:cubicBezTo>
                    <a:cubicBezTo>
                      <a:pt x="5" y="25"/>
                      <a:pt x="4" y="29"/>
                      <a:pt x="3" y="30"/>
                    </a:cubicBezTo>
                    <a:cubicBezTo>
                      <a:pt x="3" y="30"/>
                      <a:pt x="3" y="30"/>
                      <a:pt x="3" y="31"/>
                    </a:cubicBezTo>
                    <a:cubicBezTo>
                      <a:pt x="3" y="32"/>
                      <a:pt x="2" y="33"/>
                      <a:pt x="2" y="34"/>
                    </a:cubicBezTo>
                    <a:cubicBezTo>
                      <a:pt x="2" y="35"/>
                      <a:pt x="2" y="36"/>
                      <a:pt x="2" y="36"/>
                    </a:cubicBezTo>
                    <a:cubicBezTo>
                      <a:pt x="2" y="36"/>
                      <a:pt x="2" y="36"/>
                      <a:pt x="2" y="36"/>
                    </a:cubicBezTo>
                    <a:cubicBezTo>
                      <a:pt x="3" y="36"/>
                      <a:pt x="4" y="37"/>
                      <a:pt x="6" y="40"/>
                    </a:cubicBezTo>
                    <a:cubicBezTo>
                      <a:pt x="7" y="40"/>
                      <a:pt x="7" y="41"/>
                      <a:pt x="7" y="41"/>
                    </a:cubicBezTo>
                    <a:cubicBezTo>
                      <a:pt x="7" y="41"/>
                      <a:pt x="7" y="41"/>
                      <a:pt x="7" y="41"/>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39" name="Freeform 128">
                <a:extLst>
                  <a:ext uri="{FF2B5EF4-FFF2-40B4-BE49-F238E27FC236}">
                    <a16:creationId xmlns:a16="http://schemas.microsoft.com/office/drawing/2014/main" id="{47DDA9C5-EE3C-458F-A24B-86EA8754279A}"/>
                  </a:ext>
                </a:extLst>
              </p:cNvPr>
              <p:cNvSpPr>
                <a:spLocks/>
              </p:cNvSpPr>
              <p:nvPr userDrawn="1"/>
            </p:nvSpPr>
            <p:spPr bwMode="auto">
              <a:xfrm>
                <a:off x="5327" y="2484"/>
                <a:ext cx="138" cy="266"/>
              </a:xfrm>
              <a:custGeom>
                <a:avLst/>
                <a:gdLst>
                  <a:gd name="T0" fmla="*/ 9 w 23"/>
                  <a:gd name="T1" fmla="*/ 41 h 44"/>
                  <a:gd name="T2" fmla="*/ 11 w 23"/>
                  <a:gd name="T3" fmla="*/ 44 h 44"/>
                  <a:gd name="T4" fmla="*/ 12 w 23"/>
                  <a:gd name="T5" fmla="*/ 43 h 44"/>
                  <a:gd name="T6" fmla="*/ 10 w 23"/>
                  <a:gd name="T7" fmla="*/ 41 h 44"/>
                  <a:gd name="T8" fmla="*/ 8 w 23"/>
                  <a:gd name="T9" fmla="*/ 37 h 44"/>
                  <a:gd name="T10" fmla="*/ 7 w 23"/>
                  <a:gd name="T11" fmla="*/ 34 h 44"/>
                  <a:gd name="T12" fmla="*/ 5 w 23"/>
                  <a:gd name="T13" fmla="*/ 33 h 44"/>
                  <a:gd name="T14" fmla="*/ 5 w 23"/>
                  <a:gd name="T15" fmla="*/ 28 h 44"/>
                  <a:gd name="T16" fmla="*/ 7 w 23"/>
                  <a:gd name="T17" fmla="*/ 23 h 44"/>
                  <a:gd name="T18" fmla="*/ 8 w 23"/>
                  <a:gd name="T19" fmla="*/ 21 h 44"/>
                  <a:gd name="T20" fmla="*/ 9 w 23"/>
                  <a:gd name="T21" fmla="*/ 22 h 44"/>
                  <a:gd name="T22" fmla="*/ 13 w 23"/>
                  <a:gd name="T23" fmla="*/ 24 h 44"/>
                  <a:gd name="T24" fmla="*/ 15 w 23"/>
                  <a:gd name="T25" fmla="*/ 25 h 44"/>
                  <a:gd name="T26" fmla="*/ 14 w 23"/>
                  <a:gd name="T27" fmla="*/ 23 h 44"/>
                  <a:gd name="T28" fmla="*/ 14 w 23"/>
                  <a:gd name="T29" fmla="*/ 20 h 44"/>
                  <a:gd name="T30" fmla="*/ 20 w 23"/>
                  <a:gd name="T31" fmla="*/ 18 h 44"/>
                  <a:gd name="T32" fmla="*/ 22 w 23"/>
                  <a:gd name="T33" fmla="*/ 18 h 44"/>
                  <a:gd name="T34" fmla="*/ 23 w 23"/>
                  <a:gd name="T35" fmla="*/ 17 h 44"/>
                  <a:gd name="T36" fmla="*/ 21 w 23"/>
                  <a:gd name="T37" fmla="*/ 13 h 44"/>
                  <a:gd name="T38" fmla="*/ 21 w 23"/>
                  <a:gd name="T39" fmla="*/ 9 h 44"/>
                  <a:gd name="T40" fmla="*/ 19 w 23"/>
                  <a:gd name="T41" fmla="*/ 7 h 44"/>
                  <a:gd name="T42" fmla="*/ 16 w 23"/>
                  <a:gd name="T43" fmla="*/ 7 h 44"/>
                  <a:gd name="T44" fmla="*/ 14 w 23"/>
                  <a:gd name="T45" fmla="*/ 7 h 44"/>
                  <a:gd name="T46" fmla="*/ 12 w 23"/>
                  <a:gd name="T47" fmla="*/ 8 h 44"/>
                  <a:gd name="T48" fmla="*/ 9 w 23"/>
                  <a:gd name="T49" fmla="*/ 9 h 44"/>
                  <a:gd name="T50" fmla="*/ 10 w 23"/>
                  <a:gd name="T51" fmla="*/ 6 h 44"/>
                  <a:gd name="T52" fmla="*/ 10 w 23"/>
                  <a:gd name="T53" fmla="*/ 3 h 44"/>
                  <a:gd name="T54" fmla="*/ 9 w 23"/>
                  <a:gd name="T55" fmla="*/ 3 h 44"/>
                  <a:gd name="T56" fmla="*/ 8 w 23"/>
                  <a:gd name="T57" fmla="*/ 2 h 44"/>
                  <a:gd name="T58" fmla="*/ 8 w 23"/>
                  <a:gd name="T59" fmla="*/ 0 h 44"/>
                  <a:gd name="T60" fmla="*/ 7 w 23"/>
                  <a:gd name="T61" fmla="*/ 0 h 44"/>
                  <a:gd name="T62" fmla="*/ 5 w 23"/>
                  <a:gd name="T63" fmla="*/ 2 h 44"/>
                  <a:gd name="T64" fmla="*/ 2 w 23"/>
                  <a:gd name="T65" fmla="*/ 2 h 44"/>
                  <a:gd name="T66" fmla="*/ 1 w 23"/>
                  <a:gd name="T67" fmla="*/ 3 h 44"/>
                  <a:gd name="T68" fmla="*/ 0 w 23"/>
                  <a:gd name="T69" fmla="*/ 8 h 44"/>
                  <a:gd name="T70" fmla="*/ 3 w 23"/>
                  <a:gd name="T71" fmla="*/ 11 h 44"/>
                  <a:gd name="T72" fmla="*/ 3 w 23"/>
                  <a:gd name="T73" fmla="*/ 13 h 44"/>
                  <a:gd name="T74" fmla="*/ 3 w 23"/>
                  <a:gd name="T75" fmla="*/ 14 h 44"/>
                  <a:gd name="T76" fmla="*/ 2 w 23"/>
                  <a:gd name="T77" fmla="*/ 16 h 44"/>
                  <a:gd name="T78" fmla="*/ 5 w 23"/>
                  <a:gd name="T79" fmla="*/ 22 h 44"/>
                  <a:gd name="T80" fmla="*/ 6 w 23"/>
                  <a:gd name="T81" fmla="*/ 25 h 44"/>
                  <a:gd name="T82" fmla="*/ 3 w 23"/>
                  <a:gd name="T83" fmla="*/ 30 h 44"/>
                  <a:gd name="T84" fmla="*/ 2 w 23"/>
                  <a:gd name="T85" fmla="*/ 34 h 44"/>
                  <a:gd name="T86" fmla="*/ 2 w 23"/>
                  <a:gd name="T87" fmla="*/ 36 h 44"/>
                  <a:gd name="T88" fmla="*/ 7 w 23"/>
                  <a:gd name="T89" fmla="*/ 4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3" h="44">
                    <a:moveTo>
                      <a:pt x="7" y="41"/>
                    </a:moveTo>
                    <a:cubicBezTo>
                      <a:pt x="8" y="41"/>
                      <a:pt x="8" y="41"/>
                      <a:pt x="9" y="41"/>
                    </a:cubicBezTo>
                    <a:cubicBezTo>
                      <a:pt x="10" y="42"/>
                      <a:pt x="10" y="43"/>
                      <a:pt x="10" y="43"/>
                    </a:cubicBezTo>
                    <a:cubicBezTo>
                      <a:pt x="10" y="43"/>
                      <a:pt x="10" y="44"/>
                      <a:pt x="11" y="44"/>
                    </a:cubicBezTo>
                    <a:cubicBezTo>
                      <a:pt x="12" y="44"/>
                      <a:pt x="12" y="43"/>
                      <a:pt x="12" y="43"/>
                    </a:cubicBezTo>
                    <a:cubicBezTo>
                      <a:pt x="12" y="43"/>
                      <a:pt x="12" y="43"/>
                      <a:pt x="12" y="43"/>
                    </a:cubicBezTo>
                    <a:cubicBezTo>
                      <a:pt x="12" y="43"/>
                      <a:pt x="12" y="43"/>
                      <a:pt x="13" y="42"/>
                    </a:cubicBezTo>
                    <a:cubicBezTo>
                      <a:pt x="12" y="42"/>
                      <a:pt x="11" y="41"/>
                      <a:pt x="10" y="41"/>
                    </a:cubicBezTo>
                    <a:cubicBezTo>
                      <a:pt x="9" y="41"/>
                      <a:pt x="9" y="40"/>
                      <a:pt x="8" y="40"/>
                    </a:cubicBezTo>
                    <a:cubicBezTo>
                      <a:pt x="8" y="39"/>
                      <a:pt x="8" y="38"/>
                      <a:pt x="8" y="37"/>
                    </a:cubicBezTo>
                    <a:cubicBezTo>
                      <a:pt x="8" y="37"/>
                      <a:pt x="7" y="36"/>
                      <a:pt x="7" y="36"/>
                    </a:cubicBezTo>
                    <a:cubicBezTo>
                      <a:pt x="7" y="35"/>
                      <a:pt x="7" y="35"/>
                      <a:pt x="7" y="34"/>
                    </a:cubicBezTo>
                    <a:cubicBezTo>
                      <a:pt x="7" y="34"/>
                      <a:pt x="6" y="34"/>
                      <a:pt x="6" y="34"/>
                    </a:cubicBezTo>
                    <a:cubicBezTo>
                      <a:pt x="5" y="33"/>
                      <a:pt x="5" y="33"/>
                      <a:pt x="5" y="33"/>
                    </a:cubicBezTo>
                    <a:cubicBezTo>
                      <a:pt x="4" y="33"/>
                      <a:pt x="4" y="31"/>
                      <a:pt x="5" y="30"/>
                    </a:cubicBezTo>
                    <a:cubicBezTo>
                      <a:pt x="5" y="29"/>
                      <a:pt x="5" y="29"/>
                      <a:pt x="5" y="28"/>
                    </a:cubicBezTo>
                    <a:cubicBezTo>
                      <a:pt x="5" y="28"/>
                      <a:pt x="5" y="27"/>
                      <a:pt x="6" y="26"/>
                    </a:cubicBezTo>
                    <a:cubicBezTo>
                      <a:pt x="6" y="25"/>
                      <a:pt x="7" y="23"/>
                      <a:pt x="7" y="23"/>
                    </a:cubicBezTo>
                    <a:cubicBezTo>
                      <a:pt x="7" y="22"/>
                      <a:pt x="7" y="22"/>
                      <a:pt x="7" y="22"/>
                    </a:cubicBezTo>
                    <a:cubicBezTo>
                      <a:pt x="7" y="21"/>
                      <a:pt x="8" y="21"/>
                      <a:pt x="8" y="21"/>
                    </a:cubicBezTo>
                    <a:cubicBezTo>
                      <a:pt x="9" y="21"/>
                      <a:pt x="9" y="21"/>
                      <a:pt x="9" y="22"/>
                    </a:cubicBezTo>
                    <a:cubicBezTo>
                      <a:pt x="9" y="22"/>
                      <a:pt x="9" y="22"/>
                      <a:pt x="9" y="22"/>
                    </a:cubicBezTo>
                    <a:cubicBezTo>
                      <a:pt x="10" y="23"/>
                      <a:pt x="10" y="23"/>
                      <a:pt x="11" y="23"/>
                    </a:cubicBezTo>
                    <a:cubicBezTo>
                      <a:pt x="13" y="23"/>
                      <a:pt x="13" y="24"/>
                      <a:pt x="13" y="24"/>
                    </a:cubicBezTo>
                    <a:cubicBezTo>
                      <a:pt x="14" y="25"/>
                      <a:pt x="14" y="25"/>
                      <a:pt x="15" y="25"/>
                    </a:cubicBezTo>
                    <a:cubicBezTo>
                      <a:pt x="15" y="25"/>
                      <a:pt x="15" y="25"/>
                      <a:pt x="15" y="25"/>
                    </a:cubicBezTo>
                    <a:cubicBezTo>
                      <a:pt x="15" y="25"/>
                      <a:pt x="15" y="24"/>
                      <a:pt x="15" y="24"/>
                    </a:cubicBezTo>
                    <a:cubicBezTo>
                      <a:pt x="14" y="24"/>
                      <a:pt x="14" y="24"/>
                      <a:pt x="14" y="23"/>
                    </a:cubicBezTo>
                    <a:cubicBezTo>
                      <a:pt x="14" y="22"/>
                      <a:pt x="14" y="22"/>
                      <a:pt x="14" y="22"/>
                    </a:cubicBezTo>
                    <a:cubicBezTo>
                      <a:pt x="14" y="21"/>
                      <a:pt x="13" y="21"/>
                      <a:pt x="14" y="20"/>
                    </a:cubicBezTo>
                    <a:cubicBezTo>
                      <a:pt x="15" y="19"/>
                      <a:pt x="17" y="18"/>
                      <a:pt x="18" y="18"/>
                    </a:cubicBezTo>
                    <a:cubicBezTo>
                      <a:pt x="19" y="18"/>
                      <a:pt x="20" y="18"/>
                      <a:pt x="20" y="18"/>
                    </a:cubicBezTo>
                    <a:cubicBezTo>
                      <a:pt x="21" y="18"/>
                      <a:pt x="21" y="18"/>
                      <a:pt x="21" y="18"/>
                    </a:cubicBezTo>
                    <a:cubicBezTo>
                      <a:pt x="22" y="18"/>
                      <a:pt x="22" y="18"/>
                      <a:pt x="22" y="18"/>
                    </a:cubicBezTo>
                    <a:cubicBezTo>
                      <a:pt x="22" y="18"/>
                      <a:pt x="23" y="18"/>
                      <a:pt x="23" y="19"/>
                    </a:cubicBezTo>
                    <a:cubicBezTo>
                      <a:pt x="23" y="18"/>
                      <a:pt x="23" y="17"/>
                      <a:pt x="23" y="17"/>
                    </a:cubicBezTo>
                    <a:cubicBezTo>
                      <a:pt x="23" y="16"/>
                      <a:pt x="23" y="16"/>
                      <a:pt x="23" y="15"/>
                    </a:cubicBezTo>
                    <a:cubicBezTo>
                      <a:pt x="23" y="14"/>
                      <a:pt x="22" y="13"/>
                      <a:pt x="21" y="13"/>
                    </a:cubicBezTo>
                    <a:cubicBezTo>
                      <a:pt x="20" y="12"/>
                      <a:pt x="21" y="12"/>
                      <a:pt x="21" y="11"/>
                    </a:cubicBezTo>
                    <a:cubicBezTo>
                      <a:pt x="21" y="10"/>
                      <a:pt x="21" y="9"/>
                      <a:pt x="21" y="9"/>
                    </a:cubicBezTo>
                    <a:cubicBezTo>
                      <a:pt x="20" y="9"/>
                      <a:pt x="19" y="8"/>
                      <a:pt x="19" y="7"/>
                    </a:cubicBezTo>
                    <a:cubicBezTo>
                      <a:pt x="19" y="7"/>
                      <a:pt x="19" y="7"/>
                      <a:pt x="19" y="7"/>
                    </a:cubicBezTo>
                    <a:cubicBezTo>
                      <a:pt x="18" y="7"/>
                      <a:pt x="18" y="6"/>
                      <a:pt x="17" y="6"/>
                    </a:cubicBezTo>
                    <a:cubicBezTo>
                      <a:pt x="17" y="6"/>
                      <a:pt x="16" y="7"/>
                      <a:pt x="16" y="7"/>
                    </a:cubicBezTo>
                    <a:cubicBezTo>
                      <a:pt x="16" y="7"/>
                      <a:pt x="15" y="8"/>
                      <a:pt x="15" y="8"/>
                    </a:cubicBezTo>
                    <a:cubicBezTo>
                      <a:pt x="14" y="8"/>
                      <a:pt x="14" y="8"/>
                      <a:pt x="14" y="7"/>
                    </a:cubicBezTo>
                    <a:cubicBezTo>
                      <a:pt x="14" y="7"/>
                      <a:pt x="13" y="7"/>
                      <a:pt x="12" y="8"/>
                    </a:cubicBezTo>
                    <a:cubicBezTo>
                      <a:pt x="12" y="8"/>
                      <a:pt x="12" y="8"/>
                      <a:pt x="12" y="8"/>
                    </a:cubicBezTo>
                    <a:cubicBezTo>
                      <a:pt x="11" y="9"/>
                      <a:pt x="10" y="9"/>
                      <a:pt x="10" y="9"/>
                    </a:cubicBezTo>
                    <a:cubicBezTo>
                      <a:pt x="10" y="9"/>
                      <a:pt x="9" y="9"/>
                      <a:pt x="9" y="9"/>
                    </a:cubicBezTo>
                    <a:cubicBezTo>
                      <a:pt x="9" y="8"/>
                      <a:pt x="9" y="8"/>
                      <a:pt x="10" y="7"/>
                    </a:cubicBezTo>
                    <a:cubicBezTo>
                      <a:pt x="10" y="7"/>
                      <a:pt x="10" y="7"/>
                      <a:pt x="10" y="6"/>
                    </a:cubicBezTo>
                    <a:cubicBezTo>
                      <a:pt x="10" y="6"/>
                      <a:pt x="10" y="5"/>
                      <a:pt x="10" y="5"/>
                    </a:cubicBezTo>
                    <a:cubicBezTo>
                      <a:pt x="10" y="4"/>
                      <a:pt x="10" y="4"/>
                      <a:pt x="10" y="3"/>
                    </a:cubicBezTo>
                    <a:cubicBezTo>
                      <a:pt x="10" y="3"/>
                      <a:pt x="10" y="3"/>
                      <a:pt x="10" y="3"/>
                    </a:cubicBezTo>
                    <a:cubicBezTo>
                      <a:pt x="10" y="3"/>
                      <a:pt x="9" y="3"/>
                      <a:pt x="9" y="3"/>
                    </a:cubicBezTo>
                    <a:cubicBezTo>
                      <a:pt x="9" y="3"/>
                      <a:pt x="9" y="3"/>
                      <a:pt x="9" y="3"/>
                    </a:cubicBezTo>
                    <a:cubicBezTo>
                      <a:pt x="9" y="3"/>
                      <a:pt x="8" y="3"/>
                      <a:pt x="8" y="2"/>
                    </a:cubicBezTo>
                    <a:cubicBezTo>
                      <a:pt x="8" y="2"/>
                      <a:pt x="8" y="1"/>
                      <a:pt x="8" y="1"/>
                    </a:cubicBezTo>
                    <a:cubicBezTo>
                      <a:pt x="8" y="1"/>
                      <a:pt x="8" y="0"/>
                      <a:pt x="8" y="0"/>
                    </a:cubicBezTo>
                    <a:cubicBezTo>
                      <a:pt x="8" y="0"/>
                      <a:pt x="8" y="0"/>
                      <a:pt x="8" y="0"/>
                    </a:cubicBezTo>
                    <a:cubicBezTo>
                      <a:pt x="7" y="0"/>
                      <a:pt x="7" y="0"/>
                      <a:pt x="7" y="0"/>
                    </a:cubicBezTo>
                    <a:cubicBezTo>
                      <a:pt x="7" y="0"/>
                      <a:pt x="7" y="1"/>
                      <a:pt x="6" y="1"/>
                    </a:cubicBezTo>
                    <a:cubicBezTo>
                      <a:pt x="5" y="1"/>
                      <a:pt x="5" y="1"/>
                      <a:pt x="5" y="2"/>
                    </a:cubicBezTo>
                    <a:cubicBezTo>
                      <a:pt x="4" y="2"/>
                      <a:pt x="4" y="2"/>
                      <a:pt x="3" y="2"/>
                    </a:cubicBezTo>
                    <a:cubicBezTo>
                      <a:pt x="2" y="2"/>
                      <a:pt x="2" y="2"/>
                      <a:pt x="2" y="2"/>
                    </a:cubicBezTo>
                    <a:cubicBezTo>
                      <a:pt x="2" y="2"/>
                      <a:pt x="2" y="2"/>
                      <a:pt x="2" y="2"/>
                    </a:cubicBezTo>
                    <a:cubicBezTo>
                      <a:pt x="2" y="2"/>
                      <a:pt x="1" y="2"/>
                      <a:pt x="1" y="3"/>
                    </a:cubicBezTo>
                    <a:cubicBezTo>
                      <a:pt x="1" y="3"/>
                      <a:pt x="1" y="3"/>
                      <a:pt x="1" y="3"/>
                    </a:cubicBezTo>
                    <a:cubicBezTo>
                      <a:pt x="1" y="4"/>
                      <a:pt x="0" y="7"/>
                      <a:pt x="0" y="8"/>
                    </a:cubicBezTo>
                    <a:cubicBezTo>
                      <a:pt x="0" y="8"/>
                      <a:pt x="2" y="10"/>
                      <a:pt x="2" y="10"/>
                    </a:cubicBezTo>
                    <a:cubicBezTo>
                      <a:pt x="3" y="10"/>
                      <a:pt x="3" y="11"/>
                      <a:pt x="3" y="11"/>
                    </a:cubicBezTo>
                    <a:cubicBezTo>
                      <a:pt x="3" y="12"/>
                      <a:pt x="3" y="12"/>
                      <a:pt x="3" y="12"/>
                    </a:cubicBezTo>
                    <a:cubicBezTo>
                      <a:pt x="3" y="12"/>
                      <a:pt x="3" y="13"/>
                      <a:pt x="3" y="13"/>
                    </a:cubicBezTo>
                    <a:cubicBezTo>
                      <a:pt x="3" y="14"/>
                      <a:pt x="3" y="14"/>
                      <a:pt x="3" y="14"/>
                    </a:cubicBezTo>
                    <a:cubicBezTo>
                      <a:pt x="3" y="14"/>
                      <a:pt x="3" y="14"/>
                      <a:pt x="3" y="14"/>
                    </a:cubicBezTo>
                    <a:cubicBezTo>
                      <a:pt x="3" y="15"/>
                      <a:pt x="3" y="16"/>
                      <a:pt x="2" y="16"/>
                    </a:cubicBezTo>
                    <a:cubicBezTo>
                      <a:pt x="2" y="16"/>
                      <a:pt x="2" y="16"/>
                      <a:pt x="2" y="16"/>
                    </a:cubicBezTo>
                    <a:cubicBezTo>
                      <a:pt x="2" y="17"/>
                      <a:pt x="3" y="18"/>
                      <a:pt x="3" y="19"/>
                    </a:cubicBezTo>
                    <a:cubicBezTo>
                      <a:pt x="5" y="20"/>
                      <a:pt x="5" y="22"/>
                      <a:pt x="5" y="22"/>
                    </a:cubicBezTo>
                    <a:cubicBezTo>
                      <a:pt x="5" y="23"/>
                      <a:pt x="5" y="23"/>
                      <a:pt x="5" y="23"/>
                    </a:cubicBezTo>
                    <a:cubicBezTo>
                      <a:pt x="5" y="24"/>
                      <a:pt x="6" y="24"/>
                      <a:pt x="6" y="25"/>
                    </a:cubicBezTo>
                    <a:cubicBezTo>
                      <a:pt x="6" y="25"/>
                      <a:pt x="6" y="25"/>
                      <a:pt x="6" y="25"/>
                    </a:cubicBezTo>
                    <a:cubicBezTo>
                      <a:pt x="5" y="25"/>
                      <a:pt x="4" y="29"/>
                      <a:pt x="3" y="30"/>
                    </a:cubicBezTo>
                    <a:cubicBezTo>
                      <a:pt x="3" y="30"/>
                      <a:pt x="3" y="30"/>
                      <a:pt x="3" y="31"/>
                    </a:cubicBezTo>
                    <a:cubicBezTo>
                      <a:pt x="3" y="32"/>
                      <a:pt x="2" y="33"/>
                      <a:pt x="2" y="34"/>
                    </a:cubicBezTo>
                    <a:cubicBezTo>
                      <a:pt x="2" y="35"/>
                      <a:pt x="2" y="36"/>
                      <a:pt x="2" y="36"/>
                    </a:cubicBezTo>
                    <a:cubicBezTo>
                      <a:pt x="2" y="36"/>
                      <a:pt x="2" y="36"/>
                      <a:pt x="2" y="36"/>
                    </a:cubicBezTo>
                    <a:cubicBezTo>
                      <a:pt x="3" y="36"/>
                      <a:pt x="4" y="37"/>
                      <a:pt x="6" y="40"/>
                    </a:cubicBezTo>
                    <a:cubicBezTo>
                      <a:pt x="7" y="40"/>
                      <a:pt x="7" y="41"/>
                      <a:pt x="7" y="41"/>
                    </a:cubicBezTo>
                    <a:cubicBezTo>
                      <a:pt x="7" y="41"/>
                      <a:pt x="7" y="41"/>
                      <a:pt x="7" y="4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0" name="Freeform 129">
                <a:extLst>
                  <a:ext uri="{FF2B5EF4-FFF2-40B4-BE49-F238E27FC236}">
                    <a16:creationId xmlns:a16="http://schemas.microsoft.com/office/drawing/2014/main" id="{A7D76D65-8338-49A1-B781-D0D5A168D66F}"/>
                  </a:ext>
                </a:extLst>
              </p:cNvPr>
              <p:cNvSpPr>
                <a:spLocks/>
              </p:cNvSpPr>
              <p:nvPr userDrawn="1"/>
            </p:nvSpPr>
            <p:spPr bwMode="auto">
              <a:xfrm>
                <a:off x="3896" y="1764"/>
                <a:ext cx="168" cy="133"/>
              </a:xfrm>
              <a:custGeom>
                <a:avLst/>
                <a:gdLst>
                  <a:gd name="T0" fmla="*/ 20 w 28"/>
                  <a:gd name="T1" fmla="*/ 21 h 22"/>
                  <a:gd name="T2" fmla="*/ 22 w 28"/>
                  <a:gd name="T3" fmla="*/ 21 h 22"/>
                  <a:gd name="T4" fmla="*/ 23 w 28"/>
                  <a:gd name="T5" fmla="*/ 22 h 22"/>
                  <a:gd name="T6" fmla="*/ 23 w 28"/>
                  <a:gd name="T7" fmla="*/ 21 h 22"/>
                  <a:gd name="T8" fmla="*/ 23 w 28"/>
                  <a:gd name="T9" fmla="*/ 20 h 22"/>
                  <a:gd name="T10" fmla="*/ 25 w 28"/>
                  <a:gd name="T11" fmla="*/ 18 h 22"/>
                  <a:gd name="T12" fmla="*/ 26 w 28"/>
                  <a:gd name="T13" fmla="*/ 17 h 22"/>
                  <a:gd name="T14" fmla="*/ 27 w 28"/>
                  <a:gd name="T15" fmla="*/ 17 h 22"/>
                  <a:gd name="T16" fmla="*/ 27 w 28"/>
                  <a:gd name="T17" fmla="*/ 16 h 22"/>
                  <a:gd name="T18" fmla="*/ 26 w 28"/>
                  <a:gd name="T19" fmla="*/ 14 h 22"/>
                  <a:gd name="T20" fmla="*/ 26 w 28"/>
                  <a:gd name="T21" fmla="*/ 11 h 22"/>
                  <a:gd name="T22" fmla="*/ 26 w 28"/>
                  <a:gd name="T23" fmla="*/ 10 h 22"/>
                  <a:gd name="T24" fmla="*/ 25 w 28"/>
                  <a:gd name="T25" fmla="*/ 9 h 22"/>
                  <a:gd name="T26" fmla="*/ 27 w 28"/>
                  <a:gd name="T27" fmla="*/ 8 h 22"/>
                  <a:gd name="T28" fmla="*/ 27 w 28"/>
                  <a:gd name="T29" fmla="*/ 7 h 22"/>
                  <a:gd name="T30" fmla="*/ 27 w 28"/>
                  <a:gd name="T31" fmla="*/ 5 h 22"/>
                  <a:gd name="T32" fmla="*/ 26 w 28"/>
                  <a:gd name="T33" fmla="*/ 3 h 22"/>
                  <a:gd name="T34" fmla="*/ 26 w 28"/>
                  <a:gd name="T35" fmla="*/ 3 h 22"/>
                  <a:gd name="T36" fmla="*/ 24 w 28"/>
                  <a:gd name="T37" fmla="*/ 2 h 22"/>
                  <a:gd name="T38" fmla="*/ 24 w 28"/>
                  <a:gd name="T39" fmla="*/ 2 h 22"/>
                  <a:gd name="T40" fmla="*/ 22 w 28"/>
                  <a:gd name="T41" fmla="*/ 2 h 22"/>
                  <a:gd name="T42" fmla="*/ 16 w 28"/>
                  <a:gd name="T43" fmla="*/ 1 h 22"/>
                  <a:gd name="T44" fmla="*/ 15 w 28"/>
                  <a:gd name="T45" fmla="*/ 1 h 22"/>
                  <a:gd name="T46" fmla="*/ 13 w 28"/>
                  <a:gd name="T47" fmla="*/ 2 h 22"/>
                  <a:gd name="T48" fmla="*/ 12 w 28"/>
                  <a:gd name="T49" fmla="*/ 0 h 22"/>
                  <a:gd name="T50" fmla="*/ 11 w 28"/>
                  <a:gd name="T51" fmla="*/ 0 h 22"/>
                  <a:gd name="T52" fmla="*/ 6 w 28"/>
                  <a:gd name="T53" fmla="*/ 2 h 22"/>
                  <a:gd name="T54" fmla="*/ 3 w 28"/>
                  <a:gd name="T55" fmla="*/ 3 h 22"/>
                  <a:gd name="T56" fmla="*/ 1 w 28"/>
                  <a:gd name="T57" fmla="*/ 3 h 22"/>
                  <a:gd name="T58" fmla="*/ 0 w 28"/>
                  <a:gd name="T59" fmla="*/ 4 h 22"/>
                  <a:gd name="T60" fmla="*/ 0 w 28"/>
                  <a:gd name="T61" fmla="*/ 4 h 22"/>
                  <a:gd name="T62" fmla="*/ 0 w 28"/>
                  <a:gd name="T63" fmla="*/ 4 h 22"/>
                  <a:gd name="T64" fmla="*/ 0 w 28"/>
                  <a:gd name="T65" fmla="*/ 7 h 22"/>
                  <a:gd name="T66" fmla="*/ 0 w 28"/>
                  <a:gd name="T67" fmla="*/ 8 h 22"/>
                  <a:gd name="T68" fmla="*/ 0 w 28"/>
                  <a:gd name="T69" fmla="*/ 8 h 22"/>
                  <a:gd name="T70" fmla="*/ 1 w 28"/>
                  <a:gd name="T71" fmla="*/ 10 h 22"/>
                  <a:gd name="T72" fmla="*/ 1 w 28"/>
                  <a:gd name="T73" fmla="*/ 10 h 22"/>
                  <a:gd name="T74" fmla="*/ 2 w 28"/>
                  <a:gd name="T75" fmla="*/ 11 h 22"/>
                  <a:gd name="T76" fmla="*/ 2 w 28"/>
                  <a:gd name="T77" fmla="*/ 13 h 22"/>
                  <a:gd name="T78" fmla="*/ 2 w 28"/>
                  <a:gd name="T79" fmla="*/ 15 h 22"/>
                  <a:gd name="T80" fmla="*/ 4 w 28"/>
                  <a:gd name="T81" fmla="*/ 16 h 22"/>
                  <a:gd name="T82" fmla="*/ 6 w 28"/>
                  <a:gd name="T83" fmla="*/ 17 h 22"/>
                  <a:gd name="T84" fmla="*/ 7 w 28"/>
                  <a:gd name="T85" fmla="*/ 18 h 22"/>
                  <a:gd name="T86" fmla="*/ 7 w 28"/>
                  <a:gd name="T87" fmla="*/ 18 h 22"/>
                  <a:gd name="T88" fmla="*/ 8 w 28"/>
                  <a:gd name="T89" fmla="*/ 17 h 22"/>
                  <a:gd name="T90" fmla="*/ 8 w 28"/>
                  <a:gd name="T91" fmla="*/ 17 h 22"/>
                  <a:gd name="T92" fmla="*/ 9 w 28"/>
                  <a:gd name="T93" fmla="*/ 17 h 22"/>
                  <a:gd name="T94" fmla="*/ 10 w 28"/>
                  <a:gd name="T95" fmla="*/ 18 h 22"/>
                  <a:gd name="T96" fmla="*/ 10 w 28"/>
                  <a:gd name="T97" fmla="*/ 18 h 22"/>
                  <a:gd name="T98" fmla="*/ 11 w 28"/>
                  <a:gd name="T99" fmla="*/ 19 h 22"/>
                  <a:gd name="T100" fmla="*/ 12 w 28"/>
                  <a:gd name="T101" fmla="*/ 19 h 22"/>
                  <a:gd name="T102" fmla="*/ 12 w 28"/>
                  <a:gd name="T103" fmla="*/ 20 h 22"/>
                  <a:gd name="T104" fmla="*/ 13 w 28"/>
                  <a:gd name="T105" fmla="*/ 21 h 22"/>
                  <a:gd name="T106" fmla="*/ 14 w 28"/>
                  <a:gd name="T107" fmla="*/ 20 h 22"/>
                  <a:gd name="T108" fmla="*/ 15 w 28"/>
                  <a:gd name="T109" fmla="*/ 20 h 22"/>
                  <a:gd name="T110" fmla="*/ 16 w 28"/>
                  <a:gd name="T111" fmla="*/ 21 h 22"/>
                  <a:gd name="T112" fmla="*/ 17 w 28"/>
                  <a:gd name="T113" fmla="*/ 21 h 22"/>
                  <a:gd name="T114" fmla="*/ 18 w 28"/>
                  <a:gd name="T115" fmla="*/ 21 h 22"/>
                  <a:gd name="T116" fmla="*/ 19 w 28"/>
                  <a:gd name="T117" fmla="*/ 21 h 22"/>
                  <a:gd name="T118" fmla="*/ 20 w 28"/>
                  <a:gd name="T119" fmla="*/ 2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 h="22">
                    <a:moveTo>
                      <a:pt x="20" y="21"/>
                    </a:moveTo>
                    <a:cubicBezTo>
                      <a:pt x="21" y="21"/>
                      <a:pt x="22" y="21"/>
                      <a:pt x="22" y="21"/>
                    </a:cubicBezTo>
                    <a:cubicBezTo>
                      <a:pt x="22" y="21"/>
                      <a:pt x="22" y="22"/>
                      <a:pt x="23" y="22"/>
                    </a:cubicBezTo>
                    <a:cubicBezTo>
                      <a:pt x="24" y="22"/>
                      <a:pt x="23" y="21"/>
                      <a:pt x="23" y="21"/>
                    </a:cubicBezTo>
                    <a:cubicBezTo>
                      <a:pt x="23" y="20"/>
                      <a:pt x="23" y="20"/>
                      <a:pt x="23" y="20"/>
                    </a:cubicBezTo>
                    <a:cubicBezTo>
                      <a:pt x="23" y="20"/>
                      <a:pt x="24" y="19"/>
                      <a:pt x="25" y="18"/>
                    </a:cubicBezTo>
                    <a:cubicBezTo>
                      <a:pt x="26" y="18"/>
                      <a:pt x="26" y="17"/>
                      <a:pt x="26" y="17"/>
                    </a:cubicBezTo>
                    <a:cubicBezTo>
                      <a:pt x="26" y="17"/>
                      <a:pt x="26" y="17"/>
                      <a:pt x="27" y="17"/>
                    </a:cubicBezTo>
                    <a:cubicBezTo>
                      <a:pt x="27" y="17"/>
                      <a:pt x="27" y="16"/>
                      <a:pt x="27" y="16"/>
                    </a:cubicBezTo>
                    <a:cubicBezTo>
                      <a:pt x="28" y="16"/>
                      <a:pt x="27" y="15"/>
                      <a:pt x="26" y="14"/>
                    </a:cubicBezTo>
                    <a:cubicBezTo>
                      <a:pt x="26" y="13"/>
                      <a:pt x="26" y="11"/>
                      <a:pt x="26" y="11"/>
                    </a:cubicBezTo>
                    <a:cubicBezTo>
                      <a:pt x="26" y="11"/>
                      <a:pt x="26" y="10"/>
                      <a:pt x="26" y="10"/>
                    </a:cubicBezTo>
                    <a:cubicBezTo>
                      <a:pt x="25" y="10"/>
                      <a:pt x="25" y="10"/>
                      <a:pt x="25" y="9"/>
                    </a:cubicBezTo>
                    <a:cubicBezTo>
                      <a:pt x="25" y="9"/>
                      <a:pt x="26" y="8"/>
                      <a:pt x="27" y="8"/>
                    </a:cubicBezTo>
                    <a:cubicBezTo>
                      <a:pt x="27" y="8"/>
                      <a:pt x="27" y="7"/>
                      <a:pt x="27" y="7"/>
                    </a:cubicBezTo>
                    <a:cubicBezTo>
                      <a:pt x="27" y="7"/>
                      <a:pt x="27" y="6"/>
                      <a:pt x="27" y="5"/>
                    </a:cubicBezTo>
                    <a:cubicBezTo>
                      <a:pt x="26" y="5"/>
                      <a:pt x="26" y="4"/>
                      <a:pt x="26" y="3"/>
                    </a:cubicBezTo>
                    <a:cubicBezTo>
                      <a:pt x="26" y="3"/>
                      <a:pt x="26" y="3"/>
                      <a:pt x="26" y="3"/>
                    </a:cubicBezTo>
                    <a:cubicBezTo>
                      <a:pt x="26" y="2"/>
                      <a:pt x="24" y="2"/>
                      <a:pt x="24" y="2"/>
                    </a:cubicBezTo>
                    <a:cubicBezTo>
                      <a:pt x="24" y="2"/>
                      <a:pt x="24" y="2"/>
                      <a:pt x="24" y="2"/>
                    </a:cubicBezTo>
                    <a:cubicBezTo>
                      <a:pt x="23" y="2"/>
                      <a:pt x="23" y="2"/>
                      <a:pt x="22" y="2"/>
                    </a:cubicBezTo>
                    <a:cubicBezTo>
                      <a:pt x="20" y="2"/>
                      <a:pt x="17" y="1"/>
                      <a:pt x="16" y="1"/>
                    </a:cubicBezTo>
                    <a:cubicBezTo>
                      <a:pt x="16" y="1"/>
                      <a:pt x="16" y="1"/>
                      <a:pt x="15" y="1"/>
                    </a:cubicBezTo>
                    <a:cubicBezTo>
                      <a:pt x="15" y="1"/>
                      <a:pt x="14" y="2"/>
                      <a:pt x="13" y="2"/>
                    </a:cubicBezTo>
                    <a:cubicBezTo>
                      <a:pt x="12" y="2"/>
                      <a:pt x="12" y="0"/>
                      <a:pt x="12" y="0"/>
                    </a:cubicBezTo>
                    <a:cubicBezTo>
                      <a:pt x="12" y="0"/>
                      <a:pt x="12" y="0"/>
                      <a:pt x="11" y="0"/>
                    </a:cubicBezTo>
                    <a:cubicBezTo>
                      <a:pt x="10" y="0"/>
                      <a:pt x="7" y="0"/>
                      <a:pt x="6" y="2"/>
                    </a:cubicBezTo>
                    <a:cubicBezTo>
                      <a:pt x="5" y="2"/>
                      <a:pt x="4" y="2"/>
                      <a:pt x="3" y="3"/>
                    </a:cubicBezTo>
                    <a:cubicBezTo>
                      <a:pt x="2" y="3"/>
                      <a:pt x="1" y="3"/>
                      <a:pt x="1" y="3"/>
                    </a:cubicBezTo>
                    <a:cubicBezTo>
                      <a:pt x="1" y="3"/>
                      <a:pt x="1" y="4"/>
                      <a:pt x="0" y="4"/>
                    </a:cubicBezTo>
                    <a:cubicBezTo>
                      <a:pt x="0" y="4"/>
                      <a:pt x="0" y="4"/>
                      <a:pt x="0" y="4"/>
                    </a:cubicBezTo>
                    <a:cubicBezTo>
                      <a:pt x="0" y="4"/>
                      <a:pt x="0" y="4"/>
                      <a:pt x="0" y="4"/>
                    </a:cubicBezTo>
                    <a:cubicBezTo>
                      <a:pt x="1" y="4"/>
                      <a:pt x="1" y="6"/>
                      <a:pt x="0" y="7"/>
                    </a:cubicBezTo>
                    <a:cubicBezTo>
                      <a:pt x="0" y="7"/>
                      <a:pt x="0" y="8"/>
                      <a:pt x="0" y="8"/>
                    </a:cubicBezTo>
                    <a:cubicBezTo>
                      <a:pt x="0" y="8"/>
                      <a:pt x="0" y="8"/>
                      <a:pt x="0" y="8"/>
                    </a:cubicBezTo>
                    <a:cubicBezTo>
                      <a:pt x="1" y="8"/>
                      <a:pt x="1" y="9"/>
                      <a:pt x="1" y="10"/>
                    </a:cubicBezTo>
                    <a:cubicBezTo>
                      <a:pt x="1" y="10"/>
                      <a:pt x="1" y="10"/>
                      <a:pt x="1" y="10"/>
                    </a:cubicBezTo>
                    <a:cubicBezTo>
                      <a:pt x="1" y="10"/>
                      <a:pt x="1" y="10"/>
                      <a:pt x="2" y="11"/>
                    </a:cubicBezTo>
                    <a:cubicBezTo>
                      <a:pt x="2" y="12"/>
                      <a:pt x="2" y="13"/>
                      <a:pt x="2" y="13"/>
                    </a:cubicBezTo>
                    <a:cubicBezTo>
                      <a:pt x="3" y="14"/>
                      <a:pt x="2" y="14"/>
                      <a:pt x="2" y="15"/>
                    </a:cubicBezTo>
                    <a:cubicBezTo>
                      <a:pt x="3" y="15"/>
                      <a:pt x="3" y="15"/>
                      <a:pt x="4" y="16"/>
                    </a:cubicBezTo>
                    <a:cubicBezTo>
                      <a:pt x="5" y="16"/>
                      <a:pt x="6" y="16"/>
                      <a:pt x="6" y="17"/>
                    </a:cubicBezTo>
                    <a:cubicBezTo>
                      <a:pt x="6" y="17"/>
                      <a:pt x="7" y="18"/>
                      <a:pt x="7" y="18"/>
                    </a:cubicBezTo>
                    <a:cubicBezTo>
                      <a:pt x="7" y="18"/>
                      <a:pt x="7" y="18"/>
                      <a:pt x="7" y="18"/>
                    </a:cubicBezTo>
                    <a:cubicBezTo>
                      <a:pt x="7" y="17"/>
                      <a:pt x="8" y="17"/>
                      <a:pt x="8" y="17"/>
                    </a:cubicBezTo>
                    <a:cubicBezTo>
                      <a:pt x="8" y="17"/>
                      <a:pt x="8" y="17"/>
                      <a:pt x="8" y="17"/>
                    </a:cubicBezTo>
                    <a:cubicBezTo>
                      <a:pt x="9" y="17"/>
                      <a:pt x="9" y="17"/>
                      <a:pt x="9" y="17"/>
                    </a:cubicBezTo>
                    <a:cubicBezTo>
                      <a:pt x="10" y="17"/>
                      <a:pt x="10" y="18"/>
                      <a:pt x="10" y="18"/>
                    </a:cubicBezTo>
                    <a:cubicBezTo>
                      <a:pt x="10" y="18"/>
                      <a:pt x="10" y="18"/>
                      <a:pt x="10" y="18"/>
                    </a:cubicBezTo>
                    <a:cubicBezTo>
                      <a:pt x="10" y="19"/>
                      <a:pt x="10" y="19"/>
                      <a:pt x="11" y="19"/>
                    </a:cubicBezTo>
                    <a:cubicBezTo>
                      <a:pt x="11" y="19"/>
                      <a:pt x="11" y="19"/>
                      <a:pt x="12" y="19"/>
                    </a:cubicBezTo>
                    <a:cubicBezTo>
                      <a:pt x="12" y="19"/>
                      <a:pt x="12" y="19"/>
                      <a:pt x="12" y="20"/>
                    </a:cubicBezTo>
                    <a:cubicBezTo>
                      <a:pt x="13" y="20"/>
                      <a:pt x="13" y="20"/>
                      <a:pt x="13" y="21"/>
                    </a:cubicBezTo>
                    <a:cubicBezTo>
                      <a:pt x="13" y="21"/>
                      <a:pt x="14" y="21"/>
                      <a:pt x="14" y="20"/>
                    </a:cubicBezTo>
                    <a:cubicBezTo>
                      <a:pt x="14" y="20"/>
                      <a:pt x="15" y="20"/>
                      <a:pt x="15" y="20"/>
                    </a:cubicBezTo>
                    <a:cubicBezTo>
                      <a:pt x="15" y="21"/>
                      <a:pt x="16" y="21"/>
                      <a:pt x="16" y="21"/>
                    </a:cubicBezTo>
                    <a:cubicBezTo>
                      <a:pt x="17" y="21"/>
                      <a:pt x="17" y="21"/>
                      <a:pt x="17" y="21"/>
                    </a:cubicBezTo>
                    <a:cubicBezTo>
                      <a:pt x="18" y="21"/>
                      <a:pt x="18" y="21"/>
                      <a:pt x="18" y="21"/>
                    </a:cubicBezTo>
                    <a:cubicBezTo>
                      <a:pt x="19" y="21"/>
                      <a:pt x="19" y="21"/>
                      <a:pt x="19" y="21"/>
                    </a:cubicBezTo>
                    <a:cubicBezTo>
                      <a:pt x="20" y="21"/>
                      <a:pt x="20" y="21"/>
                      <a:pt x="20" y="21"/>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41" name="Freeform 130">
                <a:extLst>
                  <a:ext uri="{FF2B5EF4-FFF2-40B4-BE49-F238E27FC236}">
                    <a16:creationId xmlns:a16="http://schemas.microsoft.com/office/drawing/2014/main" id="{C0BEF747-A9ED-4CAF-9DF9-BE673F502318}"/>
                  </a:ext>
                </a:extLst>
              </p:cNvPr>
              <p:cNvSpPr>
                <a:spLocks/>
              </p:cNvSpPr>
              <p:nvPr userDrawn="1"/>
            </p:nvSpPr>
            <p:spPr bwMode="auto">
              <a:xfrm>
                <a:off x="3896" y="1764"/>
                <a:ext cx="168" cy="133"/>
              </a:xfrm>
              <a:custGeom>
                <a:avLst/>
                <a:gdLst>
                  <a:gd name="T0" fmla="*/ 20 w 28"/>
                  <a:gd name="T1" fmla="*/ 21 h 22"/>
                  <a:gd name="T2" fmla="*/ 22 w 28"/>
                  <a:gd name="T3" fmla="*/ 21 h 22"/>
                  <a:gd name="T4" fmla="*/ 23 w 28"/>
                  <a:gd name="T5" fmla="*/ 22 h 22"/>
                  <a:gd name="T6" fmla="*/ 23 w 28"/>
                  <a:gd name="T7" fmla="*/ 21 h 22"/>
                  <a:gd name="T8" fmla="*/ 23 w 28"/>
                  <a:gd name="T9" fmla="*/ 20 h 22"/>
                  <a:gd name="T10" fmla="*/ 25 w 28"/>
                  <a:gd name="T11" fmla="*/ 18 h 22"/>
                  <a:gd name="T12" fmla="*/ 26 w 28"/>
                  <a:gd name="T13" fmla="*/ 17 h 22"/>
                  <a:gd name="T14" fmla="*/ 27 w 28"/>
                  <a:gd name="T15" fmla="*/ 17 h 22"/>
                  <a:gd name="T16" fmla="*/ 27 w 28"/>
                  <a:gd name="T17" fmla="*/ 16 h 22"/>
                  <a:gd name="T18" fmla="*/ 26 w 28"/>
                  <a:gd name="T19" fmla="*/ 14 h 22"/>
                  <a:gd name="T20" fmla="*/ 26 w 28"/>
                  <a:gd name="T21" fmla="*/ 11 h 22"/>
                  <a:gd name="T22" fmla="*/ 26 w 28"/>
                  <a:gd name="T23" fmla="*/ 10 h 22"/>
                  <a:gd name="T24" fmla="*/ 25 w 28"/>
                  <a:gd name="T25" fmla="*/ 9 h 22"/>
                  <a:gd name="T26" fmla="*/ 27 w 28"/>
                  <a:gd name="T27" fmla="*/ 8 h 22"/>
                  <a:gd name="T28" fmla="*/ 27 w 28"/>
                  <a:gd name="T29" fmla="*/ 7 h 22"/>
                  <a:gd name="T30" fmla="*/ 27 w 28"/>
                  <a:gd name="T31" fmla="*/ 5 h 22"/>
                  <a:gd name="T32" fmla="*/ 26 w 28"/>
                  <a:gd name="T33" fmla="*/ 3 h 22"/>
                  <a:gd name="T34" fmla="*/ 26 w 28"/>
                  <a:gd name="T35" fmla="*/ 3 h 22"/>
                  <a:gd name="T36" fmla="*/ 24 w 28"/>
                  <a:gd name="T37" fmla="*/ 2 h 22"/>
                  <a:gd name="T38" fmla="*/ 24 w 28"/>
                  <a:gd name="T39" fmla="*/ 2 h 22"/>
                  <a:gd name="T40" fmla="*/ 22 w 28"/>
                  <a:gd name="T41" fmla="*/ 2 h 22"/>
                  <a:gd name="T42" fmla="*/ 16 w 28"/>
                  <a:gd name="T43" fmla="*/ 1 h 22"/>
                  <a:gd name="T44" fmla="*/ 15 w 28"/>
                  <a:gd name="T45" fmla="*/ 1 h 22"/>
                  <a:gd name="T46" fmla="*/ 13 w 28"/>
                  <a:gd name="T47" fmla="*/ 2 h 22"/>
                  <a:gd name="T48" fmla="*/ 12 w 28"/>
                  <a:gd name="T49" fmla="*/ 0 h 22"/>
                  <a:gd name="T50" fmla="*/ 11 w 28"/>
                  <a:gd name="T51" fmla="*/ 0 h 22"/>
                  <a:gd name="T52" fmla="*/ 6 w 28"/>
                  <a:gd name="T53" fmla="*/ 2 h 22"/>
                  <a:gd name="T54" fmla="*/ 3 w 28"/>
                  <a:gd name="T55" fmla="*/ 3 h 22"/>
                  <a:gd name="T56" fmla="*/ 1 w 28"/>
                  <a:gd name="T57" fmla="*/ 3 h 22"/>
                  <a:gd name="T58" fmla="*/ 0 w 28"/>
                  <a:gd name="T59" fmla="*/ 4 h 22"/>
                  <a:gd name="T60" fmla="*/ 0 w 28"/>
                  <a:gd name="T61" fmla="*/ 4 h 22"/>
                  <a:gd name="T62" fmla="*/ 0 w 28"/>
                  <a:gd name="T63" fmla="*/ 4 h 22"/>
                  <a:gd name="T64" fmla="*/ 0 w 28"/>
                  <a:gd name="T65" fmla="*/ 7 h 22"/>
                  <a:gd name="T66" fmla="*/ 0 w 28"/>
                  <a:gd name="T67" fmla="*/ 8 h 22"/>
                  <a:gd name="T68" fmla="*/ 0 w 28"/>
                  <a:gd name="T69" fmla="*/ 8 h 22"/>
                  <a:gd name="T70" fmla="*/ 1 w 28"/>
                  <a:gd name="T71" fmla="*/ 10 h 22"/>
                  <a:gd name="T72" fmla="*/ 1 w 28"/>
                  <a:gd name="T73" fmla="*/ 10 h 22"/>
                  <a:gd name="T74" fmla="*/ 2 w 28"/>
                  <a:gd name="T75" fmla="*/ 11 h 22"/>
                  <a:gd name="T76" fmla="*/ 2 w 28"/>
                  <a:gd name="T77" fmla="*/ 13 h 22"/>
                  <a:gd name="T78" fmla="*/ 2 w 28"/>
                  <a:gd name="T79" fmla="*/ 15 h 22"/>
                  <a:gd name="T80" fmla="*/ 4 w 28"/>
                  <a:gd name="T81" fmla="*/ 16 h 22"/>
                  <a:gd name="T82" fmla="*/ 6 w 28"/>
                  <a:gd name="T83" fmla="*/ 17 h 22"/>
                  <a:gd name="T84" fmla="*/ 7 w 28"/>
                  <a:gd name="T85" fmla="*/ 18 h 22"/>
                  <a:gd name="T86" fmla="*/ 7 w 28"/>
                  <a:gd name="T87" fmla="*/ 18 h 22"/>
                  <a:gd name="T88" fmla="*/ 8 w 28"/>
                  <a:gd name="T89" fmla="*/ 17 h 22"/>
                  <a:gd name="T90" fmla="*/ 8 w 28"/>
                  <a:gd name="T91" fmla="*/ 17 h 22"/>
                  <a:gd name="T92" fmla="*/ 9 w 28"/>
                  <a:gd name="T93" fmla="*/ 17 h 22"/>
                  <a:gd name="T94" fmla="*/ 10 w 28"/>
                  <a:gd name="T95" fmla="*/ 18 h 22"/>
                  <a:gd name="T96" fmla="*/ 10 w 28"/>
                  <a:gd name="T97" fmla="*/ 18 h 22"/>
                  <a:gd name="T98" fmla="*/ 11 w 28"/>
                  <a:gd name="T99" fmla="*/ 19 h 22"/>
                  <a:gd name="T100" fmla="*/ 12 w 28"/>
                  <a:gd name="T101" fmla="*/ 19 h 22"/>
                  <a:gd name="T102" fmla="*/ 12 w 28"/>
                  <a:gd name="T103" fmla="*/ 20 h 22"/>
                  <a:gd name="T104" fmla="*/ 13 w 28"/>
                  <a:gd name="T105" fmla="*/ 21 h 22"/>
                  <a:gd name="T106" fmla="*/ 14 w 28"/>
                  <a:gd name="T107" fmla="*/ 20 h 22"/>
                  <a:gd name="T108" fmla="*/ 15 w 28"/>
                  <a:gd name="T109" fmla="*/ 20 h 22"/>
                  <a:gd name="T110" fmla="*/ 16 w 28"/>
                  <a:gd name="T111" fmla="*/ 21 h 22"/>
                  <a:gd name="T112" fmla="*/ 17 w 28"/>
                  <a:gd name="T113" fmla="*/ 21 h 22"/>
                  <a:gd name="T114" fmla="*/ 18 w 28"/>
                  <a:gd name="T115" fmla="*/ 21 h 22"/>
                  <a:gd name="T116" fmla="*/ 19 w 28"/>
                  <a:gd name="T117" fmla="*/ 21 h 22"/>
                  <a:gd name="T118" fmla="*/ 20 w 28"/>
                  <a:gd name="T119" fmla="*/ 2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 h="22">
                    <a:moveTo>
                      <a:pt x="20" y="21"/>
                    </a:moveTo>
                    <a:cubicBezTo>
                      <a:pt x="21" y="21"/>
                      <a:pt x="22" y="21"/>
                      <a:pt x="22" y="21"/>
                    </a:cubicBezTo>
                    <a:cubicBezTo>
                      <a:pt x="22" y="21"/>
                      <a:pt x="22" y="22"/>
                      <a:pt x="23" y="22"/>
                    </a:cubicBezTo>
                    <a:cubicBezTo>
                      <a:pt x="24" y="22"/>
                      <a:pt x="23" y="21"/>
                      <a:pt x="23" y="21"/>
                    </a:cubicBezTo>
                    <a:cubicBezTo>
                      <a:pt x="23" y="20"/>
                      <a:pt x="23" y="20"/>
                      <a:pt x="23" y="20"/>
                    </a:cubicBezTo>
                    <a:cubicBezTo>
                      <a:pt x="23" y="20"/>
                      <a:pt x="24" y="19"/>
                      <a:pt x="25" y="18"/>
                    </a:cubicBezTo>
                    <a:cubicBezTo>
                      <a:pt x="26" y="18"/>
                      <a:pt x="26" y="17"/>
                      <a:pt x="26" y="17"/>
                    </a:cubicBezTo>
                    <a:cubicBezTo>
                      <a:pt x="26" y="17"/>
                      <a:pt x="26" y="17"/>
                      <a:pt x="27" y="17"/>
                    </a:cubicBezTo>
                    <a:cubicBezTo>
                      <a:pt x="27" y="17"/>
                      <a:pt x="27" y="16"/>
                      <a:pt x="27" y="16"/>
                    </a:cubicBezTo>
                    <a:cubicBezTo>
                      <a:pt x="28" y="16"/>
                      <a:pt x="27" y="15"/>
                      <a:pt x="26" y="14"/>
                    </a:cubicBezTo>
                    <a:cubicBezTo>
                      <a:pt x="26" y="13"/>
                      <a:pt x="26" y="11"/>
                      <a:pt x="26" y="11"/>
                    </a:cubicBezTo>
                    <a:cubicBezTo>
                      <a:pt x="26" y="11"/>
                      <a:pt x="26" y="10"/>
                      <a:pt x="26" y="10"/>
                    </a:cubicBezTo>
                    <a:cubicBezTo>
                      <a:pt x="25" y="10"/>
                      <a:pt x="25" y="10"/>
                      <a:pt x="25" y="9"/>
                    </a:cubicBezTo>
                    <a:cubicBezTo>
                      <a:pt x="25" y="9"/>
                      <a:pt x="26" y="8"/>
                      <a:pt x="27" y="8"/>
                    </a:cubicBezTo>
                    <a:cubicBezTo>
                      <a:pt x="27" y="8"/>
                      <a:pt x="27" y="7"/>
                      <a:pt x="27" y="7"/>
                    </a:cubicBezTo>
                    <a:cubicBezTo>
                      <a:pt x="27" y="7"/>
                      <a:pt x="27" y="6"/>
                      <a:pt x="27" y="5"/>
                    </a:cubicBezTo>
                    <a:cubicBezTo>
                      <a:pt x="26" y="5"/>
                      <a:pt x="26" y="4"/>
                      <a:pt x="26" y="3"/>
                    </a:cubicBezTo>
                    <a:cubicBezTo>
                      <a:pt x="26" y="3"/>
                      <a:pt x="26" y="3"/>
                      <a:pt x="26" y="3"/>
                    </a:cubicBezTo>
                    <a:cubicBezTo>
                      <a:pt x="26" y="2"/>
                      <a:pt x="24" y="2"/>
                      <a:pt x="24" y="2"/>
                    </a:cubicBezTo>
                    <a:cubicBezTo>
                      <a:pt x="24" y="2"/>
                      <a:pt x="24" y="2"/>
                      <a:pt x="24" y="2"/>
                    </a:cubicBezTo>
                    <a:cubicBezTo>
                      <a:pt x="23" y="2"/>
                      <a:pt x="23" y="2"/>
                      <a:pt x="22" y="2"/>
                    </a:cubicBezTo>
                    <a:cubicBezTo>
                      <a:pt x="20" y="2"/>
                      <a:pt x="17" y="1"/>
                      <a:pt x="16" y="1"/>
                    </a:cubicBezTo>
                    <a:cubicBezTo>
                      <a:pt x="16" y="1"/>
                      <a:pt x="16" y="1"/>
                      <a:pt x="15" y="1"/>
                    </a:cubicBezTo>
                    <a:cubicBezTo>
                      <a:pt x="15" y="1"/>
                      <a:pt x="14" y="2"/>
                      <a:pt x="13" y="2"/>
                    </a:cubicBezTo>
                    <a:cubicBezTo>
                      <a:pt x="12" y="2"/>
                      <a:pt x="12" y="0"/>
                      <a:pt x="12" y="0"/>
                    </a:cubicBezTo>
                    <a:cubicBezTo>
                      <a:pt x="12" y="0"/>
                      <a:pt x="12" y="0"/>
                      <a:pt x="11" y="0"/>
                    </a:cubicBezTo>
                    <a:cubicBezTo>
                      <a:pt x="10" y="0"/>
                      <a:pt x="7" y="0"/>
                      <a:pt x="6" y="2"/>
                    </a:cubicBezTo>
                    <a:cubicBezTo>
                      <a:pt x="5" y="2"/>
                      <a:pt x="4" y="2"/>
                      <a:pt x="3" y="3"/>
                    </a:cubicBezTo>
                    <a:cubicBezTo>
                      <a:pt x="2" y="3"/>
                      <a:pt x="1" y="3"/>
                      <a:pt x="1" y="3"/>
                    </a:cubicBezTo>
                    <a:cubicBezTo>
                      <a:pt x="1" y="3"/>
                      <a:pt x="1" y="4"/>
                      <a:pt x="0" y="4"/>
                    </a:cubicBezTo>
                    <a:cubicBezTo>
                      <a:pt x="0" y="4"/>
                      <a:pt x="0" y="4"/>
                      <a:pt x="0" y="4"/>
                    </a:cubicBezTo>
                    <a:cubicBezTo>
                      <a:pt x="0" y="4"/>
                      <a:pt x="0" y="4"/>
                      <a:pt x="0" y="4"/>
                    </a:cubicBezTo>
                    <a:cubicBezTo>
                      <a:pt x="1" y="4"/>
                      <a:pt x="1" y="6"/>
                      <a:pt x="0" y="7"/>
                    </a:cubicBezTo>
                    <a:cubicBezTo>
                      <a:pt x="0" y="7"/>
                      <a:pt x="0" y="8"/>
                      <a:pt x="0" y="8"/>
                    </a:cubicBezTo>
                    <a:cubicBezTo>
                      <a:pt x="0" y="8"/>
                      <a:pt x="0" y="8"/>
                      <a:pt x="0" y="8"/>
                    </a:cubicBezTo>
                    <a:cubicBezTo>
                      <a:pt x="1" y="8"/>
                      <a:pt x="1" y="9"/>
                      <a:pt x="1" y="10"/>
                    </a:cubicBezTo>
                    <a:cubicBezTo>
                      <a:pt x="1" y="10"/>
                      <a:pt x="1" y="10"/>
                      <a:pt x="1" y="10"/>
                    </a:cubicBezTo>
                    <a:cubicBezTo>
                      <a:pt x="1" y="10"/>
                      <a:pt x="1" y="10"/>
                      <a:pt x="2" y="11"/>
                    </a:cubicBezTo>
                    <a:cubicBezTo>
                      <a:pt x="2" y="12"/>
                      <a:pt x="2" y="13"/>
                      <a:pt x="2" y="13"/>
                    </a:cubicBezTo>
                    <a:cubicBezTo>
                      <a:pt x="3" y="14"/>
                      <a:pt x="2" y="14"/>
                      <a:pt x="2" y="15"/>
                    </a:cubicBezTo>
                    <a:cubicBezTo>
                      <a:pt x="3" y="15"/>
                      <a:pt x="3" y="15"/>
                      <a:pt x="4" y="16"/>
                    </a:cubicBezTo>
                    <a:cubicBezTo>
                      <a:pt x="5" y="16"/>
                      <a:pt x="6" y="16"/>
                      <a:pt x="6" y="17"/>
                    </a:cubicBezTo>
                    <a:cubicBezTo>
                      <a:pt x="6" y="17"/>
                      <a:pt x="7" y="18"/>
                      <a:pt x="7" y="18"/>
                    </a:cubicBezTo>
                    <a:cubicBezTo>
                      <a:pt x="7" y="18"/>
                      <a:pt x="7" y="18"/>
                      <a:pt x="7" y="18"/>
                    </a:cubicBezTo>
                    <a:cubicBezTo>
                      <a:pt x="7" y="17"/>
                      <a:pt x="8" y="17"/>
                      <a:pt x="8" y="17"/>
                    </a:cubicBezTo>
                    <a:cubicBezTo>
                      <a:pt x="8" y="17"/>
                      <a:pt x="8" y="17"/>
                      <a:pt x="8" y="17"/>
                    </a:cubicBezTo>
                    <a:cubicBezTo>
                      <a:pt x="9" y="17"/>
                      <a:pt x="9" y="17"/>
                      <a:pt x="9" y="17"/>
                    </a:cubicBezTo>
                    <a:cubicBezTo>
                      <a:pt x="10" y="17"/>
                      <a:pt x="10" y="18"/>
                      <a:pt x="10" y="18"/>
                    </a:cubicBezTo>
                    <a:cubicBezTo>
                      <a:pt x="10" y="18"/>
                      <a:pt x="10" y="18"/>
                      <a:pt x="10" y="18"/>
                    </a:cubicBezTo>
                    <a:cubicBezTo>
                      <a:pt x="10" y="19"/>
                      <a:pt x="10" y="19"/>
                      <a:pt x="11" y="19"/>
                    </a:cubicBezTo>
                    <a:cubicBezTo>
                      <a:pt x="11" y="19"/>
                      <a:pt x="11" y="19"/>
                      <a:pt x="12" y="19"/>
                    </a:cubicBezTo>
                    <a:cubicBezTo>
                      <a:pt x="12" y="19"/>
                      <a:pt x="12" y="19"/>
                      <a:pt x="12" y="20"/>
                    </a:cubicBezTo>
                    <a:cubicBezTo>
                      <a:pt x="13" y="20"/>
                      <a:pt x="13" y="20"/>
                      <a:pt x="13" y="21"/>
                    </a:cubicBezTo>
                    <a:cubicBezTo>
                      <a:pt x="13" y="21"/>
                      <a:pt x="14" y="21"/>
                      <a:pt x="14" y="20"/>
                    </a:cubicBezTo>
                    <a:cubicBezTo>
                      <a:pt x="14" y="20"/>
                      <a:pt x="15" y="20"/>
                      <a:pt x="15" y="20"/>
                    </a:cubicBezTo>
                    <a:cubicBezTo>
                      <a:pt x="15" y="21"/>
                      <a:pt x="16" y="21"/>
                      <a:pt x="16" y="21"/>
                    </a:cubicBezTo>
                    <a:cubicBezTo>
                      <a:pt x="17" y="21"/>
                      <a:pt x="17" y="21"/>
                      <a:pt x="17" y="21"/>
                    </a:cubicBezTo>
                    <a:cubicBezTo>
                      <a:pt x="18" y="21"/>
                      <a:pt x="18" y="21"/>
                      <a:pt x="18" y="21"/>
                    </a:cubicBezTo>
                    <a:cubicBezTo>
                      <a:pt x="19" y="21"/>
                      <a:pt x="19" y="21"/>
                      <a:pt x="19" y="21"/>
                    </a:cubicBezTo>
                    <a:cubicBezTo>
                      <a:pt x="20" y="21"/>
                      <a:pt x="20" y="21"/>
                      <a:pt x="20" y="2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2" name="Freeform 131">
                <a:extLst>
                  <a:ext uri="{FF2B5EF4-FFF2-40B4-BE49-F238E27FC236}">
                    <a16:creationId xmlns:a16="http://schemas.microsoft.com/office/drawing/2014/main" id="{7B3463BE-378C-43DA-ADAF-7BBD91C8E0C9}"/>
                  </a:ext>
                </a:extLst>
              </p:cNvPr>
              <p:cNvSpPr>
                <a:spLocks/>
              </p:cNvSpPr>
              <p:nvPr userDrawn="1"/>
            </p:nvSpPr>
            <p:spPr bwMode="auto">
              <a:xfrm>
                <a:off x="3920" y="1988"/>
                <a:ext cx="60" cy="54"/>
              </a:xfrm>
              <a:custGeom>
                <a:avLst/>
                <a:gdLst>
                  <a:gd name="T0" fmla="*/ 6 w 10"/>
                  <a:gd name="T1" fmla="*/ 8 h 9"/>
                  <a:gd name="T2" fmla="*/ 7 w 10"/>
                  <a:gd name="T3" fmla="*/ 9 h 9"/>
                  <a:gd name="T4" fmla="*/ 7 w 10"/>
                  <a:gd name="T5" fmla="*/ 8 h 9"/>
                  <a:gd name="T6" fmla="*/ 9 w 10"/>
                  <a:gd name="T7" fmla="*/ 6 h 9"/>
                  <a:gd name="T8" fmla="*/ 10 w 10"/>
                  <a:gd name="T9" fmla="*/ 5 h 9"/>
                  <a:gd name="T10" fmla="*/ 10 w 10"/>
                  <a:gd name="T11" fmla="*/ 1 h 9"/>
                  <a:gd name="T12" fmla="*/ 7 w 10"/>
                  <a:gd name="T13" fmla="*/ 0 h 9"/>
                  <a:gd name="T14" fmla="*/ 3 w 10"/>
                  <a:gd name="T15" fmla="*/ 0 h 9"/>
                  <a:gd name="T16" fmla="*/ 2 w 10"/>
                  <a:gd name="T17" fmla="*/ 0 h 9"/>
                  <a:gd name="T18" fmla="*/ 1 w 10"/>
                  <a:gd name="T19" fmla="*/ 0 h 9"/>
                  <a:gd name="T20" fmla="*/ 1 w 10"/>
                  <a:gd name="T21" fmla="*/ 0 h 9"/>
                  <a:gd name="T22" fmla="*/ 0 w 10"/>
                  <a:gd name="T23" fmla="*/ 0 h 9"/>
                  <a:gd name="T24" fmla="*/ 0 w 10"/>
                  <a:gd name="T25" fmla="*/ 1 h 9"/>
                  <a:gd name="T26" fmla="*/ 1 w 10"/>
                  <a:gd name="T27" fmla="*/ 1 h 9"/>
                  <a:gd name="T28" fmla="*/ 1 w 10"/>
                  <a:gd name="T29" fmla="*/ 3 h 9"/>
                  <a:gd name="T30" fmla="*/ 3 w 10"/>
                  <a:gd name="T31" fmla="*/ 4 h 9"/>
                  <a:gd name="T32" fmla="*/ 4 w 10"/>
                  <a:gd name="T33" fmla="*/ 6 h 9"/>
                  <a:gd name="T34" fmla="*/ 4 w 10"/>
                  <a:gd name="T35" fmla="*/ 6 h 9"/>
                  <a:gd name="T36" fmla="*/ 6 w 10"/>
                  <a:gd name="T3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6" y="8"/>
                    </a:moveTo>
                    <a:cubicBezTo>
                      <a:pt x="7" y="8"/>
                      <a:pt x="7" y="9"/>
                      <a:pt x="7" y="9"/>
                    </a:cubicBezTo>
                    <a:cubicBezTo>
                      <a:pt x="7" y="9"/>
                      <a:pt x="7" y="9"/>
                      <a:pt x="7" y="8"/>
                    </a:cubicBezTo>
                    <a:cubicBezTo>
                      <a:pt x="7" y="8"/>
                      <a:pt x="8" y="6"/>
                      <a:pt x="9" y="6"/>
                    </a:cubicBezTo>
                    <a:cubicBezTo>
                      <a:pt x="9" y="5"/>
                      <a:pt x="10" y="5"/>
                      <a:pt x="10" y="5"/>
                    </a:cubicBezTo>
                    <a:cubicBezTo>
                      <a:pt x="10" y="5"/>
                      <a:pt x="10" y="3"/>
                      <a:pt x="10" y="1"/>
                    </a:cubicBezTo>
                    <a:cubicBezTo>
                      <a:pt x="9" y="0"/>
                      <a:pt x="7" y="0"/>
                      <a:pt x="7" y="0"/>
                    </a:cubicBezTo>
                    <a:cubicBezTo>
                      <a:pt x="7" y="0"/>
                      <a:pt x="4" y="0"/>
                      <a:pt x="3" y="0"/>
                    </a:cubicBezTo>
                    <a:cubicBezTo>
                      <a:pt x="3" y="0"/>
                      <a:pt x="2" y="0"/>
                      <a:pt x="2" y="0"/>
                    </a:cubicBezTo>
                    <a:cubicBezTo>
                      <a:pt x="2" y="0"/>
                      <a:pt x="2" y="0"/>
                      <a:pt x="1" y="0"/>
                    </a:cubicBezTo>
                    <a:cubicBezTo>
                      <a:pt x="1" y="0"/>
                      <a:pt x="1" y="0"/>
                      <a:pt x="1" y="0"/>
                    </a:cubicBezTo>
                    <a:cubicBezTo>
                      <a:pt x="1" y="0"/>
                      <a:pt x="0" y="0"/>
                      <a:pt x="0" y="0"/>
                    </a:cubicBezTo>
                    <a:cubicBezTo>
                      <a:pt x="0" y="0"/>
                      <a:pt x="0" y="1"/>
                      <a:pt x="0" y="1"/>
                    </a:cubicBezTo>
                    <a:cubicBezTo>
                      <a:pt x="0" y="1"/>
                      <a:pt x="0" y="1"/>
                      <a:pt x="1" y="1"/>
                    </a:cubicBezTo>
                    <a:cubicBezTo>
                      <a:pt x="1" y="2"/>
                      <a:pt x="1" y="2"/>
                      <a:pt x="1" y="3"/>
                    </a:cubicBezTo>
                    <a:cubicBezTo>
                      <a:pt x="1" y="3"/>
                      <a:pt x="2" y="4"/>
                      <a:pt x="3" y="4"/>
                    </a:cubicBezTo>
                    <a:cubicBezTo>
                      <a:pt x="3" y="5"/>
                      <a:pt x="4" y="5"/>
                      <a:pt x="4" y="6"/>
                    </a:cubicBezTo>
                    <a:cubicBezTo>
                      <a:pt x="4" y="6"/>
                      <a:pt x="4" y="6"/>
                      <a:pt x="4" y="6"/>
                    </a:cubicBezTo>
                    <a:cubicBezTo>
                      <a:pt x="5" y="7"/>
                      <a:pt x="6" y="7"/>
                      <a:pt x="6" y="8"/>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43" name="Freeform 132">
                <a:extLst>
                  <a:ext uri="{FF2B5EF4-FFF2-40B4-BE49-F238E27FC236}">
                    <a16:creationId xmlns:a16="http://schemas.microsoft.com/office/drawing/2014/main" id="{1C848630-9DA5-4CF7-84F6-9403C78D4706}"/>
                  </a:ext>
                </a:extLst>
              </p:cNvPr>
              <p:cNvSpPr>
                <a:spLocks/>
              </p:cNvSpPr>
              <p:nvPr userDrawn="1"/>
            </p:nvSpPr>
            <p:spPr bwMode="auto">
              <a:xfrm>
                <a:off x="3920" y="1988"/>
                <a:ext cx="60" cy="54"/>
              </a:xfrm>
              <a:custGeom>
                <a:avLst/>
                <a:gdLst>
                  <a:gd name="T0" fmla="*/ 6 w 10"/>
                  <a:gd name="T1" fmla="*/ 8 h 9"/>
                  <a:gd name="T2" fmla="*/ 7 w 10"/>
                  <a:gd name="T3" fmla="*/ 9 h 9"/>
                  <a:gd name="T4" fmla="*/ 7 w 10"/>
                  <a:gd name="T5" fmla="*/ 8 h 9"/>
                  <a:gd name="T6" fmla="*/ 9 w 10"/>
                  <a:gd name="T7" fmla="*/ 6 h 9"/>
                  <a:gd name="T8" fmla="*/ 10 w 10"/>
                  <a:gd name="T9" fmla="*/ 5 h 9"/>
                  <a:gd name="T10" fmla="*/ 10 w 10"/>
                  <a:gd name="T11" fmla="*/ 1 h 9"/>
                  <a:gd name="T12" fmla="*/ 7 w 10"/>
                  <a:gd name="T13" fmla="*/ 0 h 9"/>
                  <a:gd name="T14" fmla="*/ 3 w 10"/>
                  <a:gd name="T15" fmla="*/ 0 h 9"/>
                  <a:gd name="T16" fmla="*/ 2 w 10"/>
                  <a:gd name="T17" fmla="*/ 0 h 9"/>
                  <a:gd name="T18" fmla="*/ 1 w 10"/>
                  <a:gd name="T19" fmla="*/ 0 h 9"/>
                  <a:gd name="T20" fmla="*/ 1 w 10"/>
                  <a:gd name="T21" fmla="*/ 0 h 9"/>
                  <a:gd name="T22" fmla="*/ 0 w 10"/>
                  <a:gd name="T23" fmla="*/ 0 h 9"/>
                  <a:gd name="T24" fmla="*/ 0 w 10"/>
                  <a:gd name="T25" fmla="*/ 1 h 9"/>
                  <a:gd name="T26" fmla="*/ 1 w 10"/>
                  <a:gd name="T27" fmla="*/ 1 h 9"/>
                  <a:gd name="T28" fmla="*/ 1 w 10"/>
                  <a:gd name="T29" fmla="*/ 3 h 9"/>
                  <a:gd name="T30" fmla="*/ 3 w 10"/>
                  <a:gd name="T31" fmla="*/ 4 h 9"/>
                  <a:gd name="T32" fmla="*/ 4 w 10"/>
                  <a:gd name="T33" fmla="*/ 6 h 9"/>
                  <a:gd name="T34" fmla="*/ 4 w 10"/>
                  <a:gd name="T35" fmla="*/ 6 h 9"/>
                  <a:gd name="T36" fmla="*/ 6 w 10"/>
                  <a:gd name="T3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6" y="8"/>
                    </a:moveTo>
                    <a:cubicBezTo>
                      <a:pt x="7" y="8"/>
                      <a:pt x="7" y="9"/>
                      <a:pt x="7" y="9"/>
                    </a:cubicBezTo>
                    <a:cubicBezTo>
                      <a:pt x="7" y="9"/>
                      <a:pt x="7" y="9"/>
                      <a:pt x="7" y="8"/>
                    </a:cubicBezTo>
                    <a:cubicBezTo>
                      <a:pt x="7" y="8"/>
                      <a:pt x="8" y="6"/>
                      <a:pt x="9" y="6"/>
                    </a:cubicBezTo>
                    <a:cubicBezTo>
                      <a:pt x="9" y="5"/>
                      <a:pt x="10" y="5"/>
                      <a:pt x="10" y="5"/>
                    </a:cubicBezTo>
                    <a:cubicBezTo>
                      <a:pt x="10" y="5"/>
                      <a:pt x="10" y="3"/>
                      <a:pt x="10" y="1"/>
                    </a:cubicBezTo>
                    <a:cubicBezTo>
                      <a:pt x="9" y="0"/>
                      <a:pt x="7" y="0"/>
                      <a:pt x="7" y="0"/>
                    </a:cubicBezTo>
                    <a:cubicBezTo>
                      <a:pt x="7" y="0"/>
                      <a:pt x="4" y="0"/>
                      <a:pt x="3" y="0"/>
                    </a:cubicBezTo>
                    <a:cubicBezTo>
                      <a:pt x="3" y="0"/>
                      <a:pt x="2" y="0"/>
                      <a:pt x="2" y="0"/>
                    </a:cubicBezTo>
                    <a:cubicBezTo>
                      <a:pt x="2" y="0"/>
                      <a:pt x="2" y="0"/>
                      <a:pt x="1" y="0"/>
                    </a:cubicBezTo>
                    <a:cubicBezTo>
                      <a:pt x="1" y="0"/>
                      <a:pt x="1" y="0"/>
                      <a:pt x="1" y="0"/>
                    </a:cubicBezTo>
                    <a:cubicBezTo>
                      <a:pt x="1" y="0"/>
                      <a:pt x="0" y="0"/>
                      <a:pt x="0" y="0"/>
                    </a:cubicBezTo>
                    <a:cubicBezTo>
                      <a:pt x="0" y="0"/>
                      <a:pt x="0" y="1"/>
                      <a:pt x="0" y="1"/>
                    </a:cubicBezTo>
                    <a:cubicBezTo>
                      <a:pt x="0" y="1"/>
                      <a:pt x="0" y="1"/>
                      <a:pt x="1" y="1"/>
                    </a:cubicBezTo>
                    <a:cubicBezTo>
                      <a:pt x="1" y="2"/>
                      <a:pt x="1" y="2"/>
                      <a:pt x="1" y="3"/>
                    </a:cubicBezTo>
                    <a:cubicBezTo>
                      <a:pt x="1" y="3"/>
                      <a:pt x="2" y="4"/>
                      <a:pt x="3" y="4"/>
                    </a:cubicBezTo>
                    <a:cubicBezTo>
                      <a:pt x="3" y="5"/>
                      <a:pt x="4" y="5"/>
                      <a:pt x="4" y="6"/>
                    </a:cubicBezTo>
                    <a:cubicBezTo>
                      <a:pt x="4" y="6"/>
                      <a:pt x="4" y="6"/>
                      <a:pt x="4" y="6"/>
                    </a:cubicBezTo>
                    <a:cubicBezTo>
                      <a:pt x="5" y="7"/>
                      <a:pt x="6" y="7"/>
                      <a:pt x="6" y="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4" name="Freeform 133">
                <a:extLst>
                  <a:ext uri="{FF2B5EF4-FFF2-40B4-BE49-F238E27FC236}">
                    <a16:creationId xmlns:a16="http://schemas.microsoft.com/office/drawing/2014/main" id="{BF48825D-274E-4BCB-9A06-7C9C9E61AFE0}"/>
                  </a:ext>
                </a:extLst>
              </p:cNvPr>
              <p:cNvSpPr>
                <a:spLocks/>
              </p:cNvSpPr>
              <p:nvPr userDrawn="1"/>
            </p:nvSpPr>
            <p:spPr bwMode="auto">
              <a:xfrm>
                <a:off x="3890" y="1957"/>
                <a:ext cx="90" cy="79"/>
              </a:xfrm>
              <a:custGeom>
                <a:avLst/>
                <a:gdLst>
                  <a:gd name="T0" fmla="*/ 0 w 15"/>
                  <a:gd name="T1" fmla="*/ 5 h 13"/>
                  <a:gd name="T2" fmla="*/ 3 w 15"/>
                  <a:gd name="T3" fmla="*/ 6 h 13"/>
                  <a:gd name="T4" fmla="*/ 5 w 15"/>
                  <a:gd name="T5" fmla="*/ 10 h 13"/>
                  <a:gd name="T6" fmla="*/ 6 w 15"/>
                  <a:gd name="T7" fmla="*/ 11 h 13"/>
                  <a:gd name="T8" fmla="*/ 7 w 15"/>
                  <a:gd name="T9" fmla="*/ 11 h 13"/>
                  <a:gd name="T10" fmla="*/ 10 w 15"/>
                  <a:gd name="T11" fmla="*/ 13 h 13"/>
                  <a:gd name="T12" fmla="*/ 10 w 15"/>
                  <a:gd name="T13" fmla="*/ 13 h 13"/>
                  <a:gd name="T14" fmla="*/ 9 w 15"/>
                  <a:gd name="T15" fmla="*/ 12 h 13"/>
                  <a:gd name="T16" fmla="*/ 8 w 15"/>
                  <a:gd name="T17" fmla="*/ 11 h 13"/>
                  <a:gd name="T18" fmla="*/ 8 w 15"/>
                  <a:gd name="T19" fmla="*/ 10 h 13"/>
                  <a:gd name="T20" fmla="*/ 6 w 15"/>
                  <a:gd name="T21" fmla="*/ 8 h 13"/>
                  <a:gd name="T22" fmla="*/ 5 w 15"/>
                  <a:gd name="T23" fmla="*/ 7 h 13"/>
                  <a:gd name="T24" fmla="*/ 5 w 15"/>
                  <a:gd name="T25" fmla="*/ 6 h 13"/>
                  <a:gd name="T26" fmla="*/ 5 w 15"/>
                  <a:gd name="T27" fmla="*/ 5 h 13"/>
                  <a:gd name="T28" fmla="*/ 6 w 15"/>
                  <a:gd name="T29" fmla="*/ 5 h 13"/>
                  <a:gd name="T30" fmla="*/ 7 w 15"/>
                  <a:gd name="T31" fmla="*/ 5 h 13"/>
                  <a:gd name="T32" fmla="*/ 8 w 15"/>
                  <a:gd name="T33" fmla="*/ 4 h 13"/>
                  <a:gd name="T34" fmla="*/ 8 w 15"/>
                  <a:gd name="T35" fmla="*/ 4 h 13"/>
                  <a:gd name="T36" fmla="*/ 13 w 15"/>
                  <a:gd name="T37" fmla="*/ 5 h 13"/>
                  <a:gd name="T38" fmla="*/ 15 w 15"/>
                  <a:gd name="T39" fmla="*/ 6 h 13"/>
                  <a:gd name="T40" fmla="*/ 15 w 15"/>
                  <a:gd name="T41" fmla="*/ 6 h 13"/>
                  <a:gd name="T42" fmla="*/ 15 w 15"/>
                  <a:gd name="T43" fmla="*/ 5 h 13"/>
                  <a:gd name="T44" fmla="*/ 14 w 15"/>
                  <a:gd name="T45" fmla="*/ 4 h 13"/>
                  <a:gd name="T46" fmla="*/ 13 w 15"/>
                  <a:gd name="T47" fmla="*/ 2 h 13"/>
                  <a:gd name="T48" fmla="*/ 12 w 15"/>
                  <a:gd name="T49" fmla="*/ 2 h 13"/>
                  <a:gd name="T50" fmla="*/ 12 w 15"/>
                  <a:gd name="T51" fmla="*/ 2 h 13"/>
                  <a:gd name="T52" fmla="*/ 9 w 15"/>
                  <a:gd name="T53" fmla="*/ 2 h 13"/>
                  <a:gd name="T54" fmla="*/ 7 w 15"/>
                  <a:gd name="T55" fmla="*/ 0 h 13"/>
                  <a:gd name="T56" fmla="*/ 5 w 15"/>
                  <a:gd name="T57" fmla="*/ 1 h 13"/>
                  <a:gd name="T58" fmla="*/ 5 w 15"/>
                  <a:gd name="T59" fmla="*/ 2 h 13"/>
                  <a:gd name="T60" fmla="*/ 4 w 15"/>
                  <a:gd name="T61" fmla="*/ 2 h 13"/>
                  <a:gd name="T62" fmla="*/ 4 w 15"/>
                  <a:gd name="T63" fmla="*/ 4 h 13"/>
                  <a:gd name="T64" fmla="*/ 3 w 15"/>
                  <a:gd name="T65" fmla="*/ 4 h 13"/>
                  <a:gd name="T66" fmla="*/ 3 w 15"/>
                  <a:gd name="T67" fmla="*/ 4 h 13"/>
                  <a:gd name="T68" fmla="*/ 2 w 15"/>
                  <a:gd name="T69" fmla="*/ 4 h 13"/>
                  <a:gd name="T70" fmla="*/ 0 w 15"/>
                  <a:gd name="T71" fmla="*/ 4 h 13"/>
                  <a:gd name="T72" fmla="*/ 0 w 15"/>
                  <a:gd name="T73" fmla="*/ 4 h 13"/>
                  <a:gd name="T74" fmla="*/ 0 w 15"/>
                  <a:gd name="T75" fmla="*/ 5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 h="13">
                    <a:moveTo>
                      <a:pt x="0" y="5"/>
                    </a:moveTo>
                    <a:cubicBezTo>
                      <a:pt x="1" y="5"/>
                      <a:pt x="2" y="5"/>
                      <a:pt x="3" y="6"/>
                    </a:cubicBezTo>
                    <a:cubicBezTo>
                      <a:pt x="3" y="7"/>
                      <a:pt x="4" y="9"/>
                      <a:pt x="5" y="10"/>
                    </a:cubicBezTo>
                    <a:cubicBezTo>
                      <a:pt x="5" y="10"/>
                      <a:pt x="6" y="11"/>
                      <a:pt x="6" y="11"/>
                    </a:cubicBezTo>
                    <a:cubicBezTo>
                      <a:pt x="7" y="11"/>
                      <a:pt x="7" y="11"/>
                      <a:pt x="7" y="11"/>
                    </a:cubicBezTo>
                    <a:cubicBezTo>
                      <a:pt x="7" y="12"/>
                      <a:pt x="8" y="12"/>
                      <a:pt x="10" y="13"/>
                    </a:cubicBezTo>
                    <a:cubicBezTo>
                      <a:pt x="10" y="13"/>
                      <a:pt x="10" y="13"/>
                      <a:pt x="10" y="13"/>
                    </a:cubicBezTo>
                    <a:cubicBezTo>
                      <a:pt x="10" y="12"/>
                      <a:pt x="10" y="12"/>
                      <a:pt x="9" y="12"/>
                    </a:cubicBezTo>
                    <a:cubicBezTo>
                      <a:pt x="9" y="11"/>
                      <a:pt x="8" y="11"/>
                      <a:pt x="8" y="11"/>
                    </a:cubicBezTo>
                    <a:cubicBezTo>
                      <a:pt x="8" y="10"/>
                      <a:pt x="8" y="10"/>
                      <a:pt x="8" y="10"/>
                    </a:cubicBezTo>
                    <a:cubicBezTo>
                      <a:pt x="7" y="9"/>
                      <a:pt x="6" y="8"/>
                      <a:pt x="6" y="8"/>
                    </a:cubicBezTo>
                    <a:cubicBezTo>
                      <a:pt x="6" y="7"/>
                      <a:pt x="6" y="7"/>
                      <a:pt x="5" y="7"/>
                    </a:cubicBezTo>
                    <a:cubicBezTo>
                      <a:pt x="5" y="6"/>
                      <a:pt x="5" y="6"/>
                      <a:pt x="5" y="6"/>
                    </a:cubicBezTo>
                    <a:cubicBezTo>
                      <a:pt x="5" y="5"/>
                      <a:pt x="5" y="5"/>
                      <a:pt x="5" y="5"/>
                    </a:cubicBezTo>
                    <a:cubicBezTo>
                      <a:pt x="5" y="5"/>
                      <a:pt x="6" y="4"/>
                      <a:pt x="6" y="5"/>
                    </a:cubicBezTo>
                    <a:cubicBezTo>
                      <a:pt x="6" y="5"/>
                      <a:pt x="7" y="5"/>
                      <a:pt x="7" y="5"/>
                    </a:cubicBezTo>
                    <a:cubicBezTo>
                      <a:pt x="7" y="5"/>
                      <a:pt x="8" y="4"/>
                      <a:pt x="8" y="4"/>
                    </a:cubicBezTo>
                    <a:cubicBezTo>
                      <a:pt x="8" y="4"/>
                      <a:pt x="8" y="4"/>
                      <a:pt x="8" y="4"/>
                    </a:cubicBezTo>
                    <a:cubicBezTo>
                      <a:pt x="9" y="5"/>
                      <a:pt x="11" y="5"/>
                      <a:pt x="13" y="5"/>
                    </a:cubicBezTo>
                    <a:cubicBezTo>
                      <a:pt x="13" y="5"/>
                      <a:pt x="14" y="5"/>
                      <a:pt x="15" y="6"/>
                    </a:cubicBezTo>
                    <a:cubicBezTo>
                      <a:pt x="15" y="6"/>
                      <a:pt x="15" y="6"/>
                      <a:pt x="15" y="6"/>
                    </a:cubicBezTo>
                    <a:cubicBezTo>
                      <a:pt x="15" y="5"/>
                      <a:pt x="15" y="5"/>
                      <a:pt x="15" y="5"/>
                    </a:cubicBezTo>
                    <a:cubicBezTo>
                      <a:pt x="15" y="4"/>
                      <a:pt x="15" y="4"/>
                      <a:pt x="14" y="4"/>
                    </a:cubicBezTo>
                    <a:cubicBezTo>
                      <a:pt x="14" y="4"/>
                      <a:pt x="13" y="3"/>
                      <a:pt x="13" y="2"/>
                    </a:cubicBezTo>
                    <a:cubicBezTo>
                      <a:pt x="13" y="2"/>
                      <a:pt x="13" y="2"/>
                      <a:pt x="12" y="2"/>
                    </a:cubicBezTo>
                    <a:cubicBezTo>
                      <a:pt x="12" y="2"/>
                      <a:pt x="12" y="2"/>
                      <a:pt x="12" y="2"/>
                    </a:cubicBezTo>
                    <a:cubicBezTo>
                      <a:pt x="11" y="2"/>
                      <a:pt x="10" y="2"/>
                      <a:pt x="9" y="2"/>
                    </a:cubicBezTo>
                    <a:cubicBezTo>
                      <a:pt x="9" y="1"/>
                      <a:pt x="8" y="0"/>
                      <a:pt x="7" y="0"/>
                    </a:cubicBezTo>
                    <a:cubicBezTo>
                      <a:pt x="6" y="0"/>
                      <a:pt x="6" y="1"/>
                      <a:pt x="5" y="1"/>
                    </a:cubicBezTo>
                    <a:cubicBezTo>
                      <a:pt x="5" y="1"/>
                      <a:pt x="5" y="1"/>
                      <a:pt x="5" y="2"/>
                    </a:cubicBezTo>
                    <a:cubicBezTo>
                      <a:pt x="5" y="2"/>
                      <a:pt x="5" y="2"/>
                      <a:pt x="4" y="2"/>
                    </a:cubicBezTo>
                    <a:cubicBezTo>
                      <a:pt x="4" y="2"/>
                      <a:pt x="4" y="3"/>
                      <a:pt x="4" y="4"/>
                    </a:cubicBezTo>
                    <a:cubicBezTo>
                      <a:pt x="4" y="4"/>
                      <a:pt x="3" y="4"/>
                      <a:pt x="3" y="4"/>
                    </a:cubicBezTo>
                    <a:cubicBezTo>
                      <a:pt x="3" y="4"/>
                      <a:pt x="3" y="4"/>
                      <a:pt x="3" y="4"/>
                    </a:cubicBezTo>
                    <a:cubicBezTo>
                      <a:pt x="2" y="4"/>
                      <a:pt x="2" y="4"/>
                      <a:pt x="2" y="4"/>
                    </a:cubicBezTo>
                    <a:cubicBezTo>
                      <a:pt x="1" y="4"/>
                      <a:pt x="1" y="4"/>
                      <a:pt x="0" y="4"/>
                    </a:cubicBezTo>
                    <a:cubicBezTo>
                      <a:pt x="0" y="4"/>
                      <a:pt x="0" y="4"/>
                      <a:pt x="0" y="4"/>
                    </a:cubicBezTo>
                    <a:cubicBezTo>
                      <a:pt x="0" y="5"/>
                      <a:pt x="0" y="5"/>
                      <a:pt x="0" y="5"/>
                    </a:cubicBezTo>
                    <a:close/>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45" name="Freeform 134">
                <a:extLst>
                  <a:ext uri="{FF2B5EF4-FFF2-40B4-BE49-F238E27FC236}">
                    <a16:creationId xmlns:a16="http://schemas.microsoft.com/office/drawing/2014/main" id="{D224E465-55FB-479A-85D2-0D2128742919}"/>
                  </a:ext>
                </a:extLst>
              </p:cNvPr>
              <p:cNvSpPr>
                <a:spLocks/>
              </p:cNvSpPr>
              <p:nvPr userDrawn="1"/>
            </p:nvSpPr>
            <p:spPr bwMode="auto">
              <a:xfrm>
                <a:off x="3890" y="1957"/>
                <a:ext cx="90" cy="79"/>
              </a:xfrm>
              <a:custGeom>
                <a:avLst/>
                <a:gdLst>
                  <a:gd name="T0" fmla="*/ 0 w 15"/>
                  <a:gd name="T1" fmla="*/ 5 h 13"/>
                  <a:gd name="T2" fmla="*/ 3 w 15"/>
                  <a:gd name="T3" fmla="*/ 6 h 13"/>
                  <a:gd name="T4" fmla="*/ 5 w 15"/>
                  <a:gd name="T5" fmla="*/ 10 h 13"/>
                  <a:gd name="T6" fmla="*/ 6 w 15"/>
                  <a:gd name="T7" fmla="*/ 11 h 13"/>
                  <a:gd name="T8" fmla="*/ 7 w 15"/>
                  <a:gd name="T9" fmla="*/ 11 h 13"/>
                  <a:gd name="T10" fmla="*/ 10 w 15"/>
                  <a:gd name="T11" fmla="*/ 13 h 13"/>
                  <a:gd name="T12" fmla="*/ 10 w 15"/>
                  <a:gd name="T13" fmla="*/ 13 h 13"/>
                  <a:gd name="T14" fmla="*/ 9 w 15"/>
                  <a:gd name="T15" fmla="*/ 12 h 13"/>
                  <a:gd name="T16" fmla="*/ 8 w 15"/>
                  <a:gd name="T17" fmla="*/ 11 h 13"/>
                  <a:gd name="T18" fmla="*/ 8 w 15"/>
                  <a:gd name="T19" fmla="*/ 10 h 13"/>
                  <a:gd name="T20" fmla="*/ 6 w 15"/>
                  <a:gd name="T21" fmla="*/ 8 h 13"/>
                  <a:gd name="T22" fmla="*/ 5 w 15"/>
                  <a:gd name="T23" fmla="*/ 7 h 13"/>
                  <a:gd name="T24" fmla="*/ 5 w 15"/>
                  <a:gd name="T25" fmla="*/ 6 h 13"/>
                  <a:gd name="T26" fmla="*/ 5 w 15"/>
                  <a:gd name="T27" fmla="*/ 5 h 13"/>
                  <a:gd name="T28" fmla="*/ 6 w 15"/>
                  <a:gd name="T29" fmla="*/ 5 h 13"/>
                  <a:gd name="T30" fmla="*/ 7 w 15"/>
                  <a:gd name="T31" fmla="*/ 5 h 13"/>
                  <a:gd name="T32" fmla="*/ 8 w 15"/>
                  <a:gd name="T33" fmla="*/ 4 h 13"/>
                  <a:gd name="T34" fmla="*/ 8 w 15"/>
                  <a:gd name="T35" fmla="*/ 4 h 13"/>
                  <a:gd name="T36" fmla="*/ 13 w 15"/>
                  <a:gd name="T37" fmla="*/ 5 h 13"/>
                  <a:gd name="T38" fmla="*/ 15 w 15"/>
                  <a:gd name="T39" fmla="*/ 6 h 13"/>
                  <a:gd name="T40" fmla="*/ 15 w 15"/>
                  <a:gd name="T41" fmla="*/ 6 h 13"/>
                  <a:gd name="T42" fmla="*/ 15 w 15"/>
                  <a:gd name="T43" fmla="*/ 5 h 13"/>
                  <a:gd name="T44" fmla="*/ 14 w 15"/>
                  <a:gd name="T45" fmla="*/ 4 h 13"/>
                  <a:gd name="T46" fmla="*/ 13 w 15"/>
                  <a:gd name="T47" fmla="*/ 2 h 13"/>
                  <a:gd name="T48" fmla="*/ 12 w 15"/>
                  <a:gd name="T49" fmla="*/ 2 h 13"/>
                  <a:gd name="T50" fmla="*/ 12 w 15"/>
                  <a:gd name="T51" fmla="*/ 2 h 13"/>
                  <a:gd name="T52" fmla="*/ 9 w 15"/>
                  <a:gd name="T53" fmla="*/ 2 h 13"/>
                  <a:gd name="T54" fmla="*/ 7 w 15"/>
                  <a:gd name="T55" fmla="*/ 0 h 13"/>
                  <a:gd name="T56" fmla="*/ 5 w 15"/>
                  <a:gd name="T57" fmla="*/ 1 h 13"/>
                  <a:gd name="T58" fmla="*/ 5 w 15"/>
                  <a:gd name="T59" fmla="*/ 2 h 13"/>
                  <a:gd name="T60" fmla="*/ 4 w 15"/>
                  <a:gd name="T61" fmla="*/ 2 h 13"/>
                  <a:gd name="T62" fmla="*/ 4 w 15"/>
                  <a:gd name="T63" fmla="*/ 4 h 13"/>
                  <a:gd name="T64" fmla="*/ 3 w 15"/>
                  <a:gd name="T65" fmla="*/ 4 h 13"/>
                  <a:gd name="T66" fmla="*/ 3 w 15"/>
                  <a:gd name="T67" fmla="*/ 4 h 13"/>
                  <a:gd name="T68" fmla="*/ 2 w 15"/>
                  <a:gd name="T69" fmla="*/ 4 h 13"/>
                  <a:gd name="T70" fmla="*/ 0 w 15"/>
                  <a:gd name="T71" fmla="*/ 4 h 13"/>
                  <a:gd name="T72" fmla="*/ 0 w 15"/>
                  <a:gd name="T73" fmla="*/ 4 h 13"/>
                  <a:gd name="T74" fmla="*/ 0 w 15"/>
                  <a:gd name="T75" fmla="*/ 5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 h="13">
                    <a:moveTo>
                      <a:pt x="0" y="5"/>
                    </a:moveTo>
                    <a:cubicBezTo>
                      <a:pt x="1" y="5"/>
                      <a:pt x="2" y="5"/>
                      <a:pt x="3" y="6"/>
                    </a:cubicBezTo>
                    <a:cubicBezTo>
                      <a:pt x="3" y="7"/>
                      <a:pt x="4" y="9"/>
                      <a:pt x="5" y="10"/>
                    </a:cubicBezTo>
                    <a:cubicBezTo>
                      <a:pt x="5" y="10"/>
                      <a:pt x="6" y="11"/>
                      <a:pt x="6" y="11"/>
                    </a:cubicBezTo>
                    <a:cubicBezTo>
                      <a:pt x="7" y="11"/>
                      <a:pt x="7" y="11"/>
                      <a:pt x="7" y="11"/>
                    </a:cubicBezTo>
                    <a:cubicBezTo>
                      <a:pt x="7" y="12"/>
                      <a:pt x="8" y="12"/>
                      <a:pt x="10" y="13"/>
                    </a:cubicBezTo>
                    <a:cubicBezTo>
                      <a:pt x="10" y="13"/>
                      <a:pt x="10" y="13"/>
                      <a:pt x="10" y="13"/>
                    </a:cubicBezTo>
                    <a:cubicBezTo>
                      <a:pt x="10" y="12"/>
                      <a:pt x="10" y="12"/>
                      <a:pt x="9" y="12"/>
                    </a:cubicBezTo>
                    <a:cubicBezTo>
                      <a:pt x="9" y="11"/>
                      <a:pt x="8" y="11"/>
                      <a:pt x="8" y="11"/>
                    </a:cubicBezTo>
                    <a:cubicBezTo>
                      <a:pt x="8" y="10"/>
                      <a:pt x="8" y="10"/>
                      <a:pt x="8" y="10"/>
                    </a:cubicBezTo>
                    <a:cubicBezTo>
                      <a:pt x="7" y="9"/>
                      <a:pt x="6" y="8"/>
                      <a:pt x="6" y="8"/>
                    </a:cubicBezTo>
                    <a:cubicBezTo>
                      <a:pt x="6" y="7"/>
                      <a:pt x="6" y="7"/>
                      <a:pt x="5" y="7"/>
                    </a:cubicBezTo>
                    <a:cubicBezTo>
                      <a:pt x="5" y="6"/>
                      <a:pt x="5" y="6"/>
                      <a:pt x="5" y="6"/>
                    </a:cubicBezTo>
                    <a:cubicBezTo>
                      <a:pt x="5" y="5"/>
                      <a:pt x="5" y="5"/>
                      <a:pt x="5" y="5"/>
                    </a:cubicBezTo>
                    <a:cubicBezTo>
                      <a:pt x="5" y="5"/>
                      <a:pt x="6" y="4"/>
                      <a:pt x="6" y="5"/>
                    </a:cubicBezTo>
                    <a:cubicBezTo>
                      <a:pt x="6" y="5"/>
                      <a:pt x="7" y="5"/>
                      <a:pt x="7" y="5"/>
                    </a:cubicBezTo>
                    <a:cubicBezTo>
                      <a:pt x="7" y="5"/>
                      <a:pt x="8" y="4"/>
                      <a:pt x="8" y="4"/>
                    </a:cubicBezTo>
                    <a:cubicBezTo>
                      <a:pt x="8" y="4"/>
                      <a:pt x="8" y="4"/>
                      <a:pt x="8" y="4"/>
                    </a:cubicBezTo>
                    <a:cubicBezTo>
                      <a:pt x="9" y="5"/>
                      <a:pt x="11" y="5"/>
                      <a:pt x="13" y="5"/>
                    </a:cubicBezTo>
                    <a:cubicBezTo>
                      <a:pt x="13" y="5"/>
                      <a:pt x="14" y="5"/>
                      <a:pt x="15" y="6"/>
                    </a:cubicBezTo>
                    <a:cubicBezTo>
                      <a:pt x="15" y="6"/>
                      <a:pt x="15" y="6"/>
                      <a:pt x="15" y="6"/>
                    </a:cubicBezTo>
                    <a:cubicBezTo>
                      <a:pt x="15" y="5"/>
                      <a:pt x="15" y="5"/>
                      <a:pt x="15" y="5"/>
                    </a:cubicBezTo>
                    <a:cubicBezTo>
                      <a:pt x="15" y="4"/>
                      <a:pt x="15" y="4"/>
                      <a:pt x="14" y="4"/>
                    </a:cubicBezTo>
                    <a:cubicBezTo>
                      <a:pt x="14" y="4"/>
                      <a:pt x="13" y="3"/>
                      <a:pt x="13" y="2"/>
                    </a:cubicBezTo>
                    <a:cubicBezTo>
                      <a:pt x="13" y="2"/>
                      <a:pt x="13" y="2"/>
                      <a:pt x="12" y="2"/>
                    </a:cubicBezTo>
                    <a:cubicBezTo>
                      <a:pt x="12" y="2"/>
                      <a:pt x="12" y="2"/>
                      <a:pt x="12" y="2"/>
                    </a:cubicBezTo>
                    <a:cubicBezTo>
                      <a:pt x="11" y="2"/>
                      <a:pt x="10" y="2"/>
                      <a:pt x="9" y="2"/>
                    </a:cubicBezTo>
                    <a:cubicBezTo>
                      <a:pt x="9" y="1"/>
                      <a:pt x="8" y="0"/>
                      <a:pt x="7" y="0"/>
                    </a:cubicBezTo>
                    <a:cubicBezTo>
                      <a:pt x="6" y="0"/>
                      <a:pt x="6" y="1"/>
                      <a:pt x="5" y="1"/>
                    </a:cubicBezTo>
                    <a:cubicBezTo>
                      <a:pt x="5" y="1"/>
                      <a:pt x="5" y="1"/>
                      <a:pt x="5" y="2"/>
                    </a:cubicBezTo>
                    <a:cubicBezTo>
                      <a:pt x="5" y="2"/>
                      <a:pt x="5" y="2"/>
                      <a:pt x="4" y="2"/>
                    </a:cubicBezTo>
                    <a:cubicBezTo>
                      <a:pt x="4" y="2"/>
                      <a:pt x="4" y="3"/>
                      <a:pt x="4" y="4"/>
                    </a:cubicBezTo>
                    <a:cubicBezTo>
                      <a:pt x="4" y="4"/>
                      <a:pt x="3" y="4"/>
                      <a:pt x="3" y="4"/>
                    </a:cubicBezTo>
                    <a:cubicBezTo>
                      <a:pt x="3" y="4"/>
                      <a:pt x="3" y="4"/>
                      <a:pt x="3" y="4"/>
                    </a:cubicBezTo>
                    <a:cubicBezTo>
                      <a:pt x="2" y="4"/>
                      <a:pt x="2" y="4"/>
                      <a:pt x="2" y="4"/>
                    </a:cubicBezTo>
                    <a:cubicBezTo>
                      <a:pt x="1" y="4"/>
                      <a:pt x="1" y="4"/>
                      <a:pt x="0" y="4"/>
                    </a:cubicBezTo>
                    <a:cubicBezTo>
                      <a:pt x="0" y="4"/>
                      <a:pt x="0" y="4"/>
                      <a:pt x="0" y="4"/>
                    </a:cubicBezTo>
                    <a:cubicBezTo>
                      <a:pt x="0" y="5"/>
                      <a:pt x="0" y="5"/>
                      <a:pt x="0" y="5"/>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6" name="Freeform 135">
                <a:extLst>
                  <a:ext uri="{FF2B5EF4-FFF2-40B4-BE49-F238E27FC236}">
                    <a16:creationId xmlns:a16="http://schemas.microsoft.com/office/drawing/2014/main" id="{86E88AF8-5EE5-4B9A-8989-EA1D15B21F72}"/>
                  </a:ext>
                </a:extLst>
              </p:cNvPr>
              <p:cNvSpPr>
                <a:spLocks/>
              </p:cNvSpPr>
              <p:nvPr userDrawn="1"/>
            </p:nvSpPr>
            <p:spPr bwMode="auto">
              <a:xfrm>
                <a:off x="3980" y="2042"/>
                <a:ext cx="30" cy="61"/>
              </a:xfrm>
              <a:custGeom>
                <a:avLst/>
                <a:gdLst>
                  <a:gd name="T0" fmla="*/ 0 w 5"/>
                  <a:gd name="T1" fmla="*/ 2 h 10"/>
                  <a:gd name="T2" fmla="*/ 1 w 5"/>
                  <a:gd name="T3" fmla="*/ 3 h 10"/>
                  <a:gd name="T4" fmla="*/ 1 w 5"/>
                  <a:gd name="T5" fmla="*/ 4 h 10"/>
                  <a:gd name="T6" fmla="*/ 0 w 5"/>
                  <a:gd name="T7" fmla="*/ 6 h 10"/>
                  <a:gd name="T8" fmla="*/ 0 w 5"/>
                  <a:gd name="T9" fmla="*/ 8 h 10"/>
                  <a:gd name="T10" fmla="*/ 1 w 5"/>
                  <a:gd name="T11" fmla="*/ 9 h 10"/>
                  <a:gd name="T12" fmla="*/ 2 w 5"/>
                  <a:gd name="T13" fmla="*/ 10 h 10"/>
                  <a:gd name="T14" fmla="*/ 2 w 5"/>
                  <a:gd name="T15" fmla="*/ 10 h 10"/>
                  <a:gd name="T16" fmla="*/ 3 w 5"/>
                  <a:gd name="T17" fmla="*/ 9 h 10"/>
                  <a:gd name="T18" fmla="*/ 3 w 5"/>
                  <a:gd name="T19" fmla="*/ 8 h 10"/>
                  <a:gd name="T20" fmla="*/ 4 w 5"/>
                  <a:gd name="T21" fmla="*/ 8 h 10"/>
                  <a:gd name="T22" fmla="*/ 5 w 5"/>
                  <a:gd name="T23" fmla="*/ 6 h 10"/>
                  <a:gd name="T24" fmla="*/ 3 w 5"/>
                  <a:gd name="T25" fmla="*/ 4 h 10"/>
                  <a:gd name="T26" fmla="*/ 3 w 5"/>
                  <a:gd name="T27" fmla="*/ 1 h 10"/>
                  <a:gd name="T28" fmla="*/ 1 w 5"/>
                  <a:gd name="T29" fmla="*/ 0 h 10"/>
                  <a:gd name="T30" fmla="*/ 0 w 5"/>
                  <a:gd name="T31"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10">
                    <a:moveTo>
                      <a:pt x="0" y="2"/>
                    </a:moveTo>
                    <a:cubicBezTo>
                      <a:pt x="1" y="2"/>
                      <a:pt x="1" y="3"/>
                      <a:pt x="1" y="3"/>
                    </a:cubicBezTo>
                    <a:cubicBezTo>
                      <a:pt x="1" y="3"/>
                      <a:pt x="1" y="4"/>
                      <a:pt x="1" y="4"/>
                    </a:cubicBezTo>
                    <a:cubicBezTo>
                      <a:pt x="0" y="4"/>
                      <a:pt x="0" y="5"/>
                      <a:pt x="0" y="6"/>
                    </a:cubicBezTo>
                    <a:cubicBezTo>
                      <a:pt x="0" y="7"/>
                      <a:pt x="0" y="8"/>
                      <a:pt x="0" y="8"/>
                    </a:cubicBezTo>
                    <a:cubicBezTo>
                      <a:pt x="1" y="8"/>
                      <a:pt x="1" y="9"/>
                      <a:pt x="1" y="9"/>
                    </a:cubicBezTo>
                    <a:cubicBezTo>
                      <a:pt x="2" y="10"/>
                      <a:pt x="2" y="10"/>
                      <a:pt x="2" y="10"/>
                    </a:cubicBezTo>
                    <a:cubicBezTo>
                      <a:pt x="2" y="10"/>
                      <a:pt x="2" y="10"/>
                      <a:pt x="2" y="10"/>
                    </a:cubicBezTo>
                    <a:cubicBezTo>
                      <a:pt x="2" y="10"/>
                      <a:pt x="3" y="9"/>
                      <a:pt x="3" y="9"/>
                    </a:cubicBezTo>
                    <a:cubicBezTo>
                      <a:pt x="3" y="9"/>
                      <a:pt x="3" y="9"/>
                      <a:pt x="3" y="8"/>
                    </a:cubicBezTo>
                    <a:cubicBezTo>
                      <a:pt x="3" y="8"/>
                      <a:pt x="4" y="8"/>
                      <a:pt x="4" y="8"/>
                    </a:cubicBezTo>
                    <a:cubicBezTo>
                      <a:pt x="4" y="7"/>
                      <a:pt x="5" y="6"/>
                      <a:pt x="5" y="6"/>
                    </a:cubicBezTo>
                    <a:cubicBezTo>
                      <a:pt x="4" y="6"/>
                      <a:pt x="3" y="5"/>
                      <a:pt x="3" y="4"/>
                    </a:cubicBezTo>
                    <a:cubicBezTo>
                      <a:pt x="3" y="4"/>
                      <a:pt x="3" y="2"/>
                      <a:pt x="3" y="1"/>
                    </a:cubicBezTo>
                    <a:cubicBezTo>
                      <a:pt x="2" y="1"/>
                      <a:pt x="1" y="0"/>
                      <a:pt x="1" y="0"/>
                    </a:cubicBezTo>
                    <a:cubicBezTo>
                      <a:pt x="1" y="0"/>
                      <a:pt x="0" y="1"/>
                      <a:pt x="0" y="2"/>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47" name="Freeform 136">
                <a:extLst>
                  <a:ext uri="{FF2B5EF4-FFF2-40B4-BE49-F238E27FC236}">
                    <a16:creationId xmlns:a16="http://schemas.microsoft.com/office/drawing/2014/main" id="{A6DA64B8-E9A5-4501-8843-A4FE7145D816}"/>
                  </a:ext>
                </a:extLst>
              </p:cNvPr>
              <p:cNvSpPr>
                <a:spLocks/>
              </p:cNvSpPr>
              <p:nvPr userDrawn="1"/>
            </p:nvSpPr>
            <p:spPr bwMode="auto">
              <a:xfrm>
                <a:off x="3980" y="2042"/>
                <a:ext cx="30" cy="61"/>
              </a:xfrm>
              <a:custGeom>
                <a:avLst/>
                <a:gdLst>
                  <a:gd name="T0" fmla="*/ 0 w 5"/>
                  <a:gd name="T1" fmla="*/ 2 h 10"/>
                  <a:gd name="T2" fmla="*/ 1 w 5"/>
                  <a:gd name="T3" fmla="*/ 3 h 10"/>
                  <a:gd name="T4" fmla="*/ 1 w 5"/>
                  <a:gd name="T5" fmla="*/ 4 h 10"/>
                  <a:gd name="T6" fmla="*/ 0 w 5"/>
                  <a:gd name="T7" fmla="*/ 6 h 10"/>
                  <a:gd name="T8" fmla="*/ 0 w 5"/>
                  <a:gd name="T9" fmla="*/ 8 h 10"/>
                  <a:gd name="T10" fmla="*/ 1 w 5"/>
                  <a:gd name="T11" fmla="*/ 9 h 10"/>
                  <a:gd name="T12" fmla="*/ 2 w 5"/>
                  <a:gd name="T13" fmla="*/ 10 h 10"/>
                  <a:gd name="T14" fmla="*/ 2 w 5"/>
                  <a:gd name="T15" fmla="*/ 10 h 10"/>
                  <a:gd name="T16" fmla="*/ 3 w 5"/>
                  <a:gd name="T17" fmla="*/ 9 h 10"/>
                  <a:gd name="T18" fmla="*/ 3 w 5"/>
                  <a:gd name="T19" fmla="*/ 8 h 10"/>
                  <a:gd name="T20" fmla="*/ 4 w 5"/>
                  <a:gd name="T21" fmla="*/ 8 h 10"/>
                  <a:gd name="T22" fmla="*/ 5 w 5"/>
                  <a:gd name="T23" fmla="*/ 6 h 10"/>
                  <a:gd name="T24" fmla="*/ 3 w 5"/>
                  <a:gd name="T25" fmla="*/ 4 h 10"/>
                  <a:gd name="T26" fmla="*/ 3 w 5"/>
                  <a:gd name="T27" fmla="*/ 1 h 10"/>
                  <a:gd name="T28" fmla="*/ 1 w 5"/>
                  <a:gd name="T29" fmla="*/ 0 h 10"/>
                  <a:gd name="T30" fmla="*/ 0 w 5"/>
                  <a:gd name="T31"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10">
                    <a:moveTo>
                      <a:pt x="0" y="2"/>
                    </a:moveTo>
                    <a:cubicBezTo>
                      <a:pt x="1" y="2"/>
                      <a:pt x="1" y="3"/>
                      <a:pt x="1" y="3"/>
                    </a:cubicBezTo>
                    <a:cubicBezTo>
                      <a:pt x="1" y="3"/>
                      <a:pt x="1" y="4"/>
                      <a:pt x="1" y="4"/>
                    </a:cubicBezTo>
                    <a:cubicBezTo>
                      <a:pt x="0" y="4"/>
                      <a:pt x="0" y="5"/>
                      <a:pt x="0" y="6"/>
                    </a:cubicBezTo>
                    <a:cubicBezTo>
                      <a:pt x="0" y="7"/>
                      <a:pt x="0" y="8"/>
                      <a:pt x="0" y="8"/>
                    </a:cubicBezTo>
                    <a:cubicBezTo>
                      <a:pt x="1" y="8"/>
                      <a:pt x="1" y="9"/>
                      <a:pt x="1" y="9"/>
                    </a:cubicBezTo>
                    <a:cubicBezTo>
                      <a:pt x="2" y="10"/>
                      <a:pt x="2" y="10"/>
                      <a:pt x="2" y="10"/>
                    </a:cubicBezTo>
                    <a:cubicBezTo>
                      <a:pt x="2" y="10"/>
                      <a:pt x="2" y="10"/>
                      <a:pt x="2" y="10"/>
                    </a:cubicBezTo>
                    <a:cubicBezTo>
                      <a:pt x="2" y="10"/>
                      <a:pt x="3" y="9"/>
                      <a:pt x="3" y="9"/>
                    </a:cubicBezTo>
                    <a:cubicBezTo>
                      <a:pt x="3" y="9"/>
                      <a:pt x="3" y="9"/>
                      <a:pt x="3" y="8"/>
                    </a:cubicBezTo>
                    <a:cubicBezTo>
                      <a:pt x="3" y="8"/>
                      <a:pt x="4" y="8"/>
                      <a:pt x="4" y="8"/>
                    </a:cubicBezTo>
                    <a:cubicBezTo>
                      <a:pt x="4" y="7"/>
                      <a:pt x="5" y="6"/>
                      <a:pt x="5" y="6"/>
                    </a:cubicBezTo>
                    <a:cubicBezTo>
                      <a:pt x="4" y="6"/>
                      <a:pt x="3" y="5"/>
                      <a:pt x="3" y="4"/>
                    </a:cubicBezTo>
                    <a:cubicBezTo>
                      <a:pt x="3" y="4"/>
                      <a:pt x="3" y="2"/>
                      <a:pt x="3" y="1"/>
                    </a:cubicBezTo>
                    <a:cubicBezTo>
                      <a:pt x="2" y="1"/>
                      <a:pt x="1" y="0"/>
                      <a:pt x="1" y="0"/>
                    </a:cubicBezTo>
                    <a:cubicBezTo>
                      <a:pt x="1" y="0"/>
                      <a:pt x="0" y="1"/>
                      <a:pt x="0" y="2"/>
                    </a:cubicBezTo>
                    <a:close/>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GB"/>
              </a:p>
            </p:txBody>
          </p:sp>
          <p:sp>
            <p:nvSpPr>
              <p:cNvPr id="348" name="Freeform 137">
                <a:extLst>
                  <a:ext uri="{FF2B5EF4-FFF2-40B4-BE49-F238E27FC236}">
                    <a16:creationId xmlns:a16="http://schemas.microsoft.com/office/drawing/2014/main" id="{12DBD8CD-AC7B-4E12-948F-5CA37B6081BE}"/>
                  </a:ext>
                </a:extLst>
              </p:cNvPr>
              <p:cNvSpPr>
                <a:spLocks/>
              </p:cNvSpPr>
              <p:nvPr userDrawn="1"/>
            </p:nvSpPr>
            <p:spPr bwMode="auto">
              <a:xfrm>
                <a:off x="3819" y="1903"/>
                <a:ext cx="125" cy="54"/>
              </a:xfrm>
              <a:custGeom>
                <a:avLst/>
                <a:gdLst>
                  <a:gd name="T0" fmla="*/ 7 w 21"/>
                  <a:gd name="T1" fmla="*/ 7 h 9"/>
                  <a:gd name="T2" fmla="*/ 8 w 21"/>
                  <a:gd name="T3" fmla="*/ 7 h 9"/>
                  <a:gd name="T4" fmla="*/ 8 w 21"/>
                  <a:gd name="T5" fmla="*/ 8 h 9"/>
                  <a:gd name="T6" fmla="*/ 11 w 21"/>
                  <a:gd name="T7" fmla="*/ 8 h 9"/>
                  <a:gd name="T8" fmla="*/ 13 w 21"/>
                  <a:gd name="T9" fmla="*/ 9 h 9"/>
                  <a:gd name="T10" fmla="*/ 14 w 21"/>
                  <a:gd name="T11" fmla="*/ 9 h 9"/>
                  <a:gd name="T12" fmla="*/ 14 w 21"/>
                  <a:gd name="T13" fmla="*/ 9 h 9"/>
                  <a:gd name="T14" fmla="*/ 16 w 21"/>
                  <a:gd name="T15" fmla="*/ 8 h 9"/>
                  <a:gd name="T16" fmla="*/ 18 w 21"/>
                  <a:gd name="T17" fmla="*/ 8 h 9"/>
                  <a:gd name="T18" fmla="*/ 18 w 21"/>
                  <a:gd name="T19" fmla="*/ 7 h 9"/>
                  <a:gd name="T20" fmla="*/ 19 w 21"/>
                  <a:gd name="T21" fmla="*/ 7 h 9"/>
                  <a:gd name="T22" fmla="*/ 19 w 21"/>
                  <a:gd name="T23" fmla="*/ 6 h 9"/>
                  <a:gd name="T24" fmla="*/ 19 w 21"/>
                  <a:gd name="T25" fmla="*/ 5 h 9"/>
                  <a:gd name="T26" fmla="*/ 19 w 21"/>
                  <a:gd name="T27" fmla="*/ 5 h 9"/>
                  <a:gd name="T28" fmla="*/ 19 w 21"/>
                  <a:gd name="T29" fmla="*/ 4 h 9"/>
                  <a:gd name="T30" fmla="*/ 20 w 21"/>
                  <a:gd name="T31" fmla="*/ 4 h 9"/>
                  <a:gd name="T32" fmla="*/ 20 w 21"/>
                  <a:gd name="T33" fmla="*/ 4 h 9"/>
                  <a:gd name="T34" fmla="*/ 21 w 21"/>
                  <a:gd name="T35" fmla="*/ 4 h 9"/>
                  <a:gd name="T36" fmla="*/ 21 w 21"/>
                  <a:gd name="T37" fmla="*/ 3 h 9"/>
                  <a:gd name="T38" fmla="*/ 20 w 21"/>
                  <a:gd name="T39" fmla="*/ 1 h 9"/>
                  <a:gd name="T40" fmla="*/ 19 w 21"/>
                  <a:gd name="T41" fmla="*/ 1 h 9"/>
                  <a:gd name="T42" fmla="*/ 18 w 21"/>
                  <a:gd name="T43" fmla="*/ 0 h 9"/>
                  <a:gd name="T44" fmla="*/ 15 w 21"/>
                  <a:gd name="T45" fmla="*/ 0 h 9"/>
                  <a:gd name="T46" fmla="*/ 15 w 21"/>
                  <a:gd name="T47" fmla="*/ 1 h 9"/>
                  <a:gd name="T48" fmla="*/ 14 w 21"/>
                  <a:gd name="T49" fmla="*/ 1 h 9"/>
                  <a:gd name="T50" fmla="*/ 12 w 21"/>
                  <a:gd name="T51" fmla="*/ 1 h 9"/>
                  <a:gd name="T52" fmla="*/ 12 w 21"/>
                  <a:gd name="T53" fmla="*/ 1 h 9"/>
                  <a:gd name="T54" fmla="*/ 11 w 21"/>
                  <a:gd name="T55" fmla="*/ 2 h 9"/>
                  <a:gd name="T56" fmla="*/ 10 w 21"/>
                  <a:gd name="T57" fmla="*/ 2 h 9"/>
                  <a:gd name="T58" fmla="*/ 10 w 21"/>
                  <a:gd name="T59" fmla="*/ 4 h 9"/>
                  <a:gd name="T60" fmla="*/ 10 w 21"/>
                  <a:gd name="T61" fmla="*/ 5 h 9"/>
                  <a:gd name="T62" fmla="*/ 9 w 21"/>
                  <a:gd name="T63" fmla="*/ 5 h 9"/>
                  <a:gd name="T64" fmla="*/ 8 w 21"/>
                  <a:gd name="T65" fmla="*/ 5 h 9"/>
                  <a:gd name="T66" fmla="*/ 8 w 21"/>
                  <a:gd name="T67" fmla="*/ 5 h 9"/>
                  <a:gd name="T68" fmla="*/ 5 w 21"/>
                  <a:gd name="T69" fmla="*/ 5 h 9"/>
                  <a:gd name="T70" fmla="*/ 4 w 21"/>
                  <a:gd name="T71" fmla="*/ 5 h 9"/>
                  <a:gd name="T72" fmla="*/ 3 w 21"/>
                  <a:gd name="T73" fmla="*/ 5 h 9"/>
                  <a:gd name="T74" fmla="*/ 2 w 21"/>
                  <a:gd name="T75" fmla="*/ 6 h 9"/>
                  <a:gd name="T76" fmla="*/ 2 w 21"/>
                  <a:gd name="T77" fmla="*/ 6 h 9"/>
                  <a:gd name="T78" fmla="*/ 1 w 21"/>
                  <a:gd name="T79" fmla="*/ 6 h 9"/>
                  <a:gd name="T80" fmla="*/ 0 w 21"/>
                  <a:gd name="T81" fmla="*/ 5 h 9"/>
                  <a:gd name="T82" fmla="*/ 0 w 21"/>
                  <a:gd name="T83" fmla="*/ 6 h 9"/>
                  <a:gd name="T84" fmla="*/ 0 w 21"/>
                  <a:gd name="T85" fmla="*/ 7 h 9"/>
                  <a:gd name="T86" fmla="*/ 1 w 21"/>
                  <a:gd name="T87" fmla="*/ 7 h 9"/>
                  <a:gd name="T88" fmla="*/ 1 w 21"/>
                  <a:gd name="T89" fmla="*/ 7 h 9"/>
                  <a:gd name="T90" fmla="*/ 3 w 21"/>
                  <a:gd name="T91" fmla="*/ 8 h 9"/>
                  <a:gd name="T92" fmla="*/ 4 w 21"/>
                  <a:gd name="T93" fmla="*/ 8 h 9"/>
                  <a:gd name="T94" fmla="*/ 5 w 21"/>
                  <a:gd name="T95" fmla="*/ 7 h 9"/>
                  <a:gd name="T96" fmla="*/ 7 w 21"/>
                  <a:gd name="T9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 h="9">
                    <a:moveTo>
                      <a:pt x="7" y="7"/>
                    </a:moveTo>
                    <a:cubicBezTo>
                      <a:pt x="8" y="7"/>
                      <a:pt x="8" y="7"/>
                      <a:pt x="8" y="7"/>
                    </a:cubicBezTo>
                    <a:cubicBezTo>
                      <a:pt x="8" y="8"/>
                      <a:pt x="8" y="8"/>
                      <a:pt x="8" y="8"/>
                    </a:cubicBezTo>
                    <a:cubicBezTo>
                      <a:pt x="8" y="8"/>
                      <a:pt x="9" y="8"/>
                      <a:pt x="11" y="8"/>
                    </a:cubicBezTo>
                    <a:cubicBezTo>
                      <a:pt x="11" y="8"/>
                      <a:pt x="12" y="9"/>
                      <a:pt x="13" y="9"/>
                    </a:cubicBezTo>
                    <a:cubicBezTo>
                      <a:pt x="13" y="9"/>
                      <a:pt x="14" y="9"/>
                      <a:pt x="14" y="9"/>
                    </a:cubicBezTo>
                    <a:cubicBezTo>
                      <a:pt x="14" y="9"/>
                      <a:pt x="14" y="9"/>
                      <a:pt x="14" y="9"/>
                    </a:cubicBezTo>
                    <a:cubicBezTo>
                      <a:pt x="15" y="8"/>
                      <a:pt x="16" y="8"/>
                      <a:pt x="16" y="8"/>
                    </a:cubicBezTo>
                    <a:cubicBezTo>
                      <a:pt x="17" y="8"/>
                      <a:pt x="18" y="8"/>
                      <a:pt x="18" y="8"/>
                    </a:cubicBezTo>
                    <a:cubicBezTo>
                      <a:pt x="18" y="7"/>
                      <a:pt x="18" y="7"/>
                      <a:pt x="18" y="7"/>
                    </a:cubicBezTo>
                    <a:cubicBezTo>
                      <a:pt x="18" y="7"/>
                      <a:pt x="18" y="7"/>
                      <a:pt x="19" y="7"/>
                    </a:cubicBezTo>
                    <a:cubicBezTo>
                      <a:pt x="19" y="7"/>
                      <a:pt x="19" y="7"/>
                      <a:pt x="19" y="6"/>
                    </a:cubicBezTo>
                    <a:cubicBezTo>
                      <a:pt x="19" y="6"/>
                      <a:pt x="19" y="6"/>
                      <a:pt x="19" y="5"/>
                    </a:cubicBezTo>
                    <a:cubicBezTo>
                      <a:pt x="19" y="5"/>
                      <a:pt x="19" y="5"/>
                      <a:pt x="19" y="5"/>
                    </a:cubicBezTo>
                    <a:cubicBezTo>
                      <a:pt x="19" y="5"/>
                      <a:pt x="19" y="5"/>
                      <a:pt x="19" y="4"/>
                    </a:cubicBezTo>
                    <a:cubicBezTo>
                      <a:pt x="19" y="4"/>
                      <a:pt x="19" y="4"/>
                      <a:pt x="20" y="4"/>
                    </a:cubicBezTo>
                    <a:cubicBezTo>
                      <a:pt x="20" y="4"/>
                      <a:pt x="20" y="4"/>
                      <a:pt x="20" y="4"/>
                    </a:cubicBezTo>
                    <a:cubicBezTo>
                      <a:pt x="20" y="4"/>
                      <a:pt x="21" y="4"/>
                      <a:pt x="21" y="4"/>
                    </a:cubicBezTo>
                    <a:cubicBezTo>
                      <a:pt x="21" y="3"/>
                      <a:pt x="21" y="3"/>
                      <a:pt x="21" y="3"/>
                    </a:cubicBezTo>
                    <a:cubicBezTo>
                      <a:pt x="21" y="2"/>
                      <a:pt x="20" y="1"/>
                      <a:pt x="20" y="1"/>
                    </a:cubicBezTo>
                    <a:cubicBezTo>
                      <a:pt x="20" y="1"/>
                      <a:pt x="19" y="1"/>
                      <a:pt x="19" y="1"/>
                    </a:cubicBezTo>
                    <a:cubicBezTo>
                      <a:pt x="19" y="1"/>
                      <a:pt x="18" y="1"/>
                      <a:pt x="18" y="0"/>
                    </a:cubicBezTo>
                    <a:cubicBezTo>
                      <a:pt x="17" y="0"/>
                      <a:pt x="16" y="0"/>
                      <a:pt x="15" y="0"/>
                    </a:cubicBezTo>
                    <a:cubicBezTo>
                      <a:pt x="15" y="0"/>
                      <a:pt x="15" y="0"/>
                      <a:pt x="15" y="1"/>
                    </a:cubicBezTo>
                    <a:cubicBezTo>
                      <a:pt x="15" y="1"/>
                      <a:pt x="14" y="1"/>
                      <a:pt x="14" y="1"/>
                    </a:cubicBezTo>
                    <a:cubicBezTo>
                      <a:pt x="13" y="1"/>
                      <a:pt x="13" y="1"/>
                      <a:pt x="12" y="1"/>
                    </a:cubicBezTo>
                    <a:cubicBezTo>
                      <a:pt x="12" y="1"/>
                      <a:pt x="12" y="1"/>
                      <a:pt x="12" y="1"/>
                    </a:cubicBezTo>
                    <a:cubicBezTo>
                      <a:pt x="11" y="2"/>
                      <a:pt x="11" y="2"/>
                      <a:pt x="11" y="2"/>
                    </a:cubicBezTo>
                    <a:cubicBezTo>
                      <a:pt x="11" y="2"/>
                      <a:pt x="10" y="2"/>
                      <a:pt x="10" y="2"/>
                    </a:cubicBezTo>
                    <a:cubicBezTo>
                      <a:pt x="10" y="3"/>
                      <a:pt x="9" y="3"/>
                      <a:pt x="10" y="4"/>
                    </a:cubicBezTo>
                    <a:cubicBezTo>
                      <a:pt x="10" y="4"/>
                      <a:pt x="10" y="5"/>
                      <a:pt x="10" y="5"/>
                    </a:cubicBezTo>
                    <a:cubicBezTo>
                      <a:pt x="10" y="5"/>
                      <a:pt x="9" y="5"/>
                      <a:pt x="9" y="5"/>
                    </a:cubicBezTo>
                    <a:cubicBezTo>
                      <a:pt x="9" y="5"/>
                      <a:pt x="8" y="5"/>
                      <a:pt x="8" y="5"/>
                    </a:cubicBezTo>
                    <a:cubicBezTo>
                      <a:pt x="8" y="5"/>
                      <a:pt x="8" y="5"/>
                      <a:pt x="8" y="5"/>
                    </a:cubicBezTo>
                    <a:cubicBezTo>
                      <a:pt x="7" y="5"/>
                      <a:pt x="6" y="5"/>
                      <a:pt x="5" y="5"/>
                    </a:cubicBezTo>
                    <a:cubicBezTo>
                      <a:pt x="5" y="6"/>
                      <a:pt x="4" y="6"/>
                      <a:pt x="4" y="5"/>
                    </a:cubicBezTo>
                    <a:cubicBezTo>
                      <a:pt x="3" y="5"/>
                      <a:pt x="3" y="5"/>
                      <a:pt x="3" y="5"/>
                    </a:cubicBezTo>
                    <a:cubicBezTo>
                      <a:pt x="3" y="5"/>
                      <a:pt x="2" y="5"/>
                      <a:pt x="2" y="6"/>
                    </a:cubicBezTo>
                    <a:cubicBezTo>
                      <a:pt x="2" y="6"/>
                      <a:pt x="2" y="6"/>
                      <a:pt x="2" y="6"/>
                    </a:cubicBezTo>
                    <a:cubicBezTo>
                      <a:pt x="1" y="6"/>
                      <a:pt x="1" y="6"/>
                      <a:pt x="1" y="6"/>
                    </a:cubicBezTo>
                    <a:cubicBezTo>
                      <a:pt x="1" y="5"/>
                      <a:pt x="0" y="5"/>
                      <a:pt x="0" y="5"/>
                    </a:cubicBezTo>
                    <a:cubicBezTo>
                      <a:pt x="0" y="5"/>
                      <a:pt x="0" y="6"/>
                      <a:pt x="0" y="6"/>
                    </a:cubicBezTo>
                    <a:cubicBezTo>
                      <a:pt x="0" y="7"/>
                      <a:pt x="0" y="7"/>
                      <a:pt x="0" y="7"/>
                    </a:cubicBezTo>
                    <a:cubicBezTo>
                      <a:pt x="0" y="7"/>
                      <a:pt x="1" y="7"/>
                      <a:pt x="1" y="7"/>
                    </a:cubicBezTo>
                    <a:cubicBezTo>
                      <a:pt x="1" y="7"/>
                      <a:pt x="1" y="7"/>
                      <a:pt x="1" y="7"/>
                    </a:cubicBezTo>
                    <a:cubicBezTo>
                      <a:pt x="2" y="7"/>
                      <a:pt x="2" y="7"/>
                      <a:pt x="3" y="8"/>
                    </a:cubicBezTo>
                    <a:cubicBezTo>
                      <a:pt x="3" y="8"/>
                      <a:pt x="3" y="8"/>
                      <a:pt x="4" y="8"/>
                    </a:cubicBezTo>
                    <a:cubicBezTo>
                      <a:pt x="4" y="8"/>
                      <a:pt x="5" y="7"/>
                      <a:pt x="5" y="7"/>
                    </a:cubicBezTo>
                    <a:cubicBezTo>
                      <a:pt x="5" y="7"/>
                      <a:pt x="7" y="7"/>
                      <a:pt x="7" y="7"/>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49" name="Freeform 138">
                <a:extLst>
                  <a:ext uri="{FF2B5EF4-FFF2-40B4-BE49-F238E27FC236}">
                    <a16:creationId xmlns:a16="http://schemas.microsoft.com/office/drawing/2014/main" id="{00EA48DE-3CC6-42A5-A56B-0FD1E8B9C152}"/>
                  </a:ext>
                </a:extLst>
              </p:cNvPr>
              <p:cNvSpPr>
                <a:spLocks/>
              </p:cNvSpPr>
              <p:nvPr userDrawn="1"/>
            </p:nvSpPr>
            <p:spPr bwMode="auto">
              <a:xfrm>
                <a:off x="3819" y="1903"/>
                <a:ext cx="125" cy="54"/>
              </a:xfrm>
              <a:custGeom>
                <a:avLst/>
                <a:gdLst>
                  <a:gd name="T0" fmla="*/ 7 w 21"/>
                  <a:gd name="T1" fmla="*/ 7 h 9"/>
                  <a:gd name="T2" fmla="*/ 8 w 21"/>
                  <a:gd name="T3" fmla="*/ 7 h 9"/>
                  <a:gd name="T4" fmla="*/ 8 w 21"/>
                  <a:gd name="T5" fmla="*/ 8 h 9"/>
                  <a:gd name="T6" fmla="*/ 11 w 21"/>
                  <a:gd name="T7" fmla="*/ 8 h 9"/>
                  <a:gd name="T8" fmla="*/ 13 w 21"/>
                  <a:gd name="T9" fmla="*/ 9 h 9"/>
                  <a:gd name="T10" fmla="*/ 14 w 21"/>
                  <a:gd name="T11" fmla="*/ 9 h 9"/>
                  <a:gd name="T12" fmla="*/ 14 w 21"/>
                  <a:gd name="T13" fmla="*/ 9 h 9"/>
                  <a:gd name="T14" fmla="*/ 16 w 21"/>
                  <a:gd name="T15" fmla="*/ 8 h 9"/>
                  <a:gd name="T16" fmla="*/ 18 w 21"/>
                  <a:gd name="T17" fmla="*/ 8 h 9"/>
                  <a:gd name="T18" fmla="*/ 18 w 21"/>
                  <a:gd name="T19" fmla="*/ 7 h 9"/>
                  <a:gd name="T20" fmla="*/ 19 w 21"/>
                  <a:gd name="T21" fmla="*/ 7 h 9"/>
                  <a:gd name="T22" fmla="*/ 19 w 21"/>
                  <a:gd name="T23" fmla="*/ 6 h 9"/>
                  <a:gd name="T24" fmla="*/ 19 w 21"/>
                  <a:gd name="T25" fmla="*/ 5 h 9"/>
                  <a:gd name="T26" fmla="*/ 19 w 21"/>
                  <a:gd name="T27" fmla="*/ 5 h 9"/>
                  <a:gd name="T28" fmla="*/ 19 w 21"/>
                  <a:gd name="T29" fmla="*/ 4 h 9"/>
                  <a:gd name="T30" fmla="*/ 20 w 21"/>
                  <a:gd name="T31" fmla="*/ 4 h 9"/>
                  <a:gd name="T32" fmla="*/ 20 w 21"/>
                  <a:gd name="T33" fmla="*/ 4 h 9"/>
                  <a:gd name="T34" fmla="*/ 21 w 21"/>
                  <a:gd name="T35" fmla="*/ 4 h 9"/>
                  <a:gd name="T36" fmla="*/ 21 w 21"/>
                  <a:gd name="T37" fmla="*/ 3 h 9"/>
                  <a:gd name="T38" fmla="*/ 20 w 21"/>
                  <a:gd name="T39" fmla="*/ 1 h 9"/>
                  <a:gd name="T40" fmla="*/ 19 w 21"/>
                  <a:gd name="T41" fmla="*/ 1 h 9"/>
                  <a:gd name="T42" fmla="*/ 18 w 21"/>
                  <a:gd name="T43" fmla="*/ 0 h 9"/>
                  <a:gd name="T44" fmla="*/ 15 w 21"/>
                  <a:gd name="T45" fmla="*/ 0 h 9"/>
                  <a:gd name="T46" fmla="*/ 15 w 21"/>
                  <a:gd name="T47" fmla="*/ 1 h 9"/>
                  <a:gd name="T48" fmla="*/ 14 w 21"/>
                  <a:gd name="T49" fmla="*/ 1 h 9"/>
                  <a:gd name="T50" fmla="*/ 12 w 21"/>
                  <a:gd name="T51" fmla="*/ 1 h 9"/>
                  <a:gd name="T52" fmla="*/ 12 w 21"/>
                  <a:gd name="T53" fmla="*/ 1 h 9"/>
                  <a:gd name="T54" fmla="*/ 11 w 21"/>
                  <a:gd name="T55" fmla="*/ 2 h 9"/>
                  <a:gd name="T56" fmla="*/ 10 w 21"/>
                  <a:gd name="T57" fmla="*/ 2 h 9"/>
                  <a:gd name="T58" fmla="*/ 10 w 21"/>
                  <a:gd name="T59" fmla="*/ 4 h 9"/>
                  <a:gd name="T60" fmla="*/ 10 w 21"/>
                  <a:gd name="T61" fmla="*/ 5 h 9"/>
                  <a:gd name="T62" fmla="*/ 9 w 21"/>
                  <a:gd name="T63" fmla="*/ 5 h 9"/>
                  <a:gd name="T64" fmla="*/ 8 w 21"/>
                  <a:gd name="T65" fmla="*/ 5 h 9"/>
                  <a:gd name="T66" fmla="*/ 8 w 21"/>
                  <a:gd name="T67" fmla="*/ 5 h 9"/>
                  <a:gd name="T68" fmla="*/ 5 w 21"/>
                  <a:gd name="T69" fmla="*/ 5 h 9"/>
                  <a:gd name="T70" fmla="*/ 4 w 21"/>
                  <a:gd name="T71" fmla="*/ 5 h 9"/>
                  <a:gd name="T72" fmla="*/ 3 w 21"/>
                  <a:gd name="T73" fmla="*/ 5 h 9"/>
                  <a:gd name="T74" fmla="*/ 2 w 21"/>
                  <a:gd name="T75" fmla="*/ 6 h 9"/>
                  <a:gd name="T76" fmla="*/ 2 w 21"/>
                  <a:gd name="T77" fmla="*/ 6 h 9"/>
                  <a:gd name="T78" fmla="*/ 1 w 21"/>
                  <a:gd name="T79" fmla="*/ 6 h 9"/>
                  <a:gd name="T80" fmla="*/ 0 w 21"/>
                  <a:gd name="T81" fmla="*/ 5 h 9"/>
                  <a:gd name="T82" fmla="*/ 0 w 21"/>
                  <a:gd name="T83" fmla="*/ 6 h 9"/>
                  <a:gd name="T84" fmla="*/ 0 w 21"/>
                  <a:gd name="T85" fmla="*/ 7 h 9"/>
                  <a:gd name="T86" fmla="*/ 1 w 21"/>
                  <a:gd name="T87" fmla="*/ 7 h 9"/>
                  <a:gd name="T88" fmla="*/ 1 w 21"/>
                  <a:gd name="T89" fmla="*/ 7 h 9"/>
                  <a:gd name="T90" fmla="*/ 3 w 21"/>
                  <a:gd name="T91" fmla="*/ 8 h 9"/>
                  <a:gd name="T92" fmla="*/ 4 w 21"/>
                  <a:gd name="T93" fmla="*/ 8 h 9"/>
                  <a:gd name="T94" fmla="*/ 5 w 21"/>
                  <a:gd name="T95" fmla="*/ 7 h 9"/>
                  <a:gd name="T96" fmla="*/ 7 w 21"/>
                  <a:gd name="T97"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 h="9">
                    <a:moveTo>
                      <a:pt x="7" y="7"/>
                    </a:moveTo>
                    <a:cubicBezTo>
                      <a:pt x="8" y="7"/>
                      <a:pt x="8" y="7"/>
                      <a:pt x="8" y="7"/>
                    </a:cubicBezTo>
                    <a:cubicBezTo>
                      <a:pt x="8" y="8"/>
                      <a:pt x="8" y="8"/>
                      <a:pt x="8" y="8"/>
                    </a:cubicBezTo>
                    <a:cubicBezTo>
                      <a:pt x="8" y="8"/>
                      <a:pt x="9" y="8"/>
                      <a:pt x="11" y="8"/>
                    </a:cubicBezTo>
                    <a:cubicBezTo>
                      <a:pt x="11" y="8"/>
                      <a:pt x="12" y="9"/>
                      <a:pt x="13" y="9"/>
                    </a:cubicBezTo>
                    <a:cubicBezTo>
                      <a:pt x="13" y="9"/>
                      <a:pt x="14" y="9"/>
                      <a:pt x="14" y="9"/>
                    </a:cubicBezTo>
                    <a:cubicBezTo>
                      <a:pt x="14" y="9"/>
                      <a:pt x="14" y="9"/>
                      <a:pt x="14" y="9"/>
                    </a:cubicBezTo>
                    <a:cubicBezTo>
                      <a:pt x="15" y="8"/>
                      <a:pt x="16" y="8"/>
                      <a:pt x="16" y="8"/>
                    </a:cubicBezTo>
                    <a:cubicBezTo>
                      <a:pt x="17" y="8"/>
                      <a:pt x="18" y="8"/>
                      <a:pt x="18" y="8"/>
                    </a:cubicBezTo>
                    <a:cubicBezTo>
                      <a:pt x="18" y="7"/>
                      <a:pt x="18" y="7"/>
                      <a:pt x="18" y="7"/>
                    </a:cubicBezTo>
                    <a:cubicBezTo>
                      <a:pt x="18" y="7"/>
                      <a:pt x="18" y="7"/>
                      <a:pt x="19" y="7"/>
                    </a:cubicBezTo>
                    <a:cubicBezTo>
                      <a:pt x="19" y="7"/>
                      <a:pt x="19" y="7"/>
                      <a:pt x="19" y="6"/>
                    </a:cubicBezTo>
                    <a:cubicBezTo>
                      <a:pt x="19" y="6"/>
                      <a:pt x="19" y="6"/>
                      <a:pt x="19" y="5"/>
                    </a:cubicBezTo>
                    <a:cubicBezTo>
                      <a:pt x="19" y="5"/>
                      <a:pt x="19" y="5"/>
                      <a:pt x="19" y="5"/>
                    </a:cubicBezTo>
                    <a:cubicBezTo>
                      <a:pt x="19" y="5"/>
                      <a:pt x="19" y="5"/>
                      <a:pt x="19" y="4"/>
                    </a:cubicBezTo>
                    <a:cubicBezTo>
                      <a:pt x="19" y="4"/>
                      <a:pt x="19" y="4"/>
                      <a:pt x="20" y="4"/>
                    </a:cubicBezTo>
                    <a:cubicBezTo>
                      <a:pt x="20" y="4"/>
                      <a:pt x="20" y="4"/>
                      <a:pt x="20" y="4"/>
                    </a:cubicBezTo>
                    <a:cubicBezTo>
                      <a:pt x="20" y="4"/>
                      <a:pt x="21" y="4"/>
                      <a:pt x="21" y="4"/>
                    </a:cubicBezTo>
                    <a:cubicBezTo>
                      <a:pt x="21" y="3"/>
                      <a:pt x="21" y="3"/>
                      <a:pt x="21" y="3"/>
                    </a:cubicBezTo>
                    <a:cubicBezTo>
                      <a:pt x="21" y="2"/>
                      <a:pt x="20" y="1"/>
                      <a:pt x="20" y="1"/>
                    </a:cubicBezTo>
                    <a:cubicBezTo>
                      <a:pt x="20" y="1"/>
                      <a:pt x="19" y="1"/>
                      <a:pt x="19" y="1"/>
                    </a:cubicBezTo>
                    <a:cubicBezTo>
                      <a:pt x="19" y="1"/>
                      <a:pt x="18" y="1"/>
                      <a:pt x="18" y="0"/>
                    </a:cubicBezTo>
                    <a:cubicBezTo>
                      <a:pt x="17" y="0"/>
                      <a:pt x="16" y="0"/>
                      <a:pt x="15" y="0"/>
                    </a:cubicBezTo>
                    <a:cubicBezTo>
                      <a:pt x="15" y="0"/>
                      <a:pt x="15" y="0"/>
                      <a:pt x="15" y="1"/>
                    </a:cubicBezTo>
                    <a:cubicBezTo>
                      <a:pt x="15" y="1"/>
                      <a:pt x="14" y="1"/>
                      <a:pt x="14" y="1"/>
                    </a:cubicBezTo>
                    <a:cubicBezTo>
                      <a:pt x="13" y="1"/>
                      <a:pt x="13" y="1"/>
                      <a:pt x="12" y="1"/>
                    </a:cubicBezTo>
                    <a:cubicBezTo>
                      <a:pt x="12" y="1"/>
                      <a:pt x="12" y="1"/>
                      <a:pt x="12" y="1"/>
                    </a:cubicBezTo>
                    <a:cubicBezTo>
                      <a:pt x="11" y="2"/>
                      <a:pt x="11" y="2"/>
                      <a:pt x="11" y="2"/>
                    </a:cubicBezTo>
                    <a:cubicBezTo>
                      <a:pt x="11" y="2"/>
                      <a:pt x="10" y="2"/>
                      <a:pt x="10" y="2"/>
                    </a:cubicBezTo>
                    <a:cubicBezTo>
                      <a:pt x="10" y="3"/>
                      <a:pt x="9" y="3"/>
                      <a:pt x="10" y="4"/>
                    </a:cubicBezTo>
                    <a:cubicBezTo>
                      <a:pt x="10" y="4"/>
                      <a:pt x="10" y="5"/>
                      <a:pt x="10" y="5"/>
                    </a:cubicBezTo>
                    <a:cubicBezTo>
                      <a:pt x="10" y="5"/>
                      <a:pt x="9" y="5"/>
                      <a:pt x="9" y="5"/>
                    </a:cubicBezTo>
                    <a:cubicBezTo>
                      <a:pt x="9" y="5"/>
                      <a:pt x="8" y="5"/>
                      <a:pt x="8" y="5"/>
                    </a:cubicBezTo>
                    <a:cubicBezTo>
                      <a:pt x="8" y="5"/>
                      <a:pt x="8" y="5"/>
                      <a:pt x="8" y="5"/>
                    </a:cubicBezTo>
                    <a:cubicBezTo>
                      <a:pt x="7" y="5"/>
                      <a:pt x="6" y="5"/>
                      <a:pt x="5" y="5"/>
                    </a:cubicBezTo>
                    <a:cubicBezTo>
                      <a:pt x="5" y="6"/>
                      <a:pt x="4" y="6"/>
                      <a:pt x="4" y="5"/>
                    </a:cubicBezTo>
                    <a:cubicBezTo>
                      <a:pt x="3" y="5"/>
                      <a:pt x="3" y="5"/>
                      <a:pt x="3" y="5"/>
                    </a:cubicBezTo>
                    <a:cubicBezTo>
                      <a:pt x="3" y="5"/>
                      <a:pt x="2" y="5"/>
                      <a:pt x="2" y="6"/>
                    </a:cubicBezTo>
                    <a:cubicBezTo>
                      <a:pt x="2" y="6"/>
                      <a:pt x="2" y="6"/>
                      <a:pt x="2" y="6"/>
                    </a:cubicBezTo>
                    <a:cubicBezTo>
                      <a:pt x="1" y="6"/>
                      <a:pt x="1" y="6"/>
                      <a:pt x="1" y="6"/>
                    </a:cubicBezTo>
                    <a:cubicBezTo>
                      <a:pt x="1" y="5"/>
                      <a:pt x="0" y="5"/>
                      <a:pt x="0" y="5"/>
                    </a:cubicBezTo>
                    <a:cubicBezTo>
                      <a:pt x="0" y="5"/>
                      <a:pt x="0" y="6"/>
                      <a:pt x="0" y="6"/>
                    </a:cubicBezTo>
                    <a:cubicBezTo>
                      <a:pt x="0" y="7"/>
                      <a:pt x="0" y="7"/>
                      <a:pt x="0" y="7"/>
                    </a:cubicBezTo>
                    <a:cubicBezTo>
                      <a:pt x="0" y="7"/>
                      <a:pt x="1" y="7"/>
                      <a:pt x="1" y="7"/>
                    </a:cubicBezTo>
                    <a:cubicBezTo>
                      <a:pt x="1" y="7"/>
                      <a:pt x="1" y="7"/>
                      <a:pt x="1" y="7"/>
                    </a:cubicBezTo>
                    <a:cubicBezTo>
                      <a:pt x="2" y="7"/>
                      <a:pt x="2" y="7"/>
                      <a:pt x="3" y="8"/>
                    </a:cubicBezTo>
                    <a:cubicBezTo>
                      <a:pt x="3" y="8"/>
                      <a:pt x="3" y="8"/>
                      <a:pt x="4" y="8"/>
                    </a:cubicBezTo>
                    <a:cubicBezTo>
                      <a:pt x="4" y="8"/>
                      <a:pt x="5" y="7"/>
                      <a:pt x="5" y="7"/>
                    </a:cubicBezTo>
                    <a:cubicBezTo>
                      <a:pt x="5" y="7"/>
                      <a:pt x="7" y="7"/>
                      <a:pt x="7" y="7"/>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0" name="Freeform 139">
                <a:extLst>
                  <a:ext uri="{FF2B5EF4-FFF2-40B4-BE49-F238E27FC236}">
                    <a16:creationId xmlns:a16="http://schemas.microsoft.com/office/drawing/2014/main" id="{9B0A1CC2-C3A9-4CC6-99F7-CF75E026FF1A}"/>
                  </a:ext>
                </a:extLst>
              </p:cNvPr>
              <p:cNvSpPr>
                <a:spLocks/>
              </p:cNvSpPr>
              <p:nvPr userDrawn="1"/>
            </p:nvSpPr>
            <p:spPr bwMode="auto">
              <a:xfrm>
                <a:off x="3926" y="1909"/>
                <a:ext cx="114" cy="60"/>
              </a:xfrm>
              <a:custGeom>
                <a:avLst/>
                <a:gdLst>
                  <a:gd name="T0" fmla="*/ 1 w 19"/>
                  <a:gd name="T1" fmla="*/ 8 h 10"/>
                  <a:gd name="T2" fmla="*/ 3 w 19"/>
                  <a:gd name="T3" fmla="*/ 9 h 10"/>
                  <a:gd name="T4" fmla="*/ 6 w 19"/>
                  <a:gd name="T5" fmla="*/ 10 h 10"/>
                  <a:gd name="T6" fmla="*/ 10 w 19"/>
                  <a:gd name="T7" fmla="*/ 9 h 10"/>
                  <a:gd name="T8" fmla="*/ 10 w 19"/>
                  <a:gd name="T9" fmla="*/ 9 h 10"/>
                  <a:gd name="T10" fmla="*/ 10 w 19"/>
                  <a:gd name="T11" fmla="*/ 9 h 10"/>
                  <a:gd name="T12" fmla="*/ 12 w 19"/>
                  <a:gd name="T13" fmla="*/ 9 h 10"/>
                  <a:gd name="T14" fmla="*/ 12 w 19"/>
                  <a:gd name="T15" fmla="*/ 9 h 10"/>
                  <a:gd name="T16" fmla="*/ 13 w 19"/>
                  <a:gd name="T17" fmla="*/ 9 h 10"/>
                  <a:gd name="T18" fmla="*/ 14 w 19"/>
                  <a:gd name="T19" fmla="*/ 8 h 10"/>
                  <a:gd name="T20" fmla="*/ 16 w 19"/>
                  <a:gd name="T21" fmla="*/ 5 h 10"/>
                  <a:gd name="T22" fmla="*/ 17 w 19"/>
                  <a:gd name="T23" fmla="*/ 4 h 10"/>
                  <a:gd name="T24" fmla="*/ 17 w 19"/>
                  <a:gd name="T25" fmla="*/ 3 h 10"/>
                  <a:gd name="T26" fmla="*/ 19 w 19"/>
                  <a:gd name="T27" fmla="*/ 2 h 10"/>
                  <a:gd name="T28" fmla="*/ 19 w 19"/>
                  <a:gd name="T29" fmla="*/ 2 h 10"/>
                  <a:gd name="T30" fmla="*/ 18 w 19"/>
                  <a:gd name="T31" fmla="*/ 2 h 10"/>
                  <a:gd name="T32" fmla="*/ 18 w 19"/>
                  <a:gd name="T33" fmla="*/ 1 h 10"/>
                  <a:gd name="T34" fmla="*/ 16 w 19"/>
                  <a:gd name="T35" fmla="*/ 1 h 10"/>
                  <a:gd name="T36" fmla="*/ 14 w 19"/>
                  <a:gd name="T37" fmla="*/ 0 h 10"/>
                  <a:gd name="T38" fmla="*/ 13 w 19"/>
                  <a:gd name="T39" fmla="*/ 0 h 10"/>
                  <a:gd name="T40" fmla="*/ 12 w 19"/>
                  <a:gd name="T41" fmla="*/ 1 h 10"/>
                  <a:gd name="T42" fmla="*/ 11 w 19"/>
                  <a:gd name="T43" fmla="*/ 2 h 10"/>
                  <a:gd name="T44" fmla="*/ 8 w 19"/>
                  <a:gd name="T45" fmla="*/ 2 h 10"/>
                  <a:gd name="T46" fmla="*/ 6 w 19"/>
                  <a:gd name="T47" fmla="*/ 3 h 10"/>
                  <a:gd name="T48" fmla="*/ 4 w 19"/>
                  <a:gd name="T49" fmla="*/ 2 h 10"/>
                  <a:gd name="T50" fmla="*/ 3 w 19"/>
                  <a:gd name="T51" fmla="*/ 2 h 10"/>
                  <a:gd name="T52" fmla="*/ 3 w 19"/>
                  <a:gd name="T53" fmla="*/ 3 h 10"/>
                  <a:gd name="T54" fmla="*/ 2 w 19"/>
                  <a:gd name="T55" fmla="*/ 4 h 10"/>
                  <a:gd name="T56" fmla="*/ 2 w 19"/>
                  <a:gd name="T57" fmla="*/ 4 h 10"/>
                  <a:gd name="T58" fmla="*/ 1 w 19"/>
                  <a:gd name="T59" fmla="*/ 4 h 10"/>
                  <a:gd name="T60" fmla="*/ 1 w 19"/>
                  <a:gd name="T61" fmla="*/ 4 h 10"/>
                  <a:gd name="T62" fmla="*/ 1 w 19"/>
                  <a:gd name="T63" fmla="*/ 5 h 10"/>
                  <a:gd name="T64" fmla="*/ 1 w 19"/>
                  <a:gd name="T65" fmla="*/ 5 h 10"/>
                  <a:gd name="T66" fmla="*/ 1 w 19"/>
                  <a:gd name="T67" fmla="*/ 6 h 10"/>
                  <a:gd name="T68" fmla="*/ 0 w 19"/>
                  <a:gd name="T69" fmla="*/ 6 h 10"/>
                  <a:gd name="T70" fmla="*/ 1 w 19"/>
                  <a:gd name="T71"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 h="10">
                    <a:moveTo>
                      <a:pt x="1" y="8"/>
                    </a:moveTo>
                    <a:cubicBezTo>
                      <a:pt x="2" y="8"/>
                      <a:pt x="3" y="9"/>
                      <a:pt x="3" y="9"/>
                    </a:cubicBezTo>
                    <a:cubicBezTo>
                      <a:pt x="4" y="10"/>
                      <a:pt x="6" y="10"/>
                      <a:pt x="6" y="10"/>
                    </a:cubicBezTo>
                    <a:cubicBezTo>
                      <a:pt x="7" y="10"/>
                      <a:pt x="10" y="9"/>
                      <a:pt x="10" y="9"/>
                    </a:cubicBezTo>
                    <a:cubicBezTo>
                      <a:pt x="10" y="9"/>
                      <a:pt x="10" y="9"/>
                      <a:pt x="10" y="9"/>
                    </a:cubicBezTo>
                    <a:cubicBezTo>
                      <a:pt x="10" y="9"/>
                      <a:pt x="10" y="9"/>
                      <a:pt x="10" y="9"/>
                    </a:cubicBezTo>
                    <a:cubicBezTo>
                      <a:pt x="10" y="9"/>
                      <a:pt x="11" y="9"/>
                      <a:pt x="12" y="9"/>
                    </a:cubicBezTo>
                    <a:cubicBezTo>
                      <a:pt x="12" y="9"/>
                      <a:pt x="12" y="9"/>
                      <a:pt x="12" y="9"/>
                    </a:cubicBezTo>
                    <a:cubicBezTo>
                      <a:pt x="12" y="9"/>
                      <a:pt x="13" y="9"/>
                      <a:pt x="13" y="9"/>
                    </a:cubicBezTo>
                    <a:cubicBezTo>
                      <a:pt x="13" y="9"/>
                      <a:pt x="14" y="9"/>
                      <a:pt x="14" y="8"/>
                    </a:cubicBezTo>
                    <a:cubicBezTo>
                      <a:pt x="15" y="8"/>
                      <a:pt x="15" y="6"/>
                      <a:pt x="16" y="5"/>
                    </a:cubicBezTo>
                    <a:cubicBezTo>
                      <a:pt x="16" y="4"/>
                      <a:pt x="17" y="4"/>
                      <a:pt x="17" y="4"/>
                    </a:cubicBezTo>
                    <a:cubicBezTo>
                      <a:pt x="17" y="4"/>
                      <a:pt x="17" y="3"/>
                      <a:pt x="17" y="3"/>
                    </a:cubicBezTo>
                    <a:cubicBezTo>
                      <a:pt x="18" y="3"/>
                      <a:pt x="18" y="3"/>
                      <a:pt x="19" y="2"/>
                    </a:cubicBezTo>
                    <a:cubicBezTo>
                      <a:pt x="19" y="2"/>
                      <a:pt x="19" y="2"/>
                      <a:pt x="19" y="2"/>
                    </a:cubicBezTo>
                    <a:cubicBezTo>
                      <a:pt x="19" y="2"/>
                      <a:pt x="19" y="2"/>
                      <a:pt x="18" y="2"/>
                    </a:cubicBezTo>
                    <a:cubicBezTo>
                      <a:pt x="18" y="2"/>
                      <a:pt x="18" y="2"/>
                      <a:pt x="18" y="1"/>
                    </a:cubicBezTo>
                    <a:cubicBezTo>
                      <a:pt x="17" y="1"/>
                      <a:pt x="16" y="1"/>
                      <a:pt x="16" y="1"/>
                    </a:cubicBezTo>
                    <a:cubicBezTo>
                      <a:pt x="16" y="0"/>
                      <a:pt x="14" y="0"/>
                      <a:pt x="14" y="0"/>
                    </a:cubicBezTo>
                    <a:cubicBezTo>
                      <a:pt x="14" y="0"/>
                      <a:pt x="13" y="0"/>
                      <a:pt x="13" y="0"/>
                    </a:cubicBezTo>
                    <a:cubicBezTo>
                      <a:pt x="13" y="0"/>
                      <a:pt x="13" y="0"/>
                      <a:pt x="12" y="1"/>
                    </a:cubicBezTo>
                    <a:cubicBezTo>
                      <a:pt x="12" y="1"/>
                      <a:pt x="11" y="2"/>
                      <a:pt x="11" y="2"/>
                    </a:cubicBezTo>
                    <a:cubicBezTo>
                      <a:pt x="10" y="2"/>
                      <a:pt x="8" y="2"/>
                      <a:pt x="8" y="2"/>
                    </a:cubicBezTo>
                    <a:cubicBezTo>
                      <a:pt x="8" y="3"/>
                      <a:pt x="7" y="3"/>
                      <a:pt x="6" y="3"/>
                    </a:cubicBezTo>
                    <a:cubicBezTo>
                      <a:pt x="5" y="3"/>
                      <a:pt x="4" y="3"/>
                      <a:pt x="4" y="2"/>
                    </a:cubicBezTo>
                    <a:cubicBezTo>
                      <a:pt x="3" y="2"/>
                      <a:pt x="3" y="2"/>
                      <a:pt x="3" y="2"/>
                    </a:cubicBezTo>
                    <a:cubicBezTo>
                      <a:pt x="3" y="2"/>
                      <a:pt x="3" y="2"/>
                      <a:pt x="3" y="3"/>
                    </a:cubicBezTo>
                    <a:cubicBezTo>
                      <a:pt x="3" y="3"/>
                      <a:pt x="3" y="4"/>
                      <a:pt x="2" y="4"/>
                    </a:cubicBezTo>
                    <a:cubicBezTo>
                      <a:pt x="2" y="4"/>
                      <a:pt x="2" y="4"/>
                      <a:pt x="2" y="4"/>
                    </a:cubicBezTo>
                    <a:cubicBezTo>
                      <a:pt x="1" y="4"/>
                      <a:pt x="1" y="4"/>
                      <a:pt x="1" y="4"/>
                    </a:cubicBezTo>
                    <a:cubicBezTo>
                      <a:pt x="1" y="4"/>
                      <a:pt x="1" y="4"/>
                      <a:pt x="1" y="4"/>
                    </a:cubicBezTo>
                    <a:cubicBezTo>
                      <a:pt x="2" y="4"/>
                      <a:pt x="2" y="4"/>
                      <a:pt x="1" y="5"/>
                    </a:cubicBezTo>
                    <a:cubicBezTo>
                      <a:pt x="1" y="5"/>
                      <a:pt x="1" y="5"/>
                      <a:pt x="1" y="5"/>
                    </a:cubicBezTo>
                    <a:cubicBezTo>
                      <a:pt x="1" y="6"/>
                      <a:pt x="1" y="6"/>
                      <a:pt x="1" y="6"/>
                    </a:cubicBezTo>
                    <a:cubicBezTo>
                      <a:pt x="1" y="6"/>
                      <a:pt x="1" y="6"/>
                      <a:pt x="0" y="6"/>
                    </a:cubicBezTo>
                    <a:cubicBezTo>
                      <a:pt x="1" y="7"/>
                      <a:pt x="1" y="7"/>
                      <a:pt x="1" y="8"/>
                    </a:cubicBezTo>
                    <a:close/>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51" name="Freeform 140">
                <a:extLst>
                  <a:ext uri="{FF2B5EF4-FFF2-40B4-BE49-F238E27FC236}">
                    <a16:creationId xmlns:a16="http://schemas.microsoft.com/office/drawing/2014/main" id="{57344D45-82DC-4805-9A63-1E341705EB8F}"/>
                  </a:ext>
                </a:extLst>
              </p:cNvPr>
              <p:cNvSpPr>
                <a:spLocks/>
              </p:cNvSpPr>
              <p:nvPr userDrawn="1"/>
            </p:nvSpPr>
            <p:spPr bwMode="auto">
              <a:xfrm>
                <a:off x="3926" y="1909"/>
                <a:ext cx="114" cy="60"/>
              </a:xfrm>
              <a:custGeom>
                <a:avLst/>
                <a:gdLst>
                  <a:gd name="T0" fmla="*/ 1 w 19"/>
                  <a:gd name="T1" fmla="*/ 8 h 10"/>
                  <a:gd name="T2" fmla="*/ 3 w 19"/>
                  <a:gd name="T3" fmla="*/ 9 h 10"/>
                  <a:gd name="T4" fmla="*/ 6 w 19"/>
                  <a:gd name="T5" fmla="*/ 10 h 10"/>
                  <a:gd name="T6" fmla="*/ 10 w 19"/>
                  <a:gd name="T7" fmla="*/ 9 h 10"/>
                  <a:gd name="T8" fmla="*/ 10 w 19"/>
                  <a:gd name="T9" fmla="*/ 9 h 10"/>
                  <a:gd name="T10" fmla="*/ 10 w 19"/>
                  <a:gd name="T11" fmla="*/ 9 h 10"/>
                  <a:gd name="T12" fmla="*/ 12 w 19"/>
                  <a:gd name="T13" fmla="*/ 9 h 10"/>
                  <a:gd name="T14" fmla="*/ 12 w 19"/>
                  <a:gd name="T15" fmla="*/ 9 h 10"/>
                  <a:gd name="T16" fmla="*/ 13 w 19"/>
                  <a:gd name="T17" fmla="*/ 9 h 10"/>
                  <a:gd name="T18" fmla="*/ 14 w 19"/>
                  <a:gd name="T19" fmla="*/ 8 h 10"/>
                  <a:gd name="T20" fmla="*/ 16 w 19"/>
                  <a:gd name="T21" fmla="*/ 5 h 10"/>
                  <a:gd name="T22" fmla="*/ 17 w 19"/>
                  <a:gd name="T23" fmla="*/ 4 h 10"/>
                  <a:gd name="T24" fmla="*/ 17 w 19"/>
                  <a:gd name="T25" fmla="*/ 3 h 10"/>
                  <a:gd name="T26" fmla="*/ 19 w 19"/>
                  <a:gd name="T27" fmla="*/ 2 h 10"/>
                  <a:gd name="T28" fmla="*/ 19 w 19"/>
                  <a:gd name="T29" fmla="*/ 2 h 10"/>
                  <a:gd name="T30" fmla="*/ 18 w 19"/>
                  <a:gd name="T31" fmla="*/ 2 h 10"/>
                  <a:gd name="T32" fmla="*/ 18 w 19"/>
                  <a:gd name="T33" fmla="*/ 1 h 10"/>
                  <a:gd name="T34" fmla="*/ 16 w 19"/>
                  <a:gd name="T35" fmla="*/ 1 h 10"/>
                  <a:gd name="T36" fmla="*/ 14 w 19"/>
                  <a:gd name="T37" fmla="*/ 0 h 10"/>
                  <a:gd name="T38" fmla="*/ 13 w 19"/>
                  <a:gd name="T39" fmla="*/ 0 h 10"/>
                  <a:gd name="T40" fmla="*/ 12 w 19"/>
                  <a:gd name="T41" fmla="*/ 1 h 10"/>
                  <a:gd name="T42" fmla="*/ 11 w 19"/>
                  <a:gd name="T43" fmla="*/ 2 h 10"/>
                  <a:gd name="T44" fmla="*/ 8 w 19"/>
                  <a:gd name="T45" fmla="*/ 2 h 10"/>
                  <a:gd name="T46" fmla="*/ 6 w 19"/>
                  <a:gd name="T47" fmla="*/ 3 h 10"/>
                  <a:gd name="T48" fmla="*/ 4 w 19"/>
                  <a:gd name="T49" fmla="*/ 2 h 10"/>
                  <a:gd name="T50" fmla="*/ 3 w 19"/>
                  <a:gd name="T51" fmla="*/ 2 h 10"/>
                  <a:gd name="T52" fmla="*/ 3 w 19"/>
                  <a:gd name="T53" fmla="*/ 3 h 10"/>
                  <a:gd name="T54" fmla="*/ 2 w 19"/>
                  <a:gd name="T55" fmla="*/ 4 h 10"/>
                  <a:gd name="T56" fmla="*/ 2 w 19"/>
                  <a:gd name="T57" fmla="*/ 4 h 10"/>
                  <a:gd name="T58" fmla="*/ 1 w 19"/>
                  <a:gd name="T59" fmla="*/ 4 h 10"/>
                  <a:gd name="T60" fmla="*/ 1 w 19"/>
                  <a:gd name="T61" fmla="*/ 4 h 10"/>
                  <a:gd name="T62" fmla="*/ 1 w 19"/>
                  <a:gd name="T63" fmla="*/ 5 h 10"/>
                  <a:gd name="T64" fmla="*/ 1 w 19"/>
                  <a:gd name="T65" fmla="*/ 5 h 10"/>
                  <a:gd name="T66" fmla="*/ 1 w 19"/>
                  <a:gd name="T67" fmla="*/ 6 h 10"/>
                  <a:gd name="T68" fmla="*/ 0 w 19"/>
                  <a:gd name="T69" fmla="*/ 6 h 10"/>
                  <a:gd name="T70" fmla="*/ 1 w 19"/>
                  <a:gd name="T71"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 h="10">
                    <a:moveTo>
                      <a:pt x="1" y="8"/>
                    </a:moveTo>
                    <a:cubicBezTo>
                      <a:pt x="2" y="8"/>
                      <a:pt x="3" y="9"/>
                      <a:pt x="3" y="9"/>
                    </a:cubicBezTo>
                    <a:cubicBezTo>
                      <a:pt x="4" y="10"/>
                      <a:pt x="6" y="10"/>
                      <a:pt x="6" y="10"/>
                    </a:cubicBezTo>
                    <a:cubicBezTo>
                      <a:pt x="7" y="10"/>
                      <a:pt x="10" y="9"/>
                      <a:pt x="10" y="9"/>
                    </a:cubicBezTo>
                    <a:cubicBezTo>
                      <a:pt x="10" y="9"/>
                      <a:pt x="10" y="9"/>
                      <a:pt x="10" y="9"/>
                    </a:cubicBezTo>
                    <a:cubicBezTo>
                      <a:pt x="10" y="9"/>
                      <a:pt x="10" y="9"/>
                      <a:pt x="10" y="9"/>
                    </a:cubicBezTo>
                    <a:cubicBezTo>
                      <a:pt x="10" y="9"/>
                      <a:pt x="11" y="9"/>
                      <a:pt x="12" y="9"/>
                    </a:cubicBezTo>
                    <a:cubicBezTo>
                      <a:pt x="12" y="9"/>
                      <a:pt x="12" y="9"/>
                      <a:pt x="12" y="9"/>
                    </a:cubicBezTo>
                    <a:cubicBezTo>
                      <a:pt x="12" y="9"/>
                      <a:pt x="13" y="9"/>
                      <a:pt x="13" y="9"/>
                    </a:cubicBezTo>
                    <a:cubicBezTo>
                      <a:pt x="13" y="9"/>
                      <a:pt x="14" y="9"/>
                      <a:pt x="14" y="8"/>
                    </a:cubicBezTo>
                    <a:cubicBezTo>
                      <a:pt x="15" y="8"/>
                      <a:pt x="15" y="6"/>
                      <a:pt x="16" y="5"/>
                    </a:cubicBezTo>
                    <a:cubicBezTo>
                      <a:pt x="16" y="4"/>
                      <a:pt x="17" y="4"/>
                      <a:pt x="17" y="4"/>
                    </a:cubicBezTo>
                    <a:cubicBezTo>
                      <a:pt x="17" y="4"/>
                      <a:pt x="17" y="3"/>
                      <a:pt x="17" y="3"/>
                    </a:cubicBezTo>
                    <a:cubicBezTo>
                      <a:pt x="18" y="3"/>
                      <a:pt x="18" y="3"/>
                      <a:pt x="19" y="2"/>
                    </a:cubicBezTo>
                    <a:cubicBezTo>
                      <a:pt x="19" y="2"/>
                      <a:pt x="19" y="2"/>
                      <a:pt x="19" y="2"/>
                    </a:cubicBezTo>
                    <a:cubicBezTo>
                      <a:pt x="19" y="2"/>
                      <a:pt x="19" y="2"/>
                      <a:pt x="18" y="2"/>
                    </a:cubicBezTo>
                    <a:cubicBezTo>
                      <a:pt x="18" y="2"/>
                      <a:pt x="18" y="2"/>
                      <a:pt x="18" y="1"/>
                    </a:cubicBezTo>
                    <a:cubicBezTo>
                      <a:pt x="17" y="1"/>
                      <a:pt x="16" y="1"/>
                      <a:pt x="16" y="1"/>
                    </a:cubicBezTo>
                    <a:cubicBezTo>
                      <a:pt x="16" y="0"/>
                      <a:pt x="14" y="0"/>
                      <a:pt x="14" y="0"/>
                    </a:cubicBezTo>
                    <a:cubicBezTo>
                      <a:pt x="14" y="0"/>
                      <a:pt x="13" y="0"/>
                      <a:pt x="13" y="0"/>
                    </a:cubicBezTo>
                    <a:cubicBezTo>
                      <a:pt x="13" y="0"/>
                      <a:pt x="13" y="0"/>
                      <a:pt x="12" y="1"/>
                    </a:cubicBezTo>
                    <a:cubicBezTo>
                      <a:pt x="12" y="1"/>
                      <a:pt x="11" y="2"/>
                      <a:pt x="11" y="2"/>
                    </a:cubicBezTo>
                    <a:cubicBezTo>
                      <a:pt x="10" y="2"/>
                      <a:pt x="8" y="2"/>
                      <a:pt x="8" y="2"/>
                    </a:cubicBezTo>
                    <a:cubicBezTo>
                      <a:pt x="8" y="3"/>
                      <a:pt x="7" y="3"/>
                      <a:pt x="6" y="3"/>
                    </a:cubicBezTo>
                    <a:cubicBezTo>
                      <a:pt x="5" y="3"/>
                      <a:pt x="4" y="3"/>
                      <a:pt x="4" y="2"/>
                    </a:cubicBezTo>
                    <a:cubicBezTo>
                      <a:pt x="3" y="2"/>
                      <a:pt x="3" y="2"/>
                      <a:pt x="3" y="2"/>
                    </a:cubicBezTo>
                    <a:cubicBezTo>
                      <a:pt x="3" y="2"/>
                      <a:pt x="3" y="2"/>
                      <a:pt x="3" y="3"/>
                    </a:cubicBezTo>
                    <a:cubicBezTo>
                      <a:pt x="3" y="3"/>
                      <a:pt x="3" y="4"/>
                      <a:pt x="2" y="4"/>
                    </a:cubicBezTo>
                    <a:cubicBezTo>
                      <a:pt x="2" y="4"/>
                      <a:pt x="2" y="4"/>
                      <a:pt x="2" y="4"/>
                    </a:cubicBezTo>
                    <a:cubicBezTo>
                      <a:pt x="1" y="4"/>
                      <a:pt x="1" y="4"/>
                      <a:pt x="1" y="4"/>
                    </a:cubicBezTo>
                    <a:cubicBezTo>
                      <a:pt x="1" y="4"/>
                      <a:pt x="1" y="4"/>
                      <a:pt x="1" y="4"/>
                    </a:cubicBezTo>
                    <a:cubicBezTo>
                      <a:pt x="2" y="4"/>
                      <a:pt x="2" y="4"/>
                      <a:pt x="1" y="5"/>
                    </a:cubicBezTo>
                    <a:cubicBezTo>
                      <a:pt x="1" y="5"/>
                      <a:pt x="1" y="5"/>
                      <a:pt x="1" y="5"/>
                    </a:cubicBezTo>
                    <a:cubicBezTo>
                      <a:pt x="1" y="6"/>
                      <a:pt x="1" y="6"/>
                      <a:pt x="1" y="6"/>
                    </a:cubicBezTo>
                    <a:cubicBezTo>
                      <a:pt x="1" y="6"/>
                      <a:pt x="1" y="6"/>
                      <a:pt x="0" y="6"/>
                    </a:cubicBezTo>
                    <a:cubicBezTo>
                      <a:pt x="1" y="7"/>
                      <a:pt x="1" y="7"/>
                      <a:pt x="1" y="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2" name="Freeform 141">
                <a:extLst>
                  <a:ext uri="{FF2B5EF4-FFF2-40B4-BE49-F238E27FC236}">
                    <a16:creationId xmlns:a16="http://schemas.microsoft.com/office/drawing/2014/main" id="{BDEBD3F4-4A76-40D7-8695-ED370293850C}"/>
                  </a:ext>
                </a:extLst>
              </p:cNvPr>
              <p:cNvSpPr>
                <a:spLocks/>
              </p:cNvSpPr>
              <p:nvPr userDrawn="1"/>
            </p:nvSpPr>
            <p:spPr bwMode="auto">
              <a:xfrm>
                <a:off x="3866" y="1854"/>
                <a:ext cx="102" cy="55"/>
              </a:xfrm>
              <a:custGeom>
                <a:avLst/>
                <a:gdLst>
                  <a:gd name="T0" fmla="*/ 4 w 17"/>
                  <a:gd name="T1" fmla="*/ 9 h 9"/>
                  <a:gd name="T2" fmla="*/ 6 w 17"/>
                  <a:gd name="T3" fmla="*/ 9 h 9"/>
                  <a:gd name="T4" fmla="*/ 7 w 17"/>
                  <a:gd name="T5" fmla="*/ 9 h 9"/>
                  <a:gd name="T6" fmla="*/ 7 w 17"/>
                  <a:gd name="T7" fmla="*/ 7 h 9"/>
                  <a:gd name="T8" fmla="*/ 7 w 17"/>
                  <a:gd name="T9" fmla="*/ 7 h 9"/>
                  <a:gd name="T10" fmla="*/ 7 w 17"/>
                  <a:gd name="T11" fmla="*/ 7 h 9"/>
                  <a:gd name="T12" fmla="*/ 10 w 17"/>
                  <a:gd name="T13" fmla="*/ 8 h 9"/>
                  <a:gd name="T14" fmla="*/ 11 w 17"/>
                  <a:gd name="T15" fmla="*/ 8 h 9"/>
                  <a:gd name="T16" fmla="*/ 12 w 17"/>
                  <a:gd name="T17" fmla="*/ 8 h 9"/>
                  <a:gd name="T18" fmla="*/ 12 w 17"/>
                  <a:gd name="T19" fmla="*/ 8 h 9"/>
                  <a:gd name="T20" fmla="*/ 12 w 17"/>
                  <a:gd name="T21" fmla="*/ 8 h 9"/>
                  <a:gd name="T22" fmla="*/ 12 w 17"/>
                  <a:gd name="T23" fmla="*/ 9 h 9"/>
                  <a:gd name="T24" fmla="*/ 13 w 17"/>
                  <a:gd name="T25" fmla="*/ 8 h 9"/>
                  <a:gd name="T26" fmla="*/ 13 w 17"/>
                  <a:gd name="T27" fmla="*/ 8 h 9"/>
                  <a:gd name="T28" fmla="*/ 16 w 17"/>
                  <a:gd name="T29" fmla="*/ 7 h 9"/>
                  <a:gd name="T30" fmla="*/ 17 w 17"/>
                  <a:gd name="T31" fmla="*/ 5 h 9"/>
                  <a:gd name="T32" fmla="*/ 17 w 17"/>
                  <a:gd name="T33" fmla="*/ 5 h 9"/>
                  <a:gd name="T34" fmla="*/ 17 w 17"/>
                  <a:gd name="T35" fmla="*/ 4 h 9"/>
                  <a:gd name="T36" fmla="*/ 16 w 17"/>
                  <a:gd name="T37" fmla="*/ 4 h 9"/>
                  <a:gd name="T38" fmla="*/ 15 w 17"/>
                  <a:gd name="T39" fmla="*/ 4 h 9"/>
                  <a:gd name="T40" fmla="*/ 15 w 17"/>
                  <a:gd name="T41" fmla="*/ 3 h 9"/>
                  <a:gd name="T42" fmla="*/ 14 w 17"/>
                  <a:gd name="T43" fmla="*/ 3 h 9"/>
                  <a:gd name="T44" fmla="*/ 13 w 17"/>
                  <a:gd name="T45" fmla="*/ 3 h 9"/>
                  <a:gd name="T46" fmla="*/ 13 w 17"/>
                  <a:gd name="T47" fmla="*/ 2 h 9"/>
                  <a:gd name="T48" fmla="*/ 12 w 17"/>
                  <a:gd name="T49" fmla="*/ 3 h 9"/>
                  <a:gd name="T50" fmla="*/ 12 w 17"/>
                  <a:gd name="T51" fmla="*/ 3 h 9"/>
                  <a:gd name="T52" fmla="*/ 11 w 17"/>
                  <a:gd name="T53" fmla="*/ 2 h 9"/>
                  <a:gd name="T54" fmla="*/ 9 w 17"/>
                  <a:gd name="T55" fmla="*/ 1 h 9"/>
                  <a:gd name="T56" fmla="*/ 7 w 17"/>
                  <a:gd name="T57" fmla="*/ 0 h 9"/>
                  <a:gd name="T58" fmla="*/ 7 w 17"/>
                  <a:gd name="T59" fmla="*/ 0 h 9"/>
                  <a:gd name="T60" fmla="*/ 6 w 17"/>
                  <a:gd name="T61" fmla="*/ 0 h 9"/>
                  <a:gd name="T62" fmla="*/ 6 w 17"/>
                  <a:gd name="T63" fmla="*/ 0 h 9"/>
                  <a:gd name="T64" fmla="*/ 6 w 17"/>
                  <a:gd name="T65" fmla="*/ 0 h 9"/>
                  <a:gd name="T66" fmla="*/ 5 w 17"/>
                  <a:gd name="T67" fmla="*/ 1 h 9"/>
                  <a:gd name="T68" fmla="*/ 3 w 17"/>
                  <a:gd name="T69" fmla="*/ 1 h 9"/>
                  <a:gd name="T70" fmla="*/ 0 w 17"/>
                  <a:gd name="T71" fmla="*/ 2 h 9"/>
                  <a:gd name="T72" fmla="*/ 0 w 17"/>
                  <a:gd name="T73" fmla="*/ 3 h 9"/>
                  <a:gd name="T74" fmla="*/ 0 w 17"/>
                  <a:gd name="T75" fmla="*/ 3 h 9"/>
                  <a:gd name="T76" fmla="*/ 0 w 17"/>
                  <a:gd name="T77" fmla="*/ 3 h 9"/>
                  <a:gd name="T78" fmla="*/ 0 w 17"/>
                  <a:gd name="T79" fmla="*/ 4 h 9"/>
                  <a:gd name="T80" fmla="*/ 1 w 17"/>
                  <a:gd name="T81" fmla="*/ 5 h 9"/>
                  <a:gd name="T82" fmla="*/ 1 w 17"/>
                  <a:gd name="T83" fmla="*/ 6 h 9"/>
                  <a:gd name="T84" fmla="*/ 2 w 17"/>
                  <a:gd name="T85" fmla="*/ 7 h 9"/>
                  <a:gd name="T86" fmla="*/ 4 w 17"/>
                  <a:gd name="T87" fmla="*/ 9 h 9"/>
                  <a:gd name="T88" fmla="*/ 4 w 17"/>
                  <a:gd name="T8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 h="9">
                    <a:moveTo>
                      <a:pt x="4" y="9"/>
                    </a:moveTo>
                    <a:cubicBezTo>
                      <a:pt x="5" y="9"/>
                      <a:pt x="5" y="9"/>
                      <a:pt x="6" y="9"/>
                    </a:cubicBezTo>
                    <a:cubicBezTo>
                      <a:pt x="6" y="9"/>
                      <a:pt x="6" y="9"/>
                      <a:pt x="7" y="9"/>
                    </a:cubicBezTo>
                    <a:cubicBezTo>
                      <a:pt x="7" y="8"/>
                      <a:pt x="7" y="7"/>
                      <a:pt x="7" y="7"/>
                    </a:cubicBezTo>
                    <a:cubicBezTo>
                      <a:pt x="7" y="7"/>
                      <a:pt x="7" y="7"/>
                      <a:pt x="7" y="7"/>
                    </a:cubicBezTo>
                    <a:cubicBezTo>
                      <a:pt x="7" y="7"/>
                      <a:pt x="7" y="7"/>
                      <a:pt x="7" y="7"/>
                    </a:cubicBezTo>
                    <a:cubicBezTo>
                      <a:pt x="7" y="7"/>
                      <a:pt x="9" y="7"/>
                      <a:pt x="10" y="8"/>
                    </a:cubicBezTo>
                    <a:cubicBezTo>
                      <a:pt x="10" y="8"/>
                      <a:pt x="11" y="8"/>
                      <a:pt x="11" y="8"/>
                    </a:cubicBezTo>
                    <a:cubicBezTo>
                      <a:pt x="12" y="8"/>
                      <a:pt x="12" y="8"/>
                      <a:pt x="12" y="8"/>
                    </a:cubicBezTo>
                    <a:cubicBezTo>
                      <a:pt x="12" y="8"/>
                      <a:pt x="12" y="8"/>
                      <a:pt x="12" y="8"/>
                    </a:cubicBezTo>
                    <a:cubicBezTo>
                      <a:pt x="12" y="8"/>
                      <a:pt x="12" y="8"/>
                      <a:pt x="12" y="8"/>
                    </a:cubicBezTo>
                    <a:cubicBezTo>
                      <a:pt x="12" y="8"/>
                      <a:pt x="12" y="9"/>
                      <a:pt x="12" y="9"/>
                    </a:cubicBezTo>
                    <a:cubicBezTo>
                      <a:pt x="13" y="8"/>
                      <a:pt x="13" y="8"/>
                      <a:pt x="13" y="8"/>
                    </a:cubicBezTo>
                    <a:cubicBezTo>
                      <a:pt x="13" y="8"/>
                      <a:pt x="13" y="8"/>
                      <a:pt x="13" y="8"/>
                    </a:cubicBezTo>
                    <a:cubicBezTo>
                      <a:pt x="14" y="8"/>
                      <a:pt x="15" y="8"/>
                      <a:pt x="16" y="7"/>
                    </a:cubicBezTo>
                    <a:cubicBezTo>
                      <a:pt x="16" y="6"/>
                      <a:pt x="17" y="6"/>
                      <a:pt x="17" y="5"/>
                    </a:cubicBezTo>
                    <a:cubicBezTo>
                      <a:pt x="17" y="5"/>
                      <a:pt x="17" y="5"/>
                      <a:pt x="17" y="5"/>
                    </a:cubicBezTo>
                    <a:cubicBezTo>
                      <a:pt x="17" y="4"/>
                      <a:pt x="17" y="4"/>
                      <a:pt x="17" y="4"/>
                    </a:cubicBezTo>
                    <a:cubicBezTo>
                      <a:pt x="16" y="4"/>
                      <a:pt x="16" y="4"/>
                      <a:pt x="16" y="4"/>
                    </a:cubicBezTo>
                    <a:cubicBezTo>
                      <a:pt x="15" y="4"/>
                      <a:pt x="15" y="4"/>
                      <a:pt x="15" y="4"/>
                    </a:cubicBezTo>
                    <a:cubicBezTo>
                      <a:pt x="15" y="3"/>
                      <a:pt x="15" y="3"/>
                      <a:pt x="15" y="3"/>
                    </a:cubicBezTo>
                    <a:cubicBezTo>
                      <a:pt x="14" y="3"/>
                      <a:pt x="14" y="3"/>
                      <a:pt x="14" y="3"/>
                    </a:cubicBezTo>
                    <a:cubicBezTo>
                      <a:pt x="14" y="3"/>
                      <a:pt x="14" y="3"/>
                      <a:pt x="13" y="3"/>
                    </a:cubicBezTo>
                    <a:cubicBezTo>
                      <a:pt x="13" y="3"/>
                      <a:pt x="13" y="2"/>
                      <a:pt x="13" y="2"/>
                    </a:cubicBezTo>
                    <a:cubicBezTo>
                      <a:pt x="13" y="2"/>
                      <a:pt x="13" y="3"/>
                      <a:pt x="12" y="3"/>
                    </a:cubicBezTo>
                    <a:cubicBezTo>
                      <a:pt x="12" y="3"/>
                      <a:pt x="12" y="3"/>
                      <a:pt x="12" y="3"/>
                    </a:cubicBezTo>
                    <a:cubicBezTo>
                      <a:pt x="11" y="3"/>
                      <a:pt x="11" y="3"/>
                      <a:pt x="11" y="2"/>
                    </a:cubicBezTo>
                    <a:cubicBezTo>
                      <a:pt x="11" y="2"/>
                      <a:pt x="10" y="1"/>
                      <a:pt x="9" y="1"/>
                    </a:cubicBezTo>
                    <a:cubicBezTo>
                      <a:pt x="8" y="1"/>
                      <a:pt x="8" y="0"/>
                      <a:pt x="7" y="0"/>
                    </a:cubicBezTo>
                    <a:cubicBezTo>
                      <a:pt x="7" y="0"/>
                      <a:pt x="7" y="0"/>
                      <a:pt x="7" y="0"/>
                    </a:cubicBezTo>
                    <a:cubicBezTo>
                      <a:pt x="7" y="0"/>
                      <a:pt x="7" y="0"/>
                      <a:pt x="6" y="0"/>
                    </a:cubicBezTo>
                    <a:cubicBezTo>
                      <a:pt x="6" y="0"/>
                      <a:pt x="6" y="0"/>
                      <a:pt x="6" y="0"/>
                    </a:cubicBezTo>
                    <a:cubicBezTo>
                      <a:pt x="6" y="0"/>
                      <a:pt x="6" y="0"/>
                      <a:pt x="6" y="0"/>
                    </a:cubicBezTo>
                    <a:cubicBezTo>
                      <a:pt x="5" y="0"/>
                      <a:pt x="5" y="1"/>
                      <a:pt x="5" y="1"/>
                    </a:cubicBezTo>
                    <a:cubicBezTo>
                      <a:pt x="4" y="1"/>
                      <a:pt x="4" y="1"/>
                      <a:pt x="3" y="1"/>
                    </a:cubicBezTo>
                    <a:cubicBezTo>
                      <a:pt x="2" y="2"/>
                      <a:pt x="1" y="2"/>
                      <a:pt x="0" y="2"/>
                    </a:cubicBezTo>
                    <a:cubicBezTo>
                      <a:pt x="0" y="3"/>
                      <a:pt x="0" y="3"/>
                      <a:pt x="0" y="3"/>
                    </a:cubicBezTo>
                    <a:cubicBezTo>
                      <a:pt x="0" y="3"/>
                      <a:pt x="0" y="3"/>
                      <a:pt x="0" y="3"/>
                    </a:cubicBezTo>
                    <a:cubicBezTo>
                      <a:pt x="0" y="3"/>
                      <a:pt x="0" y="3"/>
                      <a:pt x="0" y="3"/>
                    </a:cubicBezTo>
                    <a:cubicBezTo>
                      <a:pt x="0" y="4"/>
                      <a:pt x="0" y="4"/>
                      <a:pt x="0" y="4"/>
                    </a:cubicBezTo>
                    <a:cubicBezTo>
                      <a:pt x="1" y="4"/>
                      <a:pt x="1" y="4"/>
                      <a:pt x="1" y="5"/>
                    </a:cubicBezTo>
                    <a:cubicBezTo>
                      <a:pt x="1" y="5"/>
                      <a:pt x="1" y="6"/>
                      <a:pt x="1" y="6"/>
                    </a:cubicBezTo>
                    <a:cubicBezTo>
                      <a:pt x="1" y="6"/>
                      <a:pt x="2" y="6"/>
                      <a:pt x="2" y="7"/>
                    </a:cubicBezTo>
                    <a:cubicBezTo>
                      <a:pt x="3" y="7"/>
                      <a:pt x="4" y="8"/>
                      <a:pt x="4" y="9"/>
                    </a:cubicBezTo>
                    <a:cubicBezTo>
                      <a:pt x="4" y="9"/>
                      <a:pt x="4" y="9"/>
                      <a:pt x="4" y="9"/>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53" name="Freeform 142">
                <a:extLst>
                  <a:ext uri="{FF2B5EF4-FFF2-40B4-BE49-F238E27FC236}">
                    <a16:creationId xmlns:a16="http://schemas.microsoft.com/office/drawing/2014/main" id="{B21E07D3-833F-4959-B4A3-42518600F57A}"/>
                  </a:ext>
                </a:extLst>
              </p:cNvPr>
              <p:cNvSpPr>
                <a:spLocks/>
              </p:cNvSpPr>
              <p:nvPr userDrawn="1"/>
            </p:nvSpPr>
            <p:spPr bwMode="auto">
              <a:xfrm>
                <a:off x="3866" y="1854"/>
                <a:ext cx="102" cy="55"/>
              </a:xfrm>
              <a:custGeom>
                <a:avLst/>
                <a:gdLst>
                  <a:gd name="T0" fmla="*/ 4 w 17"/>
                  <a:gd name="T1" fmla="*/ 9 h 9"/>
                  <a:gd name="T2" fmla="*/ 6 w 17"/>
                  <a:gd name="T3" fmla="*/ 9 h 9"/>
                  <a:gd name="T4" fmla="*/ 7 w 17"/>
                  <a:gd name="T5" fmla="*/ 9 h 9"/>
                  <a:gd name="T6" fmla="*/ 7 w 17"/>
                  <a:gd name="T7" fmla="*/ 7 h 9"/>
                  <a:gd name="T8" fmla="*/ 7 w 17"/>
                  <a:gd name="T9" fmla="*/ 7 h 9"/>
                  <a:gd name="T10" fmla="*/ 7 w 17"/>
                  <a:gd name="T11" fmla="*/ 7 h 9"/>
                  <a:gd name="T12" fmla="*/ 10 w 17"/>
                  <a:gd name="T13" fmla="*/ 8 h 9"/>
                  <a:gd name="T14" fmla="*/ 11 w 17"/>
                  <a:gd name="T15" fmla="*/ 8 h 9"/>
                  <a:gd name="T16" fmla="*/ 12 w 17"/>
                  <a:gd name="T17" fmla="*/ 8 h 9"/>
                  <a:gd name="T18" fmla="*/ 12 w 17"/>
                  <a:gd name="T19" fmla="*/ 8 h 9"/>
                  <a:gd name="T20" fmla="*/ 12 w 17"/>
                  <a:gd name="T21" fmla="*/ 8 h 9"/>
                  <a:gd name="T22" fmla="*/ 12 w 17"/>
                  <a:gd name="T23" fmla="*/ 9 h 9"/>
                  <a:gd name="T24" fmla="*/ 13 w 17"/>
                  <a:gd name="T25" fmla="*/ 8 h 9"/>
                  <a:gd name="T26" fmla="*/ 13 w 17"/>
                  <a:gd name="T27" fmla="*/ 8 h 9"/>
                  <a:gd name="T28" fmla="*/ 16 w 17"/>
                  <a:gd name="T29" fmla="*/ 7 h 9"/>
                  <a:gd name="T30" fmla="*/ 17 w 17"/>
                  <a:gd name="T31" fmla="*/ 5 h 9"/>
                  <a:gd name="T32" fmla="*/ 17 w 17"/>
                  <a:gd name="T33" fmla="*/ 5 h 9"/>
                  <a:gd name="T34" fmla="*/ 17 w 17"/>
                  <a:gd name="T35" fmla="*/ 4 h 9"/>
                  <a:gd name="T36" fmla="*/ 16 w 17"/>
                  <a:gd name="T37" fmla="*/ 4 h 9"/>
                  <a:gd name="T38" fmla="*/ 15 w 17"/>
                  <a:gd name="T39" fmla="*/ 4 h 9"/>
                  <a:gd name="T40" fmla="*/ 15 w 17"/>
                  <a:gd name="T41" fmla="*/ 3 h 9"/>
                  <a:gd name="T42" fmla="*/ 14 w 17"/>
                  <a:gd name="T43" fmla="*/ 3 h 9"/>
                  <a:gd name="T44" fmla="*/ 13 w 17"/>
                  <a:gd name="T45" fmla="*/ 3 h 9"/>
                  <a:gd name="T46" fmla="*/ 13 w 17"/>
                  <a:gd name="T47" fmla="*/ 2 h 9"/>
                  <a:gd name="T48" fmla="*/ 12 w 17"/>
                  <a:gd name="T49" fmla="*/ 3 h 9"/>
                  <a:gd name="T50" fmla="*/ 12 w 17"/>
                  <a:gd name="T51" fmla="*/ 3 h 9"/>
                  <a:gd name="T52" fmla="*/ 11 w 17"/>
                  <a:gd name="T53" fmla="*/ 2 h 9"/>
                  <a:gd name="T54" fmla="*/ 9 w 17"/>
                  <a:gd name="T55" fmla="*/ 1 h 9"/>
                  <a:gd name="T56" fmla="*/ 7 w 17"/>
                  <a:gd name="T57" fmla="*/ 0 h 9"/>
                  <a:gd name="T58" fmla="*/ 7 w 17"/>
                  <a:gd name="T59" fmla="*/ 0 h 9"/>
                  <a:gd name="T60" fmla="*/ 6 w 17"/>
                  <a:gd name="T61" fmla="*/ 0 h 9"/>
                  <a:gd name="T62" fmla="*/ 6 w 17"/>
                  <a:gd name="T63" fmla="*/ 0 h 9"/>
                  <a:gd name="T64" fmla="*/ 6 w 17"/>
                  <a:gd name="T65" fmla="*/ 0 h 9"/>
                  <a:gd name="T66" fmla="*/ 5 w 17"/>
                  <a:gd name="T67" fmla="*/ 1 h 9"/>
                  <a:gd name="T68" fmla="*/ 3 w 17"/>
                  <a:gd name="T69" fmla="*/ 1 h 9"/>
                  <a:gd name="T70" fmla="*/ 0 w 17"/>
                  <a:gd name="T71" fmla="*/ 2 h 9"/>
                  <a:gd name="T72" fmla="*/ 0 w 17"/>
                  <a:gd name="T73" fmla="*/ 3 h 9"/>
                  <a:gd name="T74" fmla="*/ 0 w 17"/>
                  <a:gd name="T75" fmla="*/ 3 h 9"/>
                  <a:gd name="T76" fmla="*/ 0 w 17"/>
                  <a:gd name="T77" fmla="*/ 3 h 9"/>
                  <a:gd name="T78" fmla="*/ 0 w 17"/>
                  <a:gd name="T79" fmla="*/ 4 h 9"/>
                  <a:gd name="T80" fmla="*/ 1 w 17"/>
                  <a:gd name="T81" fmla="*/ 5 h 9"/>
                  <a:gd name="T82" fmla="*/ 1 w 17"/>
                  <a:gd name="T83" fmla="*/ 6 h 9"/>
                  <a:gd name="T84" fmla="*/ 2 w 17"/>
                  <a:gd name="T85" fmla="*/ 7 h 9"/>
                  <a:gd name="T86" fmla="*/ 4 w 17"/>
                  <a:gd name="T87" fmla="*/ 9 h 9"/>
                  <a:gd name="T88" fmla="*/ 4 w 17"/>
                  <a:gd name="T8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 h="9">
                    <a:moveTo>
                      <a:pt x="4" y="9"/>
                    </a:moveTo>
                    <a:cubicBezTo>
                      <a:pt x="5" y="9"/>
                      <a:pt x="5" y="9"/>
                      <a:pt x="6" y="9"/>
                    </a:cubicBezTo>
                    <a:cubicBezTo>
                      <a:pt x="6" y="9"/>
                      <a:pt x="6" y="9"/>
                      <a:pt x="7" y="9"/>
                    </a:cubicBezTo>
                    <a:cubicBezTo>
                      <a:pt x="7" y="8"/>
                      <a:pt x="7" y="7"/>
                      <a:pt x="7" y="7"/>
                    </a:cubicBezTo>
                    <a:cubicBezTo>
                      <a:pt x="7" y="7"/>
                      <a:pt x="7" y="7"/>
                      <a:pt x="7" y="7"/>
                    </a:cubicBezTo>
                    <a:cubicBezTo>
                      <a:pt x="7" y="7"/>
                      <a:pt x="7" y="7"/>
                      <a:pt x="7" y="7"/>
                    </a:cubicBezTo>
                    <a:cubicBezTo>
                      <a:pt x="7" y="7"/>
                      <a:pt x="9" y="7"/>
                      <a:pt x="10" y="8"/>
                    </a:cubicBezTo>
                    <a:cubicBezTo>
                      <a:pt x="10" y="8"/>
                      <a:pt x="11" y="8"/>
                      <a:pt x="11" y="8"/>
                    </a:cubicBezTo>
                    <a:cubicBezTo>
                      <a:pt x="12" y="8"/>
                      <a:pt x="12" y="8"/>
                      <a:pt x="12" y="8"/>
                    </a:cubicBezTo>
                    <a:cubicBezTo>
                      <a:pt x="12" y="8"/>
                      <a:pt x="12" y="8"/>
                      <a:pt x="12" y="8"/>
                    </a:cubicBezTo>
                    <a:cubicBezTo>
                      <a:pt x="12" y="8"/>
                      <a:pt x="12" y="8"/>
                      <a:pt x="12" y="8"/>
                    </a:cubicBezTo>
                    <a:cubicBezTo>
                      <a:pt x="12" y="8"/>
                      <a:pt x="12" y="9"/>
                      <a:pt x="12" y="9"/>
                    </a:cubicBezTo>
                    <a:cubicBezTo>
                      <a:pt x="13" y="8"/>
                      <a:pt x="13" y="8"/>
                      <a:pt x="13" y="8"/>
                    </a:cubicBezTo>
                    <a:cubicBezTo>
                      <a:pt x="13" y="8"/>
                      <a:pt x="13" y="8"/>
                      <a:pt x="13" y="8"/>
                    </a:cubicBezTo>
                    <a:cubicBezTo>
                      <a:pt x="14" y="8"/>
                      <a:pt x="15" y="8"/>
                      <a:pt x="16" y="7"/>
                    </a:cubicBezTo>
                    <a:cubicBezTo>
                      <a:pt x="16" y="6"/>
                      <a:pt x="17" y="6"/>
                      <a:pt x="17" y="5"/>
                    </a:cubicBezTo>
                    <a:cubicBezTo>
                      <a:pt x="17" y="5"/>
                      <a:pt x="17" y="5"/>
                      <a:pt x="17" y="5"/>
                    </a:cubicBezTo>
                    <a:cubicBezTo>
                      <a:pt x="17" y="4"/>
                      <a:pt x="17" y="4"/>
                      <a:pt x="17" y="4"/>
                    </a:cubicBezTo>
                    <a:cubicBezTo>
                      <a:pt x="16" y="4"/>
                      <a:pt x="16" y="4"/>
                      <a:pt x="16" y="4"/>
                    </a:cubicBezTo>
                    <a:cubicBezTo>
                      <a:pt x="15" y="4"/>
                      <a:pt x="15" y="4"/>
                      <a:pt x="15" y="4"/>
                    </a:cubicBezTo>
                    <a:cubicBezTo>
                      <a:pt x="15" y="3"/>
                      <a:pt x="15" y="3"/>
                      <a:pt x="15" y="3"/>
                    </a:cubicBezTo>
                    <a:cubicBezTo>
                      <a:pt x="14" y="3"/>
                      <a:pt x="14" y="3"/>
                      <a:pt x="14" y="3"/>
                    </a:cubicBezTo>
                    <a:cubicBezTo>
                      <a:pt x="14" y="3"/>
                      <a:pt x="14" y="3"/>
                      <a:pt x="13" y="3"/>
                    </a:cubicBezTo>
                    <a:cubicBezTo>
                      <a:pt x="13" y="3"/>
                      <a:pt x="13" y="2"/>
                      <a:pt x="13" y="2"/>
                    </a:cubicBezTo>
                    <a:cubicBezTo>
                      <a:pt x="13" y="2"/>
                      <a:pt x="13" y="3"/>
                      <a:pt x="12" y="3"/>
                    </a:cubicBezTo>
                    <a:cubicBezTo>
                      <a:pt x="12" y="3"/>
                      <a:pt x="12" y="3"/>
                      <a:pt x="12" y="3"/>
                    </a:cubicBezTo>
                    <a:cubicBezTo>
                      <a:pt x="11" y="3"/>
                      <a:pt x="11" y="3"/>
                      <a:pt x="11" y="2"/>
                    </a:cubicBezTo>
                    <a:cubicBezTo>
                      <a:pt x="11" y="2"/>
                      <a:pt x="10" y="1"/>
                      <a:pt x="9" y="1"/>
                    </a:cubicBezTo>
                    <a:cubicBezTo>
                      <a:pt x="8" y="1"/>
                      <a:pt x="8" y="0"/>
                      <a:pt x="7" y="0"/>
                    </a:cubicBezTo>
                    <a:cubicBezTo>
                      <a:pt x="7" y="0"/>
                      <a:pt x="7" y="0"/>
                      <a:pt x="7" y="0"/>
                    </a:cubicBezTo>
                    <a:cubicBezTo>
                      <a:pt x="7" y="0"/>
                      <a:pt x="7" y="0"/>
                      <a:pt x="6" y="0"/>
                    </a:cubicBezTo>
                    <a:cubicBezTo>
                      <a:pt x="6" y="0"/>
                      <a:pt x="6" y="0"/>
                      <a:pt x="6" y="0"/>
                    </a:cubicBezTo>
                    <a:cubicBezTo>
                      <a:pt x="6" y="0"/>
                      <a:pt x="6" y="0"/>
                      <a:pt x="6" y="0"/>
                    </a:cubicBezTo>
                    <a:cubicBezTo>
                      <a:pt x="5" y="0"/>
                      <a:pt x="5" y="1"/>
                      <a:pt x="5" y="1"/>
                    </a:cubicBezTo>
                    <a:cubicBezTo>
                      <a:pt x="4" y="1"/>
                      <a:pt x="4" y="1"/>
                      <a:pt x="3" y="1"/>
                    </a:cubicBezTo>
                    <a:cubicBezTo>
                      <a:pt x="2" y="2"/>
                      <a:pt x="1" y="2"/>
                      <a:pt x="0" y="2"/>
                    </a:cubicBezTo>
                    <a:cubicBezTo>
                      <a:pt x="0" y="3"/>
                      <a:pt x="0" y="3"/>
                      <a:pt x="0" y="3"/>
                    </a:cubicBezTo>
                    <a:cubicBezTo>
                      <a:pt x="0" y="3"/>
                      <a:pt x="0" y="3"/>
                      <a:pt x="0" y="3"/>
                    </a:cubicBezTo>
                    <a:cubicBezTo>
                      <a:pt x="0" y="3"/>
                      <a:pt x="0" y="3"/>
                      <a:pt x="0" y="3"/>
                    </a:cubicBezTo>
                    <a:cubicBezTo>
                      <a:pt x="0" y="4"/>
                      <a:pt x="0" y="4"/>
                      <a:pt x="0" y="4"/>
                    </a:cubicBezTo>
                    <a:cubicBezTo>
                      <a:pt x="1" y="4"/>
                      <a:pt x="1" y="4"/>
                      <a:pt x="1" y="5"/>
                    </a:cubicBezTo>
                    <a:cubicBezTo>
                      <a:pt x="1" y="5"/>
                      <a:pt x="1" y="6"/>
                      <a:pt x="1" y="6"/>
                    </a:cubicBezTo>
                    <a:cubicBezTo>
                      <a:pt x="1" y="6"/>
                      <a:pt x="2" y="6"/>
                      <a:pt x="2" y="7"/>
                    </a:cubicBezTo>
                    <a:cubicBezTo>
                      <a:pt x="3" y="7"/>
                      <a:pt x="4" y="8"/>
                      <a:pt x="4" y="9"/>
                    </a:cubicBezTo>
                    <a:cubicBezTo>
                      <a:pt x="4" y="9"/>
                      <a:pt x="4" y="9"/>
                      <a:pt x="4" y="9"/>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4" name="Freeform 143">
                <a:extLst>
                  <a:ext uri="{FF2B5EF4-FFF2-40B4-BE49-F238E27FC236}">
                    <a16:creationId xmlns:a16="http://schemas.microsoft.com/office/drawing/2014/main" id="{6A40D985-D685-46AA-B091-18F19B37DDEC}"/>
                  </a:ext>
                </a:extLst>
              </p:cNvPr>
              <p:cNvSpPr>
                <a:spLocks/>
              </p:cNvSpPr>
              <p:nvPr userDrawn="1"/>
            </p:nvSpPr>
            <p:spPr bwMode="auto">
              <a:xfrm>
                <a:off x="3944" y="1891"/>
                <a:ext cx="90" cy="36"/>
              </a:xfrm>
              <a:custGeom>
                <a:avLst/>
                <a:gdLst>
                  <a:gd name="T0" fmla="*/ 0 w 15"/>
                  <a:gd name="T1" fmla="*/ 3 h 6"/>
                  <a:gd name="T2" fmla="*/ 1 w 15"/>
                  <a:gd name="T3" fmla="*/ 5 h 6"/>
                  <a:gd name="T4" fmla="*/ 3 w 15"/>
                  <a:gd name="T5" fmla="*/ 6 h 6"/>
                  <a:gd name="T6" fmla="*/ 4 w 15"/>
                  <a:gd name="T7" fmla="*/ 5 h 6"/>
                  <a:gd name="T8" fmla="*/ 8 w 15"/>
                  <a:gd name="T9" fmla="*/ 4 h 6"/>
                  <a:gd name="T10" fmla="*/ 9 w 15"/>
                  <a:gd name="T11" fmla="*/ 3 h 6"/>
                  <a:gd name="T12" fmla="*/ 10 w 15"/>
                  <a:gd name="T13" fmla="*/ 3 h 6"/>
                  <a:gd name="T14" fmla="*/ 10 w 15"/>
                  <a:gd name="T15" fmla="*/ 3 h 6"/>
                  <a:gd name="T16" fmla="*/ 11 w 15"/>
                  <a:gd name="T17" fmla="*/ 3 h 6"/>
                  <a:gd name="T18" fmla="*/ 13 w 15"/>
                  <a:gd name="T19" fmla="*/ 3 h 6"/>
                  <a:gd name="T20" fmla="*/ 14 w 15"/>
                  <a:gd name="T21" fmla="*/ 4 h 6"/>
                  <a:gd name="T22" fmla="*/ 14 w 15"/>
                  <a:gd name="T23" fmla="*/ 3 h 6"/>
                  <a:gd name="T24" fmla="*/ 15 w 15"/>
                  <a:gd name="T25" fmla="*/ 1 h 6"/>
                  <a:gd name="T26" fmla="*/ 14 w 15"/>
                  <a:gd name="T27" fmla="*/ 1 h 6"/>
                  <a:gd name="T28" fmla="*/ 11 w 15"/>
                  <a:gd name="T29" fmla="*/ 0 h 6"/>
                  <a:gd name="T30" fmla="*/ 10 w 15"/>
                  <a:gd name="T31" fmla="*/ 0 h 6"/>
                  <a:gd name="T32" fmla="*/ 9 w 15"/>
                  <a:gd name="T33" fmla="*/ 0 h 6"/>
                  <a:gd name="T34" fmla="*/ 8 w 15"/>
                  <a:gd name="T35" fmla="*/ 0 h 6"/>
                  <a:gd name="T36" fmla="*/ 7 w 15"/>
                  <a:gd name="T37" fmla="*/ 0 h 6"/>
                  <a:gd name="T38" fmla="*/ 6 w 15"/>
                  <a:gd name="T39" fmla="*/ 0 h 6"/>
                  <a:gd name="T40" fmla="*/ 5 w 15"/>
                  <a:gd name="T41" fmla="*/ 0 h 6"/>
                  <a:gd name="T42" fmla="*/ 5 w 15"/>
                  <a:gd name="T43" fmla="*/ 0 h 6"/>
                  <a:gd name="T44" fmla="*/ 5 w 15"/>
                  <a:gd name="T45" fmla="*/ 0 h 6"/>
                  <a:gd name="T46" fmla="*/ 3 w 15"/>
                  <a:gd name="T47" fmla="*/ 1 h 6"/>
                  <a:gd name="T48" fmla="*/ 0 w 15"/>
                  <a:gd name="T49" fmla="*/ 2 h 6"/>
                  <a:gd name="T50" fmla="*/ 0 w 15"/>
                  <a:gd name="T51" fmla="*/ 2 h 6"/>
                  <a:gd name="T52" fmla="*/ 0 w 15"/>
                  <a:gd name="T53" fmla="*/ 3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6">
                    <a:moveTo>
                      <a:pt x="0" y="3"/>
                    </a:moveTo>
                    <a:cubicBezTo>
                      <a:pt x="0" y="4"/>
                      <a:pt x="0" y="5"/>
                      <a:pt x="1" y="5"/>
                    </a:cubicBezTo>
                    <a:cubicBezTo>
                      <a:pt x="1" y="6"/>
                      <a:pt x="2" y="6"/>
                      <a:pt x="3" y="6"/>
                    </a:cubicBezTo>
                    <a:cubicBezTo>
                      <a:pt x="4" y="6"/>
                      <a:pt x="4" y="5"/>
                      <a:pt x="4" y="5"/>
                    </a:cubicBezTo>
                    <a:cubicBezTo>
                      <a:pt x="4" y="4"/>
                      <a:pt x="8" y="4"/>
                      <a:pt x="8" y="4"/>
                    </a:cubicBezTo>
                    <a:cubicBezTo>
                      <a:pt x="8" y="4"/>
                      <a:pt x="9" y="4"/>
                      <a:pt x="9" y="3"/>
                    </a:cubicBezTo>
                    <a:cubicBezTo>
                      <a:pt x="10" y="3"/>
                      <a:pt x="10" y="3"/>
                      <a:pt x="10" y="3"/>
                    </a:cubicBezTo>
                    <a:cubicBezTo>
                      <a:pt x="10" y="3"/>
                      <a:pt x="10" y="3"/>
                      <a:pt x="10" y="3"/>
                    </a:cubicBezTo>
                    <a:cubicBezTo>
                      <a:pt x="10" y="3"/>
                      <a:pt x="11" y="3"/>
                      <a:pt x="11" y="3"/>
                    </a:cubicBezTo>
                    <a:cubicBezTo>
                      <a:pt x="12" y="3"/>
                      <a:pt x="13" y="3"/>
                      <a:pt x="13" y="3"/>
                    </a:cubicBezTo>
                    <a:cubicBezTo>
                      <a:pt x="13" y="4"/>
                      <a:pt x="14" y="4"/>
                      <a:pt x="14" y="4"/>
                    </a:cubicBezTo>
                    <a:cubicBezTo>
                      <a:pt x="14" y="4"/>
                      <a:pt x="14" y="3"/>
                      <a:pt x="14" y="3"/>
                    </a:cubicBezTo>
                    <a:cubicBezTo>
                      <a:pt x="14" y="3"/>
                      <a:pt x="15" y="2"/>
                      <a:pt x="15" y="1"/>
                    </a:cubicBezTo>
                    <a:cubicBezTo>
                      <a:pt x="14" y="1"/>
                      <a:pt x="14" y="1"/>
                      <a:pt x="14" y="1"/>
                    </a:cubicBezTo>
                    <a:cubicBezTo>
                      <a:pt x="14" y="0"/>
                      <a:pt x="12" y="0"/>
                      <a:pt x="11" y="0"/>
                    </a:cubicBezTo>
                    <a:cubicBezTo>
                      <a:pt x="11" y="0"/>
                      <a:pt x="11" y="0"/>
                      <a:pt x="10" y="0"/>
                    </a:cubicBezTo>
                    <a:cubicBezTo>
                      <a:pt x="10" y="0"/>
                      <a:pt x="10" y="0"/>
                      <a:pt x="9" y="0"/>
                    </a:cubicBezTo>
                    <a:cubicBezTo>
                      <a:pt x="9" y="0"/>
                      <a:pt x="9" y="0"/>
                      <a:pt x="8" y="0"/>
                    </a:cubicBezTo>
                    <a:cubicBezTo>
                      <a:pt x="8" y="0"/>
                      <a:pt x="7" y="0"/>
                      <a:pt x="7" y="0"/>
                    </a:cubicBezTo>
                    <a:cubicBezTo>
                      <a:pt x="6" y="0"/>
                      <a:pt x="6" y="0"/>
                      <a:pt x="6" y="0"/>
                    </a:cubicBezTo>
                    <a:cubicBezTo>
                      <a:pt x="6" y="0"/>
                      <a:pt x="6" y="0"/>
                      <a:pt x="5" y="0"/>
                    </a:cubicBezTo>
                    <a:cubicBezTo>
                      <a:pt x="5" y="0"/>
                      <a:pt x="5" y="0"/>
                      <a:pt x="5" y="0"/>
                    </a:cubicBezTo>
                    <a:cubicBezTo>
                      <a:pt x="5" y="0"/>
                      <a:pt x="5" y="0"/>
                      <a:pt x="5" y="0"/>
                    </a:cubicBezTo>
                    <a:cubicBezTo>
                      <a:pt x="4" y="0"/>
                      <a:pt x="3" y="0"/>
                      <a:pt x="3" y="1"/>
                    </a:cubicBezTo>
                    <a:cubicBezTo>
                      <a:pt x="2" y="2"/>
                      <a:pt x="1" y="2"/>
                      <a:pt x="0" y="2"/>
                    </a:cubicBezTo>
                    <a:cubicBezTo>
                      <a:pt x="0" y="2"/>
                      <a:pt x="0" y="2"/>
                      <a:pt x="0" y="2"/>
                    </a:cubicBezTo>
                    <a:cubicBezTo>
                      <a:pt x="0" y="2"/>
                      <a:pt x="0" y="3"/>
                      <a:pt x="0" y="3"/>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55" name="Freeform 144">
                <a:extLst>
                  <a:ext uri="{FF2B5EF4-FFF2-40B4-BE49-F238E27FC236}">
                    <a16:creationId xmlns:a16="http://schemas.microsoft.com/office/drawing/2014/main" id="{6BA2B244-888C-4A01-9B05-D92462560C00}"/>
                  </a:ext>
                </a:extLst>
              </p:cNvPr>
              <p:cNvSpPr>
                <a:spLocks/>
              </p:cNvSpPr>
              <p:nvPr userDrawn="1"/>
            </p:nvSpPr>
            <p:spPr bwMode="auto">
              <a:xfrm>
                <a:off x="3944" y="1891"/>
                <a:ext cx="90" cy="36"/>
              </a:xfrm>
              <a:custGeom>
                <a:avLst/>
                <a:gdLst>
                  <a:gd name="T0" fmla="*/ 0 w 15"/>
                  <a:gd name="T1" fmla="*/ 3 h 6"/>
                  <a:gd name="T2" fmla="*/ 1 w 15"/>
                  <a:gd name="T3" fmla="*/ 5 h 6"/>
                  <a:gd name="T4" fmla="*/ 3 w 15"/>
                  <a:gd name="T5" fmla="*/ 6 h 6"/>
                  <a:gd name="T6" fmla="*/ 4 w 15"/>
                  <a:gd name="T7" fmla="*/ 5 h 6"/>
                  <a:gd name="T8" fmla="*/ 8 w 15"/>
                  <a:gd name="T9" fmla="*/ 4 h 6"/>
                  <a:gd name="T10" fmla="*/ 9 w 15"/>
                  <a:gd name="T11" fmla="*/ 3 h 6"/>
                  <a:gd name="T12" fmla="*/ 10 w 15"/>
                  <a:gd name="T13" fmla="*/ 3 h 6"/>
                  <a:gd name="T14" fmla="*/ 10 w 15"/>
                  <a:gd name="T15" fmla="*/ 3 h 6"/>
                  <a:gd name="T16" fmla="*/ 11 w 15"/>
                  <a:gd name="T17" fmla="*/ 3 h 6"/>
                  <a:gd name="T18" fmla="*/ 13 w 15"/>
                  <a:gd name="T19" fmla="*/ 3 h 6"/>
                  <a:gd name="T20" fmla="*/ 14 w 15"/>
                  <a:gd name="T21" fmla="*/ 4 h 6"/>
                  <a:gd name="T22" fmla="*/ 14 w 15"/>
                  <a:gd name="T23" fmla="*/ 3 h 6"/>
                  <a:gd name="T24" fmla="*/ 15 w 15"/>
                  <a:gd name="T25" fmla="*/ 1 h 6"/>
                  <a:gd name="T26" fmla="*/ 14 w 15"/>
                  <a:gd name="T27" fmla="*/ 1 h 6"/>
                  <a:gd name="T28" fmla="*/ 11 w 15"/>
                  <a:gd name="T29" fmla="*/ 0 h 6"/>
                  <a:gd name="T30" fmla="*/ 10 w 15"/>
                  <a:gd name="T31" fmla="*/ 0 h 6"/>
                  <a:gd name="T32" fmla="*/ 9 w 15"/>
                  <a:gd name="T33" fmla="*/ 0 h 6"/>
                  <a:gd name="T34" fmla="*/ 8 w 15"/>
                  <a:gd name="T35" fmla="*/ 0 h 6"/>
                  <a:gd name="T36" fmla="*/ 7 w 15"/>
                  <a:gd name="T37" fmla="*/ 0 h 6"/>
                  <a:gd name="T38" fmla="*/ 6 w 15"/>
                  <a:gd name="T39" fmla="*/ 0 h 6"/>
                  <a:gd name="T40" fmla="*/ 5 w 15"/>
                  <a:gd name="T41" fmla="*/ 0 h 6"/>
                  <a:gd name="T42" fmla="*/ 5 w 15"/>
                  <a:gd name="T43" fmla="*/ 0 h 6"/>
                  <a:gd name="T44" fmla="*/ 5 w 15"/>
                  <a:gd name="T45" fmla="*/ 0 h 6"/>
                  <a:gd name="T46" fmla="*/ 3 w 15"/>
                  <a:gd name="T47" fmla="*/ 1 h 6"/>
                  <a:gd name="T48" fmla="*/ 0 w 15"/>
                  <a:gd name="T49" fmla="*/ 2 h 6"/>
                  <a:gd name="T50" fmla="*/ 0 w 15"/>
                  <a:gd name="T51" fmla="*/ 2 h 6"/>
                  <a:gd name="T52" fmla="*/ 0 w 15"/>
                  <a:gd name="T53" fmla="*/ 3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6">
                    <a:moveTo>
                      <a:pt x="0" y="3"/>
                    </a:moveTo>
                    <a:cubicBezTo>
                      <a:pt x="0" y="4"/>
                      <a:pt x="0" y="5"/>
                      <a:pt x="1" y="5"/>
                    </a:cubicBezTo>
                    <a:cubicBezTo>
                      <a:pt x="1" y="6"/>
                      <a:pt x="2" y="6"/>
                      <a:pt x="3" y="6"/>
                    </a:cubicBezTo>
                    <a:cubicBezTo>
                      <a:pt x="4" y="6"/>
                      <a:pt x="4" y="5"/>
                      <a:pt x="4" y="5"/>
                    </a:cubicBezTo>
                    <a:cubicBezTo>
                      <a:pt x="4" y="4"/>
                      <a:pt x="8" y="4"/>
                      <a:pt x="8" y="4"/>
                    </a:cubicBezTo>
                    <a:cubicBezTo>
                      <a:pt x="8" y="4"/>
                      <a:pt x="9" y="4"/>
                      <a:pt x="9" y="3"/>
                    </a:cubicBezTo>
                    <a:cubicBezTo>
                      <a:pt x="10" y="3"/>
                      <a:pt x="10" y="3"/>
                      <a:pt x="10" y="3"/>
                    </a:cubicBezTo>
                    <a:cubicBezTo>
                      <a:pt x="10" y="3"/>
                      <a:pt x="10" y="3"/>
                      <a:pt x="10" y="3"/>
                    </a:cubicBezTo>
                    <a:cubicBezTo>
                      <a:pt x="10" y="3"/>
                      <a:pt x="11" y="3"/>
                      <a:pt x="11" y="3"/>
                    </a:cubicBezTo>
                    <a:cubicBezTo>
                      <a:pt x="12" y="3"/>
                      <a:pt x="13" y="3"/>
                      <a:pt x="13" y="3"/>
                    </a:cubicBezTo>
                    <a:cubicBezTo>
                      <a:pt x="13" y="4"/>
                      <a:pt x="14" y="4"/>
                      <a:pt x="14" y="4"/>
                    </a:cubicBezTo>
                    <a:cubicBezTo>
                      <a:pt x="14" y="4"/>
                      <a:pt x="14" y="3"/>
                      <a:pt x="14" y="3"/>
                    </a:cubicBezTo>
                    <a:cubicBezTo>
                      <a:pt x="14" y="3"/>
                      <a:pt x="15" y="2"/>
                      <a:pt x="15" y="1"/>
                    </a:cubicBezTo>
                    <a:cubicBezTo>
                      <a:pt x="14" y="1"/>
                      <a:pt x="14" y="1"/>
                      <a:pt x="14" y="1"/>
                    </a:cubicBezTo>
                    <a:cubicBezTo>
                      <a:pt x="14" y="0"/>
                      <a:pt x="12" y="0"/>
                      <a:pt x="11" y="0"/>
                    </a:cubicBezTo>
                    <a:cubicBezTo>
                      <a:pt x="11" y="0"/>
                      <a:pt x="11" y="0"/>
                      <a:pt x="10" y="0"/>
                    </a:cubicBezTo>
                    <a:cubicBezTo>
                      <a:pt x="10" y="0"/>
                      <a:pt x="10" y="0"/>
                      <a:pt x="9" y="0"/>
                    </a:cubicBezTo>
                    <a:cubicBezTo>
                      <a:pt x="9" y="0"/>
                      <a:pt x="9" y="0"/>
                      <a:pt x="8" y="0"/>
                    </a:cubicBezTo>
                    <a:cubicBezTo>
                      <a:pt x="8" y="0"/>
                      <a:pt x="7" y="0"/>
                      <a:pt x="7" y="0"/>
                    </a:cubicBezTo>
                    <a:cubicBezTo>
                      <a:pt x="6" y="0"/>
                      <a:pt x="6" y="0"/>
                      <a:pt x="6" y="0"/>
                    </a:cubicBezTo>
                    <a:cubicBezTo>
                      <a:pt x="6" y="0"/>
                      <a:pt x="6" y="0"/>
                      <a:pt x="5" y="0"/>
                    </a:cubicBezTo>
                    <a:cubicBezTo>
                      <a:pt x="5" y="0"/>
                      <a:pt x="5" y="0"/>
                      <a:pt x="5" y="0"/>
                    </a:cubicBezTo>
                    <a:cubicBezTo>
                      <a:pt x="5" y="0"/>
                      <a:pt x="5" y="0"/>
                      <a:pt x="5" y="0"/>
                    </a:cubicBezTo>
                    <a:cubicBezTo>
                      <a:pt x="4" y="0"/>
                      <a:pt x="3" y="0"/>
                      <a:pt x="3" y="1"/>
                    </a:cubicBezTo>
                    <a:cubicBezTo>
                      <a:pt x="2" y="2"/>
                      <a:pt x="1" y="2"/>
                      <a:pt x="0" y="2"/>
                    </a:cubicBezTo>
                    <a:cubicBezTo>
                      <a:pt x="0" y="2"/>
                      <a:pt x="0" y="2"/>
                      <a:pt x="0" y="2"/>
                    </a:cubicBezTo>
                    <a:cubicBezTo>
                      <a:pt x="0" y="2"/>
                      <a:pt x="0" y="3"/>
                      <a:pt x="0" y="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6" name="Freeform 145">
                <a:extLst>
                  <a:ext uri="{FF2B5EF4-FFF2-40B4-BE49-F238E27FC236}">
                    <a16:creationId xmlns:a16="http://schemas.microsoft.com/office/drawing/2014/main" id="{3AC8E0BC-7BA3-4E65-9BE2-D5A3D4695B00}"/>
                  </a:ext>
                </a:extLst>
              </p:cNvPr>
              <p:cNvSpPr>
                <a:spLocks/>
              </p:cNvSpPr>
              <p:nvPr userDrawn="1"/>
            </p:nvSpPr>
            <p:spPr bwMode="auto">
              <a:xfrm>
                <a:off x="3483" y="2054"/>
                <a:ext cx="54" cy="103"/>
              </a:xfrm>
              <a:custGeom>
                <a:avLst/>
                <a:gdLst>
                  <a:gd name="T0" fmla="*/ 2 w 9"/>
                  <a:gd name="T1" fmla="*/ 1 h 17"/>
                  <a:gd name="T2" fmla="*/ 2 w 9"/>
                  <a:gd name="T3" fmla="*/ 2 h 17"/>
                  <a:gd name="T4" fmla="*/ 0 w 9"/>
                  <a:gd name="T5" fmla="*/ 10 h 17"/>
                  <a:gd name="T6" fmla="*/ 0 w 9"/>
                  <a:gd name="T7" fmla="*/ 10 h 17"/>
                  <a:gd name="T8" fmla="*/ 1 w 9"/>
                  <a:gd name="T9" fmla="*/ 11 h 17"/>
                  <a:gd name="T10" fmla="*/ 1 w 9"/>
                  <a:gd name="T11" fmla="*/ 12 h 17"/>
                  <a:gd name="T12" fmla="*/ 2 w 9"/>
                  <a:gd name="T13" fmla="*/ 16 h 17"/>
                  <a:gd name="T14" fmla="*/ 2 w 9"/>
                  <a:gd name="T15" fmla="*/ 17 h 17"/>
                  <a:gd name="T16" fmla="*/ 3 w 9"/>
                  <a:gd name="T17" fmla="*/ 17 h 17"/>
                  <a:gd name="T18" fmla="*/ 3 w 9"/>
                  <a:gd name="T19" fmla="*/ 17 h 17"/>
                  <a:gd name="T20" fmla="*/ 4 w 9"/>
                  <a:gd name="T21" fmla="*/ 17 h 17"/>
                  <a:gd name="T22" fmla="*/ 5 w 9"/>
                  <a:gd name="T23" fmla="*/ 17 h 17"/>
                  <a:gd name="T24" fmla="*/ 6 w 9"/>
                  <a:gd name="T25" fmla="*/ 17 h 17"/>
                  <a:gd name="T26" fmla="*/ 6 w 9"/>
                  <a:gd name="T27" fmla="*/ 16 h 17"/>
                  <a:gd name="T28" fmla="*/ 7 w 9"/>
                  <a:gd name="T29" fmla="*/ 14 h 17"/>
                  <a:gd name="T30" fmla="*/ 7 w 9"/>
                  <a:gd name="T31" fmla="*/ 14 h 17"/>
                  <a:gd name="T32" fmla="*/ 6 w 9"/>
                  <a:gd name="T33" fmla="*/ 13 h 17"/>
                  <a:gd name="T34" fmla="*/ 6 w 9"/>
                  <a:gd name="T35" fmla="*/ 13 h 17"/>
                  <a:gd name="T36" fmla="*/ 6 w 9"/>
                  <a:gd name="T37" fmla="*/ 12 h 17"/>
                  <a:gd name="T38" fmla="*/ 7 w 9"/>
                  <a:gd name="T39" fmla="*/ 11 h 17"/>
                  <a:gd name="T40" fmla="*/ 7 w 9"/>
                  <a:gd name="T41" fmla="*/ 11 h 17"/>
                  <a:gd name="T42" fmla="*/ 6 w 9"/>
                  <a:gd name="T43" fmla="*/ 10 h 17"/>
                  <a:gd name="T44" fmla="*/ 6 w 9"/>
                  <a:gd name="T45" fmla="*/ 9 h 17"/>
                  <a:gd name="T46" fmla="*/ 7 w 9"/>
                  <a:gd name="T47" fmla="*/ 8 h 17"/>
                  <a:gd name="T48" fmla="*/ 7 w 9"/>
                  <a:gd name="T49" fmla="*/ 8 h 17"/>
                  <a:gd name="T50" fmla="*/ 7 w 9"/>
                  <a:gd name="T51" fmla="*/ 8 h 17"/>
                  <a:gd name="T52" fmla="*/ 7 w 9"/>
                  <a:gd name="T53" fmla="*/ 6 h 17"/>
                  <a:gd name="T54" fmla="*/ 7 w 9"/>
                  <a:gd name="T55" fmla="*/ 5 h 17"/>
                  <a:gd name="T56" fmla="*/ 7 w 9"/>
                  <a:gd name="T57" fmla="*/ 4 h 17"/>
                  <a:gd name="T58" fmla="*/ 8 w 9"/>
                  <a:gd name="T59" fmla="*/ 3 h 17"/>
                  <a:gd name="T60" fmla="*/ 9 w 9"/>
                  <a:gd name="T61" fmla="*/ 2 h 17"/>
                  <a:gd name="T62" fmla="*/ 9 w 9"/>
                  <a:gd name="T63" fmla="*/ 2 h 17"/>
                  <a:gd name="T64" fmla="*/ 9 w 9"/>
                  <a:gd name="T65" fmla="*/ 2 h 17"/>
                  <a:gd name="T66" fmla="*/ 8 w 9"/>
                  <a:gd name="T67" fmla="*/ 1 h 17"/>
                  <a:gd name="T68" fmla="*/ 8 w 9"/>
                  <a:gd name="T69" fmla="*/ 1 h 17"/>
                  <a:gd name="T70" fmla="*/ 7 w 9"/>
                  <a:gd name="T71" fmla="*/ 1 h 17"/>
                  <a:gd name="T72" fmla="*/ 6 w 9"/>
                  <a:gd name="T73" fmla="*/ 1 h 17"/>
                  <a:gd name="T74" fmla="*/ 6 w 9"/>
                  <a:gd name="T75" fmla="*/ 1 h 17"/>
                  <a:gd name="T76" fmla="*/ 5 w 9"/>
                  <a:gd name="T77" fmla="*/ 1 h 17"/>
                  <a:gd name="T78" fmla="*/ 5 w 9"/>
                  <a:gd name="T79" fmla="*/ 1 h 17"/>
                  <a:gd name="T80" fmla="*/ 5 w 9"/>
                  <a:gd name="T81" fmla="*/ 1 h 17"/>
                  <a:gd name="T82" fmla="*/ 4 w 9"/>
                  <a:gd name="T83" fmla="*/ 1 h 17"/>
                  <a:gd name="T84" fmla="*/ 3 w 9"/>
                  <a:gd name="T85" fmla="*/ 0 h 17"/>
                  <a:gd name="T86" fmla="*/ 3 w 9"/>
                  <a:gd name="T87" fmla="*/ 0 h 17"/>
                  <a:gd name="T88" fmla="*/ 3 w 9"/>
                  <a:gd name="T89" fmla="*/ 0 h 17"/>
                  <a:gd name="T90" fmla="*/ 2 w 9"/>
                  <a:gd name="T91"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 h="17">
                    <a:moveTo>
                      <a:pt x="2" y="1"/>
                    </a:moveTo>
                    <a:cubicBezTo>
                      <a:pt x="2" y="1"/>
                      <a:pt x="2" y="2"/>
                      <a:pt x="2" y="2"/>
                    </a:cubicBezTo>
                    <a:cubicBezTo>
                      <a:pt x="3" y="3"/>
                      <a:pt x="1" y="8"/>
                      <a:pt x="0" y="10"/>
                    </a:cubicBezTo>
                    <a:cubicBezTo>
                      <a:pt x="0" y="10"/>
                      <a:pt x="0" y="10"/>
                      <a:pt x="0" y="10"/>
                    </a:cubicBezTo>
                    <a:cubicBezTo>
                      <a:pt x="0" y="11"/>
                      <a:pt x="0" y="11"/>
                      <a:pt x="1" y="11"/>
                    </a:cubicBezTo>
                    <a:cubicBezTo>
                      <a:pt x="1" y="12"/>
                      <a:pt x="1" y="12"/>
                      <a:pt x="1" y="12"/>
                    </a:cubicBezTo>
                    <a:cubicBezTo>
                      <a:pt x="2" y="13"/>
                      <a:pt x="2" y="15"/>
                      <a:pt x="2" y="16"/>
                    </a:cubicBezTo>
                    <a:cubicBezTo>
                      <a:pt x="2" y="16"/>
                      <a:pt x="2" y="17"/>
                      <a:pt x="2" y="17"/>
                    </a:cubicBezTo>
                    <a:cubicBezTo>
                      <a:pt x="2" y="17"/>
                      <a:pt x="2" y="17"/>
                      <a:pt x="3" y="17"/>
                    </a:cubicBezTo>
                    <a:cubicBezTo>
                      <a:pt x="3" y="17"/>
                      <a:pt x="3" y="17"/>
                      <a:pt x="3" y="17"/>
                    </a:cubicBezTo>
                    <a:cubicBezTo>
                      <a:pt x="3" y="17"/>
                      <a:pt x="4" y="17"/>
                      <a:pt x="4" y="17"/>
                    </a:cubicBezTo>
                    <a:cubicBezTo>
                      <a:pt x="4" y="17"/>
                      <a:pt x="5" y="17"/>
                      <a:pt x="5" y="17"/>
                    </a:cubicBezTo>
                    <a:cubicBezTo>
                      <a:pt x="5" y="17"/>
                      <a:pt x="6" y="17"/>
                      <a:pt x="6" y="17"/>
                    </a:cubicBezTo>
                    <a:cubicBezTo>
                      <a:pt x="6" y="17"/>
                      <a:pt x="6" y="16"/>
                      <a:pt x="6" y="16"/>
                    </a:cubicBezTo>
                    <a:cubicBezTo>
                      <a:pt x="6" y="15"/>
                      <a:pt x="6" y="14"/>
                      <a:pt x="7" y="14"/>
                    </a:cubicBezTo>
                    <a:cubicBezTo>
                      <a:pt x="7" y="14"/>
                      <a:pt x="7" y="14"/>
                      <a:pt x="7" y="14"/>
                    </a:cubicBezTo>
                    <a:cubicBezTo>
                      <a:pt x="7" y="14"/>
                      <a:pt x="7" y="13"/>
                      <a:pt x="6" y="13"/>
                    </a:cubicBezTo>
                    <a:cubicBezTo>
                      <a:pt x="6" y="13"/>
                      <a:pt x="6" y="13"/>
                      <a:pt x="6" y="13"/>
                    </a:cubicBezTo>
                    <a:cubicBezTo>
                      <a:pt x="6" y="13"/>
                      <a:pt x="6" y="12"/>
                      <a:pt x="6" y="12"/>
                    </a:cubicBezTo>
                    <a:cubicBezTo>
                      <a:pt x="6" y="11"/>
                      <a:pt x="7" y="11"/>
                      <a:pt x="7" y="11"/>
                    </a:cubicBezTo>
                    <a:cubicBezTo>
                      <a:pt x="7" y="11"/>
                      <a:pt x="7" y="11"/>
                      <a:pt x="7" y="11"/>
                    </a:cubicBezTo>
                    <a:cubicBezTo>
                      <a:pt x="7" y="11"/>
                      <a:pt x="7" y="11"/>
                      <a:pt x="6" y="10"/>
                    </a:cubicBezTo>
                    <a:cubicBezTo>
                      <a:pt x="6" y="9"/>
                      <a:pt x="6" y="9"/>
                      <a:pt x="6" y="9"/>
                    </a:cubicBezTo>
                    <a:cubicBezTo>
                      <a:pt x="6" y="8"/>
                      <a:pt x="7" y="8"/>
                      <a:pt x="7" y="8"/>
                    </a:cubicBezTo>
                    <a:cubicBezTo>
                      <a:pt x="7" y="8"/>
                      <a:pt x="7" y="8"/>
                      <a:pt x="7" y="8"/>
                    </a:cubicBezTo>
                    <a:cubicBezTo>
                      <a:pt x="7" y="8"/>
                      <a:pt x="7" y="8"/>
                      <a:pt x="7" y="8"/>
                    </a:cubicBezTo>
                    <a:cubicBezTo>
                      <a:pt x="7" y="7"/>
                      <a:pt x="7" y="7"/>
                      <a:pt x="7" y="6"/>
                    </a:cubicBezTo>
                    <a:cubicBezTo>
                      <a:pt x="8" y="6"/>
                      <a:pt x="7" y="5"/>
                      <a:pt x="7" y="5"/>
                    </a:cubicBezTo>
                    <a:cubicBezTo>
                      <a:pt x="7" y="4"/>
                      <a:pt x="7" y="4"/>
                      <a:pt x="7" y="4"/>
                    </a:cubicBezTo>
                    <a:cubicBezTo>
                      <a:pt x="7" y="3"/>
                      <a:pt x="7" y="3"/>
                      <a:pt x="8" y="3"/>
                    </a:cubicBezTo>
                    <a:cubicBezTo>
                      <a:pt x="8" y="3"/>
                      <a:pt x="9" y="2"/>
                      <a:pt x="9" y="2"/>
                    </a:cubicBezTo>
                    <a:cubicBezTo>
                      <a:pt x="9" y="2"/>
                      <a:pt x="9" y="2"/>
                      <a:pt x="9" y="2"/>
                    </a:cubicBezTo>
                    <a:cubicBezTo>
                      <a:pt x="9" y="2"/>
                      <a:pt x="9" y="2"/>
                      <a:pt x="9" y="2"/>
                    </a:cubicBezTo>
                    <a:cubicBezTo>
                      <a:pt x="9" y="2"/>
                      <a:pt x="8" y="1"/>
                      <a:pt x="8" y="1"/>
                    </a:cubicBezTo>
                    <a:cubicBezTo>
                      <a:pt x="8" y="1"/>
                      <a:pt x="8" y="1"/>
                      <a:pt x="8" y="1"/>
                    </a:cubicBezTo>
                    <a:cubicBezTo>
                      <a:pt x="7" y="1"/>
                      <a:pt x="7" y="1"/>
                      <a:pt x="7" y="1"/>
                    </a:cubicBezTo>
                    <a:cubicBezTo>
                      <a:pt x="6" y="1"/>
                      <a:pt x="6" y="1"/>
                      <a:pt x="6" y="1"/>
                    </a:cubicBezTo>
                    <a:cubicBezTo>
                      <a:pt x="6" y="1"/>
                      <a:pt x="6" y="1"/>
                      <a:pt x="6" y="1"/>
                    </a:cubicBezTo>
                    <a:cubicBezTo>
                      <a:pt x="6" y="1"/>
                      <a:pt x="6" y="1"/>
                      <a:pt x="5" y="1"/>
                    </a:cubicBezTo>
                    <a:cubicBezTo>
                      <a:pt x="5" y="1"/>
                      <a:pt x="5" y="1"/>
                      <a:pt x="5" y="1"/>
                    </a:cubicBezTo>
                    <a:cubicBezTo>
                      <a:pt x="5" y="1"/>
                      <a:pt x="5" y="1"/>
                      <a:pt x="5" y="1"/>
                    </a:cubicBezTo>
                    <a:cubicBezTo>
                      <a:pt x="4" y="1"/>
                      <a:pt x="4" y="1"/>
                      <a:pt x="4" y="1"/>
                    </a:cubicBezTo>
                    <a:cubicBezTo>
                      <a:pt x="4" y="1"/>
                      <a:pt x="3" y="0"/>
                      <a:pt x="3" y="0"/>
                    </a:cubicBezTo>
                    <a:cubicBezTo>
                      <a:pt x="3" y="0"/>
                      <a:pt x="3" y="0"/>
                      <a:pt x="3" y="0"/>
                    </a:cubicBezTo>
                    <a:cubicBezTo>
                      <a:pt x="3" y="0"/>
                      <a:pt x="3" y="0"/>
                      <a:pt x="3" y="0"/>
                    </a:cubicBezTo>
                    <a:cubicBezTo>
                      <a:pt x="3" y="0"/>
                      <a:pt x="2" y="1"/>
                      <a:pt x="2" y="1"/>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57" name="Freeform 146">
                <a:extLst>
                  <a:ext uri="{FF2B5EF4-FFF2-40B4-BE49-F238E27FC236}">
                    <a16:creationId xmlns:a16="http://schemas.microsoft.com/office/drawing/2014/main" id="{CAF7A499-6419-4A95-B36D-64E59386C07B}"/>
                  </a:ext>
                </a:extLst>
              </p:cNvPr>
              <p:cNvSpPr>
                <a:spLocks/>
              </p:cNvSpPr>
              <p:nvPr userDrawn="1"/>
            </p:nvSpPr>
            <p:spPr bwMode="auto">
              <a:xfrm>
                <a:off x="3483" y="2054"/>
                <a:ext cx="54" cy="103"/>
              </a:xfrm>
              <a:custGeom>
                <a:avLst/>
                <a:gdLst>
                  <a:gd name="T0" fmla="*/ 2 w 9"/>
                  <a:gd name="T1" fmla="*/ 1 h 17"/>
                  <a:gd name="T2" fmla="*/ 2 w 9"/>
                  <a:gd name="T3" fmla="*/ 2 h 17"/>
                  <a:gd name="T4" fmla="*/ 0 w 9"/>
                  <a:gd name="T5" fmla="*/ 10 h 17"/>
                  <a:gd name="T6" fmla="*/ 0 w 9"/>
                  <a:gd name="T7" fmla="*/ 10 h 17"/>
                  <a:gd name="T8" fmla="*/ 1 w 9"/>
                  <a:gd name="T9" fmla="*/ 11 h 17"/>
                  <a:gd name="T10" fmla="*/ 1 w 9"/>
                  <a:gd name="T11" fmla="*/ 12 h 17"/>
                  <a:gd name="T12" fmla="*/ 2 w 9"/>
                  <a:gd name="T13" fmla="*/ 16 h 17"/>
                  <a:gd name="T14" fmla="*/ 2 w 9"/>
                  <a:gd name="T15" fmla="*/ 17 h 17"/>
                  <a:gd name="T16" fmla="*/ 3 w 9"/>
                  <a:gd name="T17" fmla="*/ 17 h 17"/>
                  <a:gd name="T18" fmla="*/ 3 w 9"/>
                  <a:gd name="T19" fmla="*/ 17 h 17"/>
                  <a:gd name="T20" fmla="*/ 4 w 9"/>
                  <a:gd name="T21" fmla="*/ 17 h 17"/>
                  <a:gd name="T22" fmla="*/ 5 w 9"/>
                  <a:gd name="T23" fmla="*/ 17 h 17"/>
                  <a:gd name="T24" fmla="*/ 6 w 9"/>
                  <a:gd name="T25" fmla="*/ 17 h 17"/>
                  <a:gd name="T26" fmla="*/ 6 w 9"/>
                  <a:gd name="T27" fmla="*/ 16 h 17"/>
                  <a:gd name="T28" fmla="*/ 7 w 9"/>
                  <a:gd name="T29" fmla="*/ 14 h 17"/>
                  <a:gd name="T30" fmla="*/ 7 w 9"/>
                  <a:gd name="T31" fmla="*/ 14 h 17"/>
                  <a:gd name="T32" fmla="*/ 6 w 9"/>
                  <a:gd name="T33" fmla="*/ 13 h 17"/>
                  <a:gd name="T34" fmla="*/ 6 w 9"/>
                  <a:gd name="T35" fmla="*/ 13 h 17"/>
                  <a:gd name="T36" fmla="*/ 6 w 9"/>
                  <a:gd name="T37" fmla="*/ 12 h 17"/>
                  <a:gd name="T38" fmla="*/ 7 w 9"/>
                  <a:gd name="T39" fmla="*/ 11 h 17"/>
                  <a:gd name="T40" fmla="*/ 7 w 9"/>
                  <a:gd name="T41" fmla="*/ 11 h 17"/>
                  <a:gd name="T42" fmla="*/ 6 w 9"/>
                  <a:gd name="T43" fmla="*/ 10 h 17"/>
                  <a:gd name="T44" fmla="*/ 6 w 9"/>
                  <a:gd name="T45" fmla="*/ 9 h 17"/>
                  <a:gd name="T46" fmla="*/ 7 w 9"/>
                  <a:gd name="T47" fmla="*/ 8 h 17"/>
                  <a:gd name="T48" fmla="*/ 7 w 9"/>
                  <a:gd name="T49" fmla="*/ 8 h 17"/>
                  <a:gd name="T50" fmla="*/ 7 w 9"/>
                  <a:gd name="T51" fmla="*/ 8 h 17"/>
                  <a:gd name="T52" fmla="*/ 7 w 9"/>
                  <a:gd name="T53" fmla="*/ 6 h 17"/>
                  <a:gd name="T54" fmla="*/ 7 w 9"/>
                  <a:gd name="T55" fmla="*/ 5 h 17"/>
                  <a:gd name="T56" fmla="*/ 7 w 9"/>
                  <a:gd name="T57" fmla="*/ 4 h 17"/>
                  <a:gd name="T58" fmla="*/ 8 w 9"/>
                  <a:gd name="T59" fmla="*/ 3 h 17"/>
                  <a:gd name="T60" fmla="*/ 9 w 9"/>
                  <a:gd name="T61" fmla="*/ 2 h 17"/>
                  <a:gd name="T62" fmla="*/ 9 w 9"/>
                  <a:gd name="T63" fmla="*/ 2 h 17"/>
                  <a:gd name="T64" fmla="*/ 9 w 9"/>
                  <a:gd name="T65" fmla="*/ 2 h 17"/>
                  <a:gd name="T66" fmla="*/ 8 w 9"/>
                  <a:gd name="T67" fmla="*/ 1 h 17"/>
                  <a:gd name="T68" fmla="*/ 8 w 9"/>
                  <a:gd name="T69" fmla="*/ 1 h 17"/>
                  <a:gd name="T70" fmla="*/ 7 w 9"/>
                  <a:gd name="T71" fmla="*/ 1 h 17"/>
                  <a:gd name="T72" fmla="*/ 6 w 9"/>
                  <a:gd name="T73" fmla="*/ 1 h 17"/>
                  <a:gd name="T74" fmla="*/ 6 w 9"/>
                  <a:gd name="T75" fmla="*/ 1 h 17"/>
                  <a:gd name="T76" fmla="*/ 5 w 9"/>
                  <a:gd name="T77" fmla="*/ 1 h 17"/>
                  <a:gd name="T78" fmla="*/ 5 w 9"/>
                  <a:gd name="T79" fmla="*/ 1 h 17"/>
                  <a:gd name="T80" fmla="*/ 5 w 9"/>
                  <a:gd name="T81" fmla="*/ 1 h 17"/>
                  <a:gd name="T82" fmla="*/ 4 w 9"/>
                  <a:gd name="T83" fmla="*/ 1 h 17"/>
                  <a:gd name="T84" fmla="*/ 3 w 9"/>
                  <a:gd name="T85" fmla="*/ 0 h 17"/>
                  <a:gd name="T86" fmla="*/ 3 w 9"/>
                  <a:gd name="T87" fmla="*/ 0 h 17"/>
                  <a:gd name="T88" fmla="*/ 3 w 9"/>
                  <a:gd name="T89" fmla="*/ 0 h 17"/>
                  <a:gd name="T90" fmla="*/ 2 w 9"/>
                  <a:gd name="T91" fmla="*/ 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 h="17">
                    <a:moveTo>
                      <a:pt x="2" y="1"/>
                    </a:moveTo>
                    <a:cubicBezTo>
                      <a:pt x="2" y="1"/>
                      <a:pt x="2" y="2"/>
                      <a:pt x="2" y="2"/>
                    </a:cubicBezTo>
                    <a:cubicBezTo>
                      <a:pt x="3" y="3"/>
                      <a:pt x="1" y="8"/>
                      <a:pt x="0" y="10"/>
                    </a:cubicBezTo>
                    <a:cubicBezTo>
                      <a:pt x="0" y="10"/>
                      <a:pt x="0" y="10"/>
                      <a:pt x="0" y="10"/>
                    </a:cubicBezTo>
                    <a:cubicBezTo>
                      <a:pt x="0" y="11"/>
                      <a:pt x="0" y="11"/>
                      <a:pt x="1" y="11"/>
                    </a:cubicBezTo>
                    <a:cubicBezTo>
                      <a:pt x="1" y="12"/>
                      <a:pt x="1" y="12"/>
                      <a:pt x="1" y="12"/>
                    </a:cubicBezTo>
                    <a:cubicBezTo>
                      <a:pt x="2" y="13"/>
                      <a:pt x="2" y="15"/>
                      <a:pt x="2" y="16"/>
                    </a:cubicBezTo>
                    <a:cubicBezTo>
                      <a:pt x="2" y="16"/>
                      <a:pt x="2" y="17"/>
                      <a:pt x="2" y="17"/>
                    </a:cubicBezTo>
                    <a:cubicBezTo>
                      <a:pt x="2" y="17"/>
                      <a:pt x="2" y="17"/>
                      <a:pt x="3" y="17"/>
                    </a:cubicBezTo>
                    <a:cubicBezTo>
                      <a:pt x="3" y="17"/>
                      <a:pt x="3" y="17"/>
                      <a:pt x="3" y="17"/>
                    </a:cubicBezTo>
                    <a:cubicBezTo>
                      <a:pt x="3" y="17"/>
                      <a:pt x="4" y="17"/>
                      <a:pt x="4" y="17"/>
                    </a:cubicBezTo>
                    <a:cubicBezTo>
                      <a:pt x="4" y="17"/>
                      <a:pt x="5" y="17"/>
                      <a:pt x="5" y="17"/>
                    </a:cubicBezTo>
                    <a:cubicBezTo>
                      <a:pt x="5" y="17"/>
                      <a:pt x="6" y="17"/>
                      <a:pt x="6" y="17"/>
                    </a:cubicBezTo>
                    <a:cubicBezTo>
                      <a:pt x="6" y="17"/>
                      <a:pt x="6" y="16"/>
                      <a:pt x="6" y="16"/>
                    </a:cubicBezTo>
                    <a:cubicBezTo>
                      <a:pt x="6" y="15"/>
                      <a:pt x="6" y="14"/>
                      <a:pt x="7" y="14"/>
                    </a:cubicBezTo>
                    <a:cubicBezTo>
                      <a:pt x="7" y="14"/>
                      <a:pt x="7" y="14"/>
                      <a:pt x="7" y="14"/>
                    </a:cubicBezTo>
                    <a:cubicBezTo>
                      <a:pt x="7" y="14"/>
                      <a:pt x="7" y="13"/>
                      <a:pt x="6" y="13"/>
                    </a:cubicBezTo>
                    <a:cubicBezTo>
                      <a:pt x="6" y="13"/>
                      <a:pt x="6" y="13"/>
                      <a:pt x="6" y="13"/>
                    </a:cubicBezTo>
                    <a:cubicBezTo>
                      <a:pt x="6" y="13"/>
                      <a:pt x="6" y="12"/>
                      <a:pt x="6" y="12"/>
                    </a:cubicBezTo>
                    <a:cubicBezTo>
                      <a:pt x="6" y="11"/>
                      <a:pt x="7" y="11"/>
                      <a:pt x="7" y="11"/>
                    </a:cubicBezTo>
                    <a:cubicBezTo>
                      <a:pt x="7" y="11"/>
                      <a:pt x="7" y="11"/>
                      <a:pt x="7" y="11"/>
                    </a:cubicBezTo>
                    <a:cubicBezTo>
                      <a:pt x="7" y="11"/>
                      <a:pt x="7" y="11"/>
                      <a:pt x="6" y="10"/>
                    </a:cubicBezTo>
                    <a:cubicBezTo>
                      <a:pt x="6" y="9"/>
                      <a:pt x="6" y="9"/>
                      <a:pt x="6" y="9"/>
                    </a:cubicBezTo>
                    <a:cubicBezTo>
                      <a:pt x="6" y="8"/>
                      <a:pt x="7" y="8"/>
                      <a:pt x="7" y="8"/>
                    </a:cubicBezTo>
                    <a:cubicBezTo>
                      <a:pt x="7" y="8"/>
                      <a:pt x="7" y="8"/>
                      <a:pt x="7" y="8"/>
                    </a:cubicBezTo>
                    <a:cubicBezTo>
                      <a:pt x="7" y="8"/>
                      <a:pt x="7" y="8"/>
                      <a:pt x="7" y="8"/>
                    </a:cubicBezTo>
                    <a:cubicBezTo>
                      <a:pt x="7" y="7"/>
                      <a:pt x="7" y="7"/>
                      <a:pt x="7" y="6"/>
                    </a:cubicBezTo>
                    <a:cubicBezTo>
                      <a:pt x="8" y="6"/>
                      <a:pt x="7" y="5"/>
                      <a:pt x="7" y="5"/>
                    </a:cubicBezTo>
                    <a:cubicBezTo>
                      <a:pt x="7" y="4"/>
                      <a:pt x="7" y="4"/>
                      <a:pt x="7" y="4"/>
                    </a:cubicBezTo>
                    <a:cubicBezTo>
                      <a:pt x="7" y="3"/>
                      <a:pt x="7" y="3"/>
                      <a:pt x="8" y="3"/>
                    </a:cubicBezTo>
                    <a:cubicBezTo>
                      <a:pt x="8" y="3"/>
                      <a:pt x="9" y="2"/>
                      <a:pt x="9" y="2"/>
                    </a:cubicBezTo>
                    <a:cubicBezTo>
                      <a:pt x="9" y="2"/>
                      <a:pt x="9" y="2"/>
                      <a:pt x="9" y="2"/>
                    </a:cubicBezTo>
                    <a:cubicBezTo>
                      <a:pt x="9" y="2"/>
                      <a:pt x="9" y="2"/>
                      <a:pt x="9" y="2"/>
                    </a:cubicBezTo>
                    <a:cubicBezTo>
                      <a:pt x="9" y="2"/>
                      <a:pt x="8" y="1"/>
                      <a:pt x="8" y="1"/>
                    </a:cubicBezTo>
                    <a:cubicBezTo>
                      <a:pt x="8" y="1"/>
                      <a:pt x="8" y="1"/>
                      <a:pt x="8" y="1"/>
                    </a:cubicBezTo>
                    <a:cubicBezTo>
                      <a:pt x="7" y="1"/>
                      <a:pt x="7" y="1"/>
                      <a:pt x="7" y="1"/>
                    </a:cubicBezTo>
                    <a:cubicBezTo>
                      <a:pt x="6" y="1"/>
                      <a:pt x="6" y="1"/>
                      <a:pt x="6" y="1"/>
                    </a:cubicBezTo>
                    <a:cubicBezTo>
                      <a:pt x="6" y="1"/>
                      <a:pt x="6" y="1"/>
                      <a:pt x="6" y="1"/>
                    </a:cubicBezTo>
                    <a:cubicBezTo>
                      <a:pt x="6" y="1"/>
                      <a:pt x="6" y="1"/>
                      <a:pt x="5" y="1"/>
                    </a:cubicBezTo>
                    <a:cubicBezTo>
                      <a:pt x="5" y="1"/>
                      <a:pt x="5" y="1"/>
                      <a:pt x="5" y="1"/>
                    </a:cubicBezTo>
                    <a:cubicBezTo>
                      <a:pt x="5" y="1"/>
                      <a:pt x="5" y="1"/>
                      <a:pt x="5" y="1"/>
                    </a:cubicBezTo>
                    <a:cubicBezTo>
                      <a:pt x="4" y="1"/>
                      <a:pt x="4" y="1"/>
                      <a:pt x="4" y="1"/>
                    </a:cubicBezTo>
                    <a:cubicBezTo>
                      <a:pt x="4" y="1"/>
                      <a:pt x="3" y="0"/>
                      <a:pt x="3" y="0"/>
                    </a:cubicBezTo>
                    <a:cubicBezTo>
                      <a:pt x="3" y="0"/>
                      <a:pt x="3" y="0"/>
                      <a:pt x="3" y="0"/>
                    </a:cubicBezTo>
                    <a:cubicBezTo>
                      <a:pt x="3" y="0"/>
                      <a:pt x="3" y="0"/>
                      <a:pt x="3" y="0"/>
                    </a:cubicBezTo>
                    <a:cubicBezTo>
                      <a:pt x="3" y="0"/>
                      <a:pt x="2" y="1"/>
                      <a:pt x="2" y="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8" name="Freeform 147">
                <a:extLst>
                  <a:ext uri="{FF2B5EF4-FFF2-40B4-BE49-F238E27FC236}">
                    <a16:creationId xmlns:a16="http://schemas.microsoft.com/office/drawing/2014/main" id="{7C4EAA70-130F-46A3-BA52-93CC5D975275}"/>
                  </a:ext>
                </a:extLst>
              </p:cNvPr>
              <p:cNvSpPr>
                <a:spLocks/>
              </p:cNvSpPr>
              <p:nvPr userDrawn="1"/>
            </p:nvSpPr>
            <p:spPr bwMode="auto">
              <a:xfrm>
                <a:off x="3705" y="1794"/>
                <a:ext cx="72" cy="60"/>
              </a:xfrm>
              <a:custGeom>
                <a:avLst/>
                <a:gdLst>
                  <a:gd name="T0" fmla="*/ 4 w 12"/>
                  <a:gd name="T1" fmla="*/ 8 h 10"/>
                  <a:gd name="T2" fmla="*/ 6 w 12"/>
                  <a:gd name="T3" fmla="*/ 8 h 10"/>
                  <a:gd name="T4" fmla="*/ 7 w 12"/>
                  <a:gd name="T5" fmla="*/ 9 h 10"/>
                  <a:gd name="T6" fmla="*/ 8 w 12"/>
                  <a:gd name="T7" fmla="*/ 10 h 10"/>
                  <a:gd name="T8" fmla="*/ 8 w 12"/>
                  <a:gd name="T9" fmla="*/ 10 h 10"/>
                  <a:gd name="T10" fmla="*/ 8 w 12"/>
                  <a:gd name="T11" fmla="*/ 10 h 10"/>
                  <a:gd name="T12" fmla="*/ 9 w 12"/>
                  <a:gd name="T13" fmla="*/ 8 h 10"/>
                  <a:gd name="T14" fmla="*/ 9 w 12"/>
                  <a:gd name="T15" fmla="*/ 7 h 10"/>
                  <a:gd name="T16" fmla="*/ 9 w 12"/>
                  <a:gd name="T17" fmla="*/ 7 h 10"/>
                  <a:gd name="T18" fmla="*/ 9 w 12"/>
                  <a:gd name="T19" fmla="*/ 7 h 10"/>
                  <a:gd name="T20" fmla="*/ 10 w 12"/>
                  <a:gd name="T21" fmla="*/ 6 h 10"/>
                  <a:gd name="T22" fmla="*/ 11 w 12"/>
                  <a:gd name="T23" fmla="*/ 5 h 10"/>
                  <a:gd name="T24" fmla="*/ 11 w 12"/>
                  <a:gd name="T25" fmla="*/ 5 h 10"/>
                  <a:gd name="T26" fmla="*/ 10 w 12"/>
                  <a:gd name="T27" fmla="*/ 4 h 10"/>
                  <a:gd name="T28" fmla="*/ 10 w 12"/>
                  <a:gd name="T29" fmla="*/ 4 h 10"/>
                  <a:gd name="T30" fmla="*/ 10 w 12"/>
                  <a:gd name="T31" fmla="*/ 4 h 10"/>
                  <a:gd name="T32" fmla="*/ 10 w 12"/>
                  <a:gd name="T33" fmla="*/ 3 h 10"/>
                  <a:gd name="T34" fmla="*/ 12 w 12"/>
                  <a:gd name="T35" fmla="*/ 2 h 10"/>
                  <a:gd name="T36" fmla="*/ 12 w 12"/>
                  <a:gd name="T37" fmla="*/ 1 h 10"/>
                  <a:gd name="T38" fmla="*/ 11 w 12"/>
                  <a:gd name="T39" fmla="*/ 1 h 10"/>
                  <a:gd name="T40" fmla="*/ 8 w 12"/>
                  <a:gd name="T41" fmla="*/ 1 h 10"/>
                  <a:gd name="T42" fmla="*/ 8 w 12"/>
                  <a:gd name="T43" fmla="*/ 1 h 10"/>
                  <a:gd name="T44" fmla="*/ 7 w 12"/>
                  <a:gd name="T45" fmla="*/ 2 h 10"/>
                  <a:gd name="T46" fmla="*/ 7 w 12"/>
                  <a:gd name="T47" fmla="*/ 3 h 10"/>
                  <a:gd name="T48" fmla="*/ 7 w 12"/>
                  <a:gd name="T49" fmla="*/ 3 h 10"/>
                  <a:gd name="T50" fmla="*/ 6 w 12"/>
                  <a:gd name="T51" fmla="*/ 3 h 10"/>
                  <a:gd name="T52" fmla="*/ 5 w 12"/>
                  <a:gd name="T53" fmla="*/ 3 h 10"/>
                  <a:gd name="T54" fmla="*/ 5 w 12"/>
                  <a:gd name="T55" fmla="*/ 3 h 10"/>
                  <a:gd name="T56" fmla="*/ 4 w 12"/>
                  <a:gd name="T57" fmla="*/ 3 h 10"/>
                  <a:gd name="T58" fmla="*/ 4 w 12"/>
                  <a:gd name="T59" fmla="*/ 3 h 10"/>
                  <a:gd name="T60" fmla="*/ 4 w 12"/>
                  <a:gd name="T61" fmla="*/ 5 h 10"/>
                  <a:gd name="T62" fmla="*/ 3 w 12"/>
                  <a:gd name="T63" fmla="*/ 6 h 10"/>
                  <a:gd name="T64" fmla="*/ 0 w 12"/>
                  <a:gd name="T65" fmla="*/ 9 h 10"/>
                  <a:gd name="T66" fmla="*/ 0 w 12"/>
                  <a:gd name="T67" fmla="*/ 9 h 10"/>
                  <a:gd name="T68" fmla="*/ 1 w 12"/>
                  <a:gd name="T69" fmla="*/ 9 h 10"/>
                  <a:gd name="T70" fmla="*/ 4 w 12"/>
                  <a:gd name="T71" fmla="*/ 8 h 10"/>
                  <a:gd name="T72" fmla="*/ 4 w 12"/>
                  <a:gd name="T73"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 h="10">
                    <a:moveTo>
                      <a:pt x="4" y="8"/>
                    </a:moveTo>
                    <a:cubicBezTo>
                      <a:pt x="5" y="8"/>
                      <a:pt x="5" y="8"/>
                      <a:pt x="6" y="8"/>
                    </a:cubicBezTo>
                    <a:cubicBezTo>
                      <a:pt x="6" y="9"/>
                      <a:pt x="6" y="9"/>
                      <a:pt x="7" y="9"/>
                    </a:cubicBezTo>
                    <a:cubicBezTo>
                      <a:pt x="7" y="9"/>
                      <a:pt x="7" y="9"/>
                      <a:pt x="8" y="10"/>
                    </a:cubicBezTo>
                    <a:cubicBezTo>
                      <a:pt x="8" y="10"/>
                      <a:pt x="8" y="10"/>
                      <a:pt x="8" y="10"/>
                    </a:cubicBezTo>
                    <a:cubicBezTo>
                      <a:pt x="8" y="10"/>
                      <a:pt x="8" y="10"/>
                      <a:pt x="8" y="10"/>
                    </a:cubicBezTo>
                    <a:cubicBezTo>
                      <a:pt x="8" y="9"/>
                      <a:pt x="8" y="9"/>
                      <a:pt x="9" y="8"/>
                    </a:cubicBezTo>
                    <a:cubicBezTo>
                      <a:pt x="9" y="8"/>
                      <a:pt x="9" y="8"/>
                      <a:pt x="9" y="7"/>
                    </a:cubicBezTo>
                    <a:cubicBezTo>
                      <a:pt x="9" y="7"/>
                      <a:pt x="9" y="7"/>
                      <a:pt x="9" y="7"/>
                    </a:cubicBezTo>
                    <a:cubicBezTo>
                      <a:pt x="9" y="7"/>
                      <a:pt x="9" y="7"/>
                      <a:pt x="9" y="7"/>
                    </a:cubicBezTo>
                    <a:cubicBezTo>
                      <a:pt x="9" y="7"/>
                      <a:pt x="10" y="7"/>
                      <a:pt x="10" y="6"/>
                    </a:cubicBezTo>
                    <a:cubicBezTo>
                      <a:pt x="10" y="6"/>
                      <a:pt x="11" y="5"/>
                      <a:pt x="11" y="5"/>
                    </a:cubicBezTo>
                    <a:cubicBezTo>
                      <a:pt x="11" y="5"/>
                      <a:pt x="11" y="5"/>
                      <a:pt x="11" y="5"/>
                    </a:cubicBezTo>
                    <a:cubicBezTo>
                      <a:pt x="11" y="5"/>
                      <a:pt x="11" y="4"/>
                      <a:pt x="10" y="4"/>
                    </a:cubicBezTo>
                    <a:cubicBezTo>
                      <a:pt x="10" y="4"/>
                      <a:pt x="10" y="4"/>
                      <a:pt x="10" y="4"/>
                    </a:cubicBezTo>
                    <a:cubicBezTo>
                      <a:pt x="10" y="4"/>
                      <a:pt x="10" y="4"/>
                      <a:pt x="10" y="4"/>
                    </a:cubicBezTo>
                    <a:cubicBezTo>
                      <a:pt x="10" y="3"/>
                      <a:pt x="10" y="3"/>
                      <a:pt x="10" y="3"/>
                    </a:cubicBezTo>
                    <a:cubicBezTo>
                      <a:pt x="11" y="3"/>
                      <a:pt x="11" y="3"/>
                      <a:pt x="12" y="2"/>
                    </a:cubicBezTo>
                    <a:cubicBezTo>
                      <a:pt x="12" y="2"/>
                      <a:pt x="12" y="2"/>
                      <a:pt x="12" y="1"/>
                    </a:cubicBezTo>
                    <a:cubicBezTo>
                      <a:pt x="11" y="1"/>
                      <a:pt x="11" y="1"/>
                      <a:pt x="11" y="1"/>
                    </a:cubicBezTo>
                    <a:cubicBezTo>
                      <a:pt x="10" y="0"/>
                      <a:pt x="9" y="1"/>
                      <a:pt x="8" y="1"/>
                    </a:cubicBezTo>
                    <a:cubicBezTo>
                      <a:pt x="8" y="1"/>
                      <a:pt x="8" y="1"/>
                      <a:pt x="8" y="1"/>
                    </a:cubicBezTo>
                    <a:cubicBezTo>
                      <a:pt x="7" y="1"/>
                      <a:pt x="7" y="1"/>
                      <a:pt x="7" y="2"/>
                    </a:cubicBezTo>
                    <a:cubicBezTo>
                      <a:pt x="7" y="2"/>
                      <a:pt x="7" y="2"/>
                      <a:pt x="7" y="3"/>
                    </a:cubicBezTo>
                    <a:cubicBezTo>
                      <a:pt x="7" y="3"/>
                      <a:pt x="7" y="3"/>
                      <a:pt x="7" y="3"/>
                    </a:cubicBezTo>
                    <a:cubicBezTo>
                      <a:pt x="7" y="3"/>
                      <a:pt x="6" y="3"/>
                      <a:pt x="6" y="3"/>
                    </a:cubicBezTo>
                    <a:cubicBezTo>
                      <a:pt x="6" y="3"/>
                      <a:pt x="5" y="3"/>
                      <a:pt x="5" y="3"/>
                    </a:cubicBezTo>
                    <a:cubicBezTo>
                      <a:pt x="5" y="3"/>
                      <a:pt x="5" y="3"/>
                      <a:pt x="5" y="3"/>
                    </a:cubicBezTo>
                    <a:cubicBezTo>
                      <a:pt x="5" y="3"/>
                      <a:pt x="5" y="3"/>
                      <a:pt x="4" y="3"/>
                    </a:cubicBezTo>
                    <a:cubicBezTo>
                      <a:pt x="4" y="3"/>
                      <a:pt x="4" y="3"/>
                      <a:pt x="4" y="3"/>
                    </a:cubicBezTo>
                    <a:cubicBezTo>
                      <a:pt x="4" y="4"/>
                      <a:pt x="4" y="4"/>
                      <a:pt x="4" y="5"/>
                    </a:cubicBezTo>
                    <a:cubicBezTo>
                      <a:pt x="3" y="5"/>
                      <a:pt x="3" y="5"/>
                      <a:pt x="3" y="6"/>
                    </a:cubicBezTo>
                    <a:cubicBezTo>
                      <a:pt x="3" y="7"/>
                      <a:pt x="2" y="8"/>
                      <a:pt x="0" y="9"/>
                    </a:cubicBezTo>
                    <a:cubicBezTo>
                      <a:pt x="0" y="9"/>
                      <a:pt x="0" y="9"/>
                      <a:pt x="0" y="9"/>
                    </a:cubicBezTo>
                    <a:cubicBezTo>
                      <a:pt x="1" y="9"/>
                      <a:pt x="1" y="9"/>
                      <a:pt x="1" y="9"/>
                    </a:cubicBezTo>
                    <a:cubicBezTo>
                      <a:pt x="2" y="9"/>
                      <a:pt x="3" y="9"/>
                      <a:pt x="4" y="8"/>
                    </a:cubicBezTo>
                    <a:cubicBezTo>
                      <a:pt x="4" y="8"/>
                      <a:pt x="4" y="8"/>
                      <a:pt x="4" y="8"/>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59" name="Freeform 148">
                <a:extLst>
                  <a:ext uri="{FF2B5EF4-FFF2-40B4-BE49-F238E27FC236}">
                    <a16:creationId xmlns:a16="http://schemas.microsoft.com/office/drawing/2014/main" id="{A8030545-3AE9-4556-98F5-395EAB4D3C05}"/>
                  </a:ext>
                </a:extLst>
              </p:cNvPr>
              <p:cNvSpPr>
                <a:spLocks/>
              </p:cNvSpPr>
              <p:nvPr userDrawn="1"/>
            </p:nvSpPr>
            <p:spPr bwMode="auto">
              <a:xfrm>
                <a:off x="3705" y="1794"/>
                <a:ext cx="72" cy="60"/>
              </a:xfrm>
              <a:custGeom>
                <a:avLst/>
                <a:gdLst>
                  <a:gd name="T0" fmla="*/ 4 w 12"/>
                  <a:gd name="T1" fmla="*/ 8 h 10"/>
                  <a:gd name="T2" fmla="*/ 6 w 12"/>
                  <a:gd name="T3" fmla="*/ 8 h 10"/>
                  <a:gd name="T4" fmla="*/ 7 w 12"/>
                  <a:gd name="T5" fmla="*/ 9 h 10"/>
                  <a:gd name="T6" fmla="*/ 8 w 12"/>
                  <a:gd name="T7" fmla="*/ 10 h 10"/>
                  <a:gd name="T8" fmla="*/ 8 w 12"/>
                  <a:gd name="T9" fmla="*/ 10 h 10"/>
                  <a:gd name="T10" fmla="*/ 8 w 12"/>
                  <a:gd name="T11" fmla="*/ 10 h 10"/>
                  <a:gd name="T12" fmla="*/ 9 w 12"/>
                  <a:gd name="T13" fmla="*/ 8 h 10"/>
                  <a:gd name="T14" fmla="*/ 9 w 12"/>
                  <a:gd name="T15" fmla="*/ 7 h 10"/>
                  <a:gd name="T16" fmla="*/ 9 w 12"/>
                  <a:gd name="T17" fmla="*/ 7 h 10"/>
                  <a:gd name="T18" fmla="*/ 9 w 12"/>
                  <a:gd name="T19" fmla="*/ 7 h 10"/>
                  <a:gd name="T20" fmla="*/ 10 w 12"/>
                  <a:gd name="T21" fmla="*/ 6 h 10"/>
                  <a:gd name="T22" fmla="*/ 11 w 12"/>
                  <a:gd name="T23" fmla="*/ 5 h 10"/>
                  <a:gd name="T24" fmla="*/ 11 w 12"/>
                  <a:gd name="T25" fmla="*/ 5 h 10"/>
                  <a:gd name="T26" fmla="*/ 10 w 12"/>
                  <a:gd name="T27" fmla="*/ 4 h 10"/>
                  <a:gd name="T28" fmla="*/ 10 w 12"/>
                  <a:gd name="T29" fmla="*/ 4 h 10"/>
                  <a:gd name="T30" fmla="*/ 10 w 12"/>
                  <a:gd name="T31" fmla="*/ 4 h 10"/>
                  <a:gd name="T32" fmla="*/ 10 w 12"/>
                  <a:gd name="T33" fmla="*/ 3 h 10"/>
                  <a:gd name="T34" fmla="*/ 12 w 12"/>
                  <a:gd name="T35" fmla="*/ 2 h 10"/>
                  <a:gd name="T36" fmla="*/ 12 w 12"/>
                  <a:gd name="T37" fmla="*/ 1 h 10"/>
                  <a:gd name="T38" fmla="*/ 11 w 12"/>
                  <a:gd name="T39" fmla="*/ 1 h 10"/>
                  <a:gd name="T40" fmla="*/ 8 w 12"/>
                  <a:gd name="T41" fmla="*/ 1 h 10"/>
                  <a:gd name="T42" fmla="*/ 8 w 12"/>
                  <a:gd name="T43" fmla="*/ 1 h 10"/>
                  <a:gd name="T44" fmla="*/ 7 w 12"/>
                  <a:gd name="T45" fmla="*/ 2 h 10"/>
                  <a:gd name="T46" fmla="*/ 7 w 12"/>
                  <a:gd name="T47" fmla="*/ 3 h 10"/>
                  <a:gd name="T48" fmla="*/ 7 w 12"/>
                  <a:gd name="T49" fmla="*/ 3 h 10"/>
                  <a:gd name="T50" fmla="*/ 6 w 12"/>
                  <a:gd name="T51" fmla="*/ 3 h 10"/>
                  <a:gd name="T52" fmla="*/ 5 w 12"/>
                  <a:gd name="T53" fmla="*/ 3 h 10"/>
                  <a:gd name="T54" fmla="*/ 5 w 12"/>
                  <a:gd name="T55" fmla="*/ 3 h 10"/>
                  <a:gd name="T56" fmla="*/ 4 w 12"/>
                  <a:gd name="T57" fmla="*/ 3 h 10"/>
                  <a:gd name="T58" fmla="*/ 4 w 12"/>
                  <a:gd name="T59" fmla="*/ 3 h 10"/>
                  <a:gd name="T60" fmla="*/ 4 w 12"/>
                  <a:gd name="T61" fmla="*/ 5 h 10"/>
                  <a:gd name="T62" fmla="*/ 3 w 12"/>
                  <a:gd name="T63" fmla="*/ 6 h 10"/>
                  <a:gd name="T64" fmla="*/ 0 w 12"/>
                  <a:gd name="T65" fmla="*/ 9 h 10"/>
                  <a:gd name="T66" fmla="*/ 0 w 12"/>
                  <a:gd name="T67" fmla="*/ 9 h 10"/>
                  <a:gd name="T68" fmla="*/ 1 w 12"/>
                  <a:gd name="T69" fmla="*/ 9 h 10"/>
                  <a:gd name="T70" fmla="*/ 4 w 12"/>
                  <a:gd name="T71" fmla="*/ 8 h 10"/>
                  <a:gd name="T72" fmla="*/ 4 w 12"/>
                  <a:gd name="T73"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 h="10">
                    <a:moveTo>
                      <a:pt x="4" y="8"/>
                    </a:moveTo>
                    <a:cubicBezTo>
                      <a:pt x="5" y="8"/>
                      <a:pt x="5" y="8"/>
                      <a:pt x="6" y="8"/>
                    </a:cubicBezTo>
                    <a:cubicBezTo>
                      <a:pt x="6" y="9"/>
                      <a:pt x="6" y="9"/>
                      <a:pt x="7" y="9"/>
                    </a:cubicBezTo>
                    <a:cubicBezTo>
                      <a:pt x="7" y="9"/>
                      <a:pt x="7" y="9"/>
                      <a:pt x="8" y="10"/>
                    </a:cubicBezTo>
                    <a:cubicBezTo>
                      <a:pt x="8" y="10"/>
                      <a:pt x="8" y="10"/>
                      <a:pt x="8" y="10"/>
                    </a:cubicBezTo>
                    <a:cubicBezTo>
                      <a:pt x="8" y="10"/>
                      <a:pt x="8" y="10"/>
                      <a:pt x="8" y="10"/>
                    </a:cubicBezTo>
                    <a:cubicBezTo>
                      <a:pt x="8" y="9"/>
                      <a:pt x="8" y="9"/>
                      <a:pt x="9" y="8"/>
                    </a:cubicBezTo>
                    <a:cubicBezTo>
                      <a:pt x="9" y="8"/>
                      <a:pt x="9" y="8"/>
                      <a:pt x="9" y="7"/>
                    </a:cubicBezTo>
                    <a:cubicBezTo>
                      <a:pt x="9" y="7"/>
                      <a:pt x="9" y="7"/>
                      <a:pt x="9" y="7"/>
                    </a:cubicBezTo>
                    <a:cubicBezTo>
                      <a:pt x="9" y="7"/>
                      <a:pt x="9" y="7"/>
                      <a:pt x="9" y="7"/>
                    </a:cubicBezTo>
                    <a:cubicBezTo>
                      <a:pt x="9" y="7"/>
                      <a:pt x="10" y="7"/>
                      <a:pt x="10" y="6"/>
                    </a:cubicBezTo>
                    <a:cubicBezTo>
                      <a:pt x="10" y="6"/>
                      <a:pt x="11" y="5"/>
                      <a:pt x="11" y="5"/>
                    </a:cubicBezTo>
                    <a:cubicBezTo>
                      <a:pt x="11" y="5"/>
                      <a:pt x="11" y="5"/>
                      <a:pt x="11" y="5"/>
                    </a:cubicBezTo>
                    <a:cubicBezTo>
                      <a:pt x="11" y="5"/>
                      <a:pt x="11" y="4"/>
                      <a:pt x="10" y="4"/>
                    </a:cubicBezTo>
                    <a:cubicBezTo>
                      <a:pt x="10" y="4"/>
                      <a:pt x="10" y="4"/>
                      <a:pt x="10" y="4"/>
                    </a:cubicBezTo>
                    <a:cubicBezTo>
                      <a:pt x="10" y="4"/>
                      <a:pt x="10" y="4"/>
                      <a:pt x="10" y="4"/>
                    </a:cubicBezTo>
                    <a:cubicBezTo>
                      <a:pt x="10" y="3"/>
                      <a:pt x="10" y="3"/>
                      <a:pt x="10" y="3"/>
                    </a:cubicBezTo>
                    <a:cubicBezTo>
                      <a:pt x="11" y="3"/>
                      <a:pt x="11" y="3"/>
                      <a:pt x="12" y="2"/>
                    </a:cubicBezTo>
                    <a:cubicBezTo>
                      <a:pt x="12" y="2"/>
                      <a:pt x="12" y="2"/>
                      <a:pt x="12" y="1"/>
                    </a:cubicBezTo>
                    <a:cubicBezTo>
                      <a:pt x="11" y="1"/>
                      <a:pt x="11" y="1"/>
                      <a:pt x="11" y="1"/>
                    </a:cubicBezTo>
                    <a:cubicBezTo>
                      <a:pt x="10" y="0"/>
                      <a:pt x="9" y="1"/>
                      <a:pt x="8" y="1"/>
                    </a:cubicBezTo>
                    <a:cubicBezTo>
                      <a:pt x="8" y="1"/>
                      <a:pt x="8" y="1"/>
                      <a:pt x="8" y="1"/>
                    </a:cubicBezTo>
                    <a:cubicBezTo>
                      <a:pt x="7" y="1"/>
                      <a:pt x="7" y="1"/>
                      <a:pt x="7" y="2"/>
                    </a:cubicBezTo>
                    <a:cubicBezTo>
                      <a:pt x="7" y="2"/>
                      <a:pt x="7" y="2"/>
                      <a:pt x="7" y="3"/>
                    </a:cubicBezTo>
                    <a:cubicBezTo>
                      <a:pt x="7" y="3"/>
                      <a:pt x="7" y="3"/>
                      <a:pt x="7" y="3"/>
                    </a:cubicBezTo>
                    <a:cubicBezTo>
                      <a:pt x="7" y="3"/>
                      <a:pt x="6" y="3"/>
                      <a:pt x="6" y="3"/>
                    </a:cubicBezTo>
                    <a:cubicBezTo>
                      <a:pt x="6" y="3"/>
                      <a:pt x="5" y="3"/>
                      <a:pt x="5" y="3"/>
                    </a:cubicBezTo>
                    <a:cubicBezTo>
                      <a:pt x="5" y="3"/>
                      <a:pt x="5" y="3"/>
                      <a:pt x="5" y="3"/>
                    </a:cubicBezTo>
                    <a:cubicBezTo>
                      <a:pt x="5" y="3"/>
                      <a:pt x="5" y="3"/>
                      <a:pt x="4" y="3"/>
                    </a:cubicBezTo>
                    <a:cubicBezTo>
                      <a:pt x="4" y="3"/>
                      <a:pt x="4" y="3"/>
                      <a:pt x="4" y="3"/>
                    </a:cubicBezTo>
                    <a:cubicBezTo>
                      <a:pt x="4" y="4"/>
                      <a:pt x="4" y="4"/>
                      <a:pt x="4" y="5"/>
                    </a:cubicBezTo>
                    <a:cubicBezTo>
                      <a:pt x="3" y="5"/>
                      <a:pt x="3" y="5"/>
                      <a:pt x="3" y="6"/>
                    </a:cubicBezTo>
                    <a:cubicBezTo>
                      <a:pt x="3" y="7"/>
                      <a:pt x="2" y="8"/>
                      <a:pt x="0" y="9"/>
                    </a:cubicBezTo>
                    <a:cubicBezTo>
                      <a:pt x="0" y="9"/>
                      <a:pt x="0" y="9"/>
                      <a:pt x="0" y="9"/>
                    </a:cubicBezTo>
                    <a:cubicBezTo>
                      <a:pt x="1" y="9"/>
                      <a:pt x="1" y="9"/>
                      <a:pt x="1" y="9"/>
                    </a:cubicBezTo>
                    <a:cubicBezTo>
                      <a:pt x="2" y="9"/>
                      <a:pt x="3" y="9"/>
                      <a:pt x="4" y="8"/>
                    </a:cubicBezTo>
                    <a:cubicBezTo>
                      <a:pt x="4" y="8"/>
                      <a:pt x="4" y="8"/>
                      <a:pt x="4" y="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0" name="Freeform 149">
                <a:extLst>
                  <a:ext uri="{FF2B5EF4-FFF2-40B4-BE49-F238E27FC236}">
                    <a16:creationId xmlns:a16="http://schemas.microsoft.com/office/drawing/2014/main" id="{F3DB51A0-FFED-402A-AB4E-0775A449378B}"/>
                  </a:ext>
                </a:extLst>
              </p:cNvPr>
              <p:cNvSpPr>
                <a:spLocks/>
              </p:cNvSpPr>
              <p:nvPr userDrawn="1"/>
            </p:nvSpPr>
            <p:spPr bwMode="auto">
              <a:xfrm>
                <a:off x="3753" y="1879"/>
                <a:ext cx="6" cy="12"/>
              </a:xfrm>
              <a:custGeom>
                <a:avLst/>
                <a:gdLst>
                  <a:gd name="T0" fmla="*/ 0 w 1"/>
                  <a:gd name="T1" fmla="*/ 2 h 2"/>
                  <a:gd name="T2" fmla="*/ 1 w 1"/>
                  <a:gd name="T3" fmla="*/ 2 h 2"/>
                  <a:gd name="T4" fmla="*/ 1 w 1"/>
                  <a:gd name="T5" fmla="*/ 0 h 2"/>
                  <a:gd name="T6" fmla="*/ 0 w 1"/>
                  <a:gd name="T7" fmla="*/ 0 h 2"/>
                  <a:gd name="T8" fmla="*/ 0 w 1"/>
                  <a:gd name="T9" fmla="*/ 0 h 2"/>
                  <a:gd name="T10" fmla="*/ 0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1" y="2"/>
                      <a:pt x="1" y="2"/>
                    </a:cubicBezTo>
                    <a:cubicBezTo>
                      <a:pt x="1" y="1"/>
                      <a:pt x="1" y="0"/>
                      <a:pt x="1" y="0"/>
                    </a:cubicBezTo>
                    <a:cubicBezTo>
                      <a:pt x="1" y="0"/>
                      <a:pt x="0" y="0"/>
                      <a:pt x="0" y="0"/>
                    </a:cubicBezTo>
                    <a:cubicBezTo>
                      <a:pt x="0" y="0"/>
                      <a:pt x="0" y="0"/>
                      <a:pt x="0" y="0"/>
                    </a:cubicBezTo>
                    <a:cubicBezTo>
                      <a:pt x="0" y="0"/>
                      <a:pt x="0" y="1"/>
                      <a:pt x="0" y="2"/>
                    </a:cubicBezTo>
                    <a:cubicBezTo>
                      <a:pt x="0" y="2"/>
                      <a:pt x="0" y="2"/>
                      <a:pt x="0" y="2"/>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61" name="Freeform 150">
                <a:extLst>
                  <a:ext uri="{FF2B5EF4-FFF2-40B4-BE49-F238E27FC236}">
                    <a16:creationId xmlns:a16="http://schemas.microsoft.com/office/drawing/2014/main" id="{3F66AE71-3C96-479F-B36C-60408CD03041}"/>
                  </a:ext>
                </a:extLst>
              </p:cNvPr>
              <p:cNvSpPr>
                <a:spLocks/>
              </p:cNvSpPr>
              <p:nvPr userDrawn="1"/>
            </p:nvSpPr>
            <p:spPr bwMode="auto">
              <a:xfrm>
                <a:off x="3753" y="1879"/>
                <a:ext cx="6" cy="12"/>
              </a:xfrm>
              <a:custGeom>
                <a:avLst/>
                <a:gdLst>
                  <a:gd name="T0" fmla="*/ 0 w 1"/>
                  <a:gd name="T1" fmla="*/ 2 h 2"/>
                  <a:gd name="T2" fmla="*/ 1 w 1"/>
                  <a:gd name="T3" fmla="*/ 2 h 2"/>
                  <a:gd name="T4" fmla="*/ 1 w 1"/>
                  <a:gd name="T5" fmla="*/ 0 h 2"/>
                  <a:gd name="T6" fmla="*/ 0 w 1"/>
                  <a:gd name="T7" fmla="*/ 0 h 2"/>
                  <a:gd name="T8" fmla="*/ 0 w 1"/>
                  <a:gd name="T9" fmla="*/ 0 h 2"/>
                  <a:gd name="T10" fmla="*/ 0 w 1"/>
                  <a:gd name="T11" fmla="*/ 2 h 2"/>
                  <a:gd name="T12" fmla="*/ 0 w 1"/>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0" y="2"/>
                    </a:moveTo>
                    <a:cubicBezTo>
                      <a:pt x="0" y="2"/>
                      <a:pt x="1" y="2"/>
                      <a:pt x="1" y="2"/>
                    </a:cubicBezTo>
                    <a:cubicBezTo>
                      <a:pt x="1" y="1"/>
                      <a:pt x="1" y="0"/>
                      <a:pt x="1" y="0"/>
                    </a:cubicBezTo>
                    <a:cubicBezTo>
                      <a:pt x="1" y="0"/>
                      <a:pt x="0" y="0"/>
                      <a:pt x="0" y="0"/>
                    </a:cubicBezTo>
                    <a:cubicBezTo>
                      <a:pt x="0" y="0"/>
                      <a:pt x="0" y="0"/>
                      <a:pt x="0" y="0"/>
                    </a:cubicBezTo>
                    <a:cubicBezTo>
                      <a:pt x="0" y="0"/>
                      <a:pt x="0" y="1"/>
                      <a:pt x="0" y="2"/>
                    </a:cubicBezTo>
                    <a:cubicBezTo>
                      <a:pt x="0" y="2"/>
                      <a:pt x="0" y="2"/>
                      <a:pt x="0" y="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2" name="Freeform 151">
                <a:extLst>
                  <a:ext uri="{FF2B5EF4-FFF2-40B4-BE49-F238E27FC236}">
                    <a16:creationId xmlns:a16="http://schemas.microsoft.com/office/drawing/2014/main" id="{FA55928A-866E-40A9-854F-E4792D6DB887}"/>
                  </a:ext>
                </a:extLst>
              </p:cNvPr>
              <p:cNvSpPr>
                <a:spLocks/>
              </p:cNvSpPr>
              <p:nvPr userDrawn="1"/>
            </p:nvSpPr>
            <p:spPr bwMode="auto">
              <a:xfrm>
                <a:off x="3693" y="1842"/>
                <a:ext cx="66" cy="49"/>
              </a:xfrm>
              <a:custGeom>
                <a:avLst/>
                <a:gdLst>
                  <a:gd name="T0" fmla="*/ 8 w 11"/>
                  <a:gd name="T1" fmla="*/ 7 h 8"/>
                  <a:gd name="T2" fmla="*/ 9 w 11"/>
                  <a:gd name="T3" fmla="*/ 7 h 8"/>
                  <a:gd name="T4" fmla="*/ 9 w 11"/>
                  <a:gd name="T5" fmla="*/ 8 h 8"/>
                  <a:gd name="T6" fmla="*/ 9 w 11"/>
                  <a:gd name="T7" fmla="*/ 8 h 8"/>
                  <a:gd name="T8" fmla="*/ 10 w 11"/>
                  <a:gd name="T9" fmla="*/ 5 h 8"/>
                  <a:gd name="T10" fmla="*/ 11 w 11"/>
                  <a:gd name="T11" fmla="*/ 5 h 8"/>
                  <a:gd name="T12" fmla="*/ 11 w 11"/>
                  <a:gd name="T13" fmla="*/ 4 h 8"/>
                  <a:gd name="T14" fmla="*/ 11 w 11"/>
                  <a:gd name="T15" fmla="*/ 4 h 8"/>
                  <a:gd name="T16" fmla="*/ 10 w 11"/>
                  <a:gd name="T17" fmla="*/ 3 h 8"/>
                  <a:gd name="T18" fmla="*/ 10 w 11"/>
                  <a:gd name="T19" fmla="*/ 2 h 8"/>
                  <a:gd name="T20" fmla="*/ 8 w 11"/>
                  <a:gd name="T21" fmla="*/ 1 h 8"/>
                  <a:gd name="T22" fmla="*/ 8 w 11"/>
                  <a:gd name="T23" fmla="*/ 1 h 8"/>
                  <a:gd name="T24" fmla="*/ 6 w 11"/>
                  <a:gd name="T25" fmla="*/ 0 h 8"/>
                  <a:gd name="T26" fmla="*/ 6 w 11"/>
                  <a:gd name="T27" fmla="*/ 0 h 8"/>
                  <a:gd name="T28" fmla="*/ 3 w 11"/>
                  <a:gd name="T29" fmla="*/ 1 h 8"/>
                  <a:gd name="T30" fmla="*/ 2 w 11"/>
                  <a:gd name="T31" fmla="*/ 1 h 8"/>
                  <a:gd name="T32" fmla="*/ 0 w 11"/>
                  <a:gd name="T33" fmla="*/ 2 h 8"/>
                  <a:gd name="T34" fmla="*/ 1 w 11"/>
                  <a:gd name="T35" fmla="*/ 2 h 8"/>
                  <a:gd name="T36" fmla="*/ 1 w 11"/>
                  <a:gd name="T37" fmla="*/ 3 h 8"/>
                  <a:gd name="T38" fmla="*/ 2 w 11"/>
                  <a:gd name="T39" fmla="*/ 3 h 8"/>
                  <a:gd name="T40" fmla="*/ 2 w 11"/>
                  <a:gd name="T41" fmla="*/ 3 h 8"/>
                  <a:gd name="T42" fmla="*/ 3 w 11"/>
                  <a:gd name="T43" fmla="*/ 4 h 8"/>
                  <a:gd name="T44" fmla="*/ 4 w 11"/>
                  <a:gd name="T45" fmla="*/ 4 h 8"/>
                  <a:gd name="T46" fmla="*/ 5 w 11"/>
                  <a:gd name="T47" fmla="*/ 5 h 8"/>
                  <a:gd name="T48" fmla="*/ 5 w 11"/>
                  <a:gd name="T49" fmla="*/ 6 h 8"/>
                  <a:gd name="T50" fmla="*/ 5 w 11"/>
                  <a:gd name="T51" fmla="*/ 6 h 8"/>
                  <a:gd name="T52" fmla="*/ 6 w 11"/>
                  <a:gd name="T53" fmla="*/ 5 h 8"/>
                  <a:gd name="T54" fmla="*/ 7 w 11"/>
                  <a:gd name="T55" fmla="*/ 5 h 8"/>
                  <a:gd name="T56" fmla="*/ 7 w 11"/>
                  <a:gd name="T57" fmla="*/ 5 h 8"/>
                  <a:gd name="T58" fmla="*/ 8 w 11"/>
                  <a:gd name="T59" fmla="*/ 7 h 8"/>
                  <a:gd name="T60" fmla="*/ 8 w 11"/>
                  <a:gd name="T61" fmla="*/ 7 h 8"/>
                  <a:gd name="T62" fmla="*/ 8 w 11"/>
                  <a:gd name="T63"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 h="8">
                    <a:moveTo>
                      <a:pt x="8" y="7"/>
                    </a:moveTo>
                    <a:cubicBezTo>
                      <a:pt x="8" y="7"/>
                      <a:pt x="8" y="7"/>
                      <a:pt x="9" y="7"/>
                    </a:cubicBezTo>
                    <a:cubicBezTo>
                      <a:pt x="9" y="7"/>
                      <a:pt x="9" y="8"/>
                      <a:pt x="9" y="8"/>
                    </a:cubicBezTo>
                    <a:cubicBezTo>
                      <a:pt x="9" y="8"/>
                      <a:pt x="9" y="8"/>
                      <a:pt x="9" y="8"/>
                    </a:cubicBezTo>
                    <a:cubicBezTo>
                      <a:pt x="9" y="6"/>
                      <a:pt x="10" y="5"/>
                      <a:pt x="10" y="5"/>
                    </a:cubicBezTo>
                    <a:cubicBezTo>
                      <a:pt x="11" y="5"/>
                      <a:pt x="11" y="5"/>
                      <a:pt x="11" y="5"/>
                    </a:cubicBezTo>
                    <a:cubicBezTo>
                      <a:pt x="11" y="5"/>
                      <a:pt x="11" y="5"/>
                      <a:pt x="11" y="4"/>
                    </a:cubicBezTo>
                    <a:cubicBezTo>
                      <a:pt x="11" y="4"/>
                      <a:pt x="11" y="4"/>
                      <a:pt x="11" y="4"/>
                    </a:cubicBezTo>
                    <a:cubicBezTo>
                      <a:pt x="10" y="3"/>
                      <a:pt x="10" y="3"/>
                      <a:pt x="10" y="3"/>
                    </a:cubicBezTo>
                    <a:cubicBezTo>
                      <a:pt x="10" y="2"/>
                      <a:pt x="10" y="2"/>
                      <a:pt x="10" y="2"/>
                    </a:cubicBezTo>
                    <a:cubicBezTo>
                      <a:pt x="9" y="2"/>
                      <a:pt x="9" y="1"/>
                      <a:pt x="8" y="1"/>
                    </a:cubicBezTo>
                    <a:cubicBezTo>
                      <a:pt x="8" y="1"/>
                      <a:pt x="8" y="1"/>
                      <a:pt x="8" y="1"/>
                    </a:cubicBezTo>
                    <a:cubicBezTo>
                      <a:pt x="7" y="0"/>
                      <a:pt x="7" y="0"/>
                      <a:pt x="6" y="0"/>
                    </a:cubicBezTo>
                    <a:cubicBezTo>
                      <a:pt x="6" y="0"/>
                      <a:pt x="6" y="0"/>
                      <a:pt x="6" y="0"/>
                    </a:cubicBezTo>
                    <a:cubicBezTo>
                      <a:pt x="5" y="1"/>
                      <a:pt x="4" y="1"/>
                      <a:pt x="3" y="1"/>
                    </a:cubicBezTo>
                    <a:cubicBezTo>
                      <a:pt x="3" y="1"/>
                      <a:pt x="2" y="1"/>
                      <a:pt x="2" y="1"/>
                    </a:cubicBezTo>
                    <a:cubicBezTo>
                      <a:pt x="1" y="1"/>
                      <a:pt x="1" y="2"/>
                      <a:pt x="0" y="2"/>
                    </a:cubicBezTo>
                    <a:cubicBezTo>
                      <a:pt x="0" y="2"/>
                      <a:pt x="1" y="2"/>
                      <a:pt x="1" y="2"/>
                    </a:cubicBezTo>
                    <a:cubicBezTo>
                      <a:pt x="1" y="2"/>
                      <a:pt x="1" y="3"/>
                      <a:pt x="1" y="3"/>
                    </a:cubicBezTo>
                    <a:cubicBezTo>
                      <a:pt x="1" y="3"/>
                      <a:pt x="1" y="3"/>
                      <a:pt x="2" y="3"/>
                    </a:cubicBezTo>
                    <a:cubicBezTo>
                      <a:pt x="2" y="3"/>
                      <a:pt x="2" y="3"/>
                      <a:pt x="2" y="3"/>
                    </a:cubicBezTo>
                    <a:cubicBezTo>
                      <a:pt x="3" y="4"/>
                      <a:pt x="3" y="4"/>
                      <a:pt x="3" y="4"/>
                    </a:cubicBezTo>
                    <a:cubicBezTo>
                      <a:pt x="3" y="4"/>
                      <a:pt x="3" y="4"/>
                      <a:pt x="4" y="4"/>
                    </a:cubicBezTo>
                    <a:cubicBezTo>
                      <a:pt x="4" y="5"/>
                      <a:pt x="5" y="5"/>
                      <a:pt x="5" y="5"/>
                    </a:cubicBezTo>
                    <a:cubicBezTo>
                      <a:pt x="5" y="6"/>
                      <a:pt x="5" y="6"/>
                      <a:pt x="5" y="6"/>
                    </a:cubicBezTo>
                    <a:cubicBezTo>
                      <a:pt x="5" y="6"/>
                      <a:pt x="5" y="6"/>
                      <a:pt x="5" y="6"/>
                    </a:cubicBezTo>
                    <a:cubicBezTo>
                      <a:pt x="6" y="6"/>
                      <a:pt x="6" y="6"/>
                      <a:pt x="6" y="5"/>
                    </a:cubicBezTo>
                    <a:cubicBezTo>
                      <a:pt x="6" y="5"/>
                      <a:pt x="7" y="5"/>
                      <a:pt x="7" y="5"/>
                    </a:cubicBezTo>
                    <a:cubicBezTo>
                      <a:pt x="7" y="5"/>
                      <a:pt x="7" y="5"/>
                      <a:pt x="7" y="5"/>
                    </a:cubicBezTo>
                    <a:cubicBezTo>
                      <a:pt x="7" y="6"/>
                      <a:pt x="7" y="7"/>
                      <a:pt x="8" y="7"/>
                    </a:cubicBezTo>
                    <a:cubicBezTo>
                      <a:pt x="8" y="7"/>
                      <a:pt x="8" y="7"/>
                      <a:pt x="8" y="7"/>
                    </a:cubicBezTo>
                    <a:cubicBezTo>
                      <a:pt x="8" y="7"/>
                      <a:pt x="8" y="7"/>
                      <a:pt x="8" y="7"/>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63" name="Freeform 152">
                <a:extLst>
                  <a:ext uri="{FF2B5EF4-FFF2-40B4-BE49-F238E27FC236}">
                    <a16:creationId xmlns:a16="http://schemas.microsoft.com/office/drawing/2014/main" id="{6941C8A7-7CCC-4BE3-9A6D-242622F9F753}"/>
                  </a:ext>
                </a:extLst>
              </p:cNvPr>
              <p:cNvSpPr>
                <a:spLocks/>
              </p:cNvSpPr>
              <p:nvPr userDrawn="1"/>
            </p:nvSpPr>
            <p:spPr bwMode="auto">
              <a:xfrm>
                <a:off x="3693" y="1842"/>
                <a:ext cx="66" cy="49"/>
              </a:xfrm>
              <a:custGeom>
                <a:avLst/>
                <a:gdLst>
                  <a:gd name="T0" fmla="*/ 8 w 11"/>
                  <a:gd name="T1" fmla="*/ 7 h 8"/>
                  <a:gd name="T2" fmla="*/ 9 w 11"/>
                  <a:gd name="T3" fmla="*/ 7 h 8"/>
                  <a:gd name="T4" fmla="*/ 9 w 11"/>
                  <a:gd name="T5" fmla="*/ 8 h 8"/>
                  <a:gd name="T6" fmla="*/ 9 w 11"/>
                  <a:gd name="T7" fmla="*/ 8 h 8"/>
                  <a:gd name="T8" fmla="*/ 10 w 11"/>
                  <a:gd name="T9" fmla="*/ 5 h 8"/>
                  <a:gd name="T10" fmla="*/ 11 w 11"/>
                  <a:gd name="T11" fmla="*/ 5 h 8"/>
                  <a:gd name="T12" fmla="*/ 11 w 11"/>
                  <a:gd name="T13" fmla="*/ 4 h 8"/>
                  <a:gd name="T14" fmla="*/ 11 w 11"/>
                  <a:gd name="T15" fmla="*/ 4 h 8"/>
                  <a:gd name="T16" fmla="*/ 10 w 11"/>
                  <a:gd name="T17" fmla="*/ 3 h 8"/>
                  <a:gd name="T18" fmla="*/ 10 w 11"/>
                  <a:gd name="T19" fmla="*/ 2 h 8"/>
                  <a:gd name="T20" fmla="*/ 8 w 11"/>
                  <a:gd name="T21" fmla="*/ 1 h 8"/>
                  <a:gd name="T22" fmla="*/ 8 w 11"/>
                  <a:gd name="T23" fmla="*/ 1 h 8"/>
                  <a:gd name="T24" fmla="*/ 6 w 11"/>
                  <a:gd name="T25" fmla="*/ 0 h 8"/>
                  <a:gd name="T26" fmla="*/ 6 w 11"/>
                  <a:gd name="T27" fmla="*/ 0 h 8"/>
                  <a:gd name="T28" fmla="*/ 3 w 11"/>
                  <a:gd name="T29" fmla="*/ 1 h 8"/>
                  <a:gd name="T30" fmla="*/ 2 w 11"/>
                  <a:gd name="T31" fmla="*/ 1 h 8"/>
                  <a:gd name="T32" fmla="*/ 0 w 11"/>
                  <a:gd name="T33" fmla="*/ 2 h 8"/>
                  <a:gd name="T34" fmla="*/ 1 w 11"/>
                  <a:gd name="T35" fmla="*/ 2 h 8"/>
                  <a:gd name="T36" fmla="*/ 1 w 11"/>
                  <a:gd name="T37" fmla="*/ 3 h 8"/>
                  <a:gd name="T38" fmla="*/ 2 w 11"/>
                  <a:gd name="T39" fmla="*/ 3 h 8"/>
                  <a:gd name="T40" fmla="*/ 2 w 11"/>
                  <a:gd name="T41" fmla="*/ 3 h 8"/>
                  <a:gd name="T42" fmla="*/ 3 w 11"/>
                  <a:gd name="T43" fmla="*/ 4 h 8"/>
                  <a:gd name="T44" fmla="*/ 4 w 11"/>
                  <a:gd name="T45" fmla="*/ 4 h 8"/>
                  <a:gd name="T46" fmla="*/ 5 w 11"/>
                  <a:gd name="T47" fmla="*/ 5 h 8"/>
                  <a:gd name="T48" fmla="*/ 5 w 11"/>
                  <a:gd name="T49" fmla="*/ 6 h 8"/>
                  <a:gd name="T50" fmla="*/ 5 w 11"/>
                  <a:gd name="T51" fmla="*/ 6 h 8"/>
                  <a:gd name="T52" fmla="*/ 6 w 11"/>
                  <a:gd name="T53" fmla="*/ 5 h 8"/>
                  <a:gd name="T54" fmla="*/ 7 w 11"/>
                  <a:gd name="T55" fmla="*/ 5 h 8"/>
                  <a:gd name="T56" fmla="*/ 7 w 11"/>
                  <a:gd name="T57" fmla="*/ 5 h 8"/>
                  <a:gd name="T58" fmla="*/ 8 w 11"/>
                  <a:gd name="T59" fmla="*/ 7 h 8"/>
                  <a:gd name="T60" fmla="*/ 8 w 11"/>
                  <a:gd name="T61" fmla="*/ 7 h 8"/>
                  <a:gd name="T62" fmla="*/ 8 w 11"/>
                  <a:gd name="T63"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 h="8">
                    <a:moveTo>
                      <a:pt x="8" y="7"/>
                    </a:moveTo>
                    <a:cubicBezTo>
                      <a:pt x="8" y="7"/>
                      <a:pt x="8" y="7"/>
                      <a:pt x="9" y="7"/>
                    </a:cubicBezTo>
                    <a:cubicBezTo>
                      <a:pt x="9" y="7"/>
                      <a:pt x="9" y="8"/>
                      <a:pt x="9" y="8"/>
                    </a:cubicBezTo>
                    <a:cubicBezTo>
                      <a:pt x="9" y="8"/>
                      <a:pt x="9" y="8"/>
                      <a:pt x="9" y="8"/>
                    </a:cubicBezTo>
                    <a:cubicBezTo>
                      <a:pt x="9" y="6"/>
                      <a:pt x="10" y="5"/>
                      <a:pt x="10" y="5"/>
                    </a:cubicBezTo>
                    <a:cubicBezTo>
                      <a:pt x="11" y="5"/>
                      <a:pt x="11" y="5"/>
                      <a:pt x="11" y="5"/>
                    </a:cubicBezTo>
                    <a:cubicBezTo>
                      <a:pt x="11" y="5"/>
                      <a:pt x="11" y="5"/>
                      <a:pt x="11" y="4"/>
                    </a:cubicBezTo>
                    <a:cubicBezTo>
                      <a:pt x="11" y="4"/>
                      <a:pt x="11" y="4"/>
                      <a:pt x="11" y="4"/>
                    </a:cubicBezTo>
                    <a:cubicBezTo>
                      <a:pt x="10" y="3"/>
                      <a:pt x="10" y="3"/>
                      <a:pt x="10" y="3"/>
                    </a:cubicBezTo>
                    <a:cubicBezTo>
                      <a:pt x="10" y="2"/>
                      <a:pt x="10" y="2"/>
                      <a:pt x="10" y="2"/>
                    </a:cubicBezTo>
                    <a:cubicBezTo>
                      <a:pt x="9" y="2"/>
                      <a:pt x="9" y="1"/>
                      <a:pt x="8" y="1"/>
                    </a:cubicBezTo>
                    <a:cubicBezTo>
                      <a:pt x="8" y="1"/>
                      <a:pt x="8" y="1"/>
                      <a:pt x="8" y="1"/>
                    </a:cubicBezTo>
                    <a:cubicBezTo>
                      <a:pt x="7" y="0"/>
                      <a:pt x="7" y="0"/>
                      <a:pt x="6" y="0"/>
                    </a:cubicBezTo>
                    <a:cubicBezTo>
                      <a:pt x="6" y="0"/>
                      <a:pt x="6" y="0"/>
                      <a:pt x="6" y="0"/>
                    </a:cubicBezTo>
                    <a:cubicBezTo>
                      <a:pt x="5" y="1"/>
                      <a:pt x="4" y="1"/>
                      <a:pt x="3" y="1"/>
                    </a:cubicBezTo>
                    <a:cubicBezTo>
                      <a:pt x="3" y="1"/>
                      <a:pt x="2" y="1"/>
                      <a:pt x="2" y="1"/>
                    </a:cubicBezTo>
                    <a:cubicBezTo>
                      <a:pt x="1" y="1"/>
                      <a:pt x="1" y="2"/>
                      <a:pt x="0" y="2"/>
                    </a:cubicBezTo>
                    <a:cubicBezTo>
                      <a:pt x="0" y="2"/>
                      <a:pt x="1" y="2"/>
                      <a:pt x="1" y="2"/>
                    </a:cubicBezTo>
                    <a:cubicBezTo>
                      <a:pt x="1" y="2"/>
                      <a:pt x="1" y="3"/>
                      <a:pt x="1" y="3"/>
                    </a:cubicBezTo>
                    <a:cubicBezTo>
                      <a:pt x="1" y="3"/>
                      <a:pt x="1" y="3"/>
                      <a:pt x="2" y="3"/>
                    </a:cubicBezTo>
                    <a:cubicBezTo>
                      <a:pt x="2" y="3"/>
                      <a:pt x="2" y="3"/>
                      <a:pt x="2" y="3"/>
                    </a:cubicBezTo>
                    <a:cubicBezTo>
                      <a:pt x="3" y="4"/>
                      <a:pt x="3" y="4"/>
                      <a:pt x="3" y="4"/>
                    </a:cubicBezTo>
                    <a:cubicBezTo>
                      <a:pt x="3" y="4"/>
                      <a:pt x="3" y="4"/>
                      <a:pt x="4" y="4"/>
                    </a:cubicBezTo>
                    <a:cubicBezTo>
                      <a:pt x="4" y="5"/>
                      <a:pt x="5" y="5"/>
                      <a:pt x="5" y="5"/>
                    </a:cubicBezTo>
                    <a:cubicBezTo>
                      <a:pt x="5" y="6"/>
                      <a:pt x="5" y="6"/>
                      <a:pt x="5" y="6"/>
                    </a:cubicBezTo>
                    <a:cubicBezTo>
                      <a:pt x="5" y="6"/>
                      <a:pt x="5" y="6"/>
                      <a:pt x="5" y="6"/>
                    </a:cubicBezTo>
                    <a:cubicBezTo>
                      <a:pt x="6" y="6"/>
                      <a:pt x="6" y="6"/>
                      <a:pt x="6" y="5"/>
                    </a:cubicBezTo>
                    <a:cubicBezTo>
                      <a:pt x="6" y="5"/>
                      <a:pt x="7" y="5"/>
                      <a:pt x="7" y="5"/>
                    </a:cubicBezTo>
                    <a:cubicBezTo>
                      <a:pt x="7" y="5"/>
                      <a:pt x="7" y="5"/>
                      <a:pt x="7" y="5"/>
                    </a:cubicBezTo>
                    <a:cubicBezTo>
                      <a:pt x="7" y="6"/>
                      <a:pt x="7" y="7"/>
                      <a:pt x="8" y="7"/>
                    </a:cubicBezTo>
                    <a:cubicBezTo>
                      <a:pt x="8" y="7"/>
                      <a:pt x="8" y="7"/>
                      <a:pt x="8" y="7"/>
                    </a:cubicBezTo>
                    <a:cubicBezTo>
                      <a:pt x="8" y="7"/>
                      <a:pt x="8" y="7"/>
                      <a:pt x="8" y="7"/>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4" name="Freeform 153">
                <a:extLst>
                  <a:ext uri="{FF2B5EF4-FFF2-40B4-BE49-F238E27FC236}">
                    <a16:creationId xmlns:a16="http://schemas.microsoft.com/office/drawing/2014/main" id="{D7E0F234-1AE9-42E6-AB33-0963B5F04F52}"/>
                  </a:ext>
                </a:extLst>
              </p:cNvPr>
              <p:cNvSpPr>
                <a:spLocks/>
              </p:cNvSpPr>
              <p:nvPr userDrawn="1"/>
            </p:nvSpPr>
            <p:spPr bwMode="auto">
              <a:xfrm>
                <a:off x="4004" y="1915"/>
                <a:ext cx="156" cy="103"/>
              </a:xfrm>
              <a:custGeom>
                <a:avLst/>
                <a:gdLst>
                  <a:gd name="T0" fmla="*/ 11 w 26"/>
                  <a:gd name="T1" fmla="*/ 17 h 17"/>
                  <a:gd name="T2" fmla="*/ 13 w 26"/>
                  <a:gd name="T3" fmla="*/ 17 h 17"/>
                  <a:gd name="T4" fmla="*/ 15 w 26"/>
                  <a:gd name="T5" fmla="*/ 16 h 17"/>
                  <a:gd name="T6" fmla="*/ 18 w 26"/>
                  <a:gd name="T7" fmla="*/ 15 h 17"/>
                  <a:gd name="T8" fmla="*/ 19 w 26"/>
                  <a:gd name="T9" fmla="*/ 15 h 17"/>
                  <a:gd name="T10" fmla="*/ 21 w 26"/>
                  <a:gd name="T11" fmla="*/ 16 h 17"/>
                  <a:gd name="T12" fmla="*/ 22 w 26"/>
                  <a:gd name="T13" fmla="*/ 17 h 17"/>
                  <a:gd name="T14" fmla="*/ 22 w 26"/>
                  <a:gd name="T15" fmla="*/ 16 h 17"/>
                  <a:gd name="T16" fmla="*/ 22 w 26"/>
                  <a:gd name="T17" fmla="*/ 15 h 17"/>
                  <a:gd name="T18" fmla="*/ 24 w 26"/>
                  <a:gd name="T19" fmla="*/ 13 h 17"/>
                  <a:gd name="T20" fmla="*/ 24 w 26"/>
                  <a:gd name="T21" fmla="*/ 13 h 17"/>
                  <a:gd name="T22" fmla="*/ 25 w 26"/>
                  <a:gd name="T23" fmla="*/ 11 h 17"/>
                  <a:gd name="T24" fmla="*/ 25 w 26"/>
                  <a:gd name="T25" fmla="*/ 11 h 17"/>
                  <a:gd name="T26" fmla="*/ 25 w 26"/>
                  <a:gd name="T27" fmla="*/ 11 h 17"/>
                  <a:gd name="T28" fmla="*/ 24 w 26"/>
                  <a:gd name="T29" fmla="*/ 11 h 17"/>
                  <a:gd name="T30" fmla="*/ 23 w 26"/>
                  <a:gd name="T31" fmla="*/ 11 h 17"/>
                  <a:gd name="T32" fmla="*/ 23 w 26"/>
                  <a:gd name="T33" fmla="*/ 11 h 17"/>
                  <a:gd name="T34" fmla="*/ 22 w 26"/>
                  <a:gd name="T35" fmla="*/ 11 h 17"/>
                  <a:gd name="T36" fmla="*/ 22 w 26"/>
                  <a:gd name="T37" fmla="*/ 11 h 17"/>
                  <a:gd name="T38" fmla="*/ 21 w 26"/>
                  <a:gd name="T39" fmla="*/ 8 h 17"/>
                  <a:gd name="T40" fmla="*/ 21 w 26"/>
                  <a:gd name="T41" fmla="*/ 7 h 17"/>
                  <a:gd name="T42" fmla="*/ 19 w 26"/>
                  <a:gd name="T43" fmla="*/ 3 h 17"/>
                  <a:gd name="T44" fmla="*/ 18 w 26"/>
                  <a:gd name="T45" fmla="*/ 0 h 17"/>
                  <a:gd name="T46" fmla="*/ 16 w 26"/>
                  <a:gd name="T47" fmla="*/ 1 h 17"/>
                  <a:gd name="T48" fmla="*/ 15 w 26"/>
                  <a:gd name="T49" fmla="*/ 2 h 17"/>
                  <a:gd name="T50" fmla="*/ 14 w 26"/>
                  <a:gd name="T51" fmla="*/ 1 h 17"/>
                  <a:gd name="T52" fmla="*/ 14 w 26"/>
                  <a:gd name="T53" fmla="*/ 1 h 17"/>
                  <a:gd name="T54" fmla="*/ 13 w 26"/>
                  <a:gd name="T55" fmla="*/ 2 h 17"/>
                  <a:gd name="T56" fmla="*/ 12 w 26"/>
                  <a:gd name="T57" fmla="*/ 2 h 17"/>
                  <a:gd name="T58" fmla="*/ 10 w 26"/>
                  <a:gd name="T59" fmla="*/ 2 h 17"/>
                  <a:gd name="T60" fmla="*/ 8 w 26"/>
                  <a:gd name="T61" fmla="*/ 1 h 17"/>
                  <a:gd name="T62" fmla="*/ 7 w 26"/>
                  <a:gd name="T63" fmla="*/ 1 h 17"/>
                  <a:gd name="T64" fmla="*/ 6 w 26"/>
                  <a:gd name="T65" fmla="*/ 1 h 17"/>
                  <a:gd name="T66" fmla="*/ 6 w 26"/>
                  <a:gd name="T67" fmla="*/ 2 h 17"/>
                  <a:gd name="T68" fmla="*/ 5 w 26"/>
                  <a:gd name="T69" fmla="*/ 3 h 17"/>
                  <a:gd name="T70" fmla="*/ 4 w 26"/>
                  <a:gd name="T71" fmla="*/ 3 h 17"/>
                  <a:gd name="T72" fmla="*/ 3 w 26"/>
                  <a:gd name="T73" fmla="*/ 4 h 17"/>
                  <a:gd name="T74" fmla="*/ 1 w 26"/>
                  <a:gd name="T75" fmla="*/ 7 h 17"/>
                  <a:gd name="T76" fmla="*/ 0 w 26"/>
                  <a:gd name="T77" fmla="*/ 8 h 17"/>
                  <a:gd name="T78" fmla="*/ 0 w 26"/>
                  <a:gd name="T79" fmla="*/ 9 h 17"/>
                  <a:gd name="T80" fmla="*/ 0 w 26"/>
                  <a:gd name="T81" fmla="*/ 9 h 17"/>
                  <a:gd name="T82" fmla="*/ 1 w 26"/>
                  <a:gd name="T83" fmla="*/ 10 h 17"/>
                  <a:gd name="T84" fmla="*/ 1 w 26"/>
                  <a:gd name="T85" fmla="*/ 11 h 17"/>
                  <a:gd name="T86" fmla="*/ 2 w 26"/>
                  <a:gd name="T87" fmla="*/ 11 h 17"/>
                  <a:gd name="T88" fmla="*/ 2 w 26"/>
                  <a:gd name="T89" fmla="*/ 12 h 17"/>
                  <a:gd name="T90" fmla="*/ 2 w 26"/>
                  <a:gd name="T91" fmla="*/ 13 h 17"/>
                  <a:gd name="T92" fmla="*/ 2 w 26"/>
                  <a:gd name="T93" fmla="*/ 13 h 17"/>
                  <a:gd name="T94" fmla="*/ 5 w 26"/>
                  <a:gd name="T95" fmla="*/ 14 h 17"/>
                  <a:gd name="T96" fmla="*/ 5 w 26"/>
                  <a:gd name="T97" fmla="*/ 15 h 17"/>
                  <a:gd name="T98" fmla="*/ 5 w 26"/>
                  <a:gd name="T99" fmla="*/ 15 h 17"/>
                  <a:gd name="T100" fmla="*/ 6 w 26"/>
                  <a:gd name="T101" fmla="*/ 16 h 17"/>
                  <a:gd name="T102" fmla="*/ 7 w 26"/>
                  <a:gd name="T103" fmla="*/ 16 h 17"/>
                  <a:gd name="T104" fmla="*/ 8 w 26"/>
                  <a:gd name="T105" fmla="*/ 16 h 17"/>
                  <a:gd name="T106" fmla="*/ 10 w 26"/>
                  <a:gd name="T107" fmla="*/ 17 h 17"/>
                  <a:gd name="T108" fmla="*/ 11 w 26"/>
                  <a:gd name="T109"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 h="17">
                    <a:moveTo>
                      <a:pt x="11" y="17"/>
                    </a:moveTo>
                    <a:cubicBezTo>
                      <a:pt x="11" y="17"/>
                      <a:pt x="13" y="17"/>
                      <a:pt x="13" y="17"/>
                    </a:cubicBezTo>
                    <a:cubicBezTo>
                      <a:pt x="14" y="17"/>
                      <a:pt x="14" y="16"/>
                      <a:pt x="15" y="16"/>
                    </a:cubicBezTo>
                    <a:cubicBezTo>
                      <a:pt x="16" y="15"/>
                      <a:pt x="18" y="15"/>
                      <a:pt x="18" y="15"/>
                    </a:cubicBezTo>
                    <a:cubicBezTo>
                      <a:pt x="18" y="15"/>
                      <a:pt x="18" y="15"/>
                      <a:pt x="19" y="15"/>
                    </a:cubicBezTo>
                    <a:cubicBezTo>
                      <a:pt x="20" y="15"/>
                      <a:pt x="21" y="16"/>
                      <a:pt x="21" y="16"/>
                    </a:cubicBezTo>
                    <a:cubicBezTo>
                      <a:pt x="21" y="16"/>
                      <a:pt x="21" y="16"/>
                      <a:pt x="22" y="17"/>
                    </a:cubicBezTo>
                    <a:cubicBezTo>
                      <a:pt x="22" y="17"/>
                      <a:pt x="22" y="16"/>
                      <a:pt x="22" y="16"/>
                    </a:cubicBezTo>
                    <a:cubicBezTo>
                      <a:pt x="22" y="16"/>
                      <a:pt x="22" y="16"/>
                      <a:pt x="22" y="15"/>
                    </a:cubicBezTo>
                    <a:cubicBezTo>
                      <a:pt x="22" y="14"/>
                      <a:pt x="23" y="13"/>
                      <a:pt x="24" y="13"/>
                    </a:cubicBezTo>
                    <a:cubicBezTo>
                      <a:pt x="24" y="13"/>
                      <a:pt x="24" y="13"/>
                      <a:pt x="24" y="13"/>
                    </a:cubicBezTo>
                    <a:cubicBezTo>
                      <a:pt x="25" y="13"/>
                      <a:pt x="26" y="13"/>
                      <a:pt x="25" y="11"/>
                    </a:cubicBezTo>
                    <a:cubicBezTo>
                      <a:pt x="25" y="11"/>
                      <a:pt x="25" y="11"/>
                      <a:pt x="25" y="11"/>
                    </a:cubicBezTo>
                    <a:cubicBezTo>
                      <a:pt x="25" y="11"/>
                      <a:pt x="25" y="11"/>
                      <a:pt x="25" y="11"/>
                    </a:cubicBezTo>
                    <a:cubicBezTo>
                      <a:pt x="24" y="11"/>
                      <a:pt x="24" y="11"/>
                      <a:pt x="24" y="11"/>
                    </a:cubicBezTo>
                    <a:cubicBezTo>
                      <a:pt x="23" y="11"/>
                      <a:pt x="23" y="11"/>
                      <a:pt x="23" y="11"/>
                    </a:cubicBezTo>
                    <a:cubicBezTo>
                      <a:pt x="23" y="11"/>
                      <a:pt x="23" y="11"/>
                      <a:pt x="23" y="11"/>
                    </a:cubicBezTo>
                    <a:cubicBezTo>
                      <a:pt x="23" y="11"/>
                      <a:pt x="22" y="11"/>
                      <a:pt x="22" y="11"/>
                    </a:cubicBezTo>
                    <a:cubicBezTo>
                      <a:pt x="22" y="11"/>
                      <a:pt x="22" y="11"/>
                      <a:pt x="22" y="11"/>
                    </a:cubicBezTo>
                    <a:cubicBezTo>
                      <a:pt x="21" y="10"/>
                      <a:pt x="21" y="9"/>
                      <a:pt x="21" y="8"/>
                    </a:cubicBezTo>
                    <a:cubicBezTo>
                      <a:pt x="21" y="8"/>
                      <a:pt x="21" y="7"/>
                      <a:pt x="21" y="7"/>
                    </a:cubicBezTo>
                    <a:cubicBezTo>
                      <a:pt x="22" y="7"/>
                      <a:pt x="20" y="4"/>
                      <a:pt x="19" y="3"/>
                    </a:cubicBezTo>
                    <a:cubicBezTo>
                      <a:pt x="19" y="3"/>
                      <a:pt x="18" y="2"/>
                      <a:pt x="18" y="0"/>
                    </a:cubicBezTo>
                    <a:cubicBezTo>
                      <a:pt x="16" y="0"/>
                      <a:pt x="16" y="1"/>
                      <a:pt x="16" y="1"/>
                    </a:cubicBezTo>
                    <a:cubicBezTo>
                      <a:pt x="16" y="1"/>
                      <a:pt x="15" y="2"/>
                      <a:pt x="15" y="2"/>
                    </a:cubicBezTo>
                    <a:cubicBezTo>
                      <a:pt x="14" y="2"/>
                      <a:pt x="14" y="2"/>
                      <a:pt x="14" y="1"/>
                    </a:cubicBezTo>
                    <a:cubicBezTo>
                      <a:pt x="14" y="1"/>
                      <a:pt x="14" y="1"/>
                      <a:pt x="14" y="1"/>
                    </a:cubicBezTo>
                    <a:cubicBezTo>
                      <a:pt x="14" y="1"/>
                      <a:pt x="13" y="2"/>
                      <a:pt x="13" y="2"/>
                    </a:cubicBezTo>
                    <a:cubicBezTo>
                      <a:pt x="13" y="2"/>
                      <a:pt x="12" y="2"/>
                      <a:pt x="12" y="2"/>
                    </a:cubicBezTo>
                    <a:cubicBezTo>
                      <a:pt x="11" y="2"/>
                      <a:pt x="11" y="2"/>
                      <a:pt x="10" y="2"/>
                    </a:cubicBezTo>
                    <a:cubicBezTo>
                      <a:pt x="10" y="2"/>
                      <a:pt x="9" y="1"/>
                      <a:pt x="8" y="1"/>
                    </a:cubicBezTo>
                    <a:cubicBezTo>
                      <a:pt x="8" y="1"/>
                      <a:pt x="7" y="1"/>
                      <a:pt x="7" y="1"/>
                    </a:cubicBezTo>
                    <a:cubicBezTo>
                      <a:pt x="7" y="1"/>
                      <a:pt x="7" y="1"/>
                      <a:pt x="6" y="1"/>
                    </a:cubicBezTo>
                    <a:cubicBezTo>
                      <a:pt x="6" y="1"/>
                      <a:pt x="6" y="1"/>
                      <a:pt x="6" y="2"/>
                    </a:cubicBezTo>
                    <a:cubicBezTo>
                      <a:pt x="6" y="2"/>
                      <a:pt x="5" y="2"/>
                      <a:pt x="5" y="3"/>
                    </a:cubicBezTo>
                    <a:cubicBezTo>
                      <a:pt x="4" y="3"/>
                      <a:pt x="4" y="3"/>
                      <a:pt x="4" y="3"/>
                    </a:cubicBezTo>
                    <a:cubicBezTo>
                      <a:pt x="4" y="3"/>
                      <a:pt x="3" y="4"/>
                      <a:pt x="3" y="4"/>
                    </a:cubicBezTo>
                    <a:cubicBezTo>
                      <a:pt x="2" y="6"/>
                      <a:pt x="2" y="7"/>
                      <a:pt x="1" y="7"/>
                    </a:cubicBezTo>
                    <a:cubicBezTo>
                      <a:pt x="1" y="8"/>
                      <a:pt x="0" y="8"/>
                      <a:pt x="0" y="8"/>
                    </a:cubicBezTo>
                    <a:cubicBezTo>
                      <a:pt x="0" y="8"/>
                      <a:pt x="0" y="9"/>
                      <a:pt x="0" y="9"/>
                    </a:cubicBezTo>
                    <a:cubicBezTo>
                      <a:pt x="0" y="9"/>
                      <a:pt x="0" y="9"/>
                      <a:pt x="0" y="9"/>
                    </a:cubicBezTo>
                    <a:cubicBezTo>
                      <a:pt x="0" y="10"/>
                      <a:pt x="1" y="10"/>
                      <a:pt x="1" y="10"/>
                    </a:cubicBezTo>
                    <a:cubicBezTo>
                      <a:pt x="1" y="10"/>
                      <a:pt x="1" y="11"/>
                      <a:pt x="1" y="11"/>
                    </a:cubicBezTo>
                    <a:cubicBezTo>
                      <a:pt x="2" y="11"/>
                      <a:pt x="2" y="11"/>
                      <a:pt x="2" y="11"/>
                    </a:cubicBezTo>
                    <a:cubicBezTo>
                      <a:pt x="2" y="11"/>
                      <a:pt x="2" y="12"/>
                      <a:pt x="2" y="12"/>
                    </a:cubicBezTo>
                    <a:cubicBezTo>
                      <a:pt x="2" y="12"/>
                      <a:pt x="2" y="13"/>
                      <a:pt x="2" y="13"/>
                    </a:cubicBezTo>
                    <a:cubicBezTo>
                      <a:pt x="2" y="13"/>
                      <a:pt x="2" y="13"/>
                      <a:pt x="2" y="13"/>
                    </a:cubicBezTo>
                    <a:cubicBezTo>
                      <a:pt x="4" y="13"/>
                      <a:pt x="5" y="13"/>
                      <a:pt x="5" y="14"/>
                    </a:cubicBezTo>
                    <a:cubicBezTo>
                      <a:pt x="5" y="14"/>
                      <a:pt x="5" y="14"/>
                      <a:pt x="5" y="15"/>
                    </a:cubicBezTo>
                    <a:cubicBezTo>
                      <a:pt x="5" y="15"/>
                      <a:pt x="5" y="15"/>
                      <a:pt x="5" y="15"/>
                    </a:cubicBezTo>
                    <a:cubicBezTo>
                      <a:pt x="6" y="15"/>
                      <a:pt x="6" y="16"/>
                      <a:pt x="6" y="16"/>
                    </a:cubicBezTo>
                    <a:cubicBezTo>
                      <a:pt x="7" y="16"/>
                      <a:pt x="7" y="16"/>
                      <a:pt x="7" y="16"/>
                    </a:cubicBezTo>
                    <a:cubicBezTo>
                      <a:pt x="7" y="16"/>
                      <a:pt x="8" y="16"/>
                      <a:pt x="8" y="16"/>
                    </a:cubicBezTo>
                    <a:cubicBezTo>
                      <a:pt x="9" y="17"/>
                      <a:pt x="10" y="17"/>
                      <a:pt x="10" y="17"/>
                    </a:cubicBezTo>
                    <a:cubicBezTo>
                      <a:pt x="10" y="17"/>
                      <a:pt x="10" y="17"/>
                      <a:pt x="11" y="17"/>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65" name="Freeform 154">
                <a:extLst>
                  <a:ext uri="{FF2B5EF4-FFF2-40B4-BE49-F238E27FC236}">
                    <a16:creationId xmlns:a16="http://schemas.microsoft.com/office/drawing/2014/main" id="{E2A95CB5-3CF3-4CA0-A5ED-E34A9EA11334}"/>
                  </a:ext>
                </a:extLst>
              </p:cNvPr>
              <p:cNvSpPr>
                <a:spLocks/>
              </p:cNvSpPr>
              <p:nvPr userDrawn="1"/>
            </p:nvSpPr>
            <p:spPr bwMode="auto">
              <a:xfrm>
                <a:off x="4004" y="1915"/>
                <a:ext cx="156" cy="103"/>
              </a:xfrm>
              <a:custGeom>
                <a:avLst/>
                <a:gdLst>
                  <a:gd name="T0" fmla="*/ 11 w 26"/>
                  <a:gd name="T1" fmla="*/ 17 h 17"/>
                  <a:gd name="T2" fmla="*/ 13 w 26"/>
                  <a:gd name="T3" fmla="*/ 17 h 17"/>
                  <a:gd name="T4" fmla="*/ 15 w 26"/>
                  <a:gd name="T5" fmla="*/ 16 h 17"/>
                  <a:gd name="T6" fmla="*/ 18 w 26"/>
                  <a:gd name="T7" fmla="*/ 15 h 17"/>
                  <a:gd name="T8" fmla="*/ 19 w 26"/>
                  <a:gd name="T9" fmla="*/ 15 h 17"/>
                  <a:gd name="T10" fmla="*/ 21 w 26"/>
                  <a:gd name="T11" fmla="*/ 16 h 17"/>
                  <a:gd name="T12" fmla="*/ 22 w 26"/>
                  <a:gd name="T13" fmla="*/ 17 h 17"/>
                  <a:gd name="T14" fmla="*/ 22 w 26"/>
                  <a:gd name="T15" fmla="*/ 16 h 17"/>
                  <a:gd name="T16" fmla="*/ 22 w 26"/>
                  <a:gd name="T17" fmla="*/ 15 h 17"/>
                  <a:gd name="T18" fmla="*/ 24 w 26"/>
                  <a:gd name="T19" fmla="*/ 13 h 17"/>
                  <a:gd name="T20" fmla="*/ 24 w 26"/>
                  <a:gd name="T21" fmla="*/ 13 h 17"/>
                  <a:gd name="T22" fmla="*/ 25 w 26"/>
                  <a:gd name="T23" fmla="*/ 11 h 17"/>
                  <a:gd name="T24" fmla="*/ 25 w 26"/>
                  <a:gd name="T25" fmla="*/ 11 h 17"/>
                  <a:gd name="T26" fmla="*/ 25 w 26"/>
                  <a:gd name="T27" fmla="*/ 11 h 17"/>
                  <a:gd name="T28" fmla="*/ 24 w 26"/>
                  <a:gd name="T29" fmla="*/ 11 h 17"/>
                  <a:gd name="T30" fmla="*/ 23 w 26"/>
                  <a:gd name="T31" fmla="*/ 11 h 17"/>
                  <a:gd name="T32" fmla="*/ 23 w 26"/>
                  <a:gd name="T33" fmla="*/ 11 h 17"/>
                  <a:gd name="T34" fmla="*/ 22 w 26"/>
                  <a:gd name="T35" fmla="*/ 11 h 17"/>
                  <a:gd name="T36" fmla="*/ 22 w 26"/>
                  <a:gd name="T37" fmla="*/ 11 h 17"/>
                  <a:gd name="T38" fmla="*/ 21 w 26"/>
                  <a:gd name="T39" fmla="*/ 8 h 17"/>
                  <a:gd name="T40" fmla="*/ 21 w 26"/>
                  <a:gd name="T41" fmla="*/ 7 h 17"/>
                  <a:gd name="T42" fmla="*/ 19 w 26"/>
                  <a:gd name="T43" fmla="*/ 3 h 17"/>
                  <a:gd name="T44" fmla="*/ 18 w 26"/>
                  <a:gd name="T45" fmla="*/ 0 h 17"/>
                  <a:gd name="T46" fmla="*/ 16 w 26"/>
                  <a:gd name="T47" fmla="*/ 1 h 17"/>
                  <a:gd name="T48" fmla="*/ 15 w 26"/>
                  <a:gd name="T49" fmla="*/ 2 h 17"/>
                  <a:gd name="T50" fmla="*/ 14 w 26"/>
                  <a:gd name="T51" fmla="*/ 1 h 17"/>
                  <a:gd name="T52" fmla="*/ 14 w 26"/>
                  <a:gd name="T53" fmla="*/ 1 h 17"/>
                  <a:gd name="T54" fmla="*/ 13 w 26"/>
                  <a:gd name="T55" fmla="*/ 2 h 17"/>
                  <a:gd name="T56" fmla="*/ 12 w 26"/>
                  <a:gd name="T57" fmla="*/ 2 h 17"/>
                  <a:gd name="T58" fmla="*/ 10 w 26"/>
                  <a:gd name="T59" fmla="*/ 2 h 17"/>
                  <a:gd name="T60" fmla="*/ 8 w 26"/>
                  <a:gd name="T61" fmla="*/ 1 h 17"/>
                  <a:gd name="T62" fmla="*/ 7 w 26"/>
                  <a:gd name="T63" fmla="*/ 1 h 17"/>
                  <a:gd name="T64" fmla="*/ 6 w 26"/>
                  <a:gd name="T65" fmla="*/ 1 h 17"/>
                  <a:gd name="T66" fmla="*/ 6 w 26"/>
                  <a:gd name="T67" fmla="*/ 2 h 17"/>
                  <a:gd name="T68" fmla="*/ 5 w 26"/>
                  <a:gd name="T69" fmla="*/ 3 h 17"/>
                  <a:gd name="T70" fmla="*/ 4 w 26"/>
                  <a:gd name="T71" fmla="*/ 3 h 17"/>
                  <a:gd name="T72" fmla="*/ 3 w 26"/>
                  <a:gd name="T73" fmla="*/ 4 h 17"/>
                  <a:gd name="T74" fmla="*/ 1 w 26"/>
                  <a:gd name="T75" fmla="*/ 7 h 17"/>
                  <a:gd name="T76" fmla="*/ 0 w 26"/>
                  <a:gd name="T77" fmla="*/ 8 h 17"/>
                  <a:gd name="T78" fmla="*/ 0 w 26"/>
                  <a:gd name="T79" fmla="*/ 9 h 17"/>
                  <a:gd name="T80" fmla="*/ 0 w 26"/>
                  <a:gd name="T81" fmla="*/ 9 h 17"/>
                  <a:gd name="T82" fmla="*/ 1 w 26"/>
                  <a:gd name="T83" fmla="*/ 10 h 17"/>
                  <a:gd name="T84" fmla="*/ 1 w 26"/>
                  <a:gd name="T85" fmla="*/ 11 h 17"/>
                  <a:gd name="T86" fmla="*/ 2 w 26"/>
                  <a:gd name="T87" fmla="*/ 11 h 17"/>
                  <a:gd name="T88" fmla="*/ 2 w 26"/>
                  <a:gd name="T89" fmla="*/ 12 h 17"/>
                  <a:gd name="T90" fmla="*/ 2 w 26"/>
                  <a:gd name="T91" fmla="*/ 13 h 17"/>
                  <a:gd name="T92" fmla="*/ 2 w 26"/>
                  <a:gd name="T93" fmla="*/ 13 h 17"/>
                  <a:gd name="T94" fmla="*/ 5 w 26"/>
                  <a:gd name="T95" fmla="*/ 14 h 17"/>
                  <a:gd name="T96" fmla="*/ 5 w 26"/>
                  <a:gd name="T97" fmla="*/ 15 h 17"/>
                  <a:gd name="T98" fmla="*/ 5 w 26"/>
                  <a:gd name="T99" fmla="*/ 15 h 17"/>
                  <a:gd name="T100" fmla="*/ 6 w 26"/>
                  <a:gd name="T101" fmla="*/ 16 h 17"/>
                  <a:gd name="T102" fmla="*/ 7 w 26"/>
                  <a:gd name="T103" fmla="*/ 16 h 17"/>
                  <a:gd name="T104" fmla="*/ 8 w 26"/>
                  <a:gd name="T105" fmla="*/ 16 h 17"/>
                  <a:gd name="T106" fmla="*/ 10 w 26"/>
                  <a:gd name="T107" fmla="*/ 17 h 17"/>
                  <a:gd name="T108" fmla="*/ 11 w 26"/>
                  <a:gd name="T109"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 h="17">
                    <a:moveTo>
                      <a:pt x="11" y="17"/>
                    </a:moveTo>
                    <a:cubicBezTo>
                      <a:pt x="11" y="17"/>
                      <a:pt x="13" y="17"/>
                      <a:pt x="13" y="17"/>
                    </a:cubicBezTo>
                    <a:cubicBezTo>
                      <a:pt x="14" y="17"/>
                      <a:pt x="14" y="16"/>
                      <a:pt x="15" y="16"/>
                    </a:cubicBezTo>
                    <a:cubicBezTo>
                      <a:pt x="16" y="15"/>
                      <a:pt x="18" y="15"/>
                      <a:pt x="18" y="15"/>
                    </a:cubicBezTo>
                    <a:cubicBezTo>
                      <a:pt x="18" y="15"/>
                      <a:pt x="18" y="15"/>
                      <a:pt x="19" y="15"/>
                    </a:cubicBezTo>
                    <a:cubicBezTo>
                      <a:pt x="20" y="15"/>
                      <a:pt x="21" y="16"/>
                      <a:pt x="21" y="16"/>
                    </a:cubicBezTo>
                    <a:cubicBezTo>
                      <a:pt x="21" y="16"/>
                      <a:pt x="21" y="16"/>
                      <a:pt x="22" y="17"/>
                    </a:cubicBezTo>
                    <a:cubicBezTo>
                      <a:pt x="22" y="17"/>
                      <a:pt x="22" y="16"/>
                      <a:pt x="22" y="16"/>
                    </a:cubicBezTo>
                    <a:cubicBezTo>
                      <a:pt x="22" y="16"/>
                      <a:pt x="22" y="16"/>
                      <a:pt x="22" y="15"/>
                    </a:cubicBezTo>
                    <a:cubicBezTo>
                      <a:pt x="22" y="14"/>
                      <a:pt x="23" y="13"/>
                      <a:pt x="24" y="13"/>
                    </a:cubicBezTo>
                    <a:cubicBezTo>
                      <a:pt x="24" y="13"/>
                      <a:pt x="24" y="13"/>
                      <a:pt x="24" y="13"/>
                    </a:cubicBezTo>
                    <a:cubicBezTo>
                      <a:pt x="25" y="13"/>
                      <a:pt x="26" y="13"/>
                      <a:pt x="25" y="11"/>
                    </a:cubicBezTo>
                    <a:cubicBezTo>
                      <a:pt x="25" y="11"/>
                      <a:pt x="25" y="11"/>
                      <a:pt x="25" y="11"/>
                    </a:cubicBezTo>
                    <a:cubicBezTo>
                      <a:pt x="25" y="11"/>
                      <a:pt x="25" y="11"/>
                      <a:pt x="25" y="11"/>
                    </a:cubicBezTo>
                    <a:cubicBezTo>
                      <a:pt x="24" y="11"/>
                      <a:pt x="24" y="11"/>
                      <a:pt x="24" y="11"/>
                    </a:cubicBezTo>
                    <a:cubicBezTo>
                      <a:pt x="23" y="11"/>
                      <a:pt x="23" y="11"/>
                      <a:pt x="23" y="11"/>
                    </a:cubicBezTo>
                    <a:cubicBezTo>
                      <a:pt x="23" y="11"/>
                      <a:pt x="23" y="11"/>
                      <a:pt x="23" y="11"/>
                    </a:cubicBezTo>
                    <a:cubicBezTo>
                      <a:pt x="23" y="11"/>
                      <a:pt x="22" y="11"/>
                      <a:pt x="22" y="11"/>
                    </a:cubicBezTo>
                    <a:cubicBezTo>
                      <a:pt x="22" y="11"/>
                      <a:pt x="22" y="11"/>
                      <a:pt x="22" y="11"/>
                    </a:cubicBezTo>
                    <a:cubicBezTo>
                      <a:pt x="21" y="10"/>
                      <a:pt x="21" y="9"/>
                      <a:pt x="21" y="8"/>
                    </a:cubicBezTo>
                    <a:cubicBezTo>
                      <a:pt x="21" y="8"/>
                      <a:pt x="21" y="7"/>
                      <a:pt x="21" y="7"/>
                    </a:cubicBezTo>
                    <a:cubicBezTo>
                      <a:pt x="22" y="7"/>
                      <a:pt x="20" y="4"/>
                      <a:pt x="19" y="3"/>
                    </a:cubicBezTo>
                    <a:cubicBezTo>
                      <a:pt x="19" y="3"/>
                      <a:pt x="18" y="2"/>
                      <a:pt x="18" y="0"/>
                    </a:cubicBezTo>
                    <a:cubicBezTo>
                      <a:pt x="16" y="0"/>
                      <a:pt x="16" y="1"/>
                      <a:pt x="16" y="1"/>
                    </a:cubicBezTo>
                    <a:cubicBezTo>
                      <a:pt x="16" y="1"/>
                      <a:pt x="15" y="2"/>
                      <a:pt x="15" y="2"/>
                    </a:cubicBezTo>
                    <a:cubicBezTo>
                      <a:pt x="14" y="2"/>
                      <a:pt x="14" y="2"/>
                      <a:pt x="14" y="1"/>
                    </a:cubicBezTo>
                    <a:cubicBezTo>
                      <a:pt x="14" y="1"/>
                      <a:pt x="14" y="1"/>
                      <a:pt x="14" y="1"/>
                    </a:cubicBezTo>
                    <a:cubicBezTo>
                      <a:pt x="14" y="1"/>
                      <a:pt x="13" y="2"/>
                      <a:pt x="13" y="2"/>
                    </a:cubicBezTo>
                    <a:cubicBezTo>
                      <a:pt x="13" y="2"/>
                      <a:pt x="12" y="2"/>
                      <a:pt x="12" y="2"/>
                    </a:cubicBezTo>
                    <a:cubicBezTo>
                      <a:pt x="11" y="2"/>
                      <a:pt x="11" y="2"/>
                      <a:pt x="10" y="2"/>
                    </a:cubicBezTo>
                    <a:cubicBezTo>
                      <a:pt x="10" y="2"/>
                      <a:pt x="9" y="1"/>
                      <a:pt x="8" y="1"/>
                    </a:cubicBezTo>
                    <a:cubicBezTo>
                      <a:pt x="8" y="1"/>
                      <a:pt x="7" y="1"/>
                      <a:pt x="7" y="1"/>
                    </a:cubicBezTo>
                    <a:cubicBezTo>
                      <a:pt x="7" y="1"/>
                      <a:pt x="7" y="1"/>
                      <a:pt x="6" y="1"/>
                    </a:cubicBezTo>
                    <a:cubicBezTo>
                      <a:pt x="6" y="1"/>
                      <a:pt x="6" y="1"/>
                      <a:pt x="6" y="2"/>
                    </a:cubicBezTo>
                    <a:cubicBezTo>
                      <a:pt x="6" y="2"/>
                      <a:pt x="5" y="2"/>
                      <a:pt x="5" y="3"/>
                    </a:cubicBezTo>
                    <a:cubicBezTo>
                      <a:pt x="4" y="3"/>
                      <a:pt x="4" y="3"/>
                      <a:pt x="4" y="3"/>
                    </a:cubicBezTo>
                    <a:cubicBezTo>
                      <a:pt x="4" y="3"/>
                      <a:pt x="3" y="4"/>
                      <a:pt x="3" y="4"/>
                    </a:cubicBezTo>
                    <a:cubicBezTo>
                      <a:pt x="2" y="6"/>
                      <a:pt x="2" y="7"/>
                      <a:pt x="1" y="7"/>
                    </a:cubicBezTo>
                    <a:cubicBezTo>
                      <a:pt x="1" y="8"/>
                      <a:pt x="0" y="8"/>
                      <a:pt x="0" y="8"/>
                    </a:cubicBezTo>
                    <a:cubicBezTo>
                      <a:pt x="0" y="8"/>
                      <a:pt x="0" y="9"/>
                      <a:pt x="0" y="9"/>
                    </a:cubicBezTo>
                    <a:cubicBezTo>
                      <a:pt x="0" y="9"/>
                      <a:pt x="0" y="9"/>
                      <a:pt x="0" y="9"/>
                    </a:cubicBezTo>
                    <a:cubicBezTo>
                      <a:pt x="0" y="10"/>
                      <a:pt x="1" y="10"/>
                      <a:pt x="1" y="10"/>
                    </a:cubicBezTo>
                    <a:cubicBezTo>
                      <a:pt x="1" y="10"/>
                      <a:pt x="1" y="11"/>
                      <a:pt x="1" y="11"/>
                    </a:cubicBezTo>
                    <a:cubicBezTo>
                      <a:pt x="2" y="11"/>
                      <a:pt x="2" y="11"/>
                      <a:pt x="2" y="11"/>
                    </a:cubicBezTo>
                    <a:cubicBezTo>
                      <a:pt x="2" y="11"/>
                      <a:pt x="2" y="12"/>
                      <a:pt x="2" y="12"/>
                    </a:cubicBezTo>
                    <a:cubicBezTo>
                      <a:pt x="2" y="12"/>
                      <a:pt x="2" y="13"/>
                      <a:pt x="2" y="13"/>
                    </a:cubicBezTo>
                    <a:cubicBezTo>
                      <a:pt x="2" y="13"/>
                      <a:pt x="2" y="13"/>
                      <a:pt x="2" y="13"/>
                    </a:cubicBezTo>
                    <a:cubicBezTo>
                      <a:pt x="4" y="13"/>
                      <a:pt x="5" y="13"/>
                      <a:pt x="5" y="14"/>
                    </a:cubicBezTo>
                    <a:cubicBezTo>
                      <a:pt x="5" y="14"/>
                      <a:pt x="5" y="14"/>
                      <a:pt x="5" y="15"/>
                    </a:cubicBezTo>
                    <a:cubicBezTo>
                      <a:pt x="5" y="15"/>
                      <a:pt x="5" y="15"/>
                      <a:pt x="5" y="15"/>
                    </a:cubicBezTo>
                    <a:cubicBezTo>
                      <a:pt x="6" y="15"/>
                      <a:pt x="6" y="16"/>
                      <a:pt x="6" y="16"/>
                    </a:cubicBezTo>
                    <a:cubicBezTo>
                      <a:pt x="7" y="16"/>
                      <a:pt x="7" y="16"/>
                      <a:pt x="7" y="16"/>
                    </a:cubicBezTo>
                    <a:cubicBezTo>
                      <a:pt x="7" y="16"/>
                      <a:pt x="8" y="16"/>
                      <a:pt x="8" y="16"/>
                    </a:cubicBezTo>
                    <a:cubicBezTo>
                      <a:pt x="9" y="17"/>
                      <a:pt x="10" y="17"/>
                      <a:pt x="10" y="17"/>
                    </a:cubicBezTo>
                    <a:cubicBezTo>
                      <a:pt x="10" y="17"/>
                      <a:pt x="10" y="17"/>
                      <a:pt x="11" y="17"/>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6" name="Freeform 155">
                <a:extLst>
                  <a:ext uri="{FF2B5EF4-FFF2-40B4-BE49-F238E27FC236}">
                    <a16:creationId xmlns:a16="http://schemas.microsoft.com/office/drawing/2014/main" id="{A22756A3-8F48-41C9-9541-633B2F445548}"/>
                  </a:ext>
                </a:extLst>
              </p:cNvPr>
              <p:cNvSpPr>
                <a:spLocks/>
              </p:cNvSpPr>
              <p:nvPr userDrawn="1"/>
            </p:nvSpPr>
            <p:spPr bwMode="auto">
              <a:xfrm>
                <a:off x="4112" y="1909"/>
                <a:ext cx="48" cy="66"/>
              </a:xfrm>
              <a:custGeom>
                <a:avLst/>
                <a:gdLst>
                  <a:gd name="T0" fmla="*/ 0 w 8"/>
                  <a:gd name="T1" fmla="*/ 1 h 11"/>
                  <a:gd name="T2" fmla="*/ 2 w 8"/>
                  <a:gd name="T3" fmla="*/ 4 h 11"/>
                  <a:gd name="T4" fmla="*/ 3 w 8"/>
                  <a:gd name="T5" fmla="*/ 8 h 11"/>
                  <a:gd name="T6" fmla="*/ 3 w 8"/>
                  <a:gd name="T7" fmla="*/ 9 h 11"/>
                  <a:gd name="T8" fmla="*/ 4 w 8"/>
                  <a:gd name="T9" fmla="*/ 11 h 11"/>
                  <a:gd name="T10" fmla="*/ 5 w 8"/>
                  <a:gd name="T11" fmla="*/ 9 h 11"/>
                  <a:gd name="T12" fmla="*/ 6 w 8"/>
                  <a:gd name="T13" fmla="*/ 7 h 11"/>
                  <a:gd name="T14" fmla="*/ 7 w 8"/>
                  <a:gd name="T15" fmla="*/ 7 h 11"/>
                  <a:gd name="T16" fmla="*/ 8 w 8"/>
                  <a:gd name="T17" fmla="*/ 8 h 11"/>
                  <a:gd name="T18" fmla="*/ 8 w 8"/>
                  <a:gd name="T19" fmla="*/ 8 h 11"/>
                  <a:gd name="T20" fmla="*/ 8 w 8"/>
                  <a:gd name="T21" fmla="*/ 8 h 11"/>
                  <a:gd name="T22" fmla="*/ 8 w 8"/>
                  <a:gd name="T23" fmla="*/ 6 h 11"/>
                  <a:gd name="T24" fmla="*/ 6 w 8"/>
                  <a:gd name="T25" fmla="*/ 3 h 11"/>
                  <a:gd name="T26" fmla="*/ 4 w 8"/>
                  <a:gd name="T27" fmla="*/ 2 h 11"/>
                  <a:gd name="T28" fmla="*/ 3 w 8"/>
                  <a:gd name="T29" fmla="*/ 1 h 11"/>
                  <a:gd name="T30" fmla="*/ 2 w 8"/>
                  <a:gd name="T31" fmla="*/ 0 h 11"/>
                  <a:gd name="T32" fmla="*/ 0 w 8"/>
                  <a:gd name="T33"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 h="11">
                    <a:moveTo>
                      <a:pt x="0" y="1"/>
                    </a:moveTo>
                    <a:cubicBezTo>
                      <a:pt x="1" y="3"/>
                      <a:pt x="1" y="4"/>
                      <a:pt x="2" y="4"/>
                    </a:cubicBezTo>
                    <a:cubicBezTo>
                      <a:pt x="2" y="4"/>
                      <a:pt x="4" y="7"/>
                      <a:pt x="3" y="8"/>
                    </a:cubicBezTo>
                    <a:cubicBezTo>
                      <a:pt x="3" y="8"/>
                      <a:pt x="3" y="9"/>
                      <a:pt x="3" y="9"/>
                    </a:cubicBezTo>
                    <a:cubicBezTo>
                      <a:pt x="3" y="10"/>
                      <a:pt x="3" y="11"/>
                      <a:pt x="4" y="11"/>
                    </a:cubicBezTo>
                    <a:cubicBezTo>
                      <a:pt x="5" y="10"/>
                      <a:pt x="5" y="9"/>
                      <a:pt x="5" y="9"/>
                    </a:cubicBezTo>
                    <a:cubicBezTo>
                      <a:pt x="5" y="8"/>
                      <a:pt x="6" y="7"/>
                      <a:pt x="6" y="7"/>
                    </a:cubicBezTo>
                    <a:cubicBezTo>
                      <a:pt x="6" y="7"/>
                      <a:pt x="7" y="7"/>
                      <a:pt x="7" y="7"/>
                    </a:cubicBezTo>
                    <a:cubicBezTo>
                      <a:pt x="7" y="8"/>
                      <a:pt x="7" y="8"/>
                      <a:pt x="8" y="8"/>
                    </a:cubicBezTo>
                    <a:cubicBezTo>
                      <a:pt x="8" y="8"/>
                      <a:pt x="8" y="8"/>
                      <a:pt x="8" y="8"/>
                    </a:cubicBezTo>
                    <a:cubicBezTo>
                      <a:pt x="8" y="8"/>
                      <a:pt x="8" y="8"/>
                      <a:pt x="8" y="8"/>
                    </a:cubicBezTo>
                    <a:cubicBezTo>
                      <a:pt x="8" y="8"/>
                      <a:pt x="8" y="7"/>
                      <a:pt x="8" y="6"/>
                    </a:cubicBezTo>
                    <a:cubicBezTo>
                      <a:pt x="7" y="6"/>
                      <a:pt x="6" y="4"/>
                      <a:pt x="6" y="3"/>
                    </a:cubicBezTo>
                    <a:cubicBezTo>
                      <a:pt x="6" y="2"/>
                      <a:pt x="5" y="2"/>
                      <a:pt x="4" y="2"/>
                    </a:cubicBezTo>
                    <a:cubicBezTo>
                      <a:pt x="4" y="2"/>
                      <a:pt x="3" y="1"/>
                      <a:pt x="3" y="1"/>
                    </a:cubicBezTo>
                    <a:cubicBezTo>
                      <a:pt x="3" y="1"/>
                      <a:pt x="2" y="0"/>
                      <a:pt x="2" y="0"/>
                    </a:cubicBezTo>
                    <a:cubicBezTo>
                      <a:pt x="1" y="1"/>
                      <a:pt x="1" y="1"/>
                      <a:pt x="0" y="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67" name="Freeform 156">
                <a:extLst>
                  <a:ext uri="{FF2B5EF4-FFF2-40B4-BE49-F238E27FC236}">
                    <a16:creationId xmlns:a16="http://schemas.microsoft.com/office/drawing/2014/main" id="{F3800540-B2B5-4209-AAE9-568C64444BA9}"/>
                  </a:ext>
                </a:extLst>
              </p:cNvPr>
              <p:cNvSpPr>
                <a:spLocks/>
              </p:cNvSpPr>
              <p:nvPr userDrawn="1"/>
            </p:nvSpPr>
            <p:spPr bwMode="auto">
              <a:xfrm>
                <a:off x="4112" y="1909"/>
                <a:ext cx="48" cy="66"/>
              </a:xfrm>
              <a:custGeom>
                <a:avLst/>
                <a:gdLst>
                  <a:gd name="T0" fmla="*/ 0 w 8"/>
                  <a:gd name="T1" fmla="*/ 1 h 11"/>
                  <a:gd name="T2" fmla="*/ 2 w 8"/>
                  <a:gd name="T3" fmla="*/ 4 h 11"/>
                  <a:gd name="T4" fmla="*/ 3 w 8"/>
                  <a:gd name="T5" fmla="*/ 8 h 11"/>
                  <a:gd name="T6" fmla="*/ 3 w 8"/>
                  <a:gd name="T7" fmla="*/ 9 h 11"/>
                  <a:gd name="T8" fmla="*/ 4 w 8"/>
                  <a:gd name="T9" fmla="*/ 11 h 11"/>
                  <a:gd name="T10" fmla="*/ 5 w 8"/>
                  <a:gd name="T11" fmla="*/ 9 h 11"/>
                  <a:gd name="T12" fmla="*/ 6 w 8"/>
                  <a:gd name="T13" fmla="*/ 7 h 11"/>
                  <a:gd name="T14" fmla="*/ 7 w 8"/>
                  <a:gd name="T15" fmla="*/ 7 h 11"/>
                  <a:gd name="T16" fmla="*/ 8 w 8"/>
                  <a:gd name="T17" fmla="*/ 8 h 11"/>
                  <a:gd name="T18" fmla="*/ 8 w 8"/>
                  <a:gd name="T19" fmla="*/ 8 h 11"/>
                  <a:gd name="T20" fmla="*/ 8 w 8"/>
                  <a:gd name="T21" fmla="*/ 8 h 11"/>
                  <a:gd name="T22" fmla="*/ 8 w 8"/>
                  <a:gd name="T23" fmla="*/ 6 h 11"/>
                  <a:gd name="T24" fmla="*/ 6 w 8"/>
                  <a:gd name="T25" fmla="*/ 3 h 11"/>
                  <a:gd name="T26" fmla="*/ 4 w 8"/>
                  <a:gd name="T27" fmla="*/ 2 h 11"/>
                  <a:gd name="T28" fmla="*/ 3 w 8"/>
                  <a:gd name="T29" fmla="*/ 1 h 11"/>
                  <a:gd name="T30" fmla="*/ 2 w 8"/>
                  <a:gd name="T31" fmla="*/ 0 h 11"/>
                  <a:gd name="T32" fmla="*/ 0 w 8"/>
                  <a:gd name="T33"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 h="11">
                    <a:moveTo>
                      <a:pt x="0" y="1"/>
                    </a:moveTo>
                    <a:cubicBezTo>
                      <a:pt x="1" y="3"/>
                      <a:pt x="1" y="4"/>
                      <a:pt x="2" y="4"/>
                    </a:cubicBezTo>
                    <a:cubicBezTo>
                      <a:pt x="2" y="4"/>
                      <a:pt x="4" y="7"/>
                      <a:pt x="3" y="8"/>
                    </a:cubicBezTo>
                    <a:cubicBezTo>
                      <a:pt x="3" y="8"/>
                      <a:pt x="3" y="9"/>
                      <a:pt x="3" y="9"/>
                    </a:cubicBezTo>
                    <a:cubicBezTo>
                      <a:pt x="3" y="10"/>
                      <a:pt x="3" y="11"/>
                      <a:pt x="4" y="11"/>
                    </a:cubicBezTo>
                    <a:cubicBezTo>
                      <a:pt x="5" y="10"/>
                      <a:pt x="5" y="9"/>
                      <a:pt x="5" y="9"/>
                    </a:cubicBezTo>
                    <a:cubicBezTo>
                      <a:pt x="5" y="8"/>
                      <a:pt x="6" y="7"/>
                      <a:pt x="6" y="7"/>
                    </a:cubicBezTo>
                    <a:cubicBezTo>
                      <a:pt x="6" y="7"/>
                      <a:pt x="7" y="7"/>
                      <a:pt x="7" y="7"/>
                    </a:cubicBezTo>
                    <a:cubicBezTo>
                      <a:pt x="7" y="8"/>
                      <a:pt x="7" y="8"/>
                      <a:pt x="8" y="8"/>
                    </a:cubicBezTo>
                    <a:cubicBezTo>
                      <a:pt x="8" y="8"/>
                      <a:pt x="8" y="8"/>
                      <a:pt x="8" y="8"/>
                    </a:cubicBezTo>
                    <a:cubicBezTo>
                      <a:pt x="8" y="8"/>
                      <a:pt x="8" y="8"/>
                      <a:pt x="8" y="8"/>
                    </a:cubicBezTo>
                    <a:cubicBezTo>
                      <a:pt x="8" y="8"/>
                      <a:pt x="8" y="7"/>
                      <a:pt x="8" y="6"/>
                    </a:cubicBezTo>
                    <a:cubicBezTo>
                      <a:pt x="7" y="6"/>
                      <a:pt x="6" y="4"/>
                      <a:pt x="6" y="3"/>
                    </a:cubicBezTo>
                    <a:cubicBezTo>
                      <a:pt x="6" y="2"/>
                      <a:pt x="5" y="2"/>
                      <a:pt x="4" y="2"/>
                    </a:cubicBezTo>
                    <a:cubicBezTo>
                      <a:pt x="4" y="2"/>
                      <a:pt x="3" y="1"/>
                      <a:pt x="3" y="1"/>
                    </a:cubicBezTo>
                    <a:cubicBezTo>
                      <a:pt x="3" y="1"/>
                      <a:pt x="2" y="0"/>
                      <a:pt x="2" y="0"/>
                    </a:cubicBezTo>
                    <a:cubicBezTo>
                      <a:pt x="1" y="1"/>
                      <a:pt x="1" y="1"/>
                      <a:pt x="0" y="1"/>
                    </a:cubicBezTo>
                    <a:close/>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GB"/>
              </a:p>
            </p:txBody>
          </p:sp>
          <p:sp>
            <p:nvSpPr>
              <p:cNvPr id="368" name="Freeform 157">
                <a:extLst>
                  <a:ext uri="{FF2B5EF4-FFF2-40B4-BE49-F238E27FC236}">
                    <a16:creationId xmlns:a16="http://schemas.microsoft.com/office/drawing/2014/main" id="{C8C07F6B-CF89-493F-AFE6-28C321F3AEA5}"/>
                  </a:ext>
                </a:extLst>
              </p:cNvPr>
              <p:cNvSpPr>
                <a:spLocks/>
              </p:cNvSpPr>
              <p:nvPr userDrawn="1"/>
            </p:nvSpPr>
            <p:spPr bwMode="auto">
              <a:xfrm>
                <a:off x="4034" y="2006"/>
                <a:ext cx="102" cy="60"/>
              </a:xfrm>
              <a:custGeom>
                <a:avLst/>
                <a:gdLst>
                  <a:gd name="T0" fmla="*/ 4 w 17"/>
                  <a:gd name="T1" fmla="*/ 9 h 10"/>
                  <a:gd name="T2" fmla="*/ 6 w 17"/>
                  <a:gd name="T3" fmla="*/ 10 h 10"/>
                  <a:gd name="T4" fmla="*/ 9 w 17"/>
                  <a:gd name="T5" fmla="*/ 10 h 10"/>
                  <a:gd name="T6" fmla="*/ 10 w 17"/>
                  <a:gd name="T7" fmla="*/ 10 h 10"/>
                  <a:gd name="T8" fmla="*/ 10 w 17"/>
                  <a:gd name="T9" fmla="*/ 10 h 10"/>
                  <a:gd name="T10" fmla="*/ 10 w 17"/>
                  <a:gd name="T11" fmla="*/ 9 h 10"/>
                  <a:gd name="T12" fmla="*/ 11 w 17"/>
                  <a:gd name="T13" fmla="*/ 9 h 10"/>
                  <a:gd name="T14" fmla="*/ 11 w 17"/>
                  <a:gd name="T15" fmla="*/ 8 h 10"/>
                  <a:gd name="T16" fmla="*/ 13 w 17"/>
                  <a:gd name="T17" fmla="*/ 8 h 10"/>
                  <a:gd name="T18" fmla="*/ 15 w 17"/>
                  <a:gd name="T19" fmla="*/ 8 h 10"/>
                  <a:gd name="T20" fmla="*/ 15 w 17"/>
                  <a:gd name="T21" fmla="*/ 8 h 10"/>
                  <a:gd name="T22" fmla="*/ 15 w 17"/>
                  <a:gd name="T23" fmla="*/ 8 h 10"/>
                  <a:gd name="T24" fmla="*/ 15 w 17"/>
                  <a:gd name="T25" fmla="*/ 7 h 10"/>
                  <a:gd name="T26" fmla="*/ 14 w 17"/>
                  <a:gd name="T27" fmla="*/ 5 h 10"/>
                  <a:gd name="T28" fmla="*/ 15 w 17"/>
                  <a:gd name="T29" fmla="*/ 5 h 10"/>
                  <a:gd name="T30" fmla="*/ 15 w 17"/>
                  <a:gd name="T31" fmla="*/ 4 h 10"/>
                  <a:gd name="T32" fmla="*/ 17 w 17"/>
                  <a:gd name="T33" fmla="*/ 2 h 10"/>
                  <a:gd name="T34" fmla="*/ 17 w 17"/>
                  <a:gd name="T35" fmla="*/ 2 h 10"/>
                  <a:gd name="T36" fmla="*/ 16 w 17"/>
                  <a:gd name="T37" fmla="*/ 1 h 10"/>
                  <a:gd name="T38" fmla="*/ 14 w 17"/>
                  <a:gd name="T39" fmla="*/ 1 h 10"/>
                  <a:gd name="T40" fmla="*/ 13 w 17"/>
                  <a:gd name="T41" fmla="*/ 1 h 10"/>
                  <a:gd name="T42" fmla="*/ 10 w 17"/>
                  <a:gd name="T43" fmla="*/ 1 h 10"/>
                  <a:gd name="T44" fmla="*/ 8 w 17"/>
                  <a:gd name="T45" fmla="*/ 2 h 10"/>
                  <a:gd name="T46" fmla="*/ 6 w 17"/>
                  <a:gd name="T47" fmla="*/ 2 h 10"/>
                  <a:gd name="T48" fmla="*/ 5 w 17"/>
                  <a:gd name="T49" fmla="*/ 2 h 10"/>
                  <a:gd name="T50" fmla="*/ 3 w 17"/>
                  <a:gd name="T51" fmla="*/ 2 h 10"/>
                  <a:gd name="T52" fmla="*/ 2 w 17"/>
                  <a:gd name="T53" fmla="*/ 2 h 10"/>
                  <a:gd name="T54" fmla="*/ 2 w 17"/>
                  <a:gd name="T55" fmla="*/ 2 h 10"/>
                  <a:gd name="T56" fmla="*/ 2 w 17"/>
                  <a:gd name="T57" fmla="*/ 2 h 10"/>
                  <a:gd name="T58" fmla="*/ 1 w 17"/>
                  <a:gd name="T59" fmla="*/ 1 h 10"/>
                  <a:gd name="T60" fmla="*/ 0 w 17"/>
                  <a:gd name="T61" fmla="*/ 0 h 10"/>
                  <a:gd name="T62" fmla="*/ 0 w 17"/>
                  <a:gd name="T63" fmla="*/ 1 h 10"/>
                  <a:gd name="T64" fmla="*/ 0 w 17"/>
                  <a:gd name="T65" fmla="*/ 1 h 10"/>
                  <a:gd name="T66" fmla="*/ 0 w 17"/>
                  <a:gd name="T67" fmla="*/ 2 h 10"/>
                  <a:gd name="T68" fmla="*/ 1 w 17"/>
                  <a:gd name="T69" fmla="*/ 4 h 10"/>
                  <a:gd name="T70" fmla="*/ 1 w 17"/>
                  <a:gd name="T71" fmla="*/ 5 h 10"/>
                  <a:gd name="T72" fmla="*/ 0 w 17"/>
                  <a:gd name="T73" fmla="*/ 5 h 10"/>
                  <a:gd name="T74" fmla="*/ 0 w 17"/>
                  <a:gd name="T75" fmla="*/ 6 h 10"/>
                  <a:gd name="T76" fmla="*/ 0 w 17"/>
                  <a:gd name="T77" fmla="*/ 6 h 10"/>
                  <a:gd name="T78" fmla="*/ 0 w 17"/>
                  <a:gd name="T79" fmla="*/ 7 h 10"/>
                  <a:gd name="T80" fmla="*/ 0 w 17"/>
                  <a:gd name="T81" fmla="*/ 7 h 10"/>
                  <a:gd name="T82" fmla="*/ 2 w 17"/>
                  <a:gd name="T83" fmla="*/ 9 h 10"/>
                  <a:gd name="T84" fmla="*/ 2 w 17"/>
                  <a:gd name="T85" fmla="*/ 9 h 10"/>
                  <a:gd name="T86" fmla="*/ 2 w 17"/>
                  <a:gd name="T87" fmla="*/ 10 h 10"/>
                  <a:gd name="T88" fmla="*/ 4 w 17"/>
                  <a:gd name="T8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 h="10">
                    <a:moveTo>
                      <a:pt x="4" y="9"/>
                    </a:moveTo>
                    <a:cubicBezTo>
                      <a:pt x="5" y="9"/>
                      <a:pt x="6" y="10"/>
                      <a:pt x="6" y="10"/>
                    </a:cubicBezTo>
                    <a:cubicBezTo>
                      <a:pt x="7" y="10"/>
                      <a:pt x="8" y="10"/>
                      <a:pt x="9" y="10"/>
                    </a:cubicBezTo>
                    <a:cubicBezTo>
                      <a:pt x="9" y="10"/>
                      <a:pt x="10" y="10"/>
                      <a:pt x="10" y="10"/>
                    </a:cubicBezTo>
                    <a:cubicBezTo>
                      <a:pt x="10" y="10"/>
                      <a:pt x="10" y="10"/>
                      <a:pt x="10" y="10"/>
                    </a:cubicBezTo>
                    <a:cubicBezTo>
                      <a:pt x="10" y="10"/>
                      <a:pt x="10" y="9"/>
                      <a:pt x="10" y="9"/>
                    </a:cubicBezTo>
                    <a:cubicBezTo>
                      <a:pt x="10" y="9"/>
                      <a:pt x="11" y="9"/>
                      <a:pt x="11" y="9"/>
                    </a:cubicBezTo>
                    <a:cubicBezTo>
                      <a:pt x="11" y="8"/>
                      <a:pt x="11" y="8"/>
                      <a:pt x="11" y="8"/>
                    </a:cubicBezTo>
                    <a:cubicBezTo>
                      <a:pt x="12" y="8"/>
                      <a:pt x="13" y="8"/>
                      <a:pt x="13" y="8"/>
                    </a:cubicBezTo>
                    <a:cubicBezTo>
                      <a:pt x="14" y="8"/>
                      <a:pt x="14" y="8"/>
                      <a:pt x="15" y="8"/>
                    </a:cubicBezTo>
                    <a:cubicBezTo>
                      <a:pt x="15" y="8"/>
                      <a:pt x="15" y="8"/>
                      <a:pt x="15" y="8"/>
                    </a:cubicBezTo>
                    <a:cubicBezTo>
                      <a:pt x="15" y="8"/>
                      <a:pt x="15" y="8"/>
                      <a:pt x="15" y="8"/>
                    </a:cubicBezTo>
                    <a:cubicBezTo>
                      <a:pt x="15" y="8"/>
                      <a:pt x="15" y="7"/>
                      <a:pt x="15" y="7"/>
                    </a:cubicBezTo>
                    <a:cubicBezTo>
                      <a:pt x="15" y="7"/>
                      <a:pt x="14" y="6"/>
                      <a:pt x="14" y="5"/>
                    </a:cubicBezTo>
                    <a:cubicBezTo>
                      <a:pt x="14" y="5"/>
                      <a:pt x="15" y="5"/>
                      <a:pt x="15" y="5"/>
                    </a:cubicBezTo>
                    <a:cubicBezTo>
                      <a:pt x="15" y="5"/>
                      <a:pt x="15" y="4"/>
                      <a:pt x="15" y="4"/>
                    </a:cubicBezTo>
                    <a:cubicBezTo>
                      <a:pt x="16" y="3"/>
                      <a:pt x="16" y="3"/>
                      <a:pt x="17" y="2"/>
                    </a:cubicBezTo>
                    <a:cubicBezTo>
                      <a:pt x="17" y="2"/>
                      <a:pt x="17" y="2"/>
                      <a:pt x="17" y="2"/>
                    </a:cubicBezTo>
                    <a:cubicBezTo>
                      <a:pt x="16" y="2"/>
                      <a:pt x="16" y="1"/>
                      <a:pt x="16" y="1"/>
                    </a:cubicBezTo>
                    <a:cubicBezTo>
                      <a:pt x="15" y="1"/>
                      <a:pt x="14" y="1"/>
                      <a:pt x="14" y="1"/>
                    </a:cubicBezTo>
                    <a:cubicBezTo>
                      <a:pt x="13" y="1"/>
                      <a:pt x="13" y="1"/>
                      <a:pt x="13" y="1"/>
                    </a:cubicBezTo>
                    <a:cubicBezTo>
                      <a:pt x="12" y="1"/>
                      <a:pt x="11" y="1"/>
                      <a:pt x="10" y="1"/>
                    </a:cubicBezTo>
                    <a:cubicBezTo>
                      <a:pt x="10" y="2"/>
                      <a:pt x="9" y="2"/>
                      <a:pt x="8" y="2"/>
                    </a:cubicBezTo>
                    <a:cubicBezTo>
                      <a:pt x="8" y="2"/>
                      <a:pt x="6" y="2"/>
                      <a:pt x="6" y="2"/>
                    </a:cubicBezTo>
                    <a:cubicBezTo>
                      <a:pt x="5" y="2"/>
                      <a:pt x="5" y="2"/>
                      <a:pt x="5" y="2"/>
                    </a:cubicBezTo>
                    <a:cubicBezTo>
                      <a:pt x="5" y="2"/>
                      <a:pt x="4" y="2"/>
                      <a:pt x="3" y="2"/>
                    </a:cubicBezTo>
                    <a:cubicBezTo>
                      <a:pt x="3" y="2"/>
                      <a:pt x="2" y="2"/>
                      <a:pt x="2" y="2"/>
                    </a:cubicBezTo>
                    <a:cubicBezTo>
                      <a:pt x="2" y="2"/>
                      <a:pt x="2" y="2"/>
                      <a:pt x="2" y="2"/>
                    </a:cubicBezTo>
                    <a:cubicBezTo>
                      <a:pt x="2" y="2"/>
                      <a:pt x="2" y="2"/>
                      <a:pt x="2" y="2"/>
                    </a:cubicBezTo>
                    <a:cubicBezTo>
                      <a:pt x="2" y="2"/>
                      <a:pt x="1" y="1"/>
                      <a:pt x="1" y="1"/>
                    </a:cubicBezTo>
                    <a:cubicBezTo>
                      <a:pt x="1" y="1"/>
                      <a:pt x="1" y="1"/>
                      <a:pt x="0" y="0"/>
                    </a:cubicBezTo>
                    <a:cubicBezTo>
                      <a:pt x="0" y="1"/>
                      <a:pt x="0" y="1"/>
                      <a:pt x="0" y="1"/>
                    </a:cubicBezTo>
                    <a:cubicBezTo>
                      <a:pt x="0" y="1"/>
                      <a:pt x="0" y="1"/>
                      <a:pt x="0" y="1"/>
                    </a:cubicBezTo>
                    <a:cubicBezTo>
                      <a:pt x="0" y="2"/>
                      <a:pt x="0" y="2"/>
                      <a:pt x="0" y="2"/>
                    </a:cubicBezTo>
                    <a:cubicBezTo>
                      <a:pt x="1" y="3"/>
                      <a:pt x="1" y="4"/>
                      <a:pt x="1" y="4"/>
                    </a:cubicBezTo>
                    <a:cubicBezTo>
                      <a:pt x="1" y="4"/>
                      <a:pt x="1" y="5"/>
                      <a:pt x="1" y="5"/>
                    </a:cubicBezTo>
                    <a:cubicBezTo>
                      <a:pt x="1" y="5"/>
                      <a:pt x="0" y="5"/>
                      <a:pt x="0" y="5"/>
                    </a:cubicBezTo>
                    <a:cubicBezTo>
                      <a:pt x="0" y="5"/>
                      <a:pt x="0" y="5"/>
                      <a:pt x="0" y="6"/>
                    </a:cubicBezTo>
                    <a:cubicBezTo>
                      <a:pt x="0" y="6"/>
                      <a:pt x="0" y="6"/>
                      <a:pt x="0" y="6"/>
                    </a:cubicBezTo>
                    <a:cubicBezTo>
                      <a:pt x="0" y="6"/>
                      <a:pt x="0" y="7"/>
                      <a:pt x="0" y="7"/>
                    </a:cubicBezTo>
                    <a:cubicBezTo>
                      <a:pt x="0" y="7"/>
                      <a:pt x="0" y="7"/>
                      <a:pt x="0" y="7"/>
                    </a:cubicBezTo>
                    <a:cubicBezTo>
                      <a:pt x="1" y="8"/>
                      <a:pt x="2" y="9"/>
                      <a:pt x="2" y="9"/>
                    </a:cubicBezTo>
                    <a:cubicBezTo>
                      <a:pt x="2" y="9"/>
                      <a:pt x="2" y="9"/>
                      <a:pt x="2" y="9"/>
                    </a:cubicBezTo>
                    <a:cubicBezTo>
                      <a:pt x="2" y="9"/>
                      <a:pt x="2" y="9"/>
                      <a:pt x="2" y="10"/>
                    </a:cubicBezTo>
                    <a:cubicBezTo>
                      <a:pt x="3" y="10"/>
                      <a:pt x="4" y="9"/>
                      <a:pt x="4" y="9"/>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69" name="Freeform 158">
                <a:extLst>
                  <a:ext uri="{FF2B5EF4-FFF2-40B4-BE49-F238E27FC236}">
                    <a16:creationId xmlns:a16="http://schemas.microsoft.com/office/drawing/2014/main" id="{D9D9CB6C-5BC3-4326-A5B9-4BBF9047DB79}"/>
                  </a:ext>
                </a:extLst>
              </p:cNvPr>
              <p:cNvSpPr>
                <a:spLocks/>
              </p:cNvSpPr>
              <p:nvPr userDrawn="1"/>
            </p:nvSpPr>
            <p:spPr bwMode="auto">
              <a:xfrm>
                <a:off x="4034" y="2006"/>
                <a:ext cx="102" cy="60"/>
              </a:xfrm>
              <a:custGeom>
                <a:avLst/>
                <a:gdLst>
                  <a:gd name="T0" fmla="*/ 4 w 17"/>
                  <a:gd name="T1" fmla="*/ 9 h 10"/>
                  <a:gd name="T2" fmla="*/ 6 w 17"/>
                  <a:gd name="T3" fmla="*/ 10 h 10"/>
                  <a:gd name="T4" fmla="*/ 9 w 17"/>
                  <a:gd name="T5" fmla="*/ 10 h 10"/>
                  <a:gd name="T6" fmla="*/ 10 w 17"/>
                  <a:gd name="T7" fmla="*/ 10 h 10"/>
                  <a:gd name="T8" fmla="*/ 10 w 17"/>
                  <a:gd name="T9" fmla="*/ 10 h 10"/>
                  <a:gd name="T10" fmla="*/ 10 w 17"/>
                  <a:gd name="T11" fmla="*/ 9 h 10"/>
                  <a:gd name="T12" fmla="*/ 11 w 17"/>
                  <a:gd name="T13" fmla="*/ 9 h 10"/>
                  <a:gd name="T14" fmla="*/ 11 w 17"/>
                  <a:gd name="T15" fmla="*/ 8 h 10"/>
                  <a:gd name="T16" fmla="*/ 13 w 17"/>
                  <a:gd name="T17" fmla="*/ 8 h 10"/>
                  <a:gd name="T18" fmla="*/ 15 w 17"/>
                  <a:gd name="T19" fmla="*/ 8 h 10"/>
                  <a:gd name="T20" fmla="*/ 15 w 17"/>
                  <a:gd name="T21" fmla="*/ 8 h 10"/>
                  <a:gd name="T22" fmla="*/ 15 w 17"/>
                  <a:gd name="T23" fmla="*/ 8 h 10"/>
                  <a:gd name="T24" fmla="*/ 15 w 17"/>
                  <a:gd name="T25" fmla="*/ 7 h 10"/>
                  <a:gd name="T26" fmla="*/ 14 w 17"/>
                  <a:gd name="T27" fmla="*/ 5 h 10"/>
                  <a:gd name="T28" fmla="*/ 15 w 17"/>
                  <a:gd name="T29" fmla="*/ 5 h 10"/>
                  <a:gd name="T30" fmla="*/ 15 w 17"/>
                  <a:gd name="T31" fmla="*/ 4 h 10"/>
                  <a:gd name="T32" fmla="*/ 17 w 17"/>
                  <a:gd name="T33" fmla="*/ 2 h 10"/>
                  <a:gd name="T34" fmla="*/ 17 w 17"/>
                  <a:gd name="T35" fmla="*/ 2 h 10"/>
                  <a:gd name="T36" fmla="*/ 16 w 17"/>
                  <a:gd name="T37" fmla="*/ 1 h 10"/>
                  <a:gd name="T38" fmla="*/ 14 w 17"/>
                  <a:gd name="T39" fmla="*/ 1 h 10"/>
                  <a:gd name="T40" fmla="*/ 13 w 17"/>
                  <a:gd name="T41" fmla="*/ 1 h 10"/>
                  <a:gd name="T42" fmla="*/ 10 w 17"/>
                  <a:gd name="T43" fmla="*/ 1 h 10"/>
                  <a:gd name="T44" fmla="*/ 8 w 17"/>
                  <a:gd name="T45" fmla="*/ 2 h 10"/>
                  <a:gd name="T46" fmla="*/ 6 w 17"/>
                  <a:gd name="T47" fmla="*/ 2 h 10"/>
                  <a:gd name="T48" fmla="*/ 5 w 17"/>
                  <a:gd name="T49" fmla="*/ 2 h 10"/>
                  <a:gd name="T50" fmla="*/ 3 w 17"/>
                  <a:gd name="T51" fmla="*/ 2 h 10"/>
                  <a:gd name="T52" fmla="*/ 2 w 17"/>
                  <a:gd name="T53" fmla="*/ 2 h 10"/>
                  <a:gd name="T54" fmla="*/ 2 w 17"/>
                  <a:gd name="T55" fmla="*/ 2 h 10"/>
                  <a:gd name="T56" fmla="*/ 2 w 17"/>
                  <a:gd name="T57" fmla="*/ 2 h 10"/>
                  <a:gd name="T58" fmla="*/ 1 w 17"/>
                  <a:gd name="T59" fmla="*/ 1 h 10"/>
                  <a:gd name="T60" fmla="*/ 0 w 17"/>
                  <a:gd name="T61" fmla="*/ 0 h 10"/>
                  <a:gd name="T62" fmla="*/ 0 w 17"/>
                  <a:gd name="T63" fmla="*/ 1 h 10"/>
                  <a:gd name="T64" fmla="*/ 0 w 17"/>
                  <a:gd name="T65" fmla="*/ 1 h 10"/>
                  <a:gd name="T66" fmla="*/ 0 w 17"/>
                  <a:gd name="T67" fmla="*/ 2 h 10"/>
                  <a:gd name="T68" fmla="*/ 1 w 17"/>
                  <a:gd name="T69" fmla="*/ 4 h 10"/>
                  <a:gd name="T70" fmla="*/ 1 w 17"/>
                  <a:gd name="T71" fmla="*/ 5 h 10"/>
                  <a:gd name="T72" fmla="*/ 0 w 17"/>
                  <a:gd name="T73" fmla="*/ 5 h 10"/>
                  <a:gd name="T74" fmla="*/ 0 w 17"/>
                  <a:gd name="T75" fmla="*/ 6 h 10"/>
                  <a:gd name="T76" fmla="*/ 0 w 17"/>
                  <a:gd name="T77" fmla="*/ 6 h 10"/>
                  <a:gd name="T78" fmla="*/ 0 w 17"/>
                  <a:gd name="T79" fmla="*/ 7 h 10"/>
                  <a:gd name="T80" fmla="*/ 0 w 17"/>
                  <a:gd name="T81" fmla="*/ 7 h 10"/>
                  <a:gd name="T82" fmla="*/ 2 w 17"/>
                  <a:gd name="T83" fmla="*/ 9 h 10"/>
                  <a:gd name="T84" fmla="*/ 2 w 17"/>
                  <a:gd name="T85" fmla="*/ 9 h 10"/>
                  <a:gd name="T86" fmla="*/ 2 w 17"/>
                  <a:gd name="T87" fmla="*/ 10 h 10"/>
                  <a:gd name="T88" fmla="*/ 4 w 17"/>
                  <a:gd name="T8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 h="10">
                    <a:moveTo>
                      <a:pt x="4" y="9"/>
                    </a:moveTo>
                    <a:cubicBezTo>
                      <a:pt x="5" y="9"/>
                      <a:pt x="6" y="10"/>
                      <a:pt x="6" y="10"/>
                    </a:cubicBezTo>
                    <a:cubicBezTo>
                      <a:pt x="7" y="10"/>
                      <a:pt x="8" y="10"/>
                      <a:pt x="9" y="10"/>
                    </a:cubicBezTo>
                    <a:cubicBezTo>
                      <a:pt x="9" y="10"/>
                      <a:pt x="10" y="10"/>
                      <a:pt x="10" y="10"/>
                    </a:cubicBezTo>
                    <a:cubicBezTo>
                      <a:pt x="10" y="10"/>
                      <a:pt x="10" y="10"/>
                      <a:pt x="10" y="10"/>
                    </a:cubicBezTo>
                    <a:cubicBezTo>
                      <a:pt x="10" y="10"/>
                      <a:pt x="10" y="9"/>
                      <a:pt x="10" y="9"/>
                    </a:cubicBezTo>
                    <a:cubicBezTo>
                      <a:pt x="10" y="9"/>
                      <a:pt x="11" y="9"/>
                      <a:pt x="11" y="9"/>
                    </a:cubicBezTo>
                    <a:cubicBezTo>
                      <a:pt x="11" y="8"/>
                      <a:pt x="11" y="8"/>
                      <a:pt x="11" y="8"/>
                    </a:cubicBezTo>
                    <a:cubicBezTo>
                      <a:pt x="12" y="8"/>
                      <a:pt x="13" y="8"/>
                      <a:pt x="13" y="8"/>
                    </a:cubicBezTo>
                    <a:cubicBezTo>
                      <a:pt x="14" y="8"/>
                      <a:pt x="14" y="8"/>
                      <a:pt x="15" y="8"/>
                    </a:cubicBezTo>
                    <a:cubicBezTo>
                      <a:pt x="15" y="8"/>
                      <a:pt x="15" y="8"/>
                      <a:pt x="15" y="8"/>
                    </a:cubicBezTo>
                    <a:cubicBezTo>
                      <a:pt x="15" y="8"/>
                      <a:pt x="15" y="8"/>
                      <a:pt x="15" y="8"/>
                    </a:cubicBezTo>
                    <a:cubicBezTo>
                      <a:pt x="15" y="8"/>
                      <a:pt x="15" y="7"/>
                      <a:pt x="15" y="7"/>
                    </a:cubicBezTo>
                    <a:cubicBezTo>
                      <a:pt x="15" y="7"/>
                      <a:pt x="14" y="6"/>
                      <a:pt x="14" y="5"/>
                    </a:cubicBezTo>
                    <a:cubicBezTo>
                      <a:pt x="14" y="5"/>
                      <a:pt x="15" y="5"/>
                      <a:pt x="15" y="5"/>
                    </a:cubicBezTo>
                    <a:cubicBezTo>
                      <a:pt x="15" y="5"/>
                      <a:pt x="15" y="4"/>
                      <a:pt x="15" y="4"/>
                    </a:cubicBezTo>
                    <a:cubicBezTo>
                      <a:pt x="16" y="3"/>
                      <a:pt x="16" y="3"/>
                      <a:pt x="17" y="2"/>
                    </a:cubicBezTo>
                    <a:cubicBezTo>
                      <a:pt x="17" y="2"/>
                      <a:pt x="17" y="2"/>
                      <a:pt x="17" y="2"/>
                    </a:cubicBezTo>
                    <a:cubicBezTo>
                      <a:pt x="16" y="2"/>
                      <a:pt x="16" y="1"/>
                      <a:pt x="16" y="1"/>
                    </a:cubicBezTo>
                    <a:cubicBezTo>
                      <a:pt x="15" y="1"/>
                      <a:pt x="14" y="1"/>
                      <a:pt x="14" y="1"/>
                    </a:cubicBezTo>
                    <a:cubicBezTo>
                      <a:pt x="13" y="1"/>
                      <a:pt x="13" y="1"/>
                      <a:pt x="13" y="1"/>
                    </a:cubicBezTo>
                    <a:cubicBezTo>
                      <a:pt x="12" y="1"/>
                      <a:pt x="11" y="1"/>
                      <a:pt x="10" y="1"/>
                    </a:cubicBezTo>
                    <a:cubicBezTo>
                      <a:pt x="10" y="2"/>
                      <a:pt x="9" y="2"/>
                      <a:pt x="8" y="2"/>
                    </a:cubicBezTo>
                    <a:cubicBezTo>
                      <a:pt x="8" y="2"/>
                      <a:pt x="6" y="2"/>
                      <a:pt x="6" y="2"/>
                    </a:cubicBezTo>
                    <a:cubicBezTo>
                      <a:pt x="5" y="2"/>
                      <a:pt x="5" y="2"/>
                      <a:pt x="5" y="2"/>
                    </a:cubicBezTo>
                    <a:cubicBezTo>
                      <a:pt x="5" y="2"/>
                      <a:pt x="4" y="2"/>
                      <a:pt x="3" y="2"/>
                    </a:cubicBezTo>
                    <a:cubicBezTo>
                      <a:pt x="3" y="2"/>
                      <a:pt x="2" y="2"/>
                      <a:pt x="2" y="2"/>
                    </a:cubicBezTo>
                    <a:cubicBezTo>
                      <a:pt x="2" y="2"/>
                      <a:pt x="2" y="2"/>
                      <a:pt x="2" y="2"/>
                    </a:cubicBezTo>
                    <a:cubicBezTo>
                      <a:pt x="2" y="2"/>
                      <a:pt x="2" y="2"/>
                      <a:pt x="2" y="2"/>
                    </a:cubicBezTo>
                    <a:cubicBezTo>
                      <a:pt x="2" y="2"/>
                      <a:pt x="1" y="1"/>
                      <a:pt x="1" y="1"/>
                    </a:cubicBezTo>
                    <a:cubicBezTo>
                      <a:pt x="1" y="1"/>
                      <a:pt x="1" y="1"/>
                      <a:pt x="0" y="0"/>
                    </a:cubicBezTo>
                    <a:cubicBezTo>
                      <a:pt x="0" y="1"/>
                      <a:pt x="0" y="1"/>
                      <a:pt x="0" y="1"/>
                    </a:cubicBezTo>
                    <a:cubicBezTo>
                      <a:pt x="0" y="1"/>
                      <a:pt x="0" y="1"/>
                      <a:pt x="0" y="1"/>
                    </a:cubicBezTo>
                    <a:cubicBezTo>
                      <a:pt x="0" y="2"/>
                      <a:pt x="0" y="2"/>
                      <a:pt x="0" y="2"/>
                    </a:cubicBezTo>
                    <a:cubicBezTo>
                      <a:pt x="1" y="3"/>
                      <a:pt x="1" y="4"/>
                      <a:pt x="1" y="4"/>
                    </a:cubicBezTo>
                    <a:cubicBezTo>
                      <a:pt x="1" y="4"/>
                      <a:pt x="1" y="5"/>
                      <a:pt x="1" y="5"/>
                    </a:cubicBezTo>
                    <a:cubicBezTo>
                      <a:pt x="1" y="5"/>
                      <a:pt x="0" y="5"/>
                      <a:pt x="0" y="5"/>
                    </a:cubicBezTo>
                    <a:cubicBezTo>
                      <a:pt x="0" y="5"/>
                      <a:pt x="0" y="5"/>
                      <a:pt x="0" y="6"/>
                    </a:cubicBezTo>
                    <a:cubicBezTo>
                      <a:pt x="0" y="6"/>
                      <a:pt x="0" y="6"/>
                      <a:pt x="0" y="6"/>
                    </a:cubicBezTo>
                    <a:cubicBezTo>
                      <a:pt x="0" y="6"/>
                      <a:pt x="0" y="7"/>
                      <a:pt x="0" y="7"/>
                    </a:cubicBezTo>
                    <a:cubicBezTo>
                      <a:pt x="0" y="7"/>
                      <a:pt x="0" y="7"/>
                      <a:pt x="0" y="7"/>
                    </a:cubicBezTo>
                    <a:cubicBezTo>
                      <a:pt x="1" y="8"/>
                      <a:pt x="2" y="9"/>
                      <a:pt x="2" y="9"/>
                    </a:cubicBezTo>
                    <a:cubicBezTo>
                      <a:pt x="2" y="9"/>
                      <a:pt x="2" y="9"/>
                      <a:pt x="2" y="9"/>
                    </a:cubicBezTo>
                    <a:cubicBezTo>
                      <a:pt x="2" y="9"/>
                      <a:pt x="2" y="9"/>
                      <a:pt x="2" y="10"/>
                    </a:cubicBezTo>
                    <a:cubicBezTo>
                      <a:pt x="3" y="10"/>
                      <a:pt x="4" y="9"/>
                      <a:pt x="4" y="9"/>
                    </a:cubicBezTo>
                    <a:close/>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GB"/>
              </a:p>
            </p:txBody>
          </p:sp>
          <p:sp>
            <p:nvSpPr>
              <p:cNvPr id="370" name="Freeform 159">
                <a:extLst>
                  <a:ext uri="{FF2B5EF4-FFF2-40B4-BE49-F238E27FC236}">
                    <a16:creationId xmlns:a16="http://schemas.microsoft.com/office/drawing/2014/main" id="{120BFC9A-69AE-4242-BB46-EF5265A987A8}"/>
                  </a:ext>
                </a:extLst>
              </p:cNvPr>
              <p:cNvSpPr>
                <a:spLocks/>
              </p:cNvSpPr>
              <p:nvPr userDrawn="1"/>
            </p:nvSpPr>
            <p:spPr bwMode="auto">
              <a:xfrm>
                <a:off x="3998" y="2048"/>
                <a:ext cx="48" cy="30"/>
              </a:xfrm>
              <a:custGeom>
                <a:avLst/>
                <a:gdLst>
                  <a:gd name="T0" fmla="*/ 1 w 8"/>
                  <a:gd name="T1" fmla="*/ 1 h 5"/>
                  <a:gd name="T2" fmla="*/ 0 w 8"/>
                  <a:gd name="T3" fmla="*/ 3 h 5"/>
                  <a:gd name="T4" fmla="*/ 2 w 8"/>
                  <a:gd name="T5" fmla="*/ 5 h 5"/>
                  <a:gd name="T6" fmla="*/ 2 w 8"/>
                  <a:gd name="T7" fmla="*/ 5 h 5"/>
                  <a:gd name="T8" fmla="*/ 2 w 8"/>
                  <a:gd name="T9" fmla="*/ 5 h 5"/>
                  <a:gd name="T10" fmla="*/ 3 w 8"/>
                  <a:gd name="T11" fmla="*/ 5 h 5"/>
                  <a:gd name="T12" fmla="*/ 3 w 8"/>
                  <a:gd name="T13" fmla="*/ 5 h 5"/>
                  <a:gd name="T14" fmla="*/ 4 w 8"/>
                  <a:gd name="T15" fmla="*/ 5 h 5"/>
                  <a:gd name="T16" fmla="*/ 4 w 8"/>
                  <a:gd name="T17" fmla="*/ 5 h 5"/>
                  <a:gd name="T18" fmla="*/ 4 w 8"/>
                  <a:gd name="T19" fmla="*/ 5 h 5"/>
                  <a:gd name="T20" fmla="*/ 5 w 8"/>
                  <a:gd name="T21" fmla="*/ 4 h 5"/>
                  <a:gd name="T22" fmla="*/ 5 w 8"/>
                  <a:gd name="T23" fmla="*/ 4 h 5"/>
                  <a:gd name="T24" fmla="*/ 5 w 8"/>
                  <a:gd name="T25" fmla="*/ 4 h 5"/>
                  <a:gd name="T26" fmla="*/ 5 w 8"/>
                  <a:gd name="T27" fmla="*/ 4 h 5"/>
                  <a:gd name="T28" fmla="*/ 8 w 8"/>
                  <a:gd name="T29" fmla="*/ 3 h 5"/>
                  <a:gd name="T30" fmla="*/ 8 w 8"/>
                  <a:gd name="T31" fmla="*/ 3 h 5"/>
                  <a:gd name="T32" fmla="*/ 8 w 8"/>
                  <a:gd name="T33" fmla="*/ 2 h 5"/>
                  <a:gd name="T34" fmla="*/ 7 w 8"/>
                  <a:gd name="T35" fmla="*/ 2 h 5"/>
                  <a:gd name="T36" fmla="*/ 6 w 8"/>
                  <a:gd name="T37" fmla="*/ 0 h 5"/>
                  <a:gd name="T38" fmla="*/ 6 w 8"/>
                  <a:gd name="T39" fmla="*/ 0 h 5"/>
                  <a:gd name="T40" fmla="*/ 6 w 8"/>
                  <a:gd name="T41" fmla="*/ 0 h 5"/>
                  <a:gd name="T42" fmla="*/ 6 w 8"/>
                  <a:gd name="T43" fmla="*/ 0 h 5"/>
                  <a:gd name="T44" fmla="*/ 1 w 8"/>
                  <a:gd name="T45" fmla="*/ 1 h 5"/>
                  <a:gd name="T46" fmla="*/ 1 w 8"/>
                  <a:gd name="T4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 h="5">
                    <a:moveTo>
                      <a:pt x="1" y="1"/>
                    </a:moveTo>
                    <a:cubicBezTo>
                      <a:pt x="0" y="1"/>
                      <a:pt x="0" y="3"/>
                      <a:pt x="0" y="3"/>
                    </a:cubicBezTo>
                    <a:cubicBezTo>
                      <a:pt x="1" y="4"/>
                      <a:pt x="1" y="4"/>
                      <a:pt x="2" y="5"/>
                    </a:cubicBezTo>
                    <a:cubicBezTo>
                      <a:pt x="2" y="5"/>
                      <a:pt x="2" y="5"/>
                      <a:pt x="2" y="5"/>
                    </a:cubicBezTo>
                    <a:cubicBezTo>
                      <a:pt x="2" y="5"/>
                      <a:pt x="2" y="5"/>
                      <a:pt x="2" y="5"/>
                    </a:cubicBezTo>
                    <a:cubicBezTo>
                      <a:pt x="3" y="5"/>
                      <a:pt x="3" y="5"/>
                      <a:pt x="3" y="5"/>
                    </a:cubicBezTo>
                    <a:cubicBezTo>
                      <a:pt x="3" y="5"/>
                      <a:pt x="3" y="5"/>
                      <a:pt x="3" y="5"/>
                    </a:cubicBezTo>
                    <a:cubicBezTo>
                      <a:pt x="4" y="5"/>
                      <a:pt x="4" y="5"/>
                      <a:pt x="4" y="5"/>
                    </a:cubicBezTo>
                    <a:cubicBezTo>
                      <a:pt x="4" y="5"/>
                      <a:pt x="4" y="5"/>
                      <a:pt x="4" y="5"/>
                    </a:cubicBezTo>
                    <a:cubicBezTo>
                      <a:pt x="4" y="5"/>
                      <a:pt x="4" y="5"/>
                      <a:pt x="4" y="5"/>
                    </a:cubicBezTo>
                    <a:cubicBezTo>
                      <a:pt x="4" y="5"/>
                      <a:pt x="4" y="4"/>
                      <a:pt x="5" y="4"/>
                    </a:cubicBezTo>
                    <a:cubicBezTo>
                      <a:pt x="5" y="4"/>
                      <a:pt x="5" y="4"/>
                      <a:pt x="5" y="4"/>
                    </a:cubicBezTo>
                    <a:cubicBezTo>
                      <a:pt x="5" y="4"/>
                      <a:pt x="5" y="4"/>
                      <a:pt x="5" y="4"/>
                    </a:cubicBezTo>
                    <a:cubicBezTo>
                      <a:pt x="5" y="4"/>
                      <a:pt x="5" y="4"/>
                      <a:pt x="5" y="4"/>
                    </a:cubicBezTo>
                    <a:cubicBezTo>
                      <a:pt x="6" y="4"/>
                      <a:pt x="8" y="3"/>
                      <a:pt x="8" y="3"/>
                    </a:cubicBezTo>
                    <a:cubicBezTo>
                      <a:pt x="8" y="3"/>
                      <a:pt x="8" y="3"/>
                      <a:pt x="8" y="3"/>
                    </a:cubicBezTo>
                    <a:cubicBezTo>
                      <a:pt x="8" y="3"/>
                      <a:pt x="8" y="3"/>
                      <a:pt x="8" y="2"/>
                    </a:cubicBezTo>
                    <a:cubicBezTo>
                      <a:pt x="8" y="2"/>
                      <a:pt x="7" y="2"/>
                      <a:pt x="7" y="2"/>
                    </a:cubicBezTo>
                    <a:cubicBezTo>
                      <a:pt x="7" y="2"/>
                      <a:pt x="7" y="2"/>
                      <a:pt x="6" y="0"/>
                    </a:cubicBezTo>
                    <a:cubicBezTo>
                      <a:pt x="6" y="0"/>
                      <a:pt x="6" y="0"/>
                      <a:pt x="6" y="0"/>
                    </a:cubicBezTo>
                    <a:cubicBezTo>
                      <a:pt x="6" y="0"/>
                      <a:pt x="6" y="0"/>
                      <a:pt x="6" y="0"/>
                    </a:cubicBezTo>
                    <a:cubicBezTo>
                      <a:pt x="6" y="0"/>
                      <a:pt x="6" y="0"/>
                      <a:pt x="6" y="0"/>
                    </a:cubicBezTo>
                    <a:cubicBezTo>
                      <a:pt x="4" y="0"/>
                      <a:pt x="1" y="1"/>
                      <a:pt x="1" y="1"/>
                    </a:cubicBezTo>
                    <a:cubicBezTo>
                      <a:pt x="1" y="1"/>
                      <a:pt x="1" y="1"/>
                      <a:pt x="1" y="1"/>
                    </a:cubicBezTo>
                    <a:close/>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71" name="Freeform 160">
                <a:extLst>
                  <a:ext uri="{FF2B5EF4-FFF2-40B4-BE49-F238E27FC236}">
                    <a16:creationId xmlns:a16="http://schemas.microsoft.com/office/drawing/2014/main" id="{12E2ED3E-DD77-4641-BE87-8E7F9ADADC01}"/>
                  </a:ext>
                </a:extLst>
              </p:cNvPr>
              <p:cNvSpPr>
                <a:spLocks/>
              </p:cNvSpPr>
              <p:nvPr userDrawn="1"/>
            </p:nvSpPr>
            <p:spPr bwMode="auto">
              <a:xfrm>
                <a:off x="3998" y="2048"/>
                <a:ext cx="48" cy="30"/>
              </a:xfrm>
              <a:custGeom>
                <a:avLst/>
                <a:gdLst>
                  <a:gd name="T0" fmla="*/ 1 w 8"/>
                  <a:gd name="T1" fmla="*/ 1 h 5"/>
                  <a:gd name="T2" fmla="*/ 0 w 8"/>
                  <a:gd name="T3" fmla="*/ 3 h 5"/>
                  <a:gd name="T4" fmla="*/ 2 w 8"/>
                  <a:gd name="T5" fmla="*/ 5 h 5"/>
                  <a:gd name="T6" fmla="*/ 2 w 8"/>
                  <a:gd name="T7" fmla="*/ 5 h 5"/>
                  <a:gd name="T8" fmla="*/ 2 w 8"/>
                  <a:gd name="T9" fmla="*/ 5 h 5"/>
                  <a:gd name="T10" fmla="*/ 3 w 8"/>
                  <a:gd name="T11" fmla="*/ 5 h 5"/>
                  <a:gd name="T12" fmla="*/ 3 w 8"/>
                  <a:gd name="T13" fmla="*/ 5 h 5"/>
                  <a:gd name="T14" fmla="*/ 4 w 8"/>
                  <a:gd name="T15" fmla="*/ 5 h 5"/>
                  <a:gd name="T16" fmla="*/ 4 w 8"/>
                  <a:gd name="T17" fmla="*/ 5 h 5"/>
                  <a:gd name="T18" fmla="*/ 4 w 8"/>
                  <a:gd name="T19" fmla="*/ 5 h 5"/>
                  <a:gd name="T20" fmla="*/ 5 w 8"/>
                  <a:gd name="T21" fmla="*/ 4 h 5"/>
                  <a:gd name="T22" fmla="*/ 5 w 8"/>
                  <a:gd name="T23" fmla="*/ 4 h 5"/>
                  <a:gd name="T24" fmla="*/ 5 w 8"/>
                  <a:gd name="T25" fmla="*/ 4 h 5"/>
                  <a:gd name="T26" fmla="*/ 5 w 8"/>
                  <a:gd name="T27" fmla="*/ 4 h 5"/>
                  <a:gd name="T28" fmla="*/ 8 w 8"/>
                  <a:gd name="T29" fmla="*/ 3 h 5"/>
                  <a:gd name="T30" fmla="*/ 8 w 8"/>
                  <a:gd name="T31" fmla="*/ 3 h 5"/>
                  <a:gd name="T32" fmla="*/ 8 w 8"/>
                  <a:gd name="T33" fmla="*/ 2 h 5"/>
                  <a:gd name="T34" fmla="*/ 7 w 8"/>
                  <a:gd name="T35" fmla="*/ 2 h 5"/>
                  <a:gd name="T36" fmla="*/ 6 w 8"/>
                  <a:gd name="T37" fmla="*/ 0 h 5"/>
                  <a:gd name="T38" fmla="*/ 6 w 8"/>
                  <a:gd name="T39" fmla="*/ 0 h 5"/>
                  <a:gd name="T40" fmla="*/ 6 w 8"/>
                  <a:gd name="T41" fmla="*/ 0 h 5"/>
                  <a:gd name="T42" fmla="*/ 6 w 8"/>
                  <a:gd name="T43" fmla="*/ 0 h 5"/>
                  <a:gd name="T44" fmla="*/ 1 w 8"/>
                  <a:gd name="T45" fmla="*/ 1 h 5"/>
                  <a:gd name="T46" fmla="*/ 1 w 8"/>
                  <a:gd name="T4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 h="5">
                    <a:moveTo>
                      <a:pt x="1" y="1"/>
                    </a:moveTo>
                    <a:cubicBezTo>
                      <a:pt x="0" y="1"/>
                      <a:pt x="0" y="3"/>
                      <a:pt x="0" y="3"/>
                    </a:cubicBezTo>
                    <a:cubicBezTo>
                      <a:pt x="1" y="4"/>
                      <a:pt x="1" y="4"/>
                      <a:pt x="2" y="5"/>
                    </a:cubicBezTo>
                    <a:cubicBezTo>
                      <a:pt x="2" y="5"/>
                      <a:pt x="2" y="5"/>
                      <a:pt x="2" y="5"/>
                    </a:cubicBezTo>
                    <a:cubicBezTo>
                      <a:pt x="2" y="5"/>
                      <a:pt x="2" y="5"/>
                      <a:pt x="2" y="5"/>
                    </a:cubicBezTo>
                    <a:cubicBezTo>
                      <a:pt x="3" y="5"/>
                      <a:pt x="3" y="5"/>
                      <a:pt x="3" y="5"/>
                    </a:cubicBezTo>
                    <a:cubicBezTo>
                      <a:pt x="3" y="5"/>
                      <a:pt x="3" y="5"/>
                      <a:pt x="3" y="5"/>
                    </a:cubicBezTo>
                    <a:cubicBezTo>
                      <a:pt x="4" y="5"/>
                      <a:pt x="4" y="5"/>
                      <a:pt x="4" y="5"/>
                    </a:cubicBezTo>
                    <a:cubicBezTo>
                      <a:pt x="4" y="5"/>
                      <a:pt x="4" y="5"/>
                      <a:pt x="4" y="5"/>
                    </a:cubicBezTo>
                    <a:cubicBezTo>
                      <a:pt x="4" y="5"/>
                      <a:pt x="4" y="5"/>
                      <a:pt x="4" y="5"/>
                    </a:cubicBezTo>
                    <a:cubicBezTo>
                      <a:pt x="4" y="5"/>
                      <a:pt x="4" y="4"/>
                      <a:pt x="5" y="4"/>
                    </a:cubicBezTo>
                    <a:cubicBezTo>
                      <a:pt x="5" y="4"/>
                      <a:pt x="5" y="4"/>
                      <a:pt x="5" y="4"/>
                    </a:cubicBezTo>
                    <a:cubicBezTo>
                      <a:pt x="5" y="4"/>
                      <a:pt x="5" y="4"/>
                      <a:pt x="5" y="4"/>
                    </a:cubicBezTo>
                    <a:cubicBezTo>
                      <a:pt x="5" y="4"/>
                      <a:pt x="5" y="4"/>
                      <a:pt x="5" y="4"/>
                    </a:cubicBezTo>
                    <a:cubicBezTo>
                      <a:pt x="6" y="4"/>
                      <a:pt x="8" y="3"/>
                      <a:pt x="8" y="3"/>
                    </a:cubicBezTo>
                    <a:cubicBezTo>
                      <a:pt x="8" y="3"/>
                      <a:pt x="8" y="3"/>
                      <a:pt x="8" y="3"/>
                    </a:cubicBezTo>
                    <a:cubicBezTo>
                      <a:pt x="8" y="3"/>
                      <a:pt x="8" y="3"/>
                      <a:pt x="8" y="2"/>
                    </a:cubicBezTo>
                    <a:cubicBezTo>
                      <a:pt x="8" y="2"/>
                      <a:pt x="7" y="2"/>
                      <a:pt x="7" y="2"/>
                    </a:cubicBezTo>
                    <a:cubicBezTo>
                      <a:pt x="7" y="2"/>
                      <a:pt x="7" y="2"/>
                      <a:pt x="6" y="0"/>
                    </a:cubicBezTo>
                    <a:cubicBezTo>
                      <a:pt x="6" y="0"/>
                      <a:pt x="6" y="0"/>
                      <a:pt x="6" y="0"/>
                    </a:cubicBezTo>
                    <a:cubicBezTo>
                      <a:pt x="6" y="0"/>
                      <a:pt x="6" y="0"/>
                      <a:pt x="6" y="0"/>
                    </a:cubicBezTo>
                    <a:cubicBezTo>
                      <a:pt x="6" y="0"/>
                      <a:pt x="6" y="0"/>
                      <a:pt x="6" y="0"/>
                    </a:cubicBezTo>
                    <a:cubicBezTo>
                      <a:pt x="4" y="0"/>
                      <a:pt x="1" y="1"/>
                      <a:pt x="1" y="1"/>
                    </a:cubicBezTo>
                    <a:cubicBezTo>
                      <a:pt x="1" y="1"/>
                      <a:pt x="1" y="1"/>
                      <a:pt x="1" y="1"/>
                    </a:cubicBezTo>
                    <a:close/>
                  </a:path>
                </a:pathLst>
              </a:custGeom>
              <a:solidFill>
                <a:srgbClr val="FFFFFF"/>
              </a:solidFill>
              <a:ln w="0" cap="flat">
                <a:solidFill>
                  <a:srgbClr val="F8F9F9"/>
                </a:solidFill>
                <a:prstDash val="solid"/>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372" name="Freeform 161">
                <a:extLst>
                  <a:ext uri="{FF2B5EF4-FFF2-40B4-BE49-F238E27FC236}">
                    <a16:creationId xmlns:a16="http://schemas.microsoft.com/office/drawing/2014/main" id="{97806674-4C1D-4B40-B2CB-05ADE6D334F8}"/>
                  </a:ext>
                </a:extLst>
              </p:cNvPr>
              <p:cNvSpPr>
                <a:spLocks/>
              </p:cNvSpPr>
              <p:nvPr userDrawn="1"/>
            </p:nvSpPr>
            <p:spPr bwMode="auto">
              <a:xfrm>
                <a:off x="4028" y="1824"/>
                <a:ext cx="311" cy="176"/>
              </a:xfrm>
              <a:custGeom>
                <a:avLst/>
                <a:gdLst>
                  <a:gd name="T0" fmla="*/ 33 w 52"/>
                  <a:gd name="T1" fmla="*/ 27 h 29"/>
                  <a:gd name="T2" fmla="*/ 33 w 52"/>
                  <a:gd name="T3" fmla="*/ 29 h 29"/>
                  <a:gd name="T4" fmla="*/ 38 w 52"/>
                  <a:gd name="T5" fmla="*/ 27 h 29"/>
                  <a:gd name="T6" fmla="*/ 41 w 52"/>
                  <a:gd name="T7" fmla="*/ 27 h 29"/>
                  <a:gd name="T8" fmla="*/ 40 w 52"/>
                  <a:gd name="T9" fmla="*/ 26 h 29"/>
                  <a:gd name="T10" fmla="*/ 36 w 52"/>
                  <a:gd name="T11" fmla="*/ 24 h 29"/>
                  <a:gd name="T12" fmla="*/ 46 w 52"/>
                  <a:gd name="T13" fmla="*/ 19 h 29"/>
                  <a:gd name="T14" fmla="*/ 47 w 52"/>
                  <a:gd name="T15" fmla="*/ 17 h 29"/>
                  <a:gd name="T16" fmla="*/ 51 w 52"/>
                  <a:gd name="T17" fmla="*/ 17 h 29"/>
                  <a:gd name="T18" fmla="*/ 51 w 52"/>
                  <a:gd name="T19" fmla="*/ 15 h 29"/>
                  <a:gd name="T20" fmla="*/ 51 w 52"/>
                  <a:gd name="T21" fmla="*/ 13 h 29"/>
                  <a:gd name="T22" fmla="*/ 51 w 52"/>
                  <a:gd name="T23" fmla="*/ 12 h 29"/>
                  <a:gd name="T24" fmla="*/ 51 w 52"/>
                  <a:gd name="T25" fmla="*/ 10 h 29"/>
                  <a:gd name="T26" fmla="*/ 48 w 52"/>
                  <a:gd name="T27" fmla="*/ 9 h 29"/>
                  <a:gd name="T28" fmla="*/ 45 w 52"/>
                  <a:gd name="T29" fmla="*/ 8 h 29"/>
                  <a:gd name="T30" fmla="*/ 43 w 52"/>
                  <a:gd name="T31" fmla="*/ 8 h 29"/>
                  <a:gd name="T32" fmla="*/ 40 w 52"/>
                  <a:gd name="T33" fmla="*/ 7 h 29"/>
                  <a:gd name="T34" fmla="*/ 39 w 52"/>
                  <a:gd name="T35" fmla="*/ 6 h 29"/>
                  <a:gd name="T36" fmla="*/ 35 w 52"/>
                  <a:gd name="T37" fmla="*/ 4 h 29"/>
                  <a:gd name="T38" fmla="*/ 34 w 52"/>
                  <a:gd name="T39" fmla="*/ 0 h 29"/>
                  <a:gd name="T40" fmla="*/ 31 w 52"/>
                  <a:gd name="T41" fmla="*/ 0 h 29"/>
                  <a:gd name="T42" fmla="*/ 29 w 52"/>
                  <a:gd name="T43" fmla="*/ 1 h 29"/>
                  <a:gd name="T44" fmla="*/ 24 w 52"/>
                  <a:gd name="T45" fmla="*/ 2 h 29"/>
                  <a:gd name="T46" fmla="*/ 22 w 52"/>
                  <a:gd name="T47" fmla="*/ 3 h 29"/>
                  <a:gd name="T48" fmla="*/ 20 w 52"/>
                  <a:gd name="T49" fmla="*/ 3 h 29"/>
                  <a:gd name="T50" fmla="*/ 18 w 52"/>
                  <a:gd name="T51" fmla="*/ 2 h 29"/>
                  <a:gd name="T52" fmla="*/ 15 w 52"/>
                  <a:gd name="T53" fmla="*/ 2 h 29"/>
                  <a:gd name="T54" fmla="*/ 12 w 52"/>
                  <a:gd name="T55" fmla="*/ 2 h 29"/>
                  <a:gd name="T56" fmla="*/ 6 w 52"/>
                  <a:gd name="T57" fmla="*/ 2 h 29"/>
                  <a:gd name="T58" fmla="*/ 4 w 52"/>
                  <a:gd name="T59" fmla="*/ 3 h 29"/>
                  <a:gd name="T60" fmla="*/ 4 w 52"/>
                  <a:gd name="T61" fmla="*/ 7 h 29"/>
                  <a:gd name="T62" fmla="*/ 2 w 52"/>
                  <a:gd name="T63" fmla="*/ 11 h 29"/>
                  <a:gd name="T64" fmla="*/ 2 w 52"/>
                  <a:gd name="T65" fmla="*/ 15 h 29"/>
                  <a:gd name="T66" fmla="*/ 4 w 52"/>
                  <a:gd name="T67" fmla="*/ 16 h 29"/>
                  <a:gd name="T68" fmla="*/ 8 w 52"/>
                  <a:gd name="T69" fmla="*/ 17 h 29"/>
                  <a:gd name="T70" fmla="*/ 10 w 52"/>
                  <a:gd name="T71" fmla="*/ 16 h 29"/>
                  <a:gd name="T72" fmla="*/ 16 w 52"/>
                  <a:gd name="T73" fmla="*/ 14 h 29"/>
                  <a:gd name="T74" fmla="*/ 20 w 52"/>
                  <a:gd name="T75" fmla="*/ 17 h 29"/>
                  <a:gd name="T76" fmla="*/ 22 w 52"/>
                  <a:gd name="T77" fmla="*/ 22 h 29"/>
                  <a:gd name="T78" fmla="*/ 20 w 52"/>
                  <a:gd name="T79" fmla="*/ 23 h 29"/>
                  <a:gd name="T80" fmla="*/ 19 w 52"/>
                  <a:gd name="T81" fmla="*/ 26 h 29"/>
                  <a:gd name="T82" fmla="*/ 21 w 52"/>
                  <a:gd name="T83" fmla="*/ 26 h 29"/>
                  <a:gd name="T84" fmla="*/ 24 w 52"/>
                  <a:gd name="T85" fmla="*/ 22 h 29"/>
                  <a:gd name="T86" fmla="*/ 28 w 52"/>
                  <a:gd name="T87" fmla="*/ 21 h 29"/>
                  <a:gd name="T88" fmla="*/ 29 w 52"/>
                  <a:gd name="T89" fmla="*/ 22 h 29"/>
                  <a:gd name="T90" fmla="*/ 31 w 52"/>
                  <a:gd name="T91" fmla="*/ 23 h 29"/>
                  <a:gd name="T92" fmla="*/ 34 w 52"/>
                  <a:gd name="T93" fmla="*/ 2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29">
                    <a:moveTo>
                      <a:pt x="30" y="25"/>
                    </a:moveTo>
                    <a:cubicBezTo>
                      <a:pt x="30" y="26"/>
                      <a:pt x="31" y="26"/>
                      <a:pt x="31" y="26"/>
                    </a:cubicBezTo>
                    <a:cubicBezTo>
                      <a:pt x="32" y="26"/>
                      <a:pt x="33" y="26"/>
                      <a:pt x="33" y="27"/>
                    </a:cubicBezTo>
                    <a:cubicBezTo>
                      <a:pt x="33" y="27"/>
                      <a:pt x="33" y="28"/>
                      <a:pt x="33" y="28"/>
                    </a:cubicBezTo>
                    <a:cubicBezTo>
                      <a:pt x="33" y="28"/>
                      <a:pt x="33" y="29"/>
                      <a:pt x="33" y="29"/>
                    </a:cubicBezTo>
                    <a:cubicBezTo>
                      <a:pt x="33" y="29"/>
                      <a:pt x="33" y="29"/>
                      <a:pt x="33" y="29"/>
                    </a:cubicBezTo>
                    <a:cubicBezTo>
                      <a:pt x="34" y="29"/>
                      <a:pt x="35" y="29"/>
                      <a:pt x="35" y="28"/>
                    </a:cubicBezTo>
                    <a:cubicBezTo>
                      <a:pt x="36" y="28"/>
                      <a:pt x="36" y="28"/>
                      <a:pt x="36" y="28"/>
                    </a:cubicBezTo>
                    <a:cubicBezTo>
                      <a:pt x="37" y="28"/>
                      <a:pt x="37" y="27"/>
                      <a:pt x="38" y="27"/>
                    </a:cubicBezTo>
                    <a:cubicBezTo>
                      <a:pt x="39" y="27"/>
                      <a:pt x="39" y="27"/>
                      <a:pt x="40" y="27"/>
                    </a:cubicBezTo>
                    <a:cubicBezTo>
                      <a:pt x="40" y="27"/>
                      <a:pt x="40" y="27"/>
                      <a:pt x="41" y="27"/>
                    </a:cubicBezTo>
                    <a:cubicBezTo>
                      <a:pt x="41" y="27"/>
                      <a:pt x="41" y="27"/>
                      <a:pt x="41" y="27"/>
                    </a:cubicBezTo>
                    <a:cubicBezTo>
                      <a:pt x="42" y="27"/>
                      <a:pt x="42" y="27"/>
                      <a:pt x="42" y="27"/>
                    </a:cubicBezTo>
                    <a:cubicBezTo>
                      <a:pt x="42" y="27"/>
                      <a:pt x="42" y="27"/>
                      <a:pt x="42" y="26"/>
                    </a:cubicBezTo>
                    <a:cubicBezTo>
                      <a:pt x="42" y="26"/>
                      <a:pt x="41" y="26"/>
                      <a:pt x="40" y="26"/>
                    </a:cubicBezTo>
                    <a:cubicBezTo>
                      <a:pt x="40" y="26"/>
                      <a:pt x="39" y="26"/>
                      <a:pt x="39" y="26"/>
                    </a:cubicBezTo>
                    <a:cubicBezTo>
                      <a:pt x="39" y="26"/>
                      <a:pt x="39" y="26"/>
                      <a:pt x="39" y="26"/>
                    </a:cubicBezTo>
                    <a:cubicBezTo>
                      <a:pt x="37" y="26"/>
                      <a:pt x="36" y="25"/>
                      <a:pt x="36" y="24"/>
                    </a:cubicBezTo>
                    <a:cubicBezTo>
                      <a:pt x="36" y="23"/>
                      <a:pt x="39" y="21"/>
                      <a:pt x="40" y="21"/>
                    </a:cubicBezTo>
                    <a:cubicBezTo>
                      <a:pt x="42" y="21"/>
                      <a:pt x="43" y="21"/>
                      <a:pt x="44" y="20"/>
                    </a:cubicBezTo>
                    <a:cubicBezTo>
                      <a:pt x="44" y="20"/>
                      <a:pt x="45" y="20"/>
                      <a:pt x="46" y="19"/>
                    </a:cubicBezTo>
                    <a:cubicBezTo>
                      <a:pt x="46" y="19"/>
                      <a:pt x="46" y="18"/>
                      <a:pt x="46" y="18"/>
                    </a:cubicBezTo>
                    <a:cubicBezTo>
                      <a:pt x="46" y="18"/>
                      <a:pt x="46" y="18"/>
                      <a:pt x="46" y="18"/>
                    </a:cubicBezTo>
                    <a:cubicBezTo>
                      <a:pt x="47" y="18"/>
                      <a:pt x="47" y="17"/>
                      <a:pt x="47" y="17"/>
                    </a:cubicBezTo>
                    <a:cubicBezTo>
                      <a:pt x="48" y="17"/>
                      <a:pt x="48" y="16"/>
                      <a:pt x="49" y="16"/>
                    </a:cubicBezTo>
                    <a:cubicBezTo>
                      <a:pt x="49" y="16"/>
                      <a:pt x="49" y="16"/>
                      <a:pt x="49" y="16"/>
                    </a:cubicBezTo>
                    <a:cubicBezTo>
                      <a:pt x="50" y="16"/>
                      <a:pt x="50" y="17"/>
                      <a:pt x="51" y="17"/>
                    </a:cubicBezTo>
                    <a:cubicBezTo>
                      <a:pt x="51" y="17"/>
                      <a:pt x="51" y="17"/>
                      <a:pt x="51" y="17"/>
                    </a:cubicBezTo>
                    <a:cubicBezTo>
                      <a:pt x="51" y="16"/>
                      <a:pt x="51" y="16"/>
                      <a:pt x="51" y="16"/>
                    </a:cubicBezTo>
                    <a:cubicBezTo>
                      <a:pt x="51" y="16"/>
                      <a:pt x="51" y="15"/>
                      <a:pt x="51" y="15"/>
                    </a:cubicBezTo>
                    <a:cubicBezTo>
                      <a:pt x="51" y="15"/>
                      <a:pt x="51" y="15"/>
                      <a:pt x="51" y="15"/>
                    </a:cubicBezTo>
                    <a:cubicBezTo>
                      <a:pt x="51" y="14"/>
                      <a:pt x="51" y="14"/>
                      <a:pt x="51" y="14"/>
                    </a:cubicBezTo>
                    <a:cubicBezTo>
                      <a:pt x="51" y="13"/>
                      <a:pt x="51" y="13"/>
                      <a:pt x="51" y="13"/>
                    </a:cubicBezTo>
                    <a:cubicBezTo>
                      <a:pt x="52" y="13"/>
                      <a:pt x="52" y="13"/>
                      <a:pt x="52" y="13"/>
                    </a:cubicBezTo>
                    <a:cubicBezTo>
                      <a:pt x="52" y="13"/>
                      <a:pt x="52" y="13"/>
                      <a:pt x="51" y="13"/>
                    </a:cubicBezTo>
                    <a:cubicBezTo>
                      <a:pt x="51" y="13"/>
                      <a:pt x="51" y="12"/>
                      <a:pt x="51" y="12"/>
                    </a:cubicBezTo>
                    <a:cubicBezTo>
                      <a:pt x="51" y="12"/>
                      <a:pt x="51" y="12"/>
                      <a:pt x="51" y="12"/>
                    </a:cubicBezTo>
                    <a:cubicBezTo>
                      <a:pt x="52" y="11"/>
                      <a:pt x="52" y="11"/>
                      <a:pt x="52" y="11"/>
                    </a:cubicBezTo>
                    <a:cubicBezTo>
                      <a:pt x="52" y="11"/>
                      <a:pt x="52" y="11"/>
                      <a:pt x="51" y="10"/>
                    </a:cubicBezTo>
                    <a:cubicBezTo>
                      <a:pt x="51" y="10"/>
                      <a:pt x="51" y="10"/>
                      <a:pt x="50" y="10"/>
                    </a:cubicBezTo>
                    <a:cubicBezTo>
                      <a:pt x="50" y="10"/>
                      <a:pt x="50" y="10"/>
                      <a:pt x="49" y="10"/>
                    </a:cubicBezTo>
                    <a:cubicBezTo>
                      <a:pt x="49" y="10"/>
                      <a:pt x="48" y="10"/>
                      <a:pt x="48" y="9"/>
                    </a:cubicBezTo>
                    <a:cubicBezTo>
                      <a:pt x="48" y="9"/>
                      <a:pt x="47" y="9"/>
                      <a:pt x="46" y="9"/>
                    </a:cubicBezTo>
                    <a:cubicBezTo>
                      <a:pt x="46" y="9"/>
                      <a:pt x="45" y="9"/>
                      <a:pt x="45" y="9"/>
                    </a:cubicBezTo>
                    <a:cubicBezTo>
                      <a:pt x="45" y="9"/>
                      <a:pt x="45" y="8"/>
                      <a:pt x="45" y="8"/>
                    </a:cubicBezTo>
                    <a:cubicBezTo>
                      <a:pt x="45" y="8"/>
                      <a:pt x="44" y="8"/>
                      <a:pt x="44" y="7"/>
                    </a:cubicBezTo>
                    <a:cubicBezTo>
                      <a:pt x="44" y="7"/>
                      <a:pt x="44" y="7"/>
                      <a:pt x="44" y="7"/>
                    </a:cubicBezTo>
                    <a:cubicBezTo>
                      <a:pt x="44" y="7"/>
                      <a:pt x="43" y="7"/>
                      <a:pt x="43" y="8"/>
                    </a:cubicBezTo>
                    <a:cubicBezTo>
                      <a:pt x="42" y="8"/>
                      <a:pt x="42" y="8"/>
                      <a:pt x="41" y="8"/>
                    </a:cubicBezTo>
                    <a:cubicBezTo>
                      <a:pt x="41" y="8"/>
                      <a:pt x="41" y="8"/>
                      <a:pt x="41" y="7"/>
                    </a:cubicBezTo>
                    <a:cubicBezTo>
                      <a:pt x="40" y="7"/>
                      <a:pt x="40" y="7"/>
                      <a:pt x="40" y="7"/>
                    </a:cubicBezTo>
                    <a:cubicBezTo>
                      <a:pt x="40" y="7"/>
                      <a:pt x="40" y="7"/>
                      <a:pt x="39" y="7"/>
                    </a:cubicBezTo>
                    <a:cubicBezTo>
                      <a:pt x="39" y="7"/>
                      <a:pt x="39" y="7"/>
                      <a:pt x="39" y="7"/>
                    </a:cubicBezTo>
                    <a:cubicBezTo>
                      <a:pt x="39" y="7"/>
                      <a:pt x="38" y="7"/>
                      <a:pt x="39" y="6"/>
                    </a:cubicBezTo>
                    <a:cubicBezTo>
                      <a:pt x="39" y="6"/>
                      <a:pt x="38" y="4"/>
                      <a:pt x="37" y="4"/>
                    </a:cubicBezTo>
                    <a:cubicBezTo>
                      <a:pt x="37" y="4"/>
                      <a:pt x="37" y="4"/>
                      <a:pt x="37" y="4"/>
                    </a:cubicBezTo>
                    <a:cubicBezTo>
                      <a:pt x="36" y="4"/>
                      <a:pt x="35" y="4"/>
                      <a:pt x="35" y="4"/>
                    </a:cubicBezTo>
                    <a:cubicBezTo>
                      <a:pt x="35" y="4"/>
                      <a:pt x="35" y="3"/>
                      <a:pt x="35" y="3"/>
                    </a:cubicBezTo>
                    <a:cubicBezTo>
                      <a:pt x="35" y="3"/>
                      <a:pt x="34" y="2"/>
                      <a:pt x="34" y="2"/>
                    </a:cubicBezTo>
                    <a:cubicBezTo>
                      <a:pt x="35" y="2"/>
                      <a:pt x="34" y="0"/>
                      <a:pt x="34" y="0"/>
                    </a:cubicBezTo>
                    <a:cubicBezTo>
                      <a:pt x="34" y="0"/>
                      <a:pt x="33" y="0"/>
                      <a:pt x="33" y="0"/>
                    </a:cubicBezTo>
                    <a:cubicBezTo>
                      <a:pt x="32" y="0"/>
                      <a:pt x="32" y="0"/>
                      <a:pt x="32" y="0"/>
                    </a:cubicBezTo>
                    <a:cubicBezTo>
                      <a:pt x="32" y="0"/>
                      <a:pt x="31" y="0"/>
                      <a:pt x="31" y="0"/>
                    </a:cubicBezTo>
                    <a:cubicBezTo>
                      <a:pt x="31" y="0"/>
                      <a:pt x="30" y="0"/>
                      <a:pt x="30" y="0"/>
                    </a:cubicBezTo>
                    <a:cubicBezTo>
                      <a:pt x="30" y="0"/>
                      <a:pt x="30" y="0"/>
                      <a:pt x="30" y="0"/>
                    </a:cubicBezTo>
                    <a:cubicBezTo>
                      <a:pt x="29" y="0"/>
                      <a:pt x="29" y="1"/>
                      <a:pt x="29" y="1"/>
                    </a:cubicBezTo>
                    <a:cubicBezTo>
                      <a:pt x="28" y="1"/>
                      <a:pt x="28" y="0"/>
                      <a:pt x="28" y="0"/>
                    </a:cubicBezTo>
                    <a:cubicBezTo>
                      <a:pt x="27" y="0"/>
                      <a:pt x="26" y="1"/>
                      <a:pt x="26" y="1"/>
                    </a:cubicBezTo>
                    <a:cubicBezTo>
                      <a:pt x="25" y="1"/>
                      <a:pt x="24" y="2"/>
                      <a:pt x="24" y="2"/>
                    </a:cubicBezTo>
                    <a:cubicBezTo>
                      <a:pt x="24" y="3"/>
                      <a:pt x="24" y="4"/>
                      <a:pt x="24" y="4"/>
                    </a:cubicBezTo>
                    <a:cubicBezTo>
                      <a:pt x="24" y="4"/>
                      <a:pt x="24" y="3"/>
                      <a:pt x="24" y="3"/>
                    </a:cubicBezTo>
                    <a:cubicBezTo>
                      <a:pt x="23" y="3"/>
                      <a:pt x="23" y="3"/>
                      <a:pt x="22" y="3"/>
                    </a:cubicBezTo>
                    <a:cubicBezTo>
                      <a:pt x="22" y="3"/>
                      <a:pt x="21" y="3"/>
                      <a:pt x="21" y="3"/>
                    </a:cubicBezTo>
                    <a:cubicBezTo>
                      <a:pt x="21" y="3"/>
                      <a:pt x="21" y="3"/>
                      <a:pt x="21" y="3"/>
                    </a:cubicBezTo>
                    <a:cubicBezTo>
                      <a:pt x="21" y="3"/>
                      <a:pt x="20" y="3"/>
                      <a:pt x="20" y="3"/>
                    </a:cubicBezTo>
                    <a:cubicBezTo>
                      <a:pt x="20" y="3"/>
                      <a:pt x="20" y="2"/>
                      <a:pt x="19" y="3"/>
                    </a:cubicBezTo>
                    <a:cubicBezTo>
                      <a:pt x="19" y="3"/>
                      <a:pt x="19" y="3"/>
                      <a:pt x="19" y="3"/>
                    </a:cubicBezTo>
                    <a:cubicBezTo>
                      <a:pt x="18" y="3"/>
                      <a:pt x="18" y="3"/>
                      <a:pt x="18" y="2"/>
                    </a:cubicBezTo>
                    <a:cubicBezTo>
                      <a:pt x="18" y="2"/>
                      <a:pt x="17" y="2"/>
                      <a:pt x="17" y="2"/>
                    </a:cubicBezTo>
                    <a:cubicBezTo>
                      <a:pt x="17" y="2"/>
                      <a:pt x="17" y="3"/>
                      <a:pt x="17" y="3"/>
                    </a:cubicBezTo>
                    <a:cubicBezTo>
                      <a:pt x="16" y="3"/>
                      <a:pt x="15" y="2"/>
                      <a:pt x="15" y="2"/>
                    </a:cubicBezTo>
                    <a:cubicBezTo>
                      <a:pt x="15" y="2"/>
                      <a:pt x="15" y="2"/>
                      <a:pt x="14" y="2"/>
                    </a:cubicBezTo>
                    <a:cubicBezTo>
                      <a:pt x="14" y="2"/>
                      <a:pt x="14" y="2"/>
                      <a:pt x="14" y="2"/>
                    </a:cubicBezTo>
                    <a:cubicBezTo>
                      <a:pt x="13" y="2"/>
                      <a:pt x="13" y="2"/>
                      <a:pt x="12" y="2"/>
                    </a:cubicBezTo>
                    <a:cubicBezTo>
                      <a:pt x="12" y="1"/>
                      <a:pt x="11" y="1"/>
                      <a:pt x="8" y="1"/>
                    </a:cubicBezTo>
                    <a:cubicBezTo>
                      <a:pt x="7" y="1"/>
                      <a:pt x="6" y="1"/>
                      <a:pt x="6" y="2"/>
                    </a:cubicBezTo>
                    <a:cubicBezTo>
                      <a:pt x="6" y="2"/>
                      <a:pt x="6" y="2"/>
                      <a:pt x="6" y="2"/>
                    </a:cubicBezTo>
                    <a:cubicBezTo>
                      <a:pt x="5" y="3"/>
                      <a:pt x="5" y="3"/>
                      <a:pt x="5" y="3"/>
                    </a:cubicBezTo>
                    <a:cubicBezTo>
                      <a:pt x="5" y="3"/>
                      <a:pt x="4" y="3"/>
                      <a:pt x="4" y="3"/>
                    </a:cubicBezTo>
                    <a:cubicBezTo>
                      <a:pt x="4" y="3"/>
                      <a:pt x="4" y="3"/>
                      <a:pt x="4" y="3"/>
                    </a:cubicBezTo>
                    <a:cubicBezTo>
                      <a:pt x="5" y="4"/>
                      <a:pt x="6" y="6"/>
                      <a:pt x="6" y="6"/>
                    </a:cubicBezTo>
                    <a:cubicBezTo>
                      <a:pt x="5" y="7"/>
                      <a:pt x="5" y="7"/>
                      <a:pt x="5" y="7"/>
                    </a:cubicBezTo>
                    <a:cubicBezTo>
                      <a:pt x="5" y="7"/>
                      <a:pt x="4" y="7"/>
                      <a:pt x="4" y="7"/>
                    </a:cubicBezTo>
                    <a:cubicBezTo>
                      <a:pt x="4" y="8"/>
                      <a:pt x="4" y="8"/>
                      <a:pt x="3" y="8"/>
                    </a:cubicBezTo>
                    <a:cubicBezTo>
                      <a:pt x="3" y="9"/>
                      <a:pt x="2" y="10"/>
                      <a:pt x="2" y="10"/>
                    </a:cubicBezTo>
                    <a:cubicBezTo>
                      <a:pt x="2" y="10"/>
                      <a:pt x="2" y="11"/>
                      <a:pt x="2" y="11"/>
                    </a:cubicBezTo>
                    <a:cubicBezTo>
                      <a:pt x="2" y="11"/>
                      <a:pt x="2" y="12"/>
                      <a:pt x="2" y="12"/>
                    </a:cubicBezTo>
                    <a:cubicBezTo>
                      <a:pt x="1" y="12"/>
                      <a:pt x="0" y="14"/>
                      <a:pt x="0" y="14"/>
                    </a:cubicBezTo>
                    <a:cubicBezTo>
                      <a:pt x="0" y="15"/>
                      <a:pt x="1" y="15"/>
                      <a:pt x="2" y="15"/>
                    </a:cubicBezTo>
                    <a:cubicBezTo>
                      <a:pt x="2" y="16"/>
                      <a:pt x="2" y="16"/>
                      <a:pt x="2" y="16"/>
                    </a:cubicBezTo>
                    <a:cubicBezTo>
                      <a:pt x="3" y="16"/>
                      <a:pt x="3" y="16"/>
                      <a:pt x="3" y="16"/>
                    </a:cubicBezTo>
                    <a:cubicBezTo>
                      <a:pt x="3" y="16"/>
                      <a:pt x="4" y="16"/>
                      <a:pt x="4" y="16"/>
                    </a:cubicBezTo>
                    <a:cubicBezTo>
                      <a:pt x="5" y="16"/>
                      <a:pt x="6" y="16"/>
                      <a:pt x="6" y="16"/>
                    </a:cubicBezTo>
                    <a:cubicBezTo>
                      <a:pt x="7" y="16"/>
                      <a:pt x="8" y="16"/>
                      <a:pt x="8" y="17"/>
                    </a:cubicBezTo>
                    <a:cubicBezTo>
                      <a:pt x="8" y="17"/>
                      <a:pt x="8" y="17"/>
                      <a:pt x="8" y="17"/>
                    </a:cubicBezTo>
                    <a:cubicBezTo>
                      <a:pt x="8" y="17"/>
                      <a:pt x="9" y="17"/>
                      <a:pt x="9" y="16"/>
                    </a:cubicBezTo>
                    <a:cubicBezTo>
                      <a:pt x="9" y="16"/>
                      <a:pt x="9" y="16"/>
                      <a:pt x="10" y="16"/>
                    </a:cubicBezTo>
                    <a:cubicBezTo>
                      <a:pt x="10" y="16"/>
                      <a:pt x="10" y="16"/>
                      <a:pt x="10" y="16"/>
                    </a:cubicBezTo>
                    <a:cubicBezTo>
                      <a:pt x="10" y="16"/>
                      <a:pt x="10" y="16"/>
                      <a:pt x="11" y="16"/>
                    </a:cubicBezTo>
                    <a:cubicBezTo>
                      <a:pt x="11" y="16"/>
                      <a:pt x="12" y="16"/>
                      <a:pt x="12" y="15"/>
                    </a:cubicBezTo>
                    <a:cubicBezTo>
                      <a:pt x="12" y="15"/>
                      <a:pt x="15" y="14"/>
                      <a:pt x="16" y="14"/>
                    </a:cubicBezTo>
                    <a:cubicBezTo>
                      <a:pt x="16" y="14"/>
                      <a:pt x="17" y="15"/>
                      <a:pt x="17" y="15"/>
                    </a:cubicBezTo>
                    <a:cubicBezTo>
                      <a:pt x="17" y="15"/>
                      <a:pt x="18" y="15"/>
                      <a:pt x="18" y="15"/>
                    </a:cubicBezTo>
                    <a:cubicBezTo>
                      <a:pt x="19" y="15"/>
                      <a:pt x="20" y="16"/>
                      <a:pt x="20" y="17"/>
                    </a:cubicBezTo>
                    <a:cubicBezTo>
                      <a:pt x="21" y="18"/>
                      <a:pt x="22" y="20"/>
                      <a:pt x="22" y="20"/>
                    </a:cubicBezTo>
                    <a:cubicBezTo>
                      <a:pt x="23" y="20"/>
                      <a:pt x="23" y="22"/>
                      <a:pt x="23" y="22"/>
                    </a:cubicBezTo>
                    <a:cubicBezTo>
                      <a:pt x="23" y="22"/>
                      <a:pt x="23" y="22"/>
                      <a:pt x="22" y="22"/>
                    </a:cubicBezTo>
                    <a:cubicBezTo>
                      <a:pt x="22" y="22"/>
                      <a:pt x="22" y="22"/>
                      <a:pt x="21" y="22"/>
                    </a:cubicBezTo>
                    <a:cubicBezTo>
                      <a:pt x="21" y="22"/>
                      <a:pt x="21" y="22"/>
                      <a:pt x="21" y="22"/>
                    </a:cubicBezTo>
                    <a:cubicBezTo>
                      <a:pt x="20" y="22"/>
                      <a:pt x="20" y="22"/>
                      <a:pt x="20" y="23"/>
                    </a:cubicBezTo>
                    <a:cubicBezTo>
                      <a:pt x="20" y="23"/>
                      <a:pt x="19" y="24"/>
                      <a:pt x="18" y="26"/>
                    </a:cubicBezTo>
                    <a:cubicBezTo>
                      <a:pt x="18" y="26"/>
                      <a:pt x="18" y="26"/>
                      <a:pt x="18" y="26"/>
                    </a:cubicBezTo>
                    <a:cubicBezTo>
                      <a:pt x="18" y="26"/>
                      <a:pt x="18" y="26"/>
                      <a:pt x="19" y="26"/>
                    </a:cubicBezTo>
                    <a:cubicBezTo>
                      <a:pt x="19" y="26"/>
                      <a:pt x="19" y="26"/>
                      <a:pt x="20" y="26"/>
                    </a:cubicBezTo>
                    <a:cubicBezTo>
                      <a:pt x="20" y="26"/>
                      <a:pt x="20" y="25"/>
                      <a:pt x="21" y="25"/>
                    </a:cubicBezTo>
                    <a:cubicBezTo>
                      <a:pt x="21" y="25"/>
                      <a:pt x="21" y="25"/>
                      <a:pt x="21" y="26"/>
                    </a:cubicBezTo>
                    <a:cubicBezTo>
                      <a:pt x="21" y="25"/>
                      <a:pt x="22" y="25"/>
                      <a:pt x="22" y="24"/>
                    </a:cubicBezTo>
                    <a:cubicBezTo>
                      <a:pt x="22" y="24"/>
                      <a:pt x="23" y="24"/>
                      <a:pt x="23" y="24"/>
                    </a:cubicBezTo>
                    <a:cubicBezTo>
                      <a:pt x="23" y="24"/>
                      <a:pt x="24" y="23"/>
                      <a:pt x="24" y="22"/>
                    </a:cubicBezTo>
                    <a:cubicBezTo>
                      <a:pt x="24" y="22"/>
                      <a:pt x="25" y="21"/>
                      <a:pt x="25" y="21"/>
                    </a:cubicBezTo>
                    <a:cubicBezTo>
                      <a:pt x="26" y="21"/>
                      <a:pt x="26" y="21"/>
                      <a:pt x="26" y="21"/>
                    </a:cubicBezTo>
                    <a:cubicBezTo>
                      <a:pt x="27" y="21"/>
                      <a:pt x="27" y="21"/>
                      <a:pt x="28" y="21"/>
                    </a:cubicBezTo>
                    <a:cubicBezTo>
                      <a:pt x="28" y="21"/>
                      <a:pt x="28" y="21"/>
                      <a:pt x="29" y="21"/>
                    </a:cubicBezTo>
                    <a:cubicBezTo>
                      <a:pt x="29" y="21"/>
                      <a:pt x="29" y="21"/>
                      <a:pt x="29" y="21"/>
                    </a:cubicBezTo>
                    <a:cubicBezTo>
                      <a:pt x="29" y="21"/>
                      <a:pt x="29" y="21"/>
                      <a:pt x="29" y="22"/>
                    </a:cubicBezTo>
                    <a:cubicBezTo>
                      <a:pt x="29" y="22"/>
                      <a:pt x="29" y="22"/>
                      <a:pt x="29" y="22"/>
                    </a:cubicBezTo>
                    <a:cubicBezTo>
                      <a:pt x="29" y="22"/>
                      <a:pt x="29" y="22"/>
                      <a:pt x="29" y="23"/>
                    </a:cubicBezTo>
                    <a:cubicBezTo>
                      <a:pt x="29" y="23"/>
                      <a:pt x="30" y="23"/>
                      <a:pt x="31" y="23"/>
                    </a:cubicBezTo>
                    <a:cubicBezTo>
                      <a:pt x="31" y="23"/>
                      <a:pt x="31" y="23"/>
                      <a:pt x="31" y="23"/>
                    </a:cubicBezTo>
                    <a:cubicBezTo>
                      <a:pt x="32" y="23"/>
                      <a:pt x="32" y="23"/>
                      <a:pt x="32" y="23"/>
                    </a:cubicBezTo>
                    <a:cubicBezTo>
                      <a:pt x="33" y="23"/>
                      <a:pt x="34" y="23"/>
                      <a:pt x="34" y="23"/>
                    </a:cubicBezTo>
                    <a:cubicBezTo>
                      <a:pt x="34" y="24"/>
                      <a:pt x="33" y="24"/>
                      <a:pt x="31" y="25"/>
                    </a:cubicBezTo>
                    <a:cubicBezTo>
                      <a:pt x="31" y="25"/>
                      <a:pt x="30" y="25"/>
                      <a:pt x="30" y="25"/>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73" name="Freeform 162">
                <a:extLst>
                  <a:ext uri="{FF2B5EF4-FFF2-40B4-BE49-F238E27FC236}">
                    <a16:creationId xmlns:a16="http://schemas.microsoft.com/office/drawing/2014/main" id="{CB25E5AF-D218-4888-95EE-6431FC70A30B}"/>
                  </a:ext>
                </a:extLst>
              </p:cNvPr>
              <p:cNvSpPr>
                <a:spLocks/>
              </p:cNvSpPr>
              <p:nvPr userDrawn="1"/>
            </p:nvSpPr>
            <p:spPr bwMode="auto">
              <a:xfrm>
                <a:off x="4028" y="1824"/>
                <a:ext cx="311" cy="176"/>
              </a:xfrm>
              <a:custGeom>
                <a:avLst/>
                <a:gdLst>
                  <a:gd name="T0" fmla="*/ 33 w 52"/>
                  <a:gd name="T1" fmla="*/ 27 h 29"/>
                  <a:gd name="T2" fmla="*/ 33 w 52"/>
                  <a:gd name="T3" fmla="*/ 29 h 29"/>
                  <a:gd name="T4" fmla="*/ 38 w 52"/>
                  <a:gd name="T5" fmla="*/ 27 h 29"/>
                  <a:gd name="T6" fmla="*/ 41 w 52"/>
                  <a:gd name="T7" fmla="*/ 27 h 29"/>
                  <a:gd name="T8" fmla="*/ 40 w 52"/>
                  <a:gd name="T9" fmla="*/ 26 h 29"/>
                  <a:gd name="T10" fmla="*/ 36 w 52"/>
                  <a:gd name="T11" fmla="*/ 24 h 29"/>
                  <a:gd name="T12" fmla="*/ 46 w 52"/>
                  <a:gd name="T13" fmla="*/ 19 h 29"/>
                  <a:gd name="T14" fmla="*/ 47 w 52"/>
                  <a:gd name="T15" fmla="*/ 17 h 29"/>
                  <a:gd name="T16" fmla="*/ 51 w 52"/>
                  <a:gd name="T17" fmla="*/ 17 h 29"/>
                  <a:gd name="T18" fmla="*/ 51 w 52"/>
                  <a:gd name="T19" fmla="*/ 15 h 29"/>
                  <a:gd name="T20" fmla="*/ 51 w 52"/>
                  <a:gd name="T21" fmla="*/ 13 h 29"/>
                  <a:gd name="T22" fmla="*/ 51 w 52"/>
                  <a:gd name="T23" fmla="*/ 12 h 29"/>
                  <a:gd name="T24" fmla="*/ 51 w 52"/>
                  <a:gd name="T25" fmla="*/ 10 h 29"/>
                  <a:gd name="T26" fmla="*/ 48 w 52"/>
                  <a:gd name="T27" fmla="*/ 9 h 29"/>
                  <a:gd name="T28" fmla="*/ 45 w 52"/>
                  <a:gd name="T29" fmla="*/ 8 h 29"/>
                  <a:gd name="T30" fmla="*/ 43 w 52"/>
                  <a:gd name="T31" fmla="*/ 8 h 29"/>
                  <a:gd name="T32" fmla="*/ 40 w 52"/>
                  <a:gd name="T33" fmla="*/ 7 h 29"/>
                  <a:gd name="T34" fmla="*/ 39 w 52"/>
                  <a:gd name="T35" fmla="*/ 6 h 29"/>
                  <a:gd name="T36" fmla="*/ 35 w 52"/>
                  <a:gd name="T37" fmla="*/ 4 h 29"/>
                  <a:gd name="T38" fmla="*/ 34 w 52"/>
                  <a:gd name="T39" fmla="*/ 0 h 29"/>
                  <a:gd name="T40" fmla="*/ 31 w 52"/>
                  <a:gd name="T41" fmla="*/ 0 h 29"/>
                  <a:gd name="T42" fmla="*/ 29 w 52"/>
                  <a:gd name="T43" fmla="*/ 1 h 29"/>
                  <a:gd name="T44" fmla="*/ 24 w 52"/>
                  <a:gd name="T45" fmla="*/ 2 h 29"/>
                  <a:gd name="T46" fmla="*/ 22 w 52"/>
                  <a:gd name="T47" fmla="*/ 3 h 29"/>
                  <a:gd name="T48" fmla="*/ 20 w 52"/>
                  <a:gd name="T49" fmla="*/ 3 h 29"/>
                  <a:gd name="T50" fmla="*/ 18 w 52"/>
                  <a:gd name="T51" fmla="*/ 2 h 29"/>
                  <a:gd name="T52" fmla="*/ 15 w 52"/>
                  <a:gd name="T53" fmla="*/ 2 h 29"/>
                  <a:gd name="T54" fmla="*/ 12 w 52"/>
                  <a:gd name="T55" fmla="*/ 2 h 29"/>
                  <a:gd name="T56" fmla="*/ 6 w 52"/>
                  <a:gd name="T57" fmla="*/ 2 h 29"/>
                  <a:gd name="T58" fmla="*/ 4 w 52"/>
                  <a:gd name="T59" fmla="*/ 3 h 29"/>
                  <a:gd name="T60" fmla="*/ 4 w 52"/>
                  <a:gd name="T61" fmla="*/ 7 h 29"/>
                  <a:gd name="T62" fmla="*/ 2 w 52"/>
                  <a:gd name="T63" fmla="*/ 11 h 29"/>
                  <a:gd name="T64" fmla="*/ 2 w 52"/>
                  <a:gd name="T65" fmla="*/ 15 h 29"/>
                  <a:gd name="T66" fmla="*/ 4 w 52"/>
                  <a:gd name="T67" fmla="*/ 16 h 29"/>
                  <a:gd name="T68" fmla="*/ 8 w 52"/>
                  <a:gd name="T69" fmla="*/ 17 h 29"/>
                  <a:gd name="T70" fmla="*/ 10 w 52"/>
                  <a:gd name="T71" fmla="*/ 16 h 29"/>
                  <a:gd name="T72" fmla="*/ 16 w 52"/>
                  <a:gd name="T73" fmla="*/ 14 h 29"/>
                  <a:gd name="T74" fmla="*/ 20 w 52"/>
                  <a:gd name="T75" fmla="*/ 17 h 29"/>
                  <a:gd name="T76" fmla="*/ 22 w 52"/>
                  <a:gd name="T77" fmla="*/ 22 h 29"/>
                  <a:gd name="T78" fmla="*/ 20 w 52"/>
                  <a:gd name="T79" fmla="*/ 23 h 29"/>
                  <a:gd name="T80" fmla="*/ 19 w 52"/>
                  <a:gd name="T81" fmla="*/ 26 h 29"/>
                  <a:gd name="T82" fmla="*/ 21 w 52"/>
                  <a:gd name="T83" fmla="*/ 26 h 29"/>
                  <a:gd name="T84" fmla="*/ 24 w 52"/>
                  <a:gd name="T85" fmla="*/ 22 h 29"/>
                  <a:gd name="T86" fmla="*/ 28 w 52"/>
                  <a:gd name="T87" fmla="*/ 21 h 29"/>
                  <a:gd name="T88" fmla="*/ 29 w 52"/>
                  <a:gd name="T89" fmla="*/ 22 h 29"/>
                  <a:gd name="T90" fmla="*/ 31 w 52"/>
                  <a:gd name="T91" fmla="*/ 23 h 29"/>
                  <a:gd name="T92" fmla="*/ 34 w 52"/>
                  <a:gd name="T93" fmla="*/ 2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2" h="29">
                    <a:moveTo>
                      <a:pt x="30" y="25"/>
                    </a:moveTo>
                    <a:cubicBezTo>
                      <a:pt x="30" y="26"/>
                      <a:pt x="31" y="26"/>
                      <a:pt x="31" y="26"/>
                    </a:cubicBezTo>
                    <a:cubicBezTo>
                      <a:pt x="32" y="26"/>
                      <a:pt x="33" y="26"/>
                      <a:pt x="33" y="27"/>
                    </a:cubicBezTo>
                    <a:cubicBezTo>
                      <a:pt x="33" y="27"/>
                      <a:pt x="33" y="28"/>
                      <a:pt x="33" y="28"/>
                    </a:cubicBezTo>
                    <a:cubicBezTo>
                      <a:pt x="33" y="28"/>
                      <a:pt x="33" y="29"/>
                      <a:pt x="33" y="29"/>
                    </a:cubicBezTo>
                    <a:cubicBezTo>
                      <a:pt x="33" y="29"/>
                      <a:pt x="33" y="29"/>
                      <a:pt x="33" y="29"/>
                    </a:cubicBezTo>
                    <a:cubicBezTo>
                      <a:pt x="34" y="29"/>
                      <a:pt x="35" y="29"/>
                      <a:pt x="35" y="28"/>
                    </a:cubicBezTo>
                    <a:cubicBezTo>
                      <a:pt x="36" y="28"/>
                      <a:pt x="36" y="28"/>
                      <a:pt x="36" y="28"/>
                    </a:cubicBezTo>
                    <a:cubicBezTo>
                      <a:pt x="37" y="28"/>
                      <a:pt x="37" y="27"/>
                      <a:pt x="38" y="27"/>
                    </a:cubicBezTo>
                    <a:cubicBezTo>
                      <a:pt x="39" y="27"/>
                      <a:pt x="39" y="27"/>
                      <a:pt x="40" y="27"/>
                    </a:cubicBezTo>
                    <a:cubicBezTo>
                      <a:pt x="40" y="27"/>
                      <a:pt x="40" y="27"/>
                      <a:pt x="41" y="27"/>
                    </a:cubicBezTo>
                    <a:cubicBezTo>
                      <a:pt x="41" y="27"/>
                      <a:pt x="41" y="27"/>
                      <a:pt x="41" y="27"/>
                    </a:cubicBezTo>
                    <a:cubicBezTo>
                      <a:pt x="42" y="27"/>
                      <a:pt x="42" y="27"/>
                      <a:pt x="42" y="27"/>
                    </a:cubicBezTo>
                    <a:cubicBezTo>
                      <a:pt x="42" y="27"/>
                      <a:pt x="42" y="27"/>
                      <a:pt x="42" y="26"/>
                    </a:cubicBezTo>
                    <a:cubicBezTo>
                      <a:pt x="42" y="26"/>
                      <a:pt x="41" y="26"/>
                      <a:pt x="40" y="26"/>
                    </a:cubicBezTo>
                    <a:cubicBezTo>
                      <a:pt x="40" y="26"/>
                      <a:pt x="39" y="26"/>
                      <a:pt x="39" y="26"/>
                    </a:cubicBezTo>
                    <a:cubicBezTo>
                      <a:pt x="39" y="26"/>
                      <a:pt x="39" y="26"/>
                      <a:pt x="39" y="26"/>
                    </a:cubicBezTo>
                    <a:cubicBezTo>
                      <a:pt x="37" y="26"/>
                      <a:pt x="36" y="25"/>
                      <a:pt x="36" y="24"/>
                    </a:cubicBezTo>
                    <a:cubicBezTo>
                      <a:pt x="36" y="23"/>
                      <a:pt x="39" y="21"/>
                      <a:pt x="40" y="21"/>
                    </a:cubicBezTo>
                    <a:cubicBezTo>
                      <a:pt x="42" y="21"/>
                      <a:pt x="43" y="21"/>
                      <a:pt x="44" y="20"/>
                    </a:cubicBezTo>
                    <a:cubicBezTo>
                      <a:pt x="44" y="20"/>
                      <a:pt x="45" y="20"/>
                      <a:pt x="46" y="19"/>
                    </a:cubicBezTo>
                    <a:cubicBezTo>
                      <a:pt x="46" y="19"/>
                      <a:pt x="46" y="18"/>
                      <a:pt x="46" y="18"/>
                    </a:cubicBezTo>
                    <a:cubicBezTo>
                      <a:pt x="46" y="18"/>
                      <a:pt x="46" y="18"/>
                      <a:pt x="46" y="18"/>
                    </a:cubicBezTo>
                    <a:cubicBezTo>
                      <a:pt x="47" y="18"/>
                      <a:pt x="47" y="17"/>
                      <a:pt x="47" y="17"/>
                    </a:cubicBezTo>
                    <a:cubicBezTo>
                      <a:pt x="48" y="17"/>
                      <a:pt x="48" y="16"/>
                      <a:pt x="49" y="16"/>
                    </a:cubicBezTo>
                    <a:cubicBezTo>
                      <a:pt x="49" y="16"/>
                      <a:pt x="49" y="16"/>
                      <a:pt x="49" y="16"/>
                    </a:cubicBezTo>
                    <a:cubicBezTo>
                      <a:pt x="50" y="16"/>
                      <a:pt x="50" y="17"/>
                      <a:pt x="51" y="17"/>
                    </a:cubicBezTo>
                    <a:cubicBezTo>
                      <a:pt x="51" y="17"/>
                      <a:pt x="51" y="17"/>
                      <a:pt x="51" y="17"/>
                    </a:cubicBezTo>
                    <a:cubicBezTo>
                      <a:pt x="51" y="16"/>
                      <a:pt x="51" y="16"/>
                      <a:pt x="51" y="16"/>
                    </a:cubicBezTo>
                    <a:cubicBezTo>
                      <a:pt x="51" y="16"/>
                      <a:pt x="51" y="15"/>
                      <a:pt x="51" y="15"/>
                    </a:cubicBezTo>
                    <a:cubicBezTo>
                      <a:pt x="51" y="15"/>
                      <a:pt x="51" y="15"/>
                      <a:pt x="51" y="15"/>
                    </a:cubicBezTo>
                    <a:cubicBezTo>
                      <a:pt x="51" y="14"/>
                      <a:pt x="51" y="14"/>
                      <a:pt x="51" y="14"/>
                    </a:cubicBezTo>
                    <a:cubicBezTo>
                      <a:pt x="51" y="13"/>
                      <a:pt x="51" y="13"/>
                      <a:pt x="51" y="13"/>
                    </a:cubicBezTo>
                    <a:cubicBezTo>
                      <a:pt x="52" y="13"/>
                      <a:pt x="52" y="13"/>
                      <a:pt x="52" y="13"/>
                    </a:cubicBezTo>
                    <a:cubicBezTo>
                      <a:pt x="52" y="13"/>
                      <a:pt x="52" y="13"/>
                      <a:pt x="51" y="13"/>
                    </a:cubicBezTo>
                    <a:cubicBezTo>
                      <a:pt x="51" y="13"/>
                      <a:pt x="51" y="12"/>
                      <a:pt x="51" y="12"/>
                    </a:cubicBezTo>
                    <a:cubicBezTo>
                      <a:pt x="51" y="12"/>
                      <a:pt x="51" y="12"/>
                      <a:pt x="51" y="12"/>
                    </a:cubicBezTo>
                    <a:cubicBezTo>
                      <a:pt x="52" y="11"/>
                      <a:pt x="52" y="11"/>
                      <a:pt x="52" y="11"/>
                    </a:cubicBezTo>
                    <a:cubicBezTo>
                      <a:pt x="52" y="11"/>
                      <a:pt x="52" y="11"/>
                      <a:pt x="51" y="10"/>
                    </a:cubicBezTo>
                    <a:cubicBezTo>
                      <a:pt x="51" y="10"/>
                      <a:pt x="51" y="10"/>
                      <a:pt x="50" y="10"/>
                    </a:cubicBezTo>
                    <a:cubicBezTo>
                      <a:pt x="50" y="10"/>
                      <a:pt x="50" y="10"/>
                      <a:pt x="49" y="10"/>
                    </a:cubicBezTo>
                    <a:cubicBezTo>
                      <a:pt x="49" y="10"/>
                      <a:pt x="48" y="10"/>
                      <a:pt x="48" y="9"/>
                    </a:cubicBezTo>
                    <a:cubicBezTo>
                      <a:pt x="48" y="9"/>
                      <a:pt x="47" y="9"/>
                      <a:pt x="46" y="9"/>
                    </a:cubicBezTo>
                    <a:cubicBezTo>
                      <a:pt x="46" y="9"/>
                      <a:pt x="45" y="9"/>
                      <a:pt x="45" y="9"/>
                    </a:cubicBezTo>
                    <a:cubicBezTo>
                      <a:pt x="45" y="9"/>
                      <a:pt x="45" y="8"/>
                      <a:pt x="45" y="8"/>
                    </a:cubicBezTo>
                    <a:cubicBezTo>
                      <a:pt x="45" y="8"/>
                      <a:pt x="44" y="8"/>
                      <a:pt x="44" y="7"/>
                    </a:cubicBezTo>
                    <a:cubicBezTo>
                      <a:pt x="44" y="7"/>
                      <a:pt x="44" y="7"/>
                      <a:pt x="44" y="7"/>
                    </a:cubicBezTo>
                    <a:cubicBezTo>
                      <a:pt x="44" y="7"/>
                      <a:pt x="43" y="7"/>
                      <a:pt x="43" y="8"/>
                    </a:cubicBezTo>
                    <a:cubicBezTo>
                      <a:pt x="42" y="8"/>
                      <a:pt x="42" y="8"/>
                      <a:pt x="41" y="8"/>
                    </a:cubicBezTo>
                    <a:cubicBezTo>
                      <a:pt x="41" y="8"/>
                      <a:pt x="41" y="8"/>
                      <a:pt x="41" y="7"/>
                    </a:cubicBezTo>
                    <a:cubicBezTo>
                      <a:pt x="40" y="7"/>
                      <a:pt x="40" y="7"/>
                      <a:pt x="40" y="7"/>
                    </a:cubicBezTo>
                    <a:cubicBezTo>
                      <a:pt x="40" y="7"/>
                      <a:pt x="40" y="7"/>
                      <a:pt x="39" y="7"/>
                    </a:cubicBezTo>
                    <a:cubicBezTo>
                      <a:pt x="39" y="7"/>
                      <a:pt x="39" y="7"/>
                      <a:pt x="39" y="7"/>
                    </a:cubicBezTo>
                    <a:cubicBezTo>
                      <a:pt x="39" y="7"/>
                      <a:pt x="38" y="7"/>
                      <a:pt x="39" y="6"/>
                    </a:cubicBezTo>
                    <a:cubicBezTo>
                      <a:pt x="39" y="6"/>
                      <a:pt x="38" y="4"/>
                      <a:pt x="37" y="4"/>
                    </a:cubicBezTo>
                    <a:cubicBezTo>
                      <a:pt x="37" y="4"/>
                      <a:pt x="37" y="4"/>
                      <a:pt x="37" y="4"/>
                    </a:cubicBezTo>
                    <a:cubicBezTo>
                      <a:pt x="36" y="4"/>
                      <a:pt x="35" y="4"/>
                      <a:pt x="35" y="4"/>
                    </a:cubicBezTo>
                    <a:cubicBezTo>
                      <a:pt x="35" y="4"/>
                      <a:pt x="35" y="3"/>
                      <a:pt x="35" y="3"/>
                    </a:cubicBezTo>
                    <a:cubicBezTo>
                      <a:pt x="35" y="3"/>
                      <a:pt x="34" y="2"/>
                      <a:pt x="34" y="2"/>
                    </a:cubicBezTo>
                    <a:cubicBezTo>
                      <a:pt x="35" y="2"/>
                      <a:pt x="34" y="0"/>
                      <a:pt x="34" y="0"/>
                    </a:cubicBezTo>
                    <a:cubicBezTo>
                      <a:pt x="34" y="0"/>
                      <a:pt x="33" y="0"/>
                      <a:pt x="33" y="0"/>
                    </a:cubicBezTo>
                    <a:cubicBezTo>
                      <a:pt x="32" y="0"/>
                      <a:pt x="32" y="0"/>
                      <a:pt x="32" y="0"/>
                    </a:cubicBezTo>
                    <a:cubicBezTo>
                      <a:pt x="32" y="0"/>
                      <a:pt x="31" y="0"/>
                      <a:pt x="31" y="0"/>
                    </a:cubicBezTo>
                    <a:cubicBezTo>
                      <a:pt x="31" y="0"/>
                      <a:pt x="30" y="0"/>
                      <a:pt x="30" y="0"/>
                    </a:cubicBezTo>
                    <a:cubicBezTo>
                      <a:pt x="30" y="0"/>
                      <a:pt x="30" y="0"/>
                      <a:pt x="30" y="0"/>
                    </a:cubicBezTo>
                    <a:cubicBezTo>
                      <a:pt x="29" y="0"/>
                      <a:pt x="29" y="1"/>
                      <a:pt x="29" y="1"/>
                    </a:cubicBezTo>
                    <a:cubicBezTo>
                      <a:pt x="28" y="1"/>
                      <a:pt x="28" y="0"/>
                      <a:pt x="28" y="0"/>
                    </a:cubicBezTo>
                    <a:cubicBezTo>
                      <a:pt x="27" y="0"/>
                      <a:pt x="26" y="1"/>
                      <a:pt x="26" y="1"/>
                    </a:cubicBezTo>
                    <a:cubicBezTo>
                      <a:pt x="25" y="1"/>
                      <a:pt x="24" y="2"/>
                      <a:pt x="24" y="2"/>
                    </a:cubicBezTo>
                    <a:cubicBezTo>
                      <a:pt x="24" y="3"/>
                      <a:pt x="24" y="4"/>
                      <a:pt x="24" y="4"/>
                    </a:cubicBezTo>
                    <a:cubicBezTo>
                      <a:pt x="24" y="4"/>
                      <a:pt x="24" y="3"/>
                      <a:pt x="24" y="3"/>
                    </a:cubicBezTo>
                    <a:cubicBezTo>
                      <a:pt x="23" y="3"/>
                      <a:pt x="23" y="3"/>
                      <a:pt x="22" y="3"/>
                    </a:cubicBezTo>
                    <a:cubicBezTo>
                      <a:pt x="22" y="3"/>
                      <a:pt x="21" y="3"/>
                      <a:pt x="21" y="3"/>
                    </a:cubicBezTo>
                    <a:cubicBezTo>
                      <a:pt x="21" y="3"/>
                      <a:pt x="21" y="3"/>
                      <a:pt x="21" y="3"/>
                    </a:cubicBezTo>
                    <a:cubicBezTo>
                      <a:pt x="21" y="3"/>
                      <a:pt x="20" y="3"/>
                      <a:pt x="20" y="3"/>
                    </a:cubicBezTo>
                    <a:cubicBezTo>
                      <a:pt x="20" y="3"/>
                      <a:pt x="20" y="2"/>
                      <a:pt x="19" y="3"/>
                    </a:cubicBezTo>
                    <a:cubicBezTo>
                      <a:pt x="19" y="3"/>
                      <a:pt x="19" y="3"/>
                      <a:pt x="19" y="3"/>
                    </a:cubicBezTo>
                    <a:cubicBezTo>
                      <a:pt x="18" y="3"/>
                      <a:pt x="18" y="3"/>
                      <a:pt x="18" y="2"/>
                    </a:cubicBezTo>
                    <a:cubicBezTo>
                      <a:pt x="18" y="2"/>
                      <a:pt x="17" y="2"/>
                      <a:pt x="17" y="2"/>
                    </a:cubicBezTo>
                    <a:cubicBezTo>
                      <a:pt x="17" y="2"/>
                      <a:pt x="17" y="3"/>
                      <a:pt x="17" y="3"/>
                    </a:cubicBezTo>
                    <a:cubicBezTo>
                      <a:pt x="16" y="3"/>
                      <a:pt x="15" y="2"/>
                      <a:pt x="15" y="2"/>
                    </a:cubicBezTo>
                    <a:cubicBezTo>
                      <a:pt x="15" y="2"/>
                      <a:pt x="15" y="2"/>
                      <a:pt x="14" y="2"/>
                    </a:cubicBezTo>
                    <a:cubicBezTo>
                      <a:pt x="14" y="2"/>
                      <a:pt x="14" y="2"/>
                      <a:pt x="14" y="2"/>
                    </a:cubicBezTo>
                    <a:cubicBezTo>
                      <a:pt x="13" y="2"/>
                      <a:pt x="13" y="2"/>
                      <a:pt x="12" y="2"/>
                    </a:cubicBezTo>
                    <a:cubicBezTo>
                      <a:pt x="12" y="1"/>
                      <a:pt x="11" y="1"/>
                      <a:pt x="8" y="1"/>
                    </a:cubicBezTo>
                    <a:cubicBezTo>
                      <a:pt x="7" y="1"/>
                      <a:pt x="6" y="1"/>
                      <a:pt x="6" y="2"/>
                    </a:cubicBezTo>
                    <a:cubicBezTo>
                      <a:pt x="6" y="2"/>
                      <a:pt x="6" y="2"/>
                      <a:pt x="6" y="2"/>
                    </a:cubicBezTo>
                    <a:cubicBezTo>
                      <a:pt x="5" y="3"/>
                      <a:pt x="5" y="3"/>
                      <a:pt x="5" y="3"/>
                    </a:cubicBezTo>
                    <a:cubicBezTo>
                      <a:pt x="5" y="3"/>
                      <a:pt x="4" y="3"/>
                      <a:pt x="4" y="3"/>
                    </a:cubicBezTo>
                    <a:cubicBezTo>
                      <a:pt x="4" y="3"/>
                      <a:pt x="4" y="3"/>
                      <a:pt x="4" y="3"/>
                    </a:cubicBezTo>
                    <a:cubicBezTo>
                      <a:pt x="5" y="4"/>
                      <a:pt x="6" y="6"/>
                      <a:pt x="6" y="6"/>
                    </a:cubicBezTo>
                    <a:cubicBezTo>
                      <a:pt x="5" y="7"/>
                      <a:pt x="5" y="7"/>
                      <a:pt x="5" y="7"/>
                    </a:cubicBezTo>
                    <a:cubicBezTo>
                      <a:pt x="5" y="7"/>
                      <a:pt x="4" y="7"/>
                      <a:pt x="4" y="7"/>
                    </a:cubicBezTo>
                    <a:cubicBezTo>
                      <a:pt x="4" y="8"/>
                      <a:pt x="4" y="8"/>
                      <a:pt x="3" y="8"/>
                    </a:cubicBezTo>
                    <a:cubicBezTo>
                      <a:pt x="3" y="9"/>
                      <a:pt x="2" y="10"/>
                      <a:pt x="2" y="10"/>
                    </a:cubicBezTo>
                    <a:cubicBezTo>
                      <a:pt x="2" y="10"/>
                      <a:pt x="2" y="11"/>
                      <a:pt x="2" y="11"/>
                    </a:cubicBezTo>
                    <a:cubicBezTo>
                      <a:pt x="2" y="11"/>
                      <a:pt x="2" y="12"/>
                      <a:pt x="2" y="12"/>
                    </a:cubicBezTo>
                    <a:cubicBezTo>
                      <a:pt x="1" y="12"/>
                      <a:pt x="0" y="14"/>
                      <a:pt x="0" y="14"/>
                    </a:cubicBezTo>
                    <a:cubicBezTo>
                      <a:pt x="0" y="15"/>
                      <a:pt x="1" y="15"/>
                      <a:pt x="2" y="15"/>
                    </a:cubicBezTo>
                    <a:cubicBezTo>
                      <a:pt x="2" y="16"/>
                      <a:pt x="2" y="16"/>
                      <a:pt x="2" y="16"/>
                    </a:cubicBezTo>
                    <a:cubicBezTo>
                      <a:pt x="3" y="16"/>
                      <a:pt x="3" y="16"/>
                      <a:pt x="3" y="16"/>
                    </a:cubicBezTo>
                    <a:cubicBezTo>
                      <a:pt x="3" y="16"/>
                      <a:pt x="4" y="16"/>
                      <a:pt x="4" y="16"/>
                    </a:cubicBezTo>
                    <a:cubicBezTo>
                      <a:pt x="5" y="16"/>
                      <a:pt x="6" y="16"/>
                      <a:pt x="6" y="16"/>
                    </a:cubicBezTo>
                    <a:cubicBezTo>
                      <a:pt x="7" y="16"/>
                      <a:pt x="8" y="16"/>
                      <a:pt x="8" y="17"/>
                    </a:cubicBezTo>
                    <a:cubicBezTo>
                      <a:pt x="8" y="17"/>
                      <a:pt x="8" y="17"/>
                      <a:pt x="8" y="17"/>
                    </a:cubicBezTo>
                    <a:cubicBezTo>
                      <a:pt x="8" y="17"/>
                      <a:pt x="9" y="17"/>
                      <a:pt x="9" y="16"/>
                    </a:cubicBezTo>
                    <a:cubicBezTo>
                      <a:pt x="9" y="16"/>
                      <a:pt x="9" y="16"/>
                      <a:pt x="10" y="16"/>
                    </a:cubicBezTo>
                    <a:cubicBezTo>
                      <a:pt x="10" y="16"/>
                      <a:pt x="10" y="16"/>
                      <a:pt x="10" y="16"/>
                    </a:cubicBezTo>
                    <a:cubicBezTo>
                      <a:pt x="10" y="16"/>
                      <a:pt x="10" y="16"/>
                      <a:pt x="11" y="16"/>
                    </a:cubicBezTo>
                    <a:cubicBezTo>
                      <a:pt x="11" y="16"/>
                      <a:pt x="12" y="16"/>
                      <a:pt x="12" y="15"/>
                    </a:cubicBezTo>
                    <a:cubicBezTo>
                      <a:pt x="12" y="15"/>
                      <a:pt x="15" y="14"/>
                      <a:pt x="16" y="14"/>
                    </a:cubicBezTo>
                    <a:cubicBezTo>
                      <a:pt x="16" y="14"/>
                      <a:pt x="17" y="15"/>
                      <a:pt x="17" y="15"/>
                    </a:cubicBezTo>
                    <a:cubicBezTo>
                      <a:pt x="17" y="15"/>
                      <a:pt x="18" y="15"/>
                      <a:pt x="18" y="15"/>
                    </a:cubicBezTo>
                    <a:cubicBezTo>
                      <a:pt x="19" y="15"/>
                      <a:pt x="20" y="16"/>
                      <a:pt x="20" y="17"/>
                    </a:cubicBezTo>
                    <a:cubicBezTo>
                      <a:pt x="21" y="18"/>
                      <a:pt x="22" y="20"/>
                      <a:pt x="22" y="20"/>
                    </a:cubicBezTo>
                    <a:cubicBezTo>
                      <a:pt x="23" y="20"/>
                      <a:pt x="23" y="22"/>
                      <a:pt x="23" y="22"/>
                    </a:cubicBezTo>
                    <a:cubicBezTo>
                      <a:pt x="23" y="22"/>
                      <a:pt x="23" y="22"/>
                      <a:pt x="22" y="22"/>
                    </a:cubicBezTo>
                    <a:cubicBezTo>
                      <a:pt x="22" y="22"/>
                      <a:pt x="22" y="22"/>
                      <a:pt x="21" y="22"/>
                    </a:cubicBezTo>
                    <a:cubicBezTo>
                      <a:pt x="21" y="22"/>
                      <a:pt x="21" y="22"/>
                      <a:pt x="21" y="22"/>
                    </a:cubicBezTo>
                    <a:cubicBezTo>
                      <a:pt x="20" y="22"/>
                      <a:pt x="20" y="22"/>
                      <a:pt x="20" y="23"/>
                    </a:cubicBezTo>
                    <a:cubicBezTo>
                      <a:pt x="20" y="23"/>
                      <a:pt x="19" y="24"/>
                      <a:pt x="18" y="26"/>
                    </a:cubicBezTo>
                    <a:cubicBezTo>
                      <a:pt x="18" y="26"/>
                      <a:pt x="18" y="26"/>
                      <a:pt x="18" y="26"/>
                    </a:cubicBezTo>
                    <a:cubicBezTo>
                      <a:pt x="18" y="26"/>
                      <a:pt x="18" y="26"/>
                      <a:pt x="19" y="26"/>
                    </a:cubicBezTo>
                    <a:cubicBezTo>
                      <a:pt x="19" y="26"/>
                      <a:pt x="19" y="26"/>
                      <a:pt x="20" y="26"/>
                    </a:cubicBezTo>
                    <a:cubicBezTo>
                      <a:pt x="20" y="26"/>
                      <a:pt x="20" y="25"/>
                      <a:pt x="21" y="25"/>
                    </a:cubicBezTo>
                    <a:cubicBezTo>
                      <a:pt x="21" y="25"/>
                      <a:pt x="21" y="25"/>
                      <a:pt x="21" y="26"/>
                    </a:cubicBezTo>
                    <a:cubicBezTo>
                      <a:pt x="21" y="25"/>
                      <a:pt x="22" y="25"/>
                      <a:pt x="22" y="24"/>
                    </a:cubicBezTo>
                    <a:cubicBezTo>
                      <a:pt x="22" y="24"/>
                      <a:pt x="23" y="24"/>
                      <a:pt x="23" y="24"/>
                    </a:cubicBezTo>
                    <a:cubicBezTo>
                      <a:pt x="23" y="24"/>
                      <a:pt x="24" y="23"/>
                      <a:pt x="24" y="22"/>
                    </a:cubicBezTo>
                    <a:cubicBezTo>
                      <a:pt x="24" y="22"/>
                      <a:pt x="25" y="21"/>
                      <a:pt x="25" y="21"/>
                    </a:cubicBezTo>
                    <a:cubicBezTo>
                      <a:pt x="26" y="21"/>
                      <a:pt x="26" y="21"/>
                      <a:pt x="26" y="21"/>
                    </a:cubicBezTo>
                    <a:cubicBezTo>
                      <a:pt x="27" y="21"/>
                      <a:pt x="27" y="21"/>
                      <a:pt x="28" y="21"/>
                    </a:cubicBezTo>
                    <a:cubicBezTo>
                      <a:pt x="28" y="21"/>
                      <a:pt x="28" y="21"/>
                      <a:pt x="29" y="21"/>
                    </a:cubicBezTo>
                    <a:cubicBezTo>
                      <a:pt x="29" y="21"/>
                      <a:pt x="29" y="21"/>
                      <a:pt x="29" y="21"/>
                    </a:cubicBezTo>
                    <a:cubicBezTo>
                      <a:pt x="29" y="21"/>
                      <a:pt x="29" y="21"/>
                      <a:pt x="29" y="22"/>
                    </a:cubicBezTo>
                    <a:cubicBezTo>
                      <a:pt x="29" y="22"/>
                      <a:pt x="29" y="22"/>
                      <a:pt x="29" y="22"/>
                    </a:cubicBezTo>
                    <a:cubicBezTo>
                      <a:pt x="29" y="22"/>
                      <a:pt x="29" y="22"/>
                      <a:pt x="29" y="23"/>
                    </a:cubicBezTo>
                    <a:cubicBezTo>
                      <a:pt x="29" y="23"/>
                      <a:pt x="30" y="23"/>
                      <a:pt x="31" y="23"/>
                    </a:cubicBezTo>
                    <a:cubicBezTo>
                      <a:pt x="31" y="23"/>
                      <a:pt x="31" y="23"/>
                      <a:pt x="31" y="23"/>
                    </a:cubicBezTo>
                    <a:cubicBezTo>
                      <a:pt x="32" y="23"/>
                      <a:pt x="32" y="23"/>
                      <a:pt x="32" y="23"/>
                    </a:cubicBezTo>
                    <a:cubicBezTo>
                      <a:pt x="33" y="23"/>
                      <a:pt x="34" y="23"/>
                      <a:pt x="34" y="23"/>
                    </a:cubicBezTo>
                    <a:cubicBezTo>
                      <a:pt x="34" y="24"/>
                      <a:pt x="33" y="24"/>
                      <a:pt x="31" y="25"/>
                    </a:cubicBezTo>
                    <a:cubicBezTo>
                      <a:pt x="31" y="25"/>
                      <a:pt x="30" y="25"/>
                      <a:pt x="30" y="25"/>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4" name="Freeform 163">
                <a:extLst>
                  <a:ext uri="{FF2B5EF4-FFF2-40B4-BE49-F238E27FC236}">
                    <a16:creationId xmlns:a16="http://schemas.microsoft.com/office/drawing/2014/main" id="{7952EC85-4CC8-444B-808C-B6135F0FC596}"/>
                  </a:ext>
                </a:extLst>
              </p:cNvPr>
              <p:cNvSpPr>
                <a:spLocks/>
              </p:cNvSpPr>
              <p:nvPr userDrawn="1"/>
            </p:nvSpPr>
            <p:spPr bwMode="auto">
              <a:xfrm>
                <a:off x="4046" y="1727"/>
                <a:ext cx="162" cy="115"/>
              </a:xfrm>
              <a:custGeom>
                <a:avLst/>
                <a:gdLst>
                  <a:gd name="T0" fmla="*/ 21 w 27"/>
                  <a:gd name="T1" fmla="*/ 19 h 19"/>
                  <a:gd name="T2" fmla="*/ 21 w 27"/>
                  <a:gd name="T3" fmla="*/ 18 h 19"/>
                  <a:gd name="T4" fmla="*/ 23 w 27"/>
                  <a:gd name="T5" fmla="*/ 16 h 19"/>
                  <a:gd name="T6" fmla="*/ 25 w 27"/>
                  <a:gd name="T7" fmla="*/ 16 h 19"/>
                  <a:gd name="T8" fmla="*/ 24 w 27"/>
                  <a:gd name="T9" fmla="*/ 14 h 19"/>
                  <a:gd name="T10" fmla="*/ 24 w 27"/>
                  <a:gd name="T11" fmla="*/ 12 h 19"/>
                  <a:gd name="T12" fmla="*/ 26 w 27"/>
                  <a:gd name="T13" fmla="*/ 12 h 19"/>
                  <a:gd name="T14" fmla="*/ 26 w 27"/>
                  <a:gd name="T15" fmla="*/ 10 h 19"/>
                  <a:gd name="T16" fmla="*/ 24 w 27"/>
                  <a:gd name="T17" fmla="*/ 8 h 19"/>
                  <a:gd name="T18" fmla="*/ 23 w 27"/>
                  <a:gd name="T19" fmla="*/ 6 h 19"/>
                  <a:gd name="T20" fmla="*/ 22 w 27"/>
                  <a:gd name="T21" fmla="*/ 4 h 19"/>
                  <a:gd name="T22" fmla="*/ 22 w 27"/>
                  <a:gd name="T23" fmla="*/ 2 h 19"/>
                  <a:gd name="T24" fmla="*/ 20 w 27"/>
                  <a:gd name="T25" fmla="*/ 1 h 19"/>
                  <a:gd name="T26" fmla="*/ 19 w 27"/>
                  <a:gd name="T27" fmla="*/ 1 h 19"/>
                  <a:gd name="T28" fmla="*/ 18 w 27"/>
                  <a:gd name="T29" fmla="*/ 1 h 19"/>
                  <a:gd name="T30" fmla="*/ 16 w 27"/>
                  <a:gd name="T31" fmla="*/ 1 h 19"/>
                  <a:gd name="T32" fmla="*/ 15 w 27"/>
                  <a:gd name="T33" fmla="*/ 0 h 19"/>
                  <a:gd name="T34" fmla="*/ 14 w 27"/>
                  <a:gd name="T35" fmla="*/ 1 h 19"/>
                  <a:gd name="T36" fmla="*/ 12 w 27"/>
                  <a:gd name="T37" fmla="*/ 1 h 19"/>
                  <a:gd name="T38" fmla="*/ 11 w 27"/>
                  <a:gd name="T39" fmla="*/ 2 h 19"/>
                  <a:gd name="T40" fmla="*/ 10 w 27"/>
                  <a:gd name="T41" fmla="*/ 4 h 19"/>
                  <a:gd name="T42" fmla="*/ 9 w 27"/>
                  <a:gd name="T43" fmla="*/ 5 h 19"/>
                  <a:gd name="T44" fmla="*/ 7 w 27"/>
                  <a:gd name="T45" fmla="*/ 6 h 19"/>
                  <a:gd name="T46" fmla="*/ 7 w 27"/>
                  <a:gd name="T47" fmla="*/ 8 h 19"/>
                  <a:gd name="T48" fmla="*/ 4 w 27"/>
                  <a:gd name="T49" fmla="*/ 9 h 19"/>
                  <a:gd name="T50" fmla="*/ 1 w 27"/>
                  <a:gd name="T51" fmla="*/ 9 h 19"/>
                  <a:gd name="T52" fmla="*/ 2 w 27"/>
                  <a:gd name="T53" fmla="*/ 11 h 19"/>
                  <a:gd name="T54" fmla="*/ 2 w 27"/>
                  <a:gd name="T55" fmla="*/ 14 h 19"/>
                  <a:gd name="T56" fmla="*/ 1 w 27"/>
                  <a:gd name="T57" fmla="*/ 16 h 19"/>
                  <a:gd name="T58" fmla="*/ 1 w 27"/>
                  <a:gd name="T59" fmla="*/ 18 h 19"/>
                  <a:gd name="T60" fmla="*/ 3 w 27"/>
                  <a:gd name="T61" fmla="*/ 18 h 19"/>
                  <a:gd name="T62" fmla="*/ 5 w 27"/>
                  <a:gd name="T63" fmla="*/ 17 h 19"/>
                  <a:gd name="T64" fmla="*/ 11 w 27"/>
                  <a:gd name="T65" fmla="*/ 18 h 19"/>
                  <a:gd name="T66" fmla="*/ 12 w 27"/>
                  <a:gd name="T67" fmla="*/ 18 h 19"/>
                  <a:gd name="T68" fmla="*/ 14 w 27"/>
                  <a:gd name="T69" fmla="*/ 18 h 19"/>
                  <a:gd name="T70" fmla="*/ 15 w 27"/>
                  <a:gd name="T71" fmla="*/ 18 h 19"/>
                  <a:gd name="T72" fmla="*/ 16 w 27"/>
                  <a:gd name="T73" fmla="*/ 18 h 19"/>
                  <a:gd name="T74" fmla="*/ 18 w 27"/>
                  <a:gd name="T75"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7" h="19">
                    <a:moveTo>
                      <a:pt x="19" y="19"/>
                    </a:moveTo>
                    <a:cubicBezTo>
                      <a:pt x="19" y="19"/>
                      <a:pt x="20" y="19"/>
                      <a:pt x="21" y="19"/>
                    </a:cubicBezTo>
                    <a:cubicBezTo>
                      <a:pt x="21" y="19"/>
                      <a:pt x="21" y="19"/>
                      <a:pt x="21" y="19"/>
                    </a:cubicBezTo>
                    <a:cubicBezTo>
                      <a:pt x="21" y="19"/>
                      <a:pt x="21" y="19"/>
                      <a:pt x="21" y="18"/>
                    </a:cubicBezTo>
                    <a:cubicBezTo>
                      <a:pt x="21" y="18"/>
                      <a:pt x="22" y="17"/>
                      <a:pt x="23" y="16"/>
                    </a:cubicBezTo>
                    <a:cubicBezTo>
                      <a:pt x="23" y="16"/>
                      <a:pt x="23" y="16"/>
                      <a:pt x="23" y="16"/>
                    </a:cubicBezTo>
                    <a:cubicBezTo>
                      <a:pt x="23" y="16"/>
                      <a:pt x="23" y="16"/>
                      <a:pt x="23" y="16"/>
                    </a:cubicBezTo>
                    <a:cubicBezTo>
                      <a:pt x="23" y="16"/>
                      <a:pt x="24" y="16"/>
                      <a:pt x="25" y="16"/>
                    </a:cubicBezTo>
                    <a:cubicBezTo>
                      <a:pt x="24" y="16"/>
                      <a:pt x="24" y="15"/>
                      <a:pt x="24" y="15"/>
                    </a:cubicBezTo>
                    <a:cubicBezTo>
                      <a:pt x="24" y="14"/>
                      <a:pt x="24" y="14"/>
                      <a:pt x="24" y="14"/>
                    </a:cubicBezTo>
                    <a:cubicBezTo>
                      <a:pt x="24" y="13"/>
                      <a:pt x="23" y="12"/>
                      <a:pt x="24" y="12"/>
                    </a:cubicBezTo>
                    <a:cubicBezTo>
                      <a:pt x="24" y="12"/>
                      <a:pt x="24" y="12"/>
                      <a:pt x="24" y="12"/>
                    </a:cubicBezTo>
                    <a:cubicBezTo>
                      <a:pt x="24" y="12"/>
                      <a:pt x="25" y="12"/>
                      <a:pt x="25" y="12"/>
                    </a:cubicBezTo>
                    <a:cubicBezTo>
                      <a:pt x="25" y="12"/>
                      <a:pt x="26" y="12"/>
                      <a:pt x="26" y="12"/>
                    </a:cubicBezTo>
                    <a:cubicBezTo>
                      <a:pt x="27" y="12"/>
                      <a:pt x="27" y="11"/>
                      <a:pt x="27" y="11"/>
                    </a:cubicBezTo>
                    <a:cubicBezTo>
                      <a:pt x="27" y="11"/>
                      <a:pt x="26" y="10"/>
                      <a:pt x="26" y="10"/>
                    </a:cubicBezTo>
                    <a:cubicBezTo>
                      <a:pt x="25" y="10"/>
                      <a:pt x="25" y="9"/>
                      <a:pt x="25" y="9"/>
                    </a:cubicBezTo>
                    <a:cubicBezTo>
                      <a:pt x="25" y="9"/>
                      <a:pt x="24" y="8"/>
                      <a:pt x="24" y="8"/>
                    </a:cubicBezTo>
                    <a:cubicBezTo>
                      <a:pt x="24" y="8"/>
                      <a:pt x="23" y="7"/>
                      <a:pt x="23" y="7"/>
                    </a:cubicBezTo>
                    <a:cubicBezTo>
                      <a:pt x="23" y="7"/>
                      <a:pt x="23" y="6"/>
                      <a:pt x="23" y="6"/>
                    </a:cubicBezTo>
                    <a:cubicBezTo>
                      <a:pt x="22" y="6"/>
                      <a:pt x="22" y="5"/>
                      <a:pt x="22" y="5"/>
                    </a:cubicBezTo>
                    <a:cubicBezTo>
                      <a:pt x="22" y="4"/>
                      <a:pt x="22" y="4"/>
                      <a:pt x="22" y="4"/>
                    </a:cubicBezTo>
                    <a:cubicBezTo>
                      <a:pt x="22" y="4"/>
                      <a:pt x="22" y="4"/>
                      <a:pt x="22" y="3"/>
                    </a:cubicBezTo>
                    <a:cubicBezTo>
                      <a:pt x="22" y="3"/>
                      <a:pt x="22" y="2"/>
                      <a:pt x="22" y="2"/>
                    </a:cubicBezTo>
                    <a:cubicBezTo>
                      <a:pt x="22" y="2"/>
                      <a:pt x="22" y="2"/>
                      <a:pt x="22" y="2"/>
                    </a:cubicBezTo>
                    <a:cubicBezTo>
                      <a:pt x="22" y="2"/>
                      <a:pt x="21" y="1"/>
                      <a:pt x="20" y="1"/>
                    </a:cubicBezTo>
                    <a:cubicBezTo>
                      <a:pt x="20" y="1"/>
                      <a:pt x="20" y="1"/>
                      <a:pt x="20" y="1"/>
                    </a:cubicBezTo>
                    <a:cubicBezTo>
                      <a:pt x="19" y="1"/>
                      <a:pt x="19" y="1"/>
                      <a:pt x="19" y="1"/>
                    </a:cubicBezTo>
                    <a:cubicBezTo>
                      <a:pt x="19" y="2"/>
                      <a:pt x="19" y="2"/>
                      <a:pt x="18" y="2"/>
                    </a:cubicBezTo>
                    <a:cubicBezTo>
                      <a:pt x="18" y="2"/>
                      <a:pt x="18" y="2"/>
                      <a:pt x="18" y="1"/>
                    </a:cubicBezTo>
                    <a:cubicBezTo>
                      <a:pt x="17" y="1"/>
                      <a:pt x="17" y="1"/>
                      <a:pt x="16" y="1"/>
                    </a:cubicBezTo>
                    <a:cubicBezTo>
                      <a:pt x="16" y="1"/>
                      <a:pt x="16" y="1"/>
                      <a:pt x="16" y="1"/>
                    </a:cubicBezTo>
                    <a:cubicBezTo>
                      <a:pt x="15" y="1"/>
                      <a:pt x="15" y="1"/>
                      <a:pt x="15" y="0"/>
                    </a:cubicBezTo>
                    <a:cubicBezTo>
                      <a:pt x="15" y="0"/>
                      <a:pt x="15" y="0"/>
                      <a:pt x="15" y="0"/>
                    </a:cubicBezTo>
                    <a:cubicBezTo>
                      <a:pt x="14" y="0"/>
                      <a:pt x="14" y="0"/>
                      <a:pt x="14" y="0"/>
                    </a:cubicBezTo>
                    <a:cubicBezTo>
                      <a:pt x="14" y="1"/>
                      <a:pt x="14" y="1"/>
                      <a:pt x="14" y="1"/>
                    </a:cubicBezTo>
                    <a:cubicBezTo>
                      <a:pt x="13" y="1"/>
                      <a:pt x="13" y="1"/>
                      <a:pt x="13" y="1"/>
                    </a:cubicBezTo>
                    <a:cubicBezTo>
                      <a:pt x="13" y="1"/>
                      <a:pt x="12" y="1"/>
                      <a:pt x="12" y="1"/>
                    </a:cubicBezTo>
                    <a:cubicBezTo>
                      <a:pt x="12" y="1"/>
                      <a:pt x="12" y="1"/>
                      <a:pt x="12" y="1"/>
                    </a:cubicBezTo>
                    <a:cubicBezTo>
                      <a:pt x="11" y="1"/>
                      <a:pt x="11" y="2"/>
                      <a:pt x="11" y="2"/>
                    </a:cubicBezTo>
                    <a:cubicBezTo>
                      <a:pt x="10" y="2"/>
                      <a:pt x="10" y="3"/>
                      <a:pt x="10" y="3"/>
                    </a:cubicBezTo>
                    <a:cubicBezTo>
                      <a:pt x="10" y="3"/>
                      <a:pt x="10" y="4"/>
                      <a:pt x="10" y="4"/>
                    </a:cubicBezTo>
                    <a:cubicBezTo>
                      <a:pt x="10" y="4"/>
                      <a:pt x="10" y="4"/>
                      <a:pt x="10" y="4"/>
                    </a:cubicBezTo>
                    <a:cubicBezTo>
                      <a:pt x="9" y="4"/>
                      <a:pt x="9" y="5"/>
                      <a:pt x="9" y="5"/>
                    </a:cubicBezTo>
                    <a:cubicBezTo>
                      <a:pt x="9" y="5"/>
                      <a:pt x="9" y="5"/>
                      <a:pt x="9" y="5"/>
                    </a:cubicBezTo>
                    <a:cubicBezTo>
                      <a:pt x="8" y="5"/>
                      <a:pt x="7" y="6"/>
                      <a:pt x="7" y="6"/>
                    </a:cubicBezTo>
                    <a:cubicBezTo>
                      <a:pt x="7" y="7"/>
                      <a:pt x="7" y="7"/>
                      <a:pt x="7" y="7"/>
                    </a:cubicBezTo>
                    <a:cubicBezTo>
                      <a:pt x="7" y="7"/>
                      <a:pt x="7" y="8"/>
                      <a:pt x="7" y="8"/>
                    </a:cubicBezTo>
                    <a:cubicBezTo>
                      <a:pt x="6" y="8"/>
                      <a:pt x="5" y="8"/>
                      <a:pt x="5" y="8"/>
                    </a:cubicBezTo>
                    <a:cubicBezTo>
                      <a:pt x="5" y="9"/>
                      <a:pt x="4" y="9"/>
                      <a:pt x="4" y="9"/>
                    </a:cubicBezTo>
                    <a:cubicBezTo>
                      <a:pt x="4" y="9"/>
                      <a:pt x="3" y="9"/>
                      <a:pt x="3" y="9"/>
                    </a:cubicBezTo>
                    <a:cubicBezTo>
                      <a:pt x="3" y="9"/>
                      <a:pt x="3" y="9"/>
                      <a:pt x="1" y="9"/>
                    </a:cubicBezTo>
                    <a:cubicBezTo>
                      <a:pt x="1" y="9"/>
                      <a:pt x="1" y="9"/>
                      <a:pt x="1" y="9"/>
                    </a:cubicBezTo>
                    <a:cubicBezTo>
                      <a:pt x="1" y="10"/>
                      <a:pt x="1" y="11"/>
                      <a:pt x="2" y="11"/>
                    </a:cubicBezTo>
                    <a:cubicBezTo>
                      <a:pt x="2" y="12"/>
                      <a:pt x="2" y="13"/>
                      <a:pt x="2" y="13"/>
                    </a:cubicBezTo>
                    <a:cubicBezTo>
                      <a:pt x="2" y="14"/>
                      <a:pt x="2" y="14"/>
                      <a:pt x="2" y="14"/>
                    </a:cubicBezTo>
                    <a:cubicBezTo>
                      <a:pt x="1" y="14"/>
                      <a:pt x="0" y="15"/>
                      <a:pt x="0" y="15"/>
                    </a:cubicBezTo>
                    <a:cubicBezTo>
                      <a:pt x="0" y="16"/>
                      <a:pt x="1" y="16"/>
                      <a:pt x="1" y="16"/>
                    </a:cubicBezTo>
                    <a:cubicBezTo>
                      <a:pt x="1" y="16"/>
                      <a:pt x="1" y="16"/>
                      <a:pt x="1" y="17"/>
                    </a:cubicBezTo>
                    <a:cubicBezTo>
                      <a:pt x="1" y="17"/>
                      <a:pt x="1" y="18"/>
                      <a:pt x="1" y="18"/>
                    </a:cubicBezTo>
                    <a:cubicBezTo>
                      <a:pt x="1" y="18"/>
                      <a:pt x="1" y="18"/>
                      <a:pt x="1" y="18"/>
                    </a:cubicBezTo>
                    <a:cubicBezTo>
                      <a:pt x="2" y="18"/>
                      <a:pt x="2" y="18"/>
                      <a:pt x="3" y="18"/>
                    </a:cubicBezTo>
                    <a:cubicBezTo>
                      <a:pt x="3" y="18"/>
                      <a:pt x="3" y="18"/>
                      <a:pt x="3" y="18"/>
                    </a:cubicBezTo>
                    <a:cubicBezTo>
                      <a:pt x="3" y="17"/>
                      <a:pt x="4" y="17"/>
                      <a:pt x="5" y="17"/>
                    </a:cubicBezTo>
                    <a:cubicBezTo>
                      <a:pt x="8" y="17"/>
                      <a:pt x="9" y="17"/>
                      <a:pt x="10" y="17"/>
                    </a:cubicBezTo>
                    <a:cubicBezTo>
                      <a:pt x="10" y="18"/>
                      <a:pt x="10" y="18"/>
                      <a:pt x="11" y="18"/>
                    </a:cubicBezTo>
                    <a:cubicBezTo>
                      <a:pt x="11" y="18"/>
                      <a:pt x="11" y="18"/>
                      <a:pt x="11" y="18"/>
                    </a:cubicBezTo>
                    <a:cubicBezTo>
                      <a:pt x="12" y="18"/>
                      <a:pt x="12" y="18"/>
                      <a:pt x="12" y="18"/>
                    </a:cubicBezTo>
                    <a:cubicBezTo>
                      <a:pt x="13" y="18"/>
                      <a:pt x="13" y="18"/>
                      <a:pt x="14" y="18"/>
                    </a:cubicBezTo>
                    <a:cubicBezTo>
                      <a:pt x="14" y="18"/>
                      <a:pt x="14" y="18"/>
                      <a:pt x="14" y="18"/>
                    </a:cubicBezTo>
                    <a:cubicBezTo>
                      <a:pt x="14" y="18"/>
                      <a:pt x="14" y="18"/>
                      <a:pt x="14" y="18"/>
                    </a:cubicBezTo>
                    <a:cubicBezTo>
                      <a:pt x="14" y="18"/>
                      <a:pt x="15" y="18"/>
                      <a:pt x="15" y="18"/>
                    </a:cubicBezTo>
                    <a:cubicBezTo>
                      <a:pt x="15" y="18"/>
                      <a:pt x="16" y="18"/>
                      <a:pt x="16" y="18"/>
                    </a:cubicBezTo>
                    <a:cubicBezTo>
                      <a:pt x="16" y="18"/>
                      <a:pt x="16" y="18"/>
                      <a:pt x="16" y="18"/>
                    </a:cubicBezTo>
                    <a:cubicBezTo>
                      <a:pt x="17" y="18"/>
                      <a:pt x="17" y="18"/>
                      <a:pt x="17" y="19"/>
                    </a:cubicBezTo>
                    <a:cubicBezTo>
                      <a:pt x="18" y="19"/>
                      <a:pt x="18" y="19"/>
                      <a:pt x="18" y="19"/>
                    </a:cubicBezTo>
                    <a:cubicBezTo>
                      <a:pt x="18" y="19"/>
                      <a:pt x="19" y="19"/>
                      <a:pt x="19" y="19"/>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75" name="Freeform 164">
                <a:extLst>
                  <a:ext uri="{FF2B5EF4-FFF2-40B4-BE49-F238E27FC236}">
                    <a16:creationId xmlns:a16="http://schemas.microsoft.com/office/drawing/2014/main" id="{3BE87890-DD4F-46E3-8FC1-37EA00DFD206}"/>
                  </a:ext>
                </a:extLst>
              </p:cNvPr>
              <p:cNvSpPr>
                <a:spLocks/>
              </p:cNvSpPr>
              <p:nvPr userDrawn="1"/>
            </p:nvSpPr>
            <p:spPr bwMode="auto">
              <a:xfrm>
                <a:off x="4046" y="1727"/>
                <a:ext cx="162" cy="115"/>
              </a:xfrm>
              <a:custGeom>
                <a:avLst/>
                <a:gdLst>
                  <a:gd name="T0" fmla="*/ 21 w 27"/>
                  <a:gd name="T1" fmla="*/ 19 h 19"/>
                  <a:gd name="T2" fmla="*/ 21 w 27"/>
                  <a:gd name="T3" fmla="*/ 18 h 19"/>
                  <a:gd name="T4" fmla="*/ 23 w 27"/>
                  <a:gd name="T5" fmla="*/ 16 h 19"/>
                  <a:gd name="T6" fmla="*/ 25 w 27"/>
                  <a:gd name="T7" fmla="*/ 16 h 19"/>
                  <a:gd name="T8" fmla="*/ 24 w 27"/>
                  <a:gd name="T9" fmla="*/ 14 h 19"/>
                  <a:gd name="T10" fmla="*/ 24 w 27"/>
                  <a:gd name="T11" fmla="*/ 12 h 19"/>
                  <a:gd name="T12" fmla="*/ 26 w 27"/>
                  <a:gd name="T13" fmla="*/ 12 h 19"/>
                  <a:gd name="T14" fmla="*/ 26 w 27"/>
                  <a:gd name="T15" fmla="*/ 10 h 19"/>
                  <a:gd name="T16" fmla="*/ 24 w 27"/>
                  <a:gd name="T17" fmla="*/ 8 h 19"/>
                  <a:gd name="T18" fmla="*/ 23 w 27"/>
                  <a:gd name="T19" fmla="*/ 6 h 19"/>
                  <a:gd name="T20" fmla="*/ 22 w 27"/>
                  <a:gd name="T21" fmla="*/ 4 h 19"/>
                  <a:gd name="T22" fmla="*/ 22 w 27"/>
                  <a:gd name="T23" fmla="*/ 2 h 19"/>
                  <a:gd name="T24" fmla="*/ 20 w 27"/>
                  <a:gd name="T25" fmla="*/ 1 h 19"/>
                  <a:gd name="T26" fmla="*/ 19 w 27"/>
                  <a:gd name="T27" fmla="*/ 1 h 19"/>
                  <a:gd name="T28" fmla="*/ 18 w 27"/>
                  <a:gd name="T29" fmla="*/ 1 h 19"/>
                  <a:gd name="T30" fmla="*/ 16 w 27"/>
                  <a:gd name="T31" fmla="*/ 1 h 19"/>
                  <a:gd name="T32" fmla="*/ 15 w 27"/>
                  <a:gd name="T33" fmla="*/ 0 h 19"/>
                  <a:gd name="T34" fmla="*/ 14 w 27"/>
                  <a:gd name="T35" fmla="*/ 1 h 19"/>
                  <a:gd name="T36" fmla="*/ 12 w 27"/>
                  <a:gd name="T37" fmla="*/ 1 h 19"/>
                  <a:gd name="T38" fmla="*/ 11 w 27"/>
                  <a:gd name="T39" fmla="*/ 2 h 19"/>
                  <a:gd name="T40" fmla="*/ 10 w 27"/>
                  <a:gd name="T41" fmla="*/ 4 h 19"/>
                  <a:gd name="T42" fmla="*/ 9 w 27"/>
                  <a:gd name="T43" fmla="*/ 5 h 19"/>
                  <a:gd name="T44" fmla="*/ 7 w 27"/>
                  <a:gd name="T45" fmla="*/ 6 h 19"/>
                  <a:gd name="T46" fmla="*/ 7 w 27"/>
                  <a:gd name="T47" fmla="*/ 8 h 19"/>
                  <a:gd name="T48" fmla="*/ 4 w 27"/>
                  <a:gd name="T49" fmla="*/ 9 h 19"/>
                  <a:gd name="T50" fmla="*/ 1 w 27"/>
                  <a:gd name="T51" fmla="*/ 9 h 19"/>
                  <a:gd name="T52" fmla="*/ 2 w 27"/>
                  <a:gd name="T53" fmla="*/ 11 h 19"/>
                  <a:gd name="T54" fmla="*/ 2 w 27"/>
                  <a:gd name="T55" fmla="*/ 14 h 19"/>
                  <a:gd name="T56" fmla="*/ 1 w 27"/>
                  <a:gd name="T57" fmla="*/ 16 h 19"/>
                  <a:gd name="T58" fmla="*/ 1 w 27"/>
                  <a:gd name="T59" fmla="*/ 18 h 19"/>
                  <a:gd name="T60" fmla="*/ 3 w 27"/>
                  <a:gd name="T61" fmla="*/ 18 h 19"/>
                  <a:gd name="T62" fmla="*/ 5 w 27"/>
                  <a:gd name="T63" fmla="*/ 17 h 19"/>
                  <a:gd name="T64" fmla="*/ 11 w 27"/>
                  <a:gd name="T65" fmla="*/ 18 h 19"/>
                  <a:gd name="T66" fmla="*/ 12 w 27"/>
                  <a:gd name="T67" fmla="*/ 18 h 19"/>
                  <a:gd name="T68" fmla="*/ 14 w 27"/>
                  <a:gd name="T69" fmla="*/ 18 h 19"/>
                  <a:gd name="T70" fmla="*/ 15 w 27"/>
                  <a:gd name="T71" fmla="*/ 18 h 19"/>
                  <a:gd name="T72" fmla="*/ 16 w 27"/>
                  <a:gd name="T73" fmla="*/ 18 h 19"/>
                  <a:gd name="T74" fmla="*/ 18 w 27"/>
                  <a:gd name="T75"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7" h="19">
                    <a:moveTo>
                      <a:pt x="19" y="19"/>
                    </a:moveTo>
                    <a:cubicBezTo>
                      <a:pt x="19" y="19"/>
                      <a:pt x="20" y="19"/>
                      <a:pt x="21" y="19"/>
                    </a:cubicBezTo>
                    <a:cubicBezTo>
                      <a:pt x="21" y="19"/>
                      <a:pt x="21" y="19"/>
                      <a:pt x="21" y="19"/>
                    </a:cubicBezTo>
                    <a:cubicBezTo>
                      <a:pt x="21" y="19"/>
                      <a:pt x="21" y="19"/>
                      <a:pt x="21" y="18"/>
                    </a:cubicBezTo>
                    <a:cubicBezTo>
                      <a:pt x="21" y="18"/>
                      <a:pt x="22" y="17"/>
                      <a:pt x="23" y="16"/>
                    </a:cubicBezTo>
                    <a:cubicBezTo>
                      <a:pt x="23" y="16"/>
                      <a:pt x="23" y="16"/>
                      <a:pt x="23" y="16"/>
                    </a:cubicBezTo>
                    <a:cubicBezTo>
                      <a:pt x="23" y="16"/>
                      <a:pt x="23" y="16"/>
                      <a:pt x="23" y="16"/>
                    </a:cubicBezTo>
                    <a:cubicBezTo>
                      <a:pt x="23" y="16"/>
                      <a:pt x="24" y="16"/>
                      <a:pt x="25" y="16"/>
                    </a:cubicBezTo>
                    <a:cubicBezTo>
                      <a:pt x="24" y="16"/>
                      <a:pt x="24" y="15"/>
                      <a:pt x="24" y="15"/>
                    </a:cubicBezTo>
                    <a:cubicBezTo>
                      <a:pt x="24" y="14"/>
                      <a:pt x="24" y="14"/>
                      <a:pt x="24" y="14"/>
                    </a:cubicBezTo>
                    <a:cubicBezTo>
                      <a:pt x="24" y="13"/>
                      <a:pt x="23" y="12"/>
                      <a:pt x="24" y="12"/>
                    </a:cubicBezTo>
                    <a:cubicBezTo>
                      <a:pt x="24" y="12"/>
                      <a:pt x="24" y="12"/>
                      <a:pt x="24" y="12"/>
                    </a:cubicBezTo>
                    <a:cubicBezTo>
                      <a:pt x="24" y="12"/>
                      <a:pt x="25" y="12"/>
                      <a:pt x="25" y="12"/>
                    </a:cubicBezTo>
                    <a:cubicBezTo>
                      <a:pt x="25" y="12"/>
                      <a:pt x="26" y="12"/>
                      <a:pt x="26" y="12"/>
                    </a:cubicBezTo>
                    <a:cubicBezTo>
                      <a:pt x="27" y="12"/>
                      <a:pt x="27" y="11"/>
                      <a:pt x="27" y="11"/>
                    </a:cubicBezTo>
                    <a:cubicBezTo>
                      <a:pt x="27" y="11"/>
                      <a:pt x="26" y="10"/>
                      <a:pt x="26" y="10"/>
                    </a:cubicBezTo>
                    <a:cubicBezTo>
                      <a:pt x="25" y="10"/>
                      <a:pt x="25" y="9"/>
                      <a:pt x="25" y="9"/>
                    </a:cubicBezTo>
                    <a:cubicBezTo>
                      <a:pt x="25" y="9"/>
                      <a:pt x="24" y="8"/>
                      <a:pt x="24" y="8"/>
                    </a:cubicBezTo>
                    <a:cubicBezTo>
                      <a:pt x="24" y="8"/>
                      <a:pt x="23" y="7"/>
                      <a:pt x="23" y="7"/>
                    </a:cubicBezTo>
                    <a:cubicBezTo>
                      <a:pt x="23" y="7"/>
                      <a:pt x="23" y="6"/>
                      <a:pt x="23" y="6"/>
                    </a:cubicBezTo>
                    <a:cubicBezTo>
                      <a:pt x="22" y="6"/>
                      <a:pt x="22" y="5"/>
                      <a:pt x="22" y="5"/>
                    </a:cubicBezTo>
                    <a:cubicBezTo>
                      <a:pt x="22" y="4"/>
                      <a:pt x="22" y="4"/>
                      <a:pt x="22" y="4"/>
                    </a:cubicBezTo>
                    <a:cubicBezTo>
                      <a:pt x="22" y="4"/>
                      <a:pt x="22" y="4"/>
                      <a:pt x="22" y="3"/>
                    </a:cubicBezTo>
                    <a:cubicBezTo>
                      <a:pt x="22" y="3"/>
                      <a:pt x="22" y="2"/>
                      <a:pt x="22" y="2"/>
                    </a:cubicBezTo>
                    <a:cubicBezTo>
                      <a:pt x="22" y="2"/>
                      <a:pt x="22" y="2"/>
                      <a:pt x="22" y="2"/>
                    </a:cubicBezTo>
                    <a:cubicBezTo>
                      <a:pt x="22" y="2"/>
                      <a:pt x="21" y="1"/>
                      <a:pt x="20" y="1"/>
                    </a:cubicBezTo>
                    <a:cubicBezTo>
                      <a:pt x="20" y="1"/>
                      <a:pt x="20" y="1"/>
                      <a:pt x="20" y="1"/>
                    </a:cubicBezTo>
                    <a:cubicBezTo>
                      <a:pt x="19" y="1"/>
                      <a:pt x="19" y="1"/>
                      <a:pt x="19" y="1"/>
                    </a:cubicBezTo>
                    <a:cubicBezTo>
                      <a:pt x="19" y="2"/>
                      <a:pt x="19" y="2"/>
                      <a:pt x="18" y="2"/>
                    </a:cubicBezTo>
                    <a:cubicBezTo>
                      <a:pt x="18" y="2"/>
                      <a:pt x="18" y="2"/>
                      <a:pt x="18" y="1"/>
                    </a:cubicBezTo>
                    <a:cubicBezTo>
                      <a:pt x="17" y="1"/>
                      <a:pt x="17" y="1"/>
                      <a:pt x="16" y="1"/>
                    </a:cubicBezTo>
                    <a:cubicBezTo>
                      <a:pt x="16" y="1"/>
                      <a:pt x="16" y="1"/>
                      <a:pt x="16" y="1"/>
                    </a:cubicBezTo>
                    <a:cubicBezTo>
                      <a:pt x="15" y="1"/>
                      <a:pt x="15" y="1"/>
                      <a:pt x="15" y="0"/>
                    </a:cubicBezTo>
                    <a:cubicBezTo>
                      <a:pt x="15" y="0"/>
                      <a:pt x="15" y="0"/>
                      <a:pt x="15" y="0"/>
                    </a:cubicBezTo>
                    <a:cubicBezTo>
                      <a:pt x="14" y="0"/>
                      <a:pt x="14" y="0"/>
                      <a:pt x="14" y="0"/>
                    </a:cubicBezTo>
                    <a:cubicBezTo>
                      <a:pt x="14" y="1"/>
                      <a:pt x="14" y="1"/>
                      <a:pt x="14" y="1"/>
                    </a:cubicBezTo>
                    <a:cubicBezTo>
                      <a:pt x="13" y="1"/>
                      <a:pt x="13" y="1"/>
                      <a:pt x="13" y="1"/>
                    </a:cubicBezTo>
                    <a:cubicBezTo>
                      <a:pt x="13" y="1"/>
                      <a:pt x="12" y="1"/>
                      <a:pt x="12" y="1"/>
                    </a:cubicBezTo>
                    <a:cubicBezTo>
                      <a:pt x="12" y="1"/>
                      <a:pt x="12" y="1"/>
                      <a:pt x="12" y="1"/>
                    </a:cubicBezTo>
                    <a:cubicBezTo>
                      <a:pt x="11" y="1"/>
                      <a:pt x="11" y="2"/>
                      <a:pt x="11" y="2"/>
                    </a:cubicBezTo>
                    <a:cubicBezTo>
                      <a:pt x="10" y="2"/>
                      <a:pt x="10" y="3"/>
                      <a:pt x="10" y="3"/>
                    </a:cubicBezTo>
                    <a:cubicBezTo>
                      <a:pt x="10" y="3"/>
                      <a:pt x="10" y="4"/>
                      <a:pt x="10" y="4"/>
                    </a:cubicBezTo>
                    <a:cubicBezTo>
                      <a:pt x="10" y="4"/>
                      <a:pt x="10" y="4"/>
                      <a:pt x="10" y="4"/>
                    </a:cubicBezTo>
                    <a:cubicBezTo>
                      <a:pt x="9" y="4"/>
                      <a:pt x="9" y="5"/>
                      <a:pt x="9" y="5"/>
                    </a:cubicBezTo>
                    <a:cubicBezTo>
                      <a:pt x="9" y="5"/>
                      <a:pt x="9" y="5"/>
                      <a:pt x="9" y="5"/>
                    </a:cubicBezTo>
                    <a:cubicBezTo>
                      <a:pt x="8" y="5"/>
                      <a:pt x="7" y="6"/>
                      <a:pt x="7" y="6"/>
                    </a:cubicBezTo>
                    <a:cubicBezTo>
                      <a:pt x="7" y="7"/>
                      <a:pt x="7" y="7"/>
                      <a:pt x="7" y="7"/>
                    </a:cubicBezTo>
                    <a:cubicBezTo>
                      <a:pt x="7" y="7"/>
                      <a:pt x="7" y="8"/>
                      <a:pt x="7" y="8"/>
                    </a:cubicBezTo>
                    <a:cubicBezTo>
                      <a:pt x="6" y="8"/>
                      <a:pt x="5" y="8"/>
                      <a:pt x="5" y="8"/>
                    </a:cubicBezTo>
                    <a:cubicBezTo>
                      <a:pt x="5" y="9"/>
                      <a:pt x="4" y="9"/>
                      <a:pt x="4" y="9"/>
                    </a:cubicBezTo>
                    <a:cubicBezTo>
                      <a:pt x="4" y="9"/>
                      <a:pt x="3" y="9"/>
                      <a:pt x="3" y="9"/>
                    </a:cubicBezTo>
                    <a:cubicBezTo>
                      <a:pt x="3" y="9"/>
                      <a:pt x="3" y="9"/>
                      <a:pt x="1" y="9"/>
                    </a:cubicBezTo>
                    <a:cubicBezTo>
                      <a:pt x="1" y="9"/>
                      <a:pt x="1" y="9"/>
                      <a:pt x="1" y="9"/>
                    </a:cubicBezTo>
                    <a:cubicBezTo>
                      <a:pt x="1" y="10"/>
                      <a:pt x="1" y="11"/>
                      <a:pt x="2" y="11"/>
                    </a:cubicBezTo>
                    <a:cubicBezTo>
                      <a:pt x="2" y="12"/>
                      <a:pt x="2" y="13"/>
                      <a:pt x="2" y="13"/>
                    </a:cubicBezTo>
                    <a:cubicBezTo>
                      <a:pt x="2" y="14"/>
                      <a:pt x="2" y="14"/>
                      <a:pt x="2" y="14"/>
                    </a:cubicBezTo>
                    <a:cubicBezTo>
                      <a:pt x="1" y="14"/>
                      <a:pt x="0" y="15"/>
                      <a:pt x="0" y="15"/>
                    </a:cubicBezTo>
                    <a:cubicBezTo>
                      <a:pt x="0" y="16"/>
                      <a:pt x="1" y="16"/>
                      <a:pt x="1" y="16"/>
                    </a:cubicBezTo>
                    <a:cubicBezTo>
                      <a:pt x="1" y="16"/>
                      <a:pt x="1" y="16"/>
                      <a:pt x="1" y="17"/>
                    </a:cubicBezTo>
                    <a:cubicBezTo>
                      <a:pt x="1" y="17"/>
                      <a:pt x="1" y="18"/>
                      <a:pt x="1" y="18"/>
                    </a:cubicBezTo>
                    <a:cubicBezTo>
                      <a:pt x="1" y="18"/>
                      <a:pt x="1" y="18"/>
                      <a:pt x="1" y="18"/>
                    </a:cubicBezTo>
                    <a:cubicBezTo>
                      <a:pt x="2" y="18"/>
                      <a:pt x="2" y="18"/>
                      <a:pt x="3" y="18"/>
                    </a:cubicBezTo>
                    <a:cubicBezTo>
                      <a:pt x="3" y="18"/>
                      <a:pt x="3" y="18"/>
                      <a:pt x="3" y="18"/>
                    </a:cubicBezTo>
                    <a:cubicBezTo>
                      <a:pt x="3" y="17"/>
                      <a:pt x="4" y="17"/>
                      <a:pt x="5" y="17"/>
                    </a:cubicBezTo>
                    <a:cubicBezTo>
                      <a:pt x="8" y="17"/>
                      <a:pt x="9" y="17"/>
                      <a:pt x="10" y="17"/>
                    </a:cubicBezTo>
                    <a:cubicBezTo>
                      <a:pt x="10" y="18"/>
                      <a:pt x="10" y="18"/>
                      <a:pt x="11" y="18"/>
                    </a:cubicBezTo>
                    <a:cubicBezTo>
                      <a:pt x="11" y="18"/>
                      <a:pt x="11" y="18"/>
                      <a:pt x="11" y="18"/>
                    </a:cubicBezTo>
                    <a:cubicBezTo>
                      <a:pt x="12" y="18"/>
                      <a:pt x="12" y="18"/>
                      <a:pt x="12" y="18"/>
                    </a:cubicBezTo>
                    <a:cubicBezTo>
                      <a:pt x="13" y="18"/>
                      <a:pt x="13" y="18"/>
                      <a:pt x="14" y="18"/>
                    </a:cubicBezTo>
                    <a:cubicBezTo>
                      <a:pt x="14" y="18"/>
                      <a:pt x="14" y="18"/>
                      <a:pt x="14" y="18"/>
                    </a:cubicBezTo>
                    <a:cubicBezTo>
                      <a:pt x="14" y="18"/>
                      <a:pt x="14" y="18"/>
                      <a:pt x="14" y="18"/>
                    </a:cubicBezTo>
                    <a:cubicBezTo>
                      <a:pt x="14" y="18"/>
                      <a:pt x="15" y="18"/>
                      <a:pt x="15" y="18"/>
                    </a:cubicBezTo>
                    <a:cubicBezTo>
                      <a:pt x="15" y="18"/>
                      <a:pt x="16" y="18"/>
                      <a:pt x="16" y="18"/>
                    </a:cubicBezTo>
                    <a:cubicBezTo>
                      <a:pt x="16" y="18"/>
                      <a:pt x="16" y="18"/>
                      <a:pt x="16" y="18"/>
                    </a:cubicBezTo>
                    <a:cubicBezTo>
                      <a:pt x="17" y="18"/>
                      <a:pt x="17" y="18"/>
                      <a:pt x="17" y="19"/>
                    </a:cubicBezTo>
                    <a:cubicBezTo>
                      <a:pt x="18" y="19"/>
                      <a:pt x="18" y="19"/>
                      <a:pt x="18" y="19"/>
                    </a:cubicBezTo>
                    <a:cubicBezTo>
                      <a:pt x="18" y="19"/>
                      <a:pt x="19" y="19"/>
                      <a:pt x="19" y="19"/>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6" name="Freeform 165">
                <a:extLst>
                  <a:ext uri="{FF2B5EF4-FFF2-40B4-BE49-F238E27FC236}">
                    <a16:creationId xmlns:a16="http://schemas.microsoft.com/office/drawing/2014/main" id="{CE2595C0-128E-440F-9CC0-BD062D5ACA50}"/>
                  </a:ext>
                </a:extLst>
              </p:cNvPr>
              <p:cNvSpPr>
                <a:spLocks/>
              </p:cNvSpPr>
              <p:nvPr userDrawn="1"/>
            </p:nvSpPr>
            <p:spPr bwMode="auto">
              <a:xfrm>
                <a:off x="4004" y="1679"/>
                <a:ext cx="132" cy="61"/>
              </a:xfrm>
              <a:custGeom>
                <a:avLst/>
                <a:gdLst>
                  <a:gd name="T0" fmla="*/ 13 w 22"/>
                  <a:gd name="T1" fmla="*/ 8 h 10"/>
                  <a:gd name="T2" fmla="*/ 16 w 22"/>
                  <a:gd name="T3" fmla="*/ 9 h 10"/>
                  <a:gd name="T4" fmla="*/ 17 w 22"/>
                  <a:gd name="T5" fmla="*/ 10 h 10"/>
                  <a:gd name="T6" fmla="*/ 18 w 22"/>
                  <a:gd name="T7" fmla="*/ 9 h 10"/>
                  <a:gd name="T8" fmla="*/ 19 w 22"/>
                  <a:gd name="T9" fmla="*/ 9 h 10"/>
                  <a:gd name="T10" fmla="*/ 19 w 22"/>
                  <a:gd name="T11" fmla="*/ 9 h 10"/>
                  <a:gd name="T12" fmla="*/ 20 w 22"/>
                  <a:gd name="T13" fmla="*/ 9 h 10"/>
                  <a:gd name="T14" fmla="*/ 20 w 22"/>
                  <a:gd name="T15" fmla="*/ 9 h 10"/>
                  <a:gd name="T16" fmla="*/ 21 w 22"/>
                  <a:gd name="T17" fmla="*/ 8 h 10"/>
                  <a:gd name="T18" fmla="*/ 22 w 22"/>
                  <a:gd name="T19" fmla="*/ 8 h 10"/>
                  <a:gd name="T20" fmla="*/ 21 w 22"/>
                  <a:gd name="T21" fmla="*/ 7 h 10"/>
                  <a:gd name="T22" fmla="*/ 21 w 22"/>
                  <a:gd name="T23" fmla="*/ 6 h 10"/>
                  <a:gd name="T24" fmla="*/ 20 w 22"/>
                  <a:gd name="T25" fmla="*/ 4 h 10"/>
                  <a:gd name="T26" fmla="*/ 20 w 22"/>
                  <a:gd name="T27" fmla="*/ 3 h 10"/>
                  <a:gd name="T28" fmla="*/ 19 w 22"/>
                  <a:gd name="T29" fmla="*/ 2 h 10"/>
                  <a:gd name="T30" fmla="*/ 17 w 22"/>
                  <a:gd name="T31" fmla="*/ 2 h 10"/>
                  <a:gd name="T32" fmla="*/ 17 w 22"/>
                  <a:gd name="T33" fmla="*/ 2 h 10"/>
                  <a:gd name="T34" fmla="*/ 17 w 22"/>
                  <a:gd name="T35" fmla="*/ 2 h 10"/>
                  <a:gd name="T36" fmla="*/ 14 w 22"/>
                  <a:gd name="T37" fmla="*/ 0 h 10"/>
                  <a:gd name="T38" fmla="*/ 14 w 22"/>
                  <a:gd name="T39" fmla="*/ 0 h 10"/>
                  <a:gd name="T40" fmla="*/ 13 w 22"/>
                  <a:gd name="T41" fmla="*/ 0 h 10"/>
                  <a:gd name="T42" fmla="*/ 11 w 22"/>
                  <a:gd name="T43" fmla="*/ 0 h 10"/>
                  <a:gd name="T44" fmla="*/ 10 w 22"/>
                  <a:gd name="T45" fmla="*/ 2 h 10"/>
                  <a:gd name="T46" fmla="*/ 10 w 22"/>
                  <a:gd name="T47" fmla="*/ 3 h 10"/>
                  <a:gd name="T48" fmla="*/ 9 w 22"/>
                  <a:gd name="T49" fmla="*/ 4 h 10"/>
                  <a:gd name="T50" fmla="*/ 8 w 22"/>
                  <a:gd name="T51" fmla="*/ 4 h 10"/>
                  <a:gd name="T52" fmla="*/ 8 w 22"/>
                  <a:gd name="T53" fmla="*/ 4 h 10"/>
                  <a:gd name="T54" fmla="*/ 6 w 22"/>
                  <a:gd name="T55" fmla="*/ 2 h 10"/>
                  <a:gd name="T56" fmla="*/ 5 w 22"/>
                  <a:gd name="T57" fmla="*/ 1 h 10"/>
                  <a:gd name="T58" fmla="*/ 5 w 22"/>
                  <a:gd name="T59" fmla="*/ 1 h 10"/>
                  <a:gd name="T60" fmla="*/ 3 w 22"/>
                  <a:gd name="T61" fmla="*/ 2 h 10"/>
                  <a:gd name="T62" fmla="*/ 3 w 22"/>
                  <a:gd name="T63" fmla="*/ 3 h 10"/>
                  <a:gd name="T64" fmla="*/ 2 w 22"/>
                  <a:gd name="T65" fmla="*/ 4 h 10"/>
                  <a:gd name="T66" fmla="*/ 2 w 22"/>
                  <a:gd name="T67" fmla="*/ 5 h 10"/>
                  <a:gd name="T68" fmla="*/ 1 w 22"/>
                  <a:gd name="T69" fmla="*/ 7 h 10"/>
                  <a:gd name="T70" fmla="*/ 1 w 22"/>
                  <a:gd name="T71" fmla="*/ 8 h 10"/>
                  <a:gd name="T72" fmla="*/ 3 w 22"/>
                  <a:gd name="T73" fmla="*/ 7 h 10"/>
                  <a:gd name="T74" fmla="*/ 5 w 22"/>
                  <a:gd name="T75" fmla="*/ 7 h 10"/>
                  <a:gd name="T76" fmla="*/ 7 w 22"/>
                  <a:gd name="T77" fmla="*/ 7 h 10"/>
                  <a:gd name="T78" fmla="*/ 8 w 22"/>
                  <a:gd name="T79" fmla="*/ 7 h 10"/>
                  <a:gd name="T80" fmla="*/ 8 w 22"/>
                  <a:gd name="T81" fmla="*/ 7 h 10"/>
                  <a:gd name="T82" fmla="*/ 10 w 22"/>
                  <a:gd name="T83" fmla="*/ 7 h 10"/>
                  <a:gd name="T84" fmla="*/ 11 w 22"/>
                  <a:gd name="T85" fmla="*/ 7 h 10"/>
                  <a:gd name="T86" fmla="*/ 12 w 22"/>
                  <a:gd name="T87" fmla="*/ 7 h 10"/>
                  <a:gd name="T88" fmla="*/ 12 w 22"/>
                  <a:gd name="T89" fmla="*/ 7 h 10"/>
                  <a:gd name="T90" fmla="*/ 13 w 22"/>
                  <a:gd name="T91" fmla="*/ 8 h 10"/>
                  <a:gd name="T92" fmla="*/ 13 w 22"/>
                  <a:gd name="T93"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 h="10">
                    <a:moveTo>
                      <a:pt x="13" y="8"/>
                    </a:moveTo>
                    <a:cubicBezTo>
                      <a:pt x="14" y="8"/>
                      <a:pt x="15" y="9"/>
                      <a:pt x="16" y="9"/>
                    </a:cubicBezTo>
                    <a:cubicBezTo>
                      <a:pt x="16" y="9"/>
                      <a:pt x="17" y="10"/>
                      <a:pt x="17" y="10"/>
                    </a:cubicBezTo>
                    <a:cubicBezTo>
                      <a:pt x="17" y="10"/>
                      <a:pt x="17" y="10"/>
                      <a:pt x="18" y="9"/>
                    </a:cubicBezTo>
                    <a:cubicBezTo>
                      <a:pt x="18" y="9"/>
                      <a:pt x="19" y="9"/>
                      <a:pt x="19" y="9"/>
                    </a:cubicBezTo>
                    <a:cubicBezTo>
                      <a:pt x="19" y="9"/>
                      <a:pt x="19" y="9"/>
                      <a:pt x="19" y="9"/>
                    </a:cubicBezTo>
                    <a:cubicBezTo>
                      <a:pt x="19" y="9"/>
                      <a:pt x="20" y="9"/>
                      <a:pt x="20" y="9"/>
                    </a:cubicBezTo>
                    <a:cubicBezTo>
                      <a:pt x="20" y="9"/>
                      <a:pt x="20" y="9"/>
                      <a:pt x="20" y="9"/>
                    </a:cubicBezTo>
                    <a:cubicBezTo>
                      <a:pt x="20" y="8"/>
                      <a:pt x="21" y="8"/>
                      <a:pt x="21" y="8"/>
                    </a:cubicBezTo>
                    <a:cubicBezTo>
                      <a:pt x="21" y="8"/>
                      <a:pt x="21" y="8"/>
                      <a:pt x="22" y="8"/>
                    </a:cubicBezTo>
                    <a:cubicBezTo>
                      <a:pt x="21" y="8"/>
                      <a:pt x="21" y="7"/>
                      <a:pt x="21" y="7"/>
                    </a:cubicBezTo>
                    <a:cubicBezTo>
                      <a:pt x="21" y="7"/>
                      <a:pt x="21" y="6"/>
                      <a:pt x="21" y="6"/>
                    </a:cubicBezTo>
                    <a:cubicBezTo>
                      <a:pt x="21" y="6"/>
                      <a:pt x="20" y="5"/>
                      <a:pt x="20" y="4"/>
                    </a:cubicBezTo>
                    <a:cubicBezTo>
                      <a:pt x="20" y="4"/>
                      <a:pt x="20" y="3"/>
                      <a:pt x="20" y="3"/>
                    </a:cubicBezTo>
                    <a:cubicBezTo>
                      <a:pt x="20" y="3"/>
                      <a:pt x="19" y="2"/>
                      <a:pt x="19" y="2"/>
                    </a:cubicBezTo>
                    <a:cubicBezTo>
                      <a:pt x="19" y="2"/>
                      <a:pt x="18" y="2"/>
                      <a:pt x="17" y="2"/>
                    </a:cubicBezTo>
                    <a:cubicBezTo>
                      <a:pt x="17" y="2"/>
                      <a:pt x="17" y="2"/>
                      <a:pt x="17" y="2"/>
                    </a:cubicBezTo>
                    <a:cubicBezTo>
                      <a:pt x="17" y="2"/>
                      <a:pt x="17" y="2"/>
                      <a:pt x="17" y="2"/>
                    </a:cubicBezTo>
                    <a:cubicBezTo>
                      <a:pt x="16" y="2"/>
                      <a:pt x="15" y="1"/>
                      <a:pt x="14" y="0"/>
                    </a:cubicBezTo>
                    <a:cubicBezTo>
                      <a:pt x="14" y="0"/>
                      <a:pt x="14" y="0"/>
                      <a:pt x="14" y="0"/>
                    </a:cubicBezTo>
                    <a:cubicBezTo>
                      <a:pt x="14" y="0"/>
                      <a:pt x="13" y="0"/>
                      <a:pt x="13" y="0"/>
                    </a:cubicBezTo>
                    <a:cubicBezTo>
                      <a:pt x="12" y="0"/>
                      <a:pt x="11" y="0"/>
                      <a:pt x="11" y="0"/>
                    </a:cubicBezTo>
                    <a:cubicBezTo>
                      <a:pt x="10" y="1"/>
                      <a:pt x="10" y="1"/>
                      <a:pt x="10" y="2"/>
                    </a:cubicBezTo>
                    <a:cubicBezTo>
                      <a:pt x="10" y="2"/>
                      <a:pt x="10" y="3"/>
                      <a:pt x="10" y="3"/>
                    </a:cubicBezTo>
                    <a:cubicBezTo>
                      <a:pt x="10" y="4"/>
                      <a:pt x="9" y="4"/>
                      <a:pt x="9" y="4"/>
                    </a:cubicBezTo>
                    <a:cubicBezTo>
                      <a:pt x="9" y="4"/>
                      <a:pt x="8" y="4"/>
                      <a:pt x="8" y="4"/>
                    </a:cubicBezTo>
                    <a:cubicBezTo>
                      <a:pt x="8" y="4"/>
                      <a:pt x="8" y="4"/>
                      <a:pt x="8" y="4"/>
                    </a:cubicBezTo>
                    <a:cubicBezTo>
                      <a:pt x="7" y="4"/>
                      <a:pt x="6" y="3"/>
                      <a:pt x="6" y="2"/>
                    </a:cubicBezTo>
                    <a:cubicBezTo>
                      <a:pt x="5" y="2"/>
                      <a:pt x="5" y="1"/>
                      <a:pt x="5" y="1"/>
                    </a:cubicBezTo>
                    <a:cubicBezTo>
                      <a:pt x="5" y="1"/>
                      <a:pt x="5" y="1"/>
                      <a:pt x="5" y="1"/>
                    </a:cubicBezTo>
                    <a:cubicBezTo>
                      <a:pt x="5" y="1"/>
                      <a:pt x="4" y="2"/>
                      <a:pt x="3" y="2"/>
                    </a:cubicBezTo>
                    <a:cubicBezTo>
                      <a:pt x="3" y="2"/>
                      <a:pt x="3" y="2"/>
                      <a:pt x="3" y="3"/>
                    </a:cubicBezTo>
                    <a:cubicBezTo>
                      <a:pt x="2" y="3"/>
                      <a:pt x="2" y="3"/>
                      <a:pt x="2" y="4"/>
                    </a:cubicBezTo>
                    <a:cubicBezTo>
                      <a:pt x="2" y="4"/>
                      <a:pt x="2" y="5"/>
                      <a:pt x="2" y="5"/>
                    </a:cubicBezTo>
                    <a:cubicBezTo>
                      <a:pt x="1" y="5"/>
                      <a:pt x="0" y="6"/>
                      <a:pt x="1" y="7"/>
                    </a:cubicBezTo>
                    <a:cubicBezTo>
                      <a:pt x="1" y="7"/>
                      <a:pt x="1" y="7"/>
                      <a:pt x="1" y="8"/>
                    </a:cubicBezTo>
                    <a:cubicBezTo>
                      <a:pt x="2" y="7"/>
                      <a:pt x="3" y="7"/>
                      <a:pt x="3" y="7"/>
                    </a:cubicBezTo>
                    <a:cubicBezTo>
                      <a:pt x="4" y="7"/>
                      <a:pt x="4" y="7"/>
                      <a:pt x="5" y="7"/>
                    </a:cubicBezTo>
                    <a:cubicBezTo>
                      <a:pt x="5" y="7"/>
                      <a:pt x="6" y="7"/>
                      <a:pt x="7" y="7"/>
                    </a:cubicBezTo>
                    <a:cubicBezTo>
                      <a:pt x="7" y="7"/>
                      <a:pt x="7" y="7"/>
                      <a:pt x="8" y="7"/>
                    </a:cubicBezTo>
                    <a:cubicBezTo>
                      <a:pt x="8" y="7"/>
                      <a:pt x="8" y="7"/>
                      <a:pt x="8" y="7"/>
                    </a:cubicBezTo>
                    <a:cubicBezTo>
                      <a:pt x="9" y="7"/>
                      <a:pt x="9" y="7"/>
                      <a:pt x="10" y="7"/>
                    </a:cubicBezTo>
                    <a:cubicBezTo>
                      <a:pt x="11" y="7"/>
                      <a:pt x="11" y="7"/>
                      <a:pt x="11" y="7"/>
                    </a:cubicBezTo>
                    <a:cubicBezTo>
                      <a:pt x="11" y="7"/>
                      <a:pt x="12" y="7"/>
                      <a:pt x="12" y="7"/>
                    </a:cubicBezTo>
                    <a:cubicBezTo>
                      <a:pt x="12" y="7"/>
                      <a:pt x="12" y="7"/>
                      <a:pt x="12" y="7"/>
                    </a:cubicBezTo>
                    <a:cubicBezTo>
                      <a:pt x="13" y="8"/>
                      <a:pt x="13" y="8"/>
                      <a:pt x="13" y="8"/>
                    </a:cubicBezTo>
                    <a:cubicBezTo>
                      <a:pt x="13" y="8"/>
                      <a:pt x="13" y="8"/>
                      <a:pt x="13" y="8"/>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77" name="Freeform 166">
                <a:extLst>
                  <a:ext uri="{FF2B5EF4-FFF2-40B4-BE49-F238E27FC236}">
                    <a16:creationId xmlns:a16="http://schemas.microsoft.com/office/drawing/2014/main" id="{6F59663D-CB53-4441-9D4E-61573ECB407A}"/>
                  </a:ext>
                </a:extLst>
              </p:cNvPr>
              <p:cNvSpPr>
                <a:spLocks/>
              </p:cNvSpPr>
              <p:nvPr userDrawn="1"/>
            </p:nvSpPr>
            <p:spPr bwMode="auto">
              <a:xfrm>
                <a:off x="4004" y="1679"/>
                <a:ext cx="132" cy="61"/>
              </a:xfrm>
              <a:custGeom>
                <a:avLst/>
                <a:gdLst>
                  <a:gd name="T0" fmla="*/ 13 w 22"/>
                  <a:gd name="T1" fmla="*/ 8 h 10"/>
                  <a:gd name="T2" fmla="*/ 16 w 22"/>
                  <a:gd name="T3" fmla="*/ 9 h 10"/>
                  <a:gd name="T4" fmla="*/ 17 w 22"/>
                  <a:gd name="T5" fmla="*/ 10 h 10"/>
                  <a:gd name="T6" fmla="*/ 18 w 22"/>
                  <a:gd name="T7" fmla="*/ 9 h 10"/>
                  <a:gd name="T8" fmla="*/ 19 w 22"/>
                  <a:gd name="T9" fmla="*/ 9 h 10"/>
                  <a:gd name="T10" fmla="*/ 19 w 22"/>
                  <a:gd name="T11" fmla="*/ 9 h 10"/>
                  <a:gd name="T12" fmla="*/ 20 w 22"/>
                  <a:gd name="T13" fmla="*/ 9 h 10"/>
                  <a:gd name="T14" fmla="*/ 20 w 22"/>
                  <a:gd name="T15" fmla="*/ 9 h 10"/>
                  <a:gd name="T16" fmla="*/ 21 w 22"/>
                  <a:gd name="T17" fmla="*/ 8 h 10"/>
                  <a:gd name="T18" fmla="*/ 22 w 22"/>
                  <a:gd name="T19" fmla="*/ 8 h 10"/>
                  <a:gd name="T20" fmla="*/ 21 w 22"/>
                  <a:gd name="T21" fmla="*/ 7 h 10"/>
                  <a:gd name="T22" fmla="*/ 21 w 22"/>
                  <a:gd name="T23" fmla="*/ 6 h 10"/>
                  <a:gd name="T24" fmla="*/ 20 w 22"/>
                  <a:gd name="T25" fmla="*/ 4 h 10"/>
                  <a:gd name="T26" fmla="*/ 20 w 22"/>
                  <a:gd name="T27" fmla="*/ 3 h 10"/>
                  <a:gd name="T28" fmla="*/ 19 w 22"/>
                  <a:gd name="T29" fmla="*/ 2 h 10"/>
                  <a:gd name="T30" fmla="*/ 17 w 22"/>
                  <a:gd name="T31" fmla="*/ 2 h 10"/>
                  <a:gd name="T32" fmla="*/ 17 w 22"/>
                  <a:gd name="T33" fmla="*/ 2 h 10"/>
                  <a:gd name="T34" fmla="*/ 17 w 22"/>
                  <a:gd name="T35" fmla="*/ 2 h 10"/>
                  <a:gd name="T36" fmla="*/ 14 w 22"/>
                  <a:gd name="T37" fmla="*/ 0 h 10"/>
                  <a:gd name="T38" fmla="*/ 14 w 22"/>
                  <a:gd name="T39" fmla="*/ 0 h 10"/>
                  <a:gd name="T40" fmla="*/ 13 w 22"/>
                  <a:gd name="T41" fmla="*/ 0 h 10"/>
                  <a:gd name="T42" fmla="*/ 11 w 22"/>
                  <a:gd name="T43" fmla="*/ 0 h 10"/>
                  <a:gd name="T44" fmla="*/ 10 w 22"/>
                  <a:gd name="T45" fmla="*/ 2 h 10"/>
                  <a:gd name="T46" fmla="*/ 10 w 22"/>
                  <a:gd name="T47" fmla="*/ 3 h 10"/>
                  <a:gd name="T48" fmla="*/ 9 w 22"/>
                  <a:gd name="T49" fmla="*/ 4 h 10"/>
                  <a:gd name="T50" fmla="*/ 8 w 22"/>
                  <a:gd name="T51" fmla="*/ 4 h 10"/>
                  <a:gd name="T52" fmla="*/ 8 w 22"/>
                  <a:gd name="T53" fmla="*/ 4 h 10"/>
                  <a:gd name="T54" fmla="*/ 6 w 22"/>
                  <a:gd name="T55" fmla="*/ 2 h 10"/>
                  <a:gd name="T56" fmla="*/ 5 w 22"/>
                  <a:gd name="T57" fmla="*/ 1 h 10"/>
                  <a:gd name="T58" fmla="*/ 5 w 22"/>
                  <a:gd name="T59" fmla="*/ 1 h 10"/>
                  <a:gd name="T60" fmla="*/ 3 w 22"/>
                  <a:gd name="T61" fmla="*/ 2 h 10"/>
                  <a:gd name="T62" fmla="*/ 3 w 22"/>
                  <a:gd name="T63" fmla="*/ 3 h 10"/>
                  <a:gd name="T64" fmla="*/ 2 w 22"/>
                  <a:gd name="T65" fmla="*/ 4 h 10"/>
                  <a:gd name="T66" fmla="*/ 2 w 22"/>
                  <a:gd name="T67" fmla="*/ 5 h 10"/>
                  <a:gd name="T68" fmla="*/ 1 w 22"/>
                  <a:gd name="T69" fmla="*/ 7 h 10"/>
                  <a:gd name="T70" fmla="*/ 1 w 22"/>
                  <a:gd name="T71" fmla="*/ 8 h 10"/>
                  <a:gd name="T72" fmla="*/ 3 w 22"/>
                  <a:gd name="T73" fmla="*/ 7 h 10"/>
                  <a:gd name="T74" fmla="*/ 5 w 22"/>
                  <a:gd name="T75" fmla="*/ 7 h 10"/>
                  <a:gd name="T76" fmla="*/ 7 w 22"/>
                  <a:gd name="T77" fmla="*/ 7 h 10"/>
                  <a:gd name="T78" fmla="*/ 8 w 22"/>
                  <a:gd name="T79" fmla="*/ 7 h 10"/>
                  <a:gd name="T80" fmla="*/ 8 w 22"/>
                  <a:gd name="T81" fmla="*/ 7 h 10"/>
                  <a:gd name="T82" fmla="*/ 10 w 22"/>
                  <a:gd name="T83" fmla="*/ 7 h 10"/>
                  <a:gd name="T84" fmla="*/ 11 w 22"/>
                  <a:gd name="T85" fmla="*/ 7 h 10"/>
                  <a:gd name="T86" fmla="*/ 12 w 22"/>
                  <a:gd name="T87" fmla="*/ 7 h 10"/>
                  <a:gd name="T88" fmla="*/ 12 w 22"/>
                  <a:gd name="T89" fmla="*/ 7 h 10"/>
                  <a:gd name="T90" fmla="*/ 13 w 22"/>
                  <a:gd name="T91" fmla="*/ 8 h 10"/>
                  <a:gd name="T92" fmla="*/ 13 w 22"/>
                  <a:gd name="T93"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 h="10">
                    <a:moveTo>
                      <a:pt x="13" y="8"/>
                    </a:moveTo>
                    <a:cubicBezTo>
                      <a:pt x="14" y="8"/>
                      <a:pt x="15" y="9"/>
                      <a:pt x="16" y="9"/>
                    </a:cubicBezTo>
                    <a:cubicBezTo>
                      <a:pt x="16" y="9"/>
                      <a:pt x="17" y="10"/>
                      <a:pt x="17" y="10"/>
                    </a:cubicBezTo>
                    <a:cubicBezTo>
                      <a:pt x="17" y="10"/>
                      <a:pt x="17" y="10"/>
                      <a:pt x="18" y="9"/>
                    </a:cubicBezTo>
                    <a:cubicBezTo>
                      <a:pt x="18" y="9"/>
                      <a:pt x="19" y="9"/>
                      <a:pt x="19" y="9"/>
                    </a:cubicBezTo>
                    <a:cubicBezTo>
                      <a:pt x="19" y="9"/>
                      <a:pt x="19" y="9"/>
                      <a:pt x="19" y="9"/>
                    </a:cubicBezTo>
                    <a:cubicBezTo>
                      <a:pt x="19" y="9"/>
                      <a:pt x="20" y="9"/>
                      <a:pt x="20" y="9"/>
                    </a:cubicBezTo>
                    <a:cubicBezTo>
                      <a:pt x="20" y="9"/>
                      <a:pt x="20" y="9"/>
                      <a:pt x="20" y="9"/>
                    </a:cubicBezTo>
                    <a:cubicBezTo>
                      <a:pt x="20" y="8"/>
                      <a:pt x="21" y="8"/>
                      <a:pt x="21" y="8"/>
                    </a:cubicBezTo>
                    <a:cubicBezTo>
                      <a:pt x="21" y="8"/>
                      <a:pt x="21" y="8"/>
                      <a:pt x="22" y="8"/>
                    </a:cubicBezTo>
                    <a:cubicBezTo>
                      <a:pt x="21" y="8"/>
                      <a:pt x="21" y="7"/>
                      <a:pt x="21" y="7"/>
                    </a:cubicBezTo>
                    <a:cubicBezTo>
                      <a:pt x="21" y="7"/>
                      <a:pt x="21" y="6"/>
                      <a:pt x="21" y="6"/>
                    </a:cubicBezTo>
                    <a:cubicBezTo>
                      <a:pt x="21" y="6"/>
                      <a:pt x="20" y="5"/>
                      <a:pt x="20" y="4"/>
                    </a:cubicBezTo>
                    <a:cubicBezTo>
                      <a:pt x="20" y="4"/>
                      <a:pt x="20" y="3"/>
                      <a:pt x="20" y="3"/>
                    </a:cubicBezTo>
                    <a:cubicBezTo>
                      <a:pt x="20" y="3"/>
                      <a:pt x="19" y="2"/>
                      <a:pt x="19" y="2"/>
                    </a:cubicBezTo>
                    <a:cubicBezTo>
                      <a:pt x="19" y="2"/>
                      <a:pt x="18" y="2"/>
                      <a:pt x="17" y="2"/>
                    </a:cubicBezTo>
                    <a:cubicBezTo>
                      <a:pt x="17" y="2"/>
                      <a:pt x="17" y="2"/>
                      <a:pt x="17" y="2"/>
                    </a:cubicBezTo>
                    <a:cubicBezTo>
                      <a:pt x="17" y="2"/>
                      <a:pt x="17" y="2"/>
                      <a:pt x="17" y="2"/>
                    </a:cubicBezTo>
                    <a:cubicBezTo>
                      <a:pt x="16" y="2"/>
                      <a:pt x="15" y="1"/>
                      <a:pt x="14" y="0"/>
                    </a:cubicBezTo>
                    <a:cubicBezTo>
                      <a:pt x="14" y="0"/>
                      <a:pt x="14" y="0"/>
                      <a:pt x="14" y="0"/>
                    </a:cubicBezTo>
                    <a:cubicBezTo>
                      <a:pt x="14" y="0"/>
                      <a:pt x="13" y="0"/>
                      <a:pt x="13" y="0"/>
                    </a:cubicBezTo>
                    <a:cubicBezTo>
                      <a:pt x="12" y="0"/>
                      <a:pt x="11" y="0"/>
                      <a:pt x="11" y="0"/>
                    </a:cubicBezTo>
                    <a:cubicBezTo>
                      <a:pt x="10" y="1"/>
                      <a:pt x="10" y="1"/>
                      <a:pt x="10" y="2"/>
                    </a:cubicBezTo>
                    <a:cubicBezTo>
                      <a:pt x="10" y="2"/>
                      <a:pt x="10" y="3"/>
                      <a:pt x="10" y="3"/>
                    </a:cubicBezTo>
                    <a:cubicBezTo>
                      <a:pt x="10" y="4"/>
                      <a:pt x="9" y="4"/>
                      <a:pt x="9" y="4"/>
                    </a:cubicBezTo>
                    <a:cubicBezTo>
                      <a:pt x="9" y="4"/>
                      <a:pt x="8" y="4"/>
                      <a:pt x="8" y="4"/>
                    </a:cubicBezTo>
                    <a:cubicBezTo>
                      <a:pt x="8" y="4"/>
                      <a:pt x="8" y="4"/>
                      <a:pt x="8" y="4"/>
                    </a:cubicBezTo>
                    <a:cubicBezTo>
                      <a:pt x="7" y="4"/>
                      <a:pt x="6" y="3"/>
                      <a:pt x="6" y="2"/>
                    </a:cubicBezTo>
                    <a:cubicBezTo>
                      <a:pt x="5" y="2"/>
                      <a:pt x="5" y="1"/>
                      <a:pt x="5" y="1"/>
                    </a:cubicBezTo>
                    <a:cubicBezTo>
                      <a:pt x="5" y="1"/>
                      <a:pt x="5" y="1"/>
                      <a:pt x="5" y="1"/>
                    </a:cubicBezTo>
                    <a:cubicBezTo>
                      <a:pt x="5" y="1"/>
                      <a:pt x="4" y="2"/>
                      <a:pt x="3" y="2"/>
                    </a:cubicBezTo>
                    <a:cubicBezTo>
                      <a:pt x="3" y="2"/>
                      <a:pt x="3" y="2"/>
                      <a:pt x="3" y="3"/>
                    </a:cubicBezTo>
                    <a:cubicBezTo>
                      <a:pt x="2" y="3"/>
                      <a:pt x="2" y="3"/>
                      <a:pt x="2" y="4"/>
                    </a:cubicBezTo>
                    <a:cubicBezTo>
                      <a:pt x="2" y="4"/>
                      <a:pt x="2" y="5"/>
                      <a:pt x="2" y="5"/>
                    </a:cubicBezTo>
                    <a:cubicBezTo>
                      <a:pt x="1" y="5"/>
                      <a:pt x="0" y="6"/>
                      <a:pt x="1" y="7"/>
                    </a:cubicBezTo>
                    <a:cubicBezTo>
                      <a:pt x="1" y="7"/>
                      <a:pt x="1" y="7"/>
                      <a:pt x="1" y="8"/>
                    </a:cubicBezTo>
                    <a:cubicBezTo>
                      <a:pt x="2" y="7"/>
                      <a:pt x="3" y="7"/>
                      <a:pt x="3" y="7"/>
                    </a:cubicBezTo>
                    <a:cubicBezTo>
                      <a:pt x="4" y="7"/>
                      <a:pt x="4" y="7"/>
                      <a:pt x="5" y="7"/>
                    </a:cubicBezTo>
                    <a:cubicBezTo>
                      <a:pt x="5" y="7"/>
                      <a:pt x="6" y="7"/>
                      <a:pt x="7" y="7"/>
                    </a:cubicBezTo>
                    <a:cubicBezTo>
                      <a:pt x="7" y="7"/>
                      <a:pt x="7" y="7"/>
                      <a:pt x="8" y="7"/>
                    </a:cubicBezTo>
                    <a:cubicBezTo>
                      <a:pt x="8" y="7"/>
                      <a:pt x="8" y="7"/>
                      <a:pt x="8" y="7"/>
                    </a:cubicBezTo>
                    <a:cubicBezTo>
                      <a:pt x="9" y="7"/>
                      <a:pt x="9" y="7"/>
                      <a:pt x="10" y="7"/>
                    </a:cubicBezTo>
                    <a:cubicBezTo>
                      <a:pt x="11" y="7"/>
                      <a:pt x="11" y="7"/>
                      <a:pt x="11" y="7"/>
                    </a:cubicBezTo>
                    <a:cubicBezTo>
                      <a:pt x="11" y="7"/>
                      <a:pt x="12" y="7"/>
                      <a:pt x="12" y="7"/>
                    </a:cubicBezTo>
                    <a:cubicBezTo>
                      <a:pt x="12" y="7"/>
                      <a:pt x="12" y="7"/>
                      <a:pt x="12" y="7"/>
                    </a:cubicBezTo>
                    <a:cubicBezTo>
                      <a:pt x="13" y="8"/>
                      <a:pt x="13" y="8"/>
                      <a:pt x="13" y="8"/>
                    </a:cubicBezTo>
                    <a:cubicBezTo>
                      <a:pt x="13" y="8"/>
                      <a:pt x="13" y="8"/>
                      <a:pt x="13" y="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8" name="Freeform 167">
                <a:extLst>
                  <a:ext uri="{FF2B5EF4-FFF2-40B4-BE49-F238E27FC236}">
                    <a16:creationId xmlns:a16="http://schemas.microsoft.com/office/drawing/2014/main" id="{2D552CF7-B965-4EAB-8625-6DDD6A36F7D1}"/>
                  </a:ext>
                </a:extLst>
              </p:cNvPr>
              <p:cNvSpPr>
                <a:spLocks/>
              </p:cNvSpPr>
              <p:nvPr userDrawn="1"/>
            </p:nvSpPr>
            <p:spPr bwMode="auto">
              <a:xfrm>
                <a:off x="4010" y="1721"/>
                <a:ext cx="96" cy="61"/>
              </a:xfrm>
              <a:custGeom>
                <a:avLst/>
                <a:gdLst>
                  <a:gd name="T0" fmla="*/ 7 w 16"/>
                  <a:gd name="T1" fmla="*/ 10 h 10"/>
                  <a:gd name="T2" fmla="*/ 9 w 16"/>
                  <a:gd name="T3" fmla="*/ 10 h 10"/>
                  <a:gd name="T4" fmla="*/ 11 w 16"/>
                  <a:gd name="T5" fmla="*/ 9 h 10"/>
                  <a:gd name="T6" fmla="*/ 13 w 16"/>
                  <a:gd name="T7" fmla="*/ 9 h 10"/>
                  <a:gd name="T8" fmla="*/ 13 w 16"/>
                  <a:gd name="T9" fmla="*/ 8 h 10"/>
                  <a:gd name="T10" fmla="*/ 13 w 16"/>
                  <a:gd name="T11" fmla="*/ 7 h 10"/>
                  <a:gd name="T12" fmla="*/ 15 w 16"/>
                  <a:gd name="T13" fmla="*/ 6 h 10"/>
                  <a:gd name="T14" fmla="*/ 15 w 16"/>
                  <a:gd name="T15" fmla="*/ 5 h 10"/>
                  <a:gd name="T16" fmla="*/ 16 w 16"/>
                  <a:gd name="T17" fmla="*/ 5 h 10"/>
                  <a:gd name="T18" fmla="*/ 16 w 16"/>
                  <a:gd name="T19" fmla="*/ 5 h 10"/>
                  <a:gd name="T20" fmla="*/ 16 w 16"/>
                  <a:gd name="T21" fmla="*/ 4 h 10"/>
                  <a:gd name="T22" fmla="*/ 16 w 16"/>
                  <a:gd name="T23" fmla="*/ 3 h 10"/>
                  <a:gd name="T24" fmla="*/ 15 w 16"/>
                  <a:gd name="T25" fmla="*/ 2 h 10"/>
                  <a:gd name="T26" fmla="*/ 12 w 16"/>
                  <a:gd name="T27" fmla="*/ 1 h 10"/>
                  <a:gd name="T28" fmla="*/ 12 w 16"/>
                  <a:gd name="T29" fmla="*/ 1 h 10"/>
                  <a:gd name="T30" fmla="*/ 11 w 16"/>
                  <a:gd name="T31" fmla="*/ 1 h 10"/>
                  <a:gd name="T32" fmla="*/ 11 w 16"/>
                  <a:gd name="T33" fmla="*/ 0 h 10"/>
                  <a:gd name="T34" fmla="*/ 10 w 16"/>
                  <a:gd name="T35" fmla="*/ 0 h 10"/>
                  <a:gd name="T36" fmla="*/ 9 w 16"/>
                  <a:gd name="T37" fmla="*/ 0 h 10"/>
                  <a:gd name="T38" fmla="*/ 7 w 16"/>
                  <a:gd name="T39" fmla="*/ 0 h 10"/>
                  <a:gd name="T40" fmla="*/ 7 w 16"/>
                  <a:gd name="T41" fmla="*/ 0 h 10"/>
                  <a:gd name="T42" fmla="*/ 6 w 16"/>
                  <a:gd name="T43" fmla="*/ 0 h 10"/>
                  <a:gd name="T44" fmla="*/ 4 w 16"/>
                  <a:gd name="T45" fmla="*/ 0 h 10"/>
                  <a:gd name="T46" fmla="*/ 2 w 16"/>
                  <a:gd name="T47" fmla="*/ 0 h 10"/>
                  <a:gd name="T48" fmla="*/ 0 w 16"/>
                  <a:gd name="T49" fmla="*/ 1 h 10"/>
                  <a:gd name="T50" fmla="*/ 0 w 16"/>
                  <a:gd name="T51" fmla="*/ 4 h 10"/>
                  <a:gd name="T52" fmla="*/ 0 w 16"/>
                  <a:gd name="T53" fmla="*/ 4 h 10"/>
                  <a:gd name="T54" fmla="*/ 0 w 16"/>
                  <a:gd name="T55" fmla="*/ 4 h 10"/>
                  <a:gd name="T56" fmla="*/ 0 w 16"/>
                  <a:gd name="T57" fmla="*/ 5 h 10"/>
                  <a:gd name="T58" fmla="*/ 0 w 16"/>
                  <a:gd name="T59" fmla="*/ 4 h 10"/>
                  <a:gd name="T60" fmla="*/ 1 w 16"/>
                  <a:gd name="T61" fmla="*/ 4 h 10"/>
                  <a:gd name="T62" fmla="*/ 2 w 16"/>
                  <a:gd name="T63" fmla="*/ 5 h 10"/>
                  <a:gd name="T64" fmla="*/ 3 w 16"/>
                  <a:gd name="T65" fmla="*/ 5 h 10"/>
                  <a:gd name="T66" fmla="*/ 3 w 16"/>
                  <a:gd name="T67" fmla="*/ 5 h 10"/>
                  <a:gd name="T68" fmla="*/ 4 w 16"/>
                  <a:gd name="T69" fmla="*/ 5 h 10"/>
                  <a:gd name="T70" fmla="*/ 5 w 16"/>
                  <a:gd name="T71" fmla="*/ 6 h 10"/>
                  <a:gd name="T72" fmla="*/ 5 w 16"/>
                  <a:gd name="T73" fmla="*/ 7 h 10"/>
                  <a:gd name="T74" fmla="*/ 5 w 16"/>
                  <a:gd name="T75" fmla="*/ 8 h 10"/>
                  <a:gd name="T76" fmla="*/ 7 w 16"/>
                  <a:gd name="T77"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 h="10">
                    <a:moveTo>
                      <a:pt x="7" y="10"/>
                    </a:moveTo>
                    <a:cubicBezTo>
                      <a:pt x="8" y="10"/>
                      <a:pt x="9" y="10"/>
                      <a:pt x="9" y="10"/>
                    </a:cubicBezTo>
                    <a:cubicBezTo>
                      <a:pt x="10" y="10"/>
                      <a:pt x="10" y="10"/>
                      <a:pt x="11" y="9"/>
                    </a:cubicBezTo>
                    <a:cubicBezTo>
                      <a:pt x="11" y="9"/>
                      <a:pt x="12" y="9"/>
                      <a:pt x="13" y="9"/>
                    </a:cubicBezTo>
                    <a:cubicBezTo>
                      <a:pt x="13" y="9"/>
                      <a:pt x="13" y="8"/>
                      <a:pt x="13" y="8"/>
                    </a:cubicBezTo>
                    <a:cubicBezTo>
                      <a:pt x="13" y="8"/>
                      <a:pt x="13" y="7"/>
                      <a:pt x="13" y="7"/>
                    </a:cubicBezTo>
                    <a:cubicBezTo>
                      <a:pt x="13" y="7"/>
                      <a:pt x="14" y="6"/>
                      <a:pt x="15" y="6"/>
                    </a:cubicBezTo>
                    <a:cubicBezTo>
                      <a:pt x="15" y="6"/>
                      <a:pt x="15" y="6"/>
                      <a:pt x="15" y="5"/>
                    </a:cubicBezTo>
                    <a:cubicBezTo>
                      <a:pt x="15" y="5"/>
                      <a:pt x="15" y="5"/>
                      <a:pt x="16" y="5"/>
                    </a:cubicBezTo>
                    <a:cubicBezTo>
                      <a:pt x="16" y="5"/>
                      <a:pt x="16" y="5"/>
                      <a:pt x="16" y="5"/>
                    </a:cubicBezTo>
                    <a:cubicBezTo>
                      <a:pt x="16" y="5"/>
                      <a:pt x="16" y="5"/>
                      <a:pt x="16" y="4"/>
                    </a:cubicBezTo>
                    <a:cubicBezTo>
                      <a:pt x="16" y="4"/>
                      <a:pt x="16" y="4"/>
                      <a:pt x="16" y="3"/>
                    </a:cubicBezTo>
                    <a:cubicBezTo>
                      <a:pt x="15" y="3"/>
                      <a:pt x="15" y="3"/>
                      <a:pt x="15" y="2"/>
                    </a:cubicBezTo>
                    <a:cubicBezTo>
                      <a:pt x="14" y="2"/>
                      <a:pt x="13" y="1"/>
                      <a:pt x="12" y="1"/>
                    </a:cubicBezTo>
                    <a:cubicBezTo>
                      <a:pt x="12" y="1"/>
                      <a:pt x="12" y="1"/>
                      <a:pt x="12" y="1"/>
                    </a:cubicBezTo>
                    <a:cubicBezTo>
                      <a:pt x="12" y="1"/>
                      <a:pt x="11" y="1"/>
                      <a:pt x="11" y="1"/>
                    </a:cubicBezTo>
                    <a:cubicBezTo>
                      <a:pt x="11" y="0"/>
                      <a:pt x="11" y="0"/>
                      <a:pt x="11" y="0"/>
                    </a:cubicBezTo>
                    <a:cubicBezTo>
                      <a:pt x="11" y="0"/>
                      <a:pt x="10" y="0"/>
                      <a:pt x="10" y="0"/>
                    </a:cubicBezTo>
                    <a:cubicBezTo>
                      <a:pt x="10" y="0"/>
                      <a:pt x="10" y="0"/>
                      <a:pt x="9" y="0"/>
                    </a:cubicBezTo>
                    <a:cubicBezTo>
                      <a:pt x="8" y="0"/>
                      <a:pt x="8" y="0"/>
                      <a:pt x="7" y="0"/>
                    </a:cubicBezTo>
                    <a:cubicBezTo>
                      <a:pt x="7" y="0"/>
                      <a:pt x="7" y="0"/>
                      <a:pt x="7" y="0"/>
                    </a:cubicBezTo>
                    <a:cubicBezTo>
                      <a:pt x="6" y="0"/>
                      <a:pt x="6" y="0"/>
                      <a:pt x="6" y="0"/>
                    </a:cubicBezTo>
                    <a:cubicBezTo>
                      <a:pt x="5" y="0"/>
                      <a:pt x="4" y="0"/>
                      <a:pt x="4" y="0"/>
                    </a:cubicBezTo>
                    <a:cubicBezTo>
                      <a:pt x="3" y="0"/>
                      <a:pt x="3" y="0"/>
                      <a:pt x="2" y="0"/>
                    </a:cubicBezTo>
                    <a:cubicBezTo>
                      <a:pt x="2" y="1"/>
                      <a:pt x="1" y="1"/>
                      <a:pt x="0" y="1"/>
                    </a:cubicBezTo>
                    <a:cubicBezTo>
                      <a:pt x="1" y="2"/>
                      <a:pt x="1" y="3"/>
                      <a:pt x="0" y="4"/>
                    </a:cubicBezTo>
                    <a:cubicBezTo>
                      <a:pt x="0" y="4"/>
                      <a:pt x="0" y="4"/>
                      <a:pt x="0" y="4"/>
                    </a:cubicBezTo>
                    <a:cubicBezTo>
                      <a:pt x="0" y="4"/>
                      <a:pt x="0" y="4"/>
                      <a:pt x="0" y="4"/>
                    </a:cubicBezTo>
                    <a:cubicBezTo>
                      <a:pt x="0" y="5"/>
                      <a:pt x="0" y="5"/>
                      <a:pt x="0" y="5"/>
                    </a:cubicBezTo>
                    <a:cubicBezTo>
                      <a:pt x="0" y="4"/>
                      <a:pt x="0" y="4"/>
                      <a:pt x="0" y="4"/>
                    </a:cubicBezTo>
                    <a:cubicBezTo>
                      <a:pt x="0" y="4"/>
                      <a:pt x="1" y="4"/>
                      <a:pt x="1" y="4"/>
                    </a:cubicBezTo>
                    <a:cubicBezTo>
                      <a:pt x="1" y="4"/>
                      <a:pt x="2" y="4"/>
                      <a:pt x="2" y="5"/>
                    </a:cubicBezTo>
                    <a:cubicBezTo>
                      <a:pt x="2" y="5"/>
                      <a:pt x="3" y="5"/>
                      <a:pt x="3" y="5"/>
                    </a:cubicBezTo>
                    <a:cubicBezTo>
                      <a:pt x="3" y="5"/>
                      <a:pt x="3" y="5"/>
                      <a:pt x="3" y="5"/>
                    </a:cubicBezTo>
                    <a:cubicBezTo>
                      <a:pt x="3" y="5"/>
                      <a:pt x="3" y="5"/>
                      <a:pt x="4" y="5"/>
                    </a:cubicBezTo>
                    <a:cubicBezTo>
                      <a:pt x="4" y="5"/>
                      <a:pt x="5" y="6"/>
                      <a:pt x="5" y="6"/>
                    </a:cubicBezTo>
                    <a:cubicBezTo>
                      <a:pt x="5" y="7"/>
                      <a:pt x="5" y="7"/>
                      <a:pt x="5" y="7"/>
                    </a:cubicBezTo>
                    <a:cubicBezTo>
                      <a:pt x="5" y="8"/>
                      <a:pt x="5" y="8"/>
                      <a:pt x="5" y="8"/>
                    </a:cubicBezTo>
                    <a:cubicBezTo>
                      <a:pt x="5" y="8"/>
                      <a:pt x="7" y="9"/>
                      <a:pt x="7" y="10"/>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79" name="Freeform 168">
                <a:extLst>
                  <a:ext uri="{FF2B5EF4-FFF2-40B4-BE49-F238E27FC236}">
                    <a16:creationId xmlns:a16="http://schemas.microsoft.com/office/drawing/2014/main" id="{3AFEBF14-F7AE-4DF3-ACBB-AB7686A31CF5}"/>
                  </a:ext>
                </a:extLst>
              </p:cNvPr>
              <p:cNvSpPr>
                <a:spLocks/>
              </p:cNvSpPr>
              <p:nvPr userDrawn="1"/>
            </p:nvSpPr>
            <p:spPr bwMode="auto">
              <a:xfrm>
                <a:off x="4010" y="1721"/>
                <a:ext cx="96" cy="61"/>
              </a:xfrm>
              <a:custGeom>
                <a:avLst/>
                <a:gdLst>
                  <a:gd name="T0" fmla="*/ 7 w 16"/>
                  <a:gd name="T1" fmla="*/ 10 h 10"/>
                  <a:gd name="T2" fmla="*/ 9 w 16"/>
                  <a:gd name="T3" fmla="*/ 10 h 10"/>
                  <a:gd name="T4" fmla="*/ 11 w 16"/>
                  <a:gd name="T5" fmla="*/ 9 h 10"/>
                  <a:gd name="T6" fmla="*/ 13 w 16"/>
                  <a:gd name="T7" fmla="*/ 9 h 10"/>
                  <a:gd name="T8" fmla="*/ 13 w 16"/>
                  <a:gd name="T9" fmla="*/ 8 h 10"/>
                  <a:gd name="T10" fmla="*/ 13 w 16"/>
                  <a:gd name="T11" fmla="*/ 7 h 10"/>
                  <a:gd name="T12" fmla="*/ 15 w 16"/>
                  <a:gd name="T13" fmla="*/ 6 h 10"/>
                  <a:gd name="T14" fmla="*/ 15 w 16"/>
                  <a:gd name="T15" fmla="*/ 5 h 10"/>
                  <a:gd name="T16" fmla="*/ 16 w 16"/>
                  <a:gd name="T17" fmla="*/ 5 h 10"/>
                  <a:gd name="T18" fmla="*/ 16 w 16"/>
                  <a:gd name="T19" fmla="*/ 5 h 10"/>
                  <a:gd name="T20" fmla="*/ 16 w 16"/>
                  <a:gd name="T21" fmla="*/ 4 h 10"/>
                  <a:gd name="T22" fmla="*/ 16 w 16"/>
                  <a:gd name="T23" fmla="*/ 3 h 10"/>
                  <a:gd name="T24" fmla="*/ 15 w 16"/>
                  <a:gd name="T25" fmla="*/ 2 h 10"/>
                  <a:gd name="T26" fmla="*/ 12 w 16"/>
                  <a:gd name="T27" fmla="*/ 1 h 10"/>
                  <a:gd name="T28" fmla="*/ 12 w 16"/>
                  <a:gd name="T29" fmla="*/ 1 h 10"/>
                  <a:gd name="T30" fmla="*/ 11 w 16"/>
                  <a:gd name="T31" fmla="*/ 1 h 10"/>
                  <a:gd name="T32" fmla="*/ 11 w 16"/>
                  <a:gd name="T33" fmla="*/ 0 h 10"/>
                  <a:gd name="T34" fmla="*/ 10 w 16"/>
                  <a:gd name="T35" fmla="*/ 0 h 10"/>
                  <a:gd name="T36" fmla="*/ 9 w 16"/>
                  <a:gd name="T37" fmla="*/ 0 h 10"/>
                  <a:gd name="T38" fmla="*/ 7 w 16"/>
                  <a:gd name="T39" fmla="*/ 0 h 10"/>
                  <a:gd name="T40" fmla="*/ 7 w 16"/>
                  <a:gd name="T41" fmla="*/ 0 h 10"/>
                  <a:gd name="T42" fmla="*/ 6 w 16"/>
                  <a:gd name="T43" fmla="*/ 0 h 10"/>
                  <a:gd name="T44" fmla="*/ 4 w 16"/>
                  <a:gd name="T45" fmla="*/ 0 h 10"/>
                  <a:gd name="T46" fmla="*/ 2 w 16"/>
                  <a:gd name="T47" fmla="*/ 0 h 10"/>
                  <a:gd name="T48" fmla="*/ 0 w 16"/>
                  <a:gd name="T49" fmla="*/ 1 h 10"/>
                  <a:gd name="T50" fmla="*/ 0 w 16"/>
                  <a:gd name="T51" fmla="*/ 4 h 10"/>
                  <a:gd name="T52" fmla="*/ 0 w 16"/>
                  <a:gd name="T53" fmla="*/ 4 h 10"/>
                  <a:gd name="T54" fmla="*/ 0 w 16"/>
                  <a:gd name="T55" fmla="*/ 4 h 10"/>
                  <a:gd name="T56" fmla="*/ 0 w 16"/>
                  <a:gd name="T57" fmla="*/ 5 h 10"/>
                  <a:gd name="T58" fmla="*/ 0 w 16"/>
                  <a:gd name="T59" fmla="*/ 4 h 10"/>
                  <a:gd name="T60" fmla="*/ 1 w 16"/>
                  <a:gd name="T61" fmla="*/ 4 h 10"/>
                  <a:gd name="T62" fmla="*/ 2 w 16"/>
                  <a:gd name="T63" fmla="*/ 5 h 10"/>
                  <a:gd name="T64" fmla="*/ 3 w 16"/>
                  <a:gd name="T65" fmla="*/ 5 h 10"/>
                  <a:gd name="T66" fmla="*/ 3 w 16"/>
                  <a:gd name="T67" fmla="*/ 5 h 10"/>
                  <a:gd name="T68" fmla="*/ 4 w 16"/>
                  <a:gd name="T69" fmla="*/ 5 h 10"/>
                  <a:gd name="T70" fmla="*/ 5 w 16"/>
                  <a:gd name="T71" fmla="*/ 6 h 10"/>
                  <a:gd name="T72" fmla="*/ 5 w 16"/>
                  <a:gd name="T73" fmla="*/ 7 h 10"/>
                  <a:gd name="T74" fmla="*/ 5 w 16"/>
                  <a:gd name="T75" fmla="*/ 8 h 10"/>
                  <a:gd name="T76" fmla="*/ 7 w 16"/>
                  <a:gd name="T77"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 h="10">
                    <a:moveTo>
                      <a:pt x="7" y="10"/>
                    </a:moveTo>
                    <a:cubicBezTo>
                      <a:pt x="8" y="10"/>
                      <a:pt x="9" y="10"/>
                      <a:pt x="9" y="10"/>
                    </a:cubicBezTo>
                    <a:cubicBezTo>
                      <a:pt x="10" y="10"/>
                      <a:pt x="10" y="10"/>
                      <a:pt x="11" y="9"/>
                    </a:cubicBezTo>
                    <a:cubicBezTo>
                      <a:pt x="11" y="9"/>
                      <a:pt x="12" y="9"/>
                      <a:pt x="13" y="9"/>
                    </a:cubicBezTo>
                    <a:cubicBezTo>
                      <a:pt x="13" y="9"/>
                      <a:pt x="13" y="8"/>
                      <a:pt x="13" y="8"/>
                    </a:cubicBezTo>
                    <a:cubicBezTo>
                      <a:pt x="13" y="8"/>
                      <a:pt x="13" y="7"/>
                      <a:pt x="13" y="7"/>
                    </a:cubicBezTo>
                    <a:cubicBezTo>
                      <a:pt x="13" y="7"/>
                      <a:pt x="14" y="6"/>
                      <a:pt x="15" y="6"/>
                    </a:cubicBezTo>
                    <a:cubicBezTo>
                      <a:pt x="15" y="6"/>
                      <a:pt x="15" y="6"/>
                      <a:pt x="15" y="5"/>
                    </a:cubicBezTo>
                    <a:cubicBezTo>
                      <a:pt x="15" y="5"/>
                      <a:pt x="15" y="5"/>
                      <a:pt x="16" y="5"/>
                    </a:cubicBezTo>
                    <a:cubicBezTo>
                      <a:pt x="16" y="5"/>
                      <a:pt x="16" y="5"/>
                      <a:pt x="16" y="5"/>
                    </a:cubicBezTo>
                    <a:cubicBezTo>
                      <a:pt x="16" y="5"/>
                      <a:pt x="16" y="5"/>
                      <a:pt x="16" y="4"/>
                    </a:cubicBezTo>
                    <a:cubicBezTo>
                      <a:pt x="16" y="4"/>
                      <a:pt x="16" y="4"/>
                      <a:pt x="16" y="3"/>
                    </a:cubicBezTo>
                    <a:cubicBezTo>
                      <a:pt x="15" y="3"/>
                      <a:pt x="15" y="3"/>
                      <a:pt x="15" y="2"/>
                    </a:cubicBezTo>
                    <a:cubicBezTo>
                      <a:pt x="14" y="2"/>
                      <a:pt x="13" y="1"/>
                      <a:pt x="12" y="1"/>
                    </a:cubicBezTo>
                    <a:cubicBezTo>
                      <a:pt x="12" y="1"/>
                      <a:pt x="12" y="1"/>
                      <a:pt x="12" y="1"/>
                    </a:cubicBezTo>
                    <a:cubicBezTo>
                      <a:pt x="12" y="1"/>
                      <a:pt x="11" y="1"/>
                      <a:pt x="11" y="1"/>
                    </a:cubicBezTo>
                    <a:cubicBezTo>
                      <a:pt x="11" y="0"/>
                      <a:pt x="11" y="0"/>
                      <a:pt x="11" y="0"/>
                    </a:cubicBezTo>
                    <a:cubicBezTo>
                      <a:pt x="11" y="0"/>
                      <a:pt x="10" y="0"/>
                      <a:pt x="10" y="0"/>
                    </a:cubicBezTo>
                    <a:cubicBezTo>
                      <a:pt x="10" y="0"/>
                      <a:pt x="10" y="0"/>
                      <a:pt x="9" y="0"/>
                    </a:cubicBezTo>
                    <a:cubicBezTo>
                      <a:pt x="8" y="0"/>
                      <a:pt x="8" y="0"/>
                      <a:pt x="7" y="0"/>
                    </a:cubicBezTo>
                    <a:cubicBezTo>
                      <a:pt x="7" y="0"/>
                      <a:pt x="7" y="0"/>
                      <a:pt x="7" y="0"/>
                    </a:cubicBezTo>
                    <a:cubicBezTo>
                      <a:pt x="6" y="0"/>
                      <a:pt x="6" y="0"/>
                      <a:pt x="6" y="0"/>
                    </a:cubicBezTo>
                    <a:cubicBezTo>
                      <a:pt x="5" y="0"/>
                      <a:pt x="4" y="0"/>
                      <a:pt x="4" y="0"/>
                    </a:cubicBezTo>
                    <a:cubicBezTo>
                      <a:pt x="3" y="0"/>
                      <a:pt x="3" y="0"/>
                      <a:pt x="2" y="0"/>
                    </a:cubicBezTo>
                    <a:cubicBezTo>
                      <a:pt x="2" y="1"/>
                      <a:pt x="1" y="1"/>
                      <a:pt x="0" y="1"/>
                    </a:cubicBezTo>
                    <a:cubicBezTo>
                      <a:pt x="1" y="2"/>
                      <a:pt x="1" y="3"/>
                      <a:pt x="0" y="4"/>
                    </a:cubicBezTo>
                    <a:cubicBezTo>
                      <a:pt x="0" y="4"/>
                      <a:pt x="0" y="4"/>
                      <a:pt x="0" y="4"/>
                    </a:cubicBezTo>
                    <a:cubicBezTo>
                      <a:pt x="0" y="4"/>
                      <a:pt x="0" y="4"/>
                      <a:pt x="0" y="4"/>
                    </a:cubicBezTo>
                    <a:cubicBezTo>
                      <a:pt x="0" y="5"/>
                      <a:pt x="0" y="5"/>
                      <a:pt x="0" y="5"/>
                    </a:cubicBezTo>
                    <a:cubicBezTo>
                      <a:pt x="0" y="4"/>
                      <a:pt x="0" y="4"/>
                      <a:pt x="0" y="4"/>
                    </a:cubicBezTo>
                    <a:cubicBezTo>
                      <a:pt x="0" y="4"/>
                      <a:pt x="1" y="4"/>
                      <a:pt x="1" y="4"/>
                    </a:cubicBezTo>
                    <a:cubicBezTo>
                      <a:pt x="1" y="4"/>
                      <a:pt x="2" y="4"/>
                      <a:pt x="2" y="5"/>
                    </a:cubicBezTo>
                    <a:cubicBezTo>
                      <a:pt x="2" y="5"/>
                      <a:pt x="3" y="5"/>
                      <a:pt x="3" y="5"/>
                    </a:cubicBezTo>
                    <a:cubicBezTo>
                      <a:pt x="3" y="5"/>
                      <a:pt x="3" y="5"/>
                      <a:pt x="3" y="5"/>
                    </a:cubicBezTo>
                    <a:cubicBezTo>
                      <a:pt x="3" y="5"/>
                      <a:pt x="3" y="5"/>
                      <a:pt x="4" y="5"/>
                    </a:cubicBezTo>
                    <a:cubicBezTo>
                      <a:pt x="4" y="5"/>
                      <a:pt x="5" y="6"/>
                      <a:pt x="5" y="6"/>
                    </a:cubicBezTo>
                    <a:cubicBezTo>
                      <a:pt x="5" y="7"/>
                      <a:pt x="5" y="7"/>
                      <a:pt x="5" y="7"/>
                    </a:cubicBezTo>
                    <a:cubicBezTo>
                      <a:pt x="5" y="8"/>
                      <a:pt x="5" y="8"/>
                      <a:pt x="5" y="8"/>
                    </a:cubicBezTo>
                    <a:cubicBezTo>
                      <a:pt x="5" y="8"/>
                      <a:pt x="7" y="9"/>
                      <a:pt x="7" y="1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0" name="Freeform 169">
                <a:extLst>
                  <a:ext uri="{FF2B5EF4-FFF2-40B4-BE49-F238E27FC236}">
                    <a16:creationId xmlns:a16="http://schemas.microsoft.com/office/drawing/2014/main" id="{AA9918AB-C03B-4DC9-92D7-D139A9BAA660}"/>
                  </a:ext>
                </a:extLst>
              </p:cNvPr>
              <p:cNvSpPr>
                <a:spLocks/>
              </p:cNvSpPr>
              <p:nvPr userDrawn="1"/>
            </p:nvSpPr>
            <p:spPr bwMode="auto">
              <a:xfrm>
                <a:off x="3759" y="1933"/>
                <a:ext cx="77" cy="36"/>
              </a:xfrm>
              <a:custGeom>
                <a:avLst/>
                <a:gdLst>
                  <a:gd name="T0" fmla="*/ 1 w 13"/>
                  <a:gd name="T1" fmla="*/ 4 h 6"/>
                  <a:gd name="T2" fmla="*/ 2 w 13"/>
                  <a:gd name="T3" fmla="*/ 5 h 6"/>
                  <a:gd name="T4" fmla="*/ 2 w 13"/>
                  <a:gd name="T5" fmla="*/ 5 h 6"/>
                  <a:gd name="T6" fmla="*/ 2 w 13"/>
                  <a:gd name="T7" fmla="*/ 6 h 6"/>
                  <a:gd name="T8" fmla="*/ 5 w 13"/>
                  <a:gd name="T9" fmla="*/ 6 h 6"/>
                  <a:gd name="T10" fmla="*/ 6 w 13"/>
                  <a:gd name="T11" fmla="*/ 5 h 6"/>
                  <a:gd name="T12" fmla="*/ 6 w 13"/>
                  <a:gd name="T13" fmla="*/ 4 h 6"/>
                  <a:gd name="T14" fmla="*/ 6 w 13"/>
                  <a:gd name="T15" fmla="*/ 4 h 6"/>
                  <a:gd name="T16" fmla="*/ 7 w 13"/>
                  <a:gd name="T17" fmla="*/ 5 h 6"/>
                  <a:gd name="T18" fmla="*/ 8 w 13"/>
                  <a:gd name="T19" fmla="*/ 6 h 6"/>
                  <a:gd name="T20" fmla="*/ 8 w 13"/>
                  <a:gd name="T21" fmla="*/ 6 h 6"/>
                  <a:gd name="T22" fmla="*/ 8 w 13"/>
                  <a:gd name="T23" fmla="*/ 5 h 6"/>
                  <a:gd name="T24" fmla="*/ 10 w 13"/>
                  <a:gd name="T25" fmla="*/ 4 h 6"/>
                  <a:gd name="T26" fmla="*/ 10 w 13"/>
                  <a:gd name="T27" fmla="*/ 4 h 6"/>
                  <a:gd name="T28" fmla="*/ 11 w 13"/>
                  <a:gd name="T29" fmla="*/ 4 h 6"/>
                  <a:gd name="T30" fmla="*/ 11 w 13"/>
                  <a:gd name="T31" fmla="*/ 4 h 6"/>
                  <a:gd name="T32" fmla="*/ 12 w 13"/>
                  <a:gd name="T33" fmla="*/ 4 h 6"/>
                  <a:gd name="T34" fmla="*/ 12 w 13"/>
                  <a:gd name="T35" fmla="*/ 4 h 6"/>
                  <a:gd name="T36" fmla="*/ 12 w 13"/>
                  <a:gd name="T37" fmla="*/ 3 h 6"/>
                  <a:gd name="T38" fmla="*/ 12 w 13"/>
                  <a:gd name="T39" fmla="*/ 3 h 6"/>
                  <a:gd name="T40" fmla="*/ 13 w 13"/>
                  <a:gd name="T41" fmla="*/ 3 h 6"/>
                  <a:gd name="T42" fmla="*/ 11 w 13"/>
                  <a:gd name="T43" fmla="*/ 3 h 6"/>
                  <a:gd name="T44" fmla="*/ 10 w 13"/>
                  <a:gd name="T45" fmla="*/ 2 h 6"/>
                  <a:gd name="T46" fmla="*/ 10 w 13"/>
                  <a:gd name="T47" fmla="*/ 2 h 6"/>
                  <a:gd name="T48" fmla="*/ 10 w 13"/>
                  <a:gd name="T49" fmla="*/ 1 h 6"/>
                  <a:gd name="T50" fmla="*/ 10 w 13"/>
                  <a:gd name="T51" fmla="*/ 0 h 6"/>
                  <a:gd name="T52" fmla="*/ 8 w 13"/>
                  <a:gd name="T53" fmla="*/ 0 h 6"/>
                  <a:gd name="T54" fmla="*/ 6 w 13"/>
                  <a:gd name="T55" fmla="*/ 0 h 6"/>
                  <a:gd name="T56" fmla="*/ 4 w 13"/>
                  <a:gd name="T57" fmla="*/ 0 h 6"/>
                  <a:gd name="T58" fmla="*/ 3 w 13"/>
                  <a:gd name="T59" fmla="*/ 0 h 6"/>
                  <a:gd name="T60" fmla="*/ 2 w 13"/>
                  <a:gd name="T61" fmla="*/ 2 h 6"/>
                  <a:gd name="T62" fmla="*/ 1 w 13"/>
                  <a:gd name="T63" fmla="*/ 2 h 6"/>
                  <a:gd name="T64" fmla="*/ 0 w 13"/>
                  <a:gd name="T65" fmla="*/ 4 h 6"/>
                  <a:gd name="T66" fmla="*/ 0 w 13"/>
                  <a:gd name="T67" fmla="*/ 5 h 6"/>
                  <a:gd name="T68" fmla="*/ 0 w 13"/>
                  <a:gd name="T69" fmla="*/ 5 h 6"/>
                  <a:gd name="T70" fmla="*/ 1 w 13"/>
                  <a:gd name="T7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 h="6">
                    <a:moveTo>
                      <a:pt x="1" y="4"/>
                    </a:moveTo>
                    <a:cubicBezTo>
                      <a:pt x="2" y="4"/>
                      <a:pt x="2" y="4"/>
                      <a:pt x="2" y="5"/>
                    </a:cubicBezTo>
                    <a:cubicBezTo>
                      <a:pt x="2" y="5"/>
                      <a:pt x="2" y="5"/>
                      <a:pt x="2" y="5"/>
                    </a:cubicBezTo>
                    <a:cubicBezTo>
                      <a:pt x="2" y="6"/>
                      <a:pt x="2" y="6"/>
                      <a:pt x="2" y="6"/>
                    </a:cubicBezTo>
                    <a:cubicBezTo>
                      <a:pt x="3" y="6"/>
                      <a:pt x="4" y="6"/>
                      <a:pt x="5" y="6"/>
                    </a:cubicBezTo>
                    <a:cubicBezTo>
                      <a:pt x="5" y="6"/>
                      <a:pt x="5" y="5"/>
                      <a:pt x="6" y="5"/>
                    </a:cubicBezTo>
                    <a:cubicBezTo>
                      <a:pt x="6" y="4"/>
                      <a:pt x="6" y="4"/>
                      <a:pt x="6" y="4"/>
                    </a:cubicBezTo>
                    <a:cubicBezTo>
                      <a:pt x="6" y="4"/>
                      <a:pt x="6" y="4"/>
                      <a:pt x="6" y="4"/>
                    </a:cubicBezTo>
                    <a:cubicBezTo>
                      <a:pt x="6" y="4"/>
                      <a:pt x="7" y="4"/>
                      <a:pt x="7" y="5"/>
                    </a:cubicBezTo>
                    <a:cubicBezTo>
                      <a:pt x="7" y="5"/>
                      <a:pt x="8" y="6"/>
                      <a:pt x="8" y="6"/>
                    </a:cubicBezTo>
                    <a:cubicBezTo>
                      <a:pt x="8" y="6"/>
                      <a:pt x="8" y="6"/>
                      <a:pt x="8" y="6"/>
                    </a:cubicBezTo>
                    <a:cubicBezTo>
                      <a:pt x="8" y="6"/>
                      <a:pt x="8" y="6"/>
                      <a:pt x="8" y="5"/>
                    </a:cubicBezTo>
                    <a:cubicBezTo>
                      <a:pt x="8" y="4"/>
                      <a:pt x="9" y="4"/>
                      <a:pt x="10" y="4"/>
                    </a:cubicBezTo>
                    <a:cubicBezTo>
                      <a:pt x="10" y="4"/>
                      <a:pt x="10" y="4"/>
                      <a:pt x="10" y="4"/>
                    </a:cubicBezTo>
                    <a:cubicBezTo>
                      <a:pt x="11" y="4"/>
                      <a:pt x="11" y="4"/>
                      <a:pt x="11" y="4"/>
                    </a:cubicBezTo>
                    <a:cubicBezTo>
                      <a:pt x="11" y="4"/>
                      <a:pt x="11" y="4"/>
                      <a:pt x="11" y="4"/>
                    </a:cubicBezTo>
                    <a:cubicBezTo>
                      <a:pt x="11" y="4"/>
                      <a:pt x="12" y="4"/>
                      <a:pt x="12" y="4"/>
                    </a:cubicBezTo>
                    <a:cubicBezTo>
                      <a:pt x="12" y="4"/>
                      <a:pt x="12" y="4"/>
                      <a:pt x="12" y="4"/>
                    </a:cubicBezTo>
                    <a:cubicBezTo>
                      <a:pt x="12" y="4"/>
                      <a:pt x="12" y="3"/>
                      <a:pt x="12" y="3"/>
                    </a:cubicBezTo>
                    <a:cubicBezTo>
                      <a:pt x="12" y="3"/>
                      <a:pt x="12" y="3"/>
                      <a:pt x="12" y="3"/>
                    </a:cubicBezTo>
                    <a:cubicBezTo>
                      <a:pt x="13" y="3"/>
                      <a:pt x="13" y="3"/>
                      <a:pt x="13" y="3"/>
                    </a:cubicBezTo>
                    <a:cubicBezTo>
                      <a:pt x="12" y="2"/>
                      <a:pt x="12" y="2"/>
                      <a:pt x="11" y="3"/>
                    </a:cubicBezTo>
                    <a:cubicBezTo>
                      <a:pt x="11" y="3"/>
                      <a:pt x="11" y="3"/>
                      <a:pt x="10" y="2"/>
                    </a:cubicBezTo>
                    <a:cubicBezTo>
                      <a:pt x="10" y="2"/>
                      <a:pt x="10" y="2"/>
                      <a:pt x="10" y="2"/>
                    </a:cubicBezTo>
                    <a:cubicBezTo>
                      <a:pt x="10" y="2"/>
                      <a:pt x="10" y="1"/>
                      <a:pt x="10" y="1"/>
                    </a:cubicBezTo>
                    <a:cubicBezTo>
                      <a:pt x="10" y="1"/>
                      <a:pt x="10" y="1"/>
                      <a:pt x="10" y="0"/>
                    </a:cubicBezTo>
                    <a:cubicBezTo>
                      <a:pt x="9" y="0"/>
                      <a:pt x="9" y="0"/>
                      <a:pt x="8" y="0"/>
                    </a:cubicBezTo>
                    <a:cubicBezTo>
                      <a:pt x="7" y="0"/>
                      <a:pt x="7" y="0"/>
                      <a:pt x="6" y="0"/>
                    </a:cubicBezTo>
                    <a:cubicBezTo>
                      <a:pt x="6" y="0"/>
                      <a:pt x="5" y="0"/>
                      <a:pt x="4" y="0"/>
                    </a:cubicBezTo>
                    <a:cubicBezTo>
                      <a:pt x="4" y="0"/>
                      <a:pt x="4" y="0"/>
                      <a:pt x="3" y="0"/>
                    </a:cubicBezTo>
                    <a:cubicBezTo>
                      <a:pt x="3" y="0"/>
                      <a:pt x="2" y="1"/>
                      <a:pt x="2" y="2"/>
                    </a:cubicBezTo>
                    <a:cubicBezTo>
                      <a:pt x="2" y="2"/>
                      <a:pt x="2" y="2"/>
                      <a:pt x="1" y="2"/>
                    </a:cubicBezTo>
                    <a:cubicBezTo>
                      <a:pt x="1" y="3"/>
                      <a:pt x="0" y="3"/>
                      <a:pt x="0" y="4"/>
                    </a:cubicBezTo>
                    <a:cubicBezTo>
                      <a:pt x="0" y="4"/>
                      <a:pt x="0" y="5"/>
                      <a:pt x="0" y="5"/>
                    </a:cubicBezTo>
                    <a:cubicBezTo>
                      <a:pt x="0" y="5"/>
                      <a:pt x="0" y="5"/>
                      <a:pt x="0" y="5"/>
                    </a:cubicBezTo>
                    <a:cubicBezTo>
                      <a:pt x="1" y="4"/>
                      <a:pt x="1" y="4"/>
                      <a:pt x="1" y="4"/>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81" name="Freeform 170">
                <a:extLst>
                  <a:ext uri="{FF2B5EF4-FFF2-40B4-BE49-F238E27FC236}">
                    <a16:creationId xmlns:a16="http://schemas.microsoft.com/office/drawing/2014/main" id="{93C2DCC7-894E-4677-80C7-00857665FFAA}"/>
                  </a:ext>
                </a:extLst>
              </p:cNvPr>
              <p:cNvSpPr>
                <a:spLocks/>
              </p:cNvSpPr>
              <p:nvPr userDrawn="1"/>
            </p:nvSpPr>
            <p:spPr bwMode="auto">
              <a:xfrm>
                <a:off x="3759" y="1933"/>
                <a:ext cx="77" cy="36"/>
              </a:xfrm>
              <a:custGeom>
                <a:avLst/>
                <a:gdLst>
                  <a:gd name="T0" fmla="*/ 1 w 13"/>
                  <a:gd name="T1" fmla="*/ 4 h 6"/>
                  <a:gd name="T2" fmla="*/ 2 w 13"/>
                  <a:gd name="T3" fmla="*/ 5 h 6"/>
                  <a:gd name="T4" fmla="*/ 2 w 13"/>
                  <a:gd name="T5" fmla="*/ 5 h 6"/>
                  <a:gd name="T6" fmla="*/ 2 w 13"/>
                  <a:gd name="T7" fmla="*/ 6 h 6"/>
                  <a:gd name="T8" fmla="*/ 5 w 13"/>
                  <a:gd name="T9" fmla="*/ 6 h 6"/>
                  <a:gd name="T10" fmla="*/ 6 w 13"/>
                  <a:gd name="T11" fmla="*/ 5 h 6"/>
                  <a:gd name="T12" fmla="*/ 6 w 13"/>
                  <a:gd name="T13" fmla="*/ 4 h 6"/>
                  <a:gd name="T14" fmla="*/ 6 w 13"/>
                  <a:gd name="T15" fmla="*/ 4 h 6"/>
                  <a:gd name="T16" fmla="*/ 7 w 13"/>
                  <a:gd name="T17" fmla="*/ 5 h 6"/>
                  <a:gd name="T18" fmla="*/ 8 w 13"/>
                  <a:gd name="T19" fmla="*/ 6 h 6"/>
                  <a:gd name="T20" fmla="*/ 8 w 13"/>
                  <a:gd name="T21" fmla="*/ 6 h 6"/>
                  <a:gd name="T22" fmla="*/ 8 w 13"/>
                  <a:gd name="T23" fmla="*/ 5 h 6"/>
                  <a:gd name="T24" fmla="*/ 10 w 13"/>
                  <a:gd name="T25" fmla="*/ 4 h 6"/>
                  <a:gd name="T26" fmla="*/ 10 w 13"/>
                  <a:gd name="T27" fmla="*/ 4 h 6"/>
                  <a:gd name="T28" fmla="*/ 11 w 13"/>
                  <a:gd name="T29" fmla="*/ 4 h 6"/>
                  <a:gd name="T30" fmla="*/ 11 w 13"/>
                  <a:gd name="T31" fmla="*/ 4 h 6"/>
                  <a:gd name="T32" fmla="*/ 12 w 13"/>
                  <a:gd name="T33" fmla="*/ 4 h 6"/>
                  <a:gd name="T34" fmla="*/ 12 w 13"/>
                  <a:gd name="T35" fmla="*/ 4 h 6"/>
                  <a:gd name="T36" fmla="*/ 12 w 13"/>
                  <a:gd name="T37" fmla="*/ 3 h 6"/>
                  <a:gd name="T38" fmla="*/ 12 w 13"/>
                  <a:gd name="T39" fmla="*/ 3 h 6"/>
                  <a:gd name="T40" fmla="*/ 13 w 13"/>
                  <a:gd name="T41" fmla="*/ 3 h 6"/>
                  <a:gd name="T42" fmla="*/ 11 w 13"/>
                  <a:gd name="T43" fmla="*/ 3 h 6"/>
                  <a:gd name="T44" fmla="*/ 10 w 13"/>
                  <a:gd name="T45" fmla="*/ 2 h 6"/>
                  <a:gd name="T46" fmla="*/ 10 w 13"/>
                  <a:gd name="T47" fmla="*/ 2 h 6"/>
                  <a:gd name="T48" fmla="*/ 10 w 13"/>
                  <a:gd name="T49" fmla="*/ 1 h 6"/>
                  <a:gd name="T50" fmla="*/ 10 w 13"/>
                  <a:gd name="T51" fmla="*/ 0 h 6"/>
                  <a:gd name="T52" fmla="*/ 8 w 13"/>
                  <a:gd name="T53" fmla="*/ 0 h 6"/>
                  <a:gd name="T54" fmla="*/ 6 w 13"/>
                  <a:gd name="T55" fmla="*/ 0 h 6"/>
                  <a:gd name="T56" fmla="*/ 4 w 13"/>
                  <a:gd name="T57" fmla="*/ 0 h 6"/>
                  <a:gd name="T58" fmla="*/ 3 w 13"/>
                  <a:gd name="T59" fmla="*/ 0 h 6"/>
                  <a:gd name="T60" fmla="*/ 2 w 13"/>
                  <a:gd name="T61" fmla="*/ 2 h 6"/>
                  <a:gd name="T62" fmla="*/ 1 w 13"/>
                  <a:gd name="T63" fmla="*/ 2 h 6"/>
                  <a:gd name="T64" fmla="*/ 0 w 13"/>
                  <a:gd name="T65" fmla="*/ 4 h 6"/>
                  <a:gd name="T66" fmla="*/ 0 w 13"/>
                  <a:gd name="T67" fmla="*/ 5 h 6"/>
                  <a:gd name="T68" fmla="*/ 0 w 13"/>
                  <a:gd name="T69" fmla="*/ 5 h 6"/>
                  <a:gd name="T70" fmla="*/ 1 w 13"/>
                  <a:gd name="T71"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 h="6">
                    <a:moveTo>
                      <a:pt x="1" y="4"/>
                    </a:moveTo>
                    <a:cubicBezTo>
                      <a:pt x="2" y="4"/>
                      <a:pt x="2" y="4"/>
                      <a:pt x="2" y="5"/>
                    </a:cubicBezTo>
                    <a:cubicBezTo>
                      <a:pt x="2" y="5"/>
                      <a:pt x="2" y="5"/>
                      <a:pt x="2" y="5"/>
                    </a:cubicBezTo>
                    <a:cubicBezTo>
                      <a:pt x="2" y="6"/>
                      <a:pt x="2" y="6"/>
                      <a:pt x="2" y="6"/>
                    </a:cubicBezTo>
                    <a:cubicBezTo>
                      <a:pt x="3" y="6"/>
                      <a:pt x="4" y="6"/>
                      <a:pt x="5" y="6"/>
                    </a:cubicBezTo>
                    <a:cubicBezTo>
                      <a:pt x="5" y="6"/>
                      <a:pt x="5" y="5"/>
                      <a:pt x="6" y="5"/>
                    </a:cubicBezTo>
                    <a:cubicBezTo>
                      <a:pt x="6" y="4"/>
                      <a:pt x="6" y="4"/>
                      <a:pt x="6" y="4"/>
                    </a:cubicBezTo>
                    <a:cubicBezTo>
                      <a:pt x="6" y="4"/>
                      <a:pt x="6" y="4"/>
                      <a:pt x="6" y="4"/>
                    </a:cubicBezTo>
                    <a:cubicBezTo>
                      <a:pt x="6" y="4"/>
                      <a:pt x="7" y="4"/>
                      <a:pt x="7" y="5"/>
                    </a:cubicBezTo>
                    <a:cubicBezTo>
                      <a:pt x="7" y="5"/>
                      <a:pt x="8" y="6"/>
                      <a:pt x="8" y="6"/>
                    </a:cubicBezTo>
                    <a:cubicBezTo>
                      <a:pt x="8" y="6"/>
                      <a:pt x="8" y="6"/>
                      <a:pt x="8" y="6"/>
                    </a:cubicBezTo>
                    <a:cubicBezTo>
                      <a:pt x="8" y="6"/>
                      <a:pt x="8" y="6"/>
                      <a:pt x="8" y="5"/>
                    </a:cubicBezTo>
                    <a:cubicBezTo>
                      <a:pt x="8" y="4"/>
                      <a:pt x="9" y="4"/>
                      <a:pt x="10" y="4"/>
                    </a:cubicBezTo>
                    <a:cubicBezTo>
                      <a:pt x="10" y="4"/>
                      <a:pt x="10" y="4"/>
                      <a:pt x="10" y="4"/>
                    </a:cubicBezTo>
                    <a:cubicBezTo>
                      <a:pt x="11" y="4"/>
                      <a:pt x="11" y="4"/>
                      <a:pt x="11" y="4"/>
                    </a:cubicBezTo>
                    <a:cubicBezTo>
                      <a:pt x="11" y="4"/>
                      <a:pt x="11" y="4"/>
                      <a:pt x="11" y="4"/>
                    </a:cubicBezTo>
                    <a:cubicBezTo>
                      <a:pt x="11" y="4"/>
                      <a:pt x="12" y="4"/>
                      <a:pt x="12" y="4"/>
                    </a:cubicBezTo>
                    <a:cubicBezTo>
                      <a:pt x="12" y="4"/>
                      <a:pt x="12" y="4"/>
                      <a:pt x="12" y="4"/>
                    </a:cubicBezTo>
                    <a:cubicBezTo>
                      <a:pt x="12" y="4"/>
                      <a:pt x="12" y="3"/>
                      <a:pt x="12" y="3"/>
                    </a:cubicBezTo>
                    <a:cubicBezTo>
                      <a:pt x="12" y="3"/>
                      <a:pt x="12" y="3"/>
                      <a:pt x="12" y="3"/>
                    </a:cubicBezTo>
                    <a:cubicBezTo>
                      <a:pt x="13" y="3"/>
                      <a:pt x="13" y="3"/>
                      <a:pt x="13" y="3"/>
                    </a:cubicBezTo>
                    <a:cubicBezTo>
                      <a:pt x="12" y="2"/>
                      <a:pt x="12" y="2"/>
                      <a:pt x="11" y="3"/>
                    </a:cubicBezTo>
                    <a:cubicBezTo>
                      <a:pt x="11" y="3"/>
                      <a:pt x="11" y="3"/>
                      <a:pt x="10" y="2"/>
                    </a:cubicBezTo>
                    <a:cubicBezTo>
                      <a:pt x="10" y="2"/>
                      <a:pt x="10" y="2"/>
                      <a:pt x="10" y="2"/>
                    </a:cubicBezTo>
                    <a:cubicBezTo>
                      <a:pt x="10" y="2"/>
                      <a:pt x="10" y="1"/>
                      <a:pt x="10" y="1"/>
                    </a:cubicBezTo>
                    <a:cubicBezTo>
                      <a:pt x="10" y="1"/>
                      <a:pt x="10" y="1"/>
                      <a:pt x="10" y="0"/>
                    </a:cubicBezTo>
                    <a:cubicBezTo>
                      <a:pt x="9" y="0"/>
                      <a:pt x="9" y="0"/>
                      <a:pt x="8" y="0"/>
                    </a:cubicBezTo>
                    <a:cubicBezTo>
                      <a:pt x="7" y="0"/>
                      <a:pt x="7" y="0"/>
                      <a:pt x="6" y="0"/>
                    </a:cubicBezTo>
                    <a:cubicBezTo>
                      <a:pt x="6" y="0"/>
                      <a:pt x="5" y="0"/>
                      <a:pt x="4" y="0"/>
                    </a:cubicBezTo>
                    <a:cubicBezTo>
                      <a:pt x="4" y="0"/>
                      <a:pt x="4" y="0"/>
                      <a:pt x="3" y="0"/>
                    </a:cubicBezTo>
                    <a:cubicBezTo>
                      <a:pt x="3" y="0"/>
                      <a:pt x="2" y="1"/>
                      <a:pt x="2" y="2"/>
                    </a:cubicBezTo>
                    <a:cubicBezTo>
                      <a:pt x="2" y="2"/>
                      <a:pt x="2" y="2"/>
                      <a:pt x="1" y="2"/>
                    </a:cubicBezTo>
                    <a:cubicBezTo>
                      <a:pt x="1" y="3"/>
                      <a:pt x="0" y="3"/>
                      <a:pt x="0" y="4"/>
                    </a:cubicBezTo>
                    <a:cubicBezTo>
                      <a:pt x="0" y="4"/>
                      <a:pt x="0" y="5"/>
                      <a:pt x="0" y="5"/>
                    </a:cubicBezTo>
                    <a:cubicBezTo>
                      <a:pt x="0" y="5"/>
                      <a:pt x="0" y="5"/>
                      <a:pt x="0" y="5"/>
                    </a:cubicBezTo>
                    <a:cubicBezTo>
                      <a:pt x="1" y="4"/>
                      <a:pt x="1" y="4"/>
                      <a:pt x="1" y="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2" name="Freeform 171">
                <a:extLst>
                  <a:ext uri="{FF2B5EF4-FFF2-40B4-BE49-F238E27FC236}">
                    <a16:creationId xmlns:a16="http://schemas.microsoft.com/office/drawing/2014/main" id="{15416B74-9256-4BA3-9F9D-238A7AC52578}"/>
                  </a:ext>
                </a:extLst>
              </p:cNvPr>
              <p:cNvSpPr>
                <a:spLocks/>
              </p:cNvSpPr>
              <p:nvPr userDrawn="1"/>
            </p:nvSpPr>
            <p:spPr bwMode="auto">
              <a:xfrm>
                <a:off x="3759" y="1764"/>
                <a:ext cx="149" cy="175"/>
              </a:xfrm>
              <a:custGeom>
                <a:avLst/>
                <a:gdLst>
                  <a:gd name="T0" fmla="*/ 11 w 25"/>
                  <a:gd name="T1" fmla="*/ 28 h 29"/>
                  <a:gd name="T2" fmla="*/ 12 w 25"/>
                  <a:gd name="T3" fmla="*/ 28 h 29"/>
                  <a:gd name="T4" fmla="*/ 14 w 25"/>
                  <a:gd name="T5" fmla="*/ 28 h 29"/>
                  <a:gd name="T6" fmla="*/ 18 w 25"/>
                  <a:gd name="T7" fmla="*/ 27 h 29"/>
                  <a:gd name="T8" fmla="*/ 19 w 25"/>
                  <a:gd name="T9" fmla="*/ 28 h 29"/>
                  <a:gd name="T10" fmla="*/ 19 w 25"/>
                  <a:gd name="T11" fmla="*/ 27 h 29"/>
                  <a:gd name="T12" fmla="*/ 20 w 25"/>
                  <a:gd name="T13" fmla="*/ 25 h 29"/>
                  <a:gd name="T14" fmla="*/ 22 w 25"/>
                  <a:gd name="T15" fmla="*/ 24 h 29"/>
                  <a:gd name="T16" fmla="*/ 19 w 25"/>
                  <a:gd name="T17" fmla="*/ 21 h 29"/>
                  <a:gd name="T18" fmla="*/ 18 w 25"/>
                  <a:gd name="T19" fmla="*/ 19 h 29"/>
                  <a:gd name="T20" fmla="*/ 17 w 25"/>
                  <a:gd name="T21" fmla="*/ 18 h 29"/>
                  <a:gd name="T22" fmla="*/ 18 w 25"/>
                  <a:gd name="T23" fmla="*/ 17 h 29"/>
                  <a:gd name="T24" fmla="*/ 22 w 25"/>
                  <a:gd name="T25" fmla="*/ 15 h 29"/>
                  <a:gd name="T26" fmla="*/ 24 w 25"/>
                  <a:gd name="T27" fmla="*/ 15 h 29"/>
                  <a:gd name="T28" fmla="*/ 25 w 25"/>
                  <a:gd name="T29" fmla="*/ 15 h 29"/>
                  <a:gd name="T30" fmla="*/ 24 w 25"/>
                  <a:gd name="T31" fmla="*/ 11 h 29"/>
                  <a:gd name="T32" fmla="*/ 24 w 25"/>
                  <a:gd name="T33" fmla="*/ 10 h 29"/>
                  <a:gd name="T34" fmla="*/ 23 w 25"/>
                  <a:gd name="T35" fmla="*/ 8 h 29"/>
                  <a:gd name="T36" fmla="*/ 23 w 25"/>
                  <a:gd name="T37" fmla="*/ 4 h 29"/>
                  <a:gd name="T38" fmla="*/ 23 w 25"/>
                  <a:gd name="T39" fmla="*/ 3 h 29"/>
                  <a:gd name="T40" fmla="*/ 21 w 25"/>
                  <a:gd name="T41" fmla="*/ 2 h 29"/>
                  <a:gd name="T42" fmla="*/ 21 w 25"/>
                  <a:gd name="T43" fmla="*/ 1 h 29"/>
                  <a:gd name="T44" fmla="*/ 19 w 25"/>
                  <a:gd name="T45" fmla="*/ 1 h 29"/>
                  <a:gd name="T46" fmla="*/ 19 w 25"/>
                  <a:gd name="T47" fmla="*/ 1 h 29"/>
                  <a:gd name="T48" fmla="*/ 16 w 25"/>
                  <a:gd name="T49" fmla="*/ 3 h 29"/>
                  <a:gd name="T50" fmla="*/ 14 w 25"/>
                  <a:gd name="T51" fmla="*/ 3 h 29"/>
                  <a:gd name="T52" fmla="*/ 14 w 25"/>
                  <a:gd name="T53" fmla="*/ 1 h 29"/>
                  <a:gd name="T54" fmla="*/ 13 w 25"/>
                  <a:gd name="T55" fmla="*/ 2 h 29"/>
                  <a:gd name="T56" fmla="*/ 11 w 25"/>
                  <a:gd name="T57" fmla="*/ 0 h 29"/>
                  <a:gd name="T58" fmla="*/ 10 w 25"/>
                  <a:gd name="T59" fmla="*/ 0 h 29"/>
                  <a:gd name="T60" fmla="*/ 8 w 25"/>
                  <a:gd name="T61" fmla="*/ 1 h 29"/>
                  <a:gd name="T62" fmla="*/ 8 w 25"/>
                  <a:gd name="T63" fmla="*/ 3 h 29"/>
                  <a:gd name="T64" fmla="*/ 8 w 25"/>
                  <a:gd name="T65" fmla="*/ 4 h 29"/>
                  <a:gd name="T66" fmla="*/ 7 w 25"/>
                  <a:gd name="T67" fmla="*/ 5 h 29"/>
                  <a:gd name="T68" fmla="*/ 4 w 25"/>
                  <a:gd name="T69" fmla="*/ 4 h 29"/>
                  <a:gd name="T70" fmla="*/ 3 w 25"/>
                  <a:gd name="T71" fmla="*/ 5 h 29"/>
                  <a:gd name="T72" fmla="*/ 2 w 25"/>
                  <a:gd name="T73" fmla="*/ 8 h 29"/>
                  <a:gd name="T74" fmla="*/ 2 w 25"/>
                  <a:gd name="T75" fmla="*/ 9 h 29"/>
                  <a:gd name="T76" fmla="*/ 2 w 25"/>
                  <a:gd name="T77" fmla="*/ 11 h 29"/>
                  <a:gd name="T78" fmla="*/ 0 w 25"/>
                  <a:gd name="T79" fmla="*/ 12 h 29"/>
                  <a:gd name="T80" fmla="*/ 0 w 25"/>
                  <a:gd name="T81" fmla="*/ 13 h 29"/>
                  <a:gd name="T82" fmla="*/ 0 w 25"/>
                  <a:gd name="T83" fmla="*/ 16 h 29"/>
                  <a:gd name="T84" fmla="*/ 0 w 25"/>
                  <a:gd name="T85" fmla="*/ 17 h 29"/>
                  <a:gd name="T86" fmla="*/ 0 w 25"/>
                  <a:gd name="T87" fmla="*/ 18 h 29"/>
                  <a:gd name="T88" fmla="*/ 1 w 25"/>
                  <a:gd name="T89" fmla="*/ 21 h 29"/>
                  <a:gd name="T90" fmla="*/ 3 w 25"/>
                  <a:gd name="T91" fmla="*/ 22 h 29"/>
                  <a:gd name="T92" fmla="*/ 4 w 25"/>
                  <a:gd name="T93" fmla="*/ 23 h 29"/>
                  <a:gd name="T94" fmla="*/ 6 w 25"/>
                  <a:gd name="T95" fmla="*/ 23 h 29"/>
                  <a:gd name="T96" fmla="*/ 4 w 25"/>
                  <a:gd name="T97" fmla="*/ 26 h 29"/>
                  <a:gd name="T98" fmla="*/ 4 w 25"/>
                  <a:gd name="T99" fmla="*/ 27 h 29"/>
                  <a:gd name="T100" fmla="*/ 5 w 25"/>
                  <a:gd name="T101" fmla="*/ 28 h 29"/>
                  <a:gd name="T102" fmla="*/ 7 w 25"/>
                  <a:gd name="T103" fmla="*/ 27 h 29"/>
                  <a:gd name="T104" fmla="*/ 10 w 25"/>
                  <a:gd name="T105" fmla="*/ 28 h 29"/>
                  <a:gd name="T106" fmla="*/ 10 w 25"/>
                  <a:gd name="T107" fmla="*/ 28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 h="29">
                    <a:moveTo>
                      <a:pt x="10" y="28"/>
                    </a:moveTo>
                    <a:cubicBezTo>
                      <a:pt x="11" y="28"/>
                      <a:pt x="11" y="28"/>
                      <a:pt x="11" y="28"/>
                    </a:cubicBezTo>
                    <a:cubicBezTo>
                      <a:pt x="11" y="28"/>
                      <a:pt x="11" y="29"/>
                      <a:pt x="12" y="29"/>
                    </a:cubicBezTo>
                    <a:cubicBezTo>
                      <a:pt x="12" y="29"/>
                      <a:pt x="12" y="29"/>
                      <a:pt x="12" y="28"/>
                    </a:cubicBezTo>
                    <a:cubicBezTo>
                      <a:pt x="12" y="28"/>
                      <a:pt x="12" y="28"/>
                      <a:pt x="13" y="28"/>
                    </a:cubicBezTo>
                    <a:cubicBezTo>
                      <a:pt x="13" y="28"/>
                      <a:pt x="13" y="28"/>
                      <a:pt x="14" y="28"/>
                    </a:cubicBezTo>
                    <a:cubicBezTo>
                      <a:pt x="14" y="28"/>
                      <a:pt x="15" y="28"/>
                      <a:pt x="15" y="28"/>
                    </a:cubicBezTo>
                    <a:cubicBezTo>
                      <a:pt x="16" y="28"/>
                      <a:pt x="17" y="27"/>
                      <a:pt x="18" y="27"/>
                    </a:cubicBezTo>
                    <a:cubicBezTo>
                      <a:pt x="18" y="27"/>
                      <a:pt x="18" y="27"/>
                      <a:pt x="18" y="27"/>
                    </a:cubicBezTo>
                    <a:cubicBezTo>
                      <a:pt x="19" y="27"/>
                      <a:pt x="19" y="28"/>
                      <a:pt x="19" y="28"/>
                    </a:cubicBezTo>
                    <a:cubicBezTo>
                      <a:pt x="19" y="28"/>
                      <a:pt x="19" y="28"/>
                      <a:pt x="19" y="28"/>
                    </a:cubicBezTo>
                    <a:cubicBezTo>
                      <a:pt x="19" y="27"/>
                      <a:pt x="19" y="27"/>
                      <a:pt x="19" y="27"/>
                    </a:cubicBezTo>
                    <a:cubicBezTo>
                      <a:pt x="19" y="26"/>
                      <a:pt x="20" y="25"/>
                      <a:pt x="20" y="25"/>
                    </a:cubicBezTo>
                    <a:cubicBezTo>
                      <a:pt x="20" y="25"/>
                      <a:pt x="20" y="25"/>
                      <a:pt x="20" y="25"/>
                    </a:cubicBezTo>
                    <a:cubicBezTo>
                      <a:pt x="21" y="25"/>
                      <a:pt x="21" y="24"/>
                      <a:pt x="21" y="24"/>
                    </a:cubicBezTo>
                    <a:cubicBezTo>
                      <a:pt x="22" y="24"/>
                      <a:pt x="22" y="24"/>
                      <a:pt x="22" y="24"/>
                    </a:cubicBezTo>
                    <a:cubicBezTo>
                      <a:pt x="22" y="23"/>
                      <a:pt x="20" y="22"/>
                      <a:pt x="20" y="22"/>
                    </a:cubicBezTo>
                    <a:cubicBezTo>
                      <a:pt x="19" y="22"/>
                      <a:pt x="19" y="22"/>
                      <a:pt x="19" y="21"/>
                    </a:cubicBezTo>
                    <a:cubicBezTo>
                      <a:pt x="19" y="21"/>
                      <a:pt x="18" y="20"/>
                      <a:pt x="18" y="20"/>
                    </a:cubicBezTo>
                    <a:cubicBezTo>
                      <a:pt x="18" y="19"/>
                      <a:pt x="18" y="19"/>
                      <a:pt x="18" y="19"/>
                    </a:cubicBezTo>
                    <a:cubicBezTo>
                      <a:pt x="18" y="19"/>
                      <a:pt x="18" y="19"/>
                      <a:pt x="18" y="19"/>
                    </a:cubicBezTo>
                    <a:cubicBezTo>
                      <a:pt x="18" y="18"/>
                      <a:pt x="17" y="18"/>
                      <a:pt x="17" y="18"/>
                    </a:cubicBezTo>
                    <a:cubicBezTo>
                      <a:pt x="18" y="17"/>
                      <a:pt x="18" y="17"/>
                      <a:pt x="18" y="17"/>
                    </a:cubicBezTo>
                    <a:cubicBezTo>
                      <a:pt x="18" y="17"/>
                      <a:pt x="18" y="17"/>
                      <a:pt x="18" y="17"/>
                    </a:cubicBezTo>
                    <a:cubicBezTo>
                      <a:pt x="19" y="17"/>
                      <a:pt x="20" y="17"/>
                      <a:pt x="21" y="16"/>
                    </a:cubicBezTo>
                    <a:cubicBezTo>
                      <a:pt x="21" y="16"/>
                      <a:pt x="22" y="15"/>
                      <a:pt x="22" y="15"/>
                    </a:cubicBezTo>
                    <a:cubicBezTo>
                      <a:pt x="23" y="15"/>
                      <a:pt x="23" y="15"/>
                      <a:pt x="23" y="15"/>
                    </a:cubicBezTo>
                    <a:cubicBezTo>
                      <a:pt x="24" y="15"/>
                      <a:pt x="24" y="15"/>
                      <a:pt x="24" y="15"/>
                    </a:cubicBezTo>
                    <a:cubicBezTo>
                      <a:pt x="24" y="15"/>
                      <a:pt x="25" y="15"/>
                      <a:pt x="25" y="15"/>
                    </a:cubicBezTo>
                    <a:cubicBezTo>
                      <a:pt x="25" y="15"/>
                      <a:pt x="25" y="15"/>
                      <a:pt x="25" y="15"/>
                    </a:cubicBezTo>
                    <a:cubicBezTo>
                      <a:pt x="25" y="15"/>
                      <a:pt x="25" y="14"/>
                      <a:pt x="25" y="14"/>
                    </a:cubicBezTo>
                    <a:cubicBezTo>
                      <a:pt x="24" y="13"/>
                      <a:pt x="24" y="12"/>
                      <a:pt x="24" y="11"/>
                    </a:cubicBezTo>
                    <a:cubicBezTo>
                      <a:pt x="24" y="10"/>
                      <a:pt x="24" y="10"/>
                      <a:pt x="24" y="10"/>
                    </a:cubicBezTo>
                    <a:cubicBezTo>
                      <a:pt x="24" y="10"/>
                      <a:pt x="24" y="10"/>
                      <a:pt x="24" y="10"/>
                    </a:cubicBezTo>
                    <a:cubicBezTo>
                      <a:pt x="24" y="9"/>
                      <a:pt x="24" y="8"/>
                      <a:pt x="23" y="8"/>
                    </a:cubicBezTo>
                    <a:cubicBezTo>
                      <a:pt x="23" y="8"/>
                      <a:pt x="23" y="8"/>
                      <a:pt x="23" y="8"/>
                    </a:cubicBezTo>
                    <a:cubicBezTo>
                      <a:pt x="23" y="7"/>
                      <a:pt x="23" y="7"/>
                      <a:pt x="23" y="7"/>
                    </a:cubicBezTo>
                    <a:cubicBezTo>
                      <a:pt x="23" y="6"/>
                      <a:pt x="23" y="4"/>
                      <a:pt x="23" y="4"/>
                    </a:cubicBezTo>
                    <a:cubicBezTo>
                      <a:pt x="23" y="4"/>
                      <a:pt x="23" y="4"/>
                      <a:pt x="23" y="4"/>
                    </a:cubicBezTo>
                    <a:cubicBezTo>
                      <a:pt x="23" y="4"/>
                      <a:pt x="23" y="3"/>
                      <a:pt x="23" y="3"/>
                    </a:cubicBezTo>
                    <a:cubicBezTo>
                      <a:pt x="23" y="3"/>
                      <a:pt x="22" y="2"/>
                      <a:pt x="21" y="2"/>
                    </a:cubicBezTo>
                    <a:cubicBezTo>
                      <a:pt x="21" y="2"/>
                      <a:pt x="21" y="2"/>
                      <a:pt x="21" y="2"/>
                    </a:cubicBezTo>
                    <a:cubicBezTo>
                      <a:pt x="21" y="2"/>
                      <a:pt x="21" y="2"/>
                      <a:pt x="21" y="1"/>
                    </a:cubicBezTo>
                    <a:cubicBezTo>
                      <a:pt x="21" y="1"/>
                      <a:pt x="21" y="1"/>
                      <a:pt x="21" y="1"/>
                    </a:cubicBezTo>
                    <a:cubicBezTo>
                      <a:pt x="21" y="0"/>
                      <a:pt x="21" y="1"/>
                      <a:pt x="21" y="1"/>
                    </a:cubicBezTo>
                    <a:cubicBezTo>
                      <a:pt x="20" y="1"/>
                      <a:pt x="20" y="1"/>
                      <a:pt x="19" y="1"/>
                    </a:cubicBezTo>
                    <a:cubicBezTo>
                      <a:pt x="19" y="1"/>
                      <a:pt x="19" y="1"/>
                      <a:pt x="19" y="1"/>
                    </a:cubicBezTo>
                    <a:cubicBezTo>
                      <a:pt x="19" y="1"/>
                      <a:pt x="19" y="1"/>
                      <a:pt x="19" y="1"/>
                    </a:cubicBezTo>
                    <a:cubicBezTo>
                      <a:pt x="18" y="1"/>
                      <a:pt x="17" y="2"/>
                      <a:pt x="16" y="3"/>
                    </a:cubicBezTo>
                    <a:cubicBezTo>
                      <a:pt x="16" y="3"/>
                      <a:pt x="16" y="3"/>
                      <a:pt x="16" y="3"/>
                    </a:cubicBezTo>
                    <a:cubicBezTo>
                      <a:pt x="15" y="3"/>
                      <a:pt x="15" y="4"/>
                      <a:pt x="15" y="4"/>
                    </a:cubicBezTo>
                    <a:cubicBezTo>
                      <a:pt x="14" y="4"/>
                      <a:pt x="14" y="3"/>
                      <a:pt x="14" y="3"/>
                    </a:cubicBezTo>
                    <a:cubicBezTo>
                      <a:pt x="14" y="3"/>
                      <a:pt x="14" y="2"/>
                      <a:pt x="14" y="2"/>
                    </a:cubicBezTo>
                    <a:cubicBezTo>
                      <a:pt x="14" y="2"/>
                      <a:pt x="14" y="1"/>
                      <a:pt x="14" y="1"/>
                    </a:cubicBezTo>
                    <a:cubicBezTo>
                      <a:pt x="14" y="1"/>
                      <a:pt x="14" y="1"/>
                      <a:pt x="14" y="1"/>
                    </a:cubicBezTo>
                    <a:cubicBezTo>
                      <a:pt x="14" y="1"/>
                      <a:pt x="14" y="1"/>
                      <a:pt x="13" y="2"/>
                    </a:cubicBezTo>
                    <a:cubicBezTo>
                      <a:pt x="12" y="2"/>
                      <a:pt x="11" y="2"/>
                      <a:pt x="11" y="1"/>
                    </a:cubicBezTo>
                    <a:cubicBezTo>
                      <a:pt x="11" y="1"/>
                      <a:pt x="11" y="1"/>
                      <a:pt x="11" y="0"/>
                    </a:cubicBezTo>
                    <a:cubicBezTo>
                      <a:pt x="11" y="0"/>
                      <a:pt x="11" y="0"/>
                      <a:pt x="11" y="0"/>
                    </a:cubicBezTo>
                    <a:cubicBezTo>
                      <a:pt x="10" y="0"/>
                      <a:pt x="10" y="0"/>
                      <a:pt x="10" y="0"/>
                    </a:cubicBezTo>
                    <a:cubicBezTo>
                      <a:pt x="9" y="0"/>
                      <a:pt x="8" y="0"/>
                      <a:pt x="7" y="0"/>
                    </a:cubicBezTo>
                    <a:cubicBezTo>
                      <a:pt x="8" y="0"/>
                      <a:pt x="8" y="1"/>
                      <a:pt x="8" y="1"/>
                    </a:cubicBezTo>
                    <a:cubicBezTo>
                      <a:pt x="7" y="2"/>
                      <a:pt x="8" y="2"/>
                      <a:pt x="8" y="3"/>
                    </a:cubicBezTo>
                    <a:cubicBezTo>
                      <a:pt x="8" y="3"/>
                      <a:pt x="8" y="3"/>
                      <a:pt x="8" y="3"/>
                    </a:cubicBezTo>
                    <a:cubicBezTo>
                      <a:pt x="9" y="4"/>
                      <a:pt x="9" y="4"/>
                      <a:pt x="8" y="4"/>
                    </a:cubicBezTo>
                    <a:cubicBezTo>
                      <a:pt x="8" y="4"/>
                      <a:pt x="8" y="4"/>
                      <a:pt x="8" y="4"/>
                    </a:cubicBezTo>
                    <a:cubicBezTo>
                      <a:pt x="7" y="4"/>
                      <a:pt x="7" y="4"/>
                      <a:pt x="7" y="5"/>
                    </a:cubicBezTo>
                    <a:cubicBezTo>
                      <a:pt x="7" y="5"/>
                      <a:pt x="7" y="5"/>
                      <a:pt x="7" y="5"/>
                    </a:cubicBezTo>
                    <a:cubicBezTo>
                      <a:pt x="6" y="5"/>
                      <a:pt x="5" y="5"/>
                      <a:pt x="5" y="4"/>
                    </a:cubicBezTo>
                    <a:cubicBezTo>
                      <a:pt x="5" y="4"/>
                      <a:pt x="4" y="4"/>
                      <a:pt x="4" y="4"/>
                    </a:cubicBezTo>
                    <a:cubicBezTo>
                      <a:pt x="3" y="4"/>
                      <a:pt x="3" y="5"/>
                      <a:pt x="3" y="5"/>
                    </a:cubicBezTo>
                    <a:cubicBezTo>
                      <a:pt x="3" y="5"/>
                      <a:pt x="3" y="5"/>
                      <a:pt x="3" y="5"/>
                    </a:cubicBezTo>
                    <a:cubicBezTo>
                      <a:pt x="3" y="6"/>
                      <a:pt x="3" y="7"/>
                      <a:pt x="3" y="7"/>
                    </a:cubicBezTo>
                    <a:cubicBezTo>
                      <a:pt x="2" y="8"/>
                      <a:pt x="2" y="8"/>
                      <a:pt x="2" y="8"/>
                    </a:cubicBezTo>
                    <a:cubicBezTo>
                      <a:pt x="1" y="8"/>
                      <a:pt x="1" y="9"/>
                      <a:pt x="1" y="9"/>
                    </a:cubicBezTo>
                    <a:cubicBezTo>
                      <a:pt x="1" y="9"/>
                      <a:pt x="1" y="9"/>
                      <a:pt x="2" y="9"/>
                    </a:cubicBezTo>
                    <a:cubicBezTo>
                      <a:pt x="2" y="9"/>
                      <a:pt x="3" y="10"/>
                      <a:pt x="2" y="10"/>
                    </a:cubicBezTo>
                    <a:cubicBezTo>
                      <a:pt x="2" y="10"/>
                      <a:pt x="2" y="11"/>
                      <a:pt x="2" y="11"/>
                    </a:cubicBezTo>
                    <a:cubicBezTo>
                      <a:pt x="2" y="11"/>
                      <a:pt x="2" y="11"/>
                      <a:pt x="2" y="11"/>
                    </a:cubicBezTo>
                    <a:cubicBezTo>
                      <a:pt x="2" y="12"/>
                      <a:pt x="0" y="12"/>
                      <a:pt x="0" y="12"/>
                    </a:cubicBezTo>
                    <a:cubicBezTo>
                      <a:pt x="0" y="12"/>
                      <a:pt x="0" y="12"/>
                      <a:pt x="0" y="12"/>
                    </a:cubicBezTo>
                    <a:cubicBezTo>
                      <a:pt x="0" y="13"/>
                      <a:pt x="0" y="13"/>
                      <a:pt x="0" y="13"/>
                    </a:cubicBezTo>
                    <a:cubicBezTo>
                      <a:pt x="0" y="14"/>
                      <a:pt x="0" y="14"/>
                      <a:pt x="0" y="15"/>
                    </a:cubicBezTo>
                    <a:cubicBezTo>
                      <a:pt x="0" y="15"/>
                      <a:pt x="0" y="15"/>
                      <a:pt x="0" y="16"/>
                    </a:cubicBezTo>
                    <a:cubicBezTo>
                      <a:pt x="0" y="16"/>
                      <a:pt x="0" y="16"/>
                      <a:pt x="0" y="16"/>
                    </a:cubicBezTo>
                    <a:cubicBezTo>
                      <a:pt x="0" y="17"/>
                      <a:pt x="0" y="17"/>
                      <a:pt x="0" y="17"/>
                    </a:cubicBezTo>
                    <a:cubicBezTo>
                      <a:pt x="0" y="18"/>
                      <a:pt x="0" y="18"/>
                      <a:pt x="0" y="18"/>
                    </a:cubicBezTo>
                    <a:cubicBezTo>
                      <a:pt x="0" y="18"/>
                      <a:pt x="0" y="18"/>
                      <a:pt x="0" y="18"/>
                    </a:cubicBezTo>
                    <a:cubicBezTo>
                      <a:pt x="0" y="18"/>
                      <a:pt x="0" y="19"/>
                      <a:pt x="0" y="19"/>
                    </a:cubicBezTo>
                    <a:cubicBezTo>
                      <a:pt x="0" y="19"/>
                      <a:pt x="1" y="20"/>
                      <a:pt x="1" y="21"/>
                    </a:cubicBezTo>
                    <a:cubicBezTo>
                      <a:pt x="1" y="21"/>
                      <a:pt x="1" y="21"/>
                      <a:pt x="1" y="21"/>
                    </a:cubicBezTo>
                    <a:cubicBezTo>
                      <a:pt x="2" y="22"/>
                      <a:pt x="2" y="22"/>
                      <a:pt x="3" y="22"/>
                    </a:cubicBezTo>
                    <a:cubicBezTo>
                      <a:pt x="4" y="22"/>
                      <a:pt x="4" y="22"/>
                      <a:pt x="4" y="22"/>
                    </a:cubicBezTo>
                    <a:cubicBezTo>
                      <a:pt x="4" y="22"/>
                      <a:pt x="4" y="23"/>
                      <a:pt x="4" y="23"/>
                    </a:cubicBezTo>
                    <a:cubicBezTo>
                      <a:pt x="5" y="22"/>
                      <a:pt x="5" y="22"/>
                      <a:pt x="5" y="22"/>
                    </a:cubicBezTo>
                    <a:cubicBezTo>
                      <a:pt x="5" y="22"/>
                      <a:pt x="5" y="23"/>
                      <a:pt x="6" y="23"/>
                    </a:cubicBezTo>
                    <a:cubicBezTo>
                      <a:pt x="6" y="23"/>
                      <a:pt x="6" y="23"/>
                      <a:pt x="5" y="24"/>
                    </a:cubicBezTo>
                    <a:cubicBezTo>
                      <a:pt x="4" y="24"/>
                      <a:pt x="4" y="25"/>
                      <a:pt x="4" y="26"/>
                    </a:cubicBezTo>
                    <a:cubicBezTo>
                      <a:pt x="4" y="26"/>
                      <a:pt x="4" y="26"/>
                      <a:pt x="4" y="26"/>
                    </a:cubicBezTo>
                    <a:cubicBezTo>
                      <a:pt x="4" y="26"/>
                      <a:pt x="4" y="27"/>
                      <a:pt x="4" y="27"/>
                    </a:cubicBezTo>
                    <a:cubicBezTo>
                      <a:pt x="4" y="27"/>
                      <a:pt x="4" y="27"/>
                      <a:pt x="4" y="28"/>
                    </a:cubicBezTo>
                    <a:cubicBezTo>
                      <a:pt x="4" y="28"/>
                      <a:pt x="5" y="28"/>
                      <a:pt x="5" y="28"/>
                    </a:cubicBezTo>
                    <a:cubicBezTo>
                      <a:pt x="6" y="28"/>
                      <a:pt x="6" y="28"/>
                      <a:pt x="6" y="28"/>
                    </a:cubicBezTo>
                    <a:cubicBezTo>
                      <a:pt x="6" y="27"/>
                      <a:pt x="7" y="27"/>
                      <a:pt x="7" y="27"/>
                    </a:cubicBezTo>
                    <a:cubicBezTo>
                      <a:pt x="7" y="27"/>
                      <a:pt x="8" y="27"/>
                      <a:pt x="8" y="27"/>
                    </a:cubicBezTo>
                    <a:cubicBezTo>
                      <a:pt x="9" y="28"/>
                      <a:pt x="9" y="28"/>
                      <a:pt x="10" y="28"/>
                    </a:cubicBezTo>
                    <a:cubicBezTo>
                      <a:pt x="10" y="28"/>
                      <a:pt x="10" y="28"/>
                      <a:pt x="10" y="28"/>
                    </a:cubicBezTo>
                    <a:cubicBezTo>
                      <a:pt x="10" y="28"/>
                      <a:pt x="10" y="28"/>
                      <a:pt x="10" y="28"/>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83" name="Freeform 172">
                <a:extLst>
                  <a:ext uri="{FF2B5EF4-FFF2-40B4-BE49-F238E27FC236}">
                    <a16:creationId xmlns:a16="http://schemas.microsoft.com/office/drawing/2014/main" id="{3D803535-C735-459F-BB0E-D74B4F46F787}"/>
                  </a:ext>
                </a:extLst>
              </p:cNvPr>
              <p:cNvSpPr>
                <a:spLocks/>
              </p:cNvSpPr>
              <p:nvPr userDrawn="1"/>
            </p:nvSpPr>
            <p:spPr bwMode="auto">
              <a:xfrm>
                <a:off x="3759" y="1764"/>
                <a:ext cx="149" cy="175"/>
              </a:xfrm>
              <a:custGeom>
                <a:avLst/>
                <a:gdLst>
                  <a:gd name="T0" fmla="*/ 11 w 25"/>
                  <a:gd name="T1" fmla="*/ 28 h 29"/>
                  <a:gd name="T2" fmla="*/ 12 w 25"/>
                  <a:gd name="T3" fmla="*/ 28 h 29"/>
                  <a:gd name="T4" fmla="*/ 14 w 25"/>
                  <a:gd name="T5" fmla="*/ 28 h 29"/>
                  <a:gd name="T6" fmla="*/ 18 w 25"/>
                  <a:gd name="T7" fmla="*/ 27 h 29"/>
                  <a:gd name="T8" fmla="*/ 19 w 25"/>
                  <a:gd name="T9" fmla="*/ 28 h 29"/>
                  <a:gd name="T10" fmla="*/ 19 w 25"/>
                  <a:gd name="T11" fmla="*/ 27 h 29"/>
                  <a:gd name="T12" fmla="*/ 20 w 25"/>
                  <a:gd name="T13" fmla="*/ 25 h 29"/>
                  <a:gd name="T14" fmla="*/ 22 w 25"/>
                  <a:gd name="T15" fmla="*/ 24 h 29"/>
                  <a:gd name="T16" fmla="*/ 19 w 25"/>
                  <a:gd name="T17" fmla="*/ 21 h 29"/>
                  <a:gd name="T18" fmla="*/ 18 w 25"/>
                  <a:gd name="T19" fmla="*/ 19 h 29"/>
                  <a:gd name="T20" fmla="*/ 17 w 25"/>
                  <a:gd name="T21" fmla="*/ 18 h 29"/>
                  <a:gd name="T22" fmla="*/ 18 w 25"/>
                  <a:gd name="T23" fmla="*/ 17 h 29"/>
                  <a:gd name="T24" fmla="*/ 22 w 25"/>
                  <a:gd name="T25" fmla="*/ 15 h 29"/>
                  <a:gd name="T26" fmla="*/ 24 w 25"/>
                  <a:gd name="T27" fmla="*/ 15 h 29"/>
                  <a:gd name="T28" fmla="*/ 25 w 25"/>
                  <a:gd name="T29" fmla="*/ 15 h 29"/>
                  <a:gd name="T30" fmla="*/ 24 w 25"/>
                  <a:gd name="T31" fmla="*/ 11 h 29"/>
                  <a:gd name="T32" fmla="*/ 24 w 25"/>
                  <a:gd name="T33" fmla="*/ 10 h 29"/>
                  <a:gd name="T34" fmla="*/ 23 w 25"/>
                  <a:gd name="T35" fmla="*/ 8 h 29"/>
                  <a:gd name="T36" fmla="*/ 23 w 25"/>
                  <a:gd name="T37" fmla="*/ 4 h 29"/>
                  <a:gd name="T38" fmla="*/ 23 w 25"/>
                  <a:gd name="T39" fmla="*/ 3 h 29"/>
                  <a:gd name="T40" fmla="*/ 21 w 25"/>
                  <a:gd name="T41" fmla="*/ 2 h 29"/>
                  <a:gd name="T42" fmla="*/ 21 w 25"/>
                  <a:gd name="T43" fmla="*/ 1 h 29"/>
                  <a:gd name="T44" fmla="*/ 19 w 25"/>
                  <a:gd name="T45" fmla="*/ 1 h 29"/>
                  <a:gd name="T46" fmla="*/ 19 w 25"/>
                  <a:gd name="T47" fmla="*/ 1 h 29"/>
                  <a:gd name="T48" fmla="*/ 16 w 25"/>
                  <a:gd name="T49" fmla="*/ 3 h 29"/>
                  <a:gd name="T50" fmla="*/ 14 w 25"/>
                  <a:gd name="T51" fmla="*/ 3 h 29"/>
                  <a:gd name="T52" fmla="*/ 14 w 25"/>
                  <a:gd name="T53" fmla="*/ 1 h 29"/>
                  <a:gd name="T54" fmla="*/ 13 w 25"/>
                  <a:gd name="T55" fmla="*/ 2 h 29"/>
                  <a:gd name="T56" fmla="*/ 11 w 25"/>
                  <a:gd name="T57" fmla="*/ 0 h 29"/>
                  <a:gd name="T58" fmla="*/ 10 w 25"/>
                  <a:gd name="T59" fmla="*/ 0 h 29"/>
                  <a:gd name="T60" fmla="*/ 8 w 25"/>
                  <a:gd name="T61" fmla="*/ 1 h 29"/>
                  <a:gd name="T62" fmla="*/ 8 w 25"/>
                  <a:gd name="T63" fmla="*/ 3 h 29"/>
                  <a:gd name="T64" fmla="*/ 8 w 25"/>
                  <a:gd name="T65" fmla="*/ 4 h 29"/>
                  <a:gd name="T66" fmla="*/ 7 w 25"/>
                  <a:gd name="T67" fmla="*/ 5 h 29"/>
                  <a:gd name="T68" fmla="*/ 4 w 25"/>
                  <a:gd name="T69" fmla="*/ 4 h 29"/>
                  <a:gd name="T70" fmla="*/ 3 w 25"/>
                  <a:gd name="T71" fmla="*/ 5 h 29"/>
                  <a:gd name="T72" fmla="*/ 2 w 25"/>
                  <a:gd name="T73" fmla="*/ 8 h 29"/>
                  <a:gd name="T74" fmla="*/ 2 w 25"/>
                  <a:gd name="T75" fmla="*/ 9 h 29"/>
                  <a:gd name="T76" fmla="*/ 2 w 25"/>
                  <a:gd name="T77" fmla="*/ 11 h 29"/>
                  <a:gd name="T78" fmla="*/ 0 w 25"/>
                  <a:gd name="T79" fmla="*/ 12 h 29"/>
                  <a:gd name="T80" fmla="*/ 0 w 25"/>
                  <a:gd name="T81" fmla="*/ 13 h 29"/>
                  <a:gd name="T82" fmla="*/ 0 w 25"/>
                  <a:gd name="T83" fmla="*/ 16 h 29"/>
                  <a:gd name="T84" fmla="*/ 0 w 25"/>
                  <a:gd name="T85" fmla="*/ 17 h 29"/>
                  <a:gd name="T86" fmla="*/ 0 w 25"/>
                  <a:gd name="T87" fmla="*/ 18 h 29"/>
                  <a:gd name="T88" fmla="*/ 1 w 25"/>
                  <a:gd name="T89" fmla="*/ 21 h 29"/>
                  <a:gd name="T90" fmla="*/ 3 w 25"/>
                  <a:gd name="T91" fmla="*/ 22 h 29"/>
                  <a:gd name="T92" fmla="*/ 4 w 25"/>
                  <a:gd name="T93" fmla="*/ 23 h 29"/>
                  <a:gd name="T94" fmla="*/ 6 w 25"/>
                  <a:gd name="T95" fmla="*/ 23 h 29"/>
                  <a:gd name="T96" fmla="*/ 4 w 25"/>
                  <a:gd name="T97" fmla="*/ 26 h 29"/>
                  <a:gd name="T98" fmla="*/ 4 w 25"/>
                  <a:gd name="T99" fmla="*/ 27 h 29"/>
                  <a:gd name="T100" fmla="*/ 5 w 25"/>
                  <a:gd name="T101" fmla="*/ 28 h 29"/>
                  <a:gd name="T102" fmla="*/ 7 w 25"/>
                  <a:gd name="T103" fmla="*/ 27 h 29"/>
                  <a:gd name="T104" fmla="*/ 10 w 25"/>
                  <a:gd name="T105" fmla="*/ 28 h 29"/>
                  <a:gd name="T106" fmla="*/ 10 w 25"/>
                  <a:gd name="T107" fmla="*/ 28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 h="29">
                    <a:moveTo>
                      <a:pt x="10" y="28"/>
                    </a:moveTo>
                    <a:cubicBezTo>
                      <a:pt x="11" y="28"/>
                      <a:pt x="11" y="28"/>
                      <a:pt x="11" y="28"/>
                    </a:cubicBezTo>
                    <a:cubicBezTo>
                      <a:pt x="11" y="28"/>
                      <a:pt x="11" y="29"/>
                      <a:pt x="12" y="29"/>
                    </a:cubicBezTo>
                    <a:cubicBezTo>
                      <a:pt x="12" y="29"/>
                      <a:pt x="12" y="29"/>
                      <a:pt x="12" y="28"/>
                    </a:cubicBezTo>
                    <a:cubicBezTo>
                      <a:pt x="12" y="28"/>
                      <a:pt x="12" y="28"/>
                      <a:pt x="13" y="28"/>
                    </a:cubicBezTo>
                    <a:cubicBezTo>
                      <a:pt x="13" y="28"/>
                      <a:pt x="13" y="28"/>
                      <a:pt x="14" y="28"/>
                    </a:cubicBezTo>
                    <a:cubicBezTo>
                      <a:pt x="14" y="28"/>
                      <a:pt x="15" y="28"/>
                      <a:pt x="15" y="28"/>
                    </a:cubicBezTo>
                    <a:cubicBezTo>
                      <a:pt x="16" y="28"/>
                      <a:pt x="17" y="27"/>
                      <a:pt x="18" y="27"/>
                    </a:cubicBezTo>
                    <a:cubicBezTo>
                      <a:pt x="18" y="27"/>
                      <a:pt x="18" y="27"/>
                      <a:pt x="18" y="27"/>
                    </a:cubicBezTo>
                    <a:cubicBezTo>
                      <a:pt x="19" y="27"/>
                      <a:pt x="19" y="28"/>
                      <a:pt x="19" y="28"/>
                    </a:cubicBezTo>
                    <a:cubicBezTo>
                      <a:pt x="19" y="28"/>
                      <a:pt x="19" y="28"/>
                      <a:pt x="19" y="28"/>
                    </a:cubicBezTo>
                    <a:cubicBezTo>
                      <a:pt x="19" y="27"/>
                      <a:pt x="19" y="27"/>
                      <a:pt x="19" y="27"/>
                    </a:cubicBezTo>
                    <a:cubicBezTo>
                      <a:pt x="19" y="26"/>
                      <a:pt x="20" y="25"/>
                      <a:pt x="20" y="25"/>
                    </a:cubicBezTo>
                    <a:cubicBezTo>
                      <a:pt x="20" y="25"/>
                      <a:pt x="20" y="25"/>
                      <a:pt x="20" y="25"/>
                    </a:cubicBezTo>
                    <a:cubicBezTo>
                      <a:pt x="21" y="25"/>
                      <a:pt x="21" y="24"/>
                      <a:pt x="21" y="24"/>
                    </a:cubicBezTo>
                    <a:cubicBezTo>
                      <a:pt x="22" y="24"/>
                      <a:pt x="22" y="24"/>
                      <a:pt x="22" y="24"/>
                    </a:cubicBezTo>
                    <a:cubicBezTo>
                      <a:pt x="22" y="23"/>
                      <a:pt x="20" y="22"/>
                      <a:pt x="20" y="22"/>
                    </a:cubicBezTo>
                    <a:cubicBezTo>
                      <a:pt x="19" y="22"/>
                      <a:pt x="19" y="22"/>
                      <a:pt x="19" y="21"/>
                    </a:cubicBezTo>
                    <a:cubicBezTo>
                      <a:pt x="19" y="21"/>
                      <a:pt x="18" y="20"/>
                      <a:pt x="18" y="20"/>
                    </a:cubicBezTo>
                    <a:cubicBezTo>
                      <a:pt x="18" y="19"/>
                      <a:pt x="18" y="19"/>
                      <a:pt x="18" y="19"/>
                    </a:cubicBezTo>
                    <a:cubicBezTo>
                      <a:pt x="18" y="19"/>
                      <a:pt x="18" y="19"/>
                      <a:pt x="18" y="19"/>
                    </a:cubicBezTo>
                    <a:cubicBezTo>
                      <a:pt x="18" y="18"/>
                      <a:pt x="17" y="18"/>
                      <a:pt x="17" y="18"/>
                    </a:cubicBezTo>
                    <a:cubicBezTo>
                      <a:pt x="18" y="17"/>
                      <a:pt x="18" y="17"/>
                      <a:pt x="18" y="17"/>
                    </a:cubicBezTo>
                    <a:cubicBezTo>
                      <a:pt x="18" y="17"/>
                      <a:pt x="18" y="17"/>
                      <a:pt x="18" y="17"/>
                    </a:cubicBezTo>
                    <a:cubicBezTo>
                      <a:pt x="19" y="17"/>
                      <a:pt x="20" y="17"/>
                      <a:pt x="21" y="16"/>
                    </a:cubicBezTo>
                    <a:cubicBezTo>
                      <a:pt x="21" y="16"/>
                      <a:pt x="22" y="15"/>
                      <a:pt x="22" y="15"/>
                    </a:cubicBezTo>
                    <a:cubicBezTo>
                      <a:pt x="23" y="15"/>
                      <a:pt x="23" y="15"/>
                      <a:pt x="23" y="15"/>
                    </a:cubicBezTo>
                    <a:cubicBezTo>
                      <a:pt x="24" y="15"/>
                      <a:pt x="24" y="15"/>
                      <a:pt x="24" y="15"/>
                    </a:cubicBezTo>
                    <a:cubicBezTo>
                      <a:pt x="24" y="15"/>
                      <a:pt x="25" y="15"/>
                      <a:pt x="25" y="15"/>
                    </a:cubicBezTo>
                    <a:cubicBezTo>
                      <a:pt x="25" y="15"/>
                      <a:pt x="25" y="15"/>
                      <a:pt x="25" y="15"/>
                    </a:cubicBezTo>
                    <a:cubicBezTo>
                      <a:pt x="25" y="15"/>
                      <a:pt x="25" y="14"/>
                      <a:pt x="25" y="14"/>
                    </a:cubicBezTo>
                    <a:cubicBezTo>
                      <a:pt x="24" y="13"/>
                      <a:pt x="24" y="12"/>
                      <a:pt x="24" y="11"/>
                    </a:cubicBezTo>
                    <a:cubicBezTo>
                      <a:pt x="24" y="10"/>
                      <a:pt x="24" y="10"/>
                      <a:pt x="24" y="10"/>
                    </a:cubicBezTo>
                    <a:cubicBezTo>
                      <a:pt x="24" y="10"/>
                      <a:pt x="24" y="10"/>
                      <a:pt x="24" y="10"/>
                    </a:cubicBezTo>
                    <a:cubicBezTo>
                      <a:pt x="24" y="9"/>
                      <a:pt x="24" y="8"/>
                      <a:pt x="23" y="8"/>
                    </a:cubicBezTo>
                    <a:cubicBezTo>
                      <a:pt x="23" y="8"/>
                      <a:pt x="23" y="8"/>
                      <a:pt x="23" y="8"/>
                    </a:cubicBezTo>
                    <a:cubicBezTo>
                      <a:pt x="23" y="7"/>
                      <a:pt x="23" y="7"/>
                      <a:pt x="23" y="7"/>
                    </a:cubicBezTo>
                    <a:cubicBezTo>
                      <a:pt x="23" y="6"/>
                      <a:pt x="23" y="4"/>
                      <a:pt x="23" y="4"/>
                    </a:cubicBezTo>
                    <a:cubicBezTo>
                      <a:pt x="23" y="4"/>
                      <a:pt x="23" y="4"/>
                      <a:pt x="23" y="4"/>
                    </a:cubicBezTo>
                    <a:cubicBezTo>
                      <a:pt x="23" y="4"/>
                      <a:pt x="23" y="3"/>
                      <a:pt x="23" y="3"/>
                    </a:cubicBezTo>
                    <a:cubicBezTo>
                      <a:pt x="23" y="3"/>
                      <a:pt x="22" y="2"/>
                      <a:pt x="21" y="2"/>
                    </a:cubicBezTo>
                    <a:cubicBezTo>
                      <a:pt x="21" y="2"/>
                      <a:pt x="21" y="2"/>
                      <a:pt x="21" y="2"/>
                    </a:cubicBezTo>
                    <a:cubicBezTo>
                      <a:pt x="21" y="2"/>
                      <a:pt x="21" y="2"/>
                      <a:pt x="21" y="1"/>
                    </a:cubicBezTo>
                    <a:cubicBezTo>
                      <a:pt x="21" y="1"/>
                      <a:pt x="21" y="1"/>
                      <a:pt x="21" y="1"/>
                    </a:cubicBezTo>
                    <a:cubicBezTo>
                      <a:pt x="21" y="0"/>
                      <a:pt x="21" y="1"/>
                      <a:pt x="21" y="1"/>
                    </a:cubicBezTo>
                    <a:cubicBezTo>
                      <a:pt x="20" y="1"/>
                      <a:pt x="20" y="1"/>
                      <a:pt x="19" y="1"/>
                    </a:cubicBezTo>
                    <a:cubicBezTo>
                      <a:pt x="19" y="1"/>
                      <a:pt x="19" y="1"/>
                      <a:pt x="19" y="1"/>
                    </a:cubicBezTo>
                    <a:cubicBezTo>
                      <a:pt x="19" y="1"/>
                      <a:pt x="19" y="1"/>
                      <a:pt x="19" y="1"/>
                    </a:cubicBezTo>
                    <a:cubicBezTo>
                      <a:pt x="18" y="1"/>
                      <a:pt x="17" y="2"/>
                      <a:pt x="16" y="3"/>
                    </a:cubicBezTo>
                    <a:cubicBezTo>
                      <a:pt x="16" y="3"/>
                      <a:pt x="16" y="3"/>
                      <a:pt x="16" y="3"/>
                    </a:cubicBezTo>
                    <a:cubicBezTo>
                      <a:pt x="15" y="3"/>
                      <a:pt x="15" y="4"/>
                      <a:pt x="15" y="4"/>
                    </a:cubicBezTo>
                    <a:cubicBezTo>
                      <a:pt x="14" y="4"/>
                      <a:pt x="14" y="3"/>
                      <a:pt x="14" y="3"/>
                    </a:cubicBezTo>
                    <a:cubicBezTo>
                      <a:pt x="14" y="3"/>
                      <a:pt x="14" y="2"/>
                      <a:pt x="14" y="2"/>
                    </a:cubicBezTo>
                    <a:cubicBezTo>
                      <a:pt x="14" y="2"/>
                      <a:pt x="14" y="1"/>
                      <a:pt x="14" y="1"/>
                    </a:cubicBezTo>
                    <a:cubicBezTo>
                      <a:pt x="14" y="1"/>
                      <a:pt x="14" y="1"/>
                      <a:pt x="14" y="1"/>
                    </a:cubicBezTo>
                    <a:cubicBezTo>
                      <a:pt x="14" y="1"/>
                      <a:pt x="14" y="1"/>
                      <a:pt x="13" y="2"/>
                    </a:cubicBezTo>
                    <a:cubicBezTo>
                      <a:pt x="12" y="2"/>
                      <a:pt x="11" y="2"/>
                      <a:pt x="11" y="1"/>
                    </a:cubicBezTo>
                    <a:cubicBezTo>
                      <a:pt x="11" y="1"/>
                      <a:pt x="11" y="1"/>
                      <a:pt x="11" y="0"/>
                    </a:cubicBezTo>
                    <a:cubicBezTo>
                      <a:pt x="11" y="0"/>
                      <a:pt x="11" y="0"/>
                      <a:pt x="11" y="0"/>
                    </a:cubicBezTo>
                    <a:cubicBezTo>
                      <a:pt x="10" y="0"/>
                      <a:pt x="10" y="0"/>
                      <a:pt x="10" y="0"/>
                    </a:cubicBezTo>
                    <a:cubicBezTo>
                      <a:pt x="9" y="0"/>
                      <a:pt x="8" y="0"/>
                      <a:pt x="7" y="0"/>
                    </a:cubicBezTo>
                    <a:cubicBezTo>
                      <a:pt x="8" y="0"/>
                      <a:pt x="8" y="1"/>
                      <a:pt x="8" y="1"/>
                    </a:cubicBezTo>
                    <a:cubicBezTo>
                      <a:pt x="7" y="2"/>
                      <a:pt x="8" y="2"/>
                      <a:pt x="8" y="3"/>
                    </a:cubicBezTo>
                    <a:cubicBezTo>
                      <a:pt x="8" y="3"/>
                      <a:pt x="8" y="3"/>
                      <a:pt x="8" y="3"/>
                    </a:cubicBezTo>
                    <a:cubicBezTo>
                      <a:pt x="9" y="4"/>
                      <a:pt x="9" y="4"/>
                      <a:pt x="8" y="4"/>
                    </a:cubicBezTo>
                    <a:cubicBezTo>
                      <a:pt x="8" y="4"/>
                      <a:pt x="8" y="4"/>
                      <a:pt x="8" y="4"/>
                    </a:cubicBezTo>
                    <a:cubicBezTo>
                      <a:pt x="7" y="4"/>
                      <a:pt x="7" y="4"/>
                      <a:pt x="7" y="5"/>
                    </a:cubicBezTo>
                    <a:cubicBezTo>
                      <a:pt x="7" y="5"/>
                      <a:pt x="7" y="5"/>
                      <a:pt x="7" y="5"/>
                    </a:cubicBezTo>
                    <a:cubicBezTo>
                      <a:pt x="6" y="5"/>
                      <a:pt x="5" y="5"/>
                      <a:pt x="5" y="4"/>
                    </a:cubicBezTo>
                    <a:cubicBezTo>
                      <a:pt x="5" y="4"/>
                      <a:pt x="4" y="4"/>
                      <a:pt x="4" y="4"/>
                    </a:cubicBezTo>
                    <a:cubicBezTo>
                      <a:pt x="3" y="4"/>
                      <a:pt x="3" y="5"/>
                      <a:pt x="3" y="5"/>
                    </a:cubicBezTo>
                    <a:cubicBezTo>
                      <a:pt x="3" y="5"/>
                      <a:pt x="3" y="5"/>
                      <a:pt x="3" y="5"/>
                    </a:cubicBezTo>
                    <a:cubicBezTo>
                      <a:pt x="3" y="6"/>
                      <a:pt x="3" y="7"/>
                      <a:pt x="3" y="7"/>
                    </a:cubicBezTo>
                    <a:cubicBezTo>
                      <a:pt x="2" y="8"/>
                      <a:pt x="2" y="8"/>
                      <a:pt x="2" y="8"/>
                    </a:cubicBezTo>
                    <a:cubicBezTo>
                      <a:pt x="1" y="8"/>
                      <a:pt x="1" y="9"/>
                      <a:pt x="1" y="9"/>
                    </a:cubicBezTo>
                    <a:cubicBezTo>
                      <a:pt x="1" y="9"/>
                      <a:pt x="1" y="9"/>
                      <a:pt x="2" y="9"/>
                    </a:cubicBezTo>
                    <a:cubicBezTo>
                      <a:pt x="2" y="9"/>
                      <a:pt x="3" y="10"/>
                      <a:pt x="2" y="10"/>
                    </a:cubicBezTo>
                    <a:cubicBezTo>
                      <a:pt x="2" y="10"/>
                      <a:pt x="2" y="11"/>
                      <a:pt x="2" y="11"/>
                    </a:cubicBezTo>
                    <a:cubicBezTo>
                      <a:pt x="2" y="11"/>
                      <a:pt x="2" y="11"/>
                      <a:pt x="2" y="11"/>
                    </a:cubicBezTo>
                    <a:cubicBezTo>
                      <a:pt x="2" y="12"/>
                      <a:pt x="0" y="12"/>
                      <a:pt x="0" y="12"/>
                    </a:cubicBezTo>
                    <a:cubicBezTo>
                      <a:pt x="0" y="12"/>
                      <a:pt x="0" y="12"/>
                      <a:pt x="0" y="12"/>
                    </a:cubicBezTo>
                    <a:cubicBezTo>
                      <a:pt x="0" y="13"/>
                      <a:pt x="0" y="13"/>
                      <a:pt x="0" y="13"/>
                    </a:cubicBezTo>
                    <a:cubicBezTo>
                      <a:pt x="0" y="14"/>
                      <a:pt x="0" y="14"/>
                      <a:pt x="0" y="15"/>
                    </a:cubicBezTo>
                    <a:cubicBezTo>
                      <a:pt x="0" y="15"/>
                      <a:pt x="0" y="15"/>
                      <a:pt x="0" y="16"/>
                    </a:cubicBezTo>
                    <a:cubicBezTo>
                      <a:pt x="0" y="16"/>
                      <a:pt x="0" y="16"/>
                      <a:pt x="0" y="16"/>
                    </a:cubicBezTo>
                    <a:cubicBezTo>
                      <a:pt x="0" y="17"/>
                      <a:pt x="0" y="17"/>
                      <a:pt x="0" y="17"/>
                    </a:cubicBezTo>
                    <a:cubicBezTo>
                      <a:pt x="0" y="18"/>
                      <a:pt x="0" y="18"/>
                      <a:pt x="0" y="18"/>
                    </a:cubicBezTo>
                    <a:cubicBezTo>
                      <a:pt x="0" y="18"/>
                      <a:pt x="0" y="18"/>
                      <a:pt x="0" y="18"/>
                    </a:cubicBezTo>
                    <a:cubicBezTo>
                      <a:pt x="0" y="18"/>
                      <a:pt x="0" y="19"/>
                      <a:pt x="0" y="19"/>
                    </a:cubicBezTo>
                    <a:cubicBezTo>
                      <a:pt x="0" y="19"/>
                      <a:pt x="1" y="20"/>
                      <a:pt x="1" y="21"/>
                    </a:cubicBezTo>
                    <a:cubicBezTo>
                      <a:pt x="1" y="21"/>
                      <a:pt x="1" y="21"/>
                      <a:pt x="1" y="21"/>
                    </a:cubicBezTo>
                    <a:cubicBezTo>
                      <a:pt x="2" y="22"/>
                      <a:pt x="2" y="22"/>
                      <a:pt x="3" y="22"/>
                    </a:cubicBezTo>
                    <a:cubicBezTo>
                      <a:pt x="4" y="22"/>
                      <a:pt x="4" y="22"/>
                      <a:pt x="4" y="22"/>
                    </a:cubicBezTo>
                    <a:cubicBezTo>
                      <a:pt x="4" y="22"/>
                      <a:pt x="4" y="23"/>
                      <a:pt x="4" y="23"/>
                    </a:cubicBezTo>
                    <a:cubicBezTo>
                      <a:pt x="5" y="22"/>
                      <a:pt x="5" y="22"/>
                      <a:pt x="5" y="22"/>
                    </a:cubicBezTo>
                    <a:cubicBezTo>
                      <a:pt x="5" y="22"/>
                      <a:pt x="5" y="23"/>
                      <a:pt x="6" y="23"/>
                    </a:cubicBezTo>
                    <a:cubicBezTo>
                      <a:pt x="6" y="23"/>
                      <a:pt x="6" y="23"/>
                      <a:pt x="5" y="24"/>
                    </a:cubicBezTo>
                    <a:cubicBezTo>
                      <a:pt x="4" y="24"/>
                      <a:pt x="4" y="25"/>
                      <a:pt x="4" y="26"/>
                    </a:cubicBezTo>
                    <a:cubicBezTo>
                      <a:pt x="4" y="26"/>
                      <a:pt x="4" y="26"/>
                      <a:pt x="4" y="26"/>
                    </a:cubicBezTo>
                    <a:cubicBezTo>
                      <a:pt x="4" y="26"/>
                      <a:pt x="4" y="27"/>
                      <a:pt x="4" y="27"/>
                    </a:cubicBezTo>
                    <a:cubicBezTo>
                      <a:pt x="4" y="27"/>
                      <a:pt x="4" y="27"/>
                      <a:pt x="4" y="28"/>
                    </a:cubicBezTo>
                    <a:cubicBezTo>
                      <a:pt x="4" y="28"/>
                      <a:pt x="5" y="28"/>
                      <a:pt x="5" y="28"/>
                    </a:cubicBezTo>
                    <a:cubicBezTo>
                      <a:pt x="6" y="28"/>
                      <a:pt x="6" y="28"/>
                      <a:pt x="6" y="28"/>
                    </a:cubicBezTo>
                    <a:cubicBezTo>
                      <a:pt x="6" y="27"/>
                      <a:pt x="7" y="27"/>
                      <a:pt x="7" y="27"/>
                    </a:cubicBezTo>
                    <a:cubicBezTo>
                      <a:pt x="7" y="27"/>
                      <a:pt x="8" y="27"/>
                      <a:pt x="8" y="27"/>
                    </a:cubicBezTo>
                    <a:cubicBezTo>
                      <a:pt x="9" y="28"/>
                      <a:pt x="9" y="28"/>
                      <a:pt x="10" y="28"/>
                    </a:cubicBezTo>
                    <a:cubicBezTo>
                      <a:pt x="10" y="28"/>
                      <a:pt x="10" y="28"/>
                      <a:pt x="10" y="28"/>
                    </a:cubicBezTo>
                    <a:cubicBezTo>
                      <a:pt x="10" y="28"/>
                      <a:pt x="10" y="28"/>
                      <a:pt x="10" y="2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4" name="Freeform 173">
                <a:extLst>
                  <a:ext uri="{FF2B5EF4-FFF2-40B4-BE49-F238E27FC236}">
                    <a16:creationId xmlns:a16="http://schemas.microsoft.com/office/drawing/2014/main" id="{9A1AB662-8F57-405F-A05E-80F39F499128}"/>
                  </a:ext>
                </a:extLst>
              </p:cNvPr>
              <p:cNvSpPr>
                <a:spLocks/>
              </p:cNvSpPr>
              <p:nvPr userDrawn="1"/>
            </p:nvSpPr>
            <p:spPr bwMode="auto">
              <a:xfrm>
                <a:off x="4010" y="1334"/>
                <a:ext cx="180" cy="291"/>
              </a:xfrm>
              <a:custGeom>
                <a:avLst/>
                <a:gdLst>
                  <a:gd name="T0" fmla="*/ 6 w 30"/>
                  <a:gd name="T1" fmla="*/ 48 h 48"/>
                  <a:gd name="T2" fmla="*/ 13 w 30"/>
                  <a:gd name="T3" fmla="*/ 47 h 48"/>
                  <a:gd name="T4" fmla="*/ 20 w 30"/>
                  <a:gd name="T5" fmla="*/ 46 h 48"/>
                  <a:gd name="T6" fmla="*/ 23 w 30"/>
                  <a:gd name="T7" fmla="*/ 43 h 48"/>
                  <a:gd name="T8" fmla="*/ 28 w 30"/>
                  <a:gd name="T9" fmla="*/ 39 h 48"/>
                  <a:gd name="T10" fmla="*/ 29 w 30"/>
                  <a:gd name="T11" fmla="*/ 34 h 48"/>
                  <a:gd name="T12" fmla="*/ 26 w 30"/>
                  <a:gd name="T13" fmla="*/ 32 h 48"/>
                  <a:gd name="T14" fmla="*/ 27 w 30"/>
                  <a:gd name="T15" fmla="*/ 30 h 48"/>
                  <a:gd name="T16" fmla="*/ 26 w 30"/>
                  <a:gd name="T17" fmla="*/ 28 h 48"/>
                  <a:gd name="T18" fmla="*/ 26 w 30"/>
                  <a:gd name="T19" fmla="*/ 27 h 48"/>
                  <a:gd name="T20" fmla="*/ 25 w 30"/>
                  <a:gd name="T21" fmla="*/ 26 h 48"/>
                  <a:gd name="T22" fmla="*/ 25 w 30"/>
                  <a:gd name="T23" fmla="*/ 25 h 48"/>
                  <a:gd name="T24" fmla="*/ 25 w 30"/>
                  <a:gd name="T25" fmla="*/ 23 h 48"/>
                  <a:gd name="T26" fmla="*/ 26 w 30"/>
                  <a:gd name="T27" fmla="*/ 22 h 48"/>
                  <a:gd name="T28" fmla="*/ 23 w 30"/>
                  <a:gd name="T29" fmla="*/ 17 h 48"/>
                  <a:gd name="T30" fmla="*/ 23 w 30"/>
                  <a:gd name="T31" fmla="*/ 16 h 48"/>
                  <a:gd name="T32" fmla="*/ 26 w 30"/>
                  <a:gd name="T33" fmla="*/ 13 h 48"/>
                  <a:gd name="T34" fmla="*/ 23 w 30"/>
                  <a:gd name="T35" fmla="*/ 11 h 48"/>
                  <a:gd name="T36" fmla="*/ 22 w 30"/>
                  <a:gd name="T37" fmla="*/ 9 h 48"/>
                  <a:gd name="T38" fmla="*/ 22 w 30"/>
                  <a:gd name="T39" fmla="*/ 6 h 48"/>
                  <a:gd name="T40" fmla="*/ 23 w 30"/>
                  <a:gd name="T41" fmla="*/ 6 h 48"/>
                  <a:gd name="T42" fmla="*/ 24 w 30"/>
                  <a:gd name="T43" fmla="*/ 4 h 48"/>
                  <a:gd name="T44" fmla="*/ 22 w 30"/>
                  <a:gd name="T45" fmla="*/ 2 h 48"/>
                  <a:gd name="T46" fmla="*/ 20 w 30"/>
                  <a:gd name="T47" fmla="*/ 0 h 48"/>
                  <a:gd name="T48" fmla="*/ 17 w 30"/>
                  <a:gd name="T49" fmla="*/ 1 h 48"/>
                  <a:gd name="T50" fmla="*/ 16 w 30"/>
                  <a:gd name="T51" fmla="*/ 2 h 48"/>
                  <a:gd name="T52" fmla="*/ 14 w 30"/>
                  <a:gd name="T53" fmla="*/ 3 h 48"/>
                  <a:gd name="T54" fmla="*/ 14 w 30"/>
                  <a:gd name="T55" fmla="*/ 6 h 48"/>
                  <a:gd name="T56" fmla="*/ 13 w 30"/>
                  <a:gd name="T57" fmla="*/ 6 h 48"/>
                  <a:gd name="T58" fmla="*/ 12 w 30"/>
                  <a:gd name="T59" fmla="*/ 8 h 48"/>
                  <a:gd name="T60" fmla="*/ 11 w 30"/>
                  <a:gd name="T61" fmla="*/ 8 h 48"/>
                  <a:gd name="T62" fmla="*/ 9 w 30"/>
                  <a:gd name="T63" fmla="*/ 7 h 48"/>
                  <a:gd name="T64" fmla="*/ 7 w 30"/>
                  <a:gd name="T65" fmla="*/ 8 h 48"/>
                  <a:gd name="T66" fmla="*/ 5 w 30"/>
                  <a:gd name="T67" fmla="*/ 7 h 48"/>
                  <a:gd name="T68" fmla="*/ 2 w 30"/>
                  <a:gd name="T69" fmla="*/ 5 h 48"/>
                  <a:gd name="T70" fmla="*/ 1 w 30"/>
                  <a:gd name="T71" fmla="*/ 7 h 48"/>
                  <a:gd name="T72" fmla="*/ 4 w 30"/>
                  <a:gd name="T73" fmla="*/ 9 h 48"/>
                  <a:gd name="T74" fmla="*/ 7 w 30"/>
                  <a:gd name="T75" fmla="*/ 11 h 48"/>
                  <a:gd name="T76" fmla="*/ 8 w 30"/>
                  <a:gd name="T77" fmla="*/ 15 h 48"/>
                  <a:gd name="T78" fmla="*/ 9 w 30"/>
                  <a:gd name="T79" fmla="*/ 18 h 48"/>
                  <a:gd name="T80" fmla="*/ 8 w 30"/>
                  <a:gd name="T81" fmla="*/ 19 h 48"/>
                  <a:gd name="T82" fmla="*/ 9 w 30"/>
                  <a:gd name="T83" fmla="*/ 21 h 48"/>
                  <a:gd name="T84" fmla="*/ 11 w 30"/>
                  <a:gd name="T85" fmla="*/ 22 h 48"/>
                  <a:gd name="T86" fmla="*/ 12 w 30"/>
                  <a:gd name="T87" fmla="*/ 25 h 48"/>
                  <a:gd name="T88" fmla="*/ 12 w 30"/>
                  <a:gd name="T89" fmla="*/ 26 h 48"/>
                  <a:gd name="T90" fmla="*/ 10 w 30"/>
                  <a:gd name="T91" fmla="*/ 27 h 48"/>
                  <a:gd name="T92" fmla="*/ 6 w 30"/>
                  <a:gd name="T93" fmla="*/ 31 h 48"/>
                  <a:gd name="T94" fmla="*/ 4 w 30"/>
                  <a:gd name="T95" fmla="*/ 33 h 48"/>
                  <a:gd name="T96" fmla="*/ 2 w 30"/>
                  <a:gd name="T97" fmla="*/ 34 h 48"/>
                  <a:gd name="T98" fmla="*/ 1 w 30"/>
                  <a:gd name="T99" fmla="*/ 36 h 48"/>
                  <a:gd name="T100" fmla="*/ 1 w 30"/>
                  <a:gd name="T101" fmla="*/ 37 h 48"/>
                  <a:gd name="T102" fmla="*/ 1 w 30"/>
                  <a:gd name="T103" fmla="*/ 40 h 48"/>
                  <a:gd name="T104" fmla="*/ 2 w 30"/>
                  <a:gd name="T105" fmla="*/ 43 h 48"/>
                  <a:gd name="T106" fmla="*/ 1 w 30"/>
                  <a:gd name="T107" fmla="*/ 46 h 48"/>
                  <a:gd name="T108" fmla="*/ 3 w 30"/>
                  <a:gd name="T109" fmla="*/ 47 h 48"/>
                  <a:gd name="T110" fmla="*/ 5 w 30"/>
                  <a:gd name="T111"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 h="48">
                    <a:moveTo>
                      <a:pt x="5" y="48"/>
                    </a:moveTo>
                    <a:cubicBezTo>
                      <a:pt x="6" y="48"/>
                      <a:pt x="6" y="48"/>
                      <a:pt x="6" y="48"/>
                    </a:cubicBezTo>
                    <a:cubicBezTo>
                      <a:pt x="6" y="48"/>
                      <a:pt x="7" y="48"/>
                      <a:pt x="8" y="48"/>
                    </a:cubicBezTo>
                    <a:cubicBezTo>
                      <a:pt x="10" y="48"/>
                      <a:pt x="11" y="48"/>
                      <a:pt x="13" y="47"/>
                    </a:cubicBezTo>
                    <a:cubicBezTo>
                      <a:pt x="15" y="47"/>
                      <a:pt x="16" y="46"/>
                      <a:pt x="17" y="46"/>
                    </a:cubicBezTo>
                    <a:cubicBezTo>
                      <a:pt x="18" y="46"/>
                      <a:pt x="19" y="46"/>
                      <a:pt x="20" y="46"/>
                    </a:cubicBezTo>
                    <a:cubicBezTo>
                      <a:pt x="20" y="46"/>
                      <a:pt x="21" y="45"/>
                      <a:pt x="21" y="44"/>
                    </a:cubicBezTo>
                    <a:cubicBezTo>
                      <a:pt x="22" y="44"/>
                      <a:pt x="22" y="43"/>
                      <a:pt x="23" y="43"/>
                    </a:cubicBezTo>
                    <a:cubicBezTo>
                      <a:pt x="24" y="42"/>
                      <a:pt x="25" y="42"/>
                      <a:pt x="26" y="41"/>
                    </a:cubicBezTo>
                    <a:cubicBezTo>
                      <a:pt x="26" y="40"/>
                      <a:pt x="27" y="39"/>
                      <a:pt x="28" y="39"/>
                    </a:cubicBezTo>
                    <a:cubicBezTo>
                      <a:pt x="29" y="38"/>
                      <a:pt x="30" y="37"/>
                      <a:pt x="30" y="37"/>
                    </a:cubicBezTo>
                    <a:cubicBezTo>
                      <a:pt x="30" y="36"/>
                      <a:pt x="30" y="36"/>
                      <a:pt x="29" y="34"/>
                    </a:cubicBezTo>
                    <a:cubicBezTo>
                      <a:pt x="29" y="34"/>
                      <a:pt x="28" y="33"/>
                      <a:pt x="27" y="33"/>
                    </a:cubicBezTo>
                    <a:cubicBezTo>
                      <a:pt x="26" y="32"/>
                      <a:pt x="26" y="32"/>
                      <a:pt x="26" y="32"/>
                    </a:cubicBezTo>
                    <a:cubicBezTo>
                      <a:pt x="25" y="31"/>
                      <a:pt x="26" y="31"/>
                      <a:pt x="26" y="31"/>
                    </a:cubicBezTo>
                    <a:cubicBezTo>
                      <a:pt x="27" y="30"/>
                      <a:pt x="27" y="30"/>
                      <a:pt x="27" y="30"/>
                    </a:cubicBezTo>
                    <a:cubicBezTo>
                      <a:pt x="27" y="29"/>
                      <a:pt x="27" y="29"/>
                      <a:pt x="27" y="29"/>
                    </a:cubicBezTo>
                    <a:cubicBezTo>
                      <a:pt x="26" y="29"/>
                      <a:pt x="26" y="29"/>
                      <a:pt x="26" y="28"/>
                    </a:cubicBezTo>
                    <a:cubicBezTo>
                      <a:pt x="25" y="28"/>
                      <a:pt x="26" y="27"/>
                      <a:pt x="26" y="27"/>
                    </a:cubicBezTo>
                    <a:cubicBezTo>
                      <a:pt x="26" y="27"/>
                      <a:pt x="26" y="27"/>
                      <a:pt x="26" y="27"/>
                    </a:cubicBezTo>
                    <a:cubicBezTo>
                      <a:pt x="26" y="27"/>
                      <a:pt x="26" y="27"/>
                      <a:pt x="26" y="27"/>
                    </a:cubicBezTo>
                    <a:cubicBezTo>
                      <a:pt x="25" y="26"/>
                      <a:pt x="25" y="26"/>
                      <a:pt x="25" y="26"/>
                    </a:cubicBezTo>
                    <a:cubicBezTo>
                      <a:pt x="25" y="26"/>
                      <a:pt x="25" y="25"/>
                      <a:pt x="25" y="25"/>
                    </a:cubicBezTo>
                    <a:cubicBezTo>
                      <a:pt x="25" y="25"/>
                      <a:pt x="25" y="25"/>
                      <a:pt x="25" y="25"/>
                    </a:cubicBezTo>
                    <a:cubicBezTo>
                      <a:pt x="25" y="25"/>
                      <a:pt x="25" y="25"/>
                      <a:pt x="25" y="25"/>
                    </a:cubicBezTo>
                    <a:cubicBezTo>
                      <a:pt x="25" y="24"/>
                      <a:pt x="25" y="23"/>
                      <a:pt x="25" y="23"/>
                    </a:cubicBezTo>
                    <a:cubicBezTo>
                      <a:pt x="25" y="22"/>
                      <a:pt x="26" y="22"/>
                      <a:pt x="26" y="22"/>
                    </a:cubicBezTo>
                    <a:cubicBezTo>
                      <a:pt x="26" y="22"/>
                      <a:pt x="26" y="22"/>
                      <a:pt x="26" y="22"/>
                    </a:cubicBezTo>
                    <a:cubicBezTo>
                      <a:pt x="26" y="22"/>
                      <a:pt x="26" y="22"/>
                      <a:pt x="26" y="21"/>
                    </a:cubicBezTo>
                    <a:cubicBezTo>
                      <a:pt x="25" y="20"/>
                      <a:pt x="24" y="18"/>
                      <a:pt x="23" y="17"/>
                    </a:cubicBezTo>
                    <a:cubicBezTo>
                      <a:pt x="23" y="17"/>
                      <a:pt x="23" y="17"/>
                      <a:pt x="23" y="17"/>
                    </a:cubicBezTo>
                    <a:cubicBezTo>
                      <a:pt x="23" y="17"/>
                      <a:pt x="23" y="16"/>
                      <a:pt x="23" y="16"/>
                    </a:cubicBezTo>
                    <a:cubicBezTo>
                      <a:pt x="23" y="16"/>
                      <a:pt x="24" y="15"/>
                      <a:pt x="24" y="15"/>
                    </a:cubicBezTo>
                    <a:cubicBezTo>
                      <a:pt x="25" y="14"/>
                      <a:pt x="26" y="13"/>
                      <a:pt x="26" y="13"/>
                    </a:cubicBezTo>
                    <a:cubicBezTo>
                      <a:pt x="26" y="12"/>
                      <a:pt x="24" y="11"/>
                      <a:pt x="24" y="11"/>
                    </a:cubicBezTo>
                    <a:cubicBezTo>
                      <a:pt x="24" y="11"/>
                      <a:pt x="24" y="11"/>
                      <a:pt x="23" y="11"/>
                    </a:cubicBezTo>
                    <a:cubicBezTo>
                      <a:pt x="23" y="11"/>
                      <a:pt x="22" y="10"/>
                      <a:pt x="22" y="10"/>
                    </a:cubicBezTo>
                    <a:cubicBezTo>
                      <a:pt x="22" y="9"/>
                      <a:pt x="22" y="9"/>
                      <a:pt x="22" y="9"/>
                    </a:cubicBezTo>
                    <a:cubicBezTo>
                      <a:pt x="21" y="9"/>
                      <a:pt x="21" y="8"/>
                      <a:pt x="22" y="8"/>
                    </a:cubicBezTo>
                    <a:cubicBezTo>
                      <a:pt x="22" y="7"/>
                      <a:pt x="22" y="7"/>
                      <a:pt x="22" y="6"/>
                    </a:cubicBezTo>
                    <a:cubicBezTo>
                      <a:pt x="22" y="6"/>
                      <a:pt x="22" y="6"/>
                      <a:pt x="23" y="6"/>
                    </a:cubicBezTo>
                    <a:cubicBezTo>
                      <a:pt x="23" y="6"/>
                      <a:pt x="23" y="6"/>
                      <a:pt x="23" y="6"/>
                    </a:cubicBezTo>
                    <a:cubicBezTo>
                      <a:pt x="23" y="5"/>
                      <a:pt x="23" y="5"/>
                      <a:pt x="24" y="4"/>
                    </a:cubicBezTo>
                    <a:cubicBezTo>
                      <a:pt x="24" y="4"/>
                      <a:pt x="24" y="4"/>
                      <a:pt x="24" y="4"/>
                    </a:cubicBezTo>
                    <a:cubicBezTo>
                      <a:pt x="24" y="4"/>
                      <a:pt x="24" y="3"/>
                      <a:pt x="24" y="3"/>
                    </a:cubicBezTo>
                    <a:cubicBezTo>
                      <a:pt x="24" y="3"/>
                      <a:pt x="23" y="2"/>
                      <a:pt x="22" y="2"/>
                    </a:cubicBezTo>
                    <a:cubicBezTo>
                      <a:pt x="22" y="2"/>
                      <a:pt x="21" y="1"/>
                      <a:pt x="21" y="1"/>
                    </a:cubicBezTo>
                    <a:cubicBezTo>
                      <a:pt x="21" y="1"/>
                      <a:pt x="20" y="0"/>
                      <a:pt x="20" y="0"/>
                    </a:cubicBezTo>
                    <a:cubicBezTo>
                      <a:pt x="19" y="0"/>
                      <a:pt x="19" y="1"/>
                      <a:pt x="19" y="1"/>
                    </a:cubicBezTo>
                    <a:cubicBezTo>
                      <a:pt x="18" y="1"/>
                      <a:pt x="18" y="1"/>
                      <a:pt x="17" y="1"/>
                    </a:cubicBezTo>
                    <a:cubicBezTo>
                      <a:pt x="17" y="1"/>
                      <a:pt x="17" y="1"/>
                      <a:pt x="17" y="1"/>
                    </a:cubicBezTo>
                    <a:cubicBezTo>
                      <a:pt x="16" y="1"/>
                      <a:pt x="16" y="1"/>
                      <a:pt x="16" y="2"/>
                    </a:cubicBezTo>
                    <a:cubicBezTo>
                      <a:pt x="16" y="2"/>
                      <a:pt x="15" y="2"/>
                      <a:pt x="15" y="3"/>
                    </a:cubicBezTo>
                    <a:cubicBezTo>
                      <a:pt x="14" y="3"/>
                      <a:pt x="14" y="3"/>
                      <a:pt x="14" y="3"/>
                    </a:cubicBezTo>
                    <a:cubicBezTo>
                      <a:pt x="14" y="4"/>
                      <a:pt x="14" y="4"/>
                      <a:pt x="14" y="4"/>
                    </a:cubicBezTo>
                    <a:cubicBezTo>
                      <a:pt x="14" y="5"/>
                      <a:pt x="14" y="6"/>
                      <a:pt x="14" y="6"/>
                    </a:cubicBezTo>
                    <a:cubicBezTo>
                      <a:pt x="14" y="6"/>
                      <a:pt x="14" y="6"/>
                      <a:pt x="13" y="6"/>
                    </a:cubicBezTo>
                    <a:cubicBezTo>
                      <a:pt x="13" y="6"/>
                      <a:pt x="13" y="6"/>
                      <a:pt x="13" y="6"/>
                    </a:cubicBezTo>
                    <a:cubicBezTo>
                      <a:pt x="13" y="6"/>
                      <a:pt x="13" y="6"/>
                      <a:pt x="13" y="6"/>
                    </a:cubicBezTo>
                    <a:cubicBezTo>
                      <a:pt x="13" y="7"/>
                      <a:pt x="13" y="7"/>
                      <a:pt x="12" y="8"/>
                    </a:cubicBezTo>
                    <a:cubicBezTo>
                      <a:pt x="12" y="8"/>
                      <a:pt x="12" y="8"/>
                      <a:pt x="12" y="8"/>
                    </a:cubicBezTo>
                    <a:cubicBezTo>
                      <a:pt x="11" y="8"/>
                      <a:pt x="11" y="8"/>
                      <a:pt x="11" y="8"/>
                    </a:cubicBezTo>
                    <a:cubicBezTo>
                      <a:pt x="11" y="7"/>
                      <a:pt x="11" y="7"/>
                      <a:pt x="10" y="7"/>
                    </a:cubicBezTo>
                    <a:cubicBezTo>
                      <a:pt x="10" y="7"/>
                      <a:pt x="10" y="7"/>
                      <a:pt x="9" y="7"/>
                    </a:cubicBezTo>
                    <a:cubicBezTo>
                      <a:pt x="9" y="7"/>
                      <a:pt x="8" y="7"/>
                      <a:pt x="8" y="7"/>
                    </a:cubicBezTo>
                    <a:cubicBezTo>
                      <a:pt x="8" y="7"/>
                      <a:pt x="8" y="8"/>
                      <a:pt x="7" y="8"/>
                    </a:cubicBezTo>
                    <a:cubicBezTo>
                      <a:pt x="7" y="8"/>
                      <a:pt x="6" y="7"/>
                      <a:pt x="6" y="7"/>
                    </a:cubicBezTo>
                    <a:cubicBezTo>
                      <a:pt x="6" y="7"/>
                      <a:pt x="5" y="7"/>
                      <a:pt x="5" y="7"/>
                    </a:cubicBezTo>
                    <a:cubicBezTo>
                      <a:pt x="4" y="7"/>
                      <a:pt x="4" y="6"/>
                      <a:pt x="3" y="6"/>
                    </a:cubicBezTo>
                    <a:cubicBezTo>
                      <a:pt x="3" y="5"/>
                      <a:pt x="2" y="5"/>
                      <a:pt x="2" y="5"/>
                    </a:cubicBezTo>
                    <a:cubicBezTo>
                      <a:pt x="1" y="5"/>
                      <a:pt x="1" y="5"/>
                      <a:pt x="0" y="6"/>
                    </a:cubicBezTo>
                    <a:cubicBezTo>
                      <a:pt x="1" y="6"/>
                      <a:pt x="1" y="6"/>
                      <a:pt x="1" y="7"/>
                    </a:cubicBezTo>
                    <a:cubicBezTo>
                      <a:pt x="2" y="7"/>
                      <a:pt x="2" y="8"/>
                      <a:pt x="3" y="8"/>
                    </a:cubicBezTo>
                    <a:cubicBezTo>
                      <a:pt x="3" y="8"/>
                      <a:pt x="4" y="8"/>
                      <a:pt x="4" y="9"/>
                    </a:cubicBezTo>
                    <a:cubicBezTo>
                      <a:pt x="6" y="9"/>
                      <a:pt x="8" y="10"/>
                      <a:pt x="7" y="11"/>
                    </a:cubicBezTo>
                    <a:cubicBezTo>
                      <a:pt x="7" y="11"/>
                      <a:pt x="7" y="11"/>
                      <a:pt x="7" y="11"/>
                    </a:cubicBezTo>
                    <a:cubicBezTo>
                      <a:pt x="7" y="12"/>
                      <a:pt x="7" y="13"/>
                      <a:pt x="7" y="13"/>
                    </a:cubicBezTo>
                    <a:cubicBezTo>
                      <a:pt x="8" y="14"/>
                      <a:pt x="8" y="14"/>
                      <a:pt x="8" y="15"/>
                    </a:cubicBezTo>
                    <a:cubicBezTo>
                      <a:pt x="8" y="15"/>
                      <a:pt x="8" y="16"/>
                      <a:pt x="8" y="16"/>
                    </a:cubicBezTo>
                    <a:cubicBezTo>
                      <a:pt x="9" y="16"/>
                      <a:pt x="9" y="17"/>
                      <a:pt x="9" y="18"/>
                    </a:cubicBezTo>
                    <a:cubicBezTo>
                      <a:pt x="9" y="19"/>
                      <a:pt x="8" y="19"/>
                      <a:pt x="8" y="19"/>
                    </a:cubicBezTo>
                    <a:cubicBezTo>
                      <a:pt x="8" y="19"/>
                      <a:pt x="8" y="19"/>
                      <a:pt x="8" y="19"/>
                    </a:cubicBezTo>
                    <a:cubicBezTo>
                      <a:pt x="8" y="19"/>
                      <a:pt x="8" y="20"/>
                      <a:pt x="9" y="20"/>
                    </a:cubicBezTo>
                    <a:cubicBezTo>
                      <a:pt x="9" y="20"/>
                      <a:pt x="9" y="21"/>
                      <a:pt x="9" y="21"/>
                    </a:cubicBezTo>
                    <a:cubicBezTo>
                      <a:pt x="10" y="22"/>
                      <a:pt x="10" y="22"/>
                      <a:pt x="11" y="22"/>
                    </a:cubicBezTo>
                    <a:cubicBezTo>
                      <a:pt x="11" y="22"/>
                      <a:pt x="11" y="22"/>
                      <a:pt x="11" y="22"/>
                    </a:cubicBezTo>
                    <a:cubicBezTo>
                      <a:pt x="12" y="23"/>
                      <a:pt x="12" y="24"/>
                      <a:pt x="12" y="24"/>
                    </a:cubicBezTo>
                    <a:cubicBezTo>
                      <a:pt x="12" y="25"/>
                      <a:pt x="12" y="25"/>
                      <a:pt x="12" y="25"/>
                    </a:cubicBezTo>
                    <a:cubicBezTo>
                      <a:pt x="12" y="25"/>
                      <a:pt x="12" y="25"/>
                      <a:pt x="12" y="25"/>
                    </a:cubicBezTo>
                    <a:cubicBezTo>
                      <a:pt x="12" y="26"/>
                      <a:pt x="12" y="26"/>
                      <a:pt x="12" y="26"/>
                    </a:cubicBezTo>
                    <a:cubicBezTo>
                      <a:pt x="12" y="26"/>
                      <a:pt x="12" y="26"/>
                      <a:pt x="12" y="26"/>
                    </a:cubicBezTo>
                    <a:cubicBezTo>
                      <a:pt x="11" y="26"/>
                      <a:pt x="11" y="26"/>
                      <a:pt x="10" y="27"/>
                    </a:cubicBezTo>
                    <a:cubicBezTo>
                      <a:pt x="10" y="29"/>
                      <a:pt x="8" y="30"/>
                      <a:pt x="7" y="30"/>
                    </a:cubicBezTo>
                    <a:cubicBezTo>
                      <a:pt x="7" y="30"/>
                      <a:pt x="7" y="31"/>
                      <a:pt x="6" y="31"/>
                    </a:cubicBezTo>
                    <a:cubicBezTo>
                      <a:pt x="6" y="31"/>
                      <a:pt x="6" y="31"/>
                      <a:pt x="6" y="32"/>
                    </a:cubicBezTo>
                    <a:cubicBezTo>
                      <a:pt x="5" y="32"/>
                      <a:pt x="4" y="32"/>
                      <a:pt x="4" y="33"/>
                    </a:cubicBezTo>
                    <a:cubicBezTo>
                      <a:pt x="4" y="33"/>
                      <a:pt x="4" y="34"/>
                      <a:pt x="4" y="34"/>
                    </a:cubicBezTo>
                    <a:cubicBezTo>
                      <a:pt x="3" y="34"/>
                      <a:pt x="3" y="34"/>
                      <a:pt x="2" y="34"/>
                    </a:cubicBezTo>
                    <a:cubicBezTo>
                      <a:pt x="2" y="34"/>
                      <a:pt x="1" y="34"/>
                      <a:pt x="1" y="35"/>
                    </a:cubicBezTo>
                    <a:cubicBezTo>
                      <a:pt x="1" y="35"/>
                      <a:pt x="1" y="36"/>
                      <a:pt x="1" y="36"/>
                    </a:cubicBezTo>
                    <a:cubicBezTo>
                      <a:pt x="0" y="36"/>
                      <a:pt x="0" y="36"/>
                      <a:pt x="0" y="36"/>
                    </a:cubicBezTo>
                    <a:cubicBezTo>
                      <a:pt x="0" y="37"/>
                      <a:pt x="0" y="37"/>
                      <a:pt x="1" y="37"/>
                    </a:cubicBezTo>
                    <a:cubicBezTo>
                      <a:pt x="1" y="38"/>
                      <a:pt x="1" y="38"/>
                      <a:pt x="1" y="39"/>
                    </a:cubicBezTo>
                    <a:cubicBezTo>
                      <a:pt x="1" y="39"/>
                      <a:pt x="1" y="39"/>
                      <a:pt x="1" y="40"/>
                    </a:cubicBezTo>
                    <a:cubicBezTo>
                      <a:pt x="1" y="40"/>
                      <a:pt x="1" y="40"/>
                      <a:pt x="1" y="40"/>
                    </a:cubicBezTo>
                    <a:cubicBezTo>
                      <a:pt x="2" y="41"/>
                      <a:pt x="2" y="42"/>
                      <a:pt x="2" y="43"/>
                    </a:cubicBezTo>
                    <a:cubicBezTo>
                      <a:pt x="1" y="45"/>
                      <a:pt x="1" y="45"/>
                      <a:pt x="1" y="46"/>
                    </a:cubicBezTo>
                    <a:cubicBezTo>
                      <a:pt x="1" y="46"/>
                      <a:pt x="1" y="46"/>
                      <a:pt x="1" y="46"/>
                    </a:cubicBezTo>
                    <a:cubicBezTo>
                      <a:pt x="1" y="46"/>
                      <a:pt x="2" y="46"/>
                      <a:pt x="2" y="46"/>
                    </a:cubicBezTo>
                    <a:cubicBezTo>
                      <a:pt x="2" y="46"/>
                      <a:pt x="3" y="47"/>
                      <a:pt x="3" y="47"/>
                    </a:cubicBezTo>
                    <a:cubicBezTo>
                      <a:pt x="4" y="47"/>
                      <a:pt x="4" y="47"/>
                      <a:pt x="4" y="47"/>
                    </a:cubicBezTo>
                    <a:cubicBezTo>
                      <a:pt x="5" y="48"/>
                      <a:pt x="5" y="48"/>
                      <a:pt x="5" y="48"/>
                    </a:cubicBezTo>
                    <a:cubicBezTo>
                      <a:pt x="5" y="48"/>
                      <a:pt x="5" y="48"/>
                      <a:pt x="5" y="48"/>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85" name="Freeform 174">
                <a:extLst>
                  <a:ext uri="{FF2B5EF4-FFF2-40B4-BE49-F238E27FC236}">
                    <a16:creationId xmlns:a16="http://schemas.microsoft.com/office/drawing/2014/main" id="{83E06861-3545-42FA-A167-6F536B582ACA}"/>
                  </a:ext>
                </a:extLst>
              </p:cNvPr>
              <p:cNvSpPr>
                <a:spLocks/>
              </p:cNvSpPr>
              <p:nvPr userDrawn="1"/>
            </p:nvSpPr>
            <p:spPr bwMode="auto">
              <a:xfrm>
                <a:off x="4010" y="1334"/>
                <a:ext cx="180" cy="291"/>
              </a:xfrm>
              <a:custGeom>
                <a:avLst/>
                <a:gdLst>
                  <a:gd name="T0" fmla="*/ 6 w 30"/>
                  <a:gd name="T1" fmla="*/ 48 h 48"/>
                  <a:gd name="T2" fmla="*/ 13 w 30"/>
                  <a:gd name="T3" fmla="*/ 47 h 48"/>
                  <a:gd name="T4" fmla="*/ 20 w 30"/>
                  <a:gd name="T5" fmla="*/ 46 h 48"/>
                  <a:gd name="T6" fmla="*/ 23 w 30"/>
                  <a:gd name="T7" fmla="*/ 43 h 48"/>
                  <a:gd name="T8" fmla="*/ 28 w 30"/>
                  <a:gd name="T9" fmla="*/ 39 h 48"/>
                  <a:gd name="T10" fmla="*/ 29 w 30"/>
                  <a:gd name="T11" fmla="*/ 34 h 48"/>
                  <a:gd name="T12" fmla="*/ 26 w 30"/>
                  <a:gd name="T13" fmla="*/ 32 h 48"/>
                  <a:gd name="T14" fmla="*/ 27 w 30"/>
                  <a:gd name="T15" fmla="*/ 30 h 48"/>
                  <a:gd name="T16" fmla="*/ 26 w 30"/>
                  <a:gd name="T17" fmla="*/ 28 h 48"/>
                  <a:gd name="T18" fmla="*/ 26 w 30"/>
                  <a:gd name="T19" fmla="*/ 27 h 48"/>
                  <a:gd name="T20" fmla="*/ 25 w 30"/>
                  <a:gd name="T21" fmla="*/ 26 h 48"/>
                  <a:gd name="T22" fmla="*/ 25 w 30"/>
                  <a:gd name="T23" fmla="*/ 25 h 48"/>
                  <a:gd name="T24" fmla="*/ 25 w 30"/>
                  <a:gd name="T25" fmla="*/ 23 h 48"/>
                  <a:gd name="T26" fmla="*/ 26 w 30"/>
                  <a:gd name="T27" fmla="*/ 22 h 48"/>
                  <a:gd name="T28" fmla="*/ 23 w 30"/>
                  <a:gd name="T29" fmla="*/ 17 h 48"/>
                  <a:gd name="T30" fmla="*/ 23 w 30"/>
                  <a:gd name="T31" fmla="*/ 16 h 48"/>
                  <a:gd name="T32" fmla="*/ 26 w 30"/>
                  <a:gd name="T33" fmla="*/ 13 h 48"/>
                  <a:gd name="T34" fmla="*/ 23 w 30"/>
                  <a:gd name="T35" fmla="*/ 11 h 48"/>
                  <a:gd name="T36" fmla="*/ 22 w 30"/>
                  <a:gd name="T37" fmla="*/ 9 h 48"/>
                  <a:gd name="T38" fmla="*/ 22 w 30"/>
                  <a:gd name="T39" fmla="*/ 6 h 48"/>
                  <a:gd name="T40" fmla="*/ 23 w 30"/>
                  <a:gd name="T41" fmla="*/ 6 h 48"/>
                  <a:gd name="T42" fmla="*/ 24 w 30"/>
                  <a:gd name="T43" fmla="*/ 4 h 48"/>
                  <a:gd name="T44" fmla="*/ 22 w 30"/>
                  <a:gd name="T45" fmla="*/ 2 h 48"/>
                  <a:gd name="T46" fmla="*/ 20 w 30"/>
                  <a:gd name="T47" fmla="*/ 0 h 48"/>
                  <a:gd name="T48" fmla="*/ 17 w 30"/>
                  <a:gd name="T49" fmla="*/ 1 h 48"/>
                  <a:gd name="T50" fmla="*/ 16 w 30"/>
                  <a:gd name="T51" fmla="*/ 2 h 48"/>
                  <a:gd name="T52" fmla="*/ 14 w 30"/>
                  <a:gd name="T53" fmla="*/ 3 h 48"/>
                  <a:gd name="T54" fmla="*/ 14 w 30"/>
                  <a:gd name="T55" fmla="*/ 6 h 48"/>
                  <a:gd name="T56" fmla="*/ 13 w 30"/>
                  <a:gd name="T57" fmla="*/ 6 h 48"/>
                  <a:gd name="T58" fmla="*/ 12 w 30"/>
                  <a:gd name="T59" fmla="*/ 8 h 48"/>
                  <a:gd name="T60" fmla="*/ 11 w 30"/>
                  <a:gd name="T61" fmla="*/ 8 h 48"/>
                  <a:gd name="T62" fmla="*/ 9 w 30"/>
                  <a:gd name="T63" fmla="*/ 7 h 48"/>
                  <a:gd name="T64" fmla="*/ 7 w 30"/>
                  <a:gd name="T65" fmla="*/ 8 h 48"/>
                  <a:gd name="T66" fmla="*/ 5 w 30"/>
                  <a:gd name="T67" fmla="*/ 7 h 48"/>
                  <a:gd name="T68" fmla="*/ 2 w 30"/>
                  <a:gd name="T69" fmla="*/ 5 h 48"/>
                  <a:gd name="T70" fmla="*/ 1 w 30"/>
                  <a:gd name="T71" fmla="*/ 7 h 48"/>
                  <a:gd name="T72" fmla="*/ 4 w 30"/>
                  <a:gd name="T73" fmla="*/ 9 h 48"/>
                  <a:gd name="T74" fmla="*/ 7 w 30"/>
                  <a:gd name="T75" fmla="*/ 11 h 48"/>
                  <a:gd name="T76" fmla="*/ 8 w 30"/>
                  <a:gd name="T77" fmla="*/ 15 h 48"/>
                  <a:gd name="T78" fmla="*/ 9 w 30"/>
                  <a:gd name="T79" fmla="*/ 18 h 48"/>
                  <a:gd name="T80" fmla="*/ 8 w 30"/>
                  <a:gd name="T81" fmla="*/ 19 h 48"/>
                  <a:gd name="T82" fmla="*/ 9 w 30"/>
                  <a:gd name="T83" fmla="*/ 21 h 48"/>
                  <a:gd name="T84" fmla="*/ 11 w 30"/>
                  <a:gd name="T85" fmla="*/ 22 h 48"/>
                  <a:gd name="T86" fmla="*/ 12 w 30"/>
                  <a:gd name="T87" fmla="*/ 25 h 48"/>
                  <a:gd name="T88" fmla="*/ 12 w 30"/>
                  <a:gd name="T89" fmla="*/ 26 h 48"/>
                  <a:gd name="T90" fmla="*/ 10 w 30"/>
                  <a:gd name="T91" fmla="*/ 27 h 48"/>
                  <a:gd name="T92" fmla="*/ 6 w 30"/>
                  <a:gd name="T93" fmla="*/ 31 h 48"/>
                  <a:gd name="T94" fmla="*/ 4 w 30"/>
                  <a:gd name="T95" fmla="*/ 33 h 48"/>
                  <a:gd name="T96" fmla="*/ 2 w 30"/>
                  <a:gd name="T97" fmla="*/ 34 h 48"/>
                  <a:gd name="T98" fmla="*/ 1 w 30"/>
                  <a:gd name="T99" fmla="*/ 36 h 48"/>
                  <a:gd name="T100" fmla="*/ 1 w 30"/>
                  <a:gd name="T101" fmla="*/ 37 h 48"/>
                  <a:gd name="T102" fmla="*/ 1 w 30"/>
                  <a:gd name="T103" fmla="*/ 40 h 48"/>
                  <a:gd name="T104" fmla="*/ 2 w 30"/>
                  <a:gd name="T105" fmla="*/ 43 h 48"/>
                  <a:gd name="T106" fmla="*/ 1 w 30"/>
                  <a:gd name="T107" fmla="*/ 46 h 48"/>
                  <a:gd name="T108" fmla="*/ 3 w 30"/>
                  <a:gd name="T109" fmla="*/ 47 h 48"/>
                  <a:gd name="T110" fmla="*/ 5 w 30"/>
                  <a:gd name="T111"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 h="48">
                    <a:moveTo>
                      <a:pt x="5" y="48"/>
                    </a:moveTo>
                    <a:cubicBezTo>
                      <a:pt x="6" y="48"/>
                      <a:pt x="6" y="48"/>
                      <a:pt x="6" y="48"/>
                    </a:cubicBezTo>
                    <a:cubicBezTo>
                      <a:pt x="6" y="48"/>
                      <a:pt x="7" y="48"/>
                      <a:pt x="8" y="48"/>
                    </a:cubicBezTo>
                    <a:cubicBezTo>
                      <a:pt x="10" y="48"/>
                      <a:pt x="11" y="48"/>
                      <a:pt x="13" y="47"/>
                    </a:cubicBezTo>
                    <a:cubicBezTo>
                      <a:pt x="15" y="47"/>
                      <a:pt x="16" y="46"/>
                      <a:pt x="17" y="46"/>
                    </a:cubicBezTo>
                    <a:cubicBezTo>
                      <a:pt x="18" y="46"/>
                      <a:pt x="19" y="46"/>
                      <a:pt x="20" y="46"/>
                    </a:cubicBezTo>
                    <a:cubicBezTo>
                      <a:pt x="20" y="46"/>
                      <a:pt x="21" y="45"/>
                      <a:pt x="21" y="44"/>
                    </a:cubicBezTo>
                    <a:cubicBezTo>
                      <a:pt x="22" y="44"/>
                      <a:pt x="22" y="43"/>
                      <a:pt x="23" y="43"/>
                    </a:cubicBezTo>
                    <a:cubicBezTo>
                      <a:pt x="24" y="42"/>
                      <a:pt x="25" y="42"/>
                      <a:pt x="26" y="41"/>
                    </a:cubicBezTo>
                    <a:cubicBezTo>
                      <a:pt x="26" y="40"/>
                      <a:pt x="27" y="39"/>
                      <a:pt x="28" y="39"/>
                    </a:cubicBezTo>
                    <a:cubicBezTo>
                      <a:pt x="29" y="38"/>
                      <a:pt x="30" y="37"/>
                      <a:pt x="30" y="37"/>
                    </a:cubicBezTo>
                    <a:cubicBezTo>
                      <a:pt x="30" y="36"/>
                      <a:pt x="30" y="36"/>
                      <a:pt x="29" y="34"/>
                    </a:cubicBezTo>
                    <a:cubicBezTo>
                      <a:pt x="29" y="34"/>
                      <a:pt x="28" y="33"/>
                      <a:pt x="27" y="33"/>
                    </a:cubicBezTo>
                    <a:cubicBezTo>
                      <a:pt x="26" y="32"/>
                      <a:pt x="26" y="32"/>
                      <a:pt x="26" y="32"/>
                    </a:cubicBezTo>
                    <a:cubicBezTo>
                      <a:pt x="25" y="31"/>
                      <a:pt x="26" y="31"/>
                      <a:pt x="26" y="31"/>
                    </a:cubicBezTo>
                    <a:cubicBezTo>
                      <a:pt x="27" y="30"/>
                      <a:pt x="27" y="30"/>
                      <a:pt x="27" y="30"/>
                    </a:cubicBezTo>
                    <a:cubicBezTo>
                      <a:pt x="27" y="29"/>
                      <a:pt x="27" y="29"/>
                      <a:pt x="27" y="29"/>
                    </a:cubicBezTo>
                    <a:cubicBezTo>
                      <a:pt x="26" y="29"/>
                      <a:pt x="26" y="29"/>
                      <a:pt x="26" y="28"/>
                    </a:cubicBezTo>
                    <a:cubicBezTo>
                      <a:pt x="25" y="28"/>
                      <a:pt x="26" y="27"/>
                      <a:pt x="26" y="27"/>
                    </a:cubicBezTo>
                    <a:cubicBezTo>
                      <a:pt x="26" y="27"/>
                      <a:pt x="26" y="27"/>
                      <a:pt x="26" y="27"/>
                    </a:cubicBezTo>
                    <a:cubicBezTo>
                      <a:pt x="26" y="27"/>
                      <a:pt x="26" y="27"/>
                      <a:pt x="26" y="27"/>
                    </a:cubicBezTo>
                    <a:cubicBezTo>
                      <a:pt x="25" y="26"/>
                      <a:pt x="25" y="26"/>
                      <a:pt x="25" y="26"/>
                    </a:cubicBezTo>
                    <a:cubicBezTo>
                      <a:pt x="25" y="26"/>
                      <a:pt x="25" y="25"/>
                      <a:pt x="25" y="25"/>
                    </a:cubicBezTo>
                    <a:cubicBezTo>
                      <a:pt x="25" y="25"/>
                      <a:pt x="25" y="25"/>
                      <a:pt x="25" y="25"/>
                    </a:cubicBezTo>
                    <a:cubicBezTo>
                      <a:pt x="25" y="25"/>
                      <a:pt x="25" y="25"/>
                      <a:pt x="25" y="25"/>
                    </a:cubicBezTo>
                    <a:cubicBezTo>
                      <a:pt x="25" y="24"/>
                      <a:pt x="25" y="23"/>
                      <a:pt x="25" y="23"/>
                    </a:cubicBezTo>
                    <a:cubicBezTo>
                      <a:pt x="25" y="22"/>
                      <a:pt x="26" y="22"/>
                      <a:pt x="26" y="22"/>
                    </a:cubicBezTo>
                    <a:cubicBezTo>
                      <a:pt x="26" y="22"/>
                      <a:pt x="26" y="22"/>
                      <a:pt x="26" y="22"/>
                    </a:cubicBezTo>
                    <a:cubicBezTo>
                      <a:pt x="26" y="22"/>
                      <a:pt x="26" y="22"/>
                      <a:pt x="26" y="21"/>
                    </a:cubicBezTo>
                    <a:cubicBezTo>
                      <a:pt x="25" y="20"/>
                      <a:pt x="24" y="18"/>
                      <a:pt x="23" y="17"/>
                    </a:cubicBezTo>
                    <a:cubicBezTo>
                      <a:pt x="23" y="17"/>
                      <a:pt x="23" y="17"/>
                      <a:pt x="23" y="17"/>
                    </a:cubicBezTo>
                    <a:cubicBezTo>
                      <a:pt x="23" y="17"/>
                      <a:pt x="23" y="16"/>
                      <a:pt x="23" y="16"/>
                    </a:cubicBezTo>
                    <a:cubicBezTo>
                      <a:pt x="23" y="16"/>
                      <a:pt x="24" y="15"/>
                      <a:pt x="24" y="15"/>
                    </a:cubicBezTo>
                    <a:cubicBezTo>
                      <a:pt x="25" y="14"/>
                      <a:pt x="26" y="13"/>
                      <a:pt x="26" y="13"/>
                    </a:cubicBezTo>
                    <a:cubicBezTo>
                      <a:pt x="26" y="12"/>
                      <a:pt x="24" y="11"/>
                      <a:pt x="24" y="11"/>
                    </a:cubicBezTo>
                    <a:cubicBezTo>
                      <a:pt x="24" y="11"/>
                      <a:pt x="24" y="11"/>
                      <a:pt x="23" y="11"/>
                    </a:cubicBezTo>
                    <a:cubicBezTo>
                      <a:pt x="23" y="11"/>
                      <a:pt x="22" y="10"/>
                      <a:pt x="22" y="10"/>
                    </a:cubicBezTo>
                    <a:cubicBezTo>
                      <a:pt x="22" y="9"/>
                      <a:pt x="22" y="9"/>
                      <a:pt x="22" y="9"/>
                    </a:cubicBezTo>
                    <a:cubicBezTo>
                      <a:pt x="21" y="9"/>
                      <a:pt x="21" y="8"/>
                      <a:pt x="22" y="8"/>
                    </a:cubicBezTo>
                    <a:cubicBezTo>
                      <a:pt x="22" y="7"/>
                      <a:pt x="22" y="7"/>
                      <a:pt x="22" y="6"/>
                    </a:cubicBezTo>
                    <a:cubicBezTo>
                      <a:pt x="22" y="6"/>
                      <a:pt x="22" y="6"/>
                      <a:pt x="23" y="6"/>
                    </a:cubicBezTo>
                    <a:cubicBezTo>
                      <a:pt x="23" y="6"/>
                      <a:pt x="23" y="6"/>
                      <a:pt x="23" y="6"/>
                    </a:cubicBezTo>
                    <a:cubicBezTo>
                      <a:pt x="23" y="5"/>
                      <a:pt x="23" y="5"/>
                      <a:pt x="24" y="4"/>
                    </a:cubicBezTo>
                    <a:cubicBezTo>
                      <a:pt x="24" y="4"/>
                      <a:pt x="24" y="4"/>
                      <a:pt x="24" y="4"/>
                    </a:cubicBezTo>
                    <a:cubicBezTo>
                      <a:pt x="24" y="4"/>
                      <a:pt x="24" y="3"/>
                      <a:pt x="24" y="3"/>
                    </a:cubicBezTo>
                    <a:cubicBezTo>
                      <a:pt x="24" y="3"/>
                      <a:pt x="23" y="2"/>
                      <a:pt x="22" y="2"/>
                    </a:cubicBezTo>
                    <a:cubicBezTo>
                      <a:pt x="22" y="2"/>
                      <a:pt x="21" y="1"/>
                      <a:pt x="21" y="1"/>
                    </a:cubicBezTo>
                    <a:cubicBezTo>
                      <a:pt x="21" y="1"/>
                      <a:pt x="20" y="0"/>
                      <a:pt x="20" y="0"/>
                    </a:cubicBezTo>
                    <a:cubicBezTo>
                      <a:pt x="19" y="0"/>
                      <a:pt x="19" y="1"/>
                      <a:pt x="19" y="1"/>
                    </a:cubicBezTo>
                    <a:cubicBezTo>
                      <a:pt x="18" y="1"/>
                      <a:pt x="18" y="1"/>
                      <a:pt x="17" y="1"/>
                    </a:cubicBezTo>
                    <a:cubicBezTo>
                      <a:pt x="17" y="1"/>
                      <a:pt x="17" y="1"/>
                      <a:pt x="17" y="1"/>
                    </a:cubicBezTo>
                    <a:cubicBezTo>
                      <a:pt x="16" y="1"/>
                      <a:pt x="16" y="1"/>
                      <a:pt x="16" y="2"/>
                    </a:cubicBezTo>
                    <a:cubicBezTo>
                      <a:pt x="16" y="2"/>
                      <a:pt x="15" y="2"/>
                      <a:pt x="15" y="3"/>
                    </a:cubicBezTo>
                    <a:cubicBezTo>
                      <a:pt x="14" y="3"/>
                      <a:pt x="14" y="3"/>
                      <a:pt x="14" y="3"/>
                    </a:cubicBezTo>
                    <a:cubicBezTo>
                      <a:pt x="14" y="4"/>
                      <a:pt x="14" y="4"/>
                      <a:pt x="14" y="4"/>
                    </a:cubicBezTo>
                    <a:cubicBezTo>
                      <a:pt x="14" y="5"/>
                      <a:pt x="14" y="6"/>
                      <a:pt x="14" y="6"/>
                    </a:cubicBezTo>
                    <a:cubicBezTo>
                      <a:pt x="14" y="6"/>
                      <a:pt x="14" y="6"/>
                      <a:pt x="13" y="6"/>
                    </a:cubicBezTo>
                    <a:cubicBezTo>
                      <a:pt x="13" y="6"/>
                      <a:pt x="13" y="6"/>
                      <a:pt x="13" y="6"/>
                    </a:cubicBezTo>
                    <a:cubicBezTo>
                      <a:pt x="13" y="6"/>
                      <a:pt x="13" y="6"/>
                      <a:pt x="13" y="6"/>
                    </a:cubicBezTo>
                    <a:cubicBezTo>
                      <a:pt x="13" y="7"/>
                      <a:pt x="13" y="7"/>
                      <a:pt x="12" y="8"/>
                    </a:cubicBezTo>
                    <a:cubicBezTo>
                      <a:pt x="12" y="8"/>
                      <a:pt x="12" y="8"/>
                      <a:pt x="12" y="8"/>
                    </a:cubicBezTo>
                    <a:cubicBezTo>
                      <a:pt x="11" y="8"/>
                      <a:pt x="11" y="8"/>
                      <a:pt x="11" y="8"/>
                    </a:cubicBezTo>
                    <a:cubicBezTo>
                      <a:pt x="11" y="7"/>
                      <a:pt x="11" y="7"/>
                      <a:pt x="10" y="7"/>
                    </a:cubicBezTo>
                    <a:cubicBezTo>
                      <a:pt x="10" y="7"/>
                      <a:pt x="10" y="7"/>
                      <a:pt x="9" y="7"/>
                    </a:cubicBezTo>
                    <a:cubicBezTo>
                      <a:pt x="9" y="7"/>
                      <a:pt x="8" y="7"/>
                      <a:pt x="8" y="7"/>
                    </a:cubicBezTo>
                    <a:cubicBezTo>
                      <a:pt x="8" y="7"/>
                      <a:pt x="8" y="8"/>
                      <a:pt x="7" y="8"/>
                    </a:cubicBezTo>
                    <a:cubicBezTo>
                      <a:pt x="7" y="8"/>
                      <a:pt x="6" y="7"/>
                      <a:pt x="6" y="7"/>
                    </a:cubicBezTo>
                    <a:cubicBezTo>
                      <a:pt x="6" y="7"/>
                      <a:pt x="5" y="7"/>
                      <a:pt x="5" y="7"/>
                    </a:cubicBezTo>
                    <a:cubicBezTo>
                      <a:pt x="4" y="7"/>
                      <a:pt x="4" y="6"/>
                      <a:pt x="3" y="6"/>
                    </a:cubicBezTo>
                    <a:cubicBezTo>
                      <a:pt x="3" y="5"/>
                      <a:pt x="2" y="5"/>
                      <a:pt x="2" y="5"/>
                    </a:cubicBezTo>
                    <a:cubicBezTo>
                      <a:pt x="1" y="5"/>
                      <a:pt x="1" y="5"/>
                      <a:pt x="0" y="6"/>
                    </a:cubicBezTo>
                    <a:cubicBezTo>
                      <a:pt x="1" y="6"/>
                      <a:pt x="1" y="6"/>
                      <a:pt x="1" y="7"/>
                    </a:cubicBezTo>
                    <a:cubicBezTo>
                      <a:pt x="2" y="7"/>
                      <a:pt x="2" y="8"/>
                      <a:pt x="3" y="8"/>
                    </a:cubicBezTo>
                    <a:cubicBezTo>
                      <a:pt x="3" y="8"/>
                      <a:pt x="4" y="8"/>
                      <a:pt x="4" y="9"/>
                    </a:cubicBezTo>
                    <a:cubicBezTo>
                      <a:pt x="6" y="9"/>
                      <a:pt x="8" y="10"/>
                      <a:pt x="7" y="11"/>
                    </a:cubicBezTo>
                    <a:cubicBezTo>
                      <a:pt x="7" y="11"/>
                      <a:pt x="7" y="11"/>
                      <a:pt x="7" y="11"/>
                    </a:cubicBezTo>
                    <a:cubicBezTo>
                      <a:pt x="7" y="12"/>
                      <a:pt x="7" y="13"/>
                      <a:pt x="7" y="13"/>
                    </a:cubicBezTo>
                    <a:cubicBezTo>
                      <a:pt x="8" y="14"/>
                      <a:pt x="8" y="14"/>
                      <a:pt x="8" y="15"/>
                    </a:cubicBezTo>
                    <a:cubicBezTo>
                      <a:pt x="8" y="15"/>
                      <a:pt x="8" y="16"/>
                      <a:pt x="8" y="16"/>
                    </a:cubicBezTo>
                    <a:cubicBezTo>
                      <a:pt x="9" y="16"/>
                      <a:pt x="9" y="17"/>
                      <a:pt x="9" y="18"/>
                    </a:cubicBezTo>
                    <a:cubicBezTo>
                      <a:pt x="9" y="19"/>
                      <a:pt x="8" y="19"/>
                      <a:pt x="8" y="19"/>
                    </a:cubicBezTo>
                    <a:cubicBezTo>
                      <a:pt x="8" y="19"/>
                      <a:pt x="8" y="19"/>
                      <a:pt x="8" y="19"/>
                    </a:cubicBezTo>
                    <a:cubicBezTo>
                      <a:pt x="8" y="19"/>
                      <a:pt x="8" y="20"/>
                      <a:pt x="9" y="20"/>
                    </a:cubicBezTo>
                    <a:cubicBezTo>
                      <a:pt x="9" y="20"/>
                      <a:pt x="9" y="21"/>
                      <a:pt x="9" y="21"/>
                    </a:cubicBezTo>
                    <a:cubicBezTo>
                      <a:pt x="10" y="22"/>
                      <a:pt x="10" y="22"/>
                      <a:pt x="11" y="22"/>
                    </a:cubicBezTo>
                    <a:cubicBezTo>
                      <a:pt x="11" y="22"/>
                      <a:pt x="11" y="22"/>
                      <a:pt x="11" y="22"/>
                    </a:cubicBezTo>
                    <a:cubicBezTo>
                      <a:pt x="12" y="23"/>
                      <a:pt x="12" y="24"/>
                      <a:pt x="12" y="24"/>
                    </a:cubicBezTo>
                    <a:cubicBezTo>
                      <a:pt x="12" y="25"/>
                      <a:pt x="12" y="25"/>
                      <a:pt x="12" y="25"/>
                    </a:cubicBezTo>
                    <a:cubicBezTo>
                      <a:pt x="12" y="25"/>
                      <a:pt x="12" y="25"/>
                      <a:pt x="12" y="25"/>
                    </a:cubicBezTo>
                    <a:cubicBezTo>
                      <a:pt x="12" y="26"/>
                      <a:pt x="12" y="26"/>
                      <a:pt x="12" y="26"/>
                    </a:cubicBezTo>
                    <a:cubicBezTo>
                      <a:pt x="12" y="26"/>
                      <a:pt x="12" y="26"/>
                      <a:pt x="12" y="26"/>
                    </a:cubicBezTo>
                    <a:cubicBezTo>
                      <a:pt x="11" y="26"/>
                      <a:pt x="11" y="26"/>
                      <a:pt x="10" y="27"/>
                    </a:cubicBezTo>
                    <a:cubicBezTo>
                      <a:pt x="10" y="29"/>
                      <a:pt x="8" y="30"/>
                      <a:pt x="7" y="30"/>
                    </a:cubicBezTo>
                    <a:cubicBezTo>
                      <a:pt x="7" y="30"/>
                      <a:pt x="7" y="31"/>
                      <a:pt x="6" y="31"/>
                    </a:cubicBezTo>
                    <a:cubicBezTo>
                      <a:pt x="6" y="31"/>
                      <a:pt x="6" y="31"/>
                      <a:pt x="6" y="32"/>
                    </a:cubicBezTo>
                    <a:cubicBezTo>
                      <a:pt x="5" y="32"/>
                      <a:pt x="4" y="32"/>
                      <a:pt x="4" y="33"/>
                    </a:cubicBezTo>
                    <a:cubicBezTo>
                      <a:pt x="4" y="33"/>
                      <a:pt x="4" y="34"/>
                      <a:pt x="4" y="34"/>
                    </a:cubicBezTo>
                    <a:cubicBezTo>
                      <a:pt x="3" y="34"/>
                      <a:pt x="3" y="34"/>
                      <a:pt x="2" y="34"/>
                    </a:cubicBezTo>
                    <a:cubicBezTo>
                      <a:pt x="2" y="34"/>
                      <a:pt x="1" y="34"/>
                      <a:pt x="1" y="35"/>
                    </a:cubicBezTo>
                    <a:cubicBezTo>
                      <a:pt x="1" y="35"/>
                      <a:pt x="1" y="36"/>
                      <a:pt x="1" y="36"/>
                    </a:cubicBezTo>
                    <a:cubicBezTo>
                      <a:pt x="0" y="36"/>
                      <a:pt x="0" y="36"/>
                      <a:pt x="0" y="36"/>
                    </a:cubicBezTo>
                    <a:cubicBezTo>
                      <a:pt x="0" y="37"/>
                      <a:pt x="0" y="37"/>
                      <a:pt x="1" y="37"/>
                    </a:cubicBezTo>
                    <a:cubicBezTo>
                      <a:pt x="1" y="38"/>
                      <a:pt x="1" y="38"/>
                      <a:pt x="1" y="39"/>
                    </a:cubicBezTo>
                    <a:cubicBezTo>
                      <a:pt x="1" y="39"/>
                      <a:pt x="1" y="39"/>
                      <a:pt x="1" y="40"/>
                    </a:cubicBezTo>
                    <a:cubicBezTo>
                      <a:pt x="1" y="40"/>
                      <a:pt x="1" y="40"/>
                      <a:pt x="1" y="40"/>
                    </a:cubicBezTo>
                    <a:cubicBezTo>
                      <a:pt x="2" y="41"/>
                      <a:pt x="2" y="42"/>
                      <a:pt x="2" y="43"/>
                    </a:cubicBezTo>
                    <a:cubicBezTo>
                      <a:pt x="1" y="45"/>
                      <a:pt x="1" y="45"/>
                      <a:pt x="1" y="46"/>
                    </a:cubicBezTo>
                    <a:cubicBezTo>
                      <a:pt x="1" y="46"/>
                      <a:pt x="1" y="46"/>
                      <a:pt x="1" y="46"/>
                    </a:cubicBezTo>
                    <a:cubicBezTo>
                      <a:pt x="1" y="46"/>
                      <a:pt x="2" y="46"/>
                      <a:pt x="2" y="46"/>
                    </a:cubicBezTo>
                    <a:cubicBezTo>
                      <a:pt x="2" y="46"/>
                      <a:pt x="3" y="47"/>
                      <a:pt x="3" y="47"/>
                    </a:cubicBezTo>
                    <a:cubicBezTo>
                      <a:pt x="4" y="47"/>
                      <a:pt x="4" y="47"/>
                      <a:pt x="4" y="47"/>
                    </a:cubicBezTo>
                    <a:cubicBezTo>
                      <a:pt x="5" y="48"/>
                      <a:pt x="5" y="48"/>
                      <a:pt x="5" y="48"/>
                    </a:cubicBezTo>
                    <a:cubicBezTo>
                      <a:pt x="5" y="48"/>
                      <a:pt x="5" y="48"/>
                      <a:pt x="5" y="4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6" name="Freeform 175">
                <a:extLst>
                  <a:ext uri="{FF2B5EF4-FFF2-40B4-BE49-F238E27FC236}">
                    <a16:creationId xmlns:a16="http://schemas.microsoft.com/office/drawing/2014/main" id="{66DAC2F8-8818-4A58-BDA6-084DA7752D3B}"/>
                  </a:ext>
                </a:extLst>
              </p:cNvPr>
              <p:cNvSpPr>
                <a:spLocks/>
              </p:cNvSpPr>
              <p:nvPr userDrawn="1"/>
            </p:nvSpPr>
            <p:spPr bwMode="auto">
              <a:xfrm>
                <a:off x="4244" y="2260"/>
                <a:ext cx="365" cy="296"/>
              </a:xfrm>
              <a:custGeom>
                <a:avLst/>
                <a:gdLst>
                  <a:gd name="T0" fmla="*/ 0 w 61"/>
                  <a:gd name="T1" fmla="*/ 10 h 49"/>
                  <a:gd name="T2" fmla="*/ 2 w 61"/>
                  <a:gd name="T3" fmla="*/ 13 h 49"/>
                  <a:gd name="T4" fmla="*/ 7 w 61"/>
                  <a:gd name="T5" fmla="*/ 22 h 49"/>
                  <a:gd name="T6" fmla="*/ 11 w 61"/>
                  <a:gd name="T7" fmla="*/ 27 h 49"/>
                  <a:gd name="T8" fmla="*/ 13 w 61"/>
                  <a:gd name="T9" fmla="*/ 31 h 49"/>
                  <a:gd name="T10" fmla="*/ 15 w 61"/>
                  <a:gd name="T11" fmla="*/ 36 h 49"/>
                  <a:gd name="T12" fmla="*/ 21 w 61"/>
                  <a:gd name="T13" fmla="*/ 45 h 49"/>
                  <a:gd name="T14" fmla="*/ 22 w 61"/>
                  <a:gd name="T15" fmla="*/ 47 h 49"/>
                  <a:gd name="T16" fmla="*/ 24 w 61"/>
                  <a:gd name="T17" fmla="*/ 48 h 49"/>
                  <a:gd name="T18" fmla="*/ 24 w 61"/>
                  <a:gd name="T19" fmla="*/ 46 h 49"/>
                  <a:gd name="T20" fmla="*/ 26 w 61"/>
                  <a:gd name="T21" fmla="*/ 45 h 49"/>
                  <a:gd name="T22" fmla="*/ 29 w 61"/>
                  <a:gd name="T23" fmla="*/ 45 h 49"/>
                  <a:gd name="T24" fmla="*/ 33 w 61"/>
                  <a:gd name="T25" fmla="*/ 46 h 49"/>
                  <a:gd name="T26" fmla="*/ 36 w 61"/>
                  <a:gd name="T27" fmla="*/ 47 h 49"/>
                  <a:gd name="T28" fmla="*/ 42 w 61"/>
                  <a:gd name="T29" fmla="*/ 42 h 49"/>
                  <a:gd name="T30" fmla="*/ 48 w 61"/>
                  <a:gd name="T31" fmla="*/ 42 h 49"/>
                  <a:gd name="T32" fmla="*/ 61 w 61"/>
                  <a:gd name="T33" fmla="*/ 32 h 49"/>
                  <a:gd name="T34" fmla="*/ 60 w 61"/>
                  <a:gd name="T35" fmla="*/ 30 h 49"/>
                  <a:gd name="T36" fmla="*/ 50 w 61"/>
                  <a:gd name="T37" fmla="*/ 26 h 49"/>
                  <a:gd name="T38" fmla="*/ 47 w 61"/>
                  <a:gd name="T39" fmla="*/ 22 h 49"/>
                  <a:gd name="T40" fmla="*/ 45 w 61"/>
                  <a:gd name="T41" fmla="*/ 19 h 49"/>
                  <a:gd name="T42" fmla="*/ 43 w 61"/>
                  <a:gd name="T43" fmla="*/ 16 h 49"/>
                  <a:gd name="T44" fmla="*/ 40 w 61"/>
                  <a:gd name="T45" fmla="*/ 11 h 49"/>
                  <a:gd name="T46" fmla="*/ 37 w 61"/>
                  <a:gd name="T47" fmla="*/ 10 h 49"/>
                  <a:gd name="T48" fmla="*/ 28 w 61"/>
                  <a:gd name="T49" fmla="*/ 8 h 49"/>
                  <a:gd name="T50" fmla="*/ 19 w 61"/>
                  <a:gd name="T51" fmla="*/ 2 h 49"/>
                  <a:gd name="T52" fmla="*/ 14 w 61"/>
                  <a:gd name="T53" fmla="*/ 0 h 49"/>
                  <a:gd name="T54" fmla="*/ 12 w 61"/>
                  <a:gd name="T55" fmla="*/ 0 h 49"/>
                  <a:gd name="T56" fmla="*/ 7 w 61"/>
                  <a:gd name="T57" fmla="*/ 2 h 49"/>
                  <a:gd name="T58" fmla="*/ 10 w 61"/>
                  <a:gd name="T59" fmla="*/ 5 h 49"/>
                  <a:gd name="T60" fmla="*/ 9 w 61"/>
                  <a:gd name="T61" fmla="*/ 6 h 49"/>
                  <a:gd name="T62" fmla="*/ 6 w 61"/>
                  <a:gd name="T63" fmla="*/ 7 h 49"/>
                  <a:gd name="T64" fmla="*/ 3 w 61"/>
                  <a:gd name="T65" fmla="*/ 9 h 49"/>
                  <a:gd name="T66" fmla="*/ 0 w 61"/>
                  <a:gd name="T67" fmla="*/ 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 h="49">
                    <a:moveTo>
                      <a:pt x="0" y="9"/>
                    </a:moveTo>
                    <a:cubicBezTo>
                      <a:pt x="0" y="9"/>
                      <a:pt x="0" y="10"/>
                      <a:pt x="0" y="10"/>
                    </a:cubicBezTo>
                    <a:cubicBezTo>
                      <a:pt x="0" y="11"/>
                      <a:pt x="0" y="12"/>
                      <a:pt x="1" y="12"/>
                    </a:cubicBezTo>
                    <a:cubicBezTo>
                      <a:pt x="1" y="12"/>
                      <a:pt x="1" y="13"/>
                      <a:pt x="2" y="13"/>
                    </a:cubicBezTo>
                    <a:cubicBezTo>
                      <a:pt x="2" y="14"/>
                      <a:pt x="2" y="15"/>
                      <a:pt x="3" y="15"/>
                    </a:cubicBezTo>
                    <a:cubicBezTo>
                      <a:pt x="4" y="17"/>
                      <a:pt x="7" y="21"/>
                      <a:pt x="7" y="22"/>
                    </a:cubicBezTo>
                    <a:cubicBezTo>
                      <a:pt x="7" y="23"/>
                      <a:pt x="8" y="24"/>
                      <a:pt x="9" y="25"/>
                    </a:cubicBezTo>
                    <a:cubicBezTo>
                      <a:pt x="10" y="26"/>
                      <a:pt x="11" y="27"/>
                      <a:pt x="11" y="27"/>
                    </a:cubicBezTo>
                    <a:cubicBezTo>
                      <a:pt x="12" y="28"/>
                      <a:pt x="12" y="28"/>
                      <a:pt x="12" y="28"/>
                    </a:cubicBezTo>
                    <a:cubicBezTo>
                      <a:pt x="13" y="29"/>
                      <a:pt x="13" y="30"/>
                      <a:pt x="13" y="31"/>
                    </a:cubicBezTo>
                    <a:cubicBezTo>
                      <a:pt x="13" y="32"/>
                      <a:pt x="13" y="32"/>
                      <a:pt x="13" y="32"/>
                    </a:cubicBezTo>
                    <a:cubicBezTo>
                      <a:pt x="13" y="33"/>
                      <a:pt x="14" y="35"/>
                      <a:pt x="15" y="36"/>
                    </a:cubicBezTo>
                    <a:cubicBezTo>
                      <a:pt x="17" y="38"/>
                      <a:pt x="18" y="39"/>
                      <a:pt x="19" y="40"/>
                    </a:cubicBezTo>
                    <a:cubicBezTo>
                      <a:pt x="19" y="42"/>
                      <a:pt x="20" y="44"/>
                      <a:pt x="21" y="45"/>
                    </a:cubicBezTo>
                    <a:cubicBezTo>
                      <a:pt x="22" y="45"/>
                      <a:pt x="22" y="46"/>
                      <a:pt x="22" y="46"/>
                    </a:cubicBezTo>
                    <a:cubicBezTo>
                      <a:pt x="22" y="46"/>
                      <a:pt x="22" y="47"/>
                      <a:pt x="22" y="47"/>
                    </a:cubicBezTo>
                    <a:cubicBezTo>
                      <a:pt x="22" y="47"/>
                      <a:pt x="23" y="48"/>
                      <a:pt x="23" y="49"/>
                    </a:cubicBezTo>
                    <a:cubicBezTo>
                      <a:pt x="24" y="48"/>
                      <a:pt x="24" y="48"/>
                      <a:pt x="24" y="48"/>
                    </a:cubicBezTo>
                    <a:cubicBezTo>
                      <a:pt x="24" y="48"/>
                      <a:pt x="24" y="48"/>
                      <a:pt x="24" y="47"/>
                    </a:cubicBezTo>
                    <a:cubicBezTo>
                      <a:pt x="24" y="47"/>
                      <a:pt x="24" y="47"/>
                      <a:pt x="24" y="46"/>
                    </a:cubicBezTo>
                    <a:cubicBezTo>
                      <a:pt x="24" y="46"/>
                      <a:pt x="25" y="45"/>
                      <a:pt x="25" y="45"/>
                    </a:cubicBezTo>
                    <a:cubicBezTo>
                      <a:pt x="26" y="45"/>
                      <a:pt x="26" y="45"/>
                      <a:pt x="26" y="45"/>
                    </a:cubicBezTo>
                    <a:cubicBezTo>
                      <a:pt x="27" y="45"/>
                      <a:pt x="27" y="46"/>
                      <a:pt x="28" y="46"/>
                    </a:cubicBezTo>
                    <a:cubicBezTo>
                      <a:pt x="28" y="46"/>
                      <a:pt x="28" y="45"/>
                      <a:pt x="29" y="45"/>
                    </a:cubicBezTo>
                    <a:cubicBezTo>
                      <a:pt x="30" y="45"/>
                      <a:pt x="31" y="46"/>
                      <a:pt x="31" y="46"/>
                    </a:cubicBezTo>
                    <a:cubicBezTo>
                      <a:pt x="32" y="46"/>
                      <a:pt x="32" y="46"/>
                      <a:pt x="33" y="46"/>
                    </a:cubicBezTo>
                    <a:cubicBezTo>
                      <a:pt x="34" y="46"/>
                      <a:pt x="35" y="46"/>
                      <a:pt x="35" y="47"/>
                    </a:cubicBezTo>
                    <a:cubicBezTo>
                      <a:pt x="36" y="47"/>
                      <a:pt x="36" y="47"/>
                      <a:pt x="36" y="47"/>
                    </a:cubicBezTo>
                    <a:cubicBezTo>
                      <a:pt x="37" y="47"/>
                      <a:pt x="37" y="46"/>
                      <a:pt x="37" y="46"/>
                    </a:cubicBezTo>
                    <a:cubicBezTo>
                      <a:pt x="38" y="45"/>
                      <a:pt x="41" y="42"/>
                      <a:pt x="42" y="42"/>
                    </a:cubicBezTo>
                    <a:cubicBezTo>
                      <a:pt x="42" y="42"/>
                      <a:pt x="43" y="42"/>
                      <a:pt x="44" y="42"/>
                    </a:cubicBezTo>
                    <a:cubicBezTo>
                      <a:pt x="45" y="42"/>
                      <a:pt x="47" y="42"/>
                      <a:pt x="48" y="42"/>
                    </a:cubicBezTo>
                    <a:cubicBezTo>
                      <a:pt x="49" y="41"/>
                      <a:pt x="59" y="38"/>
                      <a:pt x="59" y="38"/>
                    </a:cubicBezTo>
                    <a:cubicBezTo>
                      <a:pt x="60" y="37"/>
                      <a:pt x="61" y="32"/>
                      <a:pt x="61" y="32"/>
                    </a:cubicBezTo>
                    <a:cubicBezTo>
                      <a:pt x="61" y="31"/>
                      <a:pt x="60" y="30"/>
                      <a:pt x="60" y="30"/>
                    </a:cubicBezTo>
                    <a:cubicBezTo>
                      <a:pt x="60" y="30"/>
                      <a:pt x="60" y="30"/>
                      <a:pt x="60" y="30"/>
                    </a:cubicBezTo>
                    <a:cubicBezTo>
                      <a:pt x="58" y="30"/>
                      <a:pt x="53" y="29"/>
                      <a:pt x="52" y="29"/>
                    </a:cubicBezTo>
                    <a:cubicBezTo>
                      <a:pt x="52" y="29"/>
                      <a:pt x="50" y="27"/>
                      <a:pt x="50" y="26"/>
                    </a:cubicBezTo>
                    <a:cubicBezTo>
                      <a:pt x="50" y="25"/>
                      <a:pt x="49" y="25"/>
                      <a:pt x="49" y="24"/>
                    </a:cubicBezTo>
                    <a:cubicBezTo>
                      <a:pt x="48" y="24"/>
                      <a:pt x="47" y="24"/>
                      <a:pt x="47" y="22"/>
                    </a:cubicBezTo>
                    <a:cubicBezTo>
                      <a:pt x="46" y="22"/>
                      <a:pt x="45" y="20"/>
                      <a:pt x="45" y="20"/>
                    </a:cubicBezTo>
                    <a:cubicBezTo>
                      <a:pt x="45" y="19"/>
                      <a:pt x="45" y="19"/>
                      <a:pt x="45" y="19"/>
                    </a:cubicBezTo>
                    <a:cubicBezTo>
                      <a:pt x="46" y="18"/>
                      <a:pt x="45" y="17"/>
                      <a:pt x="44" y="16"/>
                    </a:cubicBezTo>
                    <a:cubicBezTo>
                      <a:pt x="44" y="16"/>
                      <a:pt x="43" y="16"/>
                      <a:pt x="43" y="16"/>
                    </a:cubicBezTo>
                    <a:cubicBezTo>
                      <a:pt x="42" y="15"/>
                      <a:pt x="41" y="13"/>
                      <a:pt x="41" y="13"/>
                    </a:cubicBezTo>
                    <a:cubicBezTo>
                      <a:pt x="41" y="12"/>
                      <a:pt x="41" y="12"/>
                      <a:pt x="40" y="11"/>
                    </a:cubicBezTo>
                    <a:cubicBezTo>
                      <a:pt x="38" y="11"/>
                      <a:pt x="38" y="11"/>
                      <a:pt x="38" y="11"/>
                    </a:cubicBezTo>
                    <a:cubicBezTo>
                      <a:pt x="37" y="10"/>
                      <a:pt x="37" y="10"/>
                      <a:pt x="37" y="10"/>
                    </a:cubicBezTo>
                    <a:cubicBezTo>
                      <a:pt x="36" y="10"/>
                      <a:pt x="32" y="9"/>
                      <a:pt x="32" y="9"/>
                    </a:cubicBezTo>
                    <a:cubicBezTo>
                      <a:pt x="31" y="9"/>
                      <a:pt x="29" y="9"/>
                      <a:pt x="28" y="8"/>
                    </a:cubicBezTo>
                    <a:cubicBezTo>
                      <a:pt x="27" y="7"/>
                      <a:pt x="22" y="4"/>
                      <a:pt x="21" y="3"/>
                    </a:cubicBezTo>
                    <a:cubicBezTo>
                      <a:pt x="21" y="3"/>
                      <a:pt x="20" y="3"/>
                      <a:pt x="19" y="2"/>
                    </a:cubicBezTo>
                    <a:cubicBezTo>
                      <a:pt x="18" y="1"/>
                      <a:pt x="16" y="0"/>
                      <a:pt x="15" y="0"/>
                    </a:cubicBezTo>
                    <a:cubicBezTo>
                      <a:pt x="15" y="0"/>
                      <a:pt x="14" y="0"/>
                      <a:pt x="14" y="0"/>
                    </a:cubicBezTo>
                    <a:cubicBezTo>
                      <a:pt x="14" y="0"/>
                      <a:pt x="13" y="0"/>
                      <a:pt x="13" y="0"/>
                    </a:cubicBezTo>
                    <a:cubicBezTo>
                      <a:pt x="12" y="0"/>
                      <a:pt x="12" y="0"/>
                      <a:pt x="12" y="0"/>
                    </a:cubicBezTo>
                    <a:cubicBezTo>
                      <a:pt x="12" y="0"/>
                      <a:pt x="11" y="1"/>
                      <a:pt x="10" y="1"/>
                    </a:cubicBezTo>
                    <a:cubicBezTo>
                      <a:pt x="8" y="1"/>
                      <a:pt x="7" y="2"/>
                      <a:pt x="7" y="2"/>
                    </a:cubicBezTo>
                    <a:cubicBezTo>
                      <a:pt x="7" y="2"/>
                      <a:pt x="7" y="2"/>
                      <a:pt x="7" y="2"/>
                    </a:cubicBezTo>
                    <a:cubicBezTo>
                      <a:pt x="8" y="2"/>
                      <a:pt x="9" y="4"/>
                      <a:pt x="10" y="5"/>
                    </a:cubicBezTo>
                    <a:cubicBezTo>
                      <a:pt x="10" y="5"/>
                      <a:pt x="9" y="5"/>
                      <a:pt x="9" y="5"/>
                    </a:cubicBezTo>
                    <a:cubicBezTo>
                      <a:pt x="9" y="5"/>
                      <a:pt x="9" y="5"/>
                      <a:pt x="9" y="6"/>
                    </a:cubicBezTo>
                    <a:cubicBezTo>
                      <a:pt x="8" y="6"/>
                      <a:pt x="8" y="6"/>
                      <a:pt x="7" y="6"/>
                    </a:cubicBezTo>
                    <a:cubicBezTo>
                      <a:pt x="6" y="6"/>
                      <a:pt x="6" y="7"/>
                      <a:pt x="6" y="7"/>
                    </a:cubicBezTo>
                    <a:cubicBezTo>
                      <a:pt x="6" y="8"/>
                      <a:pt x="5" y="9"/>
                      <a:pt x="3" y="9"/>
                    </a:cubicBezTo>
                    <a:cubicBezTo>
                      <a:pt x="3" y="9"/>
                      <a:pt x="3" y="9"/>
                      <a:pt x="3" y="9"/>
                    </a:cubicBezTo>
                    <a:cubicBezTo>
                      <a:pt x="3" y="9"/>
                      <a:pt x="2" y="9"/>
                      <a:pt x="1" y="8"/>
                    </a:cubicBezTo>
                    <a:cubicBezTo>
                      <a:pt x="0" y="8"/>
                      <a:pt x="0" y="8"/>
                      <a:pt x="0" y="8"/>
                    </a:cubicBezTo>
                    <a:lnTo>
                      <a:pt x="0" y="9"/>
                    </a:lnTo>
                    <a:close/>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GB"/>
              </a:p>
            </p:txBody>
          </p:sp>
          <p:sp>
            <p:nvSpPr>
              <p:cNvPr id="387" name="Freeform 176">
                <a:extLst>
                  <a:ext uri="{FF2B5EF4-FFF2-40B4-BE49-F238E27FC236}">
                    <a16:creationId xmlns:a16="http://schemas.microsoft.com/office/drawing/2014/main" id="{D18E3973-3169-4EA8-B84D-BB40516629FB}"/>
                  </a:ext>
                </a:extLst>
              </p:cNvPr>
              <p:cNvSpPr>
                <a:spLocks/>
              </p:cNvSpPr>
              <p:nvPr userDrawn="1"/>
            </p:nvSpPr>
            <p:spPr bwMode="auto">
              <a:xfrm>
                <a:off x="4244" y="2260"/>
                <a:ext cx="365" cy="296"/>
              </a:xfrm>
              <a:custGeom>
                <a:avLst/>
                <a:gdLst>
                  <a:gd name="T0" fmla="*/ 0 w 61"/>
                  <a:gd name="T1" fmla="*/ 10 h 49"/>
                  <a:gd name="T2" fmla="*/ 2 w 61"/>
                  <a:gd name="T3" fmla="*/ 13 h 49"/>
                  <a:gd name="T4" fmla="*/ 7 w 61"/>
                  <a:gd name="T5" fmla="*/ 22 h 49"/>
                  <a:gd name="T6" fmla="*/ 11 w 61"/>
                  <a:gd name="T7" fmla="*/ 27 h 49"/>
                  <a:gd name="T8" fmla="*/ 13 w 61"/>
                  <a:gd name="T9" fmla="*/ 31 h 49"/>
                  <a:gd name="T10" fmla="*/ 15 w 61"/>
                  <a:gd name="T11" fmla="*/ 36 h 49"/>
                  <a:gd name="T12" fmla="*/ 21 w 61"/>
                  <a:gd name="T13" fmla="*/ 45 h 49"/>
                  <a:gd name="T14" fmla="*/ 22 w 61"/>
                  <a:gd name="T15" fmla="*/ 47 h 49"/>
                  <a:gd name="T16" fmla="*/ 24 w 61"/>
                  <a:gd name="T17" fmla="*/ 48 h 49"/>
                  <a:gd name="T18" fmla="*/ 24 w 61"/>
                  <a:gd name="T19" fmla="*/ 46 h 49"/>
                  <a:gd name="T20" fmla="*/ 26 w 61"/>
                  <a:gd name="T21" fmla="*/ 45 h 49"/>
                  <a:gd name="T22" fmla="*/ 29 w 61"/>
                  <a:gd name="T23" fmla="*/ 45 h 49"/>
                  <a:gd name="T24" fmla="*/ 33 w 61"/>
                  <a:gd name="T25" fmla="*/ 46 h 49"/>
                  <a:gd name="T26" fmla="*/ 36 w 61"/>
                  <a:gd name="T27" fmla="*/ 47 h 49"/>
                  <a:gd name="T28" fmla="*/ 42 w 61"/>
                  <a:gd name="T29" fmla="*/ 42 h 49"/>
                  <a:gd name="T30" fmla="*/ 48 w 61"/>
                  <a:gd name="T31" fmla="*/ 42 h 49"/>
                  <a:gd name="T32" fmla="*/ 61 w 61"/>
                  <a:gd name="T33" fmla="*/ 32 h 49"/>
                  <a:gd name="T34" fmla="*/ 60 w 61"/>
                  <a:gd name="T35" fmla="*/ 30 h 49"/>
                  <a:gd name="T36" fmla="*/ 50 w 61"/>
                  <a:gd name="T37" fmla="*/ 26 h 49"/>
                  <a:gd name="T38" fmla="*/ 47 w 61"/>
                  <a:gd name="T39" fmla="*/ 22 h 49"/>
                  <a:gd name="T40" fmla="*/ 45 w 61"/>
                  <a:gd name="T41" fmla="*/ 19 h 49"/>
                  <a:gd name="T42" fmla="*/ 43 w 61"/>
                  <a:gd name="T43" fmla="*/ 16 h 49"/>
                  <a:gd name="T44" fmla="*/ 40 w 61"/>
                  <a:gd name="T45" fmla="*/ 11 h 49"/>
                  <a:gd name="T46" fmla="*/ 37 w 61"/>
                  <a:gd name="T47" fmla="*/ 10 h 49"/>
                  <a:gd name="T48" fmla="*/ 28 w 61"/>
                  <a:gd name="T49" fmla="*/ 8 h 49"/>
                  <a:gd name="T50" fmla="*/ 19 w 61"/>
                  <a:gd name="T51" fmla="*/ 2 h 49"/>
                  <a:gd name="T52" fmla="*/ 14 w 61"/>
                  <a:gd name="T53" fmla="*/ 0 h 49"/>
                  <a:gd name="T54" fmla="*/ 12 w 61"/>
                  <a:gd name="T55" fmla="*/ 0 h 49"/>
                  <a:gd name="T56" fmla="*/ 7 w 61"/>
                  <a:gd name="T57" fmla="*/ 2 h 49"/>
                  <a:gd name="T58" fmla="*/ 10 w 61"/>
                  <a:gd name="T59" fmla="*/ 5 h 49"/>
                  <a:gd name="T60" fmla="*/ 9 w 61"/>
                  <a:gd name="T61" fmla="*/ 6 h 49"/>
                  <a:gd name="T62" fmla="*/ 6 w 61"/>
                  <a:gd name="T63" fmla="*/ 7 h 49"/>
                  <a:gd name="T64" fmla="*/ 3 w 61"/>
                  <a:gd name="T65" fmla="*/ 9 h 49"/>
                  <a:gd name="T66" fmla="*/ 0 w 61"/>
                  <a:gd name="T67" fmla="*/ 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1" h="49">
                    <a:moveTo>
                      <a:pt x="0" y="9"/>
                    </a:moveTo>
                    <a:cubicBezTo>
                      <a:pt x="0" y="9"/>
                      <a:pt x="0" y="10"/>
                      <a:pt x="0" y="10"/>
                    </a:cubicBezTo>
                    <a:cubicBezTo>
                      <a:pt x="0" y="11"/>
                      <a:pt x="0" y="12"/>
                      <a:pt x="1" y="12"/>
                    </a:cubicBezTo>
                    <a:cubicBezTo>
                      <a:pt x="1" y="12"/>
                      <a:pt x="1" y="13"/>
                      <a:pt x="2" y="13"/>
                    </a:cubicBezTo>
                    <a:cubicBezTo>
                      <a:pt x="2" y="14"/>
                      <a:pt x="2" y="15"/>
                      <a:pt x="3" y="15"/>
                    </a:cubicBezTo>
                    <a:cubicBezTo>
                      <a:pt x="4" y="17"/>
                      <a:pt x="7" y="21"/>
                      <a:pt x="7" y="22"/>
                    </a:cubicBezTo>
                    <a:cubicBezTo>
                      <a:pt x="7" y="23"/>
                      <a:pt x="8" y="24"/>
                      <a:pt x="9" y="25"/>
                    </a:cubicBezTo>
                    <a:cubicBezTo>
                      <a:pt x="10" y="26"/>
                      <a:pt x="11" y="27"/>
                      <a:pt x="11" y="27"/>
                    </a:cubicBezTo>
                    <a:cubicBezTo>
                      <a:pt x="12" y="28"/>
                      <a:pt x="12" y="28"/>
                      <a:pt x="12" y="28"/>
                    </a:cubicBezTo>
                    <a:cubicBezTo>
                      <a:pt x="13" y="29"/>
                      <a:pt x="13" y="30"/>
                      <a:pt x="13" y="31"/>
                    </a:cubicBezTo>
                    <a:cubicBezTo>
                      <a:pt x="13" y="32"/>
                      <a:pt x="13" y="32"/>
                      <a:pt x="13" y="32"/>
                    </a:cubicBezTo>
                    <a:cubicBezTo>
                      <a:pt x="13" y="33"/>
                      <a:pt x="14" y="35"/>
                      <a:pt x="15" y="36"/>
                    </a:cubicBezTo>
                    <a:cubicBezTo>
                      <a:pt x="17" y="38"/>
                      <a:pt x="18" y="39"/>
                      <a:pt x="19" y="40"/>
                    </a:cubicBezTo>
                    <a:cubicBezTo>
                      <a:pt x="19" y="42"/>
                      <a:pt x="20" y="44"/>
                      <a:pt x="21" y="45"/>
                    </a:cubicBezTo>
                    <a:cubicBezTo>
                      <a:pt x="22" y="45"/>
                      <a:pt x="22" y="46"/>
                      <a:pt x="22" y="46"/>
                    </a:cubicBezTo>
                    <a:cubicBezTo>
                      <a:pt x="22" y="46"/>
                      <a:pt x="22" y="47"/>
                      <a:pt x="22" y="47"/>
                    </a:cubicBezTo>
                    <a:cubicBezTo>
                      <a:pt x="22" y="47"/>
                      <a:pt x="23" y="48"/>
                      <a:pt x="23" y="49"/>
                    </a:cubicBezTo>
                    <a:cubicBezTo>
                      <a:pt x="24" y="48"/>
                      <a:pt x="24" y="48"/>
                      <a:pt x="24" y="48"/>
                    </a:cubicBezTo>
                    <a:cubicBezTo>
                      <a:pt x="24" y="48"/>
                      <a:pt x="24" y="48"/>
                      <a:pt x="24" y="47"/>
                    </a:cubicBezTo>
                    <a:cubicBezTo>
                      <a:pt x="24" y="47"/>
                      <a:pt x="24" y="47"/>
                      <a:pt x="24" y="46"/>
                    </a:cubicBezTo>
                    <a:cubicBezTo>
                      <a:pt x="24" y="46"/>
                      <a:pt x="25" y="45"/>
                      <a:pt x="25" y="45"/>
                    </a:cubicBezTo>
                    <a:cubicBezTo>
                      <a:pt x="26" y="45"/>
                      <a:pt x="26" y="45"/>
                      <a:pt x="26" y="45"/>
                    </a:cubicBezTo>
                    <a:cubicBezTo>
                      <a:pt x="27" y="45"/>
                      <a:pt x="27" y="46"/>
                      <a:pt x="28" y="46"/>
                    </a:cubicBezTo>
                    <a:cubicBezTo>
                      <a:pt x="28" y="46"/>
                      <a:pt x="28" y="45"/>
                      <a:pt x="29" y="45"/>
                    </a:cubicBezTo>
                    <a:cubicBezTo>
                      <a:pt x="30" y="45"/>
                      <a:pt x="31" y="46"/>
                      <a:pt x="31" y="46"/>
                    </a:cubicBezTo>
                    <a:cubicBezTo>
                      <a:pt x="32" y="46"/>
                      <a:pt x="32" y="46"/>
                      <a:pt x="33" y="46"/>
                    </a:cubicBezTo>
                    <a:cubicBezTo>
                      <a:pt x="34" y="46"/>
                      <a:pt x="35" y="46"/>
                      <a:pt x="35" y="47"/>
                    </a:cubicBezTo>
                    <a:cubicBezTo>
                      <a:pt x="36" y="47"/>
                      <a:pt x="36" y="47"/>
                      <a:pt x="36" y="47"/>
                    </a:cubicBezTo>
                    <a:cubicBezTo>
                      <a:pt x="37" y="47"/>
                      <a:pt x="37" y="46"/>
                      <a:pt x="37" y="46"/>
                    </a:cubicBezTo>
                    <a:cubicBezTo>
                      <a:pt x="38" y="45"/>
                      <a:pt x="41" y="42"/>
                      <a:pt x="42" y="42"/>
                    </a:cubicBezTo>
                    <a:cubicBezTo>
                      <a:pt x="42" y="42"/>
                      <a:pt x="43" y="42"/>
                      <a:pt x="44" y="42"/>
                    </a:cubicBezTo>
                    <a:cubicBezTo>
                      <a:pt x="45" y="42"/>
                      <a:pt x="47" y="42"/>
                      <a:pt x="48" y="42"/>
                    </a:cubicBezTo>
                    <a:cubicBezTo>
                      <a:pt x="49" y="41"/>
                      <a:pt x="59" y="38"/>
                      <a:pt x="59" y="38"/>
                    </a:cubicBezTo>
                    <a:cubicBezTo>
                      <a:pt x="60" y="37"/>
                      <a:pt x="61" y="32"/>
                      <a:pt x="61" y="32"/>
                    </a:cubicBezTo>
                    <a:cubicBezTo>
                      <a:pt x="61" y="31"/>
                      <a:pt x="60" y="30"/>
                      <a:pt x="60" y="30"/>
                    </a:cubicBezTo>
                    <a:cubicBezTo>
                      <a:pt x="60" y="30"/>
                      <a:pt x="60" y="30"/>
                      <a:pt x="60" y="30"/>
                    </a:cubicBezTo>
                    <a:cubicBezTo>
                      <a:pt x="58" y="30"/>
                      <a:pt x="53" y="29"/>
                      <a:pt x="52" y="29"/>
                    </a:cubicBezTo>
                    <a:cubicBezTo>
                      <a:pt x="52" y="29"/>
                      <a:pt x="50" y="27"/>
                      <a:pt x="50" y="26"/>
                    </a:cubicBezTo>
                    <a:cubicBezTo>
                      <a:pt x="50" y="25"/>
                      <a:pt x="49" y="25"/>
                      <a:pt x="49" y="24"/>
                    </a:cubicBezTo>
                    <a:cubicBezTo>
                      <a:pt x="48" y="24"/>
                      <a:pt x="47" y="24"/>
                      <a:pt x="47" y="22"/>
                    </a:cubicBezTo>
                    <a:cubicBezTo>
                      <a:pt x="46" y="22"/>
                      <a:pt x="45" y="20"/>
                      <a:pt x="45" y="20"/>
                    </a:cubicBezTo>
                    <a:cubicBezTo>
                      <a:pt x="45" y="19"/>
                      <a:pt x="45" y="19"/>
                      <a:pt x="45" y="19"/>
                    </a:cubicBezTo>
                    <a:cubicBezTo>
                      <a:pt x="46" y="18"/>
                      <a:pt x="45" y="17"/>
                      <a:pt x="44" y="16"/>
                    </a:cubicBezTo>
                    <a:cubicBezTo>
                      <a:pt x="44" y="16"/>
                      <a:pt x="43" y="16"/>
                      <a:pt x="43" y="16"/>
                    </a:cubicBezTo>
                    <a:cubicBezTo>
                      <a:pt x="42" y="15"/>
                      <a:pt x="41" y="13"/>
                      <a:pt x="41" y="13"/>
                    </a:cubicBezTo>
                    <a:cubicBezTo>
                      <a:pt x="41" y="12"/>
                      <a:pt x="41" y="12"/>
                      <a:pt x="40" y="11"/>
                    </a:cubicBezTo>
                    <a:cubicBezTo>
                      <a:pt x="38" y="11"/>
                      <a:pt x="38" y="11"/>
                      <a:pt x="38" y="11"/>
                    </a:cubicBezTo>
                    <a:cubicBezTo>
                      <a:pt x="37" y="10"/>
                      <a:pt x="37" y="10"/>
                      <a:pt x="37" y="10"/>
                    </a:cubicBezTo>
                    <a:cubicBezTo>
                      <a:pt x="36" y="10"/>
                      <a:pt x="32" y="9"/>
                      <a:pt x="32" y="9"/>
                    </a:cubicBezTo>
                    <a:cubicBezTo>
                      <a:pt x="31" y="9"/>
                      <a:pt x="29" y="9"/>
                      <a:pt x="28" y="8"/>
                    </a:cubicBezTo>
                    <a:cubicBezTo>
                      <a:pt x="27" y="7"/>
                      <a:pt x="22" y="4"/>
                      <a:pt x="21" y="3"/>
                    </a:cubicBezTo>
                    <a:cubicBezTo>
                      <a:pt x="21" y="3"/>
                      <a:pt x="20" y="3"/>
                      <a:pt x="19" y="2"/>
                    </a:cubicBezTo>
                    <a:cubicBezTo>
                      <a:pt x="18" y="1"/>
                      <a:pt x="16" y="0"/>
                      <a:pt x="15" y="0"/>
                    </a:cubicBezTo>
                    <a:cubicBezTo>
                      <a:pt x="15" y="0"/>
                      <a:pt x="14" y="0"/>
                      <a:pt x="14" y="0"/>
                    </a:cubicBezTo>
                    <a:cubicBezTo>
                      <a:pt x="14" y="0"/>
                      <a:pt x="13" y="0"/>
                      <a:pt x="13" y="0"/>
                    </a:cubicBezTo>
                    <a:cubicBezTo>
                      <a:pt x="12" y="0"/>
                      <a:pt x="12" y="0"/>
                      <a:pt x="12" y="0"/>
                    </a:cubicBezTo>
                    <a:cubicBezTo>
                      <a:pt x="12" y="0"/>
                      <a:pt x="11" y="1"/>
                      <a:pt x="10" y="1"/>
                    </a:cubicBezTo>
                    <a:cubicBezTo>
                      <a:pt x="8" y="1"/>
                      <a:pt x="7" y="2"/>
                      <a:pt x="7" y="2"/>
                    </a:cubicBezTo>
                    <a:cubicBezTo>
                      <a:pt x="7" y="2"/>
                      <a:pt x="7" y="2"/>
                      <a:pt x="7" y="2"/>
                    </a:cubicBezTo>
                    <a:cubicBezTo>
                      <a:pt x="8" y="2"/>
                      <a:pt x="9" y="4"/>
                      <a:pt x="10" y="5"/>
                    </a:cubicBezTo>
                    <a:cubicBezTo>
                      <a:pt x="10" y="5"/>
                      <a:pt x="9" y="5"/>
                      <a:pt x="9" y="5"/>
                    </a:cubicBezTo>
                    <a:cubicBezTo>
                      <a:pt x="9" y="5"/>
                      <a:pt x="9" y="5"/>
                      <a:pt x="9" y="6"/>
                    </a:cubicBezTo>
                    <a:cubicBezTo>
                      <a:pt x="8" y="6"/>
                      <a:pt x="8" y="6"/>
                      <a:pt x="7" y="6"/>
                    </a:cubicBezTo>
                    <a:cubicBezTo>
                      <a:pt x="6" y="6"/>
                      <a:pt x="6" y="7"/>
                      <a:pt x="6" y="7"/>
                    </a:cubicBezTo>
                    <a:cubicBezTo>
                      <a:pt x="6" y="8"/>
                      <a:pt x="5" y="9"/>
                      <a:pt x="3" y="9"/>
                    </a:cubicBezTo>
                    <a:cubicBezTo>
                      <a:pt x="3" y="9"/>
                      <a:pt x="3" y="9"/>
                      <a:pt x="3" y="9"/>
                    </a:cubicBezTo>
                    <a:cubicBezTo>
                      <a:pt x="3" y="9"/>
                      <a:pt x="2" y="9"/>
                      <a:pt x="1" y="8"/>
                    </a:cubicBezTo>
                    <a:cubicBezTo>
                      <a:pt x="0" y="8"/>
                      <a:pt x="0" y="8"/>
                      <a:pt x="0" y="8"/>
                    </a:cubicBezTo>
                    <a:lnTo>
                      <a:pt x="0" y="9"/>
                    </a:lnTo>
                    <a:close/>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GB"/>
              </a:p>
            </p:txBody>
          </p:sp>
          <p:sp>
            <p:nvSpPr>
              <p:cNvPr id="388" name="Freeform 177">
                <a:extLst>
                  <a:ext uri="{FF2B5EF4-FFF2-40B4-BE49-F238E27FC236}">
                    <a16:creationId xmlns:a16="http://schemas.microsoft.com/office/drawing/2014/main" id="{E73831C8-0FA2-4E57-8799-542518E582E4}"/>
                  </a:ext>
                </a:extLst>
              </p:cNvPr>
              <p:cNvSpPr>
                <a:spLocks/>
              </p:cNvSpPr>
              <p:nvPr userDrawn="1"/>
            </p:nvSpPr>
            <p:spPr bwMode="auto">
              <a:xfrm>
                <a:off x="4549" y="2393"/>
                <a:ext cx="138" cy="157"/>
              </a:xfrm>
              <a:custGeom>
                <a:avLst/>
                <a:gdLst>
                  <a:gd name="T0" fmla="*/ 0 w 23"/>
                  <a:gd name="T1" fmla="*/ 19 h 26"/>
                  <a:gd name="T2" fmla="*/ 3 w 23"/>
                  <a:gd name="T3" fmla="*/ 26 h 26"/>
                  <a:gd name="T4" fmla="*/ 4 w 23"/>
                  <a:gd name="T5" fmla="*/ 26 h 26"/>
                  <a:gd name="T6" fmla="*/ 7 w 23"/>
                  <a:gd name="T7" fmla="*/ 25 h 26"/>
                  <a:gd name="T8" fmla="*/ 8 w 23"/>
                  <a:gd name="T9" fmla="*/ 25 h 26"/>
                  <a:gd name="T10" fmla="*/ 9 w 23"/>
                  <a:gd name="T11" fmla="*/ 24 h 26"/>
                  <a:gd name="T12" fmla="*/ 9 w 23"/>
                  <a:gd name="T13" fmla="*/ 23 h 26"/>
                  <a:gd name="T14" fmla="*/ 11 w 23"/>
                  <a:gd name="T15" fmla="*/ 22 h 26"/>
                  <a:gd name="T16" fmla="*/ 12 w 23"/>
                  <a:gd name="T17" fmla="*/ 22 h 26"/>
                  <a:gd name="T18" fmla="*/ 13 w 23"/>
                  <a:gd name="T19" fmla="*/ 22 h 26"/>
                  <a:gd name="T20" fmla="*/ 13 w 23"/>
                  <a:gd name="T21" fmla="*/ 21 h 26"/>
                  <a:gd name="T22" fmla="*/ 15 w 23"/>
                  <a:gd name="T23" fmla="*/ 19 h 26"/>
                  <a:gd name="T24" fmla="*/ 16 w 23"/>
                  <a:gd name="T25" fmla="*/ 19 h 26"/>
                  <a:gd name="T26" fmla="*/ 16 w 23"/>
                  <a:gd name="T27" fmla="*/ 19 h 26"/>
                  <a:gd name="T28" fmla="*/ 17 w 23"/>
                  <a:gd name="T29" fmla="*/ 15 h 26"/>
                  <a:gd name="T30" fmla="*/ 20 w 23"/>
                  <a:gd name="T31" fmla="*/ 13 h 26"/>
                  <a:gd name="T32" fmla="*/ 21 w 23"/>
                  <a:gd name="T33" fmla="*/ 11 h 26"/>
                  <a:gd name="T34" fmla="*/ 22 w 23"/>
                  <a:gd name="T35" fmla="*/ 10 h 26"/>
                  <a:gd name="T36" fmla="*/ 22 w 23"/>
                  <a:gd name="T37" fmla="*/ 8 h 26"/>
                  <a:gd name="T38" fmla="*/ 22 w 23"/>
                  <a:gd name="T39" fmla="*/ 8 h 26"/>
                  <a:gd name="T40" fmla="*/ 19 w 23"/>
                  <a:gd name="T41" fmla="*/ 5 h 26"/>
                  <a:gd name="T42" fmla="*/ 18 w 23"/>
                  <a:gd name="T43" fmla="*/ 5 h 26"/>
                  <a:gd name="T44" fmla="*/ 15 w 23"/>
                  <a:gd name="T45" fmla="*/ 3 h 26"/>
                  <a:gd name="T46" fmla="*/ 13 w 23"/>
                  <a:gd name="T47" fmla="*/ 0 h 26"/>
                  <a:gd name="T48" fmla="*/ 12 w 23"/>
                  <a:gd name="T49" fmla="*/ 1 h 26"/>
                  <a:gd name="T50" fmla="*/ 11 w 23"/>
                  <a:gd name="T51" fmla="*/ 1 h 26"/>
                  <a:gd name="T52" fmla="*/ 11 w 23"/>
                  <a:gd name="T53" fmla="*/ 3 h 26"/>
                  <a:gd name="T54" fmla="*/ 9 w 23"/>
                  <a:gd name="T55" fmla="*/ 5 h 26"/>
                  <a:gd name="T56" fmla="*/ 8 w 23"/>
                  <a:gd name="T57" fmla="*/ 8 h 26"/>
                  <a:gd name="T58" fmla="*/ 9 w 23"/>
                  <a:gd name="T59" fmla="*/ 8 h 26"/>
                  <a:gd name="T60" fmla="*/ 9 w 23"/>
                  <a:gd name="T61" fmla="*/ 8 h 26"/>
                  <a:gd name="T62" fmla="*/ 10 w 23"/>
                  <a:gd name="T63" fmla="*/ 10 h 26"/>
                  <a:gd name="T64" fmla="*/ 8 w 23"/>
                  <a:gd name="T65" fmla="*/ 16 h 26"/>
                  <a:gd name="T66" fmla="*/ 0 w 23"/>
                  <a:gd name="T67" fmla="*/ 1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26">
                    <a:moveTo>
                      <a:pt x="0" y="19"/>
                    </a:moveTo>
                    <a:cubicBezTo>
                      <a:pt x="0" y="21"/>
                      <a:pt x="2" y="23"/>
                      <a:pt x="3" y="26"/>
                    </a:cubicBezTo>
                    <a:cubicBezTo>
                      <a:pt x="3" y="26"/>
                      <a:pt x="3" y="26"/>
                      <a:pt x="4" y="26"/>
                    </a:cubicBezTo>
                    <a:cubicBezTo>
                      <a:pt x="5" y="25"/>
                      <a:pt x="6" y="25"/>
                      <a:pt x="7" y="25"/>
                    </a:cubicBezTo>
                    <a:cubicBezTo>
                      <a:pt x="7" y="25"/>
                      <a:pt x="8" y="25"/>
                      <a:pt x="8" y="25"/>
                    </a:cubicBezTo>
                    <a:cubicBezTo>
                      <a:pt x="9" y="25"/>
                      <a:pt x="9" y="25"/>
                      <a:pt x="9" y="24"/>
                    </a:cubicBezTo>
                    <a:cubicBezTo>
                      <a:pt x="9" y="24"/>
                      <a:pt x="9" y="23"/>
                      <a:pt x="9" y="23"/>
                    </a:cubicBezTo>
                    <a:cubicBezTo>
                      <a:pt x="10" y="22"/>
                      <a:pt x="11" y="22"/>
                      <a:pt x="11" y="22"/>
                    </a:cubicBezTo>
                    <a:cubicBezTo>
                      <a:pt x="11" y="22"/>
                      <a:pt x="12" y="22"/>
                      <a:pt x="12" y="22"/>
                    </a:cubicBezTo>
                    <a:cubicBezTo>
                      <a:pt x="12" y="22"/>
                      <a:pt x="13" y="22"/>
                      <a:pt x="13" y="22"/>
                    </a:cubicBezTo>
                    <a:cubicBezTo>
                      <a:pt x="13" y="22"/>
                      <a:pt x="13" y="22"/>
                      <a:pt x="13" y="21"/>
                    </a:cubicBezTo>
                    <a:cubicBezTo>
                      <a:pt x="14" y="20"/>
                      <a:pt x="14" y="20"/>
                      <a:pt x="15" y="19"/>
                    </a:cubicBezTo>
                    <a:cubicBezTo>
                      <a:pt x="15" y="19"/>
                      <a:pt x="15" y="19"/>
                      <a:pt x="16" y="19"/>
                    </a:cubicBezTo>
                    <a:cubicBezTo>
                      <a:pt x="16" y="19"/>
                      <a:pt x="16" y="19"/>
                      <a:pt x="16" y="19"/>
                    </a:cubicBezTo>
                    <a:cubicBezTo>
                      <a:pt x="16" y="18"/>
                      <a:pt x="16" y="15"/>
                      <a:pt x="17" y="15"/>
                    </a:cubicBezTo>
                    <a:cubicBezTo>
                      <a:pt x="18" y="14"/>
                      <a:pt x="20" y="13"/>
                      <a:pt x="20" y="13"/>
                    </a:cubicBezTo>
                    <a:cubicBezTo>
                      <a:pt x="20" y="13"/>
                      <a:pt x="20" y="12"/>
                      <a:pt x="21" y="11"/>
                    </a:cubicBezTo>
                    <a:cubicBezTo>
                      <a:pt x="21" y="11"/>
                      <a:pt x="22" y="10"/>
                      <a:pt x="22" y="10"/>
                    </a:cubicBezTo>
                    <a:cubicBezTo>
                      <a:pt x="22" y="9"/>
                      <a:pt x="23" y="9"/>
                      <a:pt x="22" y="8"/>
                    </a:cubicBezTo>
                    <a:cubicBezTo>
                      <a:pt x="22" y="8"/>
                      <a:pt x="22" y="8"/>
                      <a:pt x="22" y="8"/>
                    </a:cubicBezTo>
                    <a:cubicBezTo>
                      <a:pt x="21" y="8"/>
                      <a:pt x="20" y="6"/>
                      <a:pt x="19" y="5"/>
                    </a:cubicBezTo>
                    <a:cubicBezTo>
                      <a:pt x="19" y="5"/>
                      <a:pt x="19" y="5"/>
                      <a:pt x="18" y="5"/>
                    </a:cubicBezTo>
                    <a:cubicBezTo>
                      <a:pt x="17" y="5"/>
                      <a:pt x="16" y="4"/>
                      <a:pt x="15" y="3"/>
                    </a:cubicBezTo>
                    <a:cubicBezTo>
                      <a:pt x="14" y="3"/>
                      <a:pt x="13" y="2"/>
                      <a:pt x="13" y="0"/>
                    </a:cubicBezTo>
                    <a:cubicBezTo>
                      <a:pt x="12" y="1"/>
                      <a:pt x="12" y="1"/>
                      <a:pt x="12" y="1"/>
                    </a:cubicBezTo>
                    <a:cubicBezTo>
                      <a:pt x="11" y="1"/>
                      <a:pt x="11" y="1"/>
                      <a:pt x="11" y="1"/>
                    </a:cubicBezTo>
                    <a:cubicBezTo>
                      <a:pt x="11" y="3"/>
                      <a:pt x="11" y="3"/>
                      <a:pt x="11" y="3"/>
                    </a:cubicBezTo>
                    <a:cubicBezTo>
                      <a:pt x="9" y="5"/>
                      <a:pt x="9" y="5"/>
                      <a:pt x="9" y="5"/>
                    </a:cubicBezTo>
                    <a:cubicBezTo>
                      <a:pt x="8" y="8"/>
                      <a:pt x="8" y="8"/>
                      <a:pt x="8" y="8"/>
                    </a:cubicBezTo>
                    <a:cubicBezTo>
                      <a:pt x="9" y="8"/>
                      <a:pt x="9" y="8"/>
                      <a:pt x="9" y="8"/>
                    </a:cubicBezTo>
                    <a:cubicBezTo>
                      <a:pt x="9" y="8"/>
                      <a:pt x="9" y="8"/>
                      <a:pt x="9" y="8"/>
                    </a:cubicBezTo>
                    <a:cubicBezTo>
                      <a:pt x="10" y="8"/>
                      <a:pt x="10" y="9"/>
                      <a:pt x="10" y="10"/>
                    </a:cubicBezTo>
                    <a:cubicBezTo>
                      <a:pt x="10" y="10"/>
                      <a:pt x="9" y="16"/>
                      <a:pt x="8" y="16"/>
                    </a:cubicBezTo>
                    <a:cubicBezTo>
                      <a:pt x="8" y="16"/>
                      <a:pt x="3" y="18"/>
                      <a:pt x="0" y="19"/>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89" name="Freeform 178">
                <a:extLst>
                  <a:ext uri="{FF2B5EF4-FFF2-40B4-BE49-F238E27FC236}">
                    <a16:creationId xmlns:a16="http://schemas.microsoft.com/office/drawing/2014/main" id="{A0BEA101-52B8-4F07-9CAA-4C91886339EF}"/>
                  </a:ext>
                </a:extLst>
              </p:cNvPr>
              <p:cNvSpPr>
                <a:spLocks/>
              </p:cNvSpPr>
              <p:nvPr userDrawn="1"/>
            </p:nvSpPr>
            <p:spPr bwMode="auto">
              <a:xfrm>
                <a:off x="4549" y="2393"/>
                <a:ext cx="138" cy="157"/>
              </a:xfrm>
              <a:custGeom>
                <a:avLst/>
                <a:gdLst>
                  <a:gd name="T0" fmla="*/ 0 w 23"/>
                  <a:gd name="T1" fmla="*/ 19 h 26"/>
                  <a:gd name="T2" fmla="*/ 3 w 23"/>
                  <a:gd name="T3" fmla="*/ 26 h 26"/>
                  <a:gd name="T4" fmla="*/ 4 w 23"/>
                  <a:gd name="T5" fmla="*/ 26 h 26"/>
                  <a:gd name="T6" fmla="*/ 7 w 23"/>
                  <a:gd name="T7" fmla="*/ 25 h 26"/>
                  <a:gd name="T8" fmla="*/ 8 w 23"/>
                  <a:gd name="T9" fmla="*/ 25 h 26"/>
                  <a:gd name="T10" fmla="*/ 9 w 23"/>
                  <a:gd name="T11" fmla="*/ 24 h 26"/>
                  <a:gd name="T12" fmla="*/ 9 w 23"/>
                  <a:gd name="T13" fmla="*/ 23 h 26"/>
                  <a:gd name="T14" fmla="*/ 11 w 23"/>
                  <a:gd name="T15" fmla="*/ 22 h 26"/>
                  <a:gd name="T16" fmla="*/ 12 w 23"/>
                  <a:gd name="T17" fmla="*/ 22 h 26"/>
                  <a:gd name="T18" fmla="*/ 13 w 23"/>
                  <a:gd name="T19" fmla="*/ 22 h 26"/>
                  <a:gd name="T20" fmla="*/ 13 w 23"/>
                  <a:gd name="T21" fmla="*/ 21 h 26"/>
                  <a:gd name="T22" fmla="*/ 15 w 23"/>
                  <a:gd name="T23" fmla="*/ 19 h 26"/>
                  <a:gd name="T24" fmla="*/ 16 w 23"/>
                  <a:gd name="T25" fmla="*/ 19 h 26"/>
                  <a:gd name="T26" fmla="*/ 16 w 23"/>
                  <a:gd name="T27" fmla="*/ 19 h 26"/>
                  <a:gd name="T28" fmla="*/ 17 w 23"/>
                  <a:gd name="T29" fmla="*/ 15 h 26"/>
                  <a:gd name="T30" fmla="*/ 20 w 23"/>
                  <a:gd name="T31" fmla="*/ 13 h 26"/>
                  <a:gd name="T32" fmla="*/ 21 w 23"/>
                  <a:gd name="T33" fmla="*/ 11 h 26"/>
                  <a:gd name="T34" fmla="*/ 22 w 23"/>
                  <a:gd name="T35" fmla="*/ 10 h 26"/>
                  <a:gd name="T36" fmla="*/ 22 w 23"/>
                  <a:gd name="T37" fmla="*/ 8 h 26"/>
                  <a:gd name="T38" fmla="*/ 22 w 23"/>
                  <a:gd name="T39" fmla="*/ 8 h 26"/>
                  <a:gd name="T40" fmla="*/ 19 w 23"/>
                  <a:gd name="T41" fmla="*/ 5 h 26"/>
                  <a:gd name="T42" fmla="*/ 18 w 23"/>
                  <a:gd name="T43" fmla="*/ 5 h 26"/>
                  <a:gd name="T44" fmla="*/ 15 w 23"/>
                  <a:gd name="T45" fmla="*/ 3 h 26"/>
                  <a:gd name="T46" fmla="*/ 13 w 23"/>
                  <a:gd name="T47" fmla="*/ 0 h 26"/>
                  <a:gd name="T48" fmla="*/ 12 w 23"/>
                  <a:gd name="T49" fmla="*/ 1 h 26"/>
                  <a:gd name="T50" fmla="*/ 11 w 23"/>
                  <a:gd name="T51" fmla="*/ 1 h 26"/>
                  <a:gd name="T52" fmla="*/ 11 w 23"/>
                  <a:gd name="T53" fmla="*/ 3 h 26"/>
                  <a:gd name="T54" fmla="*/ 9 w 23"/>
                  <a:gd name="T55" fmla="*/ 5 h 26"/>
                  <a:gd name="T56" fmla="*/ 8 w 23"/>
                  <a:gd name="T57" fmla="*/ 8 h 26"/>
                  <a:gd name="T58" fmla="*/ 9 w 23"/>
                  <a:gd name="T59" fmla="*/ 8 h 26"/>
                  <a:gd name="T60" fmla="*/ 9 w 23"/>
                  <a:gd name="T61" fmla="*/ 8 h 26"/>
                  <a:gd name="T62" fmla="*/ 10 w 23"/>
                  <a:gd name="T63" fmla="*/ 10 h 26"/>
                  <a:gd name="T64" fmla="*/ 8 w 23"/>
                  <a:gd name="T65" fmla="*/ 16 h 26"/>
                  <a:gd name="T66" fmla="*/ 0 w 23"/>
                  <a:gd name="T67" fmla="*/ 1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26">
                    <a:moveTo>
                      <a:pt x="0" y="19"/>
                    </a:moveTo>
                    <a:cubicBezTo>
                      <a:pt x="0" y="21"/>
                      <a:pt x="2" y="23"/>
                      <a:pt x="3" y="26"/>
                    </a:cubicBezTo>
                    <a:cubicBezTo>
                      <a:pt x="3" y="26"/>
                      <a:pt x="3" y="26"/>
                      <a:pt x="4" y="26"/>
                    </a:cubicBezTo>
                    <a:cubicBezTo>
                      <a:pt x="5" y="25"/>
                      <a:pt x="6" y="25"/>
                      <a:pt x="7" y="25"/>
                    </a:cubicBezTo>
                    <a:cubicBezTo>
                      <a:pt x="7" y="25"/>
                      <a:pt x="8" y="25"/>
                      <a:pt x="8" y="25"/>
                    </a:cubicBezTo>
                    <a:cubicBezTo>
                      <a:pt x="9" y="25"/>
                      <a:pt x="9" y="25"/>
                      <a:pt x="9" y="24"/>
                    </a:cubicBezTo>
                    <a:cubicBezTo>
                      <a:pt x="9" y="24"/>
                      <a:pt x="9" y="23"/>
                      <a:pt x="9" y="23"/>
                    </a:cubicBezTo>
                    <a:cubicBezTo>
                      <a:pt x="10" y="22"/>
                      <a:pt x="11" y="22"/>
                      <a:pt x="11" y="22"/>
                    </a:cubicBezTo>
                    <a:cubicBezTo>
                      <a:pt x="11" y="22"/>
                      <a:pt x="12" y="22"/>
                      <a:pt x="12" y="22"/>
                    </a:cubicBezTo>
                    <a:cubicBezTo>
                      <a:pt x="12" y="22"/>
                      <a:pt x="13" y="22"/>
                      <a:pt x="13" y="22"/>
                    </a:cubicBezTo>
                    <a:cubicBezTo>
                      <a:pt x="13" y="22"/>
                      <a:pt x="13" y="22"/>
                      <a:pt x="13" y="21"/>
                    </a:cubicBezTo>
                    <a:cubicBezTo>
                      <a:pt x="14" y="20"/>
                      <a:pt x="14" y="20"/>
                      <a:pt x="15" y="19"/>
                    </a:cubicBezTo>
                    <a:cubicBezTo>
                      <a:pt x="15" y="19"/>
                      <a:pt x="15" y="19"/>
                      <a:pt x="16" y="19"/>
                    </a:cubicBezTo>
                    <a:cubicBezTo>
                      <a:pt x="16" y="19"/>
                      <a:pt x="16" y="19"/>
                      <a:pt x="16" y="19"/>
                    </a:cubicBezTo>
                    <a:cubicBezTo>
                      <a:pt x="16" y="18"/>
                      <a:pt x="16" y="15"/>
                      <a:pt x="17" y="15"/>
                    </a:cubicBezTo>
                    <a:cubicBezTo>
                      <a:pt x="18" y="14"/>
                      <a:pt x="20" y="13"/>
                      <a:pt x="20" y="13"/>
                    </a:cubicBezTo>
                    <a:cubicBezTo>
                      <a:pt x="20" y="13"/>
                      <a:pt x="20" y="12"/>
                      <a:pt x="21" y="11"/>
                    </a:cubicBezTo>
                    <a:cubicBezTo>
                      <a:pt x="21" y="11"/>
                      <a:pt x="22" y="10"/>
                      <a:pt x="22" y="10"/>
                    </a:cubicBezTo>
                    <a:cubicBezTo>
                      <a:pt x="22" y="9"/>
                      <a:pt x="23" y="9"/>
                      <a:pt x="22" y="8"/>
                    </a:cubicBezTo>
                    <a:cubicBezTo>
                      <a:pt x="22" y="8"/>
                      <a:pt x="22" y="8"/>
                      <a:pt x="22" y="8"/>
                    </a:cubicBezTo>
                    <a:cubicBezTo>
                      <a:pt x="21" y="8"/>
                      <a:pt x="20" y="6"/>
                      <a:pt x="19" y="5"/>
                    </a:cubicBezTo>
                    <a:cubicBezTo>
                      <a:pt x="19" y="5"/>
                      <a:pt x="19" y="5"/>
                      <a:pt x="18" y="5"/>
                    </a:cubicBezTo>
                    <a:cubicBezTo>
                      <a:pt x="17" y="5"/>
                      <a:pt x="16" y="4"/>
                      <a:pt x="15" y="3"/>
                    </a:cubicBezTo>
                    <a:cubicBezTo>
                      <a:pt x="14" y="3"/>
                      <a:pt x="13" y="2"/>
                      <a:pt x="13" y="0"/>
                    </a:cubicBezTo>
                    <a:cubicBezTo>
                      <a:pt x="12" y="1"/>
                      <a:pt x="12" y="1"/>
                      <a:pt x="12" y="1"/>
                    </a:cubicBezTo>
                    <a:cubicBezTo>
                      <a:pt x="11" y="1"/>
                      <a:pt x="11" y="1"/>
                      <a:pt x="11" y="1"/>
                    </a:cubicBezTo>
                    <a:cubicBezTo>
                      <a:pt x="11" y="3"/>
                      <a:pt x="11" y="3"/>
                      <a:pt x="11" y="3"/>
                    </a:cubicBezTo>
                    <a:cubicBezTo>
                      <a:pt x="9" y="5"/>
                      <a:pt x="9" y="5"/>
                      <a:pt x="9" y="5"/>
                    </a:cubicBezTo>
                    <a:cubicBezTo>
                      <a:pt x="8" y="8"/>
                      <a:pt x="8" y="8"/>
                      <a:pt x="8" y="8"/>
                    </a:cubicBezTo>
                    <a:cubicBezTo>
                      <a:pt x="9" y="8"/>
                      <a:pt x="9" y="8"/>
                      <a:pt x="9" y="8"/>
                    </a:cubicBezTo>
                    <a:cubicBezTo>
                      <a:pt x="9" y="8"/>
                      <a:pt x="9" y="8"/>
                      <a:pt x="9" y="8"/>
                    </a:cubicBezTo>
                    <a:cubicBezTo>
                      <a:pt x="10" y="8"/>
                      <a:pt x="10" y="9"/>
                      <a:pt x="10" y="10"/>
                    </a:cubicBezTo>
                    <a:cubicBezTo>
                      <a:pt x="10" y="10"/>
                      <a:pt x="9" y="16"/>
                      <a:pt x="8" y="16"/>
                    </a:cubicBezTo>
                    <a:cubicBezTo>
                      <a:pt x="8" y="16"/>
                      <a:pt x="3" y="18"/>
                      <a:pt x="0" y="19"/>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90" name="Freeform 179">
                <a:extLst>
                  <a:ext uri="{FF2B5EF4-FFF2-40B4-BE49-F238E27FC236}">
                    <a16:creationId xmlns:a16="http://schemas.microsoft.com/office/drawing/2014/main" id="{8CF7CF2B-37E0-4D4A-BE08-271BFAC26D85}"/>
                  </a:ext>
                </a:extLst>
              </p:cNvPr>
              <p:cNvSpPr>
                <a:spLocks/>
              </p:cNvSpPr>
              <p:nvPr userDrawn="1"/>
            </p:nvSpPr>
            <p:spPr bwMode="auto">
              <a:xfrm>
                <a:off x="4525" y="2381"/>
                <a:ext cx="18" cy="24"/>
              </a:xfrm>
              <a:custGeom>
                <a:avLst/>
                <a:gdLst>
                  <a:gd name="T0" fmla="*/ 0 w 3"/>
                  <a:gd name="T1" fmla="*/ 2 h 4"/>
                  <a:gd name="T2" fmla="*/ 2 w 3"/>
                  <a:gd name="T3" fmla="*/ 4 h 4"/>
                  <a:gd name="T4" fmla="*/ 2 w 3"/>
                  <a:gd name="T5" fmla="*/ 4 h 4"/>
                  <a:gd name="T6" fmla="*/ 2 w 3"/>
                  <a:gd name="T7" fmla="*/ 3 h 4"/>
                  <a:gd name="T8" fmla="*/ 2 w 3"/>
                  <a:gd name="T9" fmla="*/ 0 h 4"/>
                  <a:gd name="T10" fmla="*/ 2 w 3"/>
                  <a:gd name="T11" fmla="*/ 0 h 4"/>
                  <a:gd name="T12" fmla="*/ 2 w 3"/>
                  <a:gd name="T13" fmla="*/ 0 h 4"/>
                  <a:gd name="T14" fmla="*/ 0 w 3"/>
                  <a:gd name="T15" fmla="*/ 2 h 4"/>
                  <a:gd name="T16" fmla="*/ 0 w 3"/>
                  <a:gd name="T1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0" y="2"/>
                    </a:moveTo>
                    <a:cubicBezTo>
                      <a:pt x="0" y="4"/>
                      <a:pt x="1" y="4"/>
                      <a:pt x="2" y="4"/>
                    </a:cubicBezTo>
                    <a:cubicBezTo>
                      <a:pt x="2" y="4"/>
                      <a:pt x="2" y="4"/>
                      <a:pt x="2" y="4"/>
                    </a:cubicBezTo>
                    <a:cubicBezTo>
                      <a:pt x="2" y="3"/>
                      <a:pt x="2" y="3"/>
                      <a:pt x="2" y="3"/>
                    </a:cubicBezTo>
                    <a:cubicBezTo>
                      <a:pt x="2" y="2"/>
                      <a:pt x="3" y="1"/>
                      <a:pt x="2" y="0"/>
                    </a:cubicBezTo>
                    <a:cubicBezTo>
                      <a:pt x="2" y="0"/>
                      <a:pt x="2" y="0"/>
                      <a:pt x="2" y="0"/>
                    </a:cubicBezTo>
                    <a:cubicBezTo>
                      <a:pt x="2" y="0"/>
                      <a:pt x="2" y="0"/>
                      <a:pt x="2" y="0"/>
                    </a:cubicBezTo>
                    <a:cubicBezTo>
                      <a:pt x="1" y="0"/>
                      <a:pt x="0" y="2"/>
                      <a:pt x="0" y="2"/>
                    </a:cubicBezTo>
                    <a:cubicBezTo>
                      <a:pt x="0" y="2"/>
                      <a:pt x="0" y="2"/>
                      <a:pt x="0" y="2"/>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91" name="Freeform 180">
                <a:extLst>
                  <a:ext uri="{FF2B5EF4-FFF2-40B4-BE49-F238E27FC236}">
                    <a16:creationId xmlns:a16="http://schemas.microsoft.com/office/drawing/2014/main" id="{33535E25-2665-49D0-A67F-810BEF783138}"/>
                  </a:ext>
                </a:extLst>
              </p:cNvPr>
              <p:cNvSpPr>
                <a:spLocks/>
              </p:cNvSpPr>
              <p:nvPr userDrawn="1"/>
            </p:nvSpPr>
            <p:spPr bwMode="auto">
              <a:xfrm>
                <a:off x="4525" y="2381"/>
                <a:ext cx="18" cy="24"/>
              </a:xfrm>
              <a:custGeom>
                <a:avLst/>
                <a:gdLst>
                  <a:gd name="T0" fmla="*/ 0 w 3"/>
                  <a:gd name="T1" fmla="*/ 2 h 4"/>
                  <a:gd name="T2" fmla="*/ 2 w 3"/>
                  <a:gd name="T3" fmla="*/ 4 h 4"/>
                  <a:gd name="T4" fmla="*/ 2 w 3"/>
                  <a:gd name="T5" fmla="*/ 4 h 4"/>
                  <a:gd name="T6" fmla="*/ 2 w 3"/>
                  <a:gd name="T7" fmla="*/ 3 h 4"/>
                  <a:gd name="T8" fmla="*/ 2 w 3"/>
                  <a:gd name="T9" fmla="*/ 0 h 4"/>
                  <a:gd name="T10" fmla="*/ 2 w 3"/>
                  <a:gd name="T11" fmla="*/ 0 h 4"/>
                  <a:gd name="T12" fmla="*/ 2 w 3"/>
                  <a:gd name="T13" fmla="*/ 0 h 4"/>
                  <a:gd name="T14" fmla="*/ 0 w 3"/>
                  <a:gd name="T15" fmla="*/ 2 h 4"/>
                  <a:gd name="T16" fmla="*/ 0 w 3"/>
                  <a:gd name="T17" fmla="*/ 2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0" y="2"/>
                    </a:moveTo>
                    <a:cubicBezTo>
                      <a:pt x="0" y="4"/>
                      <a:pt x="1" y="4"/>
                      <a:pt x="2" y="4"/>
                    </a:cubicBezTo>
                    <a:cubicBezTo>
                      <a:pt x="2" y="4"/>
                      <a:pt x="2" y="4"/>
                      <a:pt x="2" y="4"/>
                    </a:cubicBezTo>
                    <a:cubicBezTo>
                      <a:pt x="2" y="3"/>
                      <a:pt x="2" y="3"/>
                      <a:pt x="2" y="3"/>
                    </a:cubicBezTo>
                    <a:cubicBezTo>
                      <a:pt x="2" y="2"/>
                      <a:pt x="3" y="1"/>
                      <a:pt x="2" y="0"/>
                    </a:cubicBezTo>
                    <a:cubicBezTo>
                      <a:pt x="2" y="0"/>
                      <a:pt x="2" y="0"/>
                      <a:pt x="2" y="0"/>
                    </a:cubicBezTo>
                    <a:cubicBezTo>
                      <a:pt x="2" y="0"/>
                      <a:pt x="2" y="0"/>
                      <a:pt x="2" y="0"/>
                    </a:cubicBezTo>
                    <a:cubicBezTo>
                      <a:pt x="1" y="0"/>
                      <a:pt x="0" y="2"/>
                      <a:pt x="0" y="2"/>
                    </a:cubicBezTo>
                    <a:cubicBezTo>
                      <a:pt x="0" y="2"/>
                      <a:pt x="0" y="2"/>
                      <a:pt x="0" y="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92" name="Freeform 181">
                <a:extLst>
                  <a:ext uri="{FF2B5EF4-FFF2-40B4-BE49-F238E27FC236}">
                    <a16:creationId xmlns:a16="http://schemas.microsoft.com/office/drawing/2014/main" id="{43F0EBB1-3294-4CFB-B7FB-6E59EABB88AA}"/>
                  </a:ext>
                </a:extLst>
              </p:cNvPr>
              <p:cNvSpPr>
                <a:spLocks/>
              </p:cNvSpPr>
              <p:nvPr userDrawn="1"/>
            </p:nvSpPr>
            <p:spPr bwMode="auto">
              <a:xfrm>
                <a:off x="4549" y="2375"/>
                <a:ext cx="78" cy="66"/>
              </a:xfrm>
              <a:custGeom>
                <a:avLst/>
                <a:gdLst>
                  <a:gd name="T0" fmla="*/ 0 w 13"/>
                  <a:gd name="T1" fmla="*/ 7 h 11"/>
                  <a:gd name="T2" fmla="*/ 2 w 13"/>
                  <a:gd name="T3" fmla="*/ 10 h 11"/>
                  <a:gd name="T4" fmla="*/ 8 w 13"/>
                  <a:gd name="T5" fmla="*/ 11 h 11"/>
                  <a:gd name="T6" fmla="*/ 9 w 13"/>
                  <a:gd name="T7" fmla="*/ 8 h 11"/>
                  <a:gd name="T8" fmla="*/ 11 w 13"/>
                  <a:gd name="T9" fmla="*/ 6 h 11"/>
                  <a:gd name="T10" fmla="*/ 11 w 13"/>
                  <a:gd name="T11" fmla="*/ 4 h 11"/>
                  <a:gd name="T12" fmla="*/ 12 w 13"/>
                  <a:gd name="T13" fmla="*/ 4 h 11"/>
                  <a:gd name="T14" fmla="*/ 13 w 13"/>
                  <a:gd name="T15" fmla="*/ 3 h 11"/>
                  <a:gd name="T16" fmla="*/ 13 w 13"/>
                  <a:gd name="T17" fmla="*/ 1 h 11"/>
                  <a:gd name="T18" fmla="*/ 12 w 13"/>
                  <a:gd name="T19" fmla="*/ 0 h 11"/>
                  <a:gd name="T20" fmla="*/ 9 w 13"/>
                  <a:gd name="T21" fmla="*/ 4 h 11"/>
                  <a:gd name="T22" fmla="*/ 4 w 13"/>
                  <a:gd name="T23" fmla="*/ 6 h 11"/>
                  <a:gd name="T24" fmla="*/ 3 w 13"/>
                  <a:gd name="T25" fmla="*/ 6 h 11"/>
                  <a:gd name="T26" fmla="*/ 2 w 13"/>
                  <a:gd name="T27" fmla="*/ 6 h 11"/>
                  <a:gd name="T28" fmla="*/ 0 w 13"/>
                  <a:gd name="T29" fmla="*/ 7 h 11"/>
                  <a:gd name="T30" fmla="*/ 0 w 13"/>
                  <a:gd name="T31" fmla="*/ 7 h 11"/>
                  <a:gd name="T32" fmla="*/ 0 w 13"/>
                  <a:gd name="T33"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 h="11">
                    <a:moveTo>
                      <a:pt x="0" y="7"/>
                    </a:moveTo>
                    <a:cubicBezTo>
                      <a:pt x="0" y="8"/>
                      <a:pt x="1" y="10"/>
                      <a:pt x="2" y="10"/>
                    </a:cubicBezTo>
                    <a:cubicBezTo>
                      <a:pt x="2" y="10"/>
                      <a:pt x="6" y="10"/>
                      <a:pt x="8" y="11"/>
                    </a:cubicBezTo>
                    <a:cubicBezTo>
                      <a:pt x="9" y="8"/>
                      <a:pt x="9" y="8"/>
                      <a:pt x="9" y="8"/>
                    </a:cubicBezTo>
                    <a:cubicBezTo>
                      <a:pt x="11" y="6"/>
                      <a:pt x="11" y="6"/>
                      <a:pt x="11" y="6"/>
                    </a:cubicBezTo>
                    <a:cubicBezTo>
                      <a:pt x="11" y="4"/>
                      <a:pt x="11" y="4"/>
                      <a:pt x="11" y="4"/>
                    </a:cubicBezTo>
                    <a:cubicBezTo>
                      <a:pt x="12" y="4"/>
                      <a:pt x="12" y="4"/>
                      <a:pt x="12" y="4"/>
                    </a:cubicBezTo>
                    <a:cubicBezTo>
                      <a:pt x="13" y="3"/>
                      <a:pt x="13" y="3"/>
                      <a:pt x="13" y="3"/>
                    </a:cubicBezTo>
                    <a:cubicBezTo>
                      <a:pt x="13" y="2"/>
                      <a:pt x="13" y="2"/>
                      <a:pt x="13" y="1"/>
                    </a:cubicBezTo>
                    <a:cubicBezTo>
                      <a:pt x="13" y="0"/>
                      <a:pt x="12" y="0"/>
                      <a:pt x="12" y="0"/>
                    </a:cubicBezTo>
                    <a:cubicBezTo>
                      <a:pt x="12" y="0"/>
                      <a:pt x="10" y="2"/>
                      <a:pt x="9" y="4"/>
                    </a:cubicBezTo>
                    <a:cubicBezTo>
                      <a:pt x="8" y="5"/>
                      <a:pt x="6" y="6"/>
                      <a:pt x="4" y="6"/>
                    </a:cubicBezTo>
                    <a:cubicBezTo>
                      <a:pt x="4" y="6"/>
                      <a:pt x="4" y="6"/>
                      <a:pt x="3" y="6"/>
                    </a:cubicBezTo>
                    <a:cubicBezTo>
                      <a:pt x="3" y="6"/>
                      <a:pt x="3" y="6"/>
                      <a:pt x="2" y="6"/>
                    </a:cubicBezTo>
                    <a:cubicBezTo>
                      <a:pt x="1" y="6"/>
                      <a:pt x="1" y="7"/>
                      <a:pt x="0" y="7"/>
                    </a:cubicBezTo>
                    <a:cubicBezTo>
                      <a:pt x="0" y="7"/>
                      <a:pt x="0" y="7"/>
                      <a:pt x="0" y="7"/>
                    </a:cubicBezTo>
                    <a:cubicBezTo>
                      <a:pt x="0" y="7"/>
                      <a:pt x="0" y="7"/>
                      <a:pt x="0" y="7"/>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93" name="Freeform 182">
                <a:extLst>
                  <a:ext uri="{FF2B5EF4-FFF2-40B4-BE49-F238E27FC236}">
                    <a16:creationId xmlns:a16="http://schemas.microsoft.com/office/drawing/2014/main" id="{900A5F49-D85B-4435-A3B4-167EB35DFCE9}"/>
                  </a:ext>
                </a:extLst>
              </p:cNvPr>
              <p:cNvSpPr>
                <a:spLocks/>
              </p:cNvSpPr>
              <p:nvPr userDrawn="1"/>
            </p:nvSpPr>
            <p:spPr bwMode="auto">
              <a:xfrm>
                <a:off x="4549" y="2375"/>
                <a:ext cx="78" cy="66"/>
              </a:xfrm>
              <a:custGeom>
                <a:avLst/>
                <a:gdLst>
                  <a:gd name="T0" fmla="*/ 0 w 13"/>
                  <a:gd name="T1" fmla="*/ 7 h 11"/>
                  <a:gd name="T2" fmla="*/ 2 w 13"/>
                  <a:gd name="T3" fmla="*/ 10 h 11"/>
                  <a:gd name="T4" fmla="*/ 8 w 13"/>
                  <a:gd name="T5" fmla="*/ 11 h 11"/>
                  <a:gd name="T6" fmla="*/ 9 w 13"/>
                  <a:gd name="T7" fmla="*/ 8 h 11"/>
                  <a:gd name="T8" fmla="*/ 11 w 13"/>
                  <a:gd name="T9" fmla="*/ 6 h 11"/>
                  <a:gd name="T10" fmla="*/ 11 w 13"/>
                  <a:gd name="T11" fmla="*/ 4 h 11"/>
                  <a:gd name="T12" fmla="*/ 12 w 13"/>
                  <a:gd name="T13" fmla="*/ 4 h 11"/>
                  <a:gd name="T14" fmla="*/ 13 w 13"/>
                  <a:gd name="T15" fmla="*/ 3 h 11"/>
                  <a:gd name="T16" fmla="*/ 13 w 13"/>
                  <a:gd name="T17" fmla="*/ 1 h 11"/>
                  <a:gd name="T18" fmla="*/ 12 w 13"/>
                  <a:gd name="T19" fmla="*/ 0 h 11"/>
                  <a:gd name="T20" fmla="*/ 9 w 13"/>
                  <a:gd name="T21" fmla="*/ 4 h 11"/>
                  <a:gd name="T22" fmla="*/ 4 w 13"/>
                  <a:gd name="T23" fmla="*/ 6 h 11"/>
                  <a:gd name="T24" fmla="*/ 3 w 13"/>
                  <a:gd name="T25" fmla="*/ 6 h 11"/>
                  <a:gd name="T26" fmla="*/ 2 w 13"/>
                  <a:gd name="T27" fmla="*/ 6 h 11"/>
                  <a:gd name="T28" fmla="*/ 0 w 13"/>
                  <a:gd name="T29" fmla="*/ 7 h 11"/>
                  <a:gd name="T30" fmla="*/ 0 w 13"/>
                  <a:gd name="T31" fmla="*/ 7 h 11"/>
                  <a:gd name="T32" fmla="*/ 0 w 13"/>
                  <a:gd name="T33"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 h="11">
                    <a:moveTo>
                      <a:pt x="0" y="7"/>
                    </a:moveTo>
                    <a:cubicBezTo>
                      <a:pt x="0" y="8"/>
                      <a:pt x="1" y="10"/>
                      <a:pt x="2" y="10"/>
                    </a:cubicBezTo>
                    <a:cubicBezTo>
                      <a:pt x="2" y="10"/>
                      <a:pt x="6" y="10"/>
                      <a:pt x="8" y="11"/>
                    </a:cubicBezTo>
                    <a:cubicBezTo>
                      <a:pt x="9" y="8"/>
                      <a:pt x="9" y="8"/>
                      <a:pt x="9" y="8"/>
                    </a:cubicBezTo>
                    <a:cubicBezTo>
                      <a:pt x="11" y="6"/>
                      <a:pt x="11" y="6"/>
                      <a:pt x="11" y="6"/>
                    </a:cubicBezTo>
                    <a:cubicBezTo>
                      <a:pt x="11" y="4"/>
                      <a:pt x="11" y="4"/>
                      <a:pt x="11" y="4"/>
                    </a:cubicBezTo>
                    <a:cubicBezTo>
                      <a:pt x="12" y="4"/>
                      <a:pt x="12" y="4"/>
                      <a:pt x="12" y="4"/>
                    </a:cubicBezTo>
                    <a:cubicBezTo>
                      <a:pt x="13" y="3"/>
                      <a:pt x="13" y="3"/>
                      <a:pt x="13" y="3"/>
                    </a:cubicBezTo>
                    <a:cubicBezTo>
                      <a:pt x="13" y="2"/>
                      <a:pt x="13" y="2"/>
                      <a:pt x="13" y="1"/>
                    </a:cubicBezTo>
                    <a:cubicBezTo>
                      <a:pt x="13" y="0"/>
                      <a:pt x="12" y="0"/>
                      <a:pt x="12" y="0"/>
                    </a:cubicBezTo>
                    <a:cubicBezTo>
                      <a:pt x="12" y="0"/>
                      <a:pt x="10" y="2"/>
                      <a:pt x="9" y="4"/>
                    </a:cubicBezTo>
                    <a:cubicBezTo>
                      <a:pt x="8" y="5"/>
                      <a:pt x="6" y="6"/>
                      <a:pt x="4" y="6"/>
                    </a:cubicBezTo>
                    <a:cubicBezTo>
                      <a:pt x="4" y="6"/>
                      <a:pt x="4" y="6"/>
                      <a:pt x="3" y="6"/>
                    </a:cubicBezTo>
                    <a:cubicBezTo>
                      <a:pt x="3" y="6"/>
                      <a:pt x="3" y="6"/>
                      <a:pt x="2" y="6"/>
                    </a:cubicBezTo>
                    <a:cubicBezTo>
                      <a:pt x="1" y="6"/>
                      <a:pt x="1" y="7"/>
                      <a:pt x="0" y="7"/>
                    </a:cubicBezTo>
                    <a:cubicBezTo>
                      <a:pt x="0" y="7"/>
                      <a:pt x="0" y="7"/>
                      <a:pt x="0" y="7"/>
                    </a:cubicBezTo>
                    <a:cubicBezTo>
                      <a:pt x="0" y="7"/>
                      <a:pt x="0" y="7"/>
                      <a:pt x="0" y="7"/>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94" name="Freeform 183">
                <a:extLst>
                  <a:ext uri="{FF2B5EF4-FFF2-40B4-BE49-F238E27FC236}">
                    <a16:creationId xmlns:a16="http://schemas.microsoft.com/office/drawing/2014/main" id="{109633BD-49F9-42CC-8E41-FD9BABC6CB4B}"/>
                  </a:ext>
                </a:extLst>
              </p:cNvPr>
              <p:cNvSpPr>
                <a:spLocks noEditPoints="1"/>
              </p:cNvSpPr>
              <p:nvPr userDrawn="1"/>
            </p:nvSpPr>
            <p:spPr bwMode="auto">
              <a:xfrm>
                <a:off x="5369" y="2732"/>
                <a:ext cx="335" cy="103"/>
              </a:xfrm>
              <a:custGeom>
                <a:avLst/>
                <a:gdLst>
                  <a:gd name="T0" fmla="*/ 1 w 56"/>
                  <a:gd name="T1" fmla="*/ 5 h 17"/>
                  <a:gd name="T2" fmla="*/ 4 w 56"/>
                  <a:gd name="T3" fmla="*/ 10 h 17"/>
                  <a:gd name="T4" fmla="*/ 7 w 56"/>
                  <a:gd name="T5" fmla="*/ 13 h 17"/>
                  <a:gd name="T6" fmla="*/ 12 w 56"/>
                  <a:gd name="T7" fmla="*/ 16 h 17"/>
                  <a:gd name="T8" fmla="*/ 10 w 56"/>
                  <a:gd name="T9" fmla="*/ 12 h 17"/>
                  <a:gd name="T10" fmla="*/ 10 w 56"/>
                  <a:gd name="T11" fmla="*/ 6 h 17"/>
                  <a:gd name="T12" fmla="*/ 8 w 56"/>
                  <a:gd name="T13" fmla="*/ 3 h 17"/>
                  <a:gd name="T14" fmla="*/ 6 w 56"/>
                  <a:gd name="T15" fmla="*/ 2 h 17"/>
                  <a:gd name="T16" fmla="*/ 6 w 56"/>
                  <a:gd name="T17" fmla="*/ 2 h 17"/>
                  <a:gd name="T18" fmla="*/ 4 w 56"/>
                  <a:gd name="T19" fmla="*/ 3 h 17"/>
                  <a:gd name="T20" fmla="*/ 3 w 56"/>
                  <a:gd name="T21" fmla="*/ 2 h 17"/>
                  <a:gd name="T22" fmla="*/ 0 w 56"/>
                  <a:gd name="T23" fmla="*/ 1 h 17"/>
                  <a:gd name="T24" fmla="*/ 29 w 56"/>
                  <a:gd name="T25" fmla="*/ 16 h 17"/>
                  <a:gd name="T26" fmla="*/ 31 w 56"/>
                  <a:gd name="T27" fmla="*/ 17 h 17"/>
                  <a:gd name="T28" fmla="*/ 33 w 56"/>
                  <a:gd name="T29" fmla="*/ 17 h 17"/>
                  <a:gd name="T30" fmla="*/ 35 w 56"/>
                  <a:gd name="T31" fmla="*/ 17 h 17"/>
                  <a:gd name="T32" fmla="*/ 38 w 56"/>
                  <a:gd name="T33" fmla="*/ 15 h 17"/>
                  <a:gd name="T34" fmla="*/ 40 w 56"/>
                  <a:gd name="T35" fmla="*/ 16 h 17"/>
                  <a:gd name="T36" fmla="*/ 42 w 56"/>
                  <a:gd name="T37" fmla="*/ 15 h 17"/>
                  <a:gd name="T38" fmla="*/ 44 w 56"/>
                  <a:gd name="T39" fmla="*/ 13 h 17"/>
                  <a:gd name="T40" fmla="*/ 45 w 56"/>
                  <a:gd name="T41" fmla="*/ 11 h 17"/>
                  <a:gd name="T42" fmla="*/ 46 w 56"/>
                  <a:gd name="T43" fmla="*/ 8 h 17"/>
                  <a:gd name="T44" fmla="*/ 50 w 56"/>
                  <a:gd name="T45" fmla="*/ 7 h 17"/>
                  <a:gd name="T46" fmla="*/ 52 w 56"/>
                  <a:gd name="T47" fmla="*/ 7 h 17"/>
                  <a:gd name="T48" fmla="*/ 53 w 56"/>
                  <a:gd name="T49" fmla="*/ 6 h 17"/>
                  <a:gd name="T50" fmla="*/ 54 w 56"/>
                  <a:gd name="T51" fmla="*/ 5 h 17"/>
                  <a:gd name="T52" fmla="*/ 56 w 56"/>
                  <a:gd name="T53" fmla="*/ 4 h 17"/>
                  <a:gd name="T54" fmla="*/ 53 w 56"/>
                  <a:gd name="T55" fmla="*/ 3 h 17"/>
                  <a:gd name="T56" fmla="*/ 51 w 56"/>
                  <a:gd name="T57" fmla="*/ 2 h 17"/>
                  <a:gd name="T58" fmla="*/ 47 w 56"/>
                  <a:gd name="T59" fmla="*/ 3 h 17"/>
                  <a:gd name="T60" fmla="*/ 45 w 56"/>
                  <a:gd name="T61" fmla="*/ 5 h 17"/>
                  <a:gd name="T62" fmla="*/ 45 w 56"/>
                  <a:gd name="T63" fmla="*/ 8 h 17"/>
                  <a:gd name="T64" fmla="*/ 44 w 56"/>
                  <a:gd name="T65" fmla="*/ 8 h 17"/>
                  <a:gd name="T66" fmla="*/ 41 w 56"/>
                  <a:gd name="T67" fmla="*/ 6 h 17"/>
                  <a:gd name="T68" fmla="*/ 36 w 56"/>
                  <a:gd name="T69" fmla="*/ 12 h 17"/>
                  <a:gd name="T70" fmla="*/ 33 w 56"/>
                  <a:gd name="T71" fmla="*/ 14 h 17"/>
                  <a:gd name="T72" fmla="*/ 32 w 56"/>
                  <a:gd name="T73" fmla="*/ 16 h 17"/>
                  <a:gd name="T74" fmla="*/ 28 w 56"/>
                  <a:gd name="T75" fmla="*/ 1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 h="17">
                    <a:moveTo>
                      <a:pt x="0" y="1"/>
                    </a:moveTo>
                    <a:cubicBezTo>
                      <a:pt x="1" y="2"/>
                      <a:pt x="1" y="4"/>
                      <a:pt x="1" y="5"/>
                    </a:cubicBezTo>
                    <a:cubicBezTo>
                      <a:pt x="1" y="6"/>
                      <a:pt x="2" y="7"/>
                      <a:pt x="3" y="9"/>
                    </a:cubicBezTo>
                    <a:cubicBezTo>
                      <a:pt x="3" y="9"/>
                      <a:pt x="4" y="10"/>
                      <a:pt x="4" y="10"/>
                    </a:cubicBezTo>
                    <a:cubicBezTo>
                      <a:pt x="4" y="11"/>
                      <a:pt x="5" y="12"/>
                      <a:pt x="6" y="13"/>
                    </a:cubicBezTo>
                    <a:cubicBezTo>
                      <a:pt x="6" y="13"/>
                      <a:pt x="6" y="13"/>
                      <a:pt x="7" y="13"/>
                    </a:cubicBezTo>
                    <a:cubicBezTo>
                      <a:pt x="8" y="14"/>
                      <a:pt x="11" y="16"/>
                      <a:pt x="12" y="16"/>
                    </a:cubicBezTo>
                    <a:cubicBezTo>
                      <a:pt x="12" y="16"/>
                      <a:pt x="12" y="16"/>
                      <a:pt x="12" y="16"/>
                    </a:cubicBezTo>
                    <a:cubicBezTo>
                      <a:pt x="12" y="16"/>
                      <a:pt x="12" y="16"/>
                      <a:pt x="12" y="16"/>
                    </a:cubicBezTo>
                    <a:cubicBezTo>
                      <a:pt x="12" y="15"/>
                      <a:pt x="11" y="13"/>
                      <a:pt x="10" y="12"/>
                    </a:cubicBezTo>
                    <a:cubicBezTo>
                      <a:pt x="9" y="11"/>
                      <a:pt x="10" y="10"/>
                      <a:pt x="10" y="8"/>
                    </a:cubicBezTo>
                    <a:cubicBezTo>
                      <a:pt x="10" y="8"/>
                      <a:pt x="10" y="7"/>
                      <a:pt x="10" y="6"/>
                    </a:cubicBezTo>
                    <a:cubicBezTo>
                      <a:pt x="10" y="5"/>
                      <a:pt x="9" y="5"/>
                      <a:pt x="9" y="5"/>
                    </a:cubicBezTo>
                    <a:cubicBezTo>
                      <a:pt x="8" y="4"/>
                      <a:pt x="8" y="4"/>
                      <a:pt x="8" y="3"/>
                    </a:cubicBezTo>
                    <a:cubicBezTo>
                      <a:pt x="7" y="3"/>
                      <a:pt x="7" y="3"/>
                      <a:pt x="7" y="3"/>
                    </a:cubicBezTo>
                    <a:cubicBezTo>
                      <a:pt x="7" y="2"/>
                      <a:pt x="6" y="2"/>
                      <a:pt x="6" y="2"/>
                    </a:cubicBezTo>
                    <a:cubicBezTo>
                      <a:pt x="6" y="2"/>
                      <a:pt x="6" y="2"/>
                      <a:pt x="6" y="2"/>
                    </a:cubicBezTo>
                    <a:cubicBezTo>
                      <a:pt x="6" y="2"/>
                      <a:pt x="6" y="2"/>
                      <a:pt x="6" y="2"/>
                    </a:cubicBezTo>
                    <a:cubicBezTo>
                      <a:pt x="6" y="3"/>
                      <a:pt x="6" y="3"/>
                      <a:pt x="5" y="3"/>
                    </a:cubicBezTo>
                    <a:cubicBezTo>
                      <a:pt x="5" y="3"/>
                      <a:pt x="5" y="3"/>
                      <a:pt x="4" y="3"/>
                    </a:cubicBezTo>
                    <a:cubicBezTo>
                      <a:pt x="4" y="3"/>
                      <a:pt x="4" y="3"/>
                      <a:pt x="3" y="3"/>
                    </a:cubicBezTo>
                    <a:cubicBezTo>
                      <a:pt x="3" y="3"/>
                      <a:pt x="3" y="2"/>
                      <a:pt x="3" y="2"/>
                    </a:cubicBezTo>
                    <a:cubicBezTo>
                      <a:pt x="3" y="2"/>
                      <a:pt x="3" y="1"/>
                      <a:pt x="2" y="1"/>
                    </a:cubicBezTo>
                    <a:cubicBezTo>
                      <a:pt x="1" y="1"/>
                      <a:pt x="1" y="1"/>
                      <a:pt x="0" y="1"/>
                    </a:cubicBezTo>
                    <a:moveTo>
                      <a:pt x="28" y="14"/>
                    </a:moveTo>
                    <a:cubicBezTo>
                      <a:pt x="28" y="16"/>
                      <a:pt x="29" y="16"/>
                      <a:pt x="29" y="16"/>
                    </a:cubicBezTo>
                    <a:cubicBezTo>
                      <a:pt x="29" y="16"/>
                      <a:pt x="29" y="16"/>
                      <a:pt x="30" y="16"/>
                    </a:cubicBezTo>
                    <a:cubicBezTo>
                      <a:pt x="30" y="17"/>
                      <a:pt x="31" y="17"/>
                      <a:pt x="31" y="17"/>
                    </a:cubicBezTo>
                    <a:cubicBezTo>
                      <a:pt x="31" y="17"/>
                      <a:pt x="32" y="17"/>
                      <a:pt x="32" y="17"/>
                    </a:cubicBezTo>
                    <a:cubicBezTo>
                      <a:pt x="33" y="17"/>
                      <a:pt x="33" y="17"/>
                      <a:pt x="33" y="17"/>
                    </a:cubicBezTo>
                    <a:cubicBezTo>
                      <a:pt x="33" y="17"/>
                      <a:pt x="34" y="17"/>
                      <a:pt x="34" y="17"/>
                    </a:cubicBezTo>
                    <a:cubicBezTo>
                      <a:pt x="34" y="17"/>
                      <a:pt x="35" y="17"/>
                      <a:pt x="35" y="17"/>
                    </a:cubicBezTo>
                    <a:cubicBezTo>
                      <a:pt x="35" y="16"/>
                      <a:pt x="35" y="16"/>
                      <a:pt x="36" y="16"/>
                    </a:cubicBezTo>
                    <a:cubicBezTo>
                      <a:pt x="36" y="16"/>
                      <a:pt x="37" y="15"/>
                      <a:pt x="38" y="15"/>
                    </a:cubicBezTo>
                    <a:cubicBezTo>
                      <a:pt x="39" y="15"/>
                      <a:pt x="39" y="16"/>
                      <a:pt x="39" y="16"/>
                    </a:cubicBezTo>
                    <a:cubicBezTo>
                      <a:pt x="39" y="16"/>
                      <a:pt x="40" y="16"/>
                      <a:pt x="40" y="16"/>
                    </a:cubicBezTo>
                    <a:cubicBezTo>
                      <a:pt x="40" y="16"/>
                      <a:pt x="40" y="16"/>
                      <a:pt x="41" y="16"/>
                    </a:cubicBezTo>
                    <a:cubicBezTo>
                      <a:pt x="41" y="16"/>
                      <a:pt x="42" y="15"/>
                      <a:pt x="42" y="15"/>
                    </a:cubicBezTo>
                    <a:cubicBezTo>
                      <a:pt x="43" y="15"/>
                      <a:pt x="43" y="15"/>
                      <a:pt x="43" y="14"/>
                    </a:cubicBezTo>
                    <a:cubicBezTo>
                      <a:pt x="43" y="13"/>
                      <a:pt x="43" y="13"/>
                      <a:pt x="44" y="13"/>
                    </a:cubicBezTo>
                    <a:cubicBezTo>
                      <a:pt x="44" y="12"/>
                      <a:pt x="44" y="12"/>
                      <a:pt x="44" y="12"/>
                    </a:cubicBezTo>
                    <a:cubicBezTo>
                      <a:pt x="44" y="11"/>
                      <a:pt x="44" y="11"/>
                      <a:pt x="45" y="11"/>
                    </a:cubicBezTo>
                    <a:cubicBezTo>
                      <a:pt x="45" y="10"/>
                      <a:pt x="46" y="10"/>
                      <a:pt x="46" y="9"/>
                    </a:cubicBezTo>
                    <a:cubicBezTo>
                      <a:pt x="46" y="9"/>
                      <a:pt x="46" y="8"/>
                      <a:pt x="46" y="8"/>
                    </a:cubicBezTo>
                    <a:cubicBezTo>
                      <a:pt x="47" y="7"/>
                      <a:pt x="49" y="7"/>
                      <a:pt x="50" y="7"/>
                    </a:cubicBezTo>
                    <a:cubicBezTo>
                      <a:pt x="50" y="7"/>
                      <a:pt x="50" y="7"/>
                      <a:pt x="50" y="7"/>
                    </a:cubicBezTo>
                    <a:cubicBezTo>
                      <a:pt x="51" y="7"/>
                      <a:pt x="51" y="7"/>
                      <a:pt x="52" y="7"/>
                    </a:cubicBezTo>
                    <a:cubicBezTo>
                      <a:pt x="52" y="7"/>
                      <a:pt x="52" y="7"/>
                      <a:pt x="52" y="7"/>
                    </a:cubicBezTo>
                    <a:cubicBezTo>
                      <a:pt x="52" y="7"/>
                      <a:pt x="53" y="7"/>
                      <a:pt x="53" y="6"/>
                    </a:cubicBezTo>
                    <a:cubicBezTo>
                      <a:pt x="53" y="6"/>
                      <a:pt x="53" y="6"/>
                      <a:pt x="53" y="6"/>
                    </a:cubicBezTo>
                    <a:cubicBezTo>
                      <a:pt x="53" y="6"/>
                      <a:pt x="53" y="6"/>
                      <a:pt x="53" y="6"/>
                    </a:cubicBezTo>
                    <a:cubicBezTo>
                      <a:pt x="53" y="5"/>
                      <a:pt x="54" y="5"/>
                      <a:pt x="54" y="5"/>
                    </a:cubicBezTo>
                    <a:cubicBezTo>
                      <a:pt x="55" y="5"/>
                      <a:pt x="56" y="5"/>
                      <a:pt x="56" y="5"/>
                    </a:cubicBezTo>
                    <a:cubicBezTo>
                      <a:pt x="56" y="4"/>
                      <a:pt x="56" y="4"/>
                      <a:pt x="56" y="4"/>
                    </a:cubicBezTo>
                    <a:cubicBezTo>
                      <a:pt x="55" y="3"/>
                      <a:pt x="55" y="3"/>
                      <a:pt x="54" y="3"/>
                    </a:cubicBezTo>
                    <a:cubicBezTo>
                      <a:pt x="54" y="3"/>
                      <a:pt x="54" y="3"/>
                      <a:pt x="53" y="3"/>
                    </a:cubicBezTo>
                    <a:cubicBezTo>
                      <a:pt x="53" y="3"/>
                      <a:pt x="52" y="3"/>
                      <a:pt x="52" y="3"/>
                    </a:cubicBezTo>
                    <a:cubicBezTo>
                      <a:pt x="51" y="3"/>
                      <a:pt x="51" y="3"/>
                      <a:pt x="51" y="2"/>
                    </a:cubicBezTo>
                    <a:cubicBezTo>
                      <a:pt x="51" y="2"/>
                      <a:pt x="50" y="0"/>
                      <a:pt x="49" y="0"/>
                    </a:cubicBezTo>
                    <a:cubicBezTo>
                      <a:pt x="48" y="0"/>
                      <a:pt x="47" y="2"/>
                      <a:pt x="47" y="3"/>
                    </a:cubicBezTo>
                    <a:cubicBezTo>
                      <a:pt x="47" y="3"/>
                      <a:pt x="46" y="4"/>
                      <a:pt x="46" y="4"/>
                    </a:cubicBezTo>
                    <a:cubicBezTo>
                      <a:pt x="45" y="4"/>
                      <a:pt x="45" y="4"/>
                      <a:pt x="45" y="5"/>
                    </a:cubicBezTo>
                    <a:cubicBezTo>
                      <a:pt x="45" y="6"/>
                      <a:pt x="45" y="6"/>
                      <a:pt x="45" y="6"/>
                    </a:cubicBezTo>
                    <a:cubicBezTo>
                      <a:pt x="45" y="7"/>
                      <a:pt x="45" y="7"/>
                      <a:pt x="45" y="8"/>
                    </a:cubicBezTo>
                    <a:cubicBezTo>
                      <a:pt x="45" y="8"/>
                      <a:pt x="45" y="8"/>
                      <a:pt x="44" y="8"/>
                    </a:cubicBezTo>
                    <a:cubicBezTo>
                      <a:pt x="44" y="8"/>
                      <a:pt x="44" y="8"/>
                      <a:pt x="44" y="8"/>
                    </a:cubicBezTo>
                    <a:cubicBezTo>
                      <a:pt x="43" y="8"/>
                      <a:pt x="43" y="8"/>
                      <a:pt x="43" y="8"/>
                    </a:cubicBezTo>
                    <a:cubicBezTo>
                      <a:pt x="42" y="8"/>
                      <a:pt x="42" y="8"/>
                      <a:pt x="41" y="6"/>
                    </a:cubicBezTo>
                    <a:cubicBezTo>
                      <a:pt x="40" y="6"/>
                      <a:pt x="39" y="9"/>
                      <a:pt x="38" y="10"/>
                    </a:cubicBezTo>
                    <a:cubicBezTo>
                      <a:pt x="38" y="12"/>
                      <a:pt x="37" y="12"/>
                      <a:pt x="36" y="12"/>
                    </a:cubicBezTo>
                    <a:cubicBezTo>
                      <a:pt x="35" y="12"/>
                      <a:pt x="35" y="12"/>
                      <a:pt x="34" y="12"/>
                    </a:cubicBezTo>
                    <a:cubicBezTo>
                      <a:pt x="33" y="12"/>
                      <a:pt x="33" y="13"/>
                      <a:pt x="33" y="14"/>
                    </a:cubicBezTo>
                    <a:cubicBezTo>
                      <a:pt x="33" y="14"/>
                      <a:pt x="32" y="15"/>
                      <a:pt x="32" y="15"/>
                    </a:cubicBezTo>
                    <a:cubicBezTo>
                      <a:pt x="32" y="15"/>
                      <a:pt x="32" y="16"/>
                      <a:pt x="32" y="16"/>
                    </a:cubicBezTo>
                    <a:cubicBezTo>
                      <a:pt x="31" y="16"/>
                      <a:pt x="30" y="15"/>
                      <a:pt x="29" y="15"/>
                    </a:cubicBezTo>
                    <a:cubicBezTo>
                      <a:pt x="29" y="15"/>
                      <a:pt x="28" y="14"/>
                      <a:pt x="28" y="14"/>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95" name="Freeform 184">
                <a:extLst>
                  <a:ext uri="{FF2B5EF4-FFF2-40B4-BE49-F238E27FC236}">
                    <a16:creationId xmlns:a16="http://schemas.microsoft.com/office/drawing/2014/main" id="{BF0F38D7-E7E9-4066-8A6B-9512B5A34402}"/>
                  </a:ext>
                </a:extLst>
              </p:cNvPr>
              <p:cNvSpPr>
                <a:spLocks noEditPoints="1"/>
              </p:cNvSpPr>
              <p:nvPr userDrawn="1"/>
            </p:nvSpPr>
            <p:spPr bwMode="auto">
              <a:xfrm>
                <a:off x="5369" y="2732"/>
                <a:ext cx="335" cy="103"/>
              </a:xfrm>
              <a:custGeom>
                <a:avLst/>
                <a:gdLst>
                  <a:gd name="T0" fmla="*/ 1 w 56"/>
                  <a:gd name="T1" fmla="*/ 5 h 17"/>
                  <a:gd name="T2" fmla="*/ 4 w 56"/>
                  <a:gd name="T3" fmla="*/ 10 h 17"/>
                  <a:gd name="T4" fmla="*/ 7 w 56"/>
                  <a:gd name="T5" fmla="*/ 13 h 17"/>
                  <a:gd name="T6" fmla="*/ 12 w 56"/>
                  <a:gd name="T7" fmla="*/ 16 h 17"/>
                  <a:gd name="T8" fmla="*/ 10 w 56"/>
                  <a:gd name="T9" fmla="*/ 12 h 17"/>
                  <a:gd name="T10" fmla="*/ 10 w 56"/>
                  <a:gd name="T11" fmla="*/ 6 h 17"/>
                  <a:gd name="T12" fmla="*/ 8 w 56"/>
                  <a:gd name="T13" fmla="*/ 3 h 17"/>
                  <a:gd name="T14" fmla="*/ 6 w 56"/>
                  <a:gd name="T15" fmla="*/ 2 h 17"/>
                  <a:gd name="T16" fmla="*/ 6 w 56"/>
                  <a:gd name="T17" fmla="*/ 2 h 17"/>
                  <a:gd name="T18" fmla="*/ 4 w 56"/>
                  <a:gd name="T19" fmla="*/ 3 h 17"/>
                  <a:gd name="T20" fmla="*/ 3 w 56"/>
                  <a:gd name="T21" fmla="*/ 2 h 17"/>
                  <a:gd name="T22" fmla="*/ 0 w 56"/>
                  <a:gd name="T23" fmla="*/ 1 h 17"/>
                  <a:gd name="T24" fmla="*/ 29 w 56"/>
                  <a:gd name="T25" fmla="*/ 16 h 17"/>
                  <a:gd name="T26" fmla="*/ 31 w 56"/>
                  <a:gd name="T27" fmla="*/ 17 h 17"/>
                  <a:gd name="T28" fmla="*/ 33 w 56"/>
                  <a:gd name="T29" fmla="*/ 17 h 17"/>
                  <a:gd name="T30" fmla="*/ 35 w 56"/>
                  <a:gd name="T31" fmla="*/ 17 h 17"/>
                  <a:gd name="T32" fmla="*/ 38 w 56"/>
                  <a:gd name="T33" fmla="*/ 15 h 17"/>
                  <a:gd name="T34" fmla="*/ 40 w 56"/>
                  <a:gd name="T35" fmla="*/ 16 h 17"/>
                  <a:gd name="T36" fmla="*/ 42 w 56"/>
                  <a:gd name="T37" fmla="*/ 15 h 17"/>
                  <a:gd name="T38" fmla="*/ 44 w 56"/>
                  <a:gd name="T39" fmla="*/ 13 h 17"/>
                  <a:gd name="T40" fmla="*/ 45 w 56"/>
                  <a:gd name="T41" fmla="*/ 11 h 17"/>
                  <a:gd name="T42" fmla="*/ 46 w 56"/>
                  <a:gd name="T43" fmla="*/ 8 h 17"/>
                  <a:gd name="T44" fmla="*/ 50 w 56"/>
                  <a:gd name="T45" fmla="*/ 7 h 17"/>
                  <a:gd name="T46" fmla="*/ 52 w 56"/>
                  <a:gd name="T47" fmla="*/ 7 h 17"/>
                  <a:gd name="T48" fmla="*/ 53 w 56"/>
                  <a:gd name="T49" fmla="*/ 6 h 17"/>
                  <a:gd name="T50" fmla="*/ 54 w 56"/>
                  <a:gd name="T51" fmla="*/ 5 h 17"/>
                  <a:gd name="T52" fmla="*/ 56 w 56"/>
                  <a:gd name="T53" fmla="*/ 4 h 17"/>
                  <a:gd name="T54" fmla="*/ 53 w 56"/>
                  <a:gd name="T55" fmla="*/ 3 h 17"/>
                  <a:gd name="T56" fmla="*/ 51 w 56"/>
                  <a:gd name="T57" fmla="*/ 2 h 17"/>
                  <a:gd name="T58" fmla="*/ 47 w 56"/>
                  <a:gd name="T59" fmla="*/ 3 h 17"/>
                  <a:gd name="T60" fmla="*/ 45 w 56"/>
                  <a:gd name="T61" fmla="*/ 5 h 17"/>
                  <a:gd name="T62" fmla="*/ 45 w 56"/>
                  <a:gd name="T63" fmla="*/ 8 h 17"/>
                  <a:gd name="T64" fmla="*/ 44 w 56"/>
                  <a:gd name="T65" fmla="*/ 8 h 17"/>
                  <a:gd name="T66" fmla="*/ 41 w 56"/>
                  <a:gd name="T67" fmla="*/ 6 h 17"/>
                  <a:gd name="T68" fmla="*/ 36 w 56"/>
                  <a:gd name="T69" fmla="*/ 12 h 17"/>
                  <a:gd name="T70" fmla="*/ 33 w 56"/>
                  <a:gd name="T71" fmla="*/ 14 h 17"/>
                  <a:gd name="T72" fmla="*/ 32 w 56"/>
                  <a:gd name="T73" fmla="*/ 16 h 17"/>
                  <a:gd name="T74" fmla="*/ 28 w 56"/>
                  <a:gd name="T75" fmla="*/ 1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 h="17">
                    <a:moveTo>
                      <a:pt x="0" y="1"/>
                    </a:moveTo>
                    <a:cubicBezTo>
                      <a:pt x="1" y="2"/>
                      <a:pt x="1" y="4"/>
                      <a:pt x="1" y="5"/>
                    </a:cubicBezTo>
                    <a:cubicBezTo>
                      <a:pt x="1" y="6"/>
                      <a:pt x="2" y="7"/>
                      <a:pt x="3" y="9"/>
                    </a:cubicBezTo>
                    <a:cubicBezTo>
                      <a:pt x="3" y="9"/>
                      <a:pt x="4" y="10"/>
                      <a:pt x="4" y="10"/>
                    </a:cubicBezTo>
                    <a:cubicBezTo>
                      <a:pt x="4" y="11"/>
                      <a:pt x="5" y="12"/>
                      <a:pt x="6" y="13"/>
                    </a:cubicBezTo>
                    <a:cubicBezTo>
                      <a:pt x="6" y="13"/>
                      <a:pt x="6" y="13"/>
                      <a:pt x="7" y="13"/>
                    </a:cubicBezTo>
                    <a:cubicBezTo>
                      <a:pt x="8" y="14"/>
                      <a:pt x="11" y="16"/>
                      <a:pt x="12" y="16"/>
                    </a:cubicBezTo>
                    <a:cubicBezTo>
                      <a:pt x="12" y="16"/>
                      <a:pt x="12" y="16"/>
                      <a:pt x="12" y="16"/>
                    </a:cubicBezTo>
                    <a:cubicBezTo>
                      <a:pt x="12" y="16"/>
                      <a:pt x="12" y="16"/>
                      <a:pt x="12" y="16"/>
                    </a:cubicBezTo>
                    <a:cubicBezTo>
                      <a:pt x="12" y="15"/>
                      <a:pt x="11" y="13"/>
                      <a:pt x="10" y="12"/>
                    </a:cubicBezTo>
                    <a:cubicBezTo>
                      <a:pt x="9" y="11"/>
                      <a:pt x="10" y="10"/>
                      <a:pt x="10" y="8"/>
                    </a:cubicBezTo>
                    <a:cubicBezTo>
                      <a:pt x="10" y="8"/>
                      <a:pt x="10" y="7"/>
                      <a:pt x="10" y="6"/>
                    </a:cubicBezTo>
                    <a:cubicBezTo>
                      <a:pt x="10" y="5"/>
                      <a:pt x="9" y="5"/>
                      <a:pt x="9" y="5"/>
                    </a:cubicBezTo>
                    <a:cubicBezTo>
                      <a:pt x="8" y="4"/>
                      <a:pt x="8" y="4"/>
                      <a:pt x="8" y="3"/>
                    </a:cubicBezTo>
                    <a:cubicBezTo>
                      <a:pt x="7" y="3"/>
                      <a:pt x="7" y="3"/>
                      <a:pt x="7" y="3"/>
                    </a:cubicBezTo>
                    <a:cubicBezTo>
                      <a:pt x="7" y="2"/>
                      <a:pt x="6" y="2"/>
                      <a:pt x="6" y="2"/>
                    </a:cubicBezTo>
                    <a:cubicBezTo>
                      <a:pt x="6" y="2"/>
                      <a:pt x="6" y="2"/>
                      <a:pt x="6" y="2"/>
                    </a:cubicBezTo>
                    <a:cubicBezTo>
                      <a:pt x="6" y="2"/>
                      <a:pt x="6" y="2"/>
                      <a:pt x="6" y="2"/>
                    </a:cubicBezTo>
                    <a:cubicBezTo>
                      <a:pt x="6" y="3"/>
                      <a:pt x="6" y="3"/>
                      <a:pt x="5" y="3"/>
                    </a:cubicBezTo>
                    <a:cubicBezTo>
                      <a:pt x="5" y="3"/>
                      <a:pt x="5" y="3"/>
                      <a:pt x="4" y="3"/>
                    </a:cubicBezTo>
                    <a:cubicBezTo>
                      <a:pt x="4" y="3"/>
                      <a:pt x="4" y="3"/>
                      <a:pt x="3" y="3"/>
                    </a:cubicBezTo>
                    <a:cubicBezTo>
                      <a:pt x="3" y="3"/>
                      <a:pt x="3" y="2"/>
                      <a:pt x="3" y="2"/>
                    </a:cubicBezTo>
                    <a:cubicBezTo>
                      <a:pt x="3" y="2"/>
                      <a:pt x="3" y="1"/>
                      <a:pt x="2" y="1"/>
                    </a:cubicBezTo>
                    <a:cubicBezTo>
                      <a:pt x="1" y="1"/>
                      <a:pt x="1" y="1"/>
                      <a:pt x="0" y="1"/>
                    </a:cubicBezTo>
                    <a:close/>
                    <a:moveTo>
                      <a:pt x="28" y="14"/>
                    </a:moveTo>
                    <a:cubicBezTo>
                      <a:pt x="28" y="16"/>
                      <a:pt x="29" y="16"/>
                      <a:pt x="29" y="16"/>
                    </a:cubicBezTo>
                    <a:cubicBezTo>
                      <a:pt x="29" y="16"/>
                      <a:pt x="29" y="16"/>
                      <a:pt x="30" y="16"/>
                    </a:cubicBezTo>
                    <a:cubicBezTo>
                      <a:pt x="30" y="17"/>
                      <a:pt x="31" y="17"/>
                      <a:pt x="31" y="17"/>
                    </a:cubicBezTo>
                    <a:cubicBezTo>
                      <a:pt x="31" y="17"/>
                      <a:pt x="32" y="17"/>
                      <a:pt x="32" y="17"/>
                    </a:cubicBezTo>
                    <a:cubicBezTo>
                      <a:pt x="33" y="17"/>
                      <a:pt x="33" y="17"/>
                      <a:pt x="33" y="17"/>
                    </a:cubicBezTo>
                    <a:cubicBezTo>
                      <a:pt x="33" y="17"/>
                      <a:pt x="34" y="17"/>
                      <a:pt x="34" y="17"/>
                    </a:cubicBezTo>
                    <a:cubicBezTo>
                      <a:pt x="34" y="17"/>
                      <a:pt x="35" y="17"/>
                      <a:pt x="35" y="17"/>
                    </a:cubicBezTo>
                    <a:cubicBezTo>
                      <a:pt x="35" y="16"/>
                      <a:pt x="35" y="16"/>
                      <a:pt x="36" y="16"/>
                    </a:cubicBezTo>
                    <a:cubicBezTo>
                      <a:pt x="36" y="16"/>
                      <a:pt x="37" y="15"/>
                      <a:pt x="38" y="15"/>
                    </a:cubicBezTo>
                    <a:cubicBezTo>
                      <a:pt x="39" y="15"/>
                      <a:pt x="39" y="16"/>
                      <a:pt x="39" y="16"/>
                    </a:cubicBezTo>
                    <a:cubicBezTo>
                      <a:pt x="39" y="16"/>
                      <a:pt x="40" y="16"/>
                      <a:pt x="40" y="16"/>
                    </a:cubicBezTo>
                    <a:cubicBezTo>
                      <a:pt x="40" y="16"/>
                      <a:pt x="40" y="16"/>
                      <a:pt x="41" y="16"/>
                    </a:cubicBezTo>
                    <a:cubicBezTo>
                      <a:pt x="41" y="16"/>
                      <a:pt x="42" y="15"/>
                      <a:pt x="42" y="15"/>
                    </a:cubicBezTo>
                    <a:cubicBezTo>
                      <a:pt x="43" y="15"/>
                      <a:pt x="43" y="15"/>
                      <a:pt x="43" y="14"/>
                    </a:cubicBezTo>
                    <a:cubicBezTo>
                      <a:pt x="43" y="13"/>
                      <a:pt x="43" y="13"/>
                      <a:pt x="44" y="13"/>
                    </a:cubicBezTo>
                    <a:cubicBezTo>
                      <a:pt x="44" y="12"/>
                      <a:pt x="44" y="12"/>
                      <a:pt x="44" y="12"/>
                    </a:cubicBezTo>
                    <a:cubicBezTo>
                      <a:pt x="44" y="11"/>
                      <a:pt x="44" y="11"/>
                      <a:pt x="45" y="11"/>
                    </a:cubicBezTo>
                    <a:cubicBezTo>
                      <a:pt x="45" y="10"/>
                      <a:pt x="46" y="10"/>
                      <a:pt x="46" y="9"/>
                    </a:cubicBezTo>
                    <a:cubicBezTo>
                      <a:pt x="46" y="9"/>
                      <a:pt x="46" y="8"/>
                      <a:pt x="46" y="8"/>
                    </a:cubicBezTo>
                    <a:cubicBezTo>
                      <a:pt x="47" y="7"/>
                      <a:pt x="49" y="7"/>
                      <a:pt x="50" y="7"/>
                    </a:cubicBezTo>
                    <a:cubicBezTo>
                      <a:pt x="50" y="7"/>
                      <a:pt x="50" y="7"/>
                      <a:pt x="50" y="7"/>
                    </a:cubicBezTo>
                    <a:cubicBezTo>
                      <a:pt x="51" y="7"/>
                      <a:pt x="51" y="7"/>
                      <a:pt x="52" y="7"/>
                    </a:cubicBezTo>
                    <a:cubicBezTo>
                      <a:pt x="52" y="7"/>
                      <a:pt x="52" y="7"/>
                      <a:pt x="52" y="7"/>
                    </a:cubicBezTo>
                    <a:cubicBezTo>
                      <a:pt x="52" y="7"/>
                      <a:pt x="53" y="7"/>
                      <a:pt x="53" y="6"/>
                    </a:cubicBezTo>
                    <a:cubicBezTo>
                      <a:pt x="53" y="6"/>
                      <a:pt x="53" y="6"/>
                      <a:pt x="53" y="6"/>
                    </a:cubicBezTo>
                    <a:cubicBezTo>
                      <a:pt x="53" y="6"/>
                      <a:pt x="53" y="6"/>
                      <a:pt x="53" y="6"/>
                    </a:cubicBezTo>
                    <a:cubicBezTo>
                      <a:pt x="53" y="5"/>
                      <a:pt x="54" y="5"/>
                      <a:pt x="54" y="5"/>
                    </a:cubicBezTo>
                    <a:cubicBezTo>
                      <a:pt x="55" y="5"/>
                      <a:pt x="56" y="5"/>
                      <a:pt x="56" y="5"/>
                    </a:cubicBezTo>
                    <a:cubicBezTo>
                      <a:pt x="56" y="4"/>
                      <a:pt x="56" y="4"/>
                      <a:pt x="56" y="4"/>
                    </a:cubicBezTo>
                    <a:cubicBezTo>
                      <a:pt x="55" y="3"/>
                      <a:pt x="55" y="3"/>
                      <a:pt x="54" y="3"/>
                    </a:cubicBezTo>
                    <a:cubicBezTo>
                      <a:pt x="54" y="3"/>
                      <a:pt x="54" y="3"/>
                      <a:pt x="53" y="3"/>
                    </a:cubicBezTo>
                    <a:cubicBezTo>
                      <a:pt x="53" y="3"/>
                      <a:pt x="52" y="3"/>
                      <a:pt x="52" y="3"/>
                    </a:cubicBezTo>
                    <a:cubicBezTo>
                      <a:pt x="51" y="3"/>
                      <a:pt x="51" y="3"/>
                      <a:pt x="51" y="2"/>
                    </a:cubicBezTo>
                    <a:cubicBezTo>
                      <a:pt x="51" y="2"/>
                      <a:pt x="50" y="0"/>
                      <a:pt x="49" y="0"/>
                    </a:cubicBezTo>
                    <a:cubicBezTo>
                      <a:pt x="48" y="0"/>
                      <a:pt x="47" y="2"/>
                      <a:pt x="47" y="3"/>
                    </a:cubicBezTo>
                    <a:cubicBezTo>
                      <a:pt x="47" y="3"/>
                      <a:pt x="46" y="4"/>
                      <a:pt x="46" y="4"/>
                    </a:cubicBezTo>
                    <a:cubicBezTo>
                      <a:pt x="45" y="4"/>
                      <a:pt x="45" y="4"/>
                      <a:pt x="45" y="5"/>
                    </a:cubicBezTo>
                    <a:cubicBezTo>
                      <a:pt x="45" y="6"/>
                      <a:pt x="45" y="6"/>
                      <a:pt x="45" y="6"/>
                    </a:cubicBezTo>
                    <a:cubicBezTo>
                      <a:pt x="45" y="7"/>
                      <a:pt x="45" y="7"/>
                      <a:pt x="45" y="8"/>
                    </a:cubicBezTo>
                    <a:cubicBezTo>
                      <a:pt x="45" y="8"/>
                      <a:pt x="45" y="8"/>
                      <a:pt x="44" y="8"/>
                    </a:cubicBezTo>
                    <a:cubicBezTo>
                      <a:pt x="44" y="8"/>
                      <a:pt x="44" y="8"/>
                      <a:pt x="44" y="8"/>
                    </a:cubicBezTo>
                    <a:cubicBezTo>
                      <a:pt x="43" y="8"/>
                      <a:pt x="43" y="8"/>
                      <a:pt x="43" y="8"/>
                    </a:cubicBezTo>
                    <a:cubicBezTo>
                      <a:pt x="42" y="8"/>
                      <a:pt x="42" y="8"/>
                      <a:pt x="41" y="6"/>
                    </a:cubicBezTo>
                    <a:cubicBezTo>
                      <a:pt x="40" y="6"/>
                      <a:pt x="39" y="9"/>
                      <a:pt x="38" y="10"/>
                    </a:cubicBezTo>
                    <a:cubicBezTo>
                      <a:pt x="38" y="12"/>
                      <a:pt x="37" y="12"/>
                      <a:pt x="36" y="12"/>
                    </a:cubicBezTo>
                    <a:cubicBezTo>
                      <a:pt x="35" y="12"/>
                      <a:pt x="35" y="12"/>
                      <a:pt x="34" y="12"/>
                    </a:cubicBezTo>
                    <a:cubicBezTo>
                      <a:pt x="33" y="12"/>
                      <a:pt x="33" y="13"/>
                      <a:pt x="33" y="14"/>
                    </a:cubicBezTo>
                    <a:cubicBezTo>
                      <a:pt x="33" y="14"/>
                      <a:pt x="32" y="15"/>
                      <a:pt x="32" y="15"/>
                    </a:cubicBezTo>
                    <a:cubicBezTo>
                      <a:pt x="32" y="15"/>
                      <a:pt x="32" y="16"/>
                      <a:pt x="32" y="16"/>
                    </a:cubicBezTo>
                    <a:cubicBezTo>
                      <a:pt x="31" y="16"/>
                      <a:pt x="30" y="15"/>
                      <a:pt x="29" y="15"/>
                    </a:cubicBezTo>
                    <a:cubicBezTo>
                      <a:pt x="29" y="15"/>
                      <a:pt x="28" y="14"/>
                      <a:pt x="28" y="1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96" name="Freeform 185">
                <a:extLst>
                  <a:ext uri="{FF2B5EF4-FFF2-40B4-BE49-F238E27FC236}">
                    <a16:creationId xmlns:a16="http://schemas.microsoft.com/office/drawing/2014/main" id="{3BEE30E2-20A7-4988-9E19-4312BA19DD43}"/>
                  </a:ext>
                </a:extLst>
              </p:cNvPr>
              <p:cNvSpPr>
                <a:spLocks/>
              </p:cNvSpPr>
              <p:nvPr userDrawn="1"/>
            </p:nvSpPr>
            <p:spPr bwMode="auto">
              <a:xfrm>
                <a:off x="5615" y="2768"/>
                <a:ext cx="23" cy="12"/>
              </a:xfrm>
              <a:custGeom>
                <a:avLst/>
                <a:gdLst>
                  <a:gd name="T0" fmla="*/ 0 w 4"/>
                  <a:gd name="T1" fmla="*/ 0 h 2"/>
                  <a:gd name="T2" fmla="*/ 2 w 4"/>
                  <a:gd name="T3" fmla="*/ 2 h 2"/>
                  <a:gd name="T4" fmla="*/ 3 w 4"/>
                  <a:gd name="T5" fmla="*/ 2 h 2"/>
                  <a:gd name="T6" fmla="*/ 3 w 4"/>
                  <a:gd name="T7" fmla="*/ 1 h 2"/>
                  <a:gd name="T8" fmla="*/ 3 w 4"/>
                  <a:gd name="T9" fmla="*/ 0 h 2"/>
                  <a:gd name="T10" fmla="*/ 3 w 4"/>
                  <a:gd name="T11" fmla="*/ 0 h 2"/>
                  <a:gd name="T12" fmla="*/ 2 w 4"/>
                  <a:gd name="T13" fmla="*/ 0 h 2"/>
                  <a:gd name="T14" fmla="*/ 2 w 4"/>
                  <a:gd name="T15" fmla="*/ 1 h 2"/>
                  <a:gd name="T16" fmla="*/ 1 w 4"/>
                  <a:gd name="T17" fmla="*/ 1 h 2"/>
                  <a:gd name="T18" fmla="*/ 0 w 4"/>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2">
                    <a:moveTo>
                      <a:pt x="0" y="0"/>
                    </a:moveTo>
                    <a:cubicBezTo>
                      <a:pt x="1" y="2"/>
                      <a:pt x="1" y="2"/>
                      <a:pt x="2" y="2"/>
                    </a:cubicBezTo>
                    <a:cubicBezTo>
                      <a:pt x="2" y="2"/>
                      <a:pt x="2" y="2"/>
                      <a:pt x="3" y="2"/>
                    </a:cubicBezTo>
                    <a:cubicBezTo>
                      <a:pt x="3" y="1"/>
                      <a:pt x="3" y="1"/>
                      <a:pt x="3" y="1"/>
                    </a:cubicBezTo>
                    <a:cubicBezTo>
                      <a:pt x="4" y="1"/>
                      <a:pt x="3" y="0"/>
                      <a:pt x="3" y="0"/>
                    </a:cubicBezTo>
                    <a:cubicBezTo>
                      <a:pt x="3" y="0"/>
                      <a:pt x="3" y="0"/>
                      <a:pt x="3" y="0"/>
                    </a:cubicBezTo>
                    <a:cubicBezTo>
                      <a:pt x="2" y="0"/>
                      <a:pt x="2" y="0"/>
                      <a:pt x="2" y="0"/>
                    </a:cubicBezTo>
                    <a:cubicBezTo>
                      <a:pt x="2" y="1"/>
                      <a:pt x="2" y="1"/>
                      <a:pt x="2" y="1"/>
                    </a:cubicBezTo>
                    <a:cubicBezTo>
                      <a:pt x="1" y="1"/>
                      <a:pt x="1" y="1"/>
                      <a:pt x="1" y="1"/>
                    </a:cubicBezTo>
                    <a:cubicBezTo>
                      <a:pt x="1" y="1"/>
                      <a:pt x="0" y="0"/>
                      <a:pt x="0" y="0"/>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97" name="Freeform 186">
                <a:extLst>
                  <a:ext uri="{FF2B5EF4-FFF2-40B4-BE49-F238E27FC236}">
                    <a16:creationId xmlns:a16="http://schemas.microsoft.com/office/drawing/2014/main" id="{A0AD5809-E990-42EE-B85A-873ED9E472EE}"/>
                  </a:ext>
                </a:extLst>
              </p:cNvPr>
              <p:cNvSpPr>
                <a:spLocks/>
              </p:cNvSpPr>
              <p:nvPr userDrawn="1"/>
            </p:nvSpPr>
            <p:spPr bwMode="auto">
              <a:xfrm>
                <a:off x="5615" y="2768"/>
                <a:ext cx="23" cy="12"/>
              </a:xfrm>
              <a:custGeom>
                <a:avLst/>
                <a:gdLst>
                  <a:gd name="T0" fmla="*/ 0 w 4"/>
                  <a:gd name="T1" fmla="*/ 0 h 2"/>
                  <a:gd name="T2" fmla="*/ 2 w 4"/>
                  <a:gd name="T3" fmla="*/ 2 h 2"/>
                  <a:gd name="T4" fmla="*/ 3 w 4"/>
                  <a:gd name="T5" fmla="*/ 2 h 2"/>
                  <a:gd name="T6" fmla="*/ 3 w 4"/>
                  <a:gd name="T7" fmla="*/ 1 h 2"/>
                  <a:gd name="T8" fmla="*/ 3 w 4"/>
                  <a:gd name="T9" fmla="*/ 0 h 2"/>
                  <a:gd name="T10" fmla="*/ 3 w 4"/>
                  <a:gd name="T11" fmla="*/ 0 h 2"/>
                  <a:gd name="T12" fmla="*/ 2 w 4"/>
                  <a:gd name="T13" fmla="*/ 0 h 2"/>
                  <a:gd name="T14" fmla="*/ 2 w 4"/>
                  <a:gd name="T15" fmla="*/ 1 h 2"/>
                  <a:gd name="T16" fmla="*/ 1 w 4"/>
                  <a:gd name="T17" fmla="*/ 1 h 2"/>
                  <a:gd name="T18" fmla="*/ 0 w 4"/>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2">
                    <a:moveTo>
                      <a:pt x="0" y="0"/>
                    </a:moveTo>
                    <a:cubicBezTo>
                      <a:pt x="1" y="2"/>
                      <a:pt x="1" y="2"/>
                      <a:pt x="2" y="2"/>
                    </a:cubicBezTo>
                    <a:cubicBezTo>
                      <a:pt x="2" y="2"/>
                      <a:pt x="2" y="2"/>
                      <a:pt x="3" y="2"/>
                    </a:cubicBezTo>
                    <a:cubicBezTo>
                      <a:pt x="3" y="1"/>
                      <a:pt x="3" y="1"/>
                      <a:pt x="3" y="1"/>
                    </a:cubicBezTo>
                    <a:cubicBezTo>
                      <a:pt x="4" y="1"/>
                      <a:pt x="3" y="0"/>
                      <a:pt x="3" y="0"/>
                    </a:cubicBezTo>
                    <a:cubicBezTo>
                      <a:pt x="3" y="0"/>
                      <a:pt x="3" y="0"/>
                      <a:pt x="3" y="0"/>
                    </a:cubicBezTo>
                    <a:cubicBezTo>
                      <a:pt x="2" y="0"/>
                      <a:pt x="2" y="0"/>
                      <a:pt x="2" y="0"/>
                    </a:cubicBezTo>
                    <a:cubicBezTo>
                      <a:pt x="2" y="1"/>
                      <a:pt x="2" y="1"/>
                      <a:pt x="2" y="1"/>
                    </a:cubicBezTo>
                    <a:cubicBezTo>
                      <a:pt x="1" y="1"/>
                      <a:pt x="1" y="1"/>
                      <a:pt x="1" y="1"/>
                    </a:cubicBezTo>
                    <a:cubicBezTo>
                      <a:pt x="1" y="1"/>
                      <a:pt x="0" y="0"/>
                      <a:pt x="0"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98" name="Freeform 187">
                <a:extLst>
                  <a:ext uri="{FF2B5EF4-FFF2-40B4-BE49-F238E27FC236}">
                    <a16:creationId xmlns:a16="http://schemas.microsoft.com/office/drawing/2014/main" id="{1592C683-6B07-4236-A531-D6E08EDA5AE6}"/>
                  </a:ext>
                </a:extLst>
              </p:cNvPr>
              <p:cNvSpPr>
                <a:spLocks/>
              </p:cNvSpPr>
              <p:nvPr userDrawn="1"/>
            </p:nvSpPr>
            <p:spPr bwMode="auto">
              <a:xfrm>
                <a:off x="4315" y="2151"/>
                <a:ext cx="168" cy="163"/>
              </a:xfrm>
              <a:custGeom>
                <a:avLst/>
                <a:gdLst>
                  <a:gd name="T0" fmla="*/ 2 w 28"/>
                  <a:gd name="T1" fmla="*/ 17 h 27"/>
                  <a:gd name="T2" fmla="*/ 3 w 28"/>
                  <a:gd name="T3" fmla="*/ 17 h 27"/>
                  <a:gd name="T4" fmla="*/ 7 w 28"/>
                  <a:gd name="T5" fmla="*/ 20 h 27"/>
                  <a:gd name="T6" fmla="*/ 9 w 28"/>
                  <a:gd name="T7" fmla="*/ 21 h 27"/>
                  <a:gd name="T8" fmla="*/ 16 w 28"/>
                  <a:gd name="T9" fmla="*/ 26 h 27"/>
                  <a:gd name="T10" fmla="*/ 20 w 28"/>
                  <a:gd name="T11" fmla="*/ 27 h 27"/>
                  <a:gd name="T12" fmla="*/ 23 w 28"/>
                  <a:gd name="T13" fmla="*/ 27 h 27"/>
                  <a:gd name="T14" fmla="*/ 24 w 28"/>
                  <a:gd name="T15" fmla="*/ 25 h 27"/>
                  <a:gd name="T16" fmla="*/ 24 w 28"/>
                  <a:gd name="T17" fmla="*/ 25 h 27"/>
                  <a:gd name="T18" fmla="*/ 25 w 28"/>
                  <a:gd name="T19" fmla="*/ 24 h 27"/>
                  <a:gd name="T20" fmla="*/ 27 w 28"/>
                  <a:gd name="T21" fmla="*/ 25 h 27"/>
                  <a:gd name="T22" fmla="*/ 27 w 28"/>
                  <a:gd name="T23" fmla="*/ 25 h 27"/>
                  <a:gd name="T24" fmla="*/ 28 w 28"/>
                  <a:gd name="T25" fmla="*/ 24 h 27"/>
                  <a:gd name="T26" fmla="*/ 27 w 28"/>
                  <a:gd name="T27" fmla="*/ 22 h 27"/>
                  <a:gd name="T28" fmla="*/ 26 w 28"/>
                  <a:gd name="T29" fmla="*/ 21 h 27"/>
                  <a:gd name="T30" fmla="*/ 26 w 28"/>
                  <a:gd name="T31" fmla="*/ 20 h 27"/>
                  <a:gd name="T32" fmla="*/ 26 w 28"/>
                  <a:gd name="T33" fmla="*/ 19 h 27"/>
                  <a:gd name="T34" fmla="*/ 26 w 28"/>
                  <a:gd name="T35" fmla="*/ 18 h 27"/>
                  <a:gd name="T36" fmla="*/ 26 w 28"/>
                  <a:gd name="T37" fmla="*/ 18 h 27"/>
                  <a:gd name="T38" fmla="*/ 25 w 28"/>
                  <a:gd name="T39" fmla="*/ 17 h 27"/>
                  <a:gd name="T40" fmla="*/ 23 w 28"/>
                  <a:gd name="T41" fmla="*/ 16 h 27"/>
                  <a:gd name="T42" fmla="*/ 21 w 28"/>
                  <a:gd name="T43" fmla="*/ 14 h 27"/>
                  <a:gd name="T44" fmla="*/ 20 w 28"/>
                  <a:gd name="T45" fmla="*/ 13 h 27"/>
                  <a:gd name="T46" fmla="*/ 19 w 28"/>
                  <a:gd name="T47" fmla="*/ 11 h 27"/>
                  <a:gd name="T48" fmla="*/ 20 w 28"/>
                  <a:gd name="T49" fmla="*/ 10 h 27"/>
                  <a:gd name="T50" fmla="*/ 20 w 28"/>
                  <a:gd name="T51" fmla="*/ 9 h 27"/>
                  <a:gd name="T52" fmla="*/ 21 w 28"/>
                  <a:gd name="T53" fmla="*/ 8 h 27"/>
                  <a:gd name="T54" fmla="*/ 21 w 28"/>
                  <a:gd name="T55" fmla="*/ 8 h 27"/>
                  <a:gd name="T56" fmla="*/ 21 w 28"/>
                  <a:gd name="T57" fmla="*/ 7 h 27"/>
                  <a:gd name="T58" fmla="*/ 21 w 28"/>
                  <a:gd name="T59" fmla="*/ 6 h 27"/>
                  <a:gd name="T60" fmla="*/ 21 w 28"/>
                  <a:gd name="T61" fmla="*/ 6 h 27"/>
                  <a:gd name="T62" fmla="*/ 20 w 28"/>
                  <a:gd name="T63" fmla="*/ 5 h 27"/>
                  <a:gd name="T64" fmla="*/ 18 w 28"/>
                  <a:gd name="T65" fmla="*/ 3 h 27"/>
                  <a:gd name="T66" fmla="*/ 18 w 28"/>
                  <a:gd name="T67" fmla="*/ 2 h 27"/>
                  <a:gd name="T68" fmla="*/ 18 w 28"/>
                  <a:gd name="T69" fmla="*/ 2 h 27"/>
                  <a:gd name="T70" fmla="*/ 17 w 28"/>
                  <a:gd name="T71" fmla="*/ 2 h 27"/>
                  <a:gd name="T72" fmla="*/ 16 w 28"/>
                  <a:gd name="T73" fmla="*/ 1 h 27"/>
                  <a:gd name="T74" fmla="*/ 15 w 28"/>
                  <a:gd name="T75" fmla="*/ 1 h 27"/>
                  <a:gd name="T76" fmla="*/ 13 w 28"/>
                  <a:gd name="T77" fmla="*/ 0 h 27"/>
                  <a:gd name="T78" fmla="*/ 12 w 28"/>
                  <a:gd name="T79" fmla="*/ 0 h 27"/>
                  <a:gd name="T80" fmla="*/ 11 w 28"/>
                  <a:gd name="T81" fmla="*/ 1 h 27"/>
                  <a:gd name="T82" fmla="*/ 11 w 28"/>
                  <a:gd name="T83" fmla="*/ 1 h 27"/>
                  <a:gd name="T84" fmla="*/ 11 w 28"/>
                  <a:gd name="T85" fmla="*/ 1 h 27"/>
                  <a:gd name="T86" fmla="*/ 9 w 28"/>
                  <a:gd name="T87" fmla="*/ 2 h 27"/>
                  <a:gd name="T88" fmla="*/ 7 w 28"/>
                  <a:gd name="T89" fmla="*/ 4 h 27"/>
                  <a:gd name="T90" fmla="*/ 7 w 28"/>
                  <a:gd name="T91" fmla="*/ 5 h 27"/>
                  <a:gd name="T92" fmla="*/ 7 w 28"/>
                  <a:gd name="T93" fmla="*/ 6 h 27"/>
                  <a:gd name="T94" fmla="*/ 7 w 28"/>
                  <a:gd name="T95" fmla="*/ 8 h 27"/>
                  <a:gd name="T96" fmla="*/ 7 w 28"/>
                  <a:gd name="T97" fmla="*/ 10 h 27"/>
                  <a:gd name="T98" fmla="*/ 6 w 28"/>
                  <a:gd name="T99" fmla="*/ 10 h 27"/>
                  <a:gd name="T100" fmla="*/ 0 w 28"/>
                  <a:gd name="T101" fmla="*/ 13 h 27"/>
                  <a:gd name="T102" fmla="*/ 1 w 28"/>
                  <a:gd name="T103" fmla="*/ 15 h 27"/>
                  <a:gd name="T104" fmla="*/ 1 w 28"/>
                  <a:gd name="T105" fmla="*/ 17 h 27"/>
                  <a:gd name="T106" fmla="*/ 2 w 28"/>
                  <a:gd name="T107" fmla="*/ 17 h 27"/>
                  <a:gd name="T108" fmla="*/ 2 w 28"/>
                  <a:gd name="T109" fmla="*/ 1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8" h="27">
                    <a:moveTo>
                      <a:pt x="2" y="17"/>
                    </a:moveTo>
                    <a:cubicBezTo>
                      <a:pt x="3" y="17"/>
                      <a:pt x="3" y="17"/>
                      <a:pt x="3" y="17"/>
                    </a:cubicBezTo>
                    <a:cubicBezTo>
                      <a:pt x="4" y="18"/>
                      <a:pt x="6" y="19"/>
                      <a:pt x="7" y="20"/>
                    </a:cubicBezTo>
                    <a:cubicBezTo>
                      <a:pt x="8" y="20"/>
                      <a:pt x="9" y="21"/>
                      <a:pt x="9" y="21"/>
                    </a:cubicBezTo>
                    <a:cubicBezTo>
                      <a:pt x="10" y="21"/>
                      <a:pt x="15" y="25"/>
                      <a:pt x="16" y="26"/>
                    </a:cubicBezTo>
                    <a:cubicBezTo>
                      <a:pt x="17" y="27"/>
                      <a:pt x="19" y="27"/>
                      <a:pt x="20" y="27"/>
                    </a:cubicBezTo>
                    <a:cubicBezTo>
                      <a:pt x="20" y="27"/>
                      <a:pt x="22" y="27"/>
                      <a:pt x="23" y="27"/>
                    </a:cubicBezTo>
                    <a:cubicBezTo>
                      <a:pt x="23" y="26"/>
                      <a:pt x="24" y="25"/>
                      <a:pt x="24" y="25"/>
                    </a:cubicBezTo>
                    <a:cubicBezTo>
                      <a:pt x="24" y="25"/>
                      <a:pt x="24" y="25"/>
                      <a:pt x="24" y="25"/>
                    </a:cubicBezTo>
                    <a:cubicBezTo>
                      <a:pt x="24" y="24"/>
                      <a:pt x="25" y="24"/>
                      <a:pt x="25" y="24"/>
                    </a:cubicBezTo>
                    <a:cubicBezTo>
                      <a:pt x="26" y="24"/>
                      <a:pt x="27" y="24"/>
                      <a:pt x="27" y="25"/>
                    </a:cubicBezTo>
                    <a:cubicBezTo>
                      <a:pt x="27" y="25"/>
                      <a:pt x="27" y="25"/>
                      <a:pt x="27" y="25"/>
                    </a:cubicBezTo>
                    <a:cubicBezTo>
                      <a:pt x="28" y="25"/>
                      <a:pt x="28" y="24"/>
                      <a:pt x="28" y="24"/>
                    </a:cubicBezTo>
                    <a:cubicBezTo>
                      <a:pt x="28" y="24"/>
                      <a:pt x="27" y="23"/>
                      <a:pt x="27" y="22"/>
                    </a:cubicBezTo>
                    <a:cubicBezTo>
                      <a:pt x="27" y="22"/>
                      <a:pt x="27" y="21"/>
                      <a:pt x="26" y="21"/>
                    </a:cubicBezTo>
                    <a:cubicBezTo>
                      <a:pt x="26" y="21"/>
                      <a:pt x="26" y="20"/>
                      <a:pt x="26" y="20"/>
                    </a:cubicBezTo>
                    <a:cubicBezTo>
                      <a:pt x="26" y="20"/>
                      <a:pt x="26" y="20"/>
                      <a:pt x="26" y="19"/>
                    </a:cubicBezTo>
                    <a:cubicBezTo>
                      <a:pt x="26" y="19"/>
                      <a:pt x="26" y="19"/>
                      <a:pt x="26" y="18"/>
                    </a:cubicBezTo>
                    <a:cubicBezTo>
                      <a:pt x="26" y="18"/>
                      <a:pt x="26" y="18"/>
                      <a:pt x="26" y="18"/>
                    </a:cubicBezTo>
                    <a:cubicBezTo>
                      <a:pt x="25" y="17"/>
                      <a:pt x="25" y="17"/>
                      <a:pt x="25" y="17"/>
                    </a:cubicBezTo>
                    <a:cubicBezTo>
                      <a:pt x="24" y="17"/>
                      <a:pt x="23" y="16"/>
                      <a:pt x="23" y="16"/>
                    </a:cubicBezTo>
                    <a:cubicBezTo>
                      <a:pt x="22" y="15"/>
                      <a:pt x="21" y="15"/>
                      <a:pt x="21" y="14"/>
                    </a:cubicBezTo>
                    <a:cubicBezTo>
                      <a:pt x="21" y="14"/>
                      <a:pt x="21" y="13"/>
                      <a:pt x="20" y="13"/>
                    </a:cubicBezTo>
                    <a:cubicBezTo>
                      <a:pt x="20" y="13"/>
                      <a:pt x="19" y="12"/>
                      <a:pt x="19" y="11"/>
                    </a:cubicBezTo>
                    <a:cubicBezTo>
                      <a:pt x="19" y="10"/>
                      <a:pt x="20" y="10"/>
                      <a:pt x="20" y="10"/>
                    </a:cubicBezTo>
                    <a:cubicBezTo>
                      <a:pt x="20" y="10"/>
                      <a:pt x="20" y="9"/>
                      <a:pt x="20" y="9"/>
                    </a:cubicBezTo>
                    <a:cubicBezTo>
                      <a:pt x="20" y="8"/>
                      <a:pt x="20" y="8"/>
                      <a:pt x="21" y="8"/>
                    </a:cubicBezTo>
                    <a:cubicBezTo>
                      <a:pt x="21" y="8"/>
                      <a:pt x="21" y="8"/>
                      <a:pt x="21" y="8"/>
                    </a:cubicBezTo>
                    <a:cubicBezTo>
                      <a:pt x="21" y="7"/>
                      <a:pt x="21" y="7"/>
                      <a:pt x="21" y="7"/>
                    </a:cubicBezTo>
                    <a:cubicBezTo>
                      <a:pt x="21" y="7"/>
                      <a:pt x="21" y="6"/>
                      <a:pt x="21" y="6"/>
                    </a:cubicBezTo>
                    <a:cubicBezTo>
                      <a:pt x="21" y="6"/>
                      <a:pt x="21" y="6"/>
                      <a:pt x="21" y="6"/>
                    </a:cubicBezTo>
                    <a:cubicBezTo>
                      <a:pt x="21" y="5"/>
                      <a:pt x="21" y="5"/>
                      <a:pt x="20" y="5"/>
                    </a:cubicBezTo>
                    <a:cubicBezTo>
                      <a:pt x="19" y="5"/>
                      <a:pt x="18" y="4"/>
                      <a:pt x="18" y="3"/>
                    </a:cubicBezTo>
                    <a:cubicBezTo>
                      <a:pt x="18" y="3"/>
                      <a:pt x="18" y="2"/>
                      <a:pt x="18" y="2"/>
                    </a:cubicBezTo>
                    <a:cubicBezTo>
                      <a:pt x="18" y="2"/>
                      <a:pt x="18" y="2"/>
                      <a:pt x="18" y="2"/>
                    </a:cubicBezTo>
                    <a:cubicBezTo>
                      <a:pt x="17" y="2"/>
                      <a:pt x="17" y="2"/>
                      <a:pt x="17" y="2"/>
                    </a:cubicBezTo>
                    <a:cubicBezTo>
                      <a:pt x="17" y="2"/>
                      <a:pt x="16" y="1"/>
                      <a:pt x="16" y="1"/>
                    </a:cubicBezTo>
                    <a:cubicBezTo>
                      <a:pt x="15" y="1"/>
                      <a:pt x="15" y="1"/>
                      <a:pt x="15" y="1"/>
                    </a:cubicBezTo>
                    <a:cubicBezTo>
                      <a:pt x="14" y="1"/>
                      <a:pt x="14" y="1"/>
                      <a:pt x="13" y="0"/>
                    </a:cubicBezTo>
                    <a:cubicBezTo>
                      <a:pt x="13" y="0"/>
                      <a:pt x="13" y="0"/>
                      <a:pt x="12" y="0"/>
                    </a:cubicBezTo>
                    <a:cubicBezTo>
                      <a:pt x="11" y="0"/>
                      <a:pt x="11" y="0"/>
                      <a:pt x="11" y="1"/>
                    </a:cubicBezTo>
                    <a:cubicBezTo>
                      <a:pt x="11" y="1"/>
                      <a:pt x="11" y="1"/>
                      <a:pt x="11" y="1"/>
                    </a:cubicBezTo>
                    <a:cubicBezTo>
                      <a:pt x="11" y="1"/>
                      <a:pt x="11" y="1"/>
                      <a:pt x="11" y="1"/>
                    </a:cubicBezTo>
                    <a:cubicBezTo>
                      <a:pt x="9" y="2"/>
                      <a:pt x="9" y="2"/>
                      <a:pt x="9" y="2"/>
                    </a:cubicBezTo>
                    <a:cubicBezTo>
                      <a:pt x="9" y="2"/>
                      <a:pt x="8" y="3"/>
                      <a:pt x="7" y="4"/>
                    </a:cubicBezTo>
                    <a:cubicBezTo>
                      <a:pt x="7" y="4"/>
                      <a:pt x="7" y="4"/>
                      <a:pt x="7" y="5"/>
                    </a:cubicBezTo>
                    <a:cubicBezTo>
                      <a:pt x="8" y="5"/>
                      <a:pt x="8" y="6"/>
                      <a:pt x="7" y="6"/>
                    </a:cubicBezTo>
                    <a:cubicBezTo>
                      <a:pt x="7" y="7"/>
                      <a:pt x="7" y="8"/>
                      <a:pt x="7" y="8"/>
                    </a:cubicBezTo>
                    <a:cubicBezTo>
                      <a:pt x="7" y="9"/>
                      <a:pt x="7" y="10"/>
                      <a:pt x="7" y="10"/>
                    </a:cubicBezTo>
                    <a:cubicBezTo>
                      <a:pt x="6" y="10"/>
                      <a:pt x="6" y="10"/>
                      <a:pt x="6" y="10"/>
                    </a:cubicBezTo>
                    <a:cubicBezTo>
                      <a:pt x="6" y="10"/>
                      <a:pt x="3" y="12"/>
                      <a:pt x="0" y="13"/>
                    </a:cubicBezTo>
                    <a:cubicBezTo>
                      <a:pt x="0" y="14"/>
                      <a:pt x="0" y="14"/>
                      <a:pt x="1" y="15"/>
                    </a:cubicBezTo>
                    <a:cubicBezTo>
                      <a:pt x="1" y="15"/>
                      <a:pt x="1" y="17"/>
                      <a:pt x="1" y="17"/>
                    </a:cubicBezTo>
                    <a:cubicBezTo>
                      <a:pt x="1" y="17"/>
                      <a:pt x="2" y="17"/>
                      <a:pt x="2" y="17"/>
                    </a:cubicBezTo>
                    <a:cubicBezTo>
                      <a:pt x="2" y="17"/>
                      <a:pt x="2" y="17"/>
                      <a:pt x="2" y="17"/>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99" name="Freeform 188">
                <a:extLst>
                  <a:ext uri="{FF2B5EF4-FFF2-40B4-BE49-F238E27FC236}">
                    <a16:creationId xmlns:a16="http://schemas.microsoft.com/office/drawing/2014/main" id="{5F9F927F-6D28-4D43-BC61-9FCF8D45B580}"/>
                  </a:ext>
                </a:extLst>
              </p:cNvPr>
              <p:cNvSpPr>
                <a:spLocks/>
              </p:cNvSpPr>
              <p:nvPr userDrawn="1"/>
            </p:nvSpPr>
            <p:spPr bwMode="auto">
              <a:xfrm>
                <a:off x="4315" y="2151"/>
                <a:ext cx="168" cy="163"/>
              </a:xfrm>
              <a:custGeom>
                <a:avLst/>
                <a:gdLst>
                  <a:gd name="T0" fmla="*/ 2 w 28"/>
                  <a:gd name="T1" fmla="*/ 17 h 27"/>
                  <a:gd name="T2" fmla="*/ 3 w 28"/>
                  <a:gd name="T3" fmla="*/ 17 h 27"/>
                  <a:gd name="T4" fmla="*/ 7 w 28"/>
                  <a:gd name="T5" fmla="*/ 20 h 27"/>
                  <a:gd name="T6" fmla="*/ 9 w 28"/>
                  <a:gd name="T7" fmla="*/ 21 h 27"/>
                  <a:gd name="T8" fmla="*/ 16 w 28"/>
                  <a:gd name="T9" fmla="*/ 26 h 27"/>
                  <a:gd name="T10" fmla="*/ 20 w 28"/>
                  <a:gd name="T11" fmla="*/ 27 h 27"/>
                  <a:gd name="T12" fmla="*/ 23 w 28"/>
                  <a:gd name="T13" fmla="*/ 27 h 27"/>
                  <a:gd name="T14" fmla="*/ 24 w 28"/>
                  <a:gd name="T15" fmla="*/ 25 h 27"/>
                  <a:gd name="T16" fmla="*/ 24 w 28"/>
                  <a:gd name="T17" fmla="*/ 25 h 27"/>
                  <a:gd name="T18" fmla="*/ 25 w 28"/>
                  <a:gd name="T19" fmla="*/ 24 h 27"/>
                  <a:gd name="T20" fmla="*/ 27 w 28"/>
                  <a:gd name="T21" fmla="*/ 25 h 27"/>
                  <a:gd name="T22" fmla="*/ 27 w 28"/>
                  <a:gd name="T23" fmla="*/ 25 h 27"/>
                  <a:gd name="T24" fmla="*/ 28 w 28"/>
                  <a:gd name="T25" fmla="*/ 24 h 27"/>
                  <a:gd name="T26" fmla="*/ 27 w 28"/>
                  <a:gd name="T27" fmla="*/ 22 h 27"/>
                  <a:gd name="T28" fmla="*/ 26 w 28"/>
                  <a:gd name="T29" fmla="*/ 21 h 27"/>
                  <a:gd name="T30" fmla="*/ 26 w 28"/>
                  <a:gd name="T31" fmla="*/ 20 h 27"/>
                  <a:gd name="T32" fmla="*/ 26 w 28"/>
                  <a:gd name="T33" fmla="*/ 19 h 27"/>
                  <a:gd name="T34" fmla="*/ 26 w 28"/>
                  <a:gd name="T35" fmla="*/ 18 h 27"/>
                  <a:gd name="T36" fmla="*/ 26 w 28"/>
                  <a:gd name="T37" fmla="*/ 18 h 27"/>
                  <a:gd name="T38" fmla="*/ 25 w 28"/>
                  <a:gd name="T39" fmla="*/ 17 h 27"/>
                  <a:gd name="T40" fmla="*/ 23 w 28"/>
                  <a:gd name="T41" fmla="*/ 16 h 27"/>
                  <a:gd name="T42" fmla="*/ 21 w 28"/>
                  <a:gd name="T43" fmla="*/ 14 h 27"/>
                  <a:gd name="T44" fmla="*/ 20 w 28"/>
                  <a:gd name="T45" fmla="*/ 13 h 27"/>
                  <a:gd name="T46" fmla="*/ 19 w 28"/>
                  <a:gd name="T47" fmla="*/ 11 h 27"/>
                  <a:gd name="T48" fmla="*/ 20 w 28"/>
                  <a:gd name="T49" fmla="*/ 10 h 27"/>
                  <a:gd name="T50" fmla="*/ 20 w 28"/>
                  <a:gd name="T51" fmla="*/ 9 h 27"/>
                  <a:gd name="T52" fmla="*/ 21 w 28"/>
                  <a:gd name="T53" fmla="*/ 8 h 27"/>
                  <a:gd name="T54" fmla="*/ 21 w 28"/>
                  <a:gd name="T55" fmla="*/ 8 h 27"/>
                  <a:gd name="T56" fmla="*/ 21 w 28"/>
                  <a:gd name="T57" fmla="*/ 7 h 27"/>
                  <a:gd name="T58" fmla="*/ 21 w 28"/>
                  <a:gd name="T59" fmla="*/ 6 h 27"/>
                  <a:gd name="T60" fmla="*/ 21 w 28"/>
                  <a:gd name="T61" fmla="*/ 6 h 27"/>
                  <a:gd name="T62" fmla="*/ 20 w 28"/>
                  <a:gd name="T63" fmla="*/ 5 h 27"/>
                  <a:gd name="T64" fmla="*/ 18 w 28"/>
                  <a:gd name="T65" fmla="*/ 3 h 27"/>
                  <a:gd name="T66" fmla="*/ 18 w 28"/>
                  <a:gd name="T67" fmla="*/ 2 h 27"/>
                  <a:gd name="T68" fmla="*/ 18 w 28"/>
                  <a:gd name="T69" fmla="*/ 2 h 27"/>
                  <a:gd name="T70" fmla="*/ 17 w 28"/>
                  <a:gd name="T71" fmla="*/ 2 h 27"/>
                  <a:gd name="T72" fmla="*/ 16 w 28"/>
                  <a:gd name="T73" fmla="*/ 1 h 27"/>
                  <a:gd name="T74" fmla="*/ 15 w 28"/>
                  <a:gd name="T75" fmla="*/ 1 h 27"/>
                  <a:gd name="T76" fmla="*/ 13 w 28"/>
                  <a:gd name="T77" fmla="*/ 0 h 27"/>
                  <a:gd name="T78" fmla="*/ 12 w 28"/>
                  <a:gd name="T79" fmla="*/ 0 h 27"/>
                  <a:gd name="T80" fmla="*/ 11 w 28"/>
                  <a:gd name="T81" fmla="*/ 1 h 27"/>
                  <a:gd name="T82" fmla="*/ 11 w 28"/>
                  <a:gd name="T83" fmla="*/ 1 h 27"/>
                  <a:gd name="T84" fmla="*/ 11 w 28"/>
                  <a:gd name="T85" fmla="*/ 1 h 27"/>
                  <a:gd name="T86" fmla="*/ 9 w 28"/>
                  <a:gd name="T87" fmla="*/ 2 h 27"/>
                  <a:gd name="T88" fmla="*/ 7 w 28"/>
                  <a:gd name="T89" fmla="*/ 4 h 27"/>
                  <a:gd name="T90" fmla="*/ 7 w 28"/>
                  <a:gd name="T91" fmla="*/ 5 h 27"/>
                  <a:gd name="T92" fmla="*/ 7 w 28"/>
                  <a:gd name="T93" fmla="*/ 6 h 27"/>
                  <a:gd name="T94" fmla="*/ 7 w 28"/>
                  <a:gd name="T95" fmla="*/ 8 h 27"/>
                  <a:gd name="T96" fmla="*/ 7 w 28"/>
                  <a:gd name="T97" fmla="*/ 10 h 27"/>
                  <a:gd name="T98" fmla="*/ 6 w 28"/>
                  <a:gd name="T99" fmla="*/ 10 h 27"/>
                  <a:gd name="T100" fmla="*/ 0 w 28"/>
                  <a:gd name="T101" fmla="*/ 13 h 27"/>
                  <a:gd name="T102" fmla="*/ 1 w 28"/>
                  <a:gd name="T103" fmla="*/ 15 h 27"/>
                  <a:gd name="T104" fmla="*/ 1 w 28"/>
                  <a:gd name="T105" fmla="*/ 17 h 27"/>
                  <a:gd name="T106" fmla="*/ 2 w 28"/>
                  <a:gd name="T107" fmla="*/ 17 h 27"/>
                  <a:gd name="T108" fmla="*/ 2 w 28"/>
                  <a:gd name="T109" fmla="*/ 1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8" h="27">
                    <a:moveTo>
                      <a:pt x="2" y="17"/>
                    </a:moveTo>
                    <a:cubicBezTo>
                      <a:pt x="3" y="17"/>
                      <a:pt x="3" y="17"/>
                      <a:pt x="3" y="17"/>
                    </a:cubicBezTo>
                    <a:cubicBezTo>
                      <a:pt x="4" y="18"/>
                      <a:pt x="6" y="19"/>
                      <a:pt x="7" y="20"/>
                    </a:cubicBezTo>
                    <a:cubicBezTo>
                      <a:pt x="8" y="20"/>
                      <a:pt x="9" y="21"/>
                      <a:pt x="9" y="21"/>
                    </a:cubicBezTo>
                    <a:cubicBezTo>
                      <a:pt x="10" y="21"/>
                      <a:pt x="15" y="25"/>
                      <a:pt x="16" y="26"/>
                    </a:cubicBezTo>
                    <a:cubicBezTo>
                      <a:pt x="17" y="27"/>
                      <a:pt x="19" y="27"/>
                      <a:pt x="20" y="27"/>
                    </a:cubicBezTo>
                    <a:cubicBezTo>
                      <a:pt x="20" y="27"/>
                      <a:pt x="22" y="27"/>
                      <a:pt x="23" y="27"/>
                    </a:cubicBezTo>
                    <a:cubicBezTo>
                      <a:pt x="23" y="26"/>
                      <a:pt x="24" y="25"/>
                      <a:pt x="24" y="25"/>
                    </a:cubicBezTo>
                    <a:cubicBezTo>
                      <a:pt x="24" y="25"/>
                      <a:pt x="24" y="25"/>
                      <a:pt x="24" y="25"/>
                    </a:cubicBezTo>
                    <a:cubicBezTo>
                      <a:pt x="24" y="24"/>
                      <a:pt x="25" y="24"/>
                      <a:pt x="25" y="24"/>
                    </a:cubicBezTo>
                    <a:cubicBezTo>
                      <a:pt x="26" y="24"/>
                      <a:pt x="27" y="24"/>
                      <a:pt x="27" y="25"/>
                    </a:cubicBezTo>
                    <a:cubicBezTo>
                      <a:pt x="27" y="25"/>
                      <a:pt x="27" y="25"/>
                      <a:pt x="27" y="25"/>
                    </a:cubicBezTo>
                    <a:cubicBezTo>
                      <a:pt x="28" y="25"/>
                      <a:pt x="28" y="24"/>
                      <a:pt x="28" y="24"/>
                    </a:cubicBezTo>
                    <a:cubicBezTo>
                      <a:pt x="28" y="24"/>
                      <a:pt x="27" y="23"/>
                      <a:pt x="27" y="22"/>
                    </a:cubicBezTo>
                    <a:cubicBezTo>
                      <a:pt x="27" y="22"/>
                      <a:pt x="27" y="21"/>
                      <a:pt x="26" y="21"/>
                    </a:cubicBezTo>
                    <a:cubicBezTo>
                      <a:pt x="26" y="21"/>
                      <a:pt x="26" y="20"/>
                      <a:pt x="26" y="20"/>
                    </a:cubicBezTo>
                    <a:cubicBezTo>
                      <a:pt x="26" y="20"/>
                      <a:pt x="26" y="20"/>
                      <a:pt x="26" y="19"/>
                    </a:cubicBezTo>
                    <a:cubicBezTo>
                      <a:pt x="26" y="19"/>
                      <a:pt x="26" y="19"/>
                      <a:pt x="26" y="18"/>
                    </a:cubicBezTo>
                    <a:cubicBezTo>
                      <a:pt x="26" y="18"/>
                      <a:pt x="26" y="18"/>
                      <a:pt x="26" y="18"/>
                    </a:cubicBezTo>
                    <a:cubicBezTo>
                      <a:pt x="25" y="17"/>
                      <a:pt x="25" y="17"/>
                      <a:pt x="25" y="17"/>
                    </a:cubicBezTo>
                    <a:cubicBezTo>
                      <a:pt x="24" y="17"/>
                      <a:pt x="23" y="16"/>
                      <a:pt x="23" y="16"/>
                    </a:cubicBezTo>
                    <a:cubicBezTo>
                      <a:pt x="22" y="15"/>
                      <a:pt x="21" y="15"/>
                      <a:pt x="21" y="14"/>
                    </a:cubicBezTo>
                    <a:cubicBezTo>
                      <a:pt x="21" y="14"/>
                      <a:pt x="21" y="13"/>
                      <a:pt x="20" y="13"/>
                    </a:cubicBezTo>
                    <a:cubicBezTo>
                      <a:pt x="20" y="13"/>
                      <a:pt x="19" y="12"/>
                      <a:pt x="19" y="11"/>
                    </a:cubicBezTo>
                    <a:cubicBezTo>
                      <a:pt x="19" y="10"/>
                      <a:pt x="20" y="10"/>
                      <a:pt x="20" y="10"/>
                    </a:cubicBezTo>
                    <a:cubicBezTo>
                      <a:pt x="20" y="10"/>
                      <a:pt x="20" y="9"/>
                      <a:pt x="20" y="9"/>
                    </a:cubicBezTo>
                    <a:cubicBezTo>
                      <a:pt x="20" y="8"/>
                      <a:pt x="20" y="8"/>
                      <a:pt x="21" y="8"/>
                    </a:cubicBezTo>
                    <a:cubicBezTo>
                      <a:pt x="21" y="8"/>
                      <a:pt x="21" y="8"/>
                      <a:pt x="21" y="8"/>
                    </a:cubicBezTo>
                    <a:cubicBezTo>
                      <a:pt x="21" y="7"/>
                      <a:pt x="21" y="7"/>
                      <a:pt x="21" y="7"/>
                    </a:cubicBezTo>
                    <a:cubicBezTo>
                      <a:pt x="21" y="7"/>
                      <a:pt x="21" y="6"/>
                      <a:pt x="21" y="6"/>
                    </a:cubicBezTo>
                    <a:cubicBezTo>
                      <a:pt x="21" y="6"/>
                      <a:pt x="21" y="6"/>
                      <a:pt x="21" y="6"/>
                    </a:cubicBezTo>
                    <a:cubicBezTo>
                      <a:pt x="21" y="5"/>
                      <a:pt x="21" y="5"/>
                      <a:pt x="20" y="5"/>
                    </a:cubicBezTo>
                    <a:cubicBezTo>
                      <a:pt x="19" y="5"/>
                      <a:pt x="18" y="4"/>
                      <a:pt x="18" y="3"/>
                    </a:cubicBezTo>
                    <a:cubicBezTo>
                      <a:pt x="18" y="3"/>
                      <a:pt x="18" y="2"/>
                      <a:pt x="18" y="2"/>
                    </a:cubicBezTo>
                    <a:cubicBezTo>
                      <a:pt x="18" y="2"/>
                      <a:pt x="18" y="2"/>
                      <a:pt x="18" y="2"/>
                    </a:cubicBezTo>
                    <a:cubicBezTo>
                      <a:pt x="17" y="2"/>
                      <a:pt x="17" y="2"/>
                      <a:pt x="17" y="2"/>
                    </a:cubicBezTo>
                    <a:cubicBezTo>
                      <a:pt x="17" y="2"/>
                      <a:pt x="16" y="1"/>
                      <a:pt x="16" y="1"/>
                    </a:cubicBezTo>
                    <a:cubicBezTo>
                      <a:pt x="15" y="1"/>
                      <a:pt x="15" y="1"/>
                      <a:pt x="15" y="1"/>
                    </a:cubicBezTo>
                    <a:cubicBezTo>
                      <a:pt x="14" y="1"/>
                      <a:pt x="14" y="1"/>
                      <a:pt x="13" y="0"/>
                    </a:cubicBezTo>
                    <a:cubicBezTo>
                      <a:pt x="13" y="0"/>
                      <a:pt x="13" y="0"/>
                      <a:pt x="12" y="0"/>
                    </a:cubicBezTo>
                    <a:cubicBezTo>
                      <a:pt x="11" y="0"/>
                      <a:pt x="11" y="0"/>
                      <a:pt x="11" y="1"/>
                    </a:cubicBezTo>
                    <a:cubicBezTo>
                      <a:pt x="11" y="1"/>
                      <a:pt x="11" y="1"/>
                      <a:pt x="11" y="1"/>
                    </a:cubicBezTo>
                    <a:cubicBezTo>
                      <a:pt x="11" y="1"/>
                      <a:pt x="11" y="1"/>
                      <a:pt x="11" y="1"/>
                    </a:cubicBezTo>
                    <a:cubicBezTo>
                      <a:pt x="9" y="2"/>
                      <a:pt x="9" y="2"/>
                      <a:pt x="9" y="2"/>
                    </a:cubicBezTo>
                    <a:cubicBezTo>
                      <a:pt x="9" y="2"/>
                      <a:pt x="8" y="3"/>
                      <a:pt x="7" y="4"/>
                    </a:cubicBezTo>
                    <a:cubicBezTo>
                      <a:pt x="7" y="4"/>
                      <a:pt x="7" y="4"/>
                      <a:pt x="7" y="5"/>
                    </a:cubicBezTo>
                    <a:cubicBezTo>
                      <a:pt x="8" y="5"/>
                      <a:pt x="8" y="6"/>
                      <a:pt x="7" y="6"/>
                    </a:cubicBezTo>
                    <a:cubicBezTo>
                      <a:pt x="7" y="7"/>
                      <a:pt x="7" y="8"/>
                      <a:pt x="7" y="8"/>
                    </a:cubicBezTo>
                    <a:cubicBezTo>
                      <a:pt x="7" y="9"/>
                      <a:pt x="7" y="10"/>
                      <a:pt x="7" y="10"/>
                    </a:cubicBezTo>
                    <a:cubicBezTo>
                      <a:pt x="6" y="10"/>
                      <a:pt x="6" y="10"/>
                      <a:pt x="6" y="10"/>
                    </a:cubicBezTo>
                    <a:cubicBezTo>
                      <a:pt x="6" y="10"/>
                      <a:pt x="3" y="12"/>
                      <a:pt x="0" y="13"/>
                    </a:cubicBezTo>
                    <a:cubicBezTo>
                      <a:pt x="0" y="14"/>
                      <a:pt x="0" y="14"/>
                      <a:pt x="1" y="15"/>
                    </a:cubicBezTo>
                    <a:cubicBezTo>
                      <a:pt x="1" y="15"/>
                      <a:pt x="1" y="17"/>
                      <a:pt x="1" y="17"/>
                    </a:cubicBezTo>
                    <a:cubicBezTo>
                      <a:pt x="1" y="17"/>
                      <a:pt x="2" y="17"/>
                      <a:pt x="2" y="17"/>
                    </a:cubicBezTo>
                    <a:cubicBezTo>
                      <a:pt x="2" y="17"/>
                      <a:pt x="2" y="17"/>
                      <a:pt x="2" y="17"/>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00" name="Freeform 189">
                <a:extLst>
                  <a:ext uri="{FF2B5EF4-FFF2-40B4-BE49-F238E27FC236}">
                    <a16:creationId xmlns:a16="http://schemas.microsoft.com/office/drawing/2014/main" id="{4BDBA7AA-9348-4A74-B416-0D2A29FDF5B7}"/>
                  </a:ext>
                </a:extLst>
              </p:cNvPr>
              <p:cNvSpPr>
                <a:spLocks/>
              </p:cNvSpPr>
              <p:nvPr userDrawn="1"/>
            </p:nvSpPr>
            <p:spPr bwMode="auto">
              <a:xfrm>
                <a:off x="4453" y="2296"/>
                <a:ext cx="30" cy="30"/>
              </a:xfrm>
              <a:custGeom>
                <a:avLst/>
                <a:gdLst>
                  <a:gd name="T0" fmla="*/ 3 w 5"/>
                  <a:gd name="T1" fmla="*/ 5 h 5"/>
                  <a:gd name="T2" fmla="*/ 5 w 5"/>
                  <a:gd name="T3" fmla="*/ 5 h 5"/>
                  <a:gd name="T4" fmla="*/ 5 w 5"/>
                  <a:gd name="T5" fmla="*/ 4 h 5"/>
                  <a:gd name="T6" fmla="*/ 4 w 5"/>
                  <a:gd name="T7" fmla="*/ 2 h 5"/>
                  <a:gd name="T8" fmla="*/ 4 w 5"/>
                  <a:gd name="T9" fmla="*/ 1 h 5"/>
                  <a:gd name="T10" fmla="*/ 4 w 5"/>
                  <a:gd name="T11" fmla="*/ 1 h 5"/>
                  <a:gd name="T12" fmla="*/ 2 w 5"/>
                  <a:gd name="T13" fmla="*/ 0 h 5"/>
                  <a:gd name="T14" fmla="*/ 1 w 5"/>
                  <a:gd name="T15" fmla="*/ 1 h 5"/>
                  <a:gd name="T16" fmla="*/ 1 w 5"/>
                  <a:gd name="T17" fmla="*/ 1 h 5"/>
                  <a:gd name="T18" fmla="*/ 0 w 5"/>
                  <a:gd name="T19" fmla="*/ 4 h 5"/>
                  <a:gd name="T20" fmla="*/ 2 w 5"/>
                  <a:gd name="T21" fmla="*/ 4 h 5"/>
                  <a:gd name="T22" fmla="*/ 2 w 5"/>
                  <a:gd name="T23" fmla="*/ 4 h 5"/>
                  <a:gd name="T24" fmla="*/ 2 w 5"/>
                  <a:gd name="T25" fmla="*/ 4 h 5"/>
                  <a:gd name="T26" fmla="*/ 3 w 5"/>
                  <a:gd name="T2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5">
                    <a:moveTo>
                      <a:pt x="3" y="5"/>
                    </a:moveTo>
                    <a:cubicBezTo>
                      <a:pt x="5" y="5"/>
                      <a:pt x="5" y="5"/>
                      <a:pt x="5" y="5"/>
                    </a:cubicBezTo>
                    <a:cubicBezTo>
                      <a:pt x="5" y="5"/>
                      <a:pt x="5" y="4"/>
                      <a:pt x="5" y="4"/>
                    </a:cubicBezTo>
                    <a:cubicBezTo>
                      <a:pt x="4" y="3"/>
                      <a:pt x="4" y="2"/>
                      <a:pt x="4" y="2"/>
                    </a:cubicBezTo>
                    <a:cubicBezTo>
                      <a:pt x="4" y="1"/>
                      <a:pt x="4" y="1"/>
                      <a:pt x="4" y="1"/>
                    </a:cubicBezTo>
                    <a:cubicBezTo>
                      <a:pt x="4" y="1"/>
                      <a:pt x="4" y="1"/>
                      <a:pt x="4" y="1"/>
                    </a:cubicBezTo>
                    <a:cubicBezTo>
                      <a:pt x="3" y="0"/>
                      <a:pt x="3" y="0"/>
                      <a:pt x="2" y="0"/>
                    </a:cubicBezTo>
                    <a:cubicBezTo>
                      <a:pt x="2" y="0"/>
                      <a:pt x="2" y="1"/>
                      <a:pt x="1" y="1"/>
                    </a:cubicBezTo>
                    <a:cubicBezTo>
                      <a:pt x="1" y="1"/>
                      <a:pt x="1" y="1"/>
                      <a:pt x="1" y="1"/>
                    </a:cubicBezTo>
                    <a:cubicBezTo>
                      <a:pt x="1" y="1"/>
                      <a:pt x="1" y="2"/>
                      <a:pt x="0" y="4"/>
                    </a:cubicBezTo>
                    <a:cubicBezTo>
                      <a:pt x="1" y="4"/>
                      <a:pt x="2" y="4"/>
                      <a:pt x="2" y="4"/>
                    </a:cubicBezTo>
                    <a:cubicBezTo>
                      <a:pt x="2" y="4"/>
                      <a:pt x="2" y="4"/>
                      <a:pt x="2" y="4"/>
                    </a:cubicBezTo>
                    <a:cubicBezTo>
                      <a:pt x="2" y="4"/>
                      <a:pt x="2" y="4"/>
                      <a:pt x="2" y="4"/>
                    </a:cubicBezTo>
                    <a:lnTo>
                      <a:pt x="3" y="5"/>
                    </a:lnTo>
                    <a:close/>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01" name="Freeform 190">
                <a:extLst>
                  <a:ext uri="{FF2B5EF4-FFF2-40B4-BE49-F238E27FC236}">
                    <a16:creationId xmlns:a16="http://schemas.microsoft.com/office/drawing/2014/main" id="{F9BC9B80-ACC5-46A3-AB6D-985E532F573E}"/>
                  </a:ext>
                </a:extLst>
              </p:cNvPr>
              <p:cNvSpPr>
                <a:spLocks/>
              </p:cNvSpPr>
              <p:nvPr userDrawn="1"/>
            </p:nvSpPr>
            <p:spPr bwMode="auto">
              <a:xfrm>
                <a:off x="4453" y="2296"/>
                <a:ext cx="30" cy="30"/>
              </a:xfrm>
              <a:custGeom>
                <a:avLst/>
                <a:gdLst>
                  <a:gd name="T0" fmla="*/ 3 w 5"/>
                  <a:gd name="T1" fmla="*/ 5 h 5"/>
                  <a:gd name="T2" fmla="*/ 5 w 5"/>
                  <a:gd name="T3" fmla="*/ 5 h 5"/>
                  <a:gd name="T4" fmla="*/ 5 w 5"/>
                  <a:gd name="T5" fmla="*/ 4 h 5"/>
                  <a:gd name="T6" fmla="*/ 4 w 5"/>
                  <a:gd name="T7" fmla="*/ 2 h 5"/>
                  <a:gd name="T8" fmla="*/ 4 w 5"/>
                  <a:gd name="T9" fmla="*/ 1 h 5"/>
                  <a:gd name="T10" fmla="*/ 4 w 5"/>
                  <a:gd name="T11" fmla="*/ 1 h 5"/>
                  <a:gd name="T12" fmla="*/ 2 w 5"/>
                  <a:gd name="T13" fmla="*/ 0 h 5"/>
                  <a:gd name="T14" fmla="*/ 1 w 5"/>
                  <a:gd name="T15" fmla="*/ 1 h 5"/>
                  <a:gd name="T16" fmla="*/ 1 w 5"/>
                  <a:gd name="T17" fmla="*/ 1 h 5"/>
                  <a:gd name="T18" fmla="*/ 0 w 5"/>
                  <a:gd name="T19" fmla="*/ 4 h 5"/>
                  <a:gd name="T20" fmla="*/ 2 w 5"/>
                  <a:gd name="T21" fmla="*/ 4 h 5"/>
                  <a:gd name="T22" fmla="*/ 2 w 5"/>
                  <a:gd name="T23" fmla="*/ 4 h 5"/>
                  <a:gd name="T24" fmla="*/ 2 w 5"/>
                  <a:gd name="T25" fmla="*/ 4 h 5"/>
                  <a:gd name="T26" fmla="*/ 3 w 5"/>
                  <a:gd name="T2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 h="5">
                    <a:moveTo>
                      <a:pt x="3" y="5"/>
                    </a:moveTo>
                    <a:cubicBezTo>
                      <a:pt x="5" y="5"/>
                      <a:pt x="5" y="5"/>
                      <a:pt x="5" y="5"/>
                    </a:cubicBezTo>
                    <a:cubicBezTo>
                      <a:pt x="5" y="5"/>
                      <a:pt x="5" y="4"/>
                      <a:pt x="5" y="4"/>
                    </a:cubicBezTo>
                    <a:cubicBezTo>
                      <a:pt x="4" y="3"/>
                      <a:pt x="4" y="2"/>
                      <a:pt x="4" y="2"/>
                    </a:cubicBezTo>
                    <a:cubicBezTo>
                      <a:pt x="4" y="1"/>
                      <a:pt x="4" y="1"/>
                      <a:pt x="4" y="1"/>
                    </a:cubicBezTo>
                    <a:cubicBezTo>
                      <a:pt x="4" y="1"/>
                      <a:pt x="4" y="1"/>
                      <a:pt x="4" y="1"/>
                    </a:cubicBezTo>
                    <a:cubicBezTo>
                      <a:pt x="3" y="0"/>
                      <a:pt x="3" y="0"/>
                      <a:pt x="2" y="0"/>
                    </a:cubicBezTo>
                    <a:cubicBezTo>
                      <a:pt x="2" y="0"/>
                      <a:pt x="2" y="1"/>
                      <a:pt x="1" y="1"/>
                    </a:cubicBezTo>
                    <a:cubicBezTo>
                      <a:pt x="1" y="1"/>
                      <a:pt x="1" y="1"/>
                      <a:pt x="1" y="1"/>
                    </a:cubicBezTo>
                    <a:cubicBezTo>
                      <a:pt x="1" y="1"/>
                      <a:pt x="1" y="2"/>
                      <a:pt x="0" y="4"/>
                    </a:cubicBezTo>
                    <a:cubicBezTo>
                      <a:pt x="1" y="4"/>
                      <a:pt x="2" y="4"/>
                      <a:pt x="2" y="4"/>
                    </a:cubicBezTo>
                    <a:cubicBezTo>
                      <a:pt x="2" y="4"/>
                      <a:pt x="2" y="4"/>
                      <a:pt x="2" y="4"/>
                    </a:cubicBezTo>
                    <a:cubicBezTo>
                      <a:pt x="2" y="4"/>
                      <a:pt x="2" y="4"/>
                      <a:pt x="2" y="4"/>
                    </a:cubicBezTo>
                    <a:lnTo>
                      <a:pt x="3" y="5"/>
                    </a:ln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02" name="Freeform 191">
                <a:extLst>
                  <a:ext uri="{FF2B5EF4-FFF2-40B4-BE49-F238E27FC236}">
                    <a16:creationId xmlns:a16="http://schemas.microsoft.com/office/drawing/2014/main" id="{A9365DB5-52F0-417A-82A3-920FED9E3449}"/>
                  </a:ext>
                </a:extLst>
              </p:cNvPr>
              <p:cNvSpPr>
                <a:spLocks noEditPoints="1"/>
              </p:cNvSpPr>
              <p:nvPr userDrawn="1"/>
            </p:nvSpPr>
            <p:spPr bwMode="auto">
              <a:xfrm>
                <a:off x="3567" y="1854"/>
                <a:ext cx="252" cy="212"/>
              </a:xfrm>
              <a:custGeom>
                <a:avLst/>
                <a:gdLst>
                  <a:gd name="T0" fmla="*/ 17 w 42"/>
                  <a:gd name="T1" fmla="*/ 31 h 35"/>
                  <a:gd name="T2" fmla="*/ 20 w 42"/>
                  <a:gd name="T3" fmla="*/ 31 h 35"/>
                  <a:gd name="T4" fmla="*/ 22 w 42"/>
                  <a:gd name="T5" fmla="*/ 32 h 35"/>
                  <a:gd name="T6" fmla="*/ 23 w 42"/>
                  <a:gd name="T7" fmla="*/ 31 h 35"/>
                  <a:gd name="T8" fmla="*/ 25 w 42"/>
                  <a:gd name="T9" fmla="*/ 28 h 35"/>
                  <a:gd name="T10" fmla="*/ 31 w 42"/>
                  <a:gd name="T11" fmla="*/ 29 h 35"/>
                  <a:gd name="T12" fmla="*/ 36 w 42"/>
                  <a:gd name="T13" fmla="*/ 27 h 35"/>
                  <a:gd name="T14" fmla="*/ 36 w 42"/>
                  <a:gd name="T15" fmla="*/ 26 h 35"/>
                  <a:gd name="T16" fmla="*/ 35 w 42"/>
                  <a:gd name="T17" fmla="*/ 26 h 35"/>
                  <a:gd name="T18" fmla="*/ 34 w 42"/>
                  <a:gd name="T19" fmla="*/ 25 h 35"/>
                  <a:gd name="T20" fmla="*/ 34 w 42"/>
                  <a:gd name="T21" fmla="*/ 23 h 35"/>
                  <a:gd name="T22" fmla="*/ 33 w 42"/>
                  <a:gd name="T23" fmla="*/ 22 h 35"/>
                  <a:gd name="T24" fmla="*/ 34 w 42"/>
                  <a:gd name="T25" fmla="*/ 22 h 35"/>
                  <a:gd name="T26" fmla="*/ 34 w 42"/>
                  <a:gd name="T27" fmla="*/ 21 h 35"/>
                  <a:gd name="T28" fmla="*/ 34 w 42"/>
                  <a:gd name="T29" fmla="*/ 19 h 35"/>
                  <a:gd name="T30" fmla="*/ 33 w 42"/>
                  <a:gd name="T31" fmla="*/ 17 h 35"/>
                  <a:gd name="T32" fmla="*/ 32 w 42"/>
                  <a:gd name="T33" fmla="*/ 18 h 35"/>
                  <a:gd name="T34" fmla="*/ 33 w 42"/>
                  <a:gd name="T35" fmla="*/ 15 h 35"/>
                  <a:gd name="T36" fmla="*/ 35 w 42"/>
                  <a:gd name="T37" fmla="*/ 13 h 35"/>
                  <a:gd name="T38" fmla="*/ 36 w 42"/>
                  <a:gd name="T39" fmla="*/ 11 h 35"/>
                  <a:gd name="T40" fmla="*/ 37 w 42"/>
                  <a:gd name="T41" fmla="*/ 9 h 35"/>
                  <a:gd name="T42" fmla="*/ 37 w 42"/>
                  <a:gd name="T43" fmla="*/ 8 h 35"/>
                  <a:gd name="T44" fmla="*/ 35 w 42"/>
                  <a:gd name="T45" fmla="*/ 7 h 35"/>
                  <a:gd name="T46" fmla="*/ 31 w 42"/>
                  <a:gd name="T47" fmla="*/ 6 h 35"/>
                  <a:gd name="T48" fmla="*/ 29 w 42"/>
                  <a:gd name="T49" fmla="*/ 5 h 35"/>
                  <a:gd name="T50" fmla="*/ 29 w 42"/>
                  <a:gd name="T51" fmla="*/ 5 h 35"/>
                  <a:gd name="T52" fmla="*/ 28 w 42"/>
                  <a:gd name="T53" fmla="*/ 3 h 35"/>
                  <a:gd name="T54" fmla="*/ 27 w 42"/>
                  <a:gd name="T55" fmla="*/ 4 h 35"/>
                  <a:gd name="T56" fmla="*/ 26 w 42"/>
                  <a:gd name="T57" fmla="*/ 3 h 35"/>
                  <a:gd name="T58" fmla="*/ 24 w 42"/>
                  <a:gd name="T59" fmla="*/ 2 h 35"/>
                  <a:gd name="T60" fmla="*/ 23 w 42"/>
                  <a:gd name="T61" fmla="*/ 1 h 35"/>
                  <a:gd name="T62" fmla="*/ 21 w 42"/>
                  <a:gd name="T63" fmla="*/ 0 h 35"/>
                  <a:gd name="T64" fmla="*/ 21 w 42"/>
                  <a:gd name="T65" fmla="*/ 0 h 35"/>
                  <a:gd name="T66" fmla="*/ 20 w 42"/>
                  <a:gd name="T67" fmla="*/ 0 h 35"/>
                  <a:gd name="T68" fmla="*/ 19 w 42"/>
                  <a:gd name="T69" fmla="*/ 2 h 35"/>
                  <a:gd name="T70" fmla="*/ 16 w 42"/>
                  <a:gd name="T71" fmla="*/ 4 h 35"/>
                  <a:gd name="T72" fmla="*/ 14 w 42"/>
                  <a:gd name="T73" fmla="*/ 6 h 35"/>
                  <a:gd name="T74" fmla="*/ 10 w 42"/>
                  <a:gd name="T75" fmla="*/ 5 h 35"/>
                  <a:gd name="T76" fmla="*/ 8 w 42"/>
                  <a:gd name="T77" fmla="*/ 5 h 35"/>
                  <a:gd name="T78" fmla="*/ 9 w 42"/>
                  <a:gd name="T79" fmla="*/ 8 h 35"/>
                  <a:gd name="T80" fmla="*/ 8 w 42"/>
                  <a:gd name="T81" fmla="*/ 9 h 35"/>
                  <a:gd name="T82" fmla="*/ 6 w 42"/>
                  <a:gd name="T83" fmla="*/ 9 h 35"/>
                  <a:gd name="T84" fmla="*/ 4 w 42"/>
                  <a:gd name="T85" fmla="*/ 8 h 35"/>
                  <a:gd name="T86" fmla="*/ 2 w 42"/>
                  <a:gd name="T87" fmla="*/ 9 h 35"/>
                  <a:gd name="T88" fmla="*/ 0 w 42"/>
                  <a:gd name="T89" fmla="*/ 10 h 35"/>
                  <a:gd name="T90" fmla="*/ 0 w 42"/>
                  <a:gd name="T91" fmla="*/ 12 h 35"/>
                  <a:gd name="T92" fmla="*/ 4 w 42"/>
                  <a:gd name="T93" fmla="*/ 13 h 35"/>
                  <a:gd name="T94" fmla="*/ 7 w 42"/>
                  <a:gd name="T95" fmla="*/ 13 h 35"/>
                  <a:gd name="T96" fmla="*/ 8 w 42"/>
                  <a:gd name="T97" fmla="*/ 15 h 35"/>
                  <a:gd name="T98" fmla="*/ 11 w 42"/>
                  <a:gd name="T99" fmla="*/ 19 h 35"/>
                  <a:gd name="T100" fmla="*/ 11 w 42"/>
                  <a:gd name="T101" fmla="*/ 22 h 35"/>
                  <a:gd name="T102" fmla="*/ 9 w 42"/>
                  <a:gd name="T103" fmla="*/ 28 h 35"/>
                  <a:gd name="T104" fmla="*/ 10 w 42"/>
                  <a:gd name="T105" fmla="*/ 29 h 35"/>
                  <a:gd name="T106" fmla="*/ 13 w 42"/>
                  <a:gd name="T107" fmla="*/ 31 h 35"/>
                  <a:gd name="T108" fmla="*/ 15 w 42"/>
                  <a:gd name="T109" fmla="*/ 30 h 35"/>
                  <a:gd name="T110" fmla="*/ 41 w 42"/>
                  <a:gd name="T111" fmla="*/ 30 h 35"/>
                  <a:gd name="T112" fmla="*/ 39 w 42"/>
                  <a:gd name="T113" fmla="*/ 31 h 35"/>
                  <a:gd name="T114" fmla="*/ 41 w 42"/>
                  <a:gd name="T115" fmla="*/ 35 h 35"/>
                  <a:gd name="T116" fmla="*/ 41 w 42"/>
                  <a:gd name="T117" fmla="*/ 3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 h="35">
                    <a:moveTo>
                      <a:pt x="16" y="30"/>
                    </a:moveTo>
                    <a:cubicBezTo>
                      <a:pt x="16" y="30"/>
                      <a:pt x="16" y="30"/>
                      <a:pt x="17" y="31"/>
                    </a:cubicBezTo>
                    <a:cubicBezTo>
                      <a:pt x="17" y="31"/>
                      <a:pt x="18" y="31"/>
                      <a:pt x="19" y="31"/>
                    </a:cubicBezTo>
                    <a:cubicBezTo>
                      <a:pt x="20" y="31"/>
                      <a:pt x="20" y="31"/>
                      <a:pt x="20" y="31"/>
                    </a:cubicBezTo>
                    <a:cubicBezTo>
                      <a:pt x="21" y="32"/>
                      <a:pt x="21" y="32"/>
                      <a:pt x="21" y="32"/>
                    </a:cubicBezTo>
                    <a:cubicBezTo>
                      <a:pt x="22" y="32"/>
                      <a:pt x="22" y="32"/>
                      <a:pt x="22" y="32"/>
                    </a:cubicBezTo>
                    <a:cubicBezTo>
                      <a:pt x="22" y="32"/>
                      <a:pt x="23" y="32"/>
                      <a:pt x="23" y="32"/>
                    </a:cubicBezTo>
                    <a:cubicBezTo>
                      <a:pt x="23" y="31"/>
                      <a:pt x="23" y="31"/>
                      <a:pt x="23" y="31"/>
                    </a:cubicBezTo>
                    <a:cubicBezTo>
                      <a:pt x="23" y="30"/>
                      <a:pt x="23" y="30"/>
                      <a:pt x="23" y="29"/>
                    </a:cubicBezTo>
                    <a:cubicBezTo>
                      <a:pt x="23" y="29"/>
                      <a:pt x="24" y="28"/>
                      <a:pt x="25" y="28"/>
                    </a:cubicBezTo>
                    <a:cubicBezTo>
                      <a:pt x="25" y="28"/>
                      <a:pt x="26" y="28"/>
                      <a:pt x="26" y="28"/>
                    </a:cubicBezTo>
                    <a:cubicBezTo>
                      <a:pt x="27" y="28"/>
                      <a:pt x="30" y="29"/>
                      <a:pt x="31" y="29"/>
                    </a:cubicBezTo>
                    <a:cubicBezTo>
                      <a:pt x="32" y="30"/>
                      <a:pt x="33" y="29"/>
                      <a:pt x="34" y="28"/>
                    </a:cubicBezTo>
                    <a:cubicBezTo>
                      <a:pt x="35" y="27"/>
                      <a:pt x="35" y="27"/>
                      <a:pt x="36" y="27"/>
                    </a:cubicBezTo>
                    <a:cubicBezTo>
                      <a:pt x="36" y="27"/>
                      <a:pt x="36" y="26"/>
                      <a:pt x="36" y="26"/>
                    </a:cubicBezTo>
                    <a:cubicBezTo>
                      <a:pt x="36" y="26"/>
                      <a:pt x="36" y="26"/>
                      <a:pt x="36" y="26"/>
                    </a:cubicBezTo>
                    <a:cubicBezTo>
                      <a:pt x="36" y="26"/>
                      <a:pt x="36" y="26"/>
                      <a:pt x="36" y="26"/>
                    </a:cubicBezTo>
                    <a:cubicBezTo>
                      <a:pt x="36" y="26"/>
                      <a:pt x="36" y="26"/>
                      <a:pt x="35" y="26"/>
                    </a:cubicBezTo>
                    <a:cubicBezTo>
                      <a:pt x="35" y="26"/>
                      <a:pt x="35" y="26"/>
                      <a:pt x="35" y="26"/>
                    </a:cubicBezTo>
                    <a:cubicBezTo>
                      <a:pt x="34" y="26"/>
                      <a:pt x="34" y="25"/>
                      <a:pt x="34" y="25"/>
                    </a:cubicBezTo>
                    <a:cubicBezTo>
                      <a:pt x="34" y="25"/>
                      <a:pt x="34" y="24"/>
                      <a:pt x="34" y="24"/>
                    </a:cubicBezTo>
                    <a:cubicBezTo>
                      <a:pt x="34" y="24"/>
                      <a:pt x="34" y="24"/>
                      <a:pt x="34" y="23"/>
                    </a:cubicBezTo>
                    <a:cubicBezTo>
                      <a:pt x="34" y="23"/>
                      <a:pt x="33" y="23"/>
                      <a:pt x="33" y="23"/>
                    </a:cubicBezTo>
                    <a:cubicBezTo>
                      <a:pt x="33" y="23"/>
                      <a:pt x="33" y="22"/>
                      <a:pt x="33" y="22"/>
                    </a:cubicBezTo>
                    <a:cubicBezTo>
                      <a:pt x="33" y="22"/>
                      <a:pt x="33" y="22"/>
                      <a:pt x="34" y="22"/>
                    </a:cubicBezTo>
                    <a:cubicBezTo>
                      <a:pt x="34" y="22"/>
                      <a:pt x="34" y="22"/>
                      <a:pt x="34" y="22"/>
                    </a:cubicBezTo>
                    <a:cubicBezTo>
                      <a:pt x="34" y="22"/>
                      <a:pt x="34" y="21"/>
                      <a:pt x="34" y="21"/>
                    </a:cubicBezTo>
                    <a:cubicBezTo>
                      <a:pt x="34" y="21"/>
                      <a:pt x="34" y="21"/>
                      <a:pt x="34" y="21"/>
                    </a:cubicBezTo>
                    <a:cubicBezTo>
                      <a:pt x="34" y="21"/>
                      <a:pt x="34" y="20"/>
                      <a:pt x="34" y="19"/>
                    </a:cubicBezTo>
                    <a:cubicBezTo>
                      <a:pt x="34" y="19"/>
                      <a:pt x="34" y="19"/>
                      <a:pt x="34" y="19"/>
                    </a:cubicBezTo>
                    <a:cubicBezTo>
                      <a:pt x="34" y="18"/>
                      <a:pt x="34" y="18"/>
                      <a:pt x="34" y="18"/>
                    </a:cubicBezTo>
                    <a:cubicBezTo>
                      <a:pt x="34" y="18"/>
                      <a:pt x="33" y="17"/>
                      <a:pt x="33" y="17"/>
                    </a:cubicBezTo>
                    <a:cubicBezTo>
                      <a:pt x="33" y="17"/>
                      <a:pt x="33" y="18"/>
                      <a:pt x="33" y="18"/>
                    </a:cubicBezTo>
                    <a:cubicBezTo>
                      <a:pt x="32" y="18"/>
                      <a:pt x="32" y="18"/>
                      <a:pt x="32" y="18"/>
                    </a:cubicBezTo>
                    <a:cubicBezTo>
                      <a:pt x="32" y="18"/>
                      <a:pt x="32" y="17"/>
                      <a:pt x="32" y="17"/>
                    </a:cubicBezTo>
                    <a:cubicBezTo>
                      <a:pt x="32" y="16"/>
                      <a:pt x="33" y="16"/>
                      <a:pt x="33" y="15"/>
                    </a:cubicBezTo>
                    <a:cubicBezTo>
                      <a:pt x="33" y="15"/>
                      <a:pt x="34" y="15"/>
                      <a:pt x="34" y="14"/>
                    </a:cubicBezTo>
                    <a:cubicBezTo>
                      <a:pt x="34" y="14"/>
                      <a:pt x="35" y="13"/>
                      <a:pt x="35" y="13"/>
                    </a:cubicBezTo>
                    <a:cubicBezTo>
                      <a:pt x="36" y="13"/>
                      <a:pt x="36" y="12"/>
                      <a:pt x="36" y="12"/>
                    </a:cubicBezTo>
                    <a:cubicBezTo>
                      <a:pt x="36" y="12"/>
                      <a:pt x="36" y="11"/>
                      <a:pt x="36" y="11"/>
                    </a:cubicBezTo>
                    <a:cubicBezTo>
                      <a:pt x="36" y="11"/>
                      <a:pt x="36" y="11"/>
                      <a:pt x="36" y="11"/>
                    </a:cubicBezTo>
                    <a:cubicBezTo>
                      <a:pt x="36" y="10"/>
                      <a:pt x="36" y="9"/>
                      <a:pt x="37" y="9"/>
                    </a:cubicBezTo>
                    <a:cubicBezTo>
                      <a:pt x="37" y="8"/>
                      <a:pt x="37" y="8"/>
                      <a:pt x="37" y="8"/>
                    </a:cubicBezTo>
                    <a:cubicBezTo>
                      <a:pt x="37" y="8"/>
                      <a:pt x="37" y="8"/>
                      <a:pt x="37" y="8"/>
                    </a:cubicBezTo>
                    <a:cubicBezTo>
                      <a:pt x="36" y="8"/>
                      <a:pt x="36" y="8"/>
                      <a:pt x="36" y="8"/>
                    </a:cubicBezTo>
                    <a:cubicBezTo>
                      <a:pt x="36" y="7"/>
                      <a:pt x="35" y="7"/>
                      <a:pt x="35" y="7"/>
                    </a:cubicBezTo>
                    <a:cubicBezTo>
                      <a:pt x="34" y="7"/>
                      <a:pt x="34" y="7"/>
                      <a:pt x="33" y="6"/>
                    </a:cubicBezTo>
                    <a:cubicBezTo>
                      <a:pt x="33" y="6"/>
                      <a:pt x="32" y="6"/>
                      <a:pt x="31" y="6"/>
                    </a:cubicBezTo>
                    <a:cubicBezTo>
                      <a:pt x="31" y="6"/>
                      <a:pt x="30" y="6"/>
                      <a:pt x="30" y="6"/>
                    </a:cubicBezTo>
                    <a:cubicBezTo>
                      <a:pt x="30" y="6"/>
                      <a:pt x="30" y="6"/>
                      <a:pt x="29" y="5"/>
                    </a:cubicBezTo>
                    <a:cubicBezTo>
                      <a:pt x="29" y="5"/>
                      <a:pt x="29" y="5"/>
                      <a:pt x="29" y="5"/>
                    </a:cubicBezTo>
                    <a:cubicBezTo>
                      <a:pt x="29" y="5"/>
                      <a:pt x="29" y="5"/>
                      <a:pt x="29" y="5"/>
                    </a:cubicBezTo>
                    <a:cubicBezTo>
                      <a:pt x="28" y="5"/>
                      <a:pt x="28" y="5"/>
                      <a:pt x="28" y="4"/>
                    </a:cubicBezTo>
                    <a:cubicBezTo>
                      <a:pt x="28" y="4"/>
                      <a:pt x="28" y="4"/>
                      <a:pt x="28" y="3"/>
                    </a:cubicBezTo>
                    <a:cubicBezTo>
                      <a:pt x="28" y="4"/>
                      <a:pt x="27" y="4"/>
                      <a:pt x="27" y="4"/>
                    </a:cubicBezTo>
                    <a:cubicBezTo>
                      <a:pt x="27" y="4"/>
                      <a:pt x="27" y="4"/>
                      <a:pt x="27" y="4"/>
                    </a:cubicBezTo>
                    <a:cubicBezTo>
                      <a:pt x="27" y="4"/>
                      <a:pt x="26" y="4"/>
                      <a:pt x="26" y="4"/>
                    </a:cubicBezTo>
                    <a:cubicBezTo>
                      <a:pt x="26" y="4"/>
                      <a:pt x="26" y="4"/>
                      <a:pt x="26" y="3"/>
                    </a:cubicBezTo>
                    <a:cubicBezTo>
                      <a:pt x="25" y="3"/>
                      <a:pt x="25" y="3"/>
                      <a:pt x="24" y="2"/>
                    </a:cubicBezTo>
                    <a:cubicBezTo>
                      <a:pt x="24" y="2"/>
                      <a:pt x="24" y="2"/>
                      <a:pt x="24" y="2"/>
                    </a:cubicBezTo>
                    <a:cubicBezTo>
                      <a:pt x="24" y="2"/>
                      <a:pt x="23" y="2"/>
                      <a:pt x="23" y="2"/>
                    </a:cubicBezTo>
                    <a:cubicBezTo>
                      <a:pt x="23" y="1"/>
                      <a:pt x="23" y="1"/>
                      <a:pt x="23" y="1"/>
                    </a:cubicBezTo>
                    <a:cubicBezTo>
                      <a:pt x="22" y="1"/>
                      <a:pt x="22" y="1"/>
                      <a:pt x="22" y="1"/>
                    </a:cubicBezTo>
                    <a:cubicBezTo>
                      <a:pt x="22" y="1"/>
                      <a:pt x="21" y="0"/>
                      <a:pt x="21" y="0"/>
                    </a:cubicBezTo>
                    <a:cubicBezTo>
                      <a:pt x="21" y="0"/>
                      <a:pt x="21" y="0"/>
                      <a:pt x="21" y="0"/>
                    </a:cubicBezTo>
                    <a:cubicBezTo>
                      <a:pt x="21" y="0"/>
                      <a:pt x="21" y="0"/>
                      <a:pt x="21" y="0"/>
                    </a:cubicBezTo>
                    <a:cubicBezTo>
                      <a:pt x="21" y="0"/>
                      <a:pt x="21" y="0"/>
                      <a:pt x="20" y="0"/>
                    </a:cubicBezTo>
                    <a:cubicBezTo>
                      <a:pt x="20" y="0"/>
                      <a:pt x="20" y="0"/>
                      <a:pt x="20" y="0"/>
                    </a:cubicBezTo>
                    <a:cubicBezTo>
                      <a:pt x="20" y="0"/>
                      <a:pt x="19" y="0"/>
                      <a:pt x="19" y="0"/>
                    </a:cubicBezTo>
                    <a:cubicBezTo>
                      <a:pt x="19" y="1"/>
                      <a:pt x="19" y="1"/>
                      <a:pt x="19" y="2"/>
                    </a:cubicBezTo>
                    <a:cubicBezTo>
                      <a:pt x="19" y="3"/>
                      <a:pt x="19" y="3"/>
                      <a:pt x="18" y="4"/>
                    </a:cubicBezTo>
                    <a:cubicBezTo>
                      <a:pt x="18" y="4"/>
                      <a:pt x="17" y="4"/>
                      <a:pt x="16" y="4"/>
                    </a:cubicBezTo>
                    <a:cubicBezTo>
                      <a:pt x="15" y="4"/>
                      <a:pt x="14" y="5"/>
                      <a:pt x="14" y="5"/>
                    </a:cubicBezTo>
                    <a:cubicBezTo>
                      <a:pt x="14" y="6"/>
                      <a:pt x="14" y="6"/>
                      <a:pt x="14" y="6"/>
                    </a:cubicBezTo>
                    <a:cubicBezTo>
                      <a:pt x="14" y="7"/>
                      <a:pt x="13" y="7"/>
                      <a:pt x="13" y="7"/>
                    </a:cubicBezTo>
                    <a:cubicBezTo>
                      <a:pt x="12" y="7"/>
                      <a:pt x="10" y="6"/>
                      <a:pt x="10" y="5"/>
                    </a:cubicBezTo>
                    <a:cubicBezTo>
                      <a:pt x="10" y="5"/>
                      <a:pt x="9" y="5"/>
                      <a:pt x="9" y="5"/>
                    </a:cubicBezTo>
                    <a:cubicBezTo>
                      <a:pt x="9" y="5"/>
                      <a:pt x="8" y="5"/>
                      <a:pt x="8" y="5"/>
                    </a:cubicBezTo>
                    <a:cubicBezTo>
                      <a:pt x="8" y="6"/>
                      <a:pt x="8" y="6"/>
                      <a:pt x="8" y="6"/>
                    </a:cubicBezTo>
                    <a:cubicBezTo>
                      <a:pt x="9" y="7"/>
                      <a:pt x="9" y="8"/>
                      <a:pt x="9" y="8"/>
                    </a:cubicBezTo>
                    <a:cubicBezTo>
                      <a:pt x="9" y="9"/>
                      <a:pt x="9" y="9"/>
                      <a:pt x="9" y="9"/>
                    </a:cubicBezTo>
                    <a:cubicBezTo>
                      <a:pt x="9" y="10"/>
                      <a:pt x="8" y="9"/>
                      <a:pt x="8" y="9"/>
                    </a:cubicBezTo>
                    <a:cubicBezTo>
                      <a:pt x="7" y="9"/>
                      <a:pt x="7" y="9"/>
                      <a:pt x="6" y="9"/>
                    </a:cubicBezTo>
                    <a:cubicBezTo>
                      <a:pt x="6" y="9"/>
                      <a:pt x="6" y="9"/>
                      <a:pt x="6" y="9"/>
                    </a:cubicBezTo>
                    <a:cubicBezTo>
                      <a:pt x="5" y="9"/>
                      <a:pt x="5" y="9"/>
                      <a:pt x="5" y="9"/>
                    </a:cubicBezTo>
                    <a:cubicBezTo>
                      <a:pt x="5" y="9"/>
                      <a:pt x="5" y="8"/>
                      <a:pt x="4" y="8"/>
                    </a:cubicBezTo>
                    <a:cubicBezTo>
                      <a:pt x="4" y="8"/>
                      <a:pt x="4" y="8"/>
                      <a:pt x="3" y="8"/>
                    </a:cubicBezTo>
                    <a:cubicBezTo>
                      <a:pt x="3" y="9"/>
                      <a:pt x="2" y="9"/>
                      <a:pt x="2" y="9"/>
                    </a:cubicBezTo>
                    <a:cubicBezTo>
                      <a:pt x="1" y="9"/>
                      <a:pt x="0" y="9"/>
                      <a:pt x="0" y="9"/>
                    </a:cubicBezTo>
                    <a:cubicBezTo>
                      <a:pt x="0" y="9"/>
                      <a:pt x="0" y="10"/>
                      <a:pt x="0" y="10"/>
                    </a:cubicBezTo>
                    <a:cubicBezTo>
                      <a:pt x="0" y="10"/>
                      <a:pt x="0" y="11"/>
                      <a:pt x="0" y="11"/>
                    </a:cubicBezTo>
                    <a:cubicBezTo>
                      <a:pt x="0" y="11"/>
                      <a:pt x="0" y="11"/>
                      <a:pt x="0" y="12"/>
                    </a:cubicBezTo>
                    <a:cubicBezTo>
                      <a:pt x="0" y="12"/>
                      <a:pt x="1" y="12"/>
                      <a:pt x="2" y="12"/>
                    </a:cubicBezTo>
                    <a:cubicBezTo>
                      <a:pt x="2" y="12"/>
                      <a:pt x="3" y="12"/>
                      <a:pt x="4" y="13"/>
                    </a:cubicBezTo>
                    <a:cubicBezTo>
                      <a:pt x="5" y="13"/>
                      <a:pt x="5" y="13"/>
                      <a:pt x="6" y="13"/>
                    </a:cubicBezTo>
                    <a:cubicBezTo>
                      <a:pt x="6" y="13"/>
                      <a:pt x="6" y="13"/>
                      <a:pt x="7" y="13"/>
                    </a:cubicBezTo>
                    <a:cubicBezTo>
                      <a:pt x="7" y="14"/>
                      <a:pt x="7" y="14"/>
                      <a:pt x="7" y="14"/>
                    </a:cubicBezTo>
                    <a:cubicBezTo>
                      <a:pt x="8" y="14"/>
                      <a:pt x="8" y="14"/>
                      <a:pt x="8" y="15"/>
                    </a:cubicBezTo>
                    <a:cubicBezTo>
                      <a:pt x="8" y="16"/>
                      <a:pt x="9" y="17"/>
                      <a:pt x="10" y="17"/>
                    </a:cubicBezTo>
                    <a:cubicBezTo>
                      <a:pt x="11" y="18"/>
                      <a:pt x="11" y="18"/>
                      <a:pt x="11" y="19"/>
                    </a:cubicBezTo>
                    <a:cubicBezTo>
                      <a:pt x="11" y="19"/>
                      <a:pt x="11" y="19"/>
                      <a:pt x="11" y="20"/>
                    </a:cubicBezTo>
                    <a:cubicBezTo>
                      <a:pt x="11" y="20"/>
                      <a:pt x="11" y="21"/>
                      <a:pt x="11" y="22"/>
                    </a:cubicBezTo>
                    <a:cubicBezTo>
                      <a:pt x="10" y="22"/>
                      <a:pt x="10" y="23"/>
                      <a:pt x="10" y="23"/>
                    </a:cubicBezTo>
                    <a:cubicBezTo>
                      <a:pt x="10" y="24"/>
                      <a:pt x="10" y="28"/>
                      <a:pt x="9" y="28"/>
                    </a:cubicBezTo>
                    <a:cubicBezTo>
                      <a:pt x="9" y="29"/>
                      <a:pt x="9" y="29"/>
                      <a:pt x="9" y="29"/>
                    </a:cubicBezTo>
                    <a:cubicBezTo>
                      <a:pt x="10" y="29"/>
                      <a:pt x="10" y="29"/>
                      <a:pt x="10" y="29"/>
                    </a:cubicBezTo>
                    <a:cubicBezTo>
                      <a:pt x="11" y="29"/>
                      <a:pt x="11" y="30"/>
                      <a:pt x="12" y="30"/>
                    </a:cubicBezTo>
                    <a:cubicBezTo>
                      <a:pt x="12" y="30"/>
                      <a:pt x="13" y="30"/>
                      <a:pt x="13" y="31"/>
                    </a:cubicBezTo>
                    <a:cubicBezTo>
                      <a:pt x="13" y="31"/>
                      <a:pt x="14" y="31"/>
                      <a:pt x="14" y="31"/>
                    </a:cubicBezTo>
                    <a:cubicBezTo>
                      <a:pt x="15" y="31"/>
                      <a:pt x="15" y="31"/>
                      <a:pt x="15" y="30"/>
                    </a:cubicBezTo>
                    <a:cubicBezTo>
                      <a:pt x="15" y="30"/>
                      <a:pt x="15" y="30"/>
                      <a:pt x="16" y="30"/>
                    </a:cubicBezTo>
                    <a:moveTo>
                      <a:pt x="41" y="30"/>
                    </a:moveTo>
                    <a:cubicBezTo>
                      <a:pt x="41" y="30"/>
                      <a:pt x="41" y="30"/>
                      <a:pt x="41" y="30"/>
                    </a:cubicBezTo>
                    <a:cubicBezTo>
                      <a:pt x="40" y="30"/>
                      <a:pt x="40" y="31"/>
                      <a:pt x="39" y="31"/>
                    </a:cubicBezTo>
                    <a:cubicBezTo>
                      <a:pt x="39" y="32"/>
                      <a:pt x="39" y="33"/>
                      <a:pt x="39" y="33"/>
                    </a:cubicBezTo>
                    <a:cubicBezTo>
                      <a:pt x="39" y="34"/>
                      <a:pt x="40" y="35"/>
                      <a:pt x="41" y="35"/>
                    </a:cubicBezTo>
                    <a:cubicBezTo>
                      <a:pt x="41" y="35"/>
                      <a:pt x="41" y="34"/>
                      <a:pt x="41" y="34"/>
                    </a:cubicBezTo>
                    <a:cubicBezTo>
                      <a:pt x="42" y="33"/>
                      <a:pt x="41" y="30"/>
                      <a:pt x="41" y="30"/>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03" name="Freeform 192">
                <a:extLst>
                  <a:ext uri="{FF2B5EF4-FFF2-40B4-BE49-F238E27FC236}">
                    <a16:creationId xmlns:a16="http://schemas.microsoft.com/office/drawing/2014/main" id="{15A1AE3F-E4AA-4877-8DBD-3892D6E37FDD}"/>
                  </a:ext>
                </a:extLst>
              </p:cNvPr>
              <p:cNvSpPr>
                <a:spLocks noEditPoints="1"/>
              </p:cNvSpPr>
              <p:nvPr userDrawn="1"/>
            </p:nvSpPr>
            <p:spPr bwMode="auto">
              <a:xfrm>
                <a:off x="3567" y="1854"/>
                <a:ext cx="252" cy="212"/>
              </a:xfrm>
              <a:custGeom>
                <a:avLst/>
                <a:gdLst>
                  <a:gd name="T0" fmla="*/ 17 w 42"/>
                  <a:gd name="T1" fmla="*/ 31 h 35"/>
                  <a:gd name="T2" fmla="*/ 20 w 42"/>
                  <a:gd name="T3" fmla="*/ 31 h 35"/>
                  <a:gd name="T4" fmla="*/ 22 w 42"/>
                  <a:gd name="T5" fmla="*/ 32 h 35"/>
                  <a:gd name="T6" fmla="*/ 23 w 42"/>
                  <a:gd name="T7" fmla="*/ 31 h 35"/>
                  <a:gd name="T8" fmla="*/ 25 w 42"/>
                  <a:gd name="T9" fmla="*/ 28 h 35"/>
                  <a:gd name="T10" fmla="*/ 31 w 42"/>
                  <a:gd name="T11" fmla="*/ 29 h 35"/>
                  <a:gd name="T12" fmla="*/ 36 w 42"/>
                  <a:gd name="T13" fmla="*/ 27 h 35"/>
                  <a:gd name="T14" fmla="*/ 36 w 42"/>
                  <a:gd name="T15" fmla="*/ 26 h 35"/>
                  <a:gd name="T16" fmla="*/ 35 w 42"/>
                  <a:gd name="T17" fmla="*/ 26 h 35"/>
                  <a:gd name="T18" fmla="*/ 34 w 42"/>
                  <a:gd name="T19" fmla="*/ 25 h 35"/>
                  <a:gd name="T20" fmla="*/ 34 w 42"/>
                  <a:gd name="T21" fmla="*/ 23 h 35"/>
                  <a:gd name="T22" fmla="*/ 33 w 42"/>
                  <a:gd name="T23" fmla="*/ 22 h 35"/>
                  <a:gd name="T24" fmla="*/ 34 w 42"/>
                  <a:gd name="T25" fmla="*/ 22 h 35"/>
                  <a:gd name="T26" fmla="*/ 34 w 42"/>
                  <a:gd name="T27" fmla="*/ 21 h 35"/>
                  <a:gd name="T28" fmla="*/ 34 w 42"/>
                  <a:gd name="T29" fmla="*/ 19 h 35"/>
                  <a:gd name="T30" fmla="*/ 33 w 42"/>
                  <a:gd name="T31" fmla="*/ 17 h 35"/>
                  <a:gd name="T32" fmla="*/ 32 w 42"/>
                  <a:gd name="T33" fmla="*/ 18 h 35"/>
                  <a:gd name="T34" fmla="*/ 33 w 42"/>
                  <a:gd name="T35" fmla="*/ 15 h 35"/>
                  <a:gd name="T36" fmla="*/ 35 w 42"/>
                  <a:gd name="T37" fmla="*/ 13 h 35"/>
                  <a:gd name="T38" fmla="*/ 36 w 42"/>
                  <a:gd name="T39" fmla="*/ 11 h 35"/>
                  <a:gd name="T40" fmla="*/ 37 w 42"/>
                  <a:gd name="T41" fmla="*/ 9 h 35"/>
                  <a:gd name="T42" fmla="*/ 37 w 42"/>
                  <a:gd name="T43" fmla="*/ 8 h 35"/>
                  <a:gd name="T44" fmla="*/ 35 w 42"/>
                  <a:gd name="T45" fmla="*/ 7 h 35"/>
                  <a:gd name="T46" fmla="*/ 31 w 42"/>
                  <a:gd name="T47" fmla="*/ 6 h 35"/>
                  <a:gd name="T48" fmla="*/ 29 w 42"/>
                  <a:gd name="T49" fmla="*/ 5 h 35"/>
                  <a:gd name="T50" fmla="*/ 29 w 42"/>
                  <a:gd name="T51" fmla="*/ 5 h 35"/>
                  <a:gd name="T52" fmla="*/ 28 w 42"/>
                  <a:gd name="T53" fmla="*/ 3 h 35"/>
                  <a:gd name="T54" fmla="*/ 27 w 42"/>
                  <a:gd name="T55" fmla="*/ 4 h 35"/>
                  <a:gd name="T56" fmla="*/ 26 w 42"/>
                  <a:gd name="T57" fmla="*/ 3 h 35"/>
                  <a:gd name="T58" fmla="*/ 24 w 42"/>
                  <a:gd name="T59" fmla="*/ 2 h 35"/>
                  <a:gd name="T60" fmla="*/ 23 w 42"/>
                  <a:gd name="T61" fmla="*/ 1 h 35"/>
                  <a:gd name="T62" fmla="*/ 21 w 42"/>
                  <a:gd name="T63" fmla="*/ 0 h 35"/>
                  <a:gd name="T64" fmla="*/ 21 w 42"/>
                  <a:gd name="T65" fmla="*/ 0 h 35"/>
                  <a:gd name="T66" fmla="*/ 20 w 42"/>
                  <a:gd name="T67" fmla="*/ 0 h 35"/>
                  <a:gd name="T68" fmla="*/ 19 w 42"/>
                  <a:gd name="T69" fmla="*/ 2 h 35"/>
                  <a:gd name="T70" fmla="*/ 16 w 42"/>
                  <a:gd name="T71" fmla="*/ 4 h 35"/>
                  <a:gd name="T72" fmla="*/ 14 w 42"/>
                  <a:gd name="T73" fmla="*/ 6 h 35"/>
                  <a:gd name="T74" fmla="*/ 10 w 42"/>
                  <a:gd name="T75" fmla="*/ 5 h 35"/>
                  <a:gd name="T76" fmla="*/ 8 w 42"/>
                  <a:gd name="T77" fmla="*/ 5 h 35"/>
                  <a:gd name="T78" fmla="*/ 9 w 42"/>
                  <a:gd name="T79" fmla="*/ 8 h 35"/>
                  <a:gd name="T80" fmla="*/ 8 w 42"/>
                  <a:gd name="T81" fmla="*/ 9 h 35"/>
                  <a:gd name="T82" fmla="*/ 6 w 42"/>
                  <a:gd name="T83" fmla="*/ 9 h 35"/>
                  <a:gd name="T84" fmla="*/ 4 w 42"/>
                  <a:gd name="T85" fmla="*/ 8 h 35"/>
                  <a:gd name="T86" fmla="*/ 2 w 42"/>
                  <a:gd name="T87" fmla="*/ 9 h 35"/>
                  <a:gd name="T88" fmla="*/ 0 w 42"/>
                  <a:gd name="T89" fmla="*/ 10 h 35"/>
                  <a:gd name="T90" fmla="*/ 0 w 42"/>
                  <a:gd name="T91" fmla="*/ 12 h 35"/>
                  <a:gd name="T92" fmla="*/ 4 w 42"/>
                  <a:gd name="T93" fmla="*/ 13 h 35"/>
                  <a:gd name="T94" fmla="*/ 7 w 42"/>
                  <a:gd name="T95" fmla="*/ 13 h 35"/>
                  <a:gd name="T96" fmla="*/ 8 w 42"/>
                  <a:gd name="T97" fmla="*/ 15 h 35"/>
                  <a:gd name="T98" fmla="*/ 11 w 42"/>
                  <a:gd name="T99" fmla="*/ 19 h 35"/>
                  <a:gd name="T100" fmla="*/ 11 w 42"/>
                  <a:gd name="T101" fmla="*/ 22 h 35"/>
                  <a:gd name="T102" fmla="*/ 9 w 42"/>
                  <a:gd name="T103" fmla="*/ 28 h 35"/>
                  <a:gd name="T104" fmla="*/ 10 w 42"/>
                  <a:gd name="T105" fmla="*/ 29 h 35"/>
                  <a:gd name="T106" fmla="*/ 13 w 42"/>
                  <a:gd name="T107" fmla="*/ 31 h 35"/>
                  <a:gd name="T108" fmla="*/ 15 w 42"/>
                  <a:gd name="T109" fmla="*/ 30 h 35"/>
                  <a:gd name="T110" fmla="*/ 41 w 42"/>
                  <a:gd name="T111" fmla="*/ 30 h 35"/>
                  <a:gd name="T112" fmla="*/ 39 w 42"/>
                  <a:gd name="T113" fmla="*/ 31 h 35"/>
                  <a:gd name="T114" fmla="*/ 41 w 42"/>
                  <a:gd name="T115" fmla="*/ 35 h 35"/>
                  <a:gd name="T116" fmla="*/ 41 w 42"/>
                  <a:gd name="T117" fmla="*/ 3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 h="35">
                    <a:moveTo>
                      <a:pt x="16" y="30"/>
                    </a:moveTo>
                    <a:cubicBezTo>
                      <a:pt x="16" y="30"/>
                      <a:pt x="16" y="30"/>
                      <a:pt x="17" y="31"/>
                    </a:cubicBezTo>
                    <a:cubicBezTo>
                      <a:pt x="17" y="31"/>
                      <a:pt x="18" y="31"/>
                      <a:pt x="19" y="31"/>
                    </a:cubicBezTo>
                    <a:cubicBezTo>
                      <a:pt x="20" y="31"/>
                      <a:pt x="20" y="31"/>
                      <a:pt x="20" y="31"/>
                    </a:cubicBezTo>
                    <a:cubicBezTo>
                      <a:pt x="21" y="32"/>
                      <a:pt x="21" y="32"/>
                      <a:pt x="21" y="32"/>
                    </a:cubicBezTo>
                    <a:cubicBezTo>
                      <a:pt x="22" y="32"/>
                      <a:pt x="22" y="32"/>
                      <a:pt x="22" y="32"/>
                    </a:cubicBezTo>
                    <a:cubicBezTo>
                      <a:pt x="22" y="32"/>
                      <a:pt x="23" y="32"/>
                      <a:pt x="23" y="32"/>
                    </a:cubicBezTo>
                    <a:cubicBezTo>
                      <a:pt x="23" y="31"/>
                      <a:pt x="23" y="31"/>
                      <a:pt x="23" y="31"/>
                    </a:cubicBezTo>
                    <a:cubicBezTo>
                      <a:pt x="23" y="30"/>
                      <a:pt x="23" y="30"/>
                      <a:pt x="23" y="29"/>
                    </a:cubicBezTo>
                    <a:cubicBezTo>
                      <a:pt x="23" y="29"/>
                      <a:pt x="24" y="28"/>
                      <a:pt x="25" y="28"/>
                    </a:cubicBezTo>
                    <a:cubicBezTo>
                      <a:pt x="25" y="28"/>
                      <a:pt x="26" y="28"/>
                      <a:pt x="26" y="28"/>
                    </a:cubicBezTo>
                    <a:cubicBezTo>
                      <a:pt x="27" y="28"/>
                      <a:pt x="30" y="29"/>
                      <a:pt x="31" y="29"/>
                    </a:cubicBezTo>
                    <a:cubicBezTo>
                      <a:pt x="32" y="30"/>
                      <a:pt x="33" y="29"/>
                      <a:pt x="34" y="28"/>
                    </a:cubicBezTo>
                    <a:cubicBezTo>
                      <a:pt x="35" y="27"/>
                      <a:pt x="35" y="27"/>
                      <a:pt x="36" y="27"/>
                    </a:cubicBezTo>
                    <a:cubicBezTo>
                      <a:pt x="36" y="27"/>
                      <a:pt x="36" y="26"/>
                      <a:pt x="36" y="26"/>
                    </a:cubicBezTo>
                    <a:cubicBezTo>
                      <a:pt x="36" y="26"/>
                      <a:pt x="36" y="26"/>
                      <a:pt x="36" y="26"/>
                    </a:cubicBezTo>
                    <a:cubicBezTo>
                      <a:pt x="36" y="26"/>
                      <a:pt x="36" y="26"/>
                      <a:pt x="36" y="26"/>
                    </a:cubicBezTo>
                    <a:cubicBezTo>
                      <a:pt x="36" y="26"/>
                      <a:pt x="36" y="26"/>
                      <a:pt x="35" y="26"/>
                    </a:cubicBezTo>
                    <a:cubicBezTo>
                      <a:pt x="35" y="26"/>
                      <a:pt x="35" y="26"/>
                      <a:pt x="35" y="26"/>
                    </a:cubicBezTo>
                    <a:cubicBezTo>
                      <a:pt x="34" y="26"/>
                      <a:pt x="34" y="25"/>
                      <a:pt x="34" y="25"/>
                    </a:cubicBezTo>
                    <a:cubicBezTo>
                      <a:pt x="34" y="25"/>
                      <a:pt x="34" y="24"/>
                      <a:pt x="34" y="24"/>
                    </a:cubicBezTo>
                    <a:cubicBezTo>
                      <a:pt x="34" y="24"/>
                      <a:pt x="34" y="24"/>
                      <a:pt x="34" y="23"/>
                    </a:cubicBezTo>
                    <a:cubicBezTo>
                      <a:pt x="34" y="23"/>
                      <a:pt x="33" y="23"/>
                      <a:pt x="33" y="23"/>
                    </a:cubicBezTo>
                    <a:cubicBezTo>
                      <a:pt x="33" y="23"/>
                      <a:pt x="33" y="22"/>
                      <a:pt x="33" y="22"/>
                    </a:cubicBezTo>
                    <a:cubicBezTo>
                      <a:pt x="33" y="22"/>
                      <a:pt x="33" y="22"/>
                      <a:pt x="34" y="22"/>
                    </a:cubicBezTo>
                    <a:cubicBezTo>
                      <a:pt x="34" y="22"/>
                      <a:pt x="34" y="22"/>
                      <a:pt x="34" y="22"/>
                    </a:cubicBezTo>
                    <a:cubicBezTo>
                      <a:pt x="34" y="22"/>
                      <a:pt x="34" y="21"/>
                      <a:pt x="34" y="21"/>
                    </a:cubicBezTo>
                    <a:cubicBezTo>
                      <a:pt x="34" y="21"/>
                      <a:pt x="34" y="21"/>
                      <a:pt x="34" y="21"/>
                    </a:cubicBezTo>
                    <a:cubicBezTo>
                      <a:pt x="34" y="21"/>
                      <a:pt x="34" y="20"/>
                      <a:pt x="34" y="19"/>
                    </a:cubicBezTo>
                    <a:cubicBezTo>
                      <a:pt x="34" y="19"/>
                      <a:pt x="34" y="19"/>
                      <a:pt x="34" y="19"/>
                    </a:cubicBezTo>
                    <a:cubicBezTo>
                      <a:pt x="34" y="18"/>
                      <a:pt x="34" y="18"/>
                      <a:pt x="34" y="18"/>
                    </a:cubicBezTo>
                    <a:cubicBezTo>
                      <a:pt x="34" y="18"/>
                      <a:pt x="33" y="17"/>
                      <a:pt x="33" y="17"/>
                    </a:cubicBezTo>
                    <a:cubicBezTo>
                      <a:pt x="33" y="17"/>
                      <a:pt x="33" y="18"/>
                      <a:pt x="33" y="18"/>
                    </a:cubicBezTo>
                    <a:cubicBezTo>
                      <a:pt x="32" y="18"/>
                      <a:pt x="32" y="18"/>
                      <a:pt x="32" y="18"/>
                    </a:cubicBezTo>
                    <a:cubicBezTo>
                      <a:pt x="32" y="18"/>
                      <a:pt x="32" y="17"/>
                      <a:pt x="32" y="17"/>
                    </a:cubicBezTo>
                    <a:cubicBezTo>
                      <a:pt x="32" y="16"/>
                      <a:pt x="33" y="16"/>
                      <a:pt x="33" y="15"/>
                    </a:cubicBezTo>
                    <a:cubicBezTo>
                      <a:pt x="33" y="15"/>
                      <a:pt x="34" y="15"/>
                      <a:pt x="34" y="14"/>
                    </a:cubicBezTo>
                    <a:cubicBezTo>
                      <a:pt x="34" y="14"/>
                      <a:pt x="35" y="13"/>
                      <a:pt x="35" y="13"/>
                    </a:cubicBezTo>
                    <a:cubicBezTo>
                      <a:pt x="36" y="13"/>
                      <a:pt x="36" y="12"/>
                      <a:pt x="36" y="12"/>
                    </a:cubicBezTo>
                    <a:cubicBezTo>
                      <a:pt x="36" y="12"/>
                      <a:pt x="36" y="11"/>
                      <a:pt x="36" y="11"/>
                    </a:cubicBezTo>
                    <a:cubicBezTo>
                      <a:pt x="36" y="11"/>
                      <a:pt x="36" y="11"/>
                      <a:pt x="36" y="11"/>
                    </a:cubicBezTo>
                    <a:cubicBezTo>
                      <a:pt x="36" y="10"/>
                      <a:pt x="36" y="9"/>
                      <a:pt x="37" y="9"/>
                    </a:cubicBezTo>
                    <a:cubicBezTo>
                      <a:pt x="37" y="8"/>
                      <a:pt x="37" y="8"/>
                      <a:pt x="37" y="8"/>
                    </a:cubicBezTo>
                    <a:cubicBezTo>
                      <a:pt x="37" y="8"/>
                      <a:pt x="37" y="8"/>
                      <a:pt x="37" y="8"/>
                    </a:cubicBezTo>
                    <a:cubicBezTo>
                      <a:pt x="36" y="8"/>
                      <a:pt x="36" y="8"/>
                      <a:pt x="36" y="8"/>
                    </a:cubicBezTo>
                    <a:cubicBezTo>
                      <a:pt x="36" y="7"/>
                      <a:pt x="35" y="7"/>
                      <a:pt x="35" y="7"/>
                    </a:cubicBezTo>
                    <a:cubicBezTo>
                      <a:pt x="34" y="7"/>
                      <a:pt x="34" y="7"/>
                      <a:pt x="33" y="6"/>
                    </a:cubicBezTo>
                    <a:cubicBezTo>
                      <a:pt x="33" y="6"/>
                      <a:pt x="32" y="6"/>
                      <a:pt x="31" y="6"/>
                    </a:cubicBezTo>
                    <a:cubicBezTo>
                      <a:pt x="31" y="6"/>
                      <a:pt x="30" y="6"/>
                      <a:pt x="30" y="6"/>
                    </a:cubicBezTo>
                    <a:cubicBezTo>
                      <a:pt x="30" y="6"/>
                      <a:pt x="30" y="6"/>
                      <a:pt x="29" y="5"/>
                    </a:cubicBezTo>
                    <a:cubicBezTo>
                      <a:pt x="29" y="5"/>
                      <a:pt x="29" y="5"/>
                      <a:pt x="29" y="5"/>
                    </a:cubicBezTo>
                    <a:cubicBezTo>
                      <a:pt x="29" y="5"/>
                      <a:pt x="29" y="5"/>
                      <a:pt x="29" y="5"/>
                    </a:cubicBezTo>
                    <a:cubicBezTo>
                      <a:pt x="28" y="5"/>
                      <a:pt x="28" y="5"/>
                      <a:pt x="28" y="4"/>
                    </a:cubicBezTo>
                    <a:cubicBezTo>
                      <a:pt x="28" y="4"/>
                      <a:pt x="28" y="4"/>
                      <a:pt x="28" y="3"/>
                    </a:cubicBezTo>
                    <a:cubicBezTo>
                      <a:pt x="28" y="4"/>
                      <a:pt x="27" y="4"/>
                      <a:pt x="27" y="4"/>
                    </a:cubicBezTo>
                    <a:cubicBezTo>
                      <a:pt x="27" y="4"/>
                      <a:pt x="27" y="4"/>
                      <a:pt x="27" y="4"/>
                    </a:cubicBezTo>
                    <a:cubicBezTo>
                      <a:pt x="27" y="4"/>
                      <a:pt x="26" y="4"/>
                      <a:pt x="26" y="4"/>
                    </a:cubicBezTo>
                    <a:cubicBezTo>
                      <a:pt x="26" y="4"/>
                      <a:pt x="26" y="4"/>
                      <a:pt x="26" y="3"/>
                    </a:cubicBezTo>
                    <a:cubicBezTo>
                      <a:pt x="25" y="3"/>
                      <a:pt x="25" y="3"/>
                      <a:pt x="24" y="2"/>
                    </a:cubicBezTo>
                    <a:cubicBezTo>
                      <a:pt x="24" y="2"/>
                      <a:pt x="24" y="2"/>
                      <a:pt x="24" y="2"/>
                    </a:cubicBezTo>
                    <a:cubicBezTo>
                      <a:pt x="24" y="2"/>
                      <a:pt x="23" y="2"/>
                      <a:pt x="23" y="2"/>
                    </a:cubicBezTo>
                    <a:cubicBezTo>
                      <a:pt x="23" y="1"/>
                      <a:pt x="23" y="1"/>
                      <a:pt x="23" y="1"/>
                    </a:cubicBezTo>
                    <a:cubicBezTo>
                      <a:pt x="22" y="1"/>
                      <a:pt x="22" y="1"/>
                      <a:pt x="22" y="1"/>
                    </a:cubicBezTo>
                    <a:cubicBezTo>
                      <a:pt x="22" y="1"/>
                      <a:pt x="21" y="0"/>
                      <a:pt x="21" y="0"/>
                    </a:cubicBezTo>
                    <a:cubicBezTo>
                      <a:pt x="21" y="0"/>
                      <a:pt x="21" y="0"/>
                      <a:pt x="21" y="0"/>
                    </a:cubicBezTo>
                    <a:cubicBezTo>
                      <a:pt x="21" y="0"/>
                      <a:pt x="21" y="0"/>
                      <a:pt x="21" y="0"/>
                    </a:cubicBezTo>
                    <a:cubicBezTo>
                      <a:pt x="21" y="0"/>
                      <a:pt x="21" y="0"/>
                      <a:pt x="20" y="0"/>
                    </a:cubicBezTo>
                    <a:cubicBezTo>
                      <a:pt x="20" y="0"/>
                      <a:pt x="20" y="0"/>
                      <a:pt x="20" y="0"/>
                    </a:cubicBezTo>
                    <a:cubicBezTo>
                      <a:pt x="20" y="0"/>
                      <a:pt x="19" y="0"/>
                      <a:pt x="19" y="0"/>
                    </a:cubicBezTo>
                    <a:cubicBezTo>
                      <a:pt x="19" y="1"/>
                      <a:pt x="19" y="1"/>
                      <a:pt x="19" y="2"/>
                    </a:cubicBezTo>
                    <a:cubicBezTo>
                      <a:pt x="19" y="3"/>
                      <a:pt x="19" y="3"/>
                      <a:pt x="18" y="4"/>
                    </a:cubicBezTo>
                    <a:cubicBezTo>
                      <a:pt x="18" y="4"/>
                      <a:pt x="17" y="4"/>
                      <a:pt x="16" y="4"/>
                    </a:cubicBezTo>
                    <a:cubicBezTo>
                      <a:pt x="15" y="4"/>
                      <a:pt x="14" y="5"/>
                      <a:pt x="14" y="5"/>
                    </a:cubicBezTo>
                    <a:cubicBezTo>
                      <a:pt x="14" y="6"/>
                      <a:pt x="14" y="6"/>
                      <a:pt x="14" y="6"/>
                    </a:cubicBezTo>
                    <a:cubicBezTo>
                      <a:pt x="14" y="7"/>
                      <a:pt x="13" y="7"/>
                      <a:pt x="13" y="7"/>
                    </a:cubicBezTo>
                    <a:cubicBezTo>
                      <a:pt x="12" y="7"/>
                      <a:pt x="10" y="6"/>
                      <a:pt x="10" y="5"/>
                    </a:cubicBezTo>
                    <a:cubicBezTo>
                      <a:pt x="10" y="5"/>
                      <a:pt x="9" y="5"/>
                      <a:pt x="9" y="5"/>
                    </a:cubicBezTo>
                    <a:cubicBezTo>
                      <a:pt x="9" y="5"/>
                      <a:pt x="8" y="5"/>
                      <a:pt x="8" y="5"/>
                    </a:cubicBezTo>
                    <a:cubicBezTo>
                      <a:pt x="8" y="6"/>
                      <a:pt x="8" y="6"/>
                      <a:pt x="8" y="6"/>
                    </a:cubicBezTo>
                    <a:cubicBezTo>
                      <a:pt x="9" y="7"/>
                      <a:pt x="9" y="8"/>
                      <a:pt x="9" y="8"/>
                    </a:cubicBezTo>
                    <a:cubicBezTo>
                      <a:pt x="9" y="9"/>
                      <a:pt x="9" y="9"/>
                      <a:pt x="9" y="9"/>
                    </a:cubicBezTo>
                    <a:cubicBezTo>
                      <a:pt x="9" y="10"/>
                      <a:pt x="8" y="9"/>
                      <a:pt x="8" y="9"/>
                    </a:cubicBezTo>
                    <a:cubicBezTo>
                      <a:pt x="7" y="9"/>
                      <a:pt x="7" y="9"/>
                      <a:pt x="6" y="9"/>
                    </a:cubicBezTo>
                    <a:cubicBezTo>
                      <a:pt x="6" y="9"/>
                      <a:pt x="6" y="9"/>
                      <a:pt x="6" y="9"/>
                    </a:cubicBezTo>
                    <a:cubicBezTo>
                      <a:pt x="5" y="9"/>
                      <a:pt x="5" y="9"/>
                      <a:pt x="5" y="9"/>
                    </a:cubicBezTo>
                    <a:cubicBezTo>
                      <a:pt x="5" y="9"/>
                      <a:pt x="5" y="8"/>
                      <a:pt x="4" y="8"/>
                    </a:cubicBezTo>
                    <a:cubicBezTo>
                      <a:pt x="4" y="8"/>
                      <a:pt x="4" y="8"/>
                      <a:pt x="3" y="8"/>
                    </a:cubicBezTo>
                    <a:cubicBezTo>
                      <a:pt x="3" y="9"/>
                      <a:pt x="2" y="9"/>
                      <a:pt x="2" y="9"/>
                    </a:cubicBezTo>
                    <a:cubicBezTo>
                      <a:pt x="1" y="9"/>
                      <a:pt x="0" y="9"/>
                      <a:pt x="0" y="9"/>
                    </a:cubicBezTo>
                    <a:cubicBezTo>
                      <a:pt x="0" y="9"/>
                      <a:pt x="0" y="10"/>
                      <a:pt x="0" y="10"/>
                    </a:cubicBezTo>
                    <a:cubicBezTo>
                      <a:pt x="0" y="10"/>
                      <a:pt x="0" y="11"/>
                      <a:pt x="0" y="11"/>
                    </a:cubicBezTo>
                    <a:cubicBezTo>
                      <a:pt x="0" y="11"/>
                      <a:pt x="0" y="11"/>
                      <a:pt x="0" y="12"/>
                    </a:cubicBezTo>
                    <a:cubicBezTo>
                      <a:pt x="0" y="12"/>
                      <a:pt x="1" y="12"/>
                      <a:pt x="2" y="12"/>
                    </a:cubicBezTo>
                    <a:cubicBezTo>
                      <a:pt x="2" y="12"/>
                      <a:pt x="3" y="12"/>
                      <a:pt x="4" y="13"/>
                    </a:cubicBezTo>
                    <a:cubicBezTo>
                      <a:pt x="5" y="13"/>
                      <a:pt x="5" y="13"/>
                      <a:pt x="6" y="13"/>
                    </a:cubicBezTo>
                    <a:cubicBezTo>
                      <a:pt x="6" y="13"/>
                      <a:pt x="6" y="13"/>
                      <a:pt x="7" y="13"/>
                    </a:cubicBezTo>
                    <a:cubicBezTo>
                      <a:pt x="7" y="14"/>
                      <a:pt x="7" y="14"/>
                      <a:pt x="7" y="14"/>
                    </a:cubicBezTo>
                    <a:cubicBezTo>
                      <a:pt x="8" y="14"/>
                      <a:pt x="8" y="14"/>
                      <a:pt x="8" y="15"/>
                    </a:cubicBezTo>
                    <a:cubicBezTo>
                      <a:pt x="8" y="16"/>
                      <a:pt x="9" y="17"/>
                      <a:pt x="10" y="17"/>
                    </a:cubicBezTo>
                    <a:cubicBezTo>
                      <a:pt x="11" y="18"/>
                      <a:pt x="11" y="18"/>
                      <a:pt x="11" y="19"/>
                    </a:cubicBezTo>
                    <a:cubicBezTo>
                      <a:pt x="11" y="19"/>
                      <a:pt x="11" y="19"/>
                      <a:pt x="11" y="20"/>
                    </a:cubicBezTo>
                    <a:cubicBezTo>
                      <a:pt x="11" y="20"/>
                      <a:pt x="11" y="21"/>
                      <a:pt x="11" y="22"/>
                    </a:cubicBezTo>
                    <a:cubicBezTo>
                      <a:pt x="10" y="22"/>
                      <a:pt x="10" y="23"/>
                      <a:pt x="10" y="23"/>
                    </a:cubicBezTo>
                    <a:cubicBezTo>
                      <a:pt x="10" y="24"/>
                      <a:pt x="10" y="28"/>
                      <a:pt x="9" y="28"/>
                    </a:cubicBezTo>
                    <a:cubicBezTo>
                      <a:pt x="9" y="29"/>
                      <a:pt x="9" y="29"/>
                      <a:pt x="9" y="29"/>
                    </a:cubicBezTo>
                    <a:cubicBezTo>
                      <a:pt x="10" y="29"/>
                      <a:pt x="10" y="29"/>
                      <a:pt x="10" y="29"/>
                    </a:cubicBezTo>
                    <a:cubicBezTo>
                      <a:pt x="11" y="29"/>
                      <a:pt x="11" y="30"/>
                      <a:pt x="12" y="30"/>
                    </a:cubicBezTo>
                    <a:cubicBezTo>
                      <a:pt x="12" y="30"/>
                      <a:pt x="13" y="30"/>
                      <a:pt x="13" y="31"/>
                    </a:cubicBezTo>
                    <a:cubicBezTo>
                      <a:pt x="13" y="31"/>
                      <a:pt x="14" y="31"/>
                      <a:pt x="14" y="31"/>
                    </a:cubicBezTo>
                    <a:cubicBezTo>
                      <a:pt x="15" y="31"/>
                      <a:pt x="15" y="31"/>
                      <a:pt x="15" y="30"/>
                    </a:cubicBezTo>
                    <a:cubicBezTo>
                      <a:pt x="15" y="30"/>
                      <a:pt x="15" y="30"/>
                      <a:pt x="16" y="30"/>
                    </a:cubicBezTo>
                    <a:close/>
                    <a:moveTo>
                      <a:pt x="41" y="30"/>
                    </a:moveTo>
                    <a:cubicBezTo>
                      <a:pt x="41" y="30"/>
                      <a:pt x="41" y="30"/>
                      <a:pt x="41" y="30"/>
                    </a:cubicBezTo>
                    <a:cubicBezTo>
                      <a:pt x="40" y="30"/>
                      <a:pt x="40" y="31"/>
                      <a:pt x="39" y="31"/>
                    </a:cubicBezTo>
                    <a:cubicBezTo>
                      <a:pt x="39" y="32"/>
                      <a:pt x="39" y="33"/>
                      <a:pt x="39" y="33"/>
                    </a:cubicBezTo>
                    <a:cubicBezTo>
                      <a:pt x="39" y="34"/>
                      <a:pt x="40" y="35"/>
                      <a:pt x="41" y="35"/>
                    </a:cubicBezTo>
                    <a:cubicBezTo>
                      <a:pt x="41" y="35"/>
                      <a:pt x="41" y="34"/>
                      <a:pt x="41" y="34"/>
                    </a:cubicBezTo>
                    <a:cubicBezTo>
                      <a:pt x="42" y="33"/>
                      <a:pt x="41" y="30"/>
                      <a:pt x="41" y="3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04" name="Freeform 193">
                <a:extLst>
                  <a:ext uri="{FF2B5EF4-FFF2-40B4-BE49-F238E27FC236}">
                    <a16:creationId xmlns:a16="http://schemas.microsoft.com/office/drawing/2014/main" id="{85A87EC6-9176-4178-9A50-699259EBC467}"/>
                  </a:ext>
                </a:extLst>
              </p:cNvPr>
              <p:cNvSpPr>
                <a:spLocks/>
              </p:cNvSpPr>
              <p:nvPr userDrawn="1"/>
            </p:nvSpPr>
            <p:spPr bwMode="auto">
              <a:xfrm>
                <a:off x="2064" y="2593"/>
                <a:ext cx="42" cy="18"/>
              </a:xfrm>
              <a:custGeom>
                <a:avLst/>
                <a:gdLst>
                  <a:gd name="T0" fmla="*/ 0 w 7"/>
                  <a:gd name="T1" fmla="*/ 2 h 3"/>
                  <a:gd name="T2" fmla="*/ 6 w 7"/>
                  <a:gd name="T3" fmla="*/ 3 h 3"/>
                  <a:gd name="T4" fmla="*/ 7 w 7"/>
                  <a:gd name="T5" fmla="*/ 3 h 3"/>
                  <a:gd name="T6" fmla="*/ 7 w 7"/>
                  <a:gd name="T7" fmla="*/ 1 h 3"/>
                  <a:gd name="T8" fmla="*/ 6 w 7"/>
                  <a:gd name="T9" fmla="*/ 1 h 3"/>
                  <a:gd name="T10" fmla="*/ 5 w 7"/>
                  <a:gd name="T11" fmla="*/ 1 h 3"/>
                  <a:gd name="T12" fmla="*/ 3 w 7"/>
                  <a:gd name="T13" fmla="*/ 1 h 3"/>
                  <a:gd name="T14" fmla="*/ 2 w 7"/>
                  <a:gd name="T15" fmla="*/ 0 h 3"/>
                  <a:gd name="T16" fmla="*/ 2 w 7"/>
                  <a:gd name="T17" fmla="*/ 0 h 3"/>
                  <a:gd name="T18" fmla="*/ 0 w 7"/>
                  <a:gd name="T19"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3">
                    <a:moveTo>
                      <a:pt x="0" y="2"/>
                    </a:moveTo>
                    <a:cubicBezTo>
                      <a:pt x="2" y="2"/>
                      <a:pt x="5" y="3"/>
                      <a:pt x="6" y="3"/>
                    </a:cubicBezTo>
                    <a:cubicBezTo>
                      <a:pt x="6" y="3"/>
                      <a:pt x="6" y="3"/>
                      <a:pt x="7" y="3"/>
                    </a:cubicBezTo>
                    <a:cubicBezTo>
                      <a:pt x="7" y="2"/>
                      <a:pt x="7" y="1"/>
                      <a:pt x="7" y="1"/>
                    </a:cubicBezTo>
                    <a:cubicBezTo>
                      <a:pt x="6" y="1"/>
                      <a:pt x="6" y="1"/>
                      <a:pt x="6" y="1"/>
                    </a:cubicBezTo>
                    <a:cubicBezTo>
                      <a:pt x="5" y="1"/>
                      <a:pt x="5" y="1"/>
                      <a:pt x="5" y="1"/>
                    </a:cubicBezTo>
                    <a:cubicBezTo>
                      <a:pt x="5" y="1"/>
                      <a:pt x="4" y="1"/>
                      <a:pt x="3" y="1"/>
                    </a:cubicBezTo>
                    <a:cubicBezTo>
                      <a:pt x="3" y="0"/>
                      <a:pt x="3" y="0"/>
                      <a:pt x="2" y="0"/>
                    </a:cubicBezTo>
                    <a:cubicBezTo>
                      <a:pt x="2" y="0"/>
                      <a:pt x="2" y="0"/>
                      <a:pt x="2" y="0"/>
                    </a:cubicBezTo>
                    <a:cubicBezTo>
                      <a:pt x="2" y="0"/>
                      <a:pt x="2" y="0"/>
                      <a:pt x="0" y="2"/>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05" name="Freeform 194">
                <a:extLst>
                  <a:ext uri="{FF2B5EF4-FFF2-40B4-BE49-F238E27FC236}">
                    <a16:creationId xmlns:a16="http://schemas.microsoft.com/office/drawing/2014/main" id="{6CFA6AFF-D02A-4C68-A6D3-A775E315485D}"/>
                  </a:ext>
                </a:extLst>
              </p:cNvPr>
              <p:cNvSpPr>
                <a:spLocks/>
              </p:cNvSpPr>
              <p:nvPr userDrawn="1"/>
            </p:nvSpPr>
            <p:spPr bwMode="auto">
              <a:xfrm>
                <a:off x="2064" y="2593"/>
                <a:ext cx="42" cy="18"/>
              </a:xfrm>
              <a:custGeom>
                <a:avLst/>
                <a:gdLst>
                  <a:gd name="T0" fmla="*/ 0 w 7"/>
                  <a:gd name="T1" fmla="*/ 2 h 3"/>
                  <a:gd name="T2" fmla="*/ 6 w 7"/>
                  <a:gd name="T3" fmla="*/ 3 h 3"/>
                  <a:gd name="T4" fmla="*/ 7 w 7"/>
                  <a:gd name="T5" fmla="*/ 3 h 3"/>
                  <a:gd name="T6" fmla="*/ 7 w 7"/>
                  <a:gd name="T7" fmla="*/ 1 h 3"/>
                  <a:gd name="T8" fmla="*/ 6 w 7"/>
                  <a:gd name="T9" fmla="*/ 1 h 3"/>
                  <a:gd name="T10" fmla="*/ 5 w 7"/>
                  <a:gd name="T11" fmla="*/ 1 h 3"/>
                  <a:gd name="T12" fmla="*/ 3 w 7"/>
                  <a:gd name="T13" fmla="*/ 1 h 3"/>
                  <a:gd name="T14" fmla="*/ 2 w 7"/>
                  <a:gd name="T15" fmla="*/ 0 h 3"/>
                  <a:gd name="T16" fmla="*/ 2 w 7"/>
                  <a:gd name="T17" fmla="*/ 0 h 3"/>
                  <a:gd name="T18" fmla="*/ 0 w 7"/>
                  <a:gd name="T19" fmla="*/ 2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3">
                    <a:moveTo>
                      <a:pt x="0" y="2"/>
                    </a:moveTo>
                    <a:cubicBezTo>
                      <a:pt x="2" y="2"/>
                      <a:pt x="5" y="3"/>
                      <a:pt x="6" y="3"/>
                    </a:cubicBezTo>
                    <a:cubicBezTo>
                      <a:pt x="6" y="3"/>
                      <a:pt x="6" y="3"/>
                      <a:pt x="7" y="3"/>
                    </a:cubicBezTo>
                    <a:cubicBezTo>
                      <a:pt x="7" y="2"/>
                      <a:pt x="7" y="1"/>
                      <a:pt x="7" y="1"/>
                    </a:cubicBezTo>
                    <a:cubicBezTo>
                      <a:pt x="6" y="1"/>
                      <a:pt x="6" y="1"/>
                      <a:pt x="6" y="1"/>
                    </a:cubicBezTo>
                    <a:cubicBezTo>
                      <a:pt x="5" y="1"/>
                      <a:pt x="5" y="1"/>
                      <a:pt x="5" y="1"/>
                    </a:cubicBezTo>
                    <a:cubicBezTo>
                      <a:pt x="5" y="1"/>
                      <a:pt x="4" y="1"/>
                      <a:pt x="3" y="1"/>
                    </a:cubicBezTo>
                    <a:cubicBezTo>
                      <a:pt x="3" y="0"/>
                      <a:pt x="3" y="0"/>
                      <a:pt x="2" y="0"/>
                    </a:cubicBezTo>
                    <a:cubicBezTo>
                      <a:pt x="2" y="0"/>
                      <a:pt x="2" y="0"/>
                      <a:pt x="2" y="0"/>
                    </a:cubicBezTo>
                    <a:cubicBezTo>
                      <a:pt x="2" y="0"/>
                      <a:pt x="2" y="0"/>
                      <a:pt x="0" y="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06" name="Freeform 195">
                <a:extLst>
                  <a:ext uri="{FF2B5EF4-FFF2-40B4-BE49-F238E27FC236}">
                    <a16:creationId xmlns:a16="http://schemas.microsoft.com/office/drawing/2014/main" id="{A56FD6F2-4DBF-4233-A78E-C9AB35F86313}"/>
                  </a:ext>
                </a:extLst>
              </p:cNvPr>
              <p:cNvSpPr>
                <a:spLocks/>
              </p:cNvSpPr>
              <p:nvPr userDrawn="1"/>
            </p:nvSpPr>
            <p:spPr bwMode="auto">
              <a:xfrm>
                <a:off x="2082" y="2562"/>
                <a:ext cx="102" cy="55"/>
              </a:xfrm>
              <a:custGeom>
                <a:avLst/>
                <a:gdLst>
                  <a:gd name="T0" fmla="*/ 4 w 17"/>
                  <a:gd name="T1" fmla="*/ 8 h 9"/>
                  <a:gd name="T2" fmla="*/ 5 w 17"/>
                  <a:gd name="T3" fmla="*/ 8 h 9"/>
                  <a:gd name="T4" fmla="*/ 5 w 17"/>
                  <a:gd name="T5" fmla="*/ 9 h 9"/>
                  <a:gd name="T6" fmla="*/ 6 w 17"/>
                  <a:gd name="T7" fmla="*/ 9 h 9"/>
                  <a:gd name="T8" fmla="*/ 7 w 17"/>
                  <a:gd name="T9" fmla="*/ 8 h 9"/>
                  <a:gd name="T10" fmla="*/ 7 w 17"/>
                  <a:gd name="T11" fmla="*/ 8 h 9"/>
                  <a:gd name="T12" fmla="*/ 7 w 17"/>
                  <a:gd name="T13" fmla="*/ 7 h 9"/>
                  <a:gd name="T14" fmla="*/ 8 w 17"/>
                  <a:gd name="T15" fmla="*/ 6 h 9"/>
                  <a:gd name="T16" fmla="*/ 11 w 17"/>
                  <a:gd name="T17" fmla="*/ 5 h 9"/>
                  <a:gd name="T18" fmla="*/ 12 w 17"/>
                  <a:gd name="T19" fmla="*/ 4 h 9"/>
                  <a:gd name="T20" fmla="*/ 13 w 17"/>
                  <a:gd name="T21" fmla="*/ 4 h 9"/>
                  <a:gd name="T22" fmla="*/ 14 w 17"/>
                  <a:gd name="T23" fmla="*/ 4 h 9"/>
                  <a:gd name="T24" fmla="*/ 14 w 17"/>
                  <a:gd name="T25" fmla="*/ 4 h 9"/>
                  <a:gd name="T26" fmla="*/ 17 w 17"/>
                  <a:gd name="T27" fmla="*/ 3 h 9"/>
                  <a:gd name="T28" fmla="*/ 16 w 17"/>
                  <a:gd name="T29" fmla="*/ 2 h 9"/>
                  <a:gd name="T30" fmla="*/ 14 w 17"/>
                  <a:gd name="T31" fmla="*/ 1 h 9"/>
                  <a:gd name="T32" fmla="*/ 11 w 17"/>
                  <a:gd name="T33" fmla="*/ 0 h 9"/>
                  <a:gd name="T34" fmla="*/ 8 w 17"/>
                  <a:gd name="T35" fmla="*/ 1 h 9"/>
                  <a:gd name="T36" fmla="*/ 7 w 17"/>
                  <a:gd name="T37" fmla="*/ 1 h 9"/>
                  <a:gd name="T38" fmla="*/ 5 w 17"/>
                  <a:gd name="T39" fmla="*/ 1 h 9"/>
                  <a:gd name="T40" fmla="*/ 4 w 17"/>
                  <a:gd name="T41" fmla="*/ 1 h 9"/>
                  <a:gd name="T42" fmla="*/ 2 w 17"/>
                  <a:gd name="T43" fmla="*/ 1 h 9"/>
                  <a:gd name="T44" fmla="*/ 2 w 17"/>
                  <a:gd name="T45" fmla="*/ 1 h 9"/>
                  <a:gd name="T46" fmla="*/ 1 w 17"/>
                  <a:gd name="T47" fmla="*/ 3 h 9"/>
                  <a:gd name="T48" fmla="*/ 0 w 17"/>
                  <a:gd name="T49" fmla="*/ 4 h 9"/>
                  <a:gd name="T50" fmla="*/ 0 w 17"/>
                  <a:gd name="T51" fmla="*/ 5 h 9"/>
                  <a:gd name="T52" fmla="*/ 1 w 17"/>
                  <a:gd name="T53" fmla="*/ 5 h 9"/>
                  <a:gd name="T54" fmla="*/ 2 w 17"/>
                  <a:gd name="T55" fmla="*/ 6 h 9"/>
                  <a:gd name="T56" fmla="*/ 3 w 17"/>
                  <a:gd name="T57" fmla="*/ 6 h 9"/>
                  <a:gd name="T58" fmla="*/ 4 w 17"/>
                  <a:gd name="T59" fmla="*/ 6 h 9"/>
                  <a:gd name="T60" fmla="*/ 4 w 17"/>
                  <a:gd name="T61" fmla="*/ 8 h 9"/>
                  <a:gd name="T62" fmla="*/ 4 w 17"/>
                  <a:gd name="T63"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 h="9">
                    <a:moveTo>
                      <a:pt x="4" y="8"/>
                    </a:moveTo>
                    <a:cubicBezTo>
                      <a:pt x="4" y="8"/>
                      <a:pt x="4" y="8"/>
                      <a:pt x="5" y="8"/>
                    </a:cubicBezTo>
                    <a:cubicBezTo>
                      <a:pt x="5" y="8"/>
                      <a:pt x="5" y="9"/>
                      <a:pt x="5" y="9"/>
                    </a:cubicBezTo>
                    <a:cubicBezTo>
                      <a:pt x="6" y="9"/>
                      <a:pt x="6" y="9"/>
                      <a:pt x="6" y="9"/>
                    </a:cubicBezTo>
                    <a:cubicBezTo>
                      <a:pt x="6" y="9"/>
                      <a:pt x="7" y="8"/>
                      <a:pt x="7" y="8"/>
                    </a:cubicBezTo>
                    <a:cubicBezTo>
                      <a:pt x="7" y="8"/>
                      <a:pt x="7" y="8"/>
                      <a:pt x="7" y="8"/>
                    </a:cubicBezTo>
                    <a:cubicBezTo>
                      <a:pt x="6" y="8"/>
                      <a:pt x="6" y="7"/>
                      <a:pt x="7" y="7"/>
                    </a:cubicBezTo>
                    <a:cubicBezTo>
                      <a:pt x="7" y="6"/>
                      <a:pt x="7" y="6"/>
                      <a:pt x="8" y="6"/>
                    </a:cubicBezTo>
                    <a:cubicBezTo>
                      <a:pt x="9" y="6"/>
                      <a:pt x="10" y="6"/>
                      <a:pt x="11" y="5"/>
                    </a:cubicBezTo>
                    <a:cubicBezTo>
                      <a:pt x="11" y="4"/>
                      <a:pt x="12" y="4"/>
                      <a:pt x="12" y="4"/>
                    </a:cubicBezTo>
                    <a:cubicBezTo>
                      <a:pt x="13" y="4"/>
                      <a:pt x="13" y="4"/>
                      <a:pt x="13" y="4"/>
                    </a:cubicBezTo>
                    <a:cubicBezTo>
                      <a:pt x="13" y="4"/>
                      <a:pt x="14" y="4"/>
                      <a:pt x="14" y="4"/>
                    </a:cubicBezTo>
                    <a:cubicBezTo>
                      <a:pt x="14" y="4"/>
                      <a:pt x="14" y="4"/>
                      <a:pt x="14" y="4"/>
                    </a:cubicBezTo>
                    <a:cubicBezTo>
                      <a:pt x="15" y="3"/>
                      <a:pt x="16" y="3"/>
                      <a:pt x="17" y="3"/>
                    </a:cubicBezTo>
                    <a:cubicBezTo>
                      <a:pt x="17" y="2"/>
                      <a:pt x="16" y="2"/>
                      <a:pt x="16" y="2"/>
                    </a:cubicBezTo>
                    <a:cubicBezTo>
                      <a:pt x="15" y="2"/>
                      <a:pt x="14" y="1"/>
                      <a:pt x="14" y="1"/>
                    </a:cubicBezTo>
                    <a:cubicBezTo>
                      <a:pt x="13" y="0"/>
                      <a:pt x="12" y="0"/>
                      <a:pt x="11" y="0"/>
                    </a:cubicBezTo>
                    <a:cubicBezTo>
                      <a:pt x="10" y="0"/>
                      <a:pt x="8" y="1"/>
                      <a:pt x="8" y="1"/>
                    </a:cubicBezTo>
                    <a:cubicBezTo>
                      <a:pt x="7" y="1"/>
                      <a:pt x="7" y="1"/>
                      <a:pt x="7" y="1"/>
                    </a:cubicBezTo>
                    <a:cubicBezTo>
                      <a:pt x="6" y="1"/>
                      <a:pt x="6" y="1"/>
                      <a:pt x="5" y="1"/>
                    </a:cubicBezTo>
                    <a:cubicBezTo>
                      <a:pt x="5" y="1"/>
                      <a:pt x="4" y="1"/>
                      <a:pt x="4" y="1"/>
                    </a:cubicBezTo>
                    <a:cubicBezTo>
                      <a:pt x="3" y="1"/>
                      <a:pt x="3" y="1"/>
                      <a:pt x="2" y="1"/>
                    </a:cubicBezTo>
                    <a:cubicBezTo>
                      <a:pt x="2" y="1"/>
                      <a:pt x="2" y="1"/>
                      <a:pt x="2" y="1"/>
                    </a:cubicBezTo>
                    <a:cubicBezTo>
                      <a:pt x="2" y="2"/>
                      <a:pt x="1" y="2"/>
                      <a:pt x="1" y="3"/>
                    </a:cubicBezTo>
                    <a:cubicBezTo>
                      <a:pt x="0" y="3"/>
                      <a:pt x="0" y="4"/>
                      <a:pt x="0" y="4"/>
                    </a:cubicBezTo>
                    <a:cubicBezTo>
                      <a:pt x="0" y="4"/>
                      <a:pt x="0" y="5"/>
                      <a:pt x="0" y="5"/>
                    </a:cubicBezTo>
                    <a:cubicBezTo>
                      <a:pt x="0" y="5"/>
                      <a:pt x="0" y="5"/>
                      <a:pt x="1" y="5"/>
                    </a:cubicBezTo>
                    <a:cubicBezTo>
                      <a:pt x="1" y="6"/>
                      <a:pt x="2" y="6"/>
                      <a:pt x="2" y="6"/>
                    </a:cubicBezTo>
                    <a:cubicBezTo>
                      <a:pt x="3" y="6"/>
                      <a:pt x="3" y="6"/>
                      <a:pt x="3" y="6"/>
                    </a:cubicBezTo>
                    <a:cubicBezTo>
                      <a:pt x="3" y="6"/>
                      <a:pt x="4" y="6"/>
                      <a:pt x="4" y="6"/>
                    </a:cubicBezTo>
                    <a:cubicBezTo>
                      <a:pt x="4" y="6"/>
                      <a:pt x="4" y="7"/>
                      <a:pt x="4" y="8"/>
                    </a:cubicBezTo>
                    <a:cubicBezTo>
                      <a:pt x="4" y="8"/>
                      <a:pt x="4" y="8"/>
                      <a:pt x="4" y="8"/>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07" name="Freeform 196">
                <a:extLst>
                  <a:ext uri="{FF2B5EF4-FFF2-40B4-BE49-F238E27FC236}">
                    <a16:creationId xmlns:a16="http://schemas.microsoft.com/office/drawing/2014/main" id="{FCD6DE67-EAD7-4E4E-9782-8F6612670626}"/>
                  </a:ext>
                </a:extLst>
              </p:cNvPr>
              <p:cNvSpPr>
                <a:spLocks/>
              </p:cNvSpPr>
              <p:nvPr userDrawn="1"/>
            </p:nvSpPr>
            <p:spPr bwMode="auto">
              <a:xfrm>
                <a:off x="2082" y="2562"/>
                <a:ext cx="102" cy="55"/>
              </a:xfrm>
              <a:custGeom>
                <a:avLst/>
                <a:gdLst>
                  <a:gd name="T0" fmla="*/ 4 w 17"/>
                  <a:gd name="T1" fmla="*/ 8 h 9"/>
                  <a:gd name="T2" fmla="*/ 5 w 17"/>
                  <a:gd name="T3" fmla="*/ 8 h 9"/>
                  <a:gd name="T4" fmla="*/ 5 w 17"/>
                  <a:gd name="T5" fmla="*/ 9 h 9"/>
                  <a:gd name="T6" fmla="*/ 6 w 17"/>
                  <a:gd name="T7" fmla="*/ 9 h 9"/>
                  <a:gd name="T8" fmla="*/ 7 w 17"/>
                  <a:gd name="T9" fmla="*/ 8 h 9"/>
                  <a:gd name="T10" fmla="*/ 7 w 17"/>
                  <a:gd name="T11" fmla="*/ 8 h 9"/>
                  <a:gd name="T12" fmla="*/ 7 w 17"/>
                  <a:gd name="T13" fmla="*/ 7 h 9"/>
                  <a:gd name="T14" fmla="*/ 8 w 17"/>
                  <a:gd name="T15" fmla="*/ 6 h 9"/>
                  <a:gd name="T16" fmla="*/ 11 w 17"/>
                  <a:gd name="T17" fmla="*/ 5 h 9"/>
                  <a:gd name="T18" fmla="*/ 12 w 17"/>
                  <a:gd name="T19" fmla="*/ 4 h 9"/>
                  <a:gd name="T20" fmla="*/ 13 w 17"/>
                  <a:gd name="T21" fmla="*/ 4 h 9"/>
                  <a:gd name="T22" fmla="*/ 14 w 17"/>
                  <a:gd name="T23" fmla="*/ 4 h 9"/>
                  <a:gd name="T24" fmla="*/ 14 w 17"/>
                  <a:gd name="T25" fmla="*/ 4 h 9"/>
                  <a:gd name="T26" fmla="*/ 17 w 17"/>
                  <a:gd name="T27" fmla="*/ 3 h 9"/>
                  <a:gd name="T28" fmla="*/ 16 w 17"/>
                  <a:gd name="T29" fmla="*/ 2 h 9"/>
                  <a:gd name="T30" fmla="*/ 14 w 17"/>
                  <a:gd name="T31" fmla="*/ 1 h 9"/>
                  <a:gd name="T32" fmla="*/ 11 w 17"/>
                  <a:gd name="T33" fmla="*/ 0 h 9"/>
                  <a:gd name="T34" fmla="*/ 8 w 17"/>
                  <a:gd name="T35" fmla="*/ 1 h 9"/>
                  <a:gd name="T36" fmla="*/ 7 w 17"/>
                  <a:gd name="T37" fmla="*/ 1 h 9"/>
                  <a:gd name="T38" fmla="*/ 5 w 17"/>
                  <a:gd name="T39" fmla="*/ 1 h 9"/>
                  <a:gd name="T40" fmla="*/ 4 w 17"/>
                  <a:gd name="T41" fmla="*/ 1 h 9"/>
                  <a:gd name="T42" fmla="*/ 2 w 17"/>
                  <a:gd name="T43" fmla="*/ 1 h 9"/>
                  <a:gd name="T44" fmla="*/ 2 w 17"/>
                  <a:gd name="T45" fmla="*/ 1 h 9"/>
                  <a:gd name="T46" fmla="*/ 1 w 17"/>
                  <a:gd name="T47" fmla="*/ 3 h 9"/>
                  <a:gd name="T48" fmla="*/ 0 w 17"/>
                  <a:gd name="T49" fmla="*/ 4 h 9"/>
                  <a:gd name="T50" fmla="*/ 0 w 17"/>
                  <a:gd name="T51" fmla="*/ 5 h 9"/>
                  <a:gd name="T52" fmla="*/ 1 w 17"/>
                  <a:gd name="T53" fmla="*/ 5 h 9"/>
                  <a:gd name="T54" fmla="*/ 2 w 17"/>
                  <a:gd name="T55" fmla="*/ 6 h 9"/>
                  <a:gd name="T56" fmla="*/ 3 w 17"/>
                  <a:gd name="T57" fmla="*/ 6 h 9"/>
                  <a:gd name="T58" fmla="*/ 4 w 17"/>
                  <a:gd name="T59" fmla="*/ 6 h 9"/>
                  <a:gd name="T60" fmla="*/ 4 w 17"/>
                  <a:gd name="T61" fmla="*/ 8 h 9"/>
                  <a:gd name="T62" fmla="*/ 4 w 17"/>
                  <a:gd name="T63"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 h="9">
                    <a:moveTo>
                      <a:pt x="4" y="8"/>
                    </a:moveTo>
                    <a:cubicBezTo>
                      <a:pt x="4" y="8"/>
                      <a:pt x="4" y="8"/>
                      <a:pt x="5" y="8"/>
                    </a:cubicBezTo>
                    <a:cubicBezTo>
                      <a:pt x="5" y="8"/>
                      <a:pt x="5" y="9"/>
                      <a:pt x="5" y="9"/>
                    </a:cubicBezTo>
                    <a:cubicBezTo>
                      <a:pt x="6" y="9"/>
                      <a:pt x="6" y="9"/>
                      <a:pt x="6" y="9"/>
                    </a:cubicBezTo>
                    <a:cubicBezTo>
                      <a:pt x="6" y="9"/>
                      <a:pt x="7" y="8"/>
                      <a:pt x="7" y="8"/>
                    </a:cubicBezTo>
                    <a:cubicBezTo>
                      <a:pt x="7" y="8"/>
                      <a:pt x="7" y="8"/>
                      <a:pt x="7" y="8"/>
                    </a:cubicBezTo>
                    <a:cubicBezTo>
                      <a:pt x="6" y="8"/>
                      <a:pt x="6" y="7"/>
                      <a:pt x="7" y="7"/>
                    </a:cubicBezTo>
                    <a:cubicBezTo>
                      <a:pt x="7" y="6"/>
                      <a:pt x="7" y="6"/>
                      <a:pt x="8" y="6"/>
                    </a:cubicBezTo>
                    <a:cubicBezTo>
                      <a:pt x="9" y="6"/>
                      <a:pt x="10" y="6"/>
                      <a:pt x="11" y="5"/>
                    </a:cubicBezTo>
                    <a:cubicBezTo>
                      <a:pt x="11" y="4"/>
                      <a:pt x="12" y="4"/>
                      <a:pt x="12" y="4"/>
                    </a:cubicBezTo>
                    <a:cubicBezTo>
                      <a:pt x="13" y="4"/>
                      <a:pt x="13" y="4"/>
                      <a:pt x="13" y="4"/>
                    </a:cubicBezTo>
                    <a:cubicBezTo>
                      <a:pt x="13" y="4"/>
                      <a:pt x="14" y="4"/>
                      <a:pt x="14" y="4"/>
                    </a:cubicBezTo>
                    <a:cubicBezTo>
                      <a:pt x="14" y="4"/>
                      <a:pt x="14" y="4"/>
                      <a:pt x="14" y="4"/>
                    </a:cubicBezTo>
                    <a:cubicBezTo>
                      <a:pt x="15" y="3"/>
                      <a:pt x="16" y="3"/>
                      <a:pt x="17" y="3"/>
                    </a:cubicBezTo>
                    <a:cubicBezTo>
                      <a:pt x="17" y="2"/>
                      <a:pt x="16" y="2"/>
                      <a:pt x="16" y="2"/>
                    </a:cubicBezTo>
                    <a:cubicBezTo>
                      <a:pt x="15" y="2"/>
                      <a:pt x="14" y="1"/>
                      <a:pt x="14" y="1"/>
                    </a:cubicBezTo>
                    <a:cubicBezTo>
                      <a:pt x="13" y="0"/>
                      <a:pt x="12" y="0"/>
                      <a:pt x="11" y="0"/>
                    </a:cubicBezTo>
                    <a:cubicBezTo>
                      <a:pt x="10" y="0"/>
                      <a:pt x="8" y="1"/>
                      <a:pt x="8" y="1"/>
                    </a:cubicBezTo>
                    <a:cubicBezTo>
                      <a:pt x="7" y="1"/>
                      <a:pt x="7" y="1"/>
                      <a:pt x="7" y="1"/>
                    </a:cubicBezTo>
                    <a:cubicBezTo>
                      <a:pt x="6" y="1"/>
                      <a:pt x="6" y="1"/>
                      <a:pt x="5" y="1"/>
                    </a:cubicBezTo>
                    <a:cubicBezTo>
                      <a:pt x="5" y="1"/>
                      <a:pt x="4" y="1"/>
                      <a:pt x="4" y="1"/>
                    </a:cubicBezTo>
                    <a:cubicBezTo>
                      <a:pt x="3" y="1"/>
                      <a:pt x="3" y="1"/>
                      <a:pt x="2" y="1"/>
                    </a:cubicBezTo>
                    <a:cubicBezTo>
                      <a:pt x="2" y="1"/>
                      <a:pt x="2" y="1"/>
                      <a:pt x="2" y="1"/>
                    </a:cubicBezTo>
                    <a:cubicBezTo>
                      <a:pt x="2" y="2"/>
                      <a:pt x="1" y="2"/>
                      <a:pt x="1" y="3"/>
                    </a:cubicBezTo>
                    <a:cubicBezTo>
                      <a:pt x="0" y="3"/>
                      <a:pt x="0" y="4"/>
                      <a:pt x="0" y="4"/>
                    </a:cubicBezTo>
                    <a:cubicBezTo>
                      <a:pt x="0" y="4"/>
                      <a:pt x="0" y="5"/>
                      <a:pt x="0" y="5"/>
                    </a:cubicBezTo>
                    <a:cubicBezTo>
                      <a:pt x="0" y="5"/>
                      <a:pt x="0" y="5"/>
                      <a:pt x="1" y="5"/>
                    </a:cubicBezTo>
                    <a:cubicBezTo>
                      <a:pt x="1" y="6"/>
                      <a:pt x="2" y="6"/>
                      <a:pt x="2" y="6"/>
                    </a:cubicBezTo>
                    <a:cubicBezTo>
                      <a:pt x="3" y="6"/>
                      <a:pt x="3" y="6"/>
                      <a:pt x="3" y="6"/>
                    </a:cubicBezTo>
                    <a:cubicBezTo>
                      <a:pt x="3" y="6"/>
                      <a:pt x="4" y="6"/>
                      <a:pt x="4" y="6"/>
                    </a:cubicBezTo>
                    <a:cubicBezTo>
                      <a:pt x="4" y="6"/>
                      <a:pt x="4" y="7"/>
                      <a:pt x="4" y="8"/>
                    </a:cubicBezTo>
                    <a:cubicBezTo>
                      <a:pt x="4" y="8"/>
                      <a:pt x="4" y="8"/>
                      <a:pt x="4" y="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08" name="Freeform 197">
                <a:extLst>
                  <a:ext uri="{FF2B5EF4-FFF2-40B4-BE49-F238E27FC236}">
                    <a16:creationId xmlns:a16="http://schemas.microsoft.com/office/drawing/2014/main" id="{CAF3A49A-E0AD-4A68-AD66-5C82EE5454BB}"/>
                  </a:ext>
                </a:extLst>
              </p:cNvPr>
              <p:cNvSpPr>
                <a:spLocks/>
              </p:cNvSpPr>
              <p:nvPr userDrawn="1"/>
            </p:nvSpPr>
            <p:spPr bwMode="auto">
              <a:xfrm>
                <a:off x="1597" y="2248"/>
                <a:ext cx="527" cy="332"/>
              </a:xfrm>
              <a:custGeom>
                <a:avLst/>
                <a:gdLst>
                  <a:gd name="T0" fmla="*/ 68 w 88"/>
                  <a:gd name="T1" fmla="*/ 53 h 55"/>
                  <a:gd name="T2" fmla="*/ 74 w 88"/>
                  <a:gd name="T3" fmla="*/ 52 h 55"/>
                  <a:gd name="T4" fmla="*/ 75 w 88"/>
                  <a:gd name="T5" fmla="*/ 50 h 55"/>
                  <a:gd name="T6" fmla="*/ 75 w 88"/>
                  <a:gd name="T7" fmla="*/ 48 h 55"/>
                  <a:gd name="T8" fmla="*/ 80 w 88"/>
                  <a:gd name="T9" fmla="*/ 46 h 55"/>
                  <a:gd name="T10" fmla="*/ 83 w 88"/>
                  <a:gd name="T11" fmla="*/ 45 h 55"/>
                  <a:gd name="T12" fmla="*/ 85 w 88"/>
                  <a:gd name="T13" fmla="*/ 42 h 55"/>
                  <a:gd name="T14" fmla="*/ 87 w 88"/>
                  <a:gd name="T15" fmla="*/ 38 h 55"/>
                  <a:gd name="T16" fmla="*/ 87 w 88"/>
                  <a:gd name="T17" fmla="*/ 36 h 55"/>
                  <a:gd name="T18" fmla="*/ 82 w 88"/>
                  <a:gd name="T19" fmla="*/ 35 h 55"/>
                  <a:gd name="T20" fmla="*/ 77 w 88"/>
                  <a:gd name="T21" fmla="*/ 40 h 55"/>
                  <a:gd name="T22" fmla="*/ 74 w 88"/>
                  <a:gd name="T23" fmla="*/ 44 h 55"/>
                  <a:gd name="T24" fmla="*/ 72 w 88"/>
                  <a:gd name="T25" fmla="*/ 44 h 55"/>
                  <a:gd name="T26" fmla="*/ 65 w 88"/>
                  <a:gd name="T27" fmla="*/ 46 h 55"/>
                  <a:gd name="T28" fmla="*/ 62 w 88"/>
                  <a:gd name="T29" fmla="*/ 44 h 55"/>
                  <a:gd name="T30" fmla="*/ 57 w 88"/>
                  <a:gd name="T31" fmla="*/ 37 h 55"/>
                  <a:gd name="T32" fmla="*/ 57 w 88"/>
                  <a:gd name="T33" fmla="*/ 23 h 55"/>
                  <a:gd name="T34" fmla="*/ 56 w 88"/>
                  <a:gd name="T35" fmla="*/ 22 h 55"/>
                  <a:gd name="T36" fmla="*/ 51 w 88"/>
                  <a:gd name="T37" fmla="*/ 19 h 55"/>
                  <a:gd name="T38" fmla="*/ 50 w 88"/>
                  <a:gd name="T39" fmla="*/ 16 h 55"/>
                  <a:gd name="T40" fmla="*/ 41 w 88"/>
                  <a:gd name="T41" fmla="*/ 11 h 55"/>
                  <a:gd name="T42" fmla="*/ 38 w 88"/>
                  <a:gd name="T43" fmla="*/ 11 h 55"/>
                  <a:gd name="T44" fmla="*/ 34 w 88"/>
                  <a:gd name="T45" fmla="*/ 6 h 55"/>
                  <a:gd name="T46" fmla="*/ 25 w 88"/>
                  <a:gd name="T47" fmla="*/ 4 h 55"/>
                  <a:gd name="T48" fmla="*/ 17 w 88"/>
                  <a:gd name="T49" fmla="*/ 5 h 55"/>
                  <a:gd name="T50" fmla="*/ 0 w 88"/>
                  <a:gd name="T51" fmla="*/ 1 h 55"/>
                  <a:gd name="T52" fmla="*/ 6 w 88"/>
                  <a:gd name="T53" fmla="*/ 11 h 55"/>
                  <a:gd name="T54" fmla="*/ 8 w 88"/>
                  <a:gd name="T55" fmla="*/ 16 h 55"/>
                  <a:gd name="T56" fmla="*/ 6 w 88"/>
                  <a:gd name="T57" fmla="*/ 16 h 55"/>
                  <a:gd name="T58" fmla="*/ 12 w 88"/>
                  <a:gd name="T59" fmla="*/ 20 h 55"/>
                  <a:gd name="T60" fmla="*/ 14 w 88"/>
                  <a:gd name="T61" fmla="*/ 24 h 55"/>
                  <a:gd name="T62" fmla="*/ 17 w 88"/>
                  <a:gd name="T63" fmla="*/ 27 h 55"/>
                  <a:gd name="T64" fmla="*/ 21 w 88"/>
                  <a:gd name="T65" fmla="*/ 30 h 55"/>
                  <a:gd name="T66" fmla="*/ 19 w 88"/>
                  <a:gd name="T67" fmla="*/ 27 h 55"/>
                  <a:gd name="T68" fmla="*/ 18 w 88"/>
                  <a:gd name="T69" fmla="*/ 24 h 55"/>
                  <a:gd name="T70" fmla="*/ 12 w 88"/>
                  <a:gd name="T71" fmla="*/ 16 h 55"/>
                  <a:gd name="T72" fmla="*/ 10 w 88"/>
                  <a:gd name="T73" fmla="*/ 12 h 55"/>
                  <a:gd name="T74" fmla="*/ 8 w 88"/>
                  <a:gd name="T75" fmla="*/ 10 h 55"/>
                  <a:gd name="T76" fmla="*/ 6 w 88"/>
                  <a:gd name="T77" fmla="*/ 3 h 55"/>
                  <a:gd name="T78" fmla="*/ 7 w 88"/>
                  <a:gd name="T79" fmla="*/ 3 h 55"/>
                  <a:gd name="T80" fmla="*/ 10 w 88"/>
                  <a:gd name="T81" fmla="*/ 4 h 55"/>
                  <a:gd name="T82" fmla="*/ 11 w 88"/>
                  <a:gd name="T83" fmla="*/ 4 h 55"/>
                  <a:gd name="T84" fmla="*/ 12 w 88"/>
                  <a:gd name="T85" fmla="*/ 8 h 55"/>
                  <a:gd name="T86" fmla="*/ 13 w 88"/>
                  <a:gd name="T87" fmla="*/ 13 h 55"/>
                  <a:gd name="T88" fmla="*/ 17 w 88"/>
                  <a:gd name="T89" fmla="*/ 15 h 55"/>
                  <a:gd name="T90" fmla="*/ 21 w 88"/>
                  <a:gd name="T91" fmla="*/ 18 h 55"/>
                  <a:gd name="T92" fmla="*/ 22 w 88"/>
                  <a:gd name="T93" fmla="*/ 21 h 55"/>
                  <a:gd name="T94" fmla="*/ 25 w 88"/>
                  <a:gd name="T95" fmla="*/ 24 h 55"/>
                  <a:gd name="T96" fmla="*/ 34 w 88"/>
                  <a:gd name="T97" fmla="*/ 35 h 55"/>
                  <a:gd name="T98" fmla="*/ 34 w 88"/>
                  <a:gd name="T99" fmla="*/ 37 h 55"/>
                  <a:gd name="T100" fmla="*/ 33 w 88"/>
                  <a:gd name="T101" fmla="*/ 39 h 55"/>
                  <a:gd name="T102" fmla="*/ 40 w 88"/>
                  <a:gd name="T103" fmla="*/ 45 h 55"/>
                  <a:gd name="T104" fmla="*/ 46 w 88"/>
                  <a:gd name="T105" fmla="*/ 48 h 55"/>
                  <a:gd name="T106" fmla="*/ 59 w 88"/>
                  <a:gd name="T107" fmla="*/ 5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8" h="55">
                    <a:moveTo>
                      <a:pt x="64" y="51"/>
                    </a:moveTo>
                    <a:cubicBezTo>
                      <a:pt x="65" y="51"/>
                      <a:pt x="66" y="52"/>
                      <a:pt x="67" y="52"/>
                    </a:cubicBezTo>
                    <a:cubicBezTo>
                      <a:pt x="67" y="52"/>
                      <a:pt x="67" y="52"/>
                      <a:pt x="68" y="53"/>
                    </a:cubicBezTo>
                    <a:cubicBezTo>
                      <a:pt x="68" y="53"/>
                      <a:pt x="69" y="54"/>
                      <a:pt x="71" y="55"/>
                    </a:cubicBezTo>
                    <a:cubicBezTo>
                      <a:pt x="73" y="52"/>
                      <a:pt x="73" y="52"/>
                      <a:pt x="73" y="52"/>
                    </a:cubicBezTo>
                    <a:cubicBezTo>
                      <a:pt x="73" y="52"/>
                      <a:pt x="73" y="52"/>
                      <a:pt x="74" y="52"/>
                    </a:cubicBezTo>
                    <a:cubicBezTo>
                      <a:pt x="74" y="52"/>
                      <a:pt x="75" y="52"/>
                      <a:pt x="75" y="52"/>
                    </a:cubicBezTo>
                    <a:cubicBezTo>
                      <a:pt x="77" y="52"/>
                      <a:pt x="77" y="52"/>
                      <a:pt x="77" y="51"/>
                    </a:cubicBezTo>
                    <a:cubicBezTo>
                      <a:pt x="77" y="51"/>
                      <a:pt x="76" y="50"/>
                      <a:pt x="75" y="50"/>
                    </a:cubicBezTo>
                    <a:cubicBezTo>
                      <a:pt x="75" y="49"/>
                      <a:pt x="75" y="49"/>
                      <a:pt x="75" y="49"/>
                    </a:cubicBezTo>
                    <a:cubicBezTo>
                      <a:pt x="75" y="49"/>
                      <a:pt x="75" y="49"/>
                      <a:pt x="75" y="49"/>
                    </a:cubicBezTo>
                    <a:cubicBezTo>
                      <a:pt x="75" y="49"/>
                      <a:pt x="75" y="48"/>
                      <a:pt x="75" y="48"/>
                    </a:cubicBezTo>
                    <a:cubicBezTo>
                      <a:pt x="75" y="47"/>
                      <a:pt x="75" y="46"/>
                      <a:pt x="76" y="46"/>
                    </a:cubicBezTo>
                    <a:cubicBezTo>
                      <a:pt x="76" y="46"/>
                      <a:pt x="76" y="46"/>
                      <a:pt x="77" y="46"/>
                    </a:cubicBezTo>
                    <a:cubicBezTo>
                      <a:pt x="77" y="46"/>
                      <a:pt x="79" y="46"/>
                      <a:pt x="80" y="46"/>
                    </a:cubicBezTo>
                    <a:cubicBezTo>
                      <a:pt x="81" y="46"/>
                      <a:pt x="81" y="46"/>
                      <a:pt x="81" y="46"/>
                    </a:cubicBezTo>
                    <a:cubicBezTo>
                      <a:pt x="81" y="46"/>
                      <a:pt x="81" y="46"/>
                      <a:pt x="81" y="46"/>
                    </a:cubicBezTo>
                    <a:cubicBezTo>
                      <a:pt x="82" y="45"/>
                      <a:pt x="82" y="45"/>
                      <a:pt x="83" y="45"/>
                    </a:cubicBezTo>
                    <a:cubicBezTo>
                      <a:pt x="83" y="45"/>
                      <a:pt x="83" y="45"/>
                      <a:pt x="83" y="45"/>
                    </a:cubicBezTo>
                    <a:cubicBezTo>
                      <a:pt x="83" y="45"/>
                      <a:pt x="84" y="45"/>
                      <a:pt x="84" y="45"/>
                    </a:cubicBezTo>
                    <a:cubicBezTo>
                      <a:pt x="85" y="45"/>
                      <a:pt x="85" y="43"/>
                      <a:pt x="85" y="42"/>
                    </a:cubicBezTo>
                    <a:cubicBezTo>
                      <a:pt x="86" y="41"/>
                      <a:pt x="85" y="41"/>
                      <a:pt x="85" y="40"/>
                    </a:cubicBezTo>
                    <a:cubicBezTo>
                      <a:pt x="85" y="39"/>
                      <a:pt x="85" y="39"/>
                      <a:pt x="86" y="38"/>
                    </a:cubicBezTo>
                    <a:cubicBezTo>
                      <a:pt x="86" y="38"/>
                      <a:pt x="87" y="38"/>
                      <a:pt x="87" y="38"/>
                    </a:cubicBezTo>
                    <a:cubicBezTo>
                      <a:pt x="87" y="37"/>
                      <a:pt x="88" y="37"/>
                      <a:pt x="88" y="36"/>
                    </a:cubicBezTo>
                    <a:cubicBezTo>
                      <a:pt x="88" y="36"/>
                      <a:pt x="87" y="36"/>
                      <a:pt x="87" y="36"/>
                    </a:cubicBezTo>
                    <a:cubicBezTo>
                      <a:pt x="87" y="36"/>
                      <a:pt x="87" y="36"/>
                      <a:pt x="87" y="36"/>
                    </a:cubicBezTo>
                    <a:cubicBezTo>
                      <a:pt x="86" y="36"/>
                      <a:pt x="86" y="36"/>
                      <a:pt x="86" y="36"/>
                    </a:cubicBezTo>
                    <a:cubicBezTo>
                      <a:pt x="86" y="36"/>
                      <a:pt x="85" y="36"/>
                      <a:pt x="85" y="35"/>
                    </a:cubicBezTo>
                    <a:cubicBezTo>
                      <a:pt x="84" y="35"/>
                      <a:pt x="84" y="35"/>
                      <a:pt x="82" y="35"/>
                    </a:cubicBezTo>
                    <a:cubicBezTo>
                      <a:pt x="82" y="35"/>
                      <a:pt x="81" y="36"/>
                      <a:pt x="81" y="36"/>
                    </a:cubicBezTo>
                    <a:cubicBezTo>
                      <a:pt x="78" y="36"/>
                      <a:pt x="77" y="37"/>
                      <a:pt x="77" y="39"/>
                    </a:cubicBezTo>
                    <a:cubicBezTo>
                      <a:pt x="77" y="40"/>
                      <a:pt x="77" y="40"/>
                      <a:pt x="77" y="40"/>
                    </a:cubicBezTo>
                    <a:cubicBezTo>
                      <a:pt x="76" y="41"/>
                      <a:pt x="76" y="41"/>
                      <a:pt x="76" y="42"/>
                    </a:cubicBezTo>
                    <a:cubicBezTo>
                      <a:pt x="76" y="43"/>
                      <a:pt x="76" y="43"/>
                      <a:pt x="75" y="43"/>
                    </a:cubicBezTo>
                    <a:cubicBezTo>
                      <a:pt x="75" y="44"/>
                      <a:pt x="74" y="44"/>
                      <a:pt x="74" y="44"/>
                    </a:cubicBezTo>
                    <a:cubicBezTo>
                      <a:pt x="74" y="44"/>
                      <a:pt x="74" y="45"/>
                      <a:pt x="74" y="45"/>
                    </a:cubicBezTo>
                    <a:cubicBezTo>
                      <a:pt x="74" y="45"/>
                      <a:pt x="74" y="45"/>
                      <a:pt x="74" y="45"/>
                    </a:cubicBezTo>
                    <a:cubicBezTo>
                      <a:pt x="73" y="45"/>
                      <a:pt x="72" y="44"/>
                      <a:pt x="72" y="44"/>
                    </a:cubicBezTo>
                    <a:cubicBezTo>
                      <a:pt x="72" y="44"/>
                      <a:pt x="72" y="44"/>
                      <a:pt x="72" y="44"/>
                    </a:cubicBezTo>
                    <a:cubicBezTo>
                      <a:pt x="71" y="44"/>
                      <a:pt x="68" y="45"/>
                      <a:pt x="67" y="45"/>
                    </a:cubicBezTo>
                    <a:cubicBezTo>
                      <a:pt x="66" y="45"/>
                      <a:pt x="65" y="45"/>
                      <a:pt x="65" y="46"/>
                    </a:cubicBezTo>
                    <a:cubicBezTo>
                      <a:pt x="65" y="46"/>
                      <a:pt x="64" y="45"/>
                      <a:pt x="64" y="45"/>
                    </a:cubicBezTo>
                    <a:cubicBezTo>
                      <a:pt x="63" y="44"/>
                      <a:pt x="62" y="44"/>
                      <a:pt x="62" y="44"/>
                    </a:cubicBezTo>
                    <a:cubicBezTo>
                      <a:pt x="62" y="44"/>
                      <a:pt x="62" y="44"/>
                      <a:pt x="62" y="44"/>
                    </a:cubicBezTo>
                    <a:cubicBezTo>
                      <a:pt x="60" y="44"/>
                      <a:pt x="60" y="42"/>
                      <a:pt x="60" y="41"/>
                    </a:cubicBezTo>
                    <a:cubicBezTo>
                      <a:pt x="60" y="40"/>
                      <a:pt x="59" y="39"/>
                      <a:pt x="58" y="38"/>
                    </a:cubicBezTo>
                    <a:cubicBezTo>
                      <a:pt x="58" y="38"/>
                      <a:pt x="57" y="38"/>
                      <a:pt x="57" y="37"/>
                    </a:cubicBezTo>
                    <a:cubicBezTo>
                      <a:pt x="56" y="36"/>
                      <a:pt x="56" y="33"/>
                      <a:pt x="56" y="31"/>
                    </a:cubicBezTo>
                    <a:cubicBezTo>
                      <a:pt x="56" y="31"/>
                      <a:pt x="56" y="31"/>
                      <a:pt x="56" y="31"/>
                    </a:cubicBezTo>
                    <a:cubicBezTo>
                      <a:pt x="56" y="29"/>
                      <a:pt x="56" y="26"/>
                      <a:pt x="57" y="23"/>
                    </a:cubicBezTo>
                    <a:cubicBezTo>
                      <a:pt x="57" y="23"/>
                      <a:pt x="57" y="22"/>
                      <a:pt x="57" y="22"/>
                    </a:cubicBezTo>
                    <a:cubicBezTo>
                      <a:pt x="57" y="22"/>
                      <a:pt x="56" y="22"/>
                      <a:pt x="56" y="22"/>
                    </a:cubicBezTo>
                    <a:cubicBezTo>
                      <a:pt x="56" y="22"/>
                      <a:pt x="56" y="22"/>
                      <a:pt x="56" y="22"/>
                    </a:cubicBezTo>
                    <a:cubicBezTo>
                      <a:pt x="55" y="22"/>
                      <a:pt x="54" y="21"/>
                      <a:pt x="53" y="21"/>
                    </a:cubicBezTo>
                    <a:cubicBezTo>
                      <a:pt x="53" y="21"/>
                      <a:pt x="52" y="20"/>
                      <a:pt x="52" y="20"/>
                    </a:cubicBezTo>
                    <a:cubicBezTo>
                      <a:pt x="51" y="20"/>
                      <a:pt x="51" y="20"/>
                      <a:pt x="51" y="19"/>
                    </a:cubicBezTo>
                    <a:cubicBezTo>
                      <a:pt x="51" y="19"/>
                      <a:pt x="51" y="19"/>
                      <a:pt x="51" y="18"/>
                    </a:cubicBezTo>
                    <a:cubicBezTo>
                      <a:pt x="51" y="18"/>
                      <a:pt x="51" y="18"/>
                      <a:pt x="51" y="17"/>
                    </a:cubicBezTo>
                    <a:cubicBezTo>
                      <a:pt x="51" y="17"/>
                      <a:pt x="51" y="16"/>
                      <a:pt x="50" y="16"/>
                    </a:cubicBezTo>
                    <a:cubicBezTo>
                      <a:pt x="50" y="16"/>
                      <a:pt x="48" y="14"/>
                      <a:pt x="47" y="12"/>
                    </a:cubicBezTo>
                    <a:cubicBezTo>
                      <a:pt x="47" y="10"/>
                      <a:pt x="44" y="9"/>
                      <a:pt x="42" y="9"/>
                    </a:cubicBezTo>
                    <a:cubicBezTo>
                      <a:pt x="42" y="9"/>
                      <a:pt x="41" y="10"/>
                      <a:pt x="41" y="11"/>
                    </a:cubicBezTo>
                    <a:cubicBezTo>
                      <a:pt x="40" y="12"/>
                      <a:pt x="40" y="12"/>
                      <a:pt x="40" y="12"/>
                    </a:cubicBezTo>
                    <a:cubicBezTo>
                      <a:pt x="40" y="12"/>
                      <a:pt x="40" y="12"/>
                      <a:pt x="40" y="12"/>
                    </a:cubicBezTo>
                    <a:cubicBezTo>
                      <a:pt x="40" y="12"/>
                      <a:pt x="39" y="12"/>
                      <a:pt x="38" y="11"/>
                    </a:cubicBezTo>
                    <a:cubicBezTo>
                      <a:pt x="37" y="11"/>
                      <a:pt x="37" y="10"/>
                      <a:pt x="37" y="10"/>
                    </a:cubicBezTo>
                    <a:cubicBezTo>
                      <a:pt x="36" y="10"/>
                      <a:pt x="36" y="9"/>
                      <a:pt x="36" y="8"/>
                    </a:cubicBezTo>
                    <a:cubicBezTo>
                      <a:pt x="36" y="8"/>
                      <a:pt x="34" y="6"/>
                      <a:pt x="34" y="6"/>
                    </a:cubicBezTo>
                    <a:cubicBezTo>
                      <a:pt x="33" y="6"/>
                      <a:pt x="31" y="4"/>
                      <a:pt x="30" y="3"/>
                    </a:cubicBezTo>
                    <a:cubicBezTo>
                      <a:pt x="26" y="3"/>
                      <a:pt x="26" y="3"/>
                      <a:pt x="26" y="3"/>
                    </a:cubicBezTo>
                    <a:cubicBezTo>
                      <a:pt x="25" y="4"/>
                      <a:pt x="25" y="4"/>
                      <a:pt x="25" y="4"/>
                    </a:cubicBezTo>
                    <a:cubicBezTo>
                      <a:pt x="25" y="4"/>
                      <a:pt x="25" y="4"/>
                      <a:pt x="25" y="4"/>
                    </a:cubicBezTo>
                    <a:cubicBezTo>
                      <a:pt x="17" y="5"/>
                      <a:pt x="17" y="5"/>
                      <a:pt x="17" y="5"/>
                    </a:cubicBezTo>
                    <a:cubicBezTo>
                      <a:pt x="17" y="5"/>
                      <a:pt x="17" y="5"/>
                      <a:pt x="17" y="5"/>
                    </a:cubicBezTo>
                    <a:cubicBezTo>
                      <a:pt x="17" y="4"/>
                      <a:pt x="10" y="2"/>
                      <a:pt x="9" y="2"/>
                    </a:cubicBezTo>
                    <a:cubicBezTo>
                      <a:pt x="8" y="2"/>
                      <a:pt x="6" y="0"/>
                      <a:pt x="6" y="0"/>
                    </a:cubicBezTo>
                    <a:cubicBezTo>
                      <a:pt x="0" y="1"/>
                      <a:pt x="0" y="1"/>
                      <a:pt x="0" y="1"/>
                    </a:cubicBezTo>
                    <a:cubicBezTo>
                      <a:pt x="0" y="2"/>
                      <a:pt x="0" y="2"/>
                      <a:pt x="1" y="3"/>
                    </a:cubicBezTo>
                    <a:cubicBezTo>
                      <a:pt x="2" y="5"/>
                      <a:pt x="3" y="8"/>
                      <a:pt x="3" y="9"/>
                    </a:cubicBezTo>
                    <a:cubicBezTo>
                      <a:pt x="4" y="10"/>
                      <a:pt x="5" y="10"/>
                      <a:pt x="6" y="11"/>
                    </a:cubicBezTo>
                    <a:cubicBezTo>
                      <a:pt x="6" y="11"/>
                      <a:pt x="7" y="12"/>
                      <a:pt x="7" y="12"/>
                    </a:cubicBezTo>
                    <a:cubicBezTo>
                      <a:pt x="9" y="13"/>
                      <a:pt x="9" y="15"/>
                      <a:pt x="8" y="16"/>
                    </a:cubicBezTo>
                    <a:cubicBezTo>
                      <a:pt x="8" y="16"/>
                      <a:pt x="8" y="16"/>
                      <a:pt x="8" y="16"/>
                    </a:cubicBezTo>
                    <a:cubicBezTo>
                      <a:pt x="8" y="16"/>
                      <a:pt x="7" y="16"/>
                      <a:pt x="7" y="16"/>
                    </a:cubicBezTo>
                    <a:cubicBezTo>
                      <a:pt x="7" y="16"/>
                      <a:pt x="7" y="16"/>
                      <a:pt x="6" y="16"/>
                    </a:cubicBezTo>
                    <a:cubicBezTo>
                      <a:pt x="6" y="16"/>
                      <a:pt x="6" y="16"/>
                      <a:pt x="6" y="16"/>
                    </a:cubicBezTo>
                    <a:cubicBezTo>
                      <a:pt x="6" y="16"/>
                      <a:pt x="6" y="16"/>
                      <a:pt x="6" y="16"/>
                    </a:cubicBezTo>
                    <a:cubicBezTo>
                      <a:pt x="7" y="17"/>
                      <a:pt x="9" y="19"/>
                      <a:pt x="10" y="19"/>
                    </a:cubicBezTo>
                    <a:cubicBezTo>
                      <a:pt x="11" y="18"/>
                      <a:pt x="11" y="19"/>
                      <a:pt x="12" y="20"/>
                    </a:cubicBezTo>
                    <a:cubicBezTo>
                      <a:pt x="12" y="20"/>
                      <a:pt x="13" y="20"/>
                      <a:pt x="13" y="20"/>
                    </a:cubicBezTo>
                    <a:cubicBezTo>
                      <a:pt x="14" y="21"/>
                      <a:pt x="14" y="22"/>
                      <a:pt x="14" y="23"/>
                    </a:cubicBezTo>
                    <a:cubicBezTo>
                      <a:pt x="14" y="24"/>
                      <a:pt x="14" y="24"/>
                      <a:pt x="14" y="24"/>
                    </a:cubicBezTo>
                    <a:cubicBezTo>
                      <a:pt x="14" y="24"/>
                      <a:pt x="14" y="24"/>
                      <a:pt x="14" y="24"/>
                    </a:cubicBezTo>
                    <a:cubicBezTo>
                      <a:pt x="14" y="25"/>
                      <a:pt x="15" y="26"/>
                      <a:pt x="16" y="27"/>
                    </a:cubicBezTo>
                    <a:cubicBezTo>
                      <a:pt x="17" y="27"/>
                      <a:pt x="17" y="27"/>
                      <a:pt x="17" y="27"/>
                    </a:cubicBezTo>
                    <a:cubicBezTo>
                      <a:pt x="19" y="28"/>
                      <a:pt x="20" y="30"/>
                      <a:pt x="20" y="31"/>
                    </a:cubicBezTo>
                    <a:cubicBezTo>
                      <a:pt x="20" y="31"/>
                      <a:pt x="20" y="31"/>
                      <a:pt x="20" y="31"/>
                    </a:cubicBezTo>
                    <a:cubicBezTo>
                      <a:pt x="21" y="31"/>
                      <a:pt x="21" y="31"/>
                      <a:pt x="21" y="30"/>
                    </a:cubicBezTo>
                    <a:cubicBezTo>
                      <a:pt x="21" y="30"/>
                      <a:pt x="21" y="29"/>
                      <a:pt x="21" y="29"/>
                    </a:cubicBezTo>
                    <a:cubicBezTo>
                      <a:pt x="21" y="29"/>
                      <a:pt x="21" y="28"/>
                      <a:pt x="21" y="28"/>
                    </a:cubicBezTo>
                    <a:cubicBezTo>
                      <a:pt x="21" y="27"/>
                      <a:pt x="20" y="27"/>
                      <a:pt x="19" y="27"/>
                    </a:cubicBezTo>
                    <a:cubicBezTo>
                      <a:pt x="19" y="27"/>
                      <a:pt x="19" y="27"/>
                      <a:pt x="18" y="27"/>
                    </a:cubicBezTo>
                    <a:cubicBezTo>
                      <a:pt x="18" y="27"/>
                      <a:pt x="18" y="26"/>
                      <a:pt x="18" y="26"/>
                    </a:cubicBezTo>
                    <a:cubicBezTo>
                      <a:pt x="18" y="25"/>
                      <a:pt x="18" y="25"/>
                      <a:pt x="18" y="24"/>
                    </a:cubicBezTo>
                    <a:cubicBezTo>
                      <a:pt x="17" y="23"/>
                      <a:pt x="16" y="22"/>
                      <a:pt x="16" y="20"/>
                    </a:cubicBezTo>
                    <a:cubicBezTo>
                      <a:pt x="15" y="19"/>
                      <a:pt x="15" y="19"/>
                      <a:pt x="14" y="18"/>
                    </a:cubicBezTo>
                    <a:cubicBezTo>
                      <a:pt x="13" y="17"/>
                      <a:pt x="13" y="16"/>
                      <a:pt x="12" y="16"/>
                    </a:cubicBezTo>
                    <a:cubicBezTo>
                      <a:pt x="12" y="14"/>
                      <a:pt x="11" y="13"/>
                      <a:pt x="10" y="13"/>
                    </a:cubicBezTo>
                    <a:cubicBezTo>
                      <a:pt x="10" y="12"/>
                      <a:pt x="10" y="12"/>
                      <a:pt x="10" y="12"/>
                    </a:cubicBezTo>
                    <a:cubicBezTo>
                      <a:pt x="10" y="12"/>
                      <a:pt x="10" y="12"/>
                      <a:pt x="10" y="12"/>
                    </a:cubicBezTo>
                    <a:cubicBezTo>
                      <a:pt x="11" y="11"/>
                      <a:pt x="11" y="11"/>
                      <a:pt x="10" y="11"/>
                    </a:cubicBezTo>
                    <a:cubicBezTo>
                      <a:pt x="10" y="11"/>
                      <a:pt x="10" y="11"/>
                      <a:pt x="9" y="10"/>
                    </a:cubicBezTo>
                    <a:cubicBezTo>
                      <a:pt x="9" y="10"/>
                      <a:pt x="9" y="10"/>
                      <a:pt x="8" y="10"/>
                    </a:cubicBezTo>
                    <a:cubicBezTo>
                      <a:pt x="7" y="10"/>
                      <a:pt x="7" y="9"/>
                      <a:pt x="7" y="8"/>
                    </a:cubicBezTo>
                    <a:cubicBezTo>
                      <a:pt x="7" y="7"/>
                      <a:pt x="6" y="4"/>
                      <a:pt x="6" y="3"/>
                    </a:cubicBezTo>
                    <a:cubicBezTo>
                      <a:pt x="5" y="3"/>
                      <a:pt x="5" y="3"/>
                      <a:pt x="6" y="3"/>
                    </a:cubicBezTo>
                    <a:cubicBezTo>
                      <a:pt x="6" y="3"/>
                      <a:pt x="6" y="3"/>
                      <a:pt x="6" y="3"/>
                    </a:cubicBezTo>
                    <a:cubicBezTo>
                      <a:pt x="6" y="3"/>
                      <a:pt x="7" y="3"/>
                      <a:pt x="7" y="3"/>
                    </a:cubicBezTo>
                    <a:cubicBezTo>
                      <a:pt x="7" y="3"/>
                      <a:pt x="7" y="3"/>
                      <a:pt x="7" y="3"/>
                    </a:cubicBezTo>
                    <a:cubicBezTo>
                      <a:pt x="7" y="3"/>
                      <a:pt x="7" y="4"/>
                      <a:pt x="8" y="3"/>
                    </a:cubicBezTo>
                    <a:cubicBezTo>
                      <a:pt x="8" y="3"/>
                      <a:pt x="8" y="3"/>
                      <a:pt x="8" y="3"/>
                    </a:cubicBezTo>
                    <a:cubicBezTo>
                      <a:pt x="9" y="3"/>
                      <a:pt x="9" y="4"/>
                      <a:pt x="10" y="4"/>
                    </a:cubicBezTo>
                    <a:cubicBezTo>
                      <a:pt x="10" y="4"/>
                      <a:pt x="10" y="4"/>
                      <a:pt x="10" y="4"/>
                    </a:cubicBezTo>
                    <a:cubicBezTo>
                      <a:pt x="10" y="4"/>
                      <a:pt x="10" y="4"/>
                      <a:pt x="10" y="4"/>
                    </a:cubicBezTo>
                    <a:cubicBezTo>
                      <a:pt x="11" y="4"/>
                      <a:pt x="11" y="4"/>
                      <a:pt x="11" y="4"/>
                    </a:cubicBezTo>
                    <a:cubicBezTo>
                      <a:pt x="11" y="4"/>
                      <a:pt x="11" y="4"/>
                      <a:pt x="11" y="4"/>
                    </a:cubicBezTo>
                    <a:cubicBezTo>
                      <a:pt x="12" y="5"/>
                      <a:pt x="12" y="5"/>
                      <a:pt x="11" y="5"/>
                    </a:cubicBezTo>
                    <a:cubicBezTo>
                      <a:pt x="11" y="5"/>
                      <a:pt x="11" y="6"/>
                      <a:pt x="12" y="8"/>
                    </a:cubicBezTo>
                    <a:cubicBezTo>
                      <a:pt x="13" y="10"/>
                      <a:pt x="13" y="10"/>
                      <a:pt x="13" y="10"/>
                    </a:cubicBezTo>
                    <a:cubicBezTo>
                      <a:pt x="13" y="11"/>
                      <a:pt x="12" y="11"/>
                      <a:pt x="12" y="11"/>
                    </a:cubicBezTo>
                    <a:cubicBezTo>
                      <a:pt x="12" y="12"/>
                      <a:pt x="13" y="13"/>
                      <a:pt x="13" y="13"/>
                    </a:cubicBezTo>
                    <a:cubicBezTo>
                      <a:pt x="13" y="13"/>
                      <a:pt x="13" y="12"/>
                      <a:pt x="14" y="12"/>
                    </a:cubicBezTo>
                    <a:cubicBezTo>
                      <a:pt x="14" y="12"/>
                      <a:pt x="15" y="12"/>
                      <a:pt x="16" y="14"/>
                    </a:cubicBezTo>
                    <a:cubicBezTo>
                      <a:pt x="16" y="14"/>
                      <a:pt x="17" y="15"/>
                      <a:pt x="17" y="15"/>
                    </a:cubicBezTo>
                    <a:cubicBezTo>
                      <a:pt x="18" y="15"/>
                      <a:pt x="18" y="15"/>
                      <a:pt x="18" y="16"/>
                    </a:cubicBezTo>
                    <a:cubicBezTo>
                      <a:pt x="18" y="16"/>
                      <a:pt x="19" y="17"/>
                      <a:pt x="20" y="17"/>
                    </a:cubicBezTo>
                    <a:cubicBezTo>
                      <a:pt x="20" y="18"/>
                      <a:pt x="21" y="18"/>
                      <a:pt x="21" y="18"/>
                    </a:cubicBezTo>
                    <a:cubicBezTo>
                      <a:pt x="21" y="19"/>
                      <a:pt x="21" y="19"/>
                      <a:pt x="22" y="19"/>
                    </a:cubicBezTo>
                    <a:cubicBezTo>
                      <a:pt x="22" y="19"/>
                      <a:pt x="22" y="19"/>
                      <a:pt x="22" y="19"/>
                    </a:cubicBezTo>
                    <a:cubicBezTo>
                      <a:pt x="23" y="20"/>
                      <a:pt x="22" y="20"/>
                      <a:pt x="22" y="21"/>
                    </a:cubicBezTo>
                    <a:cubicBezTo>
                      <a:pt x="22" y="21"/>
                      <a:pt x="22" y="21"/>
                      <a:pt x="22" y="22"/>
                    </a:cubicBezTo>
                    <a:cubicBezTo>
                      <a:pt x="22" y="22"/>
                      <a:pt x="23" y="23"/>
                      <a:pt x="24" y="23"/>
                    </a:cubicBezTo>
                    <a:cubicBezTo>
                      <a:pt x="25" y="23"/>
                      <a:pt x="25" y="24"/>
                      <a:pt x="25" y="24"/>
                    </a:cubicBezTo>
                    <a:cubicBezTo>
                      <a:pt x="26" y="24"/>
                      <a:pt x="26" y="25"/>
                      <a:pt x="26" y="25"/>
                    </a:cubicBezTo>
                    <a:cubicBezTo>
                      <a:pt x="28" y="27"/>
                      <a:pt x="32" y="31"/>
                      <a:pt x="33" y="32"/>
                    </a:cubicBezTo>
                    <a:cubicBezTo>
                      <a:pt x="33" y="33"/>
                      <a:pt x="34" y="34"/>
                      <a:pt x="34" y="35"/>
                    </a:cubicBezTo>
                    <a:cubicBezTo>
                      <a:pt x="34" y="35"/>
                      <a:pt x="34" y="35"/>
                      <a:pt x="34" y="35"/>
                    </a:cubicBezTo>
                    <a:cubicBezTo>
                      <a:pt x="34" y="36"/>
                      <a:pt x="34" y="36"/>
                      <a:pt x="34" y="37"/>
                    </a:cubicBezTo>
                    <a:cubicBezTo>
                      <a:pt x="34" y="37"/>
                      <a:pt x="34" y="37"/>
                      <a:pt x="34" y="37"/>
                    </a:cubicBezTo>
                    <a:cubicBezTo>
                      <a:pt x="34" y="38"/>
                      <a:pt x="34" y="38"/>
                      <a:pt x="34" y="38"/>
                    </a:cubicBezTo>
                    <a:cubicBezTo>
                      <a:pt x="34" y="38"/>
                      <a:pt x="34" y="38"/>
                      <a:pt x="33" y="38"/>
                    </a:cubicBezTo>
                    <a:cubicBezTo>
                      <a:pt x="33" y="38"/>
                      <a:pt x="33" y="38"/>
                      <a:pt x="33" y="39"/>
                    </a:cubicBezTo>
                    <a:cubicBezTo>
                      <a:pt x="33" y="39"/>
                      <a:pt x="34" y="42"/>
                      <a:pt x="35" y="42"/>
                    </a:cubicBezTo>
                    <a:cubicBezTo>
                      <a:pt x="36" y="42"/>
                      <a:pt x="38" y="43"/>
                      <a:pt x="39" y="44"/>
                    </a:cubicBezTo>
                    <a:cubicBezTo>
                      <a:pt x="39" y="45"/>
                      <a:pt x="39" y="45"/>
                      <a:pt x="40" y="45"/>
                    </a:cubicBezTo>
                    <a:cubicBezTo>
                      <a:pt x="40" y="45"/>
                      <a:pt x="41" y="46"/>
                      <a:pt x="42" y="46"/>
                    </a:cubicBezTo>
                    <a:cubicBezTo>
                      <a:pt x="43" y="46"/>
                      <a:pt x="43" y="46"/>
                      <a:pt x="44" y="46"/>
                    </a:cubicBezTo>
                    <a:cubicBezTo>
                      <a:pt x="45" y="47"/>
                      <a:pt x="46" y="47"/>
                      <a:pt x="46" y="48"/>
                    </a:cubicBezTo>
                    <a:cubicBezTo>
                      <a:pt x="47" y="48"/>
                      <a:pt x="48" y="49"/>
                      <a:pt x="50" y="49"/>
                    </a:cubicBezTo>
                    <a:cubicBezTo>
                      <a:pt x="52" y="50"/>
                      <a:pt x="55" y="51"/>
                      <a:pt x="57" y="52"/>
                    </a:cubicBezTo>
                    <a:cubicBezTo>
                      <a:pt x="57" y="52"/>
                      <a:pt x="58" y="53"/>
                      <a:pt x="59" y="53"/>
                    </a:cubicBezTo>
                    <a:cubicBezTo>
                      <a:pt x="60" y="53"/>
                      <a:pt x="61" y="52"/>
                      <a:pt x="62" y="52"/>
                    </a:cubicBezTo>
                    <a:cubicBezTo>
                      <a:pt x="63" y="51"/>
                      <a:pt x="63" y="51"/>
                      <a:pt x="64" y="51"/>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09" name="Freeform 198">
                <a:extLst>
                  <a:ext uri="{FF2B5EF4-FFF2-40B4-BE49-F238E27FC236}">
                    <a16:creationId xmlns:a16="http://schemas.microsoft.com/office/drawing/2014/main" id="{3835AEC1-5E1E-4287-8D8A-C0CD3C949764}"/>
                  </a:ext>
                </a:extLst>
              </p:cNvPr>
              <p:cNvSpPr>
                <a:spLocks/>
              </p:cNvSpPr>
              <p:nvPr userDrawn="1"/>
            </p:nvSpPr>
            <p:spPr bwMode="auto">
              <a:xfrm>
                <a:off x="1597" y="2248"/>
                <a:ext cx="527" cy="332"/>
              </a:xfrm>
              <a:custGeom>
                <a:avLst/>
                <a:gdLst>
                  <a:gd name="T0" fmla="*/ 68 w 88"/>
                  <a:gd name="T1" fmla="*/ 53 h 55"/>
                  <a:gd name="T2" fmla="*/ 74 w 88"/>
                  <a:gd name="T3" fmla="*/ 52 h 55"/>
                  <a:gd name="T4" fmla="*/ 75 w 88"/>
                  <a:gd name="T5" fmla="*/ 50 h 55"/>
                  <a:gd name="T6" fmla="*/ 75 w 88"/>
                  <a:gd name="T7" fmla="*/ 48 h 55"/>
                  <a:gd name="T8" fmla="*/ 80 w 88"/>
                  <a:gd name="T9" fmla="*/ 46 h 55"/>
                  <a:gd name="T10" fmla="*/ 83 w 88"/>
                  <a:gd name="T11" fmla="*/ 45 h 55"/>
                  <a:gd name="T12" fmla="*/ 85 w 88"/>
                  <a:gd name="T13" fmla="*/ 42 h 55"/>
                  <a:gd name="T14" fmla="*/ 87 w 88"/>
                  <a:gd name="T15" fmla="*/ 38 h 55"/>
                  <a:gd name="T16" fmla="*/ 87 w 88"/>
                  <a:gd name="T17" fmla="*/ 36 h 55"/>
                  <a:gd name="T18" fmla="*/ 82 w 88"/>
                  <a:gd name="T19" fmla="*/ 35 h 55"/>
                  <a:gd name="T20" fmla="*/ 77 w 88"/>
                  <a:gd name="T21" fmla="*/ 40 h 55"/>
                  <a:gd name="T22" fmla="*/ 74 w 88"/>
                  <a:gd name="T23" fmla="*/ 44 h 55"/>
                  <a:gd name="T24" fmla="*/ 72 w 88"/>
                  <a:gd name="T25" fmla="*/ 44 h 55"/>
                  <a:gd name="T26" fmla="*/ 65 w 88"/>
                  <a:gd name="T27" fmla="*/ 46 h 55"/>
                  <a:gd name="T28" fmla="*/ 62 w 88"/>
                  <a:gd name="T29" fmla="*/ 44 h 55"/>
                  <a:gd name="T30" fmla="*/ 57 w 88"/>
                  <a:gd name="T31" fmla="*/ 37 h 55"/>
                  <a:gd name="T32" fmla="*/ 57 w 88"/>
                  <a:gd name="T33" fmla="*/ 23 h 55"/>
                  <a:gd name="T34" fmla="*/ 56 w 88"/>
                  <a:gd name="T35" fmla="*/ 22 h 55"/>
                  <a:gd name="T36" fmla="*/ 51 w 88"/>
                  <a:gd name="T37" fmla="*/ 19 h 55"/>
                  <a:gd name="T38" fmla="*/ 50 w 88"/>
                  <a:gd name="T39" fmla="*/ 16 h 55"/>
                  <a:gd name="T40" fmla="*/ 41 w 88"/>
                  <a:gd name="T41" fmla="*/ 11 h 55"/>
                  <a:gd name="T42" fmla="*/ 38 w 88"/>
                  <a:gd name="T43" fmla="*/ 11 h 55"/>
                  <a:gd name="T44" fmla="*/ 34 w 88"/>
                  <a:gd name="T45" fmla="*/ 6 h 55"/>
                  <a:gd name="T46" fmla="*/ 25 w 88"/>
                  <a:gd name="T47" fmla="*/ 4 h 55"/>
                  <a:gd name="T48" fmla="*/ 17 w 88"/>
                  <a:gd name="T49" fmla="*/ 5 h 55"/>
                  <a:gd name="T50" fmla="*/ 0 w 88"/>
                  <a:gd name="T51" fmla="*/ 1 h 55"/>
                  <a:gd name="T52" fmla="*/ 6 w 88"/>
                  <a:gd name="T53" fmla="*/ 11 h 55"/>
                  <a:gd name="T54" fmla="*/ 8 w 88"/>
                  <a:gd name="T55" fmla="*/ 16 h 55"/>
                  <a:gd name="T56" fmla="*/ 6 w 88"/>
                  <a:gd name="T57" fmla="*/ 16 h 55"/>
                  <a:gd name="T58" fmla="*/ 12 w 88"/>
                  <a:gd name="T59" fmla="*/ 20 h 55"/>
                  <a:gd name="T60" fmla="*/ 14 w 88"/>
                  <a:gd name="T61" fmla="*/ 24 h 55"/>
                  <a:gd name="T62" fmla="*/ 17 w 88"/>
                  <a:gd name="T63" fmla="*/ 27 h 55"/>
                  <a:gd name="T64" fmla="*/ 21 w 88"/>
                  <a:gd name="T65" fmla="*/ 30 h 55"/>
                  <a:gd name="T66" fmla="*/ 19 w 88"/>
                  <a:gd name="T67" fmla="*/ 27 h 55"/>
                  <a:gd name="T68" fmla="*/ 18 w 88"/>
                  <a:gd name="T69" fmla="*/ 24 h 55"/>
                  <a:gd name="T70" fmla="*/ 12 w 88"/>
                  <a:gd name="T71" fmla="*/ 16 h 55"/>
                  <a:gd name="T72" fmla="*/ 10 w 88"/>
                  <a:gd name="T73" fmla="*/ 12 h 55"/>
                  <a:gd name="T74" fmla="*/ 8 w 88"/>
                  <a:gd name="T75" fmla="*/ 10 h 55"/>
                  <a:gd name="T76" fmla="*/ 6 w 88"/>
                  <a:gd name="T77" fmla="*/ 3 h 55"/>
                  <a:gd name="T78" fmla="*/ 7 w 88"/>
                  <a:gd name="T79" fmla="*/ 3 h 55"/>
                  <a:gd name="T80" fmla="*/ 10 w 88"/>
                  <a:gd name="T81" fmla="*/ 4 h 55"/>
                  <a:gd name="T82" fmla="*/ 11 w 88"/>
                  <a:gd name="T83" fmla="*/ 4 h 55"/>
                  <a:gd name="T84" fmla="*/ 12 w 88"/>
                  <a:gd name="T85" fmla="*/ 8 h 55"/>
                  <a:gd name="T86" fmla="*/ 13 w 88"/>
                  <a:gd name="T87" fmla="*/ 13 h 55"/>
                  <a:gd name="T88" fmla="*/ 17 w 88"/>
                  <a:gd name="T89" fmla="*/ 15 h 55"/>
                  <a:gd name="T90" fmla="*/ 21 w 88"/>
                  <a:gd name="T91" fmla="*/ 18 h 55"/>
                  <a:gd name="T92" fmla="*/ 22 w 88"/>
                  <a:gd name="T93" fmla="*/ 21 h 55"/>
                  <a:gd name="T94" fmla="*/ 25 w 88"/>
                  <a:gd name="T95" fmla="*/ 24 h 55"/>
                  <a:gd name="T96" fmla="*/ 34 w 88"/>
                  <a:gd name="T97" fmla="*/ 35 h 55"/>
                  <a:gd name="T98" fmla="*/ 34 w 88"/>
                  <a:gd name="T99" fmla="*/ 37 h 55"/>
                  <a:gd name="T100" fmla="*/ 33 w 88"/>
                  <a:gd name="T101" fmla="*/ 39 h 55"/>
                  <a:gd name="T102" fmla="*/ 40 w 88"/>
                  <a:gd name="T103" fmla="*/ 45 h 55"/>
                  <a:gd name="T104" fmla="*/ 46 w 88"/>
                  <a:gd name="T105" fmla="*/ 48 h 55"/>
                  <a:gd name="T106" fmla="*/ 59 w 88"/>
                  <a:gd name="T107" fmla="*/ 5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8" h="55">
                    <a:moveTo>
                      <a:pt x="64" y="51"/>
                    </a:moveTo>
                    <a:cubicBezTo>
                      <a:pt x="65" y="51"/>
                      <a:pt x="66" y="52"/>
                      <a:pt x="67" y="52"/>
                    </a:cubicBezTo>
                    <a:cubicBezTo>
                      <a:pt x="67" y="52"/>
                      <a:pt x="67" y="52"/>
                      <a:pt x="68" y="53"/>
                    </a:cubicBezTo>
                    <a:cubicBezTo>
                      <a:pt x="68" y="53"/>
                      <a:pt x="69" y="54"/>
                      <a:pt x="71" y="55"/>
                    </a:cubicBezTo>
                    <a:cubicBezTo>
                      <a:pt x="73" y="52"/>
                      <a:pt x="73" y="52"/>
                      <a:pt x="73" y="52"/>
                    </a:cubicBezTo>
                    <a:cubicBezTo>
                      <a:pt x="73" y="52"/>
                      <a:pt x="73" y="52"/>
                      <a:pt x="74" y="52"/>
                    </a:cubicBezTo>
                    <a:cubicBezTo>
                      <a:pt x="74" y="52"/>
                      <a:pt x="75" y="52"/>
                      <a:pt x="75" y="52"/>
                    </a:cubicBezTo>
                    <a:cubicBezTo>
                      <a:pt x="77" y="52"/>
                      <a:pt x="77" y="52"/>
                      <a:pt x="77" y="51"/>
                    </a:cubicBezTo>
                    <a:cubicBezTo>
                      <a:pt x="77" y="51"/>
                      <a:pt x="76" y="50"/>
                      <a:pt x="75" y="50"/>
                    </a:cubicBezTo>
                    <a:cubicBezTo>
                      <a:pt x="75" y="49"/>
                      <a:pt x="75" y="49"/>
                      <a:pt x="75" y="49"/>
                    </a:cubicBezTo>
                    <a:cubicBezTo>
                      <a:pt x="75" y="49"/>
                      <a:pt x="75" y="49"/>
                      <a:pt x="75" y="49"/>
                    </a:cubicBezTo>
                    <a:cubicBezTo>
                      <a:pt x="75" y="49"/>
                      <a:pt x="75" y="48"/>
                      <a:pt x="75" y="48"/>
                    </a:cubicBezTo>
                    <a:cubicBezTo>
                      <a:pt x="75" y="47"/>
                      <a:pt x="75" y="46"/>
                      <a:pt x="76" y="46"/>
                    </a:cubicBezTo>
                    <a:cubicBezTo>
                      <a:pt x="76" y="46"/>
                      <a:pt x="76" y="46"/>
                      <a:pt x="77" y="46"/>
                    </a:cubicBezTo>
                    <a:cubicBezTo>
                      <a:pt x="77" y="46"/>
                      <a:pt x="79" y="46"/>
                      <a:pt x="80" y="46"/>
                    </a:cubicBezTo>
                    <a:cubicBezTo>
                      <a:pt x="81" y="46"/>
                      <a:pt x="81" y="46"/>
                      <a:pt x="81" y="46"/>
                    </a:cubicBezTo>
                    <a:cubicBezTo>
                      <a:pt x="81" y="46"/>
                      <a:pt x="81" y="46"/>
                      <a:pt x="81" y="46"/>
                    </a:cubicBezTo>
                    <a:cubicBezTo>
                      <a:pt x="82" y="45"/>
                      <a:pt x="82" y="45"/>
                      <a:pt x="83" y="45"/>
                    </a:cubicBezTo>
                    <a:cubicBezTo>
                      <a:pt x="83" y="45"/>
                      <a:pt x="83" y="45"/>
                      <a:pt x="83" y="45"/>
                    </a:cubicBezTo>
                    <a:cubicBezTo>
                      <a:pt x="83" y="45"/>
                      <a:pt x="84" y="45"/>
                      <a:pt x="84" y="45"/>
                    </a:cubicBezTo>
                    <a:cubicBezTo>
                      <a:pt x="85" y="45"/>
                      <a:pt x="85" y="43"/>
                      <a:pt x="85" y="42"/>
                    </a:cubicBezTo>
                    <a:cubicBezTo>
                      <a:pt x="86" y="41"/>
                      <a:pt x="85" y="41"/>
                      <a:pt x="85" y="40"/>
                    </a:cubicBezTo>
                    <a:cubicBezTo>
                      <a:pt x="85" y="39"/>
                      <a:pt x="85" y="39"/>
                      <a:pt x="86" y="38"/>
                    </a:cubicBezTo>
                    <a:cubicBezTo>
                      <a:pt x="86" y="38"/>
                      <a:pt x="87" y="38"/>
                      <a:pt x="87" y="38"/>
                    </a:cubicBezTo>
                    <a:cubicBezTo>
                      <a:pt x="87" y="37"/>
                      <a:pt x="88" y="37"/>
                      <a:pt x="88" y="36"/>
                    </a:cubicBezTo>
                    <a:cubicBezTo>
                      <a:pt x="88" y="36"/>
                      <a:pt x="87" y="36"/>
                      <a:pt x="87" y="36"/>
                    </a:cubicBezTo>
                    <a:cubicBezTo>
                      <a:pt x="87" y="36"/>
                      <a:pt x="87" y="36"/>
                      <a:pt x="87" y="36"/>
                    </a:cubicBezTo>
                    <a:cubicBezTo>
                      <a:pt x="86" y="36"/>
                      <a:pt x="86" y="36"/>
                      <a:pt x="86" y="36"/>
                    </a:cubicBezTo>
                    <a:cubicBezTo>
                      <a:pt x="86" y="36"/>
                      <a:pt x="85" y="36"/>
                      <a:pt x="85" y="35"/>
                    </a:cubicBezTo>
                    <a:cubicBezTo>
                      <a:pt x="84" y="35"/>
                      <a:pt x="84" y="35"/>
                      <a:pt x="82" y="35"/>
                    </a:cubicBezTo>
                    <a:cubicBezTo>
                      <a:pt x="82" y="35"/>
                      <a:pt x="81" y="36"/>
                      <a:pt x="81" y="36"/>
                    </a:cubicBezTo>
                    <a:cubicBezTo>
                      <a:pt x="78" y="36"/>
                      <a:pt x="77" y="37"/>
                      <a:pt x="77" y="39"/>
                    </a:cubicBezTo>
                    <a:cubicBezTo>
                      <a:pt x="77" y="40"/>
                      <a:pt x="77" y="40"/>
                      <a:pt x="77" y="40"/>
                    </a:cubicBezTo>
                    <a:cubicBezTo>
                      <a:pt x="76" y="41"/>
                      <a:pt x="76" y="41"/>
                      <a:pt x="76" y="42"/>
                    </a:cubicBezTo>
                    <a:cubicBezTo>
                      <a:pt x="76" y="43"/>
                      <a:pt x="76" y="43"/>
                      <a:pt x="75" y="43"/>
                    </a:cubicBezTo>
                    <a:cubicBezTo>
                      <a:pt x="75" y="44"/>
                      <a:pt x="74" y="44"/>
                      <a:pt x="74" y="44"/>
                    </a:cubicBezTo>
                    <a:cubicBezTo>
                      <a:pt x="74" y="44"/>
                      <a:pt x="74" y="45"/>
                      <a:pt x="74" y="45"/>
                    </a:cubicBezTo>
                    <a:cubicBezTo>
                      <a:pt x="74" y="45"/>
                      <a:pt x="74" y="45"/>
                      <a:pt x="74" y="45"/>
                    </a:cubicBezTo>
                    <a:cubicBezTo>
                      <a:pt x="73" y="45"/>
                      <a:pt x="72" y="44"/>
                      <a:pt x="72" y="44"/>
                    </a:cubicBezTo>
                    <a:cubicBezTo>
                      <a:pt x="72" y="44"/>
                      <a:pt x="72" y="44"/>
                      <a:pt x="72" y="44"/>
                    </a:cubicBezTo>
                    <a:cubicBezTo>
                      <a:pt x="71" y="44"/>
                      <a:pt x="68" y="45"/>
                      <a:pt x="67" y="45"/>
                    </a:cubicBezTo>
                    <a:cubicBezTo>
                      <a:pt x="66" y="45"/>
                      <a:pt x="65" y="45"/>
                      <a:pt x="65" y="46"/>
                    </a:cubicBezTo>
                    <a:cubicBezTo>
                      <a:pt x="65" y="46"/>
                      <a:pt x="64" y="45"/>
                      <a:pt x="64" y="45"/>
                    </a:cubicBezTo>
                    <a:cubicBezTo>
                      <a:pt x="63" y="44"/>
                      <a:pt x="62" y="44"/>
                      <a:pt x="62" y="44"/>
                    </a:cubicBezTo>
                    <a:cubicBezTo>
                      <a:pt x="62" y="44"/>
                      <a:pt x="62" y="44"/>
                      <a:pt x="62" y="44"/>
                    </a:cubicBezTo>
                    <a:cubicBezTo>
                      <a:pt x="60" y="44"/>
                      <a:pt x="60" y="42"/>
                      <a:pt x="60" y="41"/>
                    </a:cubicBezTo>
                    <a:cubicBezTo>
                      <a:pt x="60" y="40"/>
                      <a:pt x="59" y="39"/>
                      <a:pt x="58" y="38"/>
                    </a:cubicBezTo>
                    <a:cubicBezTo>
                      <a:pt x="58" y="38"/>
                      <a:pt x="57" y="38"/>
                      <a:pt x="57" y="37"/>
                    </a:cubicBezTo>
                    <a:cubicBezTo>
                      <a:pt x="56" y="36"/>
                      <a:pt x="56" y="33"/>
                      <a:pt x="56" y="31"/>
                    </a:cubicBezTo>
                    <a:cubicBezTo>
                      <a:pt x="56" y="31"/>
                      <a:pt x="56" y="31"/>
                      <a:pt x="56" y="31"/>
                    </a:cubicBezTo>
                    <a:cubicBezTo>
                      <a:pt x="56" y="29"/>
                      <a:pt x="56" y="26"/>
                      <a:pt x="57" y="23"/>
                    </a:cubicBezTo>
                    <a:cubicBezTo>
                      <a:pt x="57" y="23"/>
                      <a:pt x="57" y="22"/>
                      <a:pt x="57" y="22"/>
                    </a:cubicBezTo>
                    <a:cubicBezTo>
                      <a:pt x="57" y="22"/>
                      <a:pt x="56" y="22"/>
                      <a:pt x="56" y="22"/>
                    </a:cubicBezTo>
                    <a:cubicBezTo>
                      <a:pt x="56" y="22"/>
                      <a:pt x="56" y="22"/>
                      <a:pt x="56" y="22"/>
                    </a:cubicBezTo>
                    <a:cubicBezTo>
                      <a:pt x="55" y="22"/>
                      <a:pt x="54" y="21"/>
                      <a:pt x="53" y="21"/>
                    </a:cubicBezTo>
                    <a:cubicBezTo>
                      <a:pt x="53" y="21"/>
                      <a:pt x="52" y="20"/>
                      <a:pt x="52" y="20"/>
                    </a:cubicBezTo>
                    <a:cubicBezTo>
                      <a:pt x="51" y="20"/>
                      <a:pt x="51" y="20"/>
                      <a:pt x="51" y="19"/>
                    </a:cubicBezTo>
                    <a:cubicBezTo>
                      <a:pt x="51" y="19"/>
                      <a:pt x="51" y="19"/>
                      <a:pt x="51" y="18"/>
                    </a:cubicBezTo>
                    <a:cubicBezTo>
                      <a:pt x="51" y="18"/>
                      <a:pt x="51" y="18"/>
                      <a:pt x="51" y="17"/>
                    </a:cubicBezTo>
                    <a:cubicBezTo>
                      <a:pt x="51" y="17"/>
                      <a:pt x="51" y="16"/>
                      <a:pt x="50" y="16"/>
                    </a:cubicBezTo>
                    <a:cubicBezTo>
                      <a:pt x="50" y="16"/>
                      <a:pt x="48" y="14"/>
                      <a:pt x="47" y="12"/>
                    </a:cubicBezTo>
                    <a:cubicBezTo>
                      <a:pt x="47" y="10"/>
                      <a:pt x="44" y="9"/>
                      <a:pt x="42" y="9"/>
                    </a:cubicBezTo>
                    <a:cubicBezTo>
                      <a:pt x="42" y="9"/>
                      <a:pt x="41" y="10"/>
                      <a:pt x="41" y="11"/>
                    </a:cubicBezTo>
                    <a:cubicBezTo>
                      <a:pt x="40" y="12"/>
                      <a:pt x="40" y="12"/>
                      <a:pt x="40" y="12"/>
                    </a:cubicBezTo>
                    <a:cubicBezTo>
                      <a:pt x="40" y="12"/>
                      <a:pt x="40" y="12"/>
                      <a:pt x="40" y="12"/>
                    </a:cubicBezTo>
                    <a:cubicBezTo>
                      <a:pt x="40" y="12"/>
                      <a:pt x="39" y="12"/>
                      <a:pt x="38" y="11"/>
                    </a:cubicBezTo>
                    <a:cubicBezTo>
                      <a:pt x="37" y="11"/>
                      <a:pt x="37" y="10"/>
                      <a:pt x="37" y="10"/>
                    </a:cubicBezTo>
                    <a:cubicBezTo>
                      <a:pt x="36" y="10"/>
                      <a:pt x="36" y="9"/>
                      <a:pt x="36" y="8"/>
                    </a:cubicBezTo>
                    <a:cubicBezTo>
                      <a:pt x="36" y="8"/>
                      <a:pt x="34" y="6"/>
                      <a:pt x="34" y="6"/>
                    </a:cubicBezTo>
                    <a:cubicBezTo>
                      <a:pt x="33" y="6"/>
                      <a:pt x="31" y="4"/>
                      <a:pt x="30" y="3"/>
                    </a:cubicBezTo>
                    <a:cubicBezTo>
                      <a:pt x="26" y="3"/>
                      <a:pt x="26" y="3"/>
                      <a:pt x="26" y="3"/>
                    </a:cubicBezTo>
                    <a:cubicBezTo>
                      <a:pt x="25" y="4"/>
                      <a:pt x="25" y="4"/>
                      <a:pt x="25" y="4"/>
                    </a:cubicBezTo>
                    <a:cubicBezTo>
                      <a:pt x="25" y="4"/>
                      <a:pt x="25" y="4"/>
                      <a:pt x="25" y="4"/>
                    </a:cubicBezTo>
                    <a:cubicBezTo>
                      <a:pt x="17" y="5"/>
                      <a:pt x="17" y="5"/>
                      <a:pt x="17" y="5"/>
                    </a:cubicBezTo>
                    <a:cubicBezTo>
                      <a:pt x="17" y="5"/>
                      <a:pt x="17" y="5"/>
                      <a:pt x="17" y="5"/>
                    </a:cubicBezTo>
                    <a:cubicBezTo>
                      <a:pt x="17" y="4"/>
                      <a:pt x="10" y="2"/>
                      <a:pt x="9" y="2"/>
                    </a:cubicBezTo>
                    <a:cubicBezTo>
                      <a:pt x="8" y="2"/>
                      <a:pt x="6" y="0"/>
                      <a:pt x="6" y="0"/>
                    </a:cubicBezTo>
                    <a:cubicBezTo>
                      <a:pt x="0" y="1"/>
                      <a:pt x="0" y="1"/>
                      <a:pt x="0" y="1"/>
                    </a:cubicBezTo>
                    <a:cubicBezTo>
                      <a:pt x="0" y="2"/>
                      <a:pt x="0" y="2"/>
                      <a:pt x="1" y="3"/>
                    </a:cubicBezTo>
                    <a:cubicBezTo>
                      <a:pt x="2" y="5"/>
                      <a:pt x="3" y="8"/>
                      <a:pt x="3" y="9"/>
                    </a:cubicBezTo>
                    <a:cubicBezTo>
                      <a:pt x="4" y="10"/>
                      <a:pt x="5" y="10"/>
                      <a:pt x="6" y="11"/>
                    </a:cubicBezTo>
                    <a:cubicBezTo>
                      <a:pt x="6" y="11"/>
                      <a:pt x="7" y="12"/>
                      <a:pt x="7" y="12"/>
                    </a:cubicBezTo>
                    <a:cubicBezTo>
                      <a:pt x="9" y="13"/>
                      <a:pt x="9" y="15"/>
                      <a:pt x="8" y="16"/>
                    </a:cubicBezTo>
                    <a:cubicBezTo>
                      <a:pt x="8" y="16"/>
                      <a:pt x="8" y="16"/>
                      <a:pt x="8" y="16"/>
                    </a:cubicBezTo>
                    <a:cubicBezTo>
                      <a:pt x="8" y="16"/>
                      <a:pt x="7" y="16"/>
                      <a:pt x="7" y="16"/>
                    </a:cubicBezTo>
                    <a:cubicBezTo>
                      <a:pt x="7" y="16"/>
                      <a:pt x="7" y="16"/>
                      <a:pt x="6" y="16"/>
                    </a:cubicBezTo>
                    <a:cubicBezTo>
                      <a:pt x="6" y="16"/>
                      <a:pt x="6" y="16"/>
                      <a:pt x="6" y="16"/>
                    </a:cubicBezTo>
                    <a:cubicBezTo>
                      <a:pt x="6" y="16"/>
                      <a:pt x="6" y="16"/>
                      <a:pt x="6" y="16"/>
                    </a:cubicBezTo>
                    <a:cubicBezTo>
                      <a:pt x="7" y="17"/>
                      <a:pt x="9" y="19"/>
                      <a:pt x="10" y="19"/>
                    </a:cubicBezTo>
                    <a:cubicBezTo>
                      <a:pt x="11" y="18"/>
                      <a:pt x="11" y="19"/>
                      <a:pt x="12" y="20"/>
                    </a:cubicBezTo>
                    <a:cubicBezTo>
                      <a:pt x="12" y="20"/>
                      <a:pt x="13" y="20"/>
                      <a:pt x="13" y="20"/>
                    </a:cubicBezTo>
                    <a:cubicBezTo>
                      <a:pt x="14" y="21"/>
                      <a:pt x="14" y="22"/>
                      <a:pt x="14" y="23"/>
                    </a:cubicBezTo>
                    <a:cubicBezTo>
                      <a:pt x="14" y="24"/>
                      <a:pt x="14" y="24"/>
                      <a:pt x="14" y="24"/>
                    </a:cubicBezTo>
                    <a:cubicBezTo>
                      <a:pt x="14" y="24"/>
                      <a:pt x="14" y="24"/>
                      <a:pt x="14" y="24"/>
                    </a:cubicBezTo>
                    <a:cubicBezTo>
                      <a:pt x="14" y="25"/>
                      <a:pt x="15" y="26"/>
                      <a:pt x="16" y="27"/>
                    </a:cubicBezTo>
                    <a:cubicBezTo>
                      <a:pt x="17" y="27"/>
                      <a:pt x="17" y="27"/>
                      <a:pt x="17" y="27"/>
                    </a:cubicBezTo>
                    <a:cubicBezTo>
                      <a:pt x="19" y="28"/>
                      <a:pt x="20" y="30"/>
                      <a:pt x="20" y="31"/>
                    </a:cubicBezTo>
                    <a:cubicBezTo>
                      <a:pt x="20" y="31"/>
                      <a:pt x="20" y="31"/>
                      <a:pt x="20" y="31"/>
                    </a:cubicBezTo>
                    <a:cubicBezTo>
                      <a:pt x="21" y="31"/>
                      <a:pt x="21" y="31"/>
                      <a:pt x="21" y="30"/>
                    </a:cubicBezTo>
                    <a:cubicBezTo>
                      <a:pt x="21" y="30"/>
                      <a:pt x="21" y="29"/>
                      <a:pt x="21" y="29"/>
                    </a:cubicBezTo>
                    <a:cubicBezTo>
                      <a:pt x="21" y="29"/>
                      <a:pt x="21" y="28"/>
                      <a:pt x="21" y="28"/>
                    </a:cubicBezTo>
                    <a:cubicBezTo>
                      <a:pt x="21" y="27"/>
                      <a:pt x="20" y="27"/>
                      <a:pt x="19" y="27"/>
                    </a:cubicBezTo>
                    <a:cubicBezTo>
                      <a:pt x="19" y="27"/>
                      <a:pt x="19" y="27"/>
                      <a:pt x="18" y="27"/>
                    </a:cubicBezTo>
                    <a:cubicBezTo>
                      <a:pt x="18" y="27"/>
                      <a:pt x="18" y="26"/>
                      <a:pt x="18" y="26"/>
                    </a:cubicBezTo>
                    <a:cubicBezTo>
                      <a:pt x="18" y="25"/>
                      <a:pt x="18" y="25"/>
                      <a:pt x="18" y="24"/>
                    </a:cubicBezTo>
                    <a:cubicBezTo>
                      <a:pt x="17" y="23"/>
                      <a:pt x="16" y="22"/>
                      <a:pt x="16" y="20"/>
                    </a:cubicBezTo>
                    <a:cubicBezTo>
                      <a:pt x="15" y="19"/>
                      <a:pt x="15" y="19"/>
                      <a:pt x="14" y="18"/>
                    </a:cubicBezTo>
                    <a:cubicBezTo>
                      <a:pt x="13" y="17"/>
                      <a:pt x="13" y="16"/>
                      <a:pt x="12" y="16"/>
                    </a:cubicBezTo>
                    <a:cubicBezTo>
                      <a:pt x="12" y="14"/>
                      <a:pt x="11" y="13"/>
                      <a:pt x="10" y="13"/>
                    </a:cubicBezTo>
                    <a:cubicBezTo>
                      <a:pt x="10" y="12"/>
                      <a:pt x="10" y="12"/>
                      <a:pt x="10" y="12"/>
                    </a:cubicBezTo>
                    <a:cubicBezTo>
                      <a:pt x="10" y="12"/>
                      <a:pt x="10" y="12"/>
                      <a:pt x="10" y="12"/>
                    </a:cubicBezTo>
                    <a:cubicBezTo>
                      <a:pt x="11" y="11"/>
                      <a:pt x="11" y="11"/>
                      <a:pt x="10" y="11"/>
                    </a:cubicBezTo>
                    <a:cubicBezTo>
                      <a:pt x="10" y="11"/>
                      <a:pt x="10" y="11"/>
                      <a:pt x="9" y="10"/>
                    </a:cubicBezTo>
                    <a:cubicBezTo>
                      <a:pt x="9" y="10"/>
                      <a:pt x="9" y="10"/>
                      <a:pt x="8" y="10"/>
                    </a:cubicBezTo>
                    <a:cubicBezTo>
                      <a:pt x="7" y="10"/>
                      <a:pt x="7" y="9"/>
                      <a:pt x="7" y="8"/>
                    </a:cubicBezTo>
                    <a:cubicBezTo>
                      <a:pt x="7" y="7"/>
                      <a:pt x="6" y="4"/>
                      <a:pt x="6" y="3"/>
                    </a:cubicBezTo>
                    <a:cubicBezTo>
                      <a:pt x="5" y="3"/>
                      <a:pt x="5" y="3"/>
                      <a:pt x="6" y="3"/>
                    </a:cubicBezTo>
                    <a:cubicBezTo>
                      <a:pt x="6" y="3"/>
                      <a:pt x="6" y="3"/>
                      <a:pt x="6" y="3"/>
                    </a:cubicBezTo>
                    <a:cubicBezTo>
                      <a:pt x="6" y="3"/>
                      <a:pt x="7" y="3"/>
                      <a:pt x="7" y="3"/>
                    </a:cubicBezTo>
                    <a:cubicBezTo>
                      <a:pt x="7" y="3"/>
                      <a:pt x="7" y="3"/>
                      <a:pt x="7" y="3"/>
                    </a:cubicBezTo>
                    <a:cubicBezTo>
                      <a:pt x="7" y="3"/>
                      <a:pt x="7" y="4"/>
                      <a:pt x="8" y="3"/>
                    </a:cubicBezTo>
                    <a:cubicBezTo>
                      <a:pt x="8" y="3"/>
                      <a:pt x="8" y="3"/>
                      <a:pt x="8" y="3"/>
                    </a:cubicBezTo>
                    <a:cubicBezTo>
                      <a:pt x="9" y="3"/>
                      <a:pt x="9" y="4"/>
                      <a:pt x="10" y="4"/>
                    </a:cubicBezTo>
                    <a:cubicBezTo>
                      <a:pt x="10" y="4"/>
                      <a:pt x="10" y="4"/>
                      <a:pt x="10" y="4"/>
                    </a:cubicBezTo>
                    <a:cubicBezTo>
                      <a:pt x="10" y="4"/>
                      <a:pt x="10" y="4"/>
                      <a:pt x="10" y="4"/>
                    </a:cubicBezTo>
                    <a:cubicBezTo>
                      <a:pt x="11" y="4"/>
                      <a:pt x="11" y="4"/>
                      <a:pt x="11" y="4"/>
                    </a:cubicBezTo>
                    <a:cubicBezTo>
                      <a:pt x="11" y="4"/>
                      <a:pt x="11" y="4"/>
                      <a:pt x="11" y="4"/>
                    </a:cubicBezTo>
                    <a:cubicBezTo>
                      <a:pt x="12" y="5"/>
                      <a:pt x="12" y="5"/>
                      <a:pt x="11" y="5"/>
                    </a:cubicBezTo>
                    <a:cubicBezTo>
                      <a:pt x="11" y="5"/>
                      <a:pt x="11" y="6"/>
                      <a:pt x="12" y="8"/>
                    </a:cubicBezTo>
                    <a:cubicBezTo>
                      <a:pt x="13" y="10"/>
                      <a:pt x="13" y="10"/>
                      <a:pt x="13" y="10"/>
                    </a:cubicBezTo>
                    <a:cubicBezTo>
                      <a:pt x="13" y="11"/>
                      <a:pt x="12" y="11"/>
                      <a:pt x="12" y="11"/>
                    </a:cubicBezTo>
                    <a:cubicBezTo>
                      <a:pt x="12" y="12"/>
                      <a:pt x="13" y="13"/>
                      <a:pt x="13" y="13"/>
                    </a:cubicBezTo>
                    <a:cubicBezTo>
                      <a:pt x="13" y="13"/>
                      <a:pt x="13" y="12"/>
                      <a:pt x="14" y="12"/>
                    </a:cubicBezTo>
                    <a:cubicBezTo>
                      <a:pt x="14" y="12"/>
                      <a:pt x="15" y="12"/>
                      <a:pt x="16" y="14"/>
                    </a:cubicBezTo>
                    <a:cubicBezTo>
                      <a:pt x="16" y="14"/>
                      <a:pt x="17" y="15"/>
                      <a:pt x="17" y="15"/>
                    </a:cubicBezTo>
                    <a:cubicBezTo>
                      <a:pt x="18" y="15"/>
                      <a:pt x="18" y="15"/>
                      <a:pt x="18" y="16"/>
                    </a:cubicBezTo>
                    <a:cubicBezTo>
                      <a:pt x="18" y="16"/>
                      <a:pt x="19" y="17"/>
                      <a:pt x="20" y="17"/>
                    </a:cubicBezTo>
                    <a:cubicBezTo>
                      <a:pt x="20" y="18"/>
                      <a:pt x="21" y="18"/>
                      <a:pt x="21" y="18"/>
                    </a:cubicBezTo>
                    <a:cubicBezTo>
                      <a:pt x="21" y="19"/>
                      <a:pt x="21" y="19"/>
                      <a:pt x="22" y="19"/>
                    </a:cubicBezTo>
                    <a:cubicBezTo>
                      <a:pt x="22" y="19"/>
                      <a:pt x="22" y="19"/>
                      <a:pt x="22" y="19"/>
                    </a:cubicBezTo>
                    <a:cubicBezTo>
                      <a:pt x="23" y="20"/>
                      <a:pt x="22" y="20"/>
                      <a:pt x="22" y="21"/>
                    </a:cubicBezTo>
                    <a:cubicBezTo>
                      <a:pt x="22" y="21"/>
                      <a:pt x="22" y="21"/>
                      <a:pt x="22" y="22"/>
                    </a:cubicBezTo>
                    <a:cubicBezTo>
                      <a:pt x="22" y="22"/>
                      <a:pt x="23" y="23"/>
                      <a:pt x="24" y="23"/>
                    </a:cubicBezTo>
                    <a:cubicBezTo>
                      <a:pt x="25" y="23"/>
                      <a:pt x="25" y="24"/>
                      <a:pt x="25" y="24"/>
                    </a:cubicBezTo>
                    <a:cubicBezTo>
                      <a:pt x="26" y="24"/>
                      <a:pt x="26" y="25"/>
                      <a:pt x="26" y="25"/>
                    </a:cubicBezTo>
                    <a:cubicBezTo>
                      <a:pt x="28" y="27"/>
                      <a:pt x="32" y="31"/>
                      <a:pt x="33" y="32"/>
                    </a:cubicBezTo>
                    <a:cubicBezTo>
                      <a:pt x="33" y="33"/>
                      <a:pt x="34" y="34"/>
                      <a:pt x="34" y="35"/>
                    </a:cubicBezTo>
                    <a:cubicBezTo>
                      <a:pt x="34" y="35"/>
                      <a:pt x="34" y="35"/>
                      <a:pt x="34" y="35"/>
                    </a:cubicBezTo>
                    <a:cubicBezTo>
                      <a:pt x="34" y="36"/>
                      <a:pt x="34" y="36"/>
                      <a:pt x="34" y="37"/>
                    </a:cubicBezTo>
                    <a:cubicBezTo>
                      <a:pt x="34" y="37"/>
                      <a:pt x="34" y="37"/>
                      <a:pt x="34" y="37"/>
                    </a:cubicBezTo>
                    <a:cubicBezTo>
                      <a:pt x="34" y="38"/>
                      <a:pt x="34" y="38"/>
                      <a:pt x="34" y="38"/>
                    </a:cubicBezTo>
                    <a:cubicBezTo>
                      <a:pt x="34" y="38"/>
                      <a:pt x="34" y="38"/>
                      <a:pt x="33" y="38"/>
                    </a:cubicBezTo>
                    <a:cubicBezTo>
                      <a:pt x="33" y="38"/>
                      <a:pt x="33" y="38"/>
                      <a:pt x="33" y="39"/>
                    </a:cubicBezTo>
                    <a:cubicBezTo>
                      <a:pt x="33" y="39"/>
                      <a:pt x="34" y="42"/>
                      <a:pt x="35" y="42"/>
                    </a:cubicBezTo>
                    <a:cubicBezTo>
                      <a:pt x="36" y="42"/>
                      <a:pt x="38" y="43"/>
                      <a:pt x="39" y="44"/>
                    </a:cubicBezTo>
                    <a:cubicBezTo>
                      <a:pt x="39" y="45"/>
                      <a:pt x="39" y="45"/>
                      <a:pt x="40" y="45"/>
                    </a:cubicBezTo>
                    <a:cubicBezTo>
                      <a:pt x="40" y="45"/>
                      <a:pt x="41" y="46"/>
                      <a:pt x="42" y="46"/>
                    </a:cubicBezTo>
                    <a:cubicBezTo>
                      <a:pt x="43" y="46"/>
                      <a:pt x="43" y="46"/>
                      <a:pt x="44" y="46"/>
                    </a:cubicBezTo>
                    <a:cubicBezTo>
                      <a:pt x="45" y="47"/>
                      <a:pt x="46" y="47"/>
                      <a:pt x="46" y="48"/>
                    </a:cubicBezTo>
                    <a:cubicBezTo>
                      <a:pt x="47" y="48"/>
                      <a:pt x="48" y="49"/>
                      <a:pt x="50" y="49"/>
                    </a:cubicBezTo>
                    <a:cubicBezTo>
                      <a:pt x="52" y="50"/>
                      <a:pt x="55" y="51"/>
                      <a:pt x="57" y="52"/>
                    </a:cubicBezTo>
                    <a:cubicBezTo>
                      <a:pt x="57" y="52"/>
                      <a:pt x="58" y="53"/>
                      <a:pt x="59" y="53"/>
                    </a:cubicBezTo>
                    <a:cubicBezTo>
                      <a:pt x="60" y="53"/>
                      <a:pt x="61" y="52"/>
                      <a:pt x="62" y="52"/>
                    </a:cubicBezTo>
                    <a:cubicBezTo>
                      <a:pt x="63" y="51"/>
                      <a:pt x="63" y="51"/>
                      <a:pt x="64" y="5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10" name="Freeform 199">
                <a:extLst>
                  <a:ext uri="{FF2B5EF4-FFF2-40B4-BE49-F238E27FC236}">
                    <a16:creationId xmlns:a16="http://schemas.microsoft.com/office/drawing/2014/main" id="{F755A9E2-7711-4F2C-A893-62F0FD0AA5BE}"/>
                  </a:ext>
                </a:extLst>
              </p:cNvPr>
              <p:cNvSpPr>
                <a:spLocks/>
              </p:cNvSpPr>
              <p:nvPr userDrawn="1"/>
            </p:nvSpPr>
            <p:spPr bwMode="auto">
              <a:xfrm>
                <a:off x="2023" y="2532"/>
                <a:ext cx="71" cy="67"/>
              </a:xfrm>
              <a:custGeom>
                <a:avLst/>
                <a:gdLst>
                  <a:gd name="T0" fmla="*/ 6 w 12"/>
                  <a:gd name="T1" fmla="*/ 11 h 11"/>
                  <a:gd name="T2" fmla="*/ 7 w 12"/>
                  <a:gd name="T3" fmla="*/ 11 h 11"/>
                  <a:gd name="T4" fmla="*/ 9 w 12"/>
                  <a:gd name="T5" fmla="*/ 10 h 11"/>
                  <a:gd name="T6" fmla="*/ 9 w 12"/>
                  <a:gd name="T7" fmla="*/ 9 h 11"/>
                  <a:gd name="T8" fmla="*/ 10 w 12"/>
                  <a:gd name="T9" fmla="*/ 7 h 11"/>
                  <a:gd name="T10" fmla="*/ 12 w 12"/>
                  <a:gd name="T11" fmla="*/ 6 h 11"/>
                  <a:gd name="T12" fmla="*/ 11 w 12"/>
                  <a:gd name="T13" fmla="*/ 6 h 11"/>
                  <a:gd name="T14" fmla="*/ 11 w 12"/>
                  <a:gd name="T15" fmla="*/ 5 h 11"/>
                  <a:gd name="T16" fmla="*/ 9 w 12"/>
                  <a:gd name="T17" fmla="*/ 6 h 11"/>
                  <a:gd name="T18" fmla="*/ 10 w 12"/>
                  <a:gd name="T19" fmla="*/ 0 h 11"/>
                  <a:gd name="T20" fmla="*/ 6 w 12"/>
                  <a:gd name="T21" fmla="*/ 0 h 11"/>
                  <a:gd name="T22" fmla="*/ 5 w 12"/>
                  <a:gd name="T23" fmla="*/ 0 h 11"/>
                  <a:gd name="T24" fmla="*/ 4 w 12"/>
                  <a:gd name="T25" fmla="*/ 1 h 11"/>
                  <a:gd name="T26" fmla="*/ 4 w 12"/>
                  <a:gd name="T27" fmla="*/ 2 h 11"/>
                  <a:gd name="T28" fmla="*/ 5 w 12"/>
                  <a:gd name="T29" fmla="*/ 2 h 11"/>
                  <a:gd name="T30" fmla="*/ 6 w 12"/>
                  <a:gd name="T31" fmla="*/ 5 h 11"/>
                  <a:gd name="T32" fmla="*/ 4 w 12"/>
                  <a:gd name="T33" fmla="*/ 5 h 11"/>
                  <a:gd name="T34" fmla="*/ 3 w 12"/>
                  <a:gd name="T35" fmla="*/ 5 h 11"/>
                  <a:gd name="T36" fmla="*/ 2 w 12"/>
                  <a:gd name="T37" fmla="*/ 5 h 11"/>
                  <a:gd name="T38" fmla="*/ 0 w 12"/>
                  <a:gd name="T39" fmla="*/ 8 h 11"/>
                  <a:gd name="T40" fmla="*/ 1 w 12"/>
                  <a:gd name="T41" fmla="*/ 9 h 11"/>
                  <a:gd name="T42" fmla="*/ 3 w 12"/>
                  <a:gd name="T43" fmla="*/ 11 h 11"/>
                  <a:gd name="T44" fmla="*/ 5 w 12"/>
                  <a:gd name="T45" fmla="*/ 11 h 11"/>
                  <a:gd name="T46" fmla="*/ 6 w 12"/>
                  <a:gd name="T4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 h="11">
                    <a:moveTo>
                      <a:pt x="6" y="11"/>
                    </a:moveTo>
                    <a:cubicBezTo>
                      <a:pt x="6" y="11"/>
                      <a:pt x="7" y="11"/>
                      <a:pt x="7" y="11"/>
                    </a:cubicBezTo>
                    <a:cubicBezTo>
                      <a:pt x="9" y="10"/>
                      <a:pt x="9" y="10"/>
                      <a:pt x="9" y="10"/>
                    </a:cubicBezTo>
                    <a:cubicBezTo>
                      <a:pt x="9" y="10"/>
                      <a:pt x="9" y="10"/>
                      <a:pt x="9" y="9"/>
                    </a:cubicBezTo>
                    <a:cubicBezTo>
                      <a:pt x="10" y="9"/>
                      <a:pt x="10" y="8"/>
                      <a:pt x="10" y="7"/>
                    </a:cubicBezTo>
                    <a:cubicBezTo>
                      <a:pt x="11" y="7"/>
                      <a:pt x="11" y="7"/>
                      <a:pt x="12" y="6"/>
                    </a:cubicBezTo>
                    <a:cubicBezTo>
                      <a:pt x="11" y="6"/>
                      <a:pt x="11" y="6"/>
                      <a:pt x="11" y="6"/>
                    </a:cubicBezTo>
                    <a:cubicBezTo>
                      <a:pt x="11" y="6"/>
                      <a:pt x="11" y="6"/>
                      <a:pt x="11" y="5"/>
                    </a:cubicBezTo>
                    <a:cubicBezTo>
                      <a:pt x="9" y="6"/>
                      <a:pt x="9" y="6"/>
                      <a:pt x="9" y="6"/>
                    </a:cubicBezTo>
                    <a:cubicBezTo>
                      <a:pt x="10" y="0"/>
                      <a:pt x="10" y="0"/>
                      <a:pt x="10" y="0"/>
                    </a:cubicBezTo>
                    <a:cubicBezTo>
                      <a:pt x="9" y="0"/>
                      <a:pt x="7" y="0"/>
                      <a:pt x="6" y="0"/>
                    </a:cubicBezTo>
                    <a:cubicBezTo>
                      <a:pt x="5" y="0"/>
                      <a:pt x="5" y="0"/>
                      <a:pt x="5" y="0"/>
                    </a:cubicBezTo>
                    <a:cubicBezTo>
                      <a:pt x="5" y="0"/>
                      <a:pt x="4" y="1"/>
                      <a:pt x="4" y="1"/>
                    </a:cubicBezTo>
                    <a:cubicBezTo>
                      <a:pt x="4" y="1"/>
                      <a:pt x="4" y="2"/>
                      <a:pt x="4" y="2"/>
                    </a:cubicBezTo>
                    <a:cubicBezTo>
                      <a:pt x="4" y="2"/>
                      <a:pt x="4" y="2"/>
                      <a:pt x="5" y="2"/>
                    </a:cubicBezTo>
                    <a:cubicBezTo>
                      <a:pt x="5" y="3"/>
                      <a:pt x="6" y="4"/>
                      <a:pt x="6" y="5"/>
                    </a:cubicBezTo>
                    <a:cubicBezTo>
                      <a:pt x="6" y="5"/>
                      <a:pt x="5" y="5"/>
                      <a:pt x="4" y="5"/>
                    </a:cubicBezTo>
                    <a:cubicBezTo>
                      <a:pt x="4" y="5"/>
                      <a:pt x="3" y="5"/>
                      <a:pt x="3" y="5"/>
                    </a:cubicBezTo>
                    <a:cubicBezTo>
                      <a:pt x="2" y="5"/>
                      <a:pt x="2" y="5"/>
                      <a:pt x="2" y="5"/>
                    </a:cubicBezTo>
                    <a:cubicBezTo>
                      <a:pt x="2" y="5"/>
                      <a:pt x="1" y="6"/>
                      <a:pt x="0" y="8"/>
                    </a:cubicBezTo>
                    <a:cubicBezTo>
                      <a:pt x="1" y="9"/>
                      <a:pt x="1" y="9"/>
                      <a:pt x="1" y="9"/>
                    </a:cubicBezTo>
                    <a:cubicBezTo>
                      <a:pt x="2" y="10"/>
                      <a:pt x="3" y="10"/>
                      <a:pt x="3" y="11"/>
                    </a:cubicBezTo>
                    <a:cubicBezTo>
                      <a:pt x="4" y="11"/>
                      <a:pt x="4" y="11"/>
                      <a:pt x="5" y="11"/>
                    </a:cubicBezTo>
                    <a:cubicBezTo>
                      <a:pt x="5" y="11"/>
                      <a:pt x="5" y="11"/>
                      <a:pt x="6" y="1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11" name="Freeform 200">
                <a:extLst>
                  <a:ext uri="{FF2B5EF4-FFF2-40B4-BE49-F238E27FC236}">
                    <a16:creationId xmlns:a16="http://schemas.microsoft.com/office/drawing/2014/main" id="{E5C3A6D7-4A38-43C5-88C9-A004B5C35014}"/>
                  </a:ext>
                </a:extLst>
              </p:cNvPr>
              <p:cNvSpPr>
                <a:spLocks/>
              </p:cNvSpPr>
              <p:nvPr userDrawn="1"/>
            </p:nvSpPr>
            <p:spPr bwMode="auto">
              <a:xfrm>
                <a:off x="2023" y="2532"/>
                <a:ext cx="71" cy="67"/>
              </a:xfrm>
              <a:custGeom>
                <a:avLst/>
                <a:gdLst>
                  <a:gd name="T0" fmla="*/ 6 w 12"/>
                  <a:gd name="T1" fmla="*/ 11 h 11"/>
                  <a:gd name="T2" fmla="*/ 7 w 12"/>
                  <a:gd name="T3" fmla="*/ 11 h 11"/>
                  <a:gd name="T4" fmla="*/ 9 w 12"/>
                  <a:gd name="T5" fmla="*/ 10 h 11"/>
                  <a:gd name="T6" fmla="*/ 9 w 12"/>
                  <a:gd name="T7" fmla="*/ 9 h 11"/>
                  <a:gd name="T8" fmla="*/ 10 w 12"/>
                  <a:gd name="T9" fmla="*/ 7 h 11"/>
                  <a:gd name="T10" fmla="*/ 12 w 12"/>
                  <a:gd name="T11" fmla="*/ 6 h 11"/>
                  <a:gd name="T12" fmla="*/ 11 w 12"/>
                  <a:gd name="T13" fmla="*/ 6 h 11"/>
                  <a:gd name="T14" fmla="*/ 11 w 12"/>
                  <a:gd name="T15" fmla="*/ 5 h 11"/>
                  <a:gd name="T16" fmla="*/ 9 w 12"/>
                  <a:gd name="T17" fmla="*/ 6 h 11"/>
                  <a:gd name="T18" fmla="*/ 10 w 12"/>
                  <a:gd name="T19" fmla="*/ 0 h 11"/>
                  <a:gd name="T20" fmla="*/ 6 w 12"/>
                  <a:gd name="T21" fmla="*/ 0 h 11"/>
                  <a:gd name="T22" fmla="*/ 5 w 12"/>
                  <a:gd name="T23" fmla="*/ 0 h 11"/>
                  <a:gd name="T24" fmla="*/ 4 w 12"/>
                  <a:gd name="T25" fmla="*/ 1 h 11"/>
                  <a:gd name="T26" fmla="*/ 4 w 12"/>
                  <a:gd name="T27" fmla="*/ 2 h 11"/>
                  <a:gd name="T28" fmla="*/ 5 w 12"/>
                  <a:gd name="T29" fmla="*/ 2 h 11"/>
                  <a:gd name="T30" fmla="*/ 6 w 12"/>
                  <a:gd name="T31" fmla="*/ 5 h 11"/>
                  <a:gd name="T32" fmla="*/ 4 w 12"/>
                  <a:gd name="T33" fmla="*/ 5 h 11"/>
                  <a:gd name="T34" fmla="*/ 3 w 12"/>
                  <a:gd name="T35" fmla="*/ 5 h 11"/>
                  <a:gd name="T36" fmla="*/ 2 w 12"/>
                  <a:gd name="T37" fmla="*/ 5 h 11"/>
                  <a:gd name="T38" fmla="*/ 0 w 12"/>
                  <a:gd name="T39" fmla="*/ 8 h 11"/>
                  <a:gd name="T40" fmla="*/ 1 w 12"/>
                  <a:gd name="T41" fmla="*/ 9 h 11"/>
                  <a:gd name="T42" fmla="*/ 3 w 12"/>
                  <a:gd name="T43" fmla="*/ 11 h 11"/>
                  <a:gd name="T44" fmla="*/ 5 w 12"/>
                  <a:gd name="T45" fmla="*/ 11 h 11"/>
                  <a:gd name="T46" fmla="*/ 6 w 12"/>
                  <a:gd name="T4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 h="11">
                    <a:moveTo>
                      <a:pt x="6" y="11"/>
                    </a:moveTo>
                    <a:cubicBezTo>
                      <a:pt x="6" y="11"/>
                      <a:pt x="7" y="11"/>
                      <a:pt x="7" y="11"/>
                    </a:cubicBezTo>
                    <a:cubicBezTo>
                      <a:pt x="9" y="10"/>
                      <a:pt x="9" y="10"/>
                      <a:pt x="9" y="10"/>
                    </a:cubicBezTo>
                    <a:cubicBezTo>
                      <a:pt x="9" y="10"/>
                      <a:pt x="9" y="10"/>
                      <a:pt x="9" y="9"/>
                    </a:cubicBezTo>
                    <a:cubicBezTo>
                      <a:pt x="10" y="9"/>
                      <a:pt x="10" y="8"/>
                      <a:pt x="10" y="7"/>
                    </a:cubicBezTo>
                    <a:cubicBezTo>
                      <a:pt x="11" y="7"/>
                      <a:pt x="11" y="7"/>
                      <a:pt x="12" y="6"/>
                    </a:cubicBezTo>
                    <a:cubicBezTo>
                      <a:pt x="11" y="6"/>
                      <a:pt x="11" y="6"/>
                      <a:pt x="11" y="6"/>
                    </a:cubicBezTo>
                    <a:cubicBezTo>
                      <a:pt x="11" y="6"/>
                      <a:pt x="11" y="6"/>
                      <a:pt x="11" y="5"/>
                    </a:cubicBezTo>
                    <a:cubicBezTo>
                      <a:pt x="9" y="6"/>
                      <a:pt x="9" y="6"/>
                      <a:pt x="9" y="6"/>
                    </a:cubicBezTo>
                    <a:cubicBezTo>
                      <a:pt x="10" y="0"/>
                      <a:pt x="10" y="0"/>
                      <a:pt x="10" y="0"/>
                    </a:cubicBezTo>
                    <a:cubicBezTo>
                      <a:pt x="9" y="0"/>
                      <a:pt x="7" y="0"/>
                      <a:pt x="6" y="0"/>
                    </a:cubicBezTo>
                    <a:cubicBezTo>
                      <a:pt x="5" y="0"/>
                      <a:pt x="5" y="0"/>
                      <a:pt x="5" y="0"/>
                    </a:cubicBezTo>
                    <a:cubicBezTo>
                      <a:pt x="5" y="0"/>
                      <a:pt x="4" y="1"/>
                      <a:pt x="4" y="1"/>
                    </a:cubicBezTo>
                    <a:cubicBezTo>
                      <a:pt x="4" y="1"/>
                      <a:pt x="4" y="2"/>
                      <a:pt x="4" y="2"/>
                    </a:cubicBezTo>
                    <a:cubicBezTo>
                      <a:pt x="4" y="2"/>
                      <a:pt x="4" y="2"/>
                      <a:pt x="5" y="2"/>
                    </a:cubicBezTo>
                    <a:cubicBezTo>
                      <a:pt x="5" y="3"/>
                      <a:pt x="6" y="4"/>
                      <a:pt x="6" y="5"/>
                    </a:cubicBezTo>
                    <a:cubicBezTo>
                      <a:pt x="6" y="5"/>
                      <a:pt x="5" y="5"/>
                      <a:pt x="4" y="5"/>
                    </a:cubicBezTo>
                    <a:cubicBezTo>
                      <a:pt x="4" y="5"/>
                      <a:pt x="3" y="5"/>
                      <a:pt x="3" y="5"/>
                    </a:cubicBezTo>
                    <a:cubicBezTo>
                      <a:pt x="2" y="5"/>
                      <a:pt x="2" y="5"/>
                      <a:pt x="2" y="5"/>
                    </a:cubicBezTo>
                    <a:cubicBezTo>
                      <a:pt x="2" y="5"/>
                      <a:pt x="1" y="6"/>
                      <a:pt x="0" y="8"/>
                    </a:cubicBezTo>
                    <a:cubicBezTo>
                      <a:pt x="1" y="9"/>
                      <a:pt x="1" y="9"/>
                      <a:pt x="1" y="9"/>
                    </a:cubicBezTo>
                    <a:cubicBezTo>
                      <a:pt x="2" y="10"/>
                      <a:pt x="3" y="10"/>
                      <a:pt x="3" y="11"/>
                    </a:cubicBezTo>
                    <a:cubicBezTo>
                      <a:pt x="4" y="11"/>
                      <a:pt x="4" y="11"/>
                      <a:pt x="5" y="11"/>
                    </a:cubicBezTo>
                    <a:cubicBezTo>
                      <a:pt x="5" y="11"/>
                      <a:pt x="5" y="11"/>
                      <a:pt x="6" y="1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12" name="Freeform 201">
                <a:extLst>
                  <a:ext uri="{FF2B5EF4-FFF2-40B4-BE49-F238E27FC236}">
                    <a16:creationId xmlns:a16="http://schemas.microsoft.com/office/drawing/2014/main" id="{F5E0825A-175D-486D-940C-9DC77F42D18D}"/>
                  </a:ext>
                </a:extLst>
              </p:cNvPr>
              <p:cNvSpPr>
                <a:spLocks/>
              </p:cNvSpPr>
              <p:nvPr userDrawn="1"/>
            </p:nvSpPr>
            <p:spPr bwMode="auto">
              <a:xfrm>
                <a:off x="2082" y="2520"/>
                <a:ext cx="18" cy="42"/>
              </a:xfrm>
              <a:custGeom>
                <a:avLst/>
                <a:gdLst>
                  <a:gd name="T0" fmla="*/ 0 w 3"/>
                  <a:gd name="T1" fmla="*/ 2 h 7"/>
                  <a:gd name="T2" fmla="*/ 0 w 3"/>
                  <a:gd name="T3" fmla="*/ 7 h 7"/>
                  <a:gd name="T4" fmla="*/ 1 w 3"/>
                  <a:gd name="T5" fmla="*/ 7 h 7"/>
                  <a:gd name="T6" fmla="*/ 2 w 3"/>
                  <a:gd name="T7" fmla="*/ 6 h 7"/>
                  <a:gd name="T8" fmla="*/ 2 w 3"/>
                  <a:gd name="T9" fmla="*/ 3 h 7"/>
                  <a:gd name="T10" fmla="*/ 3 w 3"/>
                  <a:gd name="T11" fmla="*/ 1 h 7"/>
                  <a:gd name="T12" fmla="*/ 3 w 3"/>
                  <a:gd name="T13" fmla="*/ 1 h 7"/>
                  <a:gd name="T14" fmla="*/ 2 w 3"/>
                  <a:gd name="T15" fmla="*/ 0 h 7"/>
                  <a:gd name="T16" fmla="*/ 1 w 3"/>
                  <a:gd name="T17" fmla="*/ 1 h 7"/>
                  <a:gd name="T18" fmla="*/ 0 w 3"/>
                  <a:gd name="T19" fmla="*/ 2 h 7"/>
                  <a:gd name="T20" fmla="*/ 0 w 3"/>
                  <a:gd name="T2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7">
                    <a:moveTo>
                      <a:pt x="0" y="2"/>
                    </a:moveTo>
                    <a:cubicBezTo>
                      <a:pt x="0" y="7"/>
                      <a:pt x="0" y="7"/>
                      <a:pt x="0" y="7"/>
                    </a:cubicBezTo>
                    <a:cubicBezTo>
                      <a:pt x="1" y="7"/>
                      <a:pt x="1" y="7"/>
                      <a:pt x="1" y="7"/>
                    </a:cubicBezTo>
                    <a:cubicBezTo>
                      <a:pt x="1" y="7"/>
                      <a:pt x="1" y="6"/>
                      <a:pt x="2" y="6"/>
                    </a:cubicBezTo>
                    <a:cubicBezTo>
                      <a:pt x="2" y="5"/>
                      <a:pt x="2" y="4"/>
                      <a:pt x="2" y="3"/>
                    </a:cubicBezTo>
                    <a:cubicBezTo>
                      <a:pt x="2" y="2"/>
                      <a:pt x="2" y="1"/>
                      <a:pt x="3" y="1"/>
                    </a:cubicBezTo>
                    <a:cubicBezTo>
                      <a:pt x="3" y="1"/>
                      <a:pt x="3" y="1"/>
                      <a:pt x="3" y="1"/>
                    </a:cubicBezTo>
                    <a:cubicBezTo>
                      <a:pt x="2" y="0"/>
                      <a:pt x="2" y="0"/>
                      <a:pt x="2" y="0"/>
                    </a:cubicBezTo>
                    <a:cubicBezTo>
                      <a:pt x="2" y="0"/>
                      <a:pt x="1" y="1"/>
                      <a:pt x="1" y="1"/>
                    </a:cubicBezTo>
                    <a:cubicBezTo>
                      <a:pt x="0" y="1"/>
                      <a:pt x="0" y="2"/>
                      <a:pt x="0" y="2"/>
                    </a:cubicBezTo>
                    <a:cubicBezTo>
                      <a:pt x="0" y="2"/>
                      <a:pt x="0" y="2"/>
                      <a:pt x="0" y="2"/>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13" name="Freeform 202">
                <a:extLst>
                  <a:ext uri="{FF2B5EF4-FFF2-40B4-BE49-F238E27FC236}">
                    <a16:creationId xmlns:a16="http://schemas.microsoft.com/office/drawing/2014/main" id="{7F7CB382-36A4-4DE2-AA0E-F4793AD4FD57}"/>
                  </a:ext>
                </a:extLst>
              </p:cNvPr>
              <p:cNvSpPr>
                <a:spLocks/>
              </p:cNvSpPr>
              <p:nvPr userDrawn="1"/>
            </p:nvSpPr>
            <p:spPr bwMode="auto">
              <a:xfrm>
                <a:off x="2082" y="2520"/>
                <a:ext cx="18" cy="42"/>
              </a:xfrm>
              <a:custGeom>
                <a:avLst/>
                <a:gdLst>
                  <a:gd name="T0" fmla="*/ 0 w 3"/>
                  <a:gd name="T1" fmla="*/ 2 h 7"/>
                  <a:gd name="T2" fmla="*/ 0 w 3"/>
                  <a:gd name="T3" fmla="*/ 7 h 7"/>
                  <a:gd name="T4" fmla="*/ 1 w 3"/>
                  <a:gd name="T5" fmla="*/ 7 h 7"/>
                  <a:gd name="T6" fmla="*/ 2 w 3"/>
                  <a:gd name="T7" fmla="*/ 6 h 7"/>
                  <a:gd name="T8" fmla="*/ 2 w 3"/>
                  <a:gd name="T9" fmla="*/ 3 h 7"/>
                  <a:gd name="T10" fmla="*/ 3 w 3"/>
                  <a:gd name="T11" fmla="*/ 1 h 7"/>
                  <a:gd name="T12" fmla="*/ 3 w 3"/>
                  <a:gd name="T13" fmla="*/ 1 h 7"/>
                  <a:gd name="T14" fmla="*/ 2 w 3"/>
                  <a:gd name="T15" fmla="*/ 0 h 7"/>
                  <a:gd name="T16" fmla="*/ 1 w 3"/>
                  <a:gd name="T17" fmla="*/ 1 h 7"/>
                  <a:gd name="T18" fmla="*/ 0 w 3"/>
                  <a:gd name="T19" fmla="*/ 2 h 7"/>
                  <a:gd name="T20" fmla="*/ 0 w 3"/>
                  <a:gd name="T21"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7">
                    <a:moveTo>
                      <a:pt x="0" y="2"/>
                    </a:moveTo>
                    <a:cubicBezTo>
                      <a:pt x="0" y="7"/>
                      <a:pt x="0" y="7"/>
                      <a:pt x="0" y="7"/>
                    </a:cubicBezTo>
                    <a:cubicBezTo>
                      <a:pt x="1" y="7"/>
                      <a:pt x="1" y="7"/>
                      <a:pt x="1" y="7"/>
                    </a:cubicBezTo>
                    <a:cubicBezTo>
                      <a:pt x="1" y="7"/>
                      <a:pt x="1" y="6"/>
                      <a:pt x="2" y="6"/>
                    </a:cubicBezTo>
                    <a:cubicBezTo>
                      <a:pt x="2" y="5"/>
                      <a:pt x="2" y="4"/>
                      <a:pt x="2" y="3"/>
                    </a:cubicBezTo>
                    <a:cubicBezTo>
                      <a:pt x="2" y="2"/>
                      <a:pt x="2" y="1"/>
                      <a:pt x="3" y="1"/>
                    </a:cubicBezTo>
                    <a:cubicBezTo>
                      <a:pt x="3" y="1"/>
                      <a:pt x="3" y="1"/>
                      <a:pt x="3" y="1"/>
                    </a:cubicBezTo>
                    <a:cubicBezTo>
                      <a:pt x="2" y="0"/>
                      <a:pt x="2" y="0"/>
                      <a:pt x="2" y="0"/>
                    </a:cubicBezTo>
                    <a:cubicBezTo>
                      <a:pt x="2" y="0"/>
                      <a:pt x="1" y="1"/>
                      <a:pt x="1" y="1"/>
                    </a:cubicBezTo>
                    <a:cubicBezTo>
                      <a:pt x="0" y="1"/>
                      <a:pt x="0" y="2"/>
                      <a:pt x="0" y="2"/>
                    </a:cubicBezTo>
                    <a:cubicBezTo>
                      <a:pt x="0" y="2"/>
                      <a:pt x="0" y="2"/>
                      <a:pt x="0" y="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14" name="Freeform 203">
                <a:extLst>
                  <a:ext uri="{FF2B5EF4-FFF2-40B4-BE49-F238E27FC236}">
                    <a16:creationId xmlns:a16="http://schemas.microsoft.com/office/drawing/2014/main" id="{BCB0FAF1-E83B-49B9-8C08-E110D7002333}"/>
                  </a:ext>
                </a:extLst>
              </p:cNvPr>
              <p:cNvSpPr>
                <a:spLocks/>
              </p:cNvSpPr>
              <p:nvPr userDrawn="1"/>
            </p:nvSpPr>
            <p:spPr bwMode="auto">
              <a:xfrm>
                <a:off x="2340" y="2490"/>
                <a:ext cx="48" cy="36"/>
              </a:xfrm>
              <a:custGeom>
                <a:avLst/>
                <a:gdLst>
                  <a:gd name="T0" fmla="*/ 5 w 8"/>
                  <a:gd name="T1" fmla="*/ 5 h 6"/>
                  <a:gd name="T2" fmla="*/ 7 w 8"/>
                  <a:gd name="T3" fmla="*/ 6 h 6"/>
                  <a:gd name="T4" fmla="*/ 8 w 8"/>
                  <a:gd name="T5" fmla="*/ 1 h 6"/>
                  <a:gd name="T6" fmla="*/ 6 w 8"/>
                  <a:gd name="T7" fmla="*/ 0 h 6"/>
                  <a:gd name="T8" fmla="*/ 4 w 8"/>
                  <a:gd name="T9" fmla="*/ 0 h 6"/>
                  <a:gd name="T10" fmla="*/ 3 w 8"/>
                  <a:gd name="T11" fmla="*/ 0 h 6"/>
                  <a:gd name="T12" fmla="*/ 3 w 8"/>
                  <a:gd name="T13" fmla="*/ 0 h 6"/>
                  <a:gd name="T14" fmla="*/ 4 w 8"/>
                  <a:gd name="T15" fmla="*/ 2 h 6"/>
                  <a:gd name="T16" fmla="*/ 5 w 8"/>
                  <a:gd name="T17" fmla="*/ 4 h 6"/>
                  <a:gd name="T18" fmla="*/ 4 w 8"/>
                  <a:gd name="T19" fmla="*/ 5 h 6"/>
                  <a:gd name="T20" fmla="*/ 3 w 8"/>
                  <a:gd name="T21" fmla="*/ 4 h 6"/>
                  <a:gd name="T22" fmla="*/ 2 w 8"/>
                  <a:gd name="T23" fmla="*/ 4 h 6"/>
                  <a:gd name="T24" fmla="*/ 0 w 8"/>
                  <a:gd name="T25" fmla="*/ 5 h 6"/>
                  <a:gd name="T26" fmla="*/ 0 w 8"/>
                  <a:gd name="T27" fmla="*/ 5 h 6"/>
                  <a:gd name="T28" fmla="*/ 2 w 8"/>
                  <a:gd name="T29" fmla="*/ 6 h 6"/>
                  <a:gd name="T30" fmla="*/ 3 w 8"/>
                  <a:gd name="T31" fmla="*/ 6 h 6"/>
                  <a:gd name="T32" fmla="*/ 5 w 8"/>
                  <a:gd name="T33" fmla="*/ 5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 h="6">
                    <a:moveTo>
                      <a:pt x="5" y="5"/>
                    </a:moveTo>
                    <a:cubicBezTo>
                      <a:pt x="6" y="5"/>
                      <a:pt x="7" y="6"/>
                      <a:pt x="7" y="6"/>
                    </a:cubicBezTo>
                    <a:cubicBezTo>
                      <a:pt x="7" y="4"/>
                      <a:pt x="8" y="2"/>
                      <a:pt x="8" y="1"/>
                    </a:cubicBezTo>
                    <a:cubicBezTo>
                      <a:pt x="7" y="1"/>
                      <a:pt x="7" y="1"/>
                      <a:pt x="6" y="0"/>
                    </a:cubicBezTo>
                    <a:cubicBezTo>
                      <a:pt x="6" y="0"/>
                      <a:pt x="5" y="0"/>
                      <a:pt x="4" y="0"/>
                    </a:cubicBezTo>
                    <a:cubicBezTo>
                      <a:pt x="4" y="0"/>
                      <a:pt x="4" y="0"/>
                      <a:pt x="3" y="0"/>
                    </a:cubicBezTo>
                    <a:cubicBezTo>
                      <a:pt x="3" y="0"/>
                      <a:pt x="3" y="0"/>
                      <a:pt x="3" y="0"/>
                    </a:cubicBezTo>
                    <a:cubicBezTo>
                      <a:pt x="3" y="1"/>
                      <a:pt x="4" y="1"/>
                      <a:pt x="4" y="2"/>
                    </a:cubicBezTo>
                    <a:cubicBezTo>
                      <a:pt x="5" y="3"/>
                      <a:pt x="5" y="3"/>
                      <a:pt x="5" y="4"/>
                    </a:cubicBezTo>
                    <a:cubicBezTo>
                      <a:pt x="5" y="4"/>
                      <a:pt x="5" y="5"/>
                      <a:pt x="4" y="5"/>
                    </a:cubicBezTo>
                    <a:cubicBezTo>
                      <a:pt x="3" y="5"/>
                      <a:pt x="3" y="4"/>
                      <a:pt x="3" y="4"/>
                    </a:cubicBezTo>
                    <a:cubicBezTo>
                      <a:pt x="2" y="4"/>
                      <a:pt x="2" y="4"/>
                      <a:pt x="2" y="4"/>
                    </a:cubicBezTo>
                    <a:cubicBezTo>
                      <a:pt x="1" y="4"/>
                      <a:pt x="0" y="5"/>
                      <a:pt x="0" y="5"/>
                    </a:cubicBezTo>
                    <a:cubicBezTo>
                      <a:pt x="0" y="5"/>
                      <a:pt x="0" y="5"/>
                      <a:pt x="0" y="5"/>
                    </a:cubicBezTo>
                    <a:cubicBezTo>
                      <a:pt x="0" y="5"/>
                      <a:pt x="1" y="6"/>
                      <a:pt x="2" y="6"/>
                    </a:cubicBezTo>
                    <a:cubicBezTo>
                      <a:pt x="2" y="6"/>
                      <a:pt x="3" y="6"/>
                      <a:pt x="3" y="6"/>
                    </a:cubicBezTo>
                    <a:cubicBezTo>
                      <a:pt x="4" y="5"/>
                      <a:pt x="4" y="5"/>
                      <a:pt x="5" y="5"/>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15" name="Freeform 204">
                <a:extLst>
                  <a:ext uri="{FF2B5EF4-FFF2-40B4-BE49-F238E27FC236}">
                    <a16:creationId xmlns:a16="http://schemas.microsoft.com/office/drawing/2014/main" id="{E0DB0C4B-4E49-4148-8E9F-98B31EDA8D56}"/>
                  </a:ext>
                </a:extLst>
              </p:cNvPr>
              <p:cNvSpPr>
                <a:spLocks/>
              </p:cNvSpPr>
              <p:nvPr userDrawn="1"/>
            </p:nvSpPr>
            <p:spPr bwMode="auto">
              <a:xfrm>
                <a:off x="2340" y="2490"/>
                <a:ext cx="48" cy="36"/>
              </a:xfrm>
              <a:custGeom>
                <a:avLst/>
                <a:gdLst>
                  <a:gd name="T0" fmla="*/ 5 w 8"/>
                  <a:gd name="T1" fmla="*/ 5 h 6"/>
                  <a:gd name="T2" fmla="*/ 7 w 8"/>
                  <a:gd name="T3" fmla="*/ 6 h 6"/>
                  <a:gd name="T4" fmla="*/ 8 w 8"/>
                  <a:gd name="T5" fmla="*/ 1 h 6"/>
                  <a:gd name="T6" fmla="*/ 6 w 8"/>
                  <a:gd name="T7" fmla="*/ 0 h 6"/>
                  <a:gd name="T8" fmla="*/ 4 w 8"/>
                  <a:gd name="T9" fmla="*/ 0 h 6"/>
                  <a:gd name="T10" fmla="*/ 3 w 8"/>
                  <a:gd name="T11" fmla="*/ 0 h 6"/>
                  <a:gd name="T12" fmla="*/ 3 w 8"/>
                  <a:gd name="T13" fmla="*/ 0 h 6"/>
                  <a:gd name="T14" fmla="*/ 4 w 8"/>
                  <a:gd name="T15" fmla="*/ 2 h 6"/>
                  <a:gd name="T16" fmla="*/ 5 w 8"/>
                  <a:gd name="T17" fmla="*/ 4 h 6"/>
                  <a:gd name="T18" fmla="*/ 4 w 8"/>
                  <a:gd name="T19" fmla="*/ 5 h 6"/>
                  <a:gd name="T20" fmla="*/ 3 w 8"/>
                  <a:gd name="T21" fmla="*/ 4 h 6"/>
                  <a:gd name="T22" fmla="*/ 2 w 8"/>
                  <a:gd name="T23" fmla="*/ 4 h 6"/>
                  <a:gd name="T24" fmla="*/ 0 w 8"/>
                  <a:gd name="T25" fmla="*/ 5 h 6"/>
                  <a:gd name="T26" fmla="*/ 0 w 8"/>
                  <a:gd name="T27" fmla="*/ 5 h 6"/>
                  <a:gd name="T28" fmla="*/ 2 w 8"/>
                  <a:gd name="T29" fmla="*/ 6 h 6"/>
                  <a:gd name="T30" fmla="*/ 3 w 8"/>
                  <a:gd name="T31" fmla="*/ 6 h 6"/>
                  <a:gd name="T32" fmla="*/ 5 w 8"/>
                  <a:gd name="T33" fmla="*/ 5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 h="6">
                    <a:moveTo>
                      <a:pt x="5" y="5"/>
                    </a:moveTo>
                    <a:cubicBezTo>
                      <a:pt x="6" y="5"/>
                      <a:pt x="7" y="6"/>
                      <a:pt x="7" y="6"/>
                    </a:cubicBezTo>
                    <a:cubicBezTo>
                      <a:pt x="7" y="4"/>
                      <a:pt x="8" y="2"/>
                      <a:pt x="8" y="1"/>
                    </a:cubicBezTo>
                    <a:cubicBezTo>
                      <a:pt x="7" y="1"/>
                      <a:pt x="7" y="1"/>
                      <a:pt x="6" y="0"/>
                    </a:cubicBezTo>
                    <a:cubicBezTo>
                      <a:pt x="6" y="0"/>
                      <a:pt x="5" y="0"/>
                      <a:pt x="4" y="0"/>
                    </a:cubicBezTo>
                    <a:cubicBezTo>
                      <a:pt x="4" y="0"/>
                      <a:pt x="4" y="0"/>
                      <a:pt x="3" y="0"/>
                    </a:cubicBezTo>
                    <a:cubicBezTo>
                      <a:pt x="3" y="0"/>
                      <a:pt x="3" y="0"/>
                      <a:pt x="3" y="0"/>
                    </a:cubicBezTo>
                    <a:cubicBezTo>
                      <a:pt x="3" y="1"/>
                      <a:pt x="4" y="1"/>
                      <a:pt x="4" y="2"/>
                    </a:cubicBezTo>
                    <a:cubicBezTo>
                      <a:pt x="5" y="3"/>
                      <a:pt x="5" y="3"/>
                      <a:pt x="5" y="4"/>
                    </a:cubicBezTo>
                    <a:cubicBezTo>
                      <a:pt x="5" y="4"/>
                      <a:pt x="5" y="5"/>
                      <a:pt x="4" y="5"/>
                    </a:cubicBezTo>
                    <a:cubicBezTo>
                      <a:pt x="3" y="5"/>
                      <a:pt x="3" y="4"/>
                      <a:pt x="3" y="4"/>
                    </a:cubicBezTo>
                    <a:cubicBezTo>
                      <a:pt x="2" y="4"/>
                      <a:pt x="2" y="4"/>
                      <a:pt x="2" y="4"/>
                    </a:cubicBezTo>
                    <a:cubicBezTo>
                      <a:pt x="1" y="4"/>
                      <a:pt x="0" y="5"/>
                      <a:pt x="0" y="5"/>
                    </a:cubicBezTo>
                    <a:cubicBezTo>
                      <a:pt x="0" y="5"/>
                      <a:pt x="0" y="5"/>
                      <a:pt x="0" y="5"/>
                    </a:cubicBezTo>
                    <a:cubicBezTo>
                      <a:pt x="0" y="5"/>
                      <a:pt x="1" y="6"/>
                      <a:pt x="2" y="6"/>
                    </a:cubicBezTo>
                    <a:cubicBezTo>
                      <a:pt x="2" y="6"/>
                      <a:pt x="3" y="6"/>
                      <a:pt x="3" y="6"/>
                    </a:cubicBezTo>
                    <a:cubicBezTo>
                      <a:pt x="4" y="5"/>
                      <a:pt x="4" y="5"/>
                      <a:pt x="5" y="5"/>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sp>
          <p:nvSpPr>
            <p:cNvPr id="25" name="Freeform 206">
              <a:extLst>
                <a:ext uri="{FF2B5EF4-FFF2-40B4-BE49-F238E27FC236}">
                  <a16:creationId xmlns:a16="http://schemas.microsoft.com/office/drawing/2014/main" id="{B3DC489B-2183-4E3B-9DD2-CA2F4790716F}"/>
                </a:ext>
              </a:extLst>
            </p:cNvPr>
            <p:cNvSpPr>
              <a:spLocks/>
            </p:cNvSpPr>
            <p:nvPr userDrawn="1"/>
          </p:nvSpPr>
          <p:spPr bwMode="auto">
            <a:xfrm>
              <a:off x="2388" y="2496"/>
              <a:ext cx="54" cy="30"/>
            </a:xfrm>
            <a:custGeom>
              <a:avLst/>
              <a:gdLst>
                <a:gd name="T0" fmla="*/ 0 w 9"/>
                <a:gd name="T1" fmla="*/ 5 h 5"/>
                <a:gd name="T2" fmla="*/ 0 w 9"/>
                <a:gd name="T3" fmla="*/ 5 h 5"/>
                <a:gd name="T4" fmla="*/ 0 w 9"/>
                <a:gd name="T5" fmla="*/ 5 h 5"/>
                <a:gd name="T6" fmla="*/ 1 w 9"/>
                <a:gd name="T7" fmla="*/ 5 h 5"/>
                <a:gd name="T8" fmla="*/ 3 w 9"/>
                <a:gd name="T9" fmla="*/ 4 h 5"/>
                <a:gd name="T10" fmla="*/ 5 w 9"/>
                <a:gd name="T11" fmla="*/ 4 h 5"/>
                <a:gd name="T12" fmla="*/ 6 w 9"/>
                <a:gd name="T13" fmla="*/ 4 h 5"/>
                <a:gd name="T14" fmla="*/ 7 w 9"/>
                <a:gd name="T15" fmla="*/ 4 h 5"/>
                <a:gd name="T16" fmla="*/ 9 w 9"/>
                <a:gd name="T17" fmla="*/ 3 h 5"/>
                <a:gd name="T18" fmla="*/ 2 w 9"/>
                <a:gd name="T19" fmla="*/ 0 h 5"/>
                <a:gd name="T20" fmla="*/ 2 w 9"/>
                <a:gd name="T21" fmla="*/ 0 h 5"/>
                <a:gd name="T22" fmla="*/ 0 w 9"/>
                <a:gd name="T23" fmla="*/ 0 h 5"/>
                <a:gd name="T24" fmla="*/ 0 w 9"/>
                <a:gd name="T25"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5">
                  <a:moveTo>
                    <a:pt x="0" y="5"/>
                  </a:moveTo>
                  <a:cubicBezTo>
                    <a:pt x="0" y="5"/>
                    <a:pt x="0" y="5"/>
                    <a:pt x="0" y="5"/>
                  </a:cubicBezTo>
                  <a:cubicBezTo>
                    <a:pt x="0" y="5"/>
                    <a:pt x="0" y="5"/>
                    <a:pt x="0" y="5"/>
                  </a:cubicBezTo>
                  <a:cubicBezTo>
                    <a:pt x="0" y="5"/>
                    <a:pt x="1" y="5"/>
                    <a:pt x="1" y="5"/>
                  </a:cubicBezTo>
                  <a:cubicBezTo>
                    <a:pt x="1" y="5"/>
                    <a:pt x="2" y="4"/>
                    <a:pt x="3" y="4"/>
                  </a:cubicBezTo>
                  <a:cubicBezTo>
                    <a:pt x="4" y="4"/>
                    <a:pt x="4" y="4"/>
                    <a:pt x="5" y="4"/>
                  </a:cubicBezTo>
                  <a:cubicBezTo>
                    <a:pt x="6" y="4"/>
                    <a:pt x="6" y="4"/>
                    <a:pt x="6" y="4"/>
                  </a:cubicBezTo>
                  <a:cubicBezTo>
                    <a:pt x="7" y="4"/>
                    <a:pt x="7" y="4"/>
                    <a:pt x="7" y="4"/>
                  </a:cubicBezTo>
                  <a:cubicBezTo>
                    <a:pt x="9" y="4"/>
                    <a:pt x="9" y="4"/>
                    <a:pt x="9" y="3"/>
                  </a:cubicBezTo>
                  <a:cubicBezTo>
                    <a:pt x="9" y="2"/>
                    <a:pt x="4" y="0"/>
                    <a:pt x="2" y="0"/>
                  </a:cubicBezTo>
                  <a:cubicBezTo>
                    <a:pt x="2" y="0"/>
                    <a:pt x="2" y="0"/>
                    <a:pt x="2" y="0"/>
                  </a:cubicBezTo>
                  <a:cubicBezTo>
                    <a:pt x="1" y="0"/>
                    <a:pt x="1" y="0"/>
                    <a:pt x="0" y="0"/>
                  </a:cubicBezTo>
                  <a:cubicBezTo>
                    <a:pt x="0" y="1"/>
                    <a:pt x="0" y="3"/>
                    <a:pt x="0" y="5"/>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6" name="Freeform 207">
              <a:extLst>
                <a:ext uri="{FF2B5EF4-FFF2-40B4-BE49-F238E27FC236}">
                  <a16:creationId xmlns:a16="http://schemas.microsoft.com/office/drawing/2014/main" id="{4BF2D0F8-1824-467A-A47D-DE33776DEF9B}"/>
                </a:ext>
              </a:extLst>
            </p:cNvPr>
            <p:cNvSpPr>
              <a:spLocks/>
            </p:cNvSpPr>
            <p:nvPr userDrawn="1"/>
          </p:nvSpPr>
          <p:spPr bwMode="auto">
            <a:xfrm>
              <a:off x="2388" y="2496"/>
              <a:ext cx="54" cy="30"/>
            </a:xfrm>
            <a:custGeom>
              <a:avLst/>
              <a:gdLst>
                <a:gd name="T0" fmla="*/ 0 w 9"/>
                <a:gd name="T1" fmla="*/ 5 h 5"/>
                <a:gd name="T2" fmla="*/ 0 w 9"/>
                <a:gd name="T3" fmla="*/ 5 h 5"/>
                <a:gd name="T4" fmla="*/ 0 w 9"/>
                <a:gd name="T5" fmla="*/ 5 h 5"/>
                <a:gd name="T6" fmla="*/ 1 w 9"/>
                <a:gd name="T7" fmla="*/ 5 h 5"/>
                <a:gd name="T8" fmla="*/ 3 w 9"/>
                <a:gd name="T9" fmla="*/ 4 h 5"/>
                <a:gd name="T10" fmla="*/ 5 w 9"/>
                <a:gd name="T11" fmla="*/ 4 h 5"/>
                <a:gd name="T12" fmla="*/ 6 w 9"/>
                <a:gd name="T13" fmla="*/ 4 h 5"/>
                <a:gd name="T14" fmla="*/ 7 w 9"/>
                <a:gd name="T15" fmla="*/ 4 h 5"/>
                <a:gd name="T16" fmla="*/ 9 w 9"/>
                <a:gd name="T17" fmla="*/ 3 h 5"/>
                <a:gd name="T18" fmla="*/ 2 w 9"/>
                <a:gd name="T19" fmla="*/ 0 h 5"/>
                <a:gd name="T20" fmla="*/ 2 w 9"/>
                <a:gd name="T21" fmla="*/ 0 h 5"/>
                <a:gd name="T22" fmla="*/ 0 w 9"/>
                <a:gd name="T23" fmla="*/ 0 h 5"/>
                <a:gd name="T24" fmla="*/ 0 w 9"/>
                <a:gd name="T25"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5">
                  <a:moveTo>
                    <a:pt x="0" y="5"/>
                  </a:moveTo>
                  <a:cubicBezTo>
                    <a:pt x="0" y="5"/>
                    <a:pt x="0" y="5"/>
                    <a:pt x="0" y="5"/>
                  </a:cubicBezTo>
                  <a:cubicBezTo>
                    <a:pt x="0" y="5"/>
                    <a:pt x="0" y="5"/>
                    <a:pt x="0" y="5"/>
                  </a:cubicBezTo>
                  <a:cubicBezTo>
                    <a:pt x="0" y="5"/>
                    <a:pt x="1" y="5"/>
                    <a:pt x="1" y="5"/>
                  </a:cubicBezTo>
                  <a:cubicBezTo>
                    <a:pt x="1" y="5"/>
                    <a:pt x="2" y="4"/>
                    <a:pt x="3" y="4"/>
                  </a:cubicBezTo>
                  <a:cubicBezTo>
                    <a:pt x="4" y="4"/>
                    <a:pt x="4" y="4"/>
                    <a:pt x="5" y="4"/>
                  </a:cubicBezTo>
                  <a:cubicBezTo>
                    <a:pt x="6" y="4"/>
                    <a:pt x="6" y="4"/>
                    <a:pt x="6" y="4"/>
                  </a:cubicBezTo>
                  <a:cubicBezTo>
                    <a:pt x="7" y="4"/>
                    <a:pt x="7" y="4"/>
                    <a:pt x="7" y="4"/>
                  </a:cubicBezTo>
                  <a:cubicBezTo>
                    <a:pt x="9" y="4"/>
                    <a:pt x="9" y="4"/>
                    <a:pt x="9" y="3"/>
                  </a:cubicBezTo>
                  <a:cubicBezTo>
                    <a:pt x="9" y="2"/>
                    <a:pt x="4" y="0"/>
                    <a:pt x="2" y="0"/>
                  </a:cubicBezTo>
                  <a:cubicBezTo>
                    <a:pt x="2" y="0"/>
                    <a:pt x="2" y="0"/>
                    <a:pt x="2" y="0"/>
                  </a:cubicBezTo>
                  <a:cubicBezTo>
                    <a:pt x="1" y="0"/>
                    <a:pt x="1" y="0"/>
                    <a:pt x="0" y="0"/>
                  </a:cubicBezTo>
                  <a:cubicBezTo>
                    <a:pt x="0" y="1"/>
                    <a:pt x="0" y="3"/>
                    <a:pt x="0" y="5"/>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 name="Freeform 208">
              <a:extLst>
                <a:ext uri="{FF2B5EF4-FFF2-40B4-BE49-F238E27FC236}">
                  <a16:creationId xmlns:a16="http://schemas.microsoft.com/office/drawing/2014/main" id="{E4AFFC59-F3FA-474E-AFA0-12E36C3FFC63}"/>
                </a:ext>
              </a:extLst>
            </p:cNvPr>
            <p:cNvSpPr>
              <a:spLocks/>
            </p:cNvSpPr>
            <p:nvPr userDrawn="1"/>
          </p:nvSpPr>
          <p:spPr bwMode="auto">
            <a:xfrm>
              <a:off x="2112" y="2580"/>
              <a:ext cx="72" cy="79"/>
            </a:xfrm>
            <a:custGeom>
              <a:avLst/>
              <a:gdLst>
                <a:gd name="T0" fmla="*/ 6 w 12"/>
                <a:gd name="T1" fmla="*/ 12 h 13"/>
                <a:gd name="T2" fmla="*/ 6 w 12"/>
                <a:gd name="T3" fmla="*/ 12 h 13"/>
                <a:gd name="T4" fmla="*/ 8 w 12"/>
                <a:gd name="T5" fmla="*/ 12 h 13"/>
                <a:gd name="T6" fmla="*/ 9 w 12"/>
                <a:gd name="T7" fmla="*/ 12 h 13"/>
                <a:gd name="T8" fmla="*/ 10 w 12"/>
                <a:gd name="T9" fmla="*/ 13 h 13"/>
                <a:gd name="T10" fmla="*/ 10 w 12"/>
                <a:gd name="T11" fmla="*/ 12 h 13"/>
                <a:gd name="T12" fmla="*/ 11 w 12"/>
                <a:gd name="T13" fmla="*/ 9 h 13"/>
                <a:gd name="T14" fmla="*/ 11 w 12"/>
                <a:gd name="T15" fmla="*/ 8 h 13"/>
                <a:gd name="T16" fmla="*/ 11 w 12"/>
                <a:gd name="T17" fmla="*/ 6 h 13"/>
                <a:gd name="T18" fmla="*/ 11 w 12"/>
                <a:gd name="T19" fmla="*/ 3 h 13"/>
                <a:gd name="T20" fmla="*/ 12 w 12"/>
                <a:gd name="T21" fmla="*/ 2 h 13"/>
                <a:gd name="T22" fmla="*/ 12 w 12"/>
                <a:gd name="T23" fmla="*/ 0 h 13"/>
                <a:gd name="T24" fmla="*/ 12 w 12"/>
                <a:gd name="T25" fmla="*/ 0 h 13"/>
                <a:gd name="T26" fmla="*/ 10 w 12"/>
                <a:gd name="T27" fmla="*/ 1 h 13"/>
                <a:gd name="T28" fmla="*/ 9 w 12"/>
                <a:gd name="T29" fmla="*/ 2 h 13"/>
                <a:gd name="T30" fmla="*/ 8 w 12"/>
                <a:gd name="T31" fmla="*/ 2 h 13"/>
                <a:gd name="T32" fmla="*/ 7 w 12"/>
                <a:gd name="T33" fmla="*/ 1 h 13"/>
                <a:gd name="T34" fmla="*/ 6 w 12"/>
                <a:gd name="T35" fmla="*/ 2 h 13"/>
                <a:gd name="T36" fmla="*/ 3 w 12"/>
                <a:gd name="T37" fmla="*/ 4 h 13"/>
                <a:gd name="T38" fmla="*/ 2 w 12"/>
                <a:gd name="T39" fmla="*/ 4 h 13"/>
                <a:gd name="T40" fmla="*/ 2 w 12"/>
                <a:gd name="T41" fmla="*/ 5 h 13"/>
                <a:gd name="T42" fmla="*/ 2 w 12"/>
                <a:gd name="T43" fmla="*/ 5 h 13"/>
                <a:gd name="T44" fmla="*/ 1 w 12"/>
                <a:gd name="T45" fmla="*/ 6 h 13"/>
                <a:gd name="T46" fmla="*/ 1 w 12"/>
                <a:gd name="T47" fmla="*/ 6 h 13"/>
                <a:gd name="T48" fmla="*/ 0 w 12"/>
                <a:gd name="T49" fmla="*/ 6 h 13"/>
                <a:gd name="T50" fmla="*/ 0 w 12"/>
                <a:gd name="T51" fmla="*/ 7 h 13"/>
                <a:gd name="T52" fmla="*/ 2 w 12"/>
                <a:gd name="T53" fmla="*/ 9 h 13"/>
                <a:gd name="T54" fmla="*/ 4 w 12"/>
                <a:gd name="T55" fmla="*/ 11 h 13"/>
                <a:gd name="T56" fmla="*/ 5 w 12"/>
                <a:gd name="T57" fmla="*/ 12 h 13"/>
                <a:gd name="T58" fmla="*/ 6 w 12"/>
                <a:gd name="T59"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 h="13">
                  <a:moveTo>
                    <a:pt x="6" y="12"/>
                  </a:moveTo>
                  <a:cubicBezTo>
                    <a:pt x="6" y="12"/>
                    <a:pt x="6" y="12"/>
                    <a:pt x="6" y="12"/>
                  </a:cubicBezTo>
                  <a:cubicBezTo>
                    <a:pt x="7" y="12"/>
                    <a:pt x="7" y="12"/>
                    <a:pt x="8" y="12"/>
                  </a:cubicBezTo>
                  <a:cubicBezTo>
                    <a:pt x="8" y="12"/>
                    <a:pt x="9" y="12"/>
                    <a:pt x="9" y="12"/>
                  </a:cubicBezTo>
                  <a:cubicBezTo>
                    <a:pt x="10" y="13"/>
                    <a:pt x="10" y="13"/>
                    <a:pt x="10" y="13"/>
                  </a:cubicBezTo>
                  <a:cubicBezTo>
                    <a:pt x="10" y="12"/>
                    <a:pt x="10" y="12"/>
                    <a:pt x="10" y="12"/>
                  </a:cubicBezTo>
                  <a:cubicBezTo>
                    <a:pt x="10" y="11"/>
                    <a:pt x="10" y="10"/>
                    <a:pt x="11" y="9"/>
                  </a:cubicBezTo>
                  <a:cubicBezTo>
                    <a:pt x="11" y="9"/>
                    <a:pt x="11" y="9"/>
                    <a:pt x="11" y="8"/>
                  </a:cubicBezTo>
                  <a:cubicBezTo>
                    <a:pt x="11" y="8"/>
                    <a:pt x="11" y="7"/>
                    <a:pt x="11" y="6"/>
                  </a:cubicBezTo>
                  <a:cubicBezTo>
                    <a:pt x="11" y="5"/>
                    <a:pt x="11" y="4"/>
                    <a:pt x="11" y="3"/>
                  </a:cubicBezTo>
                  <a:cubicBezTo>
                    <a:pt x="12" y="3"/>
                    <a:pt x="12" y="2"/>
                    <a:pt x="12" y="2"/>
                  </a:cubicBezTo>
                  <a:cubicBezTo>
                    <a:pt x="12" y="1"/>
                    <a:pt x="12" y="1"/>
                    <a:pt x="12" y="0"/>
                  </a:cubicBezTo>
                  <a:cubicBezTo>
                    <a:pt x="12" y="0"/>
                    <a:pt x="12" y="0"/>
                    <a:pt x="12" y="0"/>
                  </a:cubicBezTo>
                  <a:cubicBezTo>
                    <a:pt x="11" y="0"/>
                    <a:pt x="10" y="1"/>
                    <a:pt x="10" y="1"/>
                  </a:cubicBezTo>
                  <a:cubicBezTo>
                    <a:pt x="9" y="1"/>
                    <a:pt x="9" y="2"/>
                    <a:pt x="9" y="2"/>
                  </a:cubicBezTo>
                  <a:cubicBezTo>
                    <a:pt x="9" y="2"/>
                    <a:pt x="8" y="2"/>
                    <a:pt x="8" y="2"/>
                  </a:cubicBezTo>
                  <a:cubicBezTo>
                    <a:pt x="8" y="2"/>
                    <a:pt x="8" y="1"/>
                    <a:pt x="7" y="1"/>
                  </a:cubicBezTo>
                  <a:cubicBezTo>
                    <a:pt x="7" y="1"/>
                    <a:pt x="6" y="2"/>
                    <a:pt x="6" y="2"/>
                  </a:cubicBezTo>
                  <a:cubicBezTo>
                    <a:pt x="6" y="3"/>
                    <a:pt x="4" y="3"/>
                    <a:pt x="3" y="4"/>
                  </a:cubicBezTo>
                  <a:cubicBezTo>
                    <a:pt x="2" y="4"/>
                    <a:pt x="2" y="4"/>
                    <a:pt x="2" y="4"/>
                  </a:cubicBezTo>
                  <a:cubicBezTo>
                    <a:pt x="2" y="4"/>
                    <a:pt x="2" y="4"/>
                    <a:pt x="2" y="5"/>
                  </a:cubicBezTo>
                  <a:cubicBezTo>
                    <a:pt x="2" y="5"/>
                    <a:pt x="2" y="5"/>
                    <a:pt x="2" y="5"/>
                  </a:cubicBezTo>
                  <a:cubicBezTo>
                    <a:pt x="2" y="6"/>
                    <a:pt x="1" y="6"/>
                    <a:pt x="1" y="6"/>
                  </a:cubicBezTo>
                  <a:cubicBezTo>
                    <a:pt x="1" y="6"/>
                    <a:pt x="1" y="6"/>
                    <a:pt x="1" y="6"/>
                  </a:cubicBezTo>
                  <a:cubicBezTo>
                    <a:pt x="0" y="6"/>
                    <a:pt x="0" y="6"/>
                    <a:pt x="0" y="6"/>
                  </a:cubicBezTo>
                  <a:cubicBezTo>
                    <a:pt x="0" y="7"/>
                    <a:pt x="0" y="7"/>
                    <a:pt x="0" y="7"/>
                  </a:cubicBezTo>
                  <a:cubicBezTo>
                    <a:pt x="1" y="7"/>
                    <a:pt x="1" y="8"/>
                    <a:pt x="2" y="9"/>
                  </a:cubicBezTo>
                  <a:cubicBezTo>
                    <a:pt x="3" y="10"/>
                    <a:pt x="3" y="10"/>
                    <a:pt x="4" y="11"/>
                  </a:cubicBezTo>
                  <a:cubicBezTo>
                    <a:pt x="4" y="11"/>
                    <a:pt x="5" y="11"/>
                    <a:pt x="5" y="12"/>
                  </a:cubicBezTo>
                  <a:cubicBezTo>
                    <a:pt x="5" y="12"/>
                    <a:pt x="5" y="12"/>
                    <a:pt x="6" y="12"/>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8" name="Freeform 209">
              <a:extLst>
                <a:ext uri="{FF2B5EF4-FFF2-40B4-BE49-F238E27FC236}">
                  <a16:creationId xmlns:a16="http://schemas.microsoft.com/office/drawing/2014/main" id="{695F2850-AC99-4EFB-91E4-421646A4216E}"/>
                </a:ext>
              </a:extLst>
            </p:cNvPr>
            <p:cNvSpPr>
              <a:spLocks/>
            </p:cNvSpPr>
            <p:nvPr userDrawn="1"/>
          </p:nvSpPr>
          <p:spPr bwMode="auto">
            <a:xfrm>
              <a:off x="2112" y="2580"/>
              <a:ext cx="72" cy="79"/>
            </a:xfrm>
            <a:custGeom>
              <a:avLst/>
              <a:gdLst>
                <a:gd name="T0" fmla="*/ 6 w 12"/>
                <a:gd name="T1" fmla="*/ 12 h 13"/>
                <a:gd name="T2" fmla="*/ 6 w 12"/>
                <a:gd name="T3" fmla="*/ 12 h 13"/>
                <a:gd name="T4" fmla="*/ 8 w 12"/>
                <a:gd name="T5" fmla="*/ 12 h 13"/>
                <a:gd name="T6" fmla="*/ 9 w 12"/>
                <a:gd name="T7" fmla="*/ 12 h 13"/>
                <a:gd name="T8" fmla="*/ 10 w 12"/>
                <a:gd name="T9" fmla="*/ 13 h 13"/>
                <a:gd name="T10" fmla="*/ 10 w 12"/>
                <a:gd name="T11" fmla="*/ 12 h 13"/>
                <a:gd name="T12" fmla="*/ 11 w 12"/>
                <a:gd name="T13" fmla="*/ 9 h 13"/>
                <a:gd name="T14" fmla="*/ 11 w 12"/>
                <a:gd name="T15" fmla="*/ 8 h 13"/>
                <a:gd name="T16" fmla="*/ 11 w 12"/>
                <a:gd name="T17" fmla="*/ 6 h 13"/>
                <a:gd name="T18" fmla="*/ 11 w 12"/>
                <a:gd name="T19" fmla="*/ 3 h 13"/>
                <a:gd name="T20" fmla="*/ 12 w 12"/>
                <a:gd name="T21" fmla="*/ 2 h 13"/>
                <a:gd name="T22" fmla="*/ 12 w 12"/>
                <a:gd name="T23" fmla="*/ 0 h 13"/>
                <a:gd name="T24" fmla="*/ 12 w 12"/>
                <a:gd name="T25" fmla="*/ 0 h 13"/>
                <a:gd name="T26" fmla="*/ 10 w 12"/>
                <a:gd name="T27" fmla="*/ 1 h 13"/>
                <a:gd name="T28" fmla="*/ 9 w 12"/>
                <a:gd name="T29" fmla="*/ 2 h 13"/>
                <a:gd name="T30" fmla="*/ 8 w 12"/>
                <a:gd name="T31" fmla="*/ 2 h 13"/>
                <a:gd name="T32" fmla="*/ 7 w 12"/>
                <a:gd name="T33" fmla="*/ 1 h 13"/>
                <a:gd name="T34" fmla="*/ 6 w 12"/>
                <a:gd name="T35" fmla="*/ 2 h 13"/>
                <a:gd name="T36" fmla="*/ 3 w 12"/>
                <a:gd name="T37" fmla="*/ 4 h 13"/>
                <a:gd name="T38" fmla="*/ 2 w 12"/>
                <a:gd name="T39" fmla="*/ 4 h 13"/>
                <a:gd name="T40" fmla="*/ 2 w 12"/>
                <a:gd name="T41" fmla="*/ 5 h 13"/>
                <a:gd name="T42" fmla="*/ 2 w 12"/>
                <a:gd name="T43" fmla="*/ 5 h 13"/>
                <a:gd name="T44" fmla="*/ 1 w 12"/>
                <a:gd name="T45" fmla="*/ 6 h 13"/>
                <a:gd name="T46" fmla="*/ 1 w 12"/>
                <a:gd name="T47" fmla="*/ 6 h 13"/>
                <a:gd name="T48" fmla="*/ 0 w 12"/>
                <a:gd name="T49" fmla="*/ 6 h 13"/>
                <a:gd name="T50" fmla="*/ 0 w 12"/>
                <a:gd name="T51" fmla="*/ 7 h 13"/>
                <a:gd name="T52" fmla="*/ 2 w 12"/>
                <a:gd name="T53" fmla="*/ 9 h 13"/>
                <a:gd name="T54" fmla="*/ 4 w 12"/>
                <a:gd name="T55" fmla="*/ 11 h 13"/>
                <a:gd name="T56" fmla="*/ 5 w 12"/>
                <a:gd name="T57" fmla="*/ 12 h 13"/>
                <a:gd name="T58" fmla="*/ 6 w 12"/>
                <a:gd name="T59" fmla="*/ 1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 h="13">
                  <a:moveTo>
                    <a:pt x="6" y="12"/>
                  </a:moveTo>
                  <a:cubicBezTo>
                    <a:pt x="6" y="12"/>
                    <a:pt x="6" y="12"/>
                    <a:pt x="6" y="12"/>
                  </a:cubicBezTo>
                  <a:cubicBezTo>
                    <a:pt x="7" y="12"/>
                    <a:pt x="7" y="12"/>
                    <a:pt x="8" y="12"/>
                  </a:cubicBezTo>
                  <a:cubicBezTo>
                    <a:pt x="8" y="12"/>
                    <a:pt x="9" y="12"/>
                    <a:pt x="9" y="12"/>
                  </a:cubicBezTo>
                  <a:cubicBezTo>
                    <a:pt x="10" y="13"/>
                    <a:pt x="10" y="13"/>
                    <a:pt x="10" y="13"/>
                  </a:cubicBezTo>
                  <a:cubicBezTo>
                    <a:pt x="10" y="12"/>
                    <a:pt x="10" y="12"/>
                    <a:pt x="10" y="12"/>
                  </a:cubicBezTo>
                  <a:cubicBezTo>
                    <a:pt x="10" y="11"/>
                    <a:pt x="10" y="10"/>
                    <a:pt x="11" y="9"/>
                  </a:cubicBezTo>
                  <a:cubicBezTo>
                    <a:pt x="11" y="9"/>
                    <a:pt x="11" y="9"/>
                    <a:pt x="11" y="8"/>
                  </a:cubicBezTo>
                  <a:cubicBezTo>
                    <a:pt x="11" y="8"/>
                    <a:pt x="11" y="7"/>
                    <a:pt x="11" y="6"/>
                  </a:cubicBezTo>
                  <a:cubicBezTo>
                    <a:pt x="11" y="5"/>
                    <a:pt x="11" y="4"/>
                    <a:pt x="11" y="3"/>
                  </a:cubicBezTo>
                  <a:cubicBezTo>
                    <a:pt x="12" y="3"/>
                    <a:pt x="12" y="2"/>
                    <a:pt x="12" y="2"/>
                  </a:cubicBezTo>
                  <a:cubicBezTo>
                    <a:pt x="12" y="1"/>
                    <a:pt x="12" y="1"/>
                    <a:pt x="12" y="0"/>
                  </a:cubicBezTo>
                  <a:cubicBezTo>
                    <a:pt x="12" y="0"/>
                    <a:pt x="12" y="0"/>
                    <a:pt x="12" y="0"/>
                  </a:cubicBezTo>
                  <a:cubicBezTo>
                    <a:pt x="11" y="0"/>
                    <a:pt x="10" y="1"/>
                    <a:pt x="10" y="1"/>
                  </a:cubicBezTo>
                  <a:cubicBezTo>
                    <a:pt x="9" y="1"/>
                    <a:pt x="9" y="2"/>
                    <a:pt x="9" y="2"/>
                  </a:cubicBezTo>
                  <a:cubicBezTo>
                    <a:pt x="9" y="2"/>
                    <a:pt x="8" y="2"/>
                    <a:pt x="8" y="2"/>
                  </a:cubicBezTo>
                  <a:cubicBezTo>
                    <a:pt x="8" y="2"/>
                    <a:pt x="8" y="1"/>
                    <a:pt x="7" y="1"/>
                  </a:cubicBezTo>
                  <a:cubicBezTo>
                    <a:pt x="7" y="1"/>
                    <a:pt x="6" y="2"/>
                    <a:pt x="6" y="2"/>
                  </a:cubicBezTo>
                  <a:cubicBezTo>
                    <a:pt x="6" y="3"/>
                    <a:pt x="4" y="3"/>
                    <a:pt x="3" y="4"/>
                  </a:cubicBezTo>
                  <a:cubicBezTo>
                    <a:pt x="2" y="4"/>
                    <a:pt x="2" y="4"/>
                    <a:pt x="2" y="4"/>
                  </a:cubicBezTo>
                  <a:cubicBezTo>
                    <a:pt x="2" y="4"/>
                    <a:pt x="2" y="4"/>
                    <a:pt x="2" y="5"/>
                  </a:cubicBezTo>
                  <a:cubicBezTo>
                    <a:pt x="2" y="5"/>
                    <a:pt x="2" y="5"/>
                    <a:pt x="2" y="5"/>
                  </a:cubicBezTo>
                  <a:cubicBezTo>
                    <a:pt x="2" y="6"/>
                    <a:pt x="1" y="6"/>
                    <a:pt x="1" y="6"/>
                  </a:cubicBezTo>
                  <a:cubicBezTo>
                    <a:pt x="1" y="6"/>
                    <a:pt x="1" y="6"/>
                    <a:pt x="1" y="6"/>
                  </a:cubicBezTo>
                  <a:cubicBezTo>
                    <a:pt x="0" y="6"/>
                    <a:pt x="0" y="6"/>
                    <a:pt x="0" y="6"/>
                  </a:cubicBezTo>
                  <a:cubicBezTo>
                    <a:pt x="0" y="7"/>
                    <a:pt x="0" y="7"/>
                    <a:pt x="0" y="7"/>
                  </a:cubicBezTo>
                  <a:cubicBezTo>
                    <a:pt x="1" y="7"/>
                    <a:pt x="1" y="8"/>
                    <a:pt x="2" y="9"/>
                  </a:cubicBezTo>
                  <a:cubicBezTo>
                    <a:pt x="3" y="10"/>
                    <a:pt x="3" y="10"/>
                    <a:pt x="4" y="11"/>
                  </a:cubicBezTo>
                  <a:cubicBezTo>
                    <a:pt x="4" y="11"/>
                    <a:pt x="5" y="11"/>
                    <a:pt x="5" y="12"/>
                  </a:cubicBezTo>
                  <a:cubicBezTo>
                    <a:pt x="5" y="12"/>
                    <a:pt x="5" y="12"/>
                    <a:pt x="6" y="1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 name="Freeform 210">
              <a:extLst>
                <a:ext uri="{FF2B5EF4-FFF2-40B4-BE49-F238E27FC236}">
                  <a16:creationId xmlns:a16="http://schemas.microsoft.com/office/drawing/2014/main" id="{21E807EA-87A9-4C2D-AC75-69686F21BFD6}"/>
                </a:ext>
              </a:extLst>
            </p:cNvPr>
            <p:cNvSpPr>
              <a:spLocks/>
            </p:cNvSpPr>
            <p:nvPr userDrawn="1"/>
          </p:nvSpPr>
          <p:spPr bwMode="auto">
            <a:xfrm>
              <a:off x="2346" y="2756"/>
              <a:ext cx="694" cy="714"/>
            </a:xfrm>
            <a:custGeom>
              <a:avLst/>
              <a:gdLst>
                <a:gd name="T0" fmla="*/ 59 w 116"/>
                <a:gd name="T1" fmla="*/ 112 h 118"/>
                <a:gd name="T2" fmla="*/ 63 w 116"/>
                <a:gd name="T3" fmla="*/ 115 h 118"/>
                <a:gd name="T4" fmla="*/ 67 w 116"/>
                <a:gd name="T5" fmla="*/ 107 h 118"/>
                <a:gd name="T6" fmla="*/ 67 w 116"/>
                <a:gd name="T7" fmla="*/ 111 h 118"/>
                <a:gd name="T8" fmla="*/ 74 w 116"/>
                <a:gd name="T9" fmla="*/ 96 h 118"/>
                <a:gd name="T10" fmla="*/ 83 w 116"/>
                <a:gd name="T11" fmla="*/ 87 h 118"/>
                <a:gd name="T12" fmla="*/ 88 w 116"/>
                <a:gd name="T13" fmla="*/ 84 h 118"/>
                <a:gd name="T14" fmla="*/ 94 w 116"/>
                <a:gd name="T15" fmla="*/ 83 h 118"/>
                <a:gd name="T16" fmla="*/ 99 w 116"/>
                <a:gd name="T17" fmla="*/ 75 h 118"/>
                <a:gd name="T18" fmla="*/ 102 w 116"/>
                <a:gd name="T19" fmla="*/ 69 h 118"/>
                <a:gd name="T20" fmla="*/ 103 w 116"/>
                <a:gd name="T21" fmla="*/ 59 h 118"/>
                <a:gd name="T22" fmla="*/ 104 w 116"/>
                <a:gd name="T23" fmla="*/ 52 h 118"/>
                <a:gd name="T24" fmla="*/ 110 w 116"/>
                <a:gd name="T25" fmla="*/ 47 h 118"/>
                <a:gd name="T26" fmla="*/ 113 w 116"/>
                <a:gd name="T27" fmla="*/ 31 h 118"/>
                <a:gd name="T28" fmla="*/ 99 w 116"/>
                <a:gd name="T29" fmla="*/ 24 h 118"/>
                <a:gd name="T30" fmla="*/ 90 w 116"/>
                <a:gd name="T31" fmla="*/ 23 h 118"/>
                <a:gd name="T32" fmla="*/ 87 w 116"/>
                <a:gd name="T33" fmla="*/ 22 h 118"/>
                <a:gd name="T34" fmla="*/ 76 w 116"/>
                <a:gd name="T35" fmla="*/ 20 h 118"/>
                <a:gd name="T36" fmla="*/ 73 w 116"/>
                <a:gd name="T37" fmla="*/ 20 h 118"/>
                <a:gd name="T38" fmla="*/ 68 w 116"/>
                <a:gd name="T39" fmla="*/ 17 h 118"/>
                <a:gd name="T40" fmla="*/ 71 w 116"/>
                <a:gd name="T41" fmla="*/ 12 h 118"/>
                <a:gd name="T42" fmla="*/ 63 w 116"/>
                <a:gd name="T43" fmla="*/ 8 h 118"/>
                <a:gd name="T44" fmla="*/ 56 w 116"/>
                <a:gd name="T45" fmla="*/ 8 h 118"/>
                <a:gd name="T46" fmla="*/ 51 w 116"/>
                <a:gd name="T47" fmla="*/ 10 h 118"/>
                <a:gd name="T48" fmla="*/ 47 w 116"/>
                <a:gd name="T49" fmla="*/ 11 h 118"/>
                <a:gd name="T50" fmla="*/ 42 w 116"/>
                <a:gd name="T51" fmla="*/ 5 h 118"/>
                <a:gd name="T52" fmla="*/ 40 w 116"/>
                <a:gd name="T53" fmla="*/ 1 h 118"/>
                <a:gd name="T54" fmla="*/ 33 w 116"/>
                <a:gd name="T55" fmla="*/ 5 h 118"/>
                <a:gd name="T56" fmla="*/ 28 w 116"/>
                <a:gd name="T57" fmla="*/ 4 h 118"/>
                <a:gd name="T58" fmla="*/ 30 w 116"/>
                <a:gd name="T59" fmla="*/ 8 h 118"/>
                <a:gd name="T60" fmla="*/ 29 w 116"/>
                <a:gd name="T61" fmla="*/ 11 h 118"/>
                <a:gd name="T62" fmla="*/ 25 w 116"/>
                <a:gd name="T63" fmla="*/ 13 h 118"/>
                <a:gd name="T64" fmla="*/ 21 w 116"/>
                <a:gd name="T65" fmla="*/ 12 h 118"/>
                <a:gd name="T66" fmla="*/ 13 w 116"/>
                <a:gd name="T67" fmla="*/ 11 h 118"/>
                <a:gd name="T68" fmla="*/ 13 w 116"/>
                <a:gd name="T69" fmla="*/ 14 h 118"/>
                <a:gd name="T70" fmla="*/ 12 w 116"/>
                <a:gd name="T71" fmla="*/ 28 h 118"/>
                <a:gd name="T72" fmla="*/ 6 w 116"/>
                <a:gd name="T73" fmla="*/ 29 h 118"/>
                <a:gd name="T74" fmla="*/ 2 w 116"/>
                <a:gd name="T75" fmla="*/ 35 h 118"/>
                <a:gd name="T76" fmla="*/ 2 w 116"/>
                <a:gd name="T77" fmla="*/ 40 h 118"/>
                <a:gd name="T78" fmla="*/ 5 w 116"/>
                <a:gd name="T79" fmla="*/ 44 h 118"/>
                <a:gd name="T80" fmla="*/ 10 w 116"/>
                <a:gd name="T81" fmla="*/ 43 h 118"/>
                <a:gd name="T82" fmla="*/ 12 w 116"/>
                <a:gd name="T83" fmla="*/ 48 h 118"/>
                <a:gd name="T84" fmla="*/ 20 w 116"/>
                <a:gd name="T85" fmla="*/ 46 h 118"/>
                <a:gd name="T86" fmla="*/ 26 w 116"/>
                <a:gd name="T87" fmla="*/ 45 h 118"/>
                <a:gd name="T88" fmla="*/ 33 w 116"/>
                <a:gd name="T89" fmla="*/ 53 h 118"/>
                <a:gd name="T90" fmla="*/ 39 w 116"/>
                <a:gd name="T91" fmla="*/ 56 h 118"/>
                <a:gd name="T92" fmla="*/ 41 w 116"/>
                <a:gd name="T93" fmla="*/ 60 h 118"/>
                <a:gd name="T94" fmla="*/ 45 w 116"/>
                <a:gd name="T95" fmla="*/ 64 h 118"/>
                <a:gd name="T96" fmla="*/ 48 w 116"/>
                <a:gd name="T97" fmla="*/ 72 h 118"/>
                <a:gd name="T98" fmla="*/ 48 w 116"/>
                <a:gd name="T99" fmla="*/ 79 h 118"/>
                <a:gd name="T100" fmla="*/ 51 w 116"/>
                <a:gd name="T101" fmla="*/ 82 h 118"/>
                <a:gd name="T102" fmla="*/ 57 w 116"/>
                <a:gd name="T103" fmla="*/ 87 h 118"/>
                <a:gd name="T104" fmla="*/ 59 w 116"/>
                <a:gd name="T105" fmla="*/ 92 h 118"/>
                <a:gd name="T106" fmla="*/ 49 w 116"/>
                <a:gd name="T107" fmla="*/ 106 h 118"/>
                <a:gd name="T108" fmla="*/ 52 w 116"/>
                <a:gd name="T109" fmla="*/ 10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6" h="118">
                  <a:moveTo>
                    <a:pt x="54" y="109"/>
                  </a:moveTo>
                  <a:cubicBezTo>
                    <a:pt x="54" y="109"/>
                    <a:pt x="55" y="109"/>
                    <a:pt x="55" y="109"/>
                  </a:cubicBezTo>
                  <a:cubicBezTo>
                    <a:pt x="55" y="110"/>
                    <a:pt x="56" y="111"/>
                    <a:pt x="57" y="111"/>
                  </a:cubicBezTo>
                  <a:cubicBezTo>
                    <a:pt x="58" y="111"/>
                    <a:pt x="58" y="112"/>
                    <a:pt x="58" y="112"/>
                  </a:cubicBezTo>
                  <a:cubicBezTo>
                    <a:pt x="58" y="112"/>
                    <a:pt x="58" y="112"/>
                    <a:pt x="59" y="112"/>
                  </a:cubicBezTo>
                  <a:cubicBezTo>
                    <a:pt x="59" y="113"/>
                    <a:pt x="60" y="113"/>
                    <a:pt x="60" y="114"/>
                  </a:cubicBezTo>
                  <a:cubicBezTo>
                    <a:pt x="60" y="115"/>
                    <a:pt x="60" y="115"/>
                    <a:pt x="60" y="115"/>
                  </a:cubicBezTo>
                  <a:cubicBezTo>
                    <a:pt x="60" y="116"/>
                    <a:pt x="60" y="117"/>
                    <a:pt x="60" y="118"/>
                  </a:cubicBezTo>
                  <a:cubicBezTo>
                    <a:pt x="61" y="118"/>
                    <a:pt x="61" y="118"/>
                    <a:pt x="61" y="117"/>
                  </a:cubicBezTo>
                  <a:cubicBezTo>
                    <a:pt x="63" y="116"/>
                    <a:pt x="63" y="116"/>
                    <a:pt x="63" y="115"/>
                  </a:cubicBezTo>
                  <a:cubicBezTo>
                    <a:pt x="63" y="115"/>
                    <a:pt x="63" y="114"/>
                    <a:pt x="64" y="114"/>
                  </a:cubicBezTo>
                  <a:cubicBezTo>
                    <a:pt x="64" y="113"/>
                    <a:pt x="64" y="113"/>
                    <a:pt x="64" y="112"/>
                  </a:cubicBezTo>
                  <a:cubicBezTo>
                    <a:pt x="64" y="112"/>
                    <a:pt x="64" y="111"/>
                    <a:pt x="65" y="110"/>
                  </a:cubicBezTo>
                  <a:cubicBezTo>
                    <a:pt x="66" y="109"/>
                    <a:pt x="66" y="109"/>
                    <a:pt x="66" y="109"/>
                  </a:cubicBezTo>
                  <a:cubicBezTo>
                    <a:pt x="66" y="108"/>
                    <a:pt x="66" y="107"/>
                    <a:pt x="67" y="107"/>
                  </a:cubicBezTo>
                  <a:cubicBezTo>
                    <a:pt x="67" y="107"/>
                    <a:pt x="67" y="107"/>
                    <a:pt x="68" y="107"/>
                  </a:cubicBezTo>
                  <a:cubicBezTo>
                    <a:pt x="68" y="107"/>
                    <a:pt x="68" y="107"/>
                    <a:pt x="68" y="107"/>
                  </a:cubicBezTo>
                  <a:cubicBezTo>
                    <a:pt x="69" y="108"/>
                    <a:pt x="68" y="109"/>
                    <a:pt x="67" y="110"/>
                  </a:cubicBezTo>
                  <a:cubicBezTo>
                    <a:pt x="67" y="110"/>
                    <a:pt x="66" y="111"/>
                    <a:pt x="66" y="111"/>
                  </a:cubicBezTo>
                  <a:cubicBezTo>
                    <a:pt x="66" y="111"/>
                    <a:pt x="67" y="111"/>
                    <a:pt x="67" y="111"/>
                  </a:cubicBezTo>
                  <a:cubicBezTo>
                    <a:pt x="69" y="109"/>
                    <a:pt x="69" y="108"/>
                    <a:pt x="70" y="106"/>
                  </a:cubicBezTo>
                  <a:cubicBezTo>
                    <a:pt x="70" y="106"/>
                    <a:pt x="71" y="105"/>
                    <a:pt x="71" y="105"/>
                  </a:cubicBezTo>
                  <a:cubicBezTo>
                    <a:pt x="72" y="103"/>
                    <a:pt x="73" y="102"/>
                    <a:pt x="74" y="102"/>
                  </a:cubicBezTo>
                  <a:cubicBezTo>
                    <a:pt x="74" y="102"/>
                    <a:pt x="75" y="100"/>
                    <a:pt x="74" y="98"/>
                  </a:cubicBezTo>
                  <a:cubicBezTo>
                    <a:pt x="74" y="97"/>
                    <a:pt x="74" y="97"/>
                    <a:pt x="74" y="96"/>
                  </a:cubicBezTo>
                  <a:cubicBezTo>
                    <a:pt x="74" y="95"/>
                    <a:pt x="74" y="94"/>
                    <a:pt x="75" y="93"/>
                  </a:cubicBezTo>
                  <a:cubicBezTo>
                    <a:pt x="75" y="93"/>
                    <a:pt x="75" y="92"/>
                    <a:pt x="75" y="92"/>
                  </a:cubicBezTo>
                  <a:cubicBezTo>
                    <a:pt x="75" y="92"/>
                    <a:pt x="75" y="91"/>
                    <a:pt x="76" y="91"/>
                  </a:cubicBezTo>
                  <a:cubicBezTo>
                    <a:pt x="76" y="91"/>
                    <a:pt x="78" y="90"/>
                    <a:pt x="79" y="88"/>
                  </a:cubicBezTo>
                  <a:cubicBezTo>
                    <a:pt x="81" y="87"/>
                    <a:pt x="82" y="87"/>
                    <a:pt x="83" y="87"/>
                  </a:cubicBezTo>
                  <a:cubicBezTo>
                    <a:pt x="84" y="87"/>
                    <a:pt x="84" y="86"/>
                    <a:pt x="84" y="86"/>
                  </a:cubicBezTo>
                  <a:cubicBezTo>
                    <a:pt x="84" y="86"/>
                    <a:pt x="84" y="86"/>
                    <a:pt x="85" y="86"/>
                  </a:cubicBezTo>
                  <a:cubicBezTo>
                    <a:pt x="85" y="86"/>
                    <a:pt x="86" y="85"/>
                    <a:pt x="86" y="85"/>
                  </a:cubicBezTo>
                  <a:cubicBezTo>
                    <a:pt x="87" y="84"/>
                    <a:pt x="87" y="84"/>
                    <a:pt x="87" y="84"/>
                  </a:cubicBezTo>
                  <a:cubicBezTo>
                    <a:pt x="87" y="84"/>
                    <a:pt x="87" y="84"/>
                    <a:pt x="88" y="84"/>
                  </a:cubicBezTo>
                  <a:cubicBezTo>
                    <a:pt x="89" y="84"/>
                    <a:pt x="89" y="84"/>
                    <a:pt x="90" y="84"/>
                  </a:cubicBezTo>
                  <a:cubicBezTo>
                    <a:pt x="91" y="84"/>
                    <a:pt x="91" y="84"/>
                    <a:pt x="92" y="84"/>
                  </a:cubicBezTo>
                  <a:cubicBezTo>
                    <a:pt x="92" y="84"/>
                    <a:pt x="92" y="84"/>
                    <a:pt x="92" y="84"/>
                  </a:cubicBezTo>
                  <a:cubicBezTo>
                    <a:pt x="93" y="84"/>
                    <a:pt x="93" y="84"/>
                    <a:pt x="93" y="84"/>
                  </a:cubicBezTo>
                  <a:cubicBezTo>
                    <a:pt x="94" y="84"/>
                    <a:pt x="94" y="84"/>
                    <a:pt x="94" y="83"/>
                  </a:cubicBezTo>
                  <a:cubicBezTo>
                    <a:pt x="94" y="82"/>
                    <a:pt x="95" y="81"/>
                    <a:pt x="96" y="81"/>
                  </a:cubicBezTo>
                  <a:cubicBezTo>
                    <a:pt x="97" y="81"/>
                    <a:pt x="97" y="81"/>
                    <a:pt x="97" y="80"/>
                  </a:cubicBezTo>
                  <a:cubicBezTo>
                    <a:pt x="97" y="79"/>
                    <a:pt x="98" y="78"/>
                    <a:pt x="98" y="77"/>
                  </a:cubicBezTo>
                  <a:cubicBezTo>
                    <a:pt x="99" y="77"/>
                    <a:pt x="99" y="76"/>
                    <a:pt x="99" y="75"/>
                  </a:cubicBezTo>
                  <a:cubicBezTo>
                    <a:pt x="99" y="75"/>
                    <a:pt x="99" y="75"/>
                    <a:pt x="99" y="75"/>
                  </a:cubicBezTo>
                  <a:cubicBezTo>
                    <a:pt x="100" y="74"/>
                    <a:pt x="100" y="74"/>
                    <a:pt x="100" y="74"/>
                  </a:cubicBezTo>
                  <a:cubicBezTo>
                    <a:pt x="100" y="74"/>
                    <a:pt x="101" y="74"/>
                    <a:pt x="101" y="73"/>
                  </a:cubicBezTo>
                  <a:cubicBezTo>
                    <a:pt x="101" y="73"/>
                    <a:pt x="101" y="72"/>
                    <a:pt x="101" y="71"/>
                  </a:cubicBezTo>
                  <a:cubicBezTo>
                    <a:pt x="101" y="71"/>
                    <a:pt x="101" y="70"/>
                    <a:pt x="101" y="70"/>
                  </a:cubicBezTo>
                  <a:cubicBezTo>
                    <a:pt x="101" y="69"/>
                    <a:pt x="101" y="69"/>
                    <a:pt x="102" y="69"/>
                  </a:cubicBezTo>
                  <a:cubicBezTo>
                    <a:pt x="102" y="68"/>
                    <a:pt x="102" y="68"/>
                    <a:pt x="103" y="68"/>
                  </a:cubicBezTo>
                  <a:cubicBezTo>
                    <a:pt x="103" y="68"/>
                    <a:pt x="103" y="67"/>
                    <a:pt x="103" y="67"/>
                  </a:cubicBezTo>
                  <a:cubicBezTo>
                    <a:pt x="103" y="66"/>
                    <a:pt x="102" y="66"/>
                    <a:pt x="103" y="64"/>
                  </a:cubicBezTo>
                  <a:cubicBezTo>
                    <a:pt x="103" y="63"/>
                    <a:pt x="103" y="62"/>
                    <a:pt x="103" y="61"/>
                  </a:cubicBezTo>
                  <a:cubicBezTo>
                    <a:pt x="103" y="60"/>
                    <a:pt x="103" y="59"/>
                    <a:pt x="103" y="59"/>
                  </a:cubicBezTo>
                  <a:cubicBezTo>
                    <a:pt x="103" y="57"/>
                    <a:pt x="103" y="55"/>
                    <a:pt x="104" y="54"/>
                  </a:cubicBezTo>
                  <a:cubicBezTo>
                    <a:pt x="104" y="54"/>
                    <a:pt x="104" y="54"/>
                    <a:pt x="104" y="54"/>
                  </a:cubicBezTo>
                  <a:cubicBezTo>
                    <a:pt x="104" y="54"/>
                    <a:pt x="104" y="54"/>
                    <a:pt x="103" y="54"/>
                  </a:cubicBezTo>
                  <a:cubicBezTo>
                    <a:pt x="103" y="53"/>
                    <a:pt x="103" y="53"/>
                    <a:pt x="103" y="53"/>
                  </a:cubicBezTo>
                  <a:cubicBezTo>
                    <a:pt x="103" y="53"/>
                    <a:pt x="104" y="52"/>
                    <a:pt x="104" y="52"/>
                  </a:cubicBezTo>
                  <a:cubicBezTo>
                    <a:pt x="104" y="52"/>
                    <a:pt x="104" y="53"/>
                    <a:pt x="105" y="53"/>
                  </a:cubicBezTo>
                  <a:cubicBezTo>
                    <a:pt x="105" y="53"/>
                    <a:pt x="105" y="53"/>
                    <a:pt x="106" y="53"/>
                  </a:cubicBezTo>
                  <a:cubicBezTo>
                    <a:pt x="106" y="53"/>
                    <a:pt x="107" y="51"/>
                    <a:pt x="108" y="49"/>
                  </a:cubicBezTo>
                  <a:cubicBezTo>
                    <a:pt x="108" y="49"/>
                    <a:pt x="108" y="49"/>
                    <a:pt x="108" y="49"/>
                  </a:cubicBezTo>
                  <a:cubicBezTo>
                    <a:pt x="109" y="47"/>
                    <a:pt x="109" y="47"/>
                    <a:pt x="110" y="47"/>
                  </a:cubicBezTo>
                  <a:cubicBezTo>
                    <a:pt x="110" y="46"/>
                    <a:pt x="111" y="46"/>
                    <a:pt x="111" y="46"/>
                  </a:cubicBezTo>
                  <a:cubicBezTo>
                    <a:pt x="112" y="46"/>
                    <a:pt x="114" y="44"/>
                    <a:pt x="115" y="41"/>
                  </a:cubicBezTo>
                  <a:cubicBezTo>
                    <a:pt x="116" y="38"/>
                    <a:pt x="115" y="36"/>
                    <a:pt x="114" y="34"/>
                  </a:cubicBezTo>
                  <a:cubicBezTo>
                    <a:pt x="114" y="33"/>
                    <a:pt x="114" y="33"/>
                    <a:pt x="114" y="32"/>
                  </a:cubicBezTo>
                  <a:cubicBezTo>
                    <a:pt x="114" y="31"/>
                    <a:pt x="113" y="31"/>
                    <a:pt x="113" y="31"/>
                  </a:cubicBezTo>
                  <a:cubicBezTo>
                    <a:pt x="113" y="31"/>
                    <a:pt x="113" y="31"/>
                    <a:pt x="112" y="31"/>
                  </a:cubicBezTo>
                  <a:cubicBezTo>
                    <a:pt x="112" y="31"/>
                    <a:pt x="112" y="31"/>
                    <a:pt x="112" y="31"/>
                  </a:cubicBezTo>
                  <a:cubicBezTo>
                    <a:pt x="112" y="31"/>
                    <a:pt x="112" y="31"/>
                    <a:pt x="112" y="31"/>
                  </a:cubicBezTo>
                  <a:cubicBezTo>
                    <a:pt x="109" y="31"/>
                    <a:pt x="107" y="29"/>
                    <a:pt x="105" y="27"/>
                  </a:cubicBezTo>
                  <a:cubicBezTo>
                    <a:pt x="103" y="25"/>
                    <a:pt x="101" y="24"/>
                    <a:pt x="99" y="24"/>
                  </a:cubicBezTo>
                  <a:cubicBezTo>
                    <a:pt x="98" y="24"/>
                    <a:pt x="97" y="24"/>
                    <a:pt x="96" y="24"/>
                  </a:cubicBezTo>
                  <a:cubicBezTo>
                    <a:pt x="96" y="24"/>
                    <a:pt x="96" y="24"/>
                    <a:pt x="95" y="24"/>
                  </a:cubicBezTo>
                  <a:cubicBezTo>
                    <a:pt x="94" y="24"/>
                    <a:pt x="93" y="24"/>
                    <a:pt x="92" y="24"/>
                  </a:cubicBezTo>
                  <a:cubicBezTo>
                    <a:pt x="91" y="23"/>
                    <a:pt x="91" y="23"/>
                    <a:pt x="91" y="23"/>
                  </a:cubicBezTo>
                  <a:cubicBezTo>
                    <a:pt x="90" y="23"/>
                    <a:pt x="90" y="23"/>
                    <a:pt x="90" y="23"/>
                  </a:cubicBezTo>
                  <a:cubicBezTo>
                    <a:pt x="89" y="23"/>
                    <a:pt x="89" y="24"/>
                    <a:pt x="88" y="24"/>
                  </a:cubicBezTo>
                  <a:cubicBezTo>
                    <a:pt x="88" y="24"/>
                    <a:pt x="87" y="25"/>
                    <a:pt x="87" y="25"/>
                  </a:cubicBezTo>
                  <a:cubicBezTo>
                    <a:pt x="86" y="25"/>
                    <a:pt x="86" y="25"/>
                    <a:pt x="86" y="25"/>
                  </a:cubicBezTo>
                  <a:cubicBezTo>
                    <a:pt x="86" y="25"/>
                    <a:pt x="86" y="24"/>
                    <a:pt x="87" y="24"/>
                  </a:cubicBezTo>
                  <a:cubicBezTo>
                    <a:pt x="87" y="23"/>
                    <a:pt x="87" y="22"/>
                    <a:pt x="87" y="22"/>
                  </a:cubicBezTo>
                  <a:cubicBezTo>
                    <a:pt x="87" y="21"/>
                    <a:pt x="86" y="20"/>
                    <a:pt x="80" y="18"/>
                  </a:cubicBezTo>
                  <a:cubicBezTo>
                    <a:pt x="79" y="18"/>
                    <a:pt x="79" y="17"/>
                    <a:pt x="78" y="17"/>
                  </a:cubicBezTo>
                  <a:cubicBezTo>
                    <a:pt x="77" y="17"/>
                    <a:pt x="76" y="18"/>
                    <a:pt x="76" y="19"/>
                  </a:cubicBezTo>
                  <a:cubicBezTo>
                    <a:pt x="76" y="19"/>
                    <a:pt x="76" y="20"/>
                    <a:pt x="76" y="20"/>
                  </a:cubicBezTo>
                  <a:cubicBezTo>
                    <a:pt x="76" y="20"/>
                    <a:pt x="76" y="20"/>
                    <a:pt x="76" y="20"/>
                  </a:cubicBezTo>
                  <a:cubicBezTo>
                    <a:pt x="75" y="20"/>
                    <a:pt x="75" y="20"/>
                    <a:pt x="75" y="20"/>
                  </a:cubicBezTo>
                  <a:cubicBezTo>
                    <a:pt x="75" y="20"/>
                    <a:pt x="75" y="20"/>
                    <a:pt x="74" y="21"/>
                  </a:cubicBezTo>
                  <a:cubicBezTo>
                    <a:pt x="74" y="22"/>
                    <a:pt x="73" y="22"/>
                    <a:pt x="73" y="22"/>
                  </a:cubicBezTo>
                  <a:cubicBezTo>
                    <a:pt x="73" y="22"/>
                    <a:pt x="72" y="22"/>
                    <a:pt x="72" y="21"/>
                  </a:cubicBezTo>
                  <a:cubicBezTo>
                    <a:pt x="72" y="21"/>
                    <a:pt x="72" y="21"/>
                    <a:pt x="73" y="20"/>
                  </a:cubicBezTo>
                  <a:cubicBezTo>
                    <a:pt x="74" y="20"/>
                    <a:pt x="75" y="18"/>
                    <a:pt x="75" y="17"/>
                  </a:cubicBezTo>
                  <a:cubicBezTo>
                    <a:pt x="75" y="17"/>
                    <a:pt x="75" y="17"/>
                    <a:pt x="75" y="17"/>
                  </a:cubicBezTo>
                  <a:cubicBezTo>
                    <a:pt x="74" y="16"/>
                    <a:pt x="72" y="16"/>
                    <a:pt x="71" y="16"/>
                  </a:cubicBezTo>
                  <a:cubicBezTo>
                    <a:pt x="70" y="16"/>
                    <a:pt x="70" y="16"/>
                    <a:pt x="69" y="16"/>
                  </a:cubicBezTo>
                  <a:cubicBezTo>
                    <a:pt x="69" y="16"/>
                    <a:pt x="69" y="17"/>
                    <a:pt x="68" y="17"/>
                  </a:cubicBezTo>
                  <a:cubicBezTo>
                    <a:pt x="68" y="18"/>
                    <a:pt x="68" y="18"/>
                    <a:pt x="68" y="18"/>
                  </a:cubicBezTo>
                  <a:cubicBezTo>
                    <a:pt x="68" y="18"/>
                    <a:pt x="68" y="18"/>
                    <a:pt x="67" y="18"/>
                  </a:cubicBezTo>
                  <a:cubicBezTo>
                    <a:pt x="67" y="18"/>
                    <a:pt x="67" y="17"/>
                    <a:pt x="67" y="17"/>
                  </a:cubicBezTo>
                  <a:cubicBezTo>
                    <a:pt x="67" y="16"/>
                    <a:pt x="68" y="15"/>
                    <a:pt x="68" y="15"/>
                  </a:cubicBezTo>
                  <a:cubicBezTo>
                    <a:pt x="69" y="15"/>
                    <a:pt x="70" y="14"/>
                    <a:pt x="71" y="12"/>
                  </a:cubicBezTo>
                  <a:cubicBezTo>
                    <a:pt x="71" y="11"/>
                    <a:pt x="71" y="11"/>
                    <a:pt x="70" y="10"/>
                  </a:cubicBezTo>
                  <a:cubicBezTo>
                    <a:pt x="70" y="10"/>
                    <a:pt x="69" y="9"/>
                    <a:pt x="69" y="9"/>
                  </a:cubicBezTo>
                  <a:cubicBezTo>
                    <a:pt x="68" y="8"/>
                    <a:pt x="68" y="7"/>
                    <a:pt x="68" y="6"/>
                  </a:cubicBezTo>
                  <a:cubicBezTo>
                    <a:pt x="67" y="5"/>
                    <a:pt x="67" y="4"/>
                    <a:pt x="67" y="3"/>
                  </a:cubicBezTo>
                  <a:cubicBezTo>
                    <a:pt x="65" y="5"/>
                    <a:pt x="64" y="7"/>
                    <a:pt x="63" y="8"/>
                  </a:cubicBezTo>
                  <a:cubicBezTo>
                    <a:pt x="63" y="9"/>
                    <a:pt x="62" y="9"/>
                    <a:pt x="62" y="9"/>
                  </a:cubicBezTo>
                  <a:cubicBezTo>
                    <a:pt x="61" y="9"/>
                    <a:pt x="61" y="9"/>
                    <a:pt x="61" y="9"/>
                  </a:cubicBezTo>
                  <a:cubicBezTo>
                    <a:pt x="61" y="9"/>
                    <a:pt x="61" y="9"/>
                    <a:pt x="60" y="9"/>
                  </a:cubicBezTo>
                  <a:cubicBezTo>
                    <a:pt x="59" y="10"/>
                    <a:pt x="58" y="9"/>
                    <a:pt x="57" y="8"/>
                  </a:cubicBezTo>
                  <a:cubicBezTo>
                    <a:pt x="57" y="8"/>
                    <a:pt x="57" y="8"/>
                    <a:pt x="56" y="8"/>
                  </a:cubicBezTo>
                  <a:cubicBezTo>
                    <a:pt x="56" y="8"/>
                    <a:pt x="56" y="8"/>
                    <a:pt x="55" y="8"/>
                  </a:cubicBezTo>
                  <a:cubicBezTo>
                    <a:pt x="55" y="8"/>
                    <a:pt x="54" y="8"/>
                    <a:pt x="54" y="8"/>
                  </a:cubicBezTo>
                  <a:cubicBezTo>
                    <a:pt x="54" y="8"/>
                    <a:pt x="54" y="9"/>
                    <a:pt x="53" y="9"/>
                  </a:cubicBezTo>
                  <a:cubicBezTo>
                    <a:pt x="53" y="9"/>
                    <a:pt x="53" y="10"/>
                    <a:pt x="53" y="10"/>
                  </a:cubicBezTo>
                  <a:cubicBezTo>
                    <a:pt x="53" y="10"/>
                    <a:pt x="52" y="10"/>
                    <a:pt x="51" y="10"/>
                  </a:cubicBezTo>
                  <a:cubicBezTo>
                    <a:pt x="51" y="10"/>
                    <a:pt x="50" y="10"/>
                    <a:pt x="50" y="10"/>
                  </a:cubicBezTo>
                  <a:cubicBezTo>
                    <a:pt x="50" y="10"/>
                    <a:pt x="50" y="10"/>
                    <a:pt x="49" y="10"/>
                  </a:cubicBezTo>
                  <a:cubicBezTo>
                    <a:pt x="49" y="11"/>
                    <a:pt x="49" y="11"/>
                    <a:pt x="48" y="11"/>
                  </a:cubicBezTo>
                  <a:cubicBezTo>
                    <a:pt x="48" y="11"/>
                    <a:pt x="48" y="10"/>
                    <a:pt x="48" y="11"/>
                  </a:cubicBezTo>
                  <a:cubicBezTo>
                    <a:pt x="48" y="11"/>
                    <a:pt x="47" y="11"/>
                    <a:pt x="47" y="11"/>
                  </a:cubicBezTo>
                  <a:cubicBezTo>
                    <a:pt x="46" y="11"/>
                    <a:pt x="46" y="11"/>
                    <a:pt x="46" y="11"/>
                  </a:cubicBezTo>
                  <a:cubicBezTo>
                    <a:pt x="46" y="12"/>
                    <a:pt x="45" y="12"/>
                    <a:pt x="45" y="12"/>
                  </a:cubicBezTo>
                  <a:cubicBezTo>
                    <a:pt x="45" y="12"/>
                    <a:pt x="44" y="12"/>
                    <a:pt x="43" y="10"/>
                  </a:cubicBezTo>
                  <a:cubicBezTo>
                    <a:pt x="42" y="9"/>
                    <a:pt x="41" y="8"/>
                    <a:pt x="41" y="7"/>
                  </a:cubicBezTo>
                  <a:cubicBezTo>
                    <a:pt x="42" y="6"/>
                    <a:pt x="42" y="5"/>
                    <a:pt x="42" y="5"/>
                  </a:cubicBezTo>
                  <a:cubicBezTo>
                    <a:pt x="42" y="5"/>
                    <a:pt x="43" y="4"/>
                    <a:pt x="42" y="4"/>
                  </a:cubicBezTo>
                  <a:cubicBezTo>
                    <a:pt x="42" y="3"/>
                    <a:pt x="42" y="3"/>
                    <a:pt x="42" y="3"/>
                  </a:cubicBezTo>
                  <a:cubicBezTo>
                    <a:pt x="41" y="3"/>
                    <a:pt x="41" y="2"/>
                    <a:pt x="41" y="1"/>
                  </a:cubicBezTo>
                  <a:cubicBezTo>
                    <a:pt x="41" y="1"/>
                    <a:pt x="41" y="0"/>
                    <a:pt x="41" y="0"/>
                  </a:cubicBezTo>
                  <a:cubicBezTo>
                    <a:pt x="40" y="0"/>
                    <a:pt x="40" y="1"/>
                    <a:pt x="40" y="1"/>
                  </a:cubicBezTo>
                  <a:cubicBezTo>
                    <a:pt x="39" y="2"/>
                    <a:pt x="39" y="2"/>
                    <a:pt x="39" y="2"/>
                  </a:cubicBezTo>
                  <a:cubicBezTo>
                    <a:pt x="39" y="2"/>
                    <a:pt x="38" y="2"/>
                    <a:pt x="38" y="3"/>
                  </a:cubicBezTo>
                  <a:cubicBezTo>
                    <a:pt x="37" y="3"/>
                    <a:pt x="36" y="4"/>
                    <a:pt x="35" y="3"/>
                  </a:cubicBezTo>
                  <a:cubicBezTo>
                    <a:pt x="34" y="3"/>
                    <a:pt x="33" y="4"/>
                    <a:pt x="33" y="4"/>
                  </a:cubicBezTo>
                  <a:cubicBezTo>
                    <a:pt x="33" y="5"/>
                    <a:pt x="33" y="5"/>
                    <a:pt x="33" y="5"/>
                  </a:cubicBezTo>
                  <a:cubicBezTo>
                    <a:pt x="32" y="5"/>
                    <a:pt x="32" y="5"/>
                    <a:pt x="32" y="4"/>
                  </a:cubicBezTo>
                  <a:cubicBezTo>
                    <a:pt x="32" y="4"/>
                    <a:pt x="31" y="4"/>
                    <a:pt x="31" y="4"/>
                  </a:cubicBezTo>
                  <a:cubicBezTo>
                    <a:pt x="30" y="4"/>
                    <a:pt x="30" y="4"/>
                    <a:pt x="29" y="4"/>
                  </a:cubicBezTo>
                  <a:cubicBezTo>
                    <a:pt x="29" y="3"/>
                    <a:pt x="29" y="3"/>
                    <a:pt x="28" y="3"/>
                  </a:cubicBezTo>
                  <a:cubicBezTo>
                    <a:pt x="28" y="3"/>
                    <a:pt x="28" y="3"/>
                    <a:pt x="28" y="4"/>
                  </a:cubicBezTo>
                  <a:cubicBezTo>
                    <a:pt x="28" y="4"/>
                    <a:pt x="28" y="4"/>
                    <a:pt x="28" y="4"/>
                  </a:cubicBezTo>
                  <a:cubicBezTo>
                    <a:pt x="29" y="4"/>
                    <a:pt x="29" y="5"/>
                    <a:pt x="29" y="6"/>
                  </a:cubicBezTo>
                  <a:cubicBezTo>
                    <a:pt x="29" y="6"/>
                    <a:pt x="29" y="7"/>
                    <a:pt x="29" y="7"/>
                  </a:cubicBezTo>
                  <a:cubicBezTo>
                    <a:pt x="29" y="7"/>
                    <a:pt x="30" y="7"/>
                    <a:pt x="30" y="8"/>
                  </a:cubicBezTo>
                  <a:cubicBezTo>
                    <a:pt x="30" y="8"/>
                    <a:pt x="30" y="8"/>
                    <a:pt x="30" y="8"/>
                  </a:cubicBezTo>
                  <a:cubicBezTo>
                    <a:pt x="30" y="8"/>
                    <a:pt x="30" y="8"/>
                    <a:pt x="30" y="8"/>
                  </a:cubicBezTo>
                  <a:cubicBezTo>
                    <a:pt x="31" y="8"/>
                    <a:pt x="31" y="8"/>
                    <a:pt x="31" y="8"/>
                  </a:cubicBezTo>
                  <a:cubicBezTo>
                    <a:pt x="31" y="8"/>
                    <a:pt x="32" y="8"/>
                    <a:pt x="32" y="9"/>
                  </a:cubicBezTo>
                  <a:cubicBezTo>
                    <a:pt x="32" y="9"/>
                    <a:pt x="31" y="9"/>
                    <a:pt x="31" y="10"/>
                  </a:cubicBezTo>
                  <a:cubicBezTo>
                    <a:pt x="30" y="10"/>
                    <a:pt x="29" y="10"/>
                    <a:pt x="29" y="11"/>
                  </a:cubicBezTo>
                  <a:cubicBezTo>
                    <a:pt x="29" y="12"/>
                    <a:pt x="29" y="12"/>
                    <a:pt x="28" y="12"/>
                  </a:cubicBezTo>
                  <a:cubicBezTo>
                    <a:pt x="28" y="12"/>
                    <a:pt x="28" y="12"/>
                    <a:pt x="27" y="12"/>
                  </a:cubicBezTo>
                  <a:cubicBezTo>
                    <a:pt x="27" y="12"/>
                    <a:pt x="27" y="12"/>
                    <a:pt x="27" y="12"/>
                  </a:cubicBezTo>
                  <a:cubicBezTo>
                    <a:pt x="26" y="13"/>
                    <a:pt x="26" y="13"/>
                    <a:pt x="25" y="13"/>
                  </a:cubicBezTo>
                  <a:cubicBezTo>
                    <a:pt x="25" y="13"/>
                    <a:pt x="25" y="13"/>
                    <a:pt x="25" y="13"/>
                  </a:cubicBezTo>
                  <a:cubicBezTo>
                    <a:pt x="25" y="13"/>
                    <a:pt x="24" y="13"/>
                    <a:pt x="24" y="13"/>
                  </a:cubicBezTo>
                  <a:cubicBezTo>
                    <a:pt x="23" y="14"/>
                    <a:pt x="23" y="14"/>
                    <a:pt x="23" y="14"/>
                  </a:cubicBezTo>
                  <a:cubicBezTo>
                    <a:pt x="23" y="14"/>
                    <a:pt x="22" y="13"/>
                    <a:pt x="22" y="13"/>
                  </a:cubicBezTo>
                  <a:cubicBezTo>
                    <a:pt x="22" y="13"/>
                    <a:pt x="22" y="13"/>
                    <a:pt x="22" y="13"/>
                  </a:cubicBezTo>
                  <a:cubicBezTo>
                    <a:pt x="21" y="12"/>
                    <a:pt x="21" y="12"/>
                    <a:pt x="21" y="12"/>
                  </a:cubicBezTo>
                  <a:cubicBezTo>
                    <a:pt x="20" y="11"/>
                    <a:pt x="20" y="10"/>
                    <a:pt x="20" y="10"/>
                  </a:cubicBezTo>
                  <a:cubicBezTo>
                    <a:pt x="19" y="10"/>
                    <a:pt x="17" y="11"/>
                    <a:pt x="17" y="11"/>
                  </a:cubicBezTo>
                  <a:cubicBezTo>
                    <a:pt x="17" y="11"/>
                    <a:pt x="16" y="11"/>
                    <a:pt x="16" y="11"/>
                  </a:cubicBezTo>
                  <a:cubicBezTo>
                    <a:pt x="16" y="11"/>
                    <a:pt x="15" y="11"/>
                    <a:pt x="14" y="11"/>
                  </a:cubicBezTo>
                  <a:cubicBezTo>
                    <a:pt x="13" y="11"/>
                    <a:pt x="13" y="11"/>
                    <a:pt x="13" y="11"/>
                  </a:cubicBezTo>
                  <a:cubicBezTo>
                    <a:pt x="12" y="11"/>
                    <a:pt x="13" y="12"/>
                    <a:pt x="13" y="12"/>
                  </a:cubicBezTo>
                  <a:cubicBezTo>
                    <a:pt x="13" y="12"/>
                    <a:pt x="13" y="12"/>
                    <a:pt x="13" y="12"/>
                  </a:cubicBezTo>
                  <a:cubicBezTo>
                    <a:pt x="14" y="12"/>
                    <a:pt x="14" y="13"/>
                    <a:pt x="14" y="13"/>
                  </a:cubicBezTo>
                  <a:cubicBezTo>
                    <a:pt x="14" y="13"/>
                    <a:pt x="14" y="13"/>
                    <a:pt x="14" y="14"/>
                  </a:cubicBezTo>
                  <a:cubicBezTo>
                    <a:pt x="13" y="14"/>
                    <a:pt x="13" y="14"/>
                    <a:pt x="13" y="14"/>
                  </a:cubicBezTo>
                  <a:cubicBezTo>
                    <a:pt x="12" y="14"/>
                    <a:pt x="12" y="14"/>
                    <a:pt x="12" y="15"/>
                  </a:cubicBezTo>
                  <a:cubicBezTo>
                    <a:pt x="12" y="16"/>
                    <a:pt x="12" y="17"/>
                    <a:pt x="13" y="17"/>
                  </a:cubicBezTo>
                  <a:cubicBezTo>
                    <a:pt x="13" y="18"/>
                    <a:pt x="14" y="19"/>
                    <a:pt x="14" y="20"/>
                  </a:cubicBezTo>
                  <a:cubicBezTo>
                    <a:pt x="13" y="21"/>
                    <a:pt x="13" y="23"/>
                    <a:pt x="13" y="24"/>
                  </a:cubicBezTo>
                  <a:cubicBezTo>
                    <a:pt x="13" y="24"/>
                    <a:pt x="13" y="28"/>
                    <a:pt x="12" y="28"/>
                  </a:cubicBezTo>
                  <a:cubicBezTo>
                    <a:pt x="12" y="28"/>
                    <a:pt x="11" y="28"/>
                    <a:pt x="11" y="28"/>
                  </a:cubicBezTo>
                  <a:cubicBezTo>
                    <a:pt x="11" y="28"/>
                    <a:pt x="11" y="28"/>
                    <a:pt x="10" y="28"/>
                  </a:cubicBezTo>
                  <a:cubicBezTo>
                    <a:pt x="10" y="28"/>
                    <a:pt x="10" y="28"/>
                    <a:pt x="9" y="28"/>
                  </a:cubicBezTo>
                  <a:cubicBezTo>
                    <a:pt x="9" y="29"/>
                    <a:pt x="8" y="29"/>
                    <a:pt x="8" y="29"/>
                  </a:cubicBezTo>
                  <a:cubicBezTo>
                    <a:pt x="7" y="29"/>
                    <a:pt x="7" y="29"/>
                    <a:pt x="6" y="29"/>
                  </a:cubicBezTo>
                  <a:cubicBezTo>
                    <a:pt x="5" y="30"/>
                    <a:pt x="5" y="30"/>
                    <a:pt x="4" y="30"/>
                  </a:cubicBezTo>
                  <a:cubicBezTo>
                    <a:pt x="4" y="30"/>
                    <a:pt x="3" y="31"/>
                    <a:pt x="3" y="31"/>
                  </a:cubicBezTo>
                  <a:cubicBezTo>
                    <a:pt x="3" y="32"/>
                    <a:pt x="3" y="32"/>
                    <a:pt x="3" y="32"/>
                  </a:cubicBezTo>
                  <a:cubicBezTo>
                    <a:pt x="3" y="33"/>
                    <a:pt x="2" y="33"/>
                    <a:pt x="2" y="34"/>
                  </a:cubicBezTo>
                  <a:cubicBezTo>
                    <a:pt x="3" y="35"/>
                    <a:pt x="2" y="35"/>
                    <a:pt x="2" y="35"/>
                  </a:cubicBezTo>
                  <a:cubicBezTo>
                    <a:pt x="2" y="35"/>
                    <a:pt x="1" y="35"/>
                    <a:pt x="1" y="35"/>
                  </a:cubicBezTo>
                  <a:cubicBezTo>
                    <a:pt x="1" y="36"/>
                    <a:pt x="1" y="36"/>
                    <a:pt x="1" y="36"/>
                  </a:cubicBezTo>
                  <a:cubicBezTo>
                    <a:pt x="1" y="37"/>
                    <a:pt x="1" y="37"/>
                    <a:pt x="1" y="37"/>
                  </a:cubicBezTo>
                  <a:cubicBezTo>
                    <a:pt x="0" y="38"/>
                    <a:pt x="1" y="39"/>
                    <a:pt x="1" y="39"/>
                  </a:cubicBezTo>
                  <a:cubicBezTo>
                    <a:pt x="2" y="40"/>
                    <a:pt x="2" y="40"/>
                    <a:pt x="2" y="40"/>
                  </a:cubicBezTo>
                  <a:cubicBezTo>
                    <a:pt x="2" y="40"/>
                    <a:pt x="2" y="40"/>
                    <a:pt x="2" y="40"/>
                  </a:cubicBezTo>
                  <a:cubicBezTo>
                    <a:pt x="2" y="41"/>
                    <a:pt x="3" y="41"/>
                    <a:pt x="3" y="42"/>
                  </a:cubicBezTo>
                  <a:cubicBezTo>
                    <a:pt x="3" y="42"/>
                    <a:pt x="3" y="43"/>
                    <a:pt x="3" y="43"/>
                  </a:cubicBezTo>
                  <a:cubicBezTo>
                    <a:pt x="3" y="43"/>
                    <a:pt x="4" y="43"/>
                    <a:pt x="4" y="43"/>
                  </a:cubicBezTo>
                  <a:cubicBezTo>
                    <a:pt x="5" y="43"/>
                    <a:pt x="5" y="44"/>
                    <a:pt x="5" y="44"/>
                  </a:cubicBezTo>
                  <a:cubicBezTo>
                    <a:pt x="5" y="44"/>
                    <a:pt x="5" y="45"/>
                    <a:pt x="6" y="45"/>
                  </a:cubicBezTo>
                  <a:cubicBezTo>
                    <a:pt x="6" y="45"/>
                    <a:pt x="6" y="45"/>
                    <a:pt x="7" y="45"/>
                  </a:cubicBezTo>
                  <a:cubicBezTo>
                    <a:pt x="7" y="45"/>
                    <a:pt x="7" y="45"/>
                    <a:pt x="7" y="45"/>
                  </a:cubicBezTo>
                  <a:cubicBezTo>
                    <a:pt x="8" y="45"/>
                    <a:pt x="8" y="45"/>
                    <a:pt x="9" y="44"/>
                  </a:cubicBezTo>
                  <a:cubicBezTo>
                    <a:pt x="9" y="44"/>
                    <a:pt x="9" y="43"/>
                    <a:pt x="10" y="43"/>
                  </a:cubicBezTo>
                  <a:cubicBezTo>
                    <a:pt x="10" y="43"/>
                    <a:pt x="10" y="44"/>
                    <a:pt x="10" y="44"/>
                  </a:cubicBezTo>
                  <a:cubicBezTo>
                    <a:pt x="10" y="44"/>
                    <a:pt x="10" y="45"/>
                    <a:pt x="10" y="45"/>
                  </a:cubicBezTo>
                  <a:cubicBezTo>
                    <a:pt x="10" y="46"/>
                    <a:pt x="10" y="47"/>
                    <a:pt x="10" y="48"/>
                  </a:cubicBezTo>
                  <a:cubicBezTo>
                    <a:pt x="10" y="48"/>
                    <a:pt x="11" y="48"/>
                    <a:pt x="11" y="48"/>
                  </a:cubicBezTo>
                  <a:cubicBezTo>
                    <a:pt x="11" y="48"/>
                    <a:pt x="12" y="48"/>
                    <a:pt x="12" y="48"/>
                  </a:cubicBezTo>
                  <a:cubicBezTo>
                    <a:pt x="13" y="48"/>
                    <a:pt x="14" y="48"/>
                    <a:pt x="14" y="48"/>
                  </a:cubicBezTo>
                  <a:cubicBezTo>
                    <a:pt x="15" y="48"/>
                    <a:pt x="16" y="48"/>
                    <a:pt x="17" y="47"/>
                  </a:cubicBezTo>
                  <a:cubicBezTo>
                    <a:pt x="17" y="47"/>
                    <a:pt x="18" y="47"/>
                    <a:pt x="18" y="47"/>
                  </a:cubicBezTo>
                  <a:cubicBezTo>
                    <a:pt x="18" y="47"/>
                    <a:pt x="19" y="46"/>
                    <a:pt x="19" y="46"/>
                  </a:cubicBezTo>
                  <a:cubicBezTo>
                    <a:pt x="20" y="46"/>
                    <a:pt x="20" y="46"/>
                    <a:pt x="20" y="46"/>
                  </a:cubicBezTo>
                  <a:cubicBezTo>
                    <a:pt x="21" y="45"/>
                    <a:pt x="22" y="45"/>
                    <a:pt x="23" y="45"/>
                  </a:cubicBezTo>
                  <a:cubicBezTo>
                    <a:pt x="23" y="45"/>
                    <a:pt x="24" y="44"/>
                    <a:pt x="24" y="44"/>
                  </a:cubicBezTo>
                  <a:cubicBezTo>
                    <a:pt x="24" y="44"/>
                    <a:pt x="25" y="44"/>
                    <a:pt x="25" y="44"/>
                  </a:cubicBezTo>
                  <a:cubicBezTo>
                    <a:pt x="25" y="44"/>
                    <a:pt x="26" y="44"/>
                    <a:pt x="26" y="44"/>
                  </a:cubicBezTo>
                  <a:cubicBezTo>
                    <a:pt x="26" y="45"/>
                    <a:pt x="26" y="45"/>
                    <a:pt x="26" y="45"/>
                  </a:cubicBezTo>
                  <a:cubicBezTo>
                    <a:pt x="26" y="46"/>
                    <a:pt x="25" y="49"/>
                    <a:pt x="27" y="50"/>
                  </a:cubicBezTo>
                  <a:cubicBezTo>
                    <a:pt x="28" y="52"/>
                    <a:pt x="29" y="53"/>
                    <a:pt x="30" y="52"/>
                  </a:cubicBezTo>
                  <a:cubicBezTo>
                    <a:pt x="31" y="52"/>
                    <a:pt x="31" y="53"/>
                    <a:pt x="31" y="53"/>
                  </a:cubicBezTo>
                  <a:cubicBezTo>
                    <a:pt x="32" y="53"/>
                    <a:pt x="32" y="53"/>
                    <a:pt x="32" y="53"/>
                  </a:cubicBezTo>
                  <a:cubicBezTo>
                    <a:pt x="33" y="53"/>
                    <a:pt x="33" y="53"/>
                    <a:pt x="33" y="53"/>
                  </a:cubicBezTo>
                  <a:cubicBezTo>
                    <a:pt x="33" y="54"/>
                    <a:pt x="33" y="54"/>
                    <a:pt x="33" y="54"/>
                  </a:cubicBezTo>
                  <a:cubicBezTo>
                    <a:pt x="34" y="54"/>
                    <a:pt x="36" y="54"/>
                    <a:pt x="36" y="55"/>
                  </a:cubicBezTo>
                  <a:cubicBezTo>
                    <a:pt x="36" y="55"/>
                    <a:pt x="36" y="56"/>
                    <a:pt x="37" y="56"/>
                  </a:cubicBezTo>
                  <a:cubicBezTo>
                    <a:pt x="37" y="56"/>
                    <a:pt x="37" y="56"/>
                    <a:pt x="37" y="56"/>
                  </a:cubicBezTo>
                  <a:cubicBezTo>
                    <a:pt x="38" y="55"/>
                    <a:pt x="39" y="55"/>
                    <a:pt x="39" y="56"/>
                  </a:cubicBezTo>
                  <a:cubicBezTo>
                    <a:pt x="39" y="56"/>
                    <a:pt x="39" y="56"/>
                    <a:pt x="39" y="56"/>
                  </a:cubicBezTo>
                  <a:cubicBezTo>
                    <a:pt x="40" y="56"/>
                    <a:pt x="40" y="57"/>
                    <a:pt x="40" y="58"/>
                  </a:cubicBezTo>
                  <a:cubicBezTo>
                    <a:pt x="40" y="58"/>
                    <a:pt x="40" y="59"/>
                    <a:pt x="41" y="59"/>
                  </a:cubicBezTo>
                  <a:cubicBezTo>
                    <a:pt x="41" y="59"/>
                    <a:pt x="41" y="60"/>
                    <a:pt x="41" y="60"/>
                  </a:cubicBezTo>
                  <a:cubicBezTo>
                    <a:pt x="41" y="60"/>
                    <a:pt x="41" y="60"/>
                    <a:pt x="41" y="60"/>
                  </a:cubicBezTo>
                  <a:cubicBezTo>
                    <a:pt x="40" y="60"/>
                    <a:pt x="40" y="61"/>
                    <a:pt x="41" y="61"/>
                  </a:cubicBezTo>
                  <a:cubicBezTo>
                    <a:pt x="41" y="62"/>
                    <a:pt x="41" y="62"/>
                    <a:pt x="41" y="62"/>
                  </a:cubicBezTo>
                  <a:cubicBezTo>
                    <a:pt x="41" y="63"/>
                    <a:pt x="42" y="64"/>
                    <a:pt x="44" y="64"/>
                  </a:cubicBezTo>
                  <a:cubicBezTo>
                    <a:pt x="44" y="64"/>
                    <a:pt x="44" y="64"/>
                    <a:pt x="44" y="64"/>
                  </a:cubicBezTo>
                  <a:cubicBezTo>
                    <a:pt x="44" y="64"/>
                    <a:pt x="44" y="64"/>
                    <a:pt x="45" y="64"/>
                  </a:cubicBezTo>
                  <a:cubicBezTo>
                    <a:pt x="46" y="64"/>
                    <a:pt x="47" y="64"/>
                    <a:pt x="47" y="65"/>
                  </a:cubicBezTo>
                  <a:cubicBezTo>
                    <a:pt x="47" y="66"/>
                    <a:pt x="47" y="66"/>
                    <a:pt x="47" y="67"/>
                  </a:cubicBezTo>
                  <a:cubicBezTo>
                    <a:pt x="48" y="67"/>
                    <a:pt x="48" y="68"/>
                    <a:pt x="48" y="68"/>
                  </a:cubicBezTo>
                  <a:cubicBezTo>
                    <a:pt x="49" y="69"/>
                    <a:pt x="48" y="70"/>
                    <a:pt x="48" y="71"/>
                  </a:cubicBezTo>
                  <a:cubicBezTo>
                    <a:pt x="48" y="71"/>
                    <a:pt x="48" y="72"/>
                    <a:pt x="48" y="72"/>
                  </a:cubicBezTo>
                  <a:cubicBezTo>
                    <a:pt x="48" y="73"/>
                    <a:pt x="48" y="74"/>
                    <a:pt x="47" y="74"/>
                  </a:cubicBezTo>
                  <a:cubicBezTo>
                    <a:pt x="48" y="75"/>
                    <a:pt x="48" y="75"/>
                    <a:pt x="48" y="75"/>
                  </a:cubicBezTo>
                  <a:cubicBezTo>
                    <a:pt x="48" y="75"/>
                    <a:pt x="47" y="76"/>
                    <a:pt x="47" y="76"/>
                  </a:cubicBezTo>
                  <a:cubicBezTo>
                    <a:pt x="47" y="76"/>
                    <a:pt x="47" y="76"/>
                    <a:pt x="47" y="77"/>
                  </a:cubicBezTo>
                  <a:cubicBezTo>
                    <a:pt x="48" y="77"/>
                    <a:pt x="48" y="78"/>
                    <a:pt x="48" y="79"/>
                  </a:cubicBezTo>
                  <a:cubicBezTo>
                    <a:pt x="47" y="80"/>
                    <a:pt x="47" y="81"/>
                    <a:pt x="48" y="81"/>
                  </a:cubicBezTo>
                  <a:cubicBezTo>
                    <a:pt x="48" y="81"/>
                    <a:pt x="48" y="81"/>
                    <a:pt x="49" y="81"/>
                  </a:cubicBezTo>
                  <a:cubicBezTo>
                    <a:pt x="50" y="81"/>
                    <a:pt x="51" y="82"/>
                    <a:pt x="51" y="82"/>
                  </a:cubicBezTo>
                  <a:cubicBezTo>
                    <a:pt x="51" y="82"/>
                    <a:pt x="51" y="82"/>
                    <a:pt x="51" y="82"/>
                  </a:cubicBezTo>
                  <a:cubicBezTo>
                    <a:pt x="51" y="82"/>
                    <a:pt x="51" y="82"/>
                    <a:pt x="51" y="82"/>
                  </a:cubicBezTo>
                  <a:cubicBezTo>
                    <a:pt x="52" y="82"/>
                    <a:pt x="52" y="82"/>
                    <a:pt x="52" y="82"/>
                  </a:cubicBezTo>
                  <a:cubicBezTo>
                    <a:pt x="53" y="82"/>
                    <a:pt x="54" y="83"/>
                    <a:pt x="54" y="84"/>
                  </a:cubicBezTo>
                  <a:cubicBezTo>
                    <a:pt x="54" y="85"/>
                    <a:pt x="55" y="87"/>
                    <a:pt x="55" y="87"/>
                  </a:cubicBezTo>
                  <a:cubicBezTo>
                    <a:pt x="55" y="87"/>
                    <a:pt x="55" y="87"/>
                    <a:pt x="55" y="87"/>
                  </a:cubicBezTo>
                  <a:cubicBezTo>
                    <a:pt x="56" y="87"/>
                    <a:pt x="56" y="87"/>
                    <a:pt x="57" y="87"/>
                  </a:cubicBezTo>
                  <a:cubicBezTo>
                    <a:pt x="57" y="87"/>
                    <a:pt x="57" y="87"/>
                    <a:pt x="57" y="87"/>
                  </a:cubicBezTo>
                  <a:cubicBezTo>
                    <a:pt x="58" y="87"/>
                    <a:pt x="58" y="89"/>
                    <a:pt x="58" y="90"/>
                  </a:cubicBezTo>
                  <a:cubicBezTo>
                    <a:pt x="57" y="91"/>
                    <a:pt x="57" y="92"/>
                    <a:pt x="57" y="92"/>
                  </a:cubicBezTo>
                  <a:cubicBezTo>
                    <a:pt x="57" y="92"/>
                    <a:pt x="58" y="92"/>
                    <a:pt x="58" y="92"/>
                  </a:cubicBezTo>
                  <a:cubicBezTo>
                    <a:pt x="58" y="92"/>
                    <a:pt x="59" y="92"/>
                    <a:pt x="59" y="92"/>
                  </a:cubicBezTo>
                  <a:cubicBezTo>
                    <a:pt x="60" y="93"/>
                    <a:pt x="60" y="96"/>
                    <a:pt x="60" y="97"/>
                  </a:cubicBezTo>
                  <a:cubicBezTo>
                    <a:pt x="60" y="97"/>
                    <a:pt x="59" y="98"/>
                    <a:pt x="58" y="98"/>
                  </a:cubicBezTo>
                  <a:cubicBezTo>
                    <a:pt x="57" y="98"/>
                    <a:pt x="57" y="99"/>
                    <a:pt x="56" y="99"/>
                  </a:cubicBezTo>
                  <a:cubicBezTo>
                    <a:pt x="55" y="100"/>
                    <a:pt x="52" y="102"/>
                    <a:pt x="51" y="104"/>
                  </a:cubicBezTo>
                  <a:cubicBezTo>
                    <a:pt x="51" y="105"/>
                    <a:pt x="50" y="106"/>
                    <a:pt x="49" y="106"/>
                  </a:cubicBezTo>
                  <a:cubicBezTo>
                    <a:pt x="49" y="107"/>
                    <a:pt x="49" y="107"/>
                    <a:pt x="49" y="107"/>
                  </a:cubicBezTo>
                  <a:cubicBezTo>
                    <a:pt x="49" y="107"/>
                    <a:pt x="49" y="107"/>
                    <a:pt x="49" y="107"/>
                  </a:cubicBezTo>
                  <a:cubicBezTo>
                    <a:pt x="49" y="107"/>
                    <a:pt x="49" y="107"/>
                    <a:pt x="49" y="107"/>
                  </a:cubicBezTo>
                  <a:cubicBezTo>
                    <a:pt x="49" y="107"/>
                    <a:pt x="50" y="107"/>
                    <a:pt x="50" y="107"/>
                  </a:cubicBezTo>
                  <a:cubicBezTo>
                    <a:pt x="51" y="107"/>
                    <a:pt x="51" y="107"/>
                    <a:pt x="52" y="108"/>
                  </a:cubicBezTo>
                  <a:cubicBezTo>
                    <a:pt x="52" y="108"/>
                    <a:pt x="53" y="109"/>
                    <a:pt x="53" y="109"/>
                  </a:cubicBezTo>
                  <a:cubicBezTo>
                    <a:pt x="53" y="110"/>
                    <a:pt x="53" y="110"/>
                    <a:pt x="53" y="110"/>
                  </a:cubicBezTo>
                  <a:cubicBezTo>
                    <a:pt x="53" y="110"/>
                    <a:pt x="53" y="110"/>
                    <a:pt x="53" y="110"/>
                  </a:cubicBezTo>
                  <a:cubicBezTo>
                    <a:pt x="54" y="109"/>
                    <a:pt x="54" y="109"/>
                    <a:pt x="54" y="109"/>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3" name="Freeform 211">
              <a:extLst>
                <a:ext uri="{FF2B5EF4-FFF2-40B4-BE49-F238E27FC236}">
                  <a16:creationId xmlns:a16="http://schemas.microsoft.com/office/drawing/2014/main" id="{D7D723E7-A06C-4918-BF02-6DB2AFCE18E0}"/>
                </a:ext>
              </a:extLst>
            </p:cNvPr>
            <p:cNvSpPr>
              <a:spLocks/>
            </p:cNvSpPr>
            <p:nvPr userDrawn="1"/>
          </p:nvSpPr>
          <p:spPr bwMode="auto">
            <a:xfrm>
              <a:off x="2346" y="2756"/>
              <a:ext cx="694" cy="714"/>
            </a:xfrm>
            <a:custGeom>
              <a:avLst/>
              <a:gdLst>
                <a:gd name="T0" fmla="*/ 59 w 116"/>
                <a:gd name="T1" fmla="*/ 112 h 118"/>
                <a:gd name="T2" fmla="*/ 63 w 116"/>
                <a:gd name="T3" fmla="*/ 115 h 118"/>
                <a:gd name="T4" fmla="*/ 67 w 116"/>
                <a:gd name="T5" fmla="*/ 107 h 118"/>
                <a:gd name="T6" fmla="*/ 67 w 116"/>
                <a:gd name="T7" fmla="*/ 111 h 118"/>
                <a:gd name="T8" fmla="*/ 74 w 116"/>
                <a:gd name="T9" fmla="*/ 96 h 118"/>
                <a:gd name="T10" fmla="*/ 83 w 116"/>
                <a:gd name="T11" fmla="*/ 87 h 118"/>
                <a:gd name="T12" fmla="*/ 88 w 116"/>
                <a:gd name="T13" fmla="*/ 84 h 118"/>
                <a:gd name="T14" fmla="*/ 94 w 116"/>
                <a:gd name="T15" fmla="*/ 83 h 118"/>
                <a:gd name="T16" fmla="*/ 99 w 116"/>
                <a:gd name="T17" fmla="*/ 75 h 118"/>
                <a:gd name="T18" fmla="*/ 102 w 116"/>
                <a:gd name="T19" fmla="*/ 69 h 118"/>
                <a:gd name="T20" fmla="*/ 103 w 116"/>
                <a:gd name="T21" fmla="*/ 59 h 118"/>
                <a:gd name="T22" fmla="*/ 104 w 116"/>
                <a:gd name="T23" fmla="*/ 52 h 118"/>
                <a:gd name="T24" fmla="*/ 110 w 116"/>
                <a:gd name="T25" fmla="*/ 47 h 118"/>
                <a:gd name="T26" fmla="*/ 113 w 116"/>
                <a:gd name="T27" fmla="*/ 31 h 118"/>
                <a:gd name="T28" fmla="*/ 99 w 116"/>
                <a:gd name="T29" fmla="*/ 24 h 118"/>
                <a:gd name="T30" fmla="*/ 90 w 116"/>
                <a:gd name="T31" fmla="*/ 23 h 118"/>
                <a:gd name="T32" fmla="*/ 87 w 116"/>
                <a:gd name="T33" fmla="*/ 22 h 118"/>
                <a:gd name="T34" fmla="*/ 76 w 116"/>
                <a:gd name="T35" fmla="*/ 20 h 118"/>
                <a:gd name="T36" fmla="*/ 73 w 116"/>
                <a:gd name="T37" fmla="*/ 20 h 118"/>
                <a:gd name="T38" fmla="*/ 68 w 116"/>
                <a:gd name="T39" fmla="*/ 17 h 118"/>
                <a:gd name="T40" fmla="*/ 71 w 116"/>
                <a:gd name="T41" fmla="*/ 12 h 118"/>
                <a:gd name="T42" fmla="*/ 63 w 116"/>
                <a:gd name="T43" fmla="*/ 8 h 118"/>
                <a:gd name="T44" fmla="*/ 56 w 116"/>
                <a:gd name="T45" fmla="*/ 8 h 118"/>
                <a:gd name="T46" fmla="*/ 51 w 116"/>
                <a:gd name="T47" fmla="*/ 10 h 118"/>
                <a:gd name="T48" fmla="*/ 47 w 116"/>
                <a:gd name="T49" fmla="*/ 11 h 118"/>
                <a:gd name="T50" fmla="*/ 42 w 116"/>
                <a:gd name="T51" fmla="*/ 5 h 118"/>
                <a:gd name="T52" fmla="*/ 40 w 116"/>
                <a:gd name="T53" fmla="*/ 1 h 118"/>
                <a:gd name="T54" fmla="*/ 33 w 116"/>
                <a:gd name="T55" fmla="*/ 5 h 118"/>
                <a:gd name="T56" fmla="*/ 28 w 116"/>
                <a:gd name="T57" fmla="*/ 4 h 118"/>
                <a:gd name="T58" fmla="*/ 30 w 116"/>
                <a:gd name="T59" fmla="*/ 8 h 118"/>
                <a:gd name="T60" fmla="*/ 29 w 116"/>
                <a:gd name="T61" fmla="*/ 11 h 118"/>
                <a:gd name="T62" fmla="*/ 25 w 116"/>
                <a:gd name="T63" fmla="*/ 13 h 118"/>
                <a:gd name="T64" fmla="*/ 21 w 116"/>
                <a:gd name="T65" fmla="*/ 12 h 118"/>
                <a:gd name="T66" fmla="*/ 13 w 116"/>
                <a:gd name="T67" fmla="*/ 11 h 118"/>
                <a:gd name="T68" fmla="*/ 13 w 116"/>
                <a:gd name="T69" fmla="*/ 14 h 118"/>
                <a:gd name="T70" fmla="*/ 12 w 116"/>
                <a:gd name="T71" fmla="*/ 28 h 118"/>
                <a:gd name="T72" fmla="*/ 6 w 116"/>
                <a:gd name="T73" fmla="*/ 29 h 118"/>
                <a:gd name="T74" fmla="*/ 2 w 116"/>
                <a:gd name="T75" fmla="*/ 35 h 118"/>
                <a:gd name="T76" fmla="*/ 2 w 116"/>
                <a:gd name="T77" fmla="*/ 40 h 118"/>
                <a:gd name="T78" fmla="*/ 5 w 116"/>
                <a:gd name="T79" fmla="*/ 44 h 118"/>
                <a:gd name="T80" fmla="*/ 10 w 116"/>
                <a:gd name="T81" fmla="*/ 43 h 118"/>
                <a:gd name="T82" fmla="*/ 12 w 116"/>
                <a:gd name="T83" fmla="*/ 48 h 118"/>
                <a:gd name="T84" fmla="*/ 20 w 116"/>
                <a:gd name="T85" fmla="*/ 46 h 118"/>
                <a:gd name="T86" fmla="*/ 26 w 116"/>
                <a:gd name="T87" fmla="*/ 45 h 118"/>
                <a:gd name="T88" fmla="*/ 33 w 116"/>
                <a:gd name="T89" fmla="*/ 53 h 118"/>
                <a:gd name="T90" fmla="*/ 39 w 116"/>
                <a:gd name="T91" fmla="*/ 56 h 118"/>
                <a:gd name="T92" fmla="*/ 41 w 116"/>
                <a:gd name="T93" fmla="*/ 60 h 118"/>
                <a:gd name="T94" fmla="*/ 45 w 116"/>
                <a:gd name="T95" fmla="*/ 64 h 118"/>
                <a:gd name="T96" fmla="*/ 48 w 116"/>
                <a:gd name="T97" fmla="*/ 72 h 118"/>
                <a:gd name="T98" fmla="*/ 48 w 116"/>
                <a:gd name="T99" fmla="*/ 79 h 118"/>
                <a:gd name="T100" fmla="*/ 51 w 116"/>
                <a:gd name="T101" fmla="*/ 82 h 118"/>
                <a:gd name="T102" fmla="*/ 57 w 116"/>
                <a:gd name="T103" fmla="*/ 87 h 118"/>
                <a:gd name="T104" fmla="*/ 59 w 116"/>
                <a:gd name="T105" fmla="*/ 92 h 118"/>
                <a:gd name="T106" fmla="*/ 49 w 116"/>
                <a:gd name="T107" fmla="*/ 106 h 118"/>
                <a:gd name="T108" fmla="*/ 52 w 116"/>
                <a:gd name="T109" fmla="*/ 10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6" h="118">
                  <a:moveTo>
                    <a:pt x="54" y="109"/>
                  </a:moveTo>
                  <a:cubicBezTo>
                    <a:pt x="54" y="109"/>
                    <a:pt x="55" y="109"/>
                    <a:pt x="55" y="109"/>
                  </a:cubicBezTo>
                  <a:cubicBezTo>
                    <a:pt x="55" y="110"/>
                    <a:pt x="56" y="111"/>
                    <a:pt x="57" y="111"/>
                  </a:cubicBezTo>
                  <a:cubicBezTo>
                    <a:pt x="58" y="111"/>
                    <a:pt x="58" y="112"/>
                    <a:pt x="58" y="112"/>
                  </a:cubicBezTo>
                  <a:cubicBezTo>
                    <a:pt x="58" y="112"/>
                    <a:pt x="58" y="112"/>
                    <a:pt x="59" y="112"/>
                  </a:cubicBezTo>
                  <a:cubicBezTo>
                    <a:pt x="59" y="113"/>
                    <a:pt x="60" y="113"/>
                    <a:pt x="60" y="114"/>
                  </a:cubicBezTo>
                  <a:cubicBezTo>
                    <a:pt x="60" y="115"/>
                    <a:pt x="60" y="115"/>
                    <a:pt x="60" y="115"/>
                  </a:cubicBezTo>
                  <a:cubicBezTo>
                    <a:pt x="60" y="116"/>
                    <a:pt x="60" y="117"/>
                    <a:pt x="60" y="118"/>
                  </a:cubicBezTo>
                  <a:cubicBezTo>
                    <a:pt x="61" y="118"/>
                    <a:pt x="61" y="118"/>
                    <a:pt x="61" y="117"/>
                  </a:cubicBezTo>
                  <a:cubicBezTo>
                    <a:pt x="63" y="116"/>
                    <a:pt x="63" y="116"/>
                    <a:pt x="63" y="115"/>
                  </a:cubicBezTo>
                  <a:cubicBezTo>
                    <a:pt x="63" y="115"/>
                    <a:pt x="63" y="114"/>
                    <a:pt x="64" y="114"/>
                  </a:cubicBezTo>
                  <a:cubicBezTo>
                    <a:pt x="64" y="113"/>
                    <a:pt x="64" y="113"/>
                    <a:pt x="64" y="112"/>
                  </a:cubicBezTo>
                  <a:cubicBezTo>
                    <a:pt x="64" y="112"/>
                    <a:pt x="64" y="111"/>
                    <a:pt x="65" y="110"/>
                  </a:cubicBezTo>
                  <a:cubicBezTo>
                    <a:pt x="66" y="109"/>
                    <a:pt x="66" y="109"/>
                    <a:pt x="66" y="109"/>
                  </a:cubicBezTo>
                  <a:cubicBezTo>
                    <a:pt x="66" y="108"/>
                    <a:pt x="66" y="107"/>
                    <a:pt x="67" y="107"/>
                  </a:cubicBezTo>
                  <a:cubicBezTo>
                    <a:pt x="67" y="107"/>
                    <a:pt x="67" y="107"/>
                    <a:pt x="68" y="107"/>
                  </a:cubicBezTo>
                  <a:cubicBezTo>
                    <a:pt x="68" y="107"/>
                    <a:pt x="68" y="107"/>
                    <a:pt x="68" y="107"/>
                  </a:cubicBezTo>
                  <a:cubicBezTo>
                    <a:pt x="69" y="108"/>
                    <a:pt x="68" y="109"/>
                    <a:pt x="67" y="110"/>
                  </a:cubicBezTo>
                  <a:cubicBezTo>
                    <a:pt x="67" y="110"/>
                    <a:pt x="66" y="111"/>
                    <a:pt x="66" y="111"/>
                  </a:cubicBezTo>
                  <a:cubicBezTo>
                    <a:pt x="66" y="111"/>
                    <a:pt x="67" y="111"/>
                    <a:pt x="67" y="111"/>
                  </a:cubicBezTo>
                  <a:cubicBezTo>
                    <a:pt x="69" y="109"/>
                    <a:pt x="69" y="108"/>
                    <a:pt x="70" y="106"/>
                  </a:cubicBezTo>
                  <a:cubicBezTo>
                    <a:pt x="70" y="106"/>
                    <a:pt x="71" y="105"/>
                    <a:pt x="71" y="105"/>
                  </a:cubicBezTo>
                  <a:cubicBezTo>
                    <a:pt x="72" y="103"/>
                    <a:pt x="73" y="102"/>
                    <a:pt x="74" y="102"/>
                  </a:cubicBezTo>
                  <a:cubicBezTo>
                    <a:pt x="74" y="102"/>
                    <a:pt x="75" y="100"/>
                    <a:pt x="74" y="98"/>
                  </a:cubicBezTo>
                  <a:cubicBezTo>
                    <a:pt x="74" y="97"/>
                    <a:pt x="74" y="97"/>
                    <a:pt x="74" y="96"/>
                  </a:cubicBezTo>
                  <a:cubicBezTo>
                    <a:pt x="74" y="95"/>
                    <a:pt x="74" y="94"/>
                    <a:pt x="75" y="93"/>
                  </a:cubicBezTo>
                  <a:cubicBezTo>
                    <a:pt x="75" y="93"/>
                    <a:pt x="75" y="92"/>
                    <a:pt x="75" y="92"/>
                  </a:cubicBezTo>
                  <a:cubicBezTo>
                    <a:pt x="75" y="92"/>
                    <a:pt x="75" y="91"/>
                    <a:pt x="76" y="91"/>
                  </a:cubicBezTo>
                  <a:cubicBezTo>
                    <a:pt x="76" y="91"/>
                    <a:pt x="78" y="90"/>
                    <a:pt x="79" y="88"/>
                  </a:cubicBezTo>
                  <a:cubicBezTo>
                    <a:pt x="81" y="87"/>
                    <a:pt x="82" y="87"/>
                    <a:pt x="83" y="87"/>
                  </a:cubicBezTo>
                  <a:cubicBezTo>
                    <a:pt x="84" y="87"/>
                    <a:pt x="84" y="86"/>
                    <a:pt x="84" y="86"/>
                  </a:cubicBezTo>
                  <a:cubicBezTo>
                    <a:pt x="84" y="86"/>
                    <a:pt x="84" y="86"/>
                    <a:pt x="85" y="86"/>
                  </a:cubicBezTo>
                  <a:cubicBezTo>
                    <a:pt x="85" y="86"/>
                    <a:pt x="86" y="85"/>
                    <a:pt x="86" y="85"/>
                  </a:cubicBezTo>
                  <a:cubicBezTo>
                    <a:pt x="87" y="84"/>
                    <a:pt x="87" y="84"/>
                    <a:pt x="87" y="84"/>
                  </a:cubicBezTo>
                  <a:cubicBezTo>
                    <a:pt x="87" y="84"/>
                    <a:pt x="87" y="84"/>
                    <a:pt x="88" y="84"/>
                  </a:cubicBezTo>
                  <a:cubicBezTo>
                    <a:pt x="89" y="84"/>
                    <a:pt x="89" y="84"/>
                    <a:pt x="90" y="84"/>
                  </a:cubicBezTo>
                  <a:cubicBezTo>
                    <a:pt x="91" y="84"/>
                    <a:pt x="91" y="84"/>
                    <a:pt x="92" y="84"/>
                  </a:cubicBezTo>
                  <a:cubicBezTo>
                    <a:pt x="92" y="84"/>
                    <a:pt x="92" y="84"/>
                    <a:pt x="92" y="84"/>
                  </a:cubicBezTo>
                  <a:cubicBezTo>
                    <a:pt x="93" y="84"/>
                    <a:pt x="93" y="84"/>
                    <a:pt x="93" y="84"/>
                  </a:cubicBezTo>
                  <a:cubicBezTo>
                    <a:pt x="94" y="84"/>
                    <a:pt x="94" y="84"/>
                    <a:pt x="94" y="83"/>
                  </a:cubicBezTo>
                  <a:cubicBezTo>
                    <a:pt x="94" y="82"/>
                    <a:pt x="95" y="81"/>
                    <a:pt x="96" y="81"/>
                  </a:cubicBezTo>
                  <a:cubicBezTo>
                    <a:pt x="97" y="81"/>
                    <a:pt x="97" y="81"/>
                    <a:pt x="97" y="80"/>
                  </a:cubicBezTo>
                  <a:cubicBezTo>
                    <a:pt x="97" y="79"/>
                    <a:pt x="98" y="78"/>
                    <a:pt x="98" y="77"/>
                  </a:cubicBezTo>
                  <a:cubicBezTo>
                    <a:pt x="99" y="77"/>
                    <a:pt x="99" y="76"/>
                    <a:pt x="99" y="75"/>
                  </a:cubicBezTo>
                  <a:cubicBezTo>
                    <a:pt x="99" y="75"/>
                    <a:pt x="99" y="75"/>
                    <a:pt x="99" y="75"/>
                  </a:cubicBezTo>
                  <a:cubicBezTo>
                    <a:pt x="100" y="74"/>
                    <a:pt x="100" y="74"/>
                    <a:pt x="100" y="74"/>
                  </a:cubicBezTo>
                  <a:cubicBezTo>
                    <a:pt x="100" y="74"/>
                    <a:pt x="101" y="74"/>
                    <a:pt x="101" y="73"/>
                  </a:cubicBezTo>
                  <a:cubicBezTo>
                    <a:pt x="101" y="73"/>
                    <a:pt x="101" y="72"/>
                    <a:pt x="101" y="71"/>
                  </a:cubicBezTo>
                  <a:cubicBezTo>
                    <a:pt x="101" y="71"/>
                    <a:pt x="101" y="70"/>
                    <a:pt x="101" y="70"/>
                  </a:cubicBezTo>
                  <a:cubicBezTo>
                    <a:pt x="101" y="69"/>
                    <a:pt x="101" y="69"/>
                    <a:pt x="102" y="69"/>
                  </a:cubicBezTo>
                  <a:cubicBezTo>
                    <a:pt x="102" y="68"/>
                    <a:pt x="102" y="68"/>
                    <a:pt x="103" y="68"/>
                  </a:cubicBezTo>
                  <a:cubicBezTo>
                    <a:pt x="103" y="68"/>
                    <a:pt x="103" y="67"/>
                    <a:pt x="103" y="67"/>
                  </a:cubicBezTo>
                  <a:cubicBezTo>
                    <a:pt x="103" y="66"/>
                    <a:pt x="102" y="66"/>
                    <a:pt x="103" y="64"/>
                  </a:cubicBezTo>
                  <a:cubicBezTo>
                    <a:pt x="103" y="63"/>
                    <a:pt x="103" y="62"/>
                    <a:pt x="103" y="61"/>
                  </a:cubicBezTo>
                  <a:cubicBezTo>
                    <a:pt x="103" y="60"/>
                    <a:pt x="103" y="59"/>
                    <a:pt x="103" y="59"/>
                  </a:cubicBezTo>
                  <a:cubicBezTo>
                    <a:pt x="103" y="57"/>
                    <a:pt x="103" y="55"/>
                    <a:pt x="104" y="54"/>
                  </a:cubicBezTo>
                  <a:cubicBezTo>
                    <a:pt x="104" y="54"/>
                    <a:pt x="104" y="54"/>
                    <a:pt x="104" y="54"/>
                  </a:cubicBezTo>
                  <a:cubicBezTo>
                    <a:pt x="104" y="54"/>
                    <a:pt x="104" y="54"/>
                    <a:pt x="103" y="54"/>
                  </a:cubicBezTo>
                  <a:cubicBezTo>
                    <a:pt x="103" y="53"/>
                    <a:pt x="103" y="53"/>
                    <a:pt x="103" y="53"/>
                  </a:cubicBezTo>
                  <a:cubicBezTo>
                    <a:pt x="103" y="53"/>
                    <a:pt x="104" y="52"/>
                    <a:pt x="104" y="52"/>
                  </a:cubicBezTo>
                  <a:cubicBezTo>
                    <a:pt x="104" y="52"/>
                    <a:pt x="104" y="53"/>
                    <a:pt x="105" y="53"/>
                  </a:cubicBezTo>
                  <a:cubicBezTo>
                    <a:pt x="105" y="53"/>
                    <a:pt x="105" y="53"/>
                    <a:pt x="106" y="53"/>
                  </a:cubicBezTo>
                  <a:cubicBezTo>
                    <a:pt x="106" y="53"/>
                    <a:pt x="107" y="51"/>
                    <a:pt x="108" y="49"/>
                  </a:cubicBezTo>
                  <a:cubicBezTo>
                    <a:pt x="108" y="49"/>
                    <a:pt x="108" y="49"/>
                    <a:pt x="108" y="49"/>
                  </a:cubicBezTo>
                  <a:cubicBezTo>
                    <a:pt x="109" y="47"/>
                    <a:pt x="109" y="47"/>
                    <a:pt x="110" y="47"/>
                  </a:cubicBezTo>
                  <a:cubicBezTo>
                    <a:pt x="110" y="46"/>
                    <a:pt x="111" y="46"/>
                    <a:pt x="111" y="46"/>
                  </a:cubicBezTo>
                  <a:cubicBezTo>
                    <a:pt x="112" y="46"/>
                    <a:pt x="114" y="44"/>
                    <a:pt x="115" y="41"/>
                  </a:cubicBezTo>
                  <a:cubicBezTo>
                    <a:pt x="116" y="38"/>
                    <a:pt x="115" y="36"/>
                    <a:pt x="114" y="34"/>
                  </a:cubicBezTo>
                  <a:cubicBezTo>
                    <a:pt x="114" y="33"/>
                    <a:pt x="114" y="33"/>
                    <a:pt x="114" y="32"/>
                  </a:cubicBezTo>
                  <a:cubicBezTo>
                    <a:pt x="114" y="31"/>
                    <a:pt x="113" y="31"/>
                    <a:pt x="113" y="31"/>
                  </a:cubicBezTo>
                  <a:cubicBezTo>
                    <a:pt x="113" y="31"/>
                    <a:pt x="113" y="31"/>
                    <a:pt x="112" y="31"/>
                  </a:cubicBezTo>
                  <a:cubicBezTo>
                    <a:pt x="112" y="31"/>
                    <a:pt x="112" y="31"/>
                    <a:pt x="112" y="31"/>
                  </a:cubicBezTo>
                  <a:cubicBezTo>
                    <a:pt x="112" y="31"/>
                    <a:pt x="112" y="31"/>
                    <a:pt x="112" y="31"/>
                  </a:cubicBezTo>
                  <a:cubicBezTo>
                    <a:pt x="109" y="31"/>
                    <a:pt x="107" y="29"/>
                    <a:pt x="105" y="27"/>
                  </a:cubicBezTo>
                  <a:cubicBezTo>
                    <a:pt x="103" y="25"/>
                    <a:pt x="101" y="24"/>
                    <a:pt x="99" y="24"/>
                  </a:cubicBezTo>
                  <a:cubicBezTo>
                    <a:pt x="98" y="24"/>
                    <a:pt x="97" y="24"/>
                    <a:pt x="96" y="24"/>
                  </a:cubicBezTo>
                  <a:cubicBezTo>
                    <a:pt x="96" y="24"/>
                    <a:pt x="96" y="24"/>
                    <a:pt x="95" y="24"/>
                  </a:cubicBezTo>
                  <a:cubicBezTo>
                    <a:pt x="94" y="24"/>
                    <a:pt x="93" y="24"/>
                    <a:pt x="92" y="24"/>
                  </a:cubicBezTo>
                  <a:cubicBezTo>
                    <a:pt x="91" y="23"/>
                    <a:pt x="91" y="23"/>
                    <a:pt x="91" y="23"/>
                  </a:cubicBezTo>
                  <a:cubicBezTo>
                    <a:pt x="90" y="23"/>
                    <a:pt x="90" y="23"/>
                    <a:pt x="90" y="23"/>
                  </a:cubicBezTo>
                  <a:cubicBezTo>
                    <a:pt x="89" y="23"/>
                    <a:pt x="89" y="24"/>
                    <a:pt x="88" y="24"/>
                  </a:cubicBezTo>
                  <a:cubicBezTo>
                    <a:pt x="88" y="24"/>
                    <a:pt x="87" y="25"/>
                    <a:pt x="87" y="25"/>
                  </a:cubicBezTo>
                  <a:cubicBezTo>
                    <a:pt x="86" y="25"/>
                    <a:pt x="86" y="25"/>
                    <a:pt x="86" y="25"/>
                  </a:cubicBezTo>
                  <a:cubicBezTo>
                    <a:pt x="86" y="25"/>
                    <a:pt x="86" y="24"/>
                    <a:pt x="87" y="24"/>
                  </a:cubicBezTo>
                  <a:cubicBezTo>
                    <a:pt x="87" y="23"/>
                    <a:pt x="87" y="22"/>
                    <a:pt x="87" y="22"/>
                  </a:cubicBezTo>
                  <a:cubicBezTo>
                    <a:pt x="87" y="21"/>
                    <a:pt x="86" y="20"/>
                    <a:pt x="80" y="18"/>
                  </a:cubicBezTo>
                  <a:cubicBezTo>
                    <a:pt x="79" y="18"/>
                    <a:pt x="79" y="17"/>
                    <a:pt x="78" y="17"/>
                  </a:cubicBezTo>
                  <a:cubicBezTo>
                    <a:pt x="77" y="17"/>
                    <a:pt x="76" y="18"/>
                    <a:pt x="76" y="19"/>
                  </a:cubicBezTo>
                  <a:cubicBezTo>
                    <a:pt x="76" y="19"/>
                    <a:pt x="76" y="20"/>
                    <a:pt x="76" y="20"/>
                  </a:cubicBezTo>
                  <a:cubicBezTo>
                    <a:pt x="76" y="20"/>
                    <a:pt x="76" y="20"/>
                    <a:pt x="76" y="20"/>
                  </a:cubicBezTo>
                  <a:cubicBezTo>
                    <a:pt x="75" y="20"/>
                    <a:pt x="75" y="20"/>
                    <a:pt x="75" y="20"/>
                  </a:cubicBezTo>
                  <a:cubicBezTo>
                    <a:pt x="75" y="20"/>
                    <a:pt x="75" y="20"/>
                    <a:pt x="74" y="21"/>
                  </a:cubicBezTo>
                  <a:cubicBezTo>
                    <a:pt x="74" y="22"/>
                    <a:pt x="73" y="22"/>
                    <a:pt x="73" y="22"/>
                  </a:cubicBezTo>
                  <a:cubicBezTo>
                    <a:pt x="73" y="22"/>
                    <a:pt x="72" y="22"/>
                    <a:pt x="72" y="21"/>
                  </a:cubicBezTo>
                  <a:cubicBezTo>
                    <a:pt x="72" y="21"/>
                    <a:pt x="72" y="21"/>
                    <a:pt x="73" y="20"/>
                  </a:cubicBezTo>
                  <a:cubicBezTo>
                    <a:pt x="74" y="20"/>
                    <a:pt x="75" y="18"/>
                    <a:pt x="75" y="17"/>
                  </a:cubicBezTo>
                  <a:cubicBezTo>
                    <a:pt x="75" y="17"/>
                    <a:pt x="75" y="17"/>
                    <a:pt x="75" y="17"/>
                  </a:cubicBezTo>
                  <a:cubicBezTo>
                    <a:pt x="74" y="16"/>
                    <a:pt x="72" y="16"/>
                    <a:pt x="71" y="16"/>
                  </a:cubicBezTo>
                  <a:cubicBezTo>
                    <a:pt x="70" y="16"/>
                    <a:pt x="70" y="16"/>
                    <a:pt x="69" y="16"/>
                  </a:cubicBezTo>
                  <a:cubicBezTo>
                    <a:pt x="69" y="16"/>
                    <a:pt x="69" y="17"/>
                    <a:pt x="68" y="17"/>
                  </a:cubicBezTo>
                  <a:cubicBezTo>
                    <a:pt x="68" y="18"/>
                    <a:pt x="68" y="18"/>
                    <a:pt x="68" y="18"/>
                  </a:cubicBezTo>
                  <a:cubicBezTo>
                    <a:pt x="68" y="18"/>
                    <a:pt x="68" y="18"/>
                    <a:pt x="67" y="18"/>
                  </a:cubicBezTo>
                  <a:cubicBezTo>
                    <a:pt x="67" y="18"/>
                    <a:pt x="67" y="17"/>
                    <a:pt x="67" y="17"/>
                  </a:cubicBezTo>
                  <a:cubicBezTo>
                    <a:pt x="67" y="16"/>
                    <a:pt x="68" y="15"/>
                    <a:pt x="68" y="15"/>
                  </a:cubicBezTo>
                  <a:cubicBezTo>
                    <a:pt x="69" y="15"/>
                    <a:pt x="70" y="14"/>
                    <a:pt x="71" y="12"/>
                  </a:cubicBezTo>
                  <a:cubicBezTo>
                    <a:pt x="71" y="11"/>
                    <a:pt x="71" y="11"/>
                    <a:pt x="70" y="10"/>
                  </a:cubicBezTo>
                  <a:cubicBezTo>
                    <a:pt x="70" y="10"/>
                    <a:pt x="69" y="9"/>
                    <a:pt x="69" y="9"/>
                  </a:cubicBezTo>
                  <a:cubicBezTo>
                    <a:pt x="68" y="8"/>
                    <a:pt x="68" y="7"/>
                    <a:pt x="68" y="6"/>
                  </a:cubicBezTo>
                  <a:cubicBezTo>
                    <a:pt x="67" y="5"/>
                    <a:pt x="67" y="4"/>
                    <a:pt x="67" y="3"/>
                  </a:cubicBezTo>
                  <a:cubicBezTo>
                    <a:pt x="65" y="5"/>
                    <a:pt x="64" y="7"/>
                    <a:pt x="63" y="8"/>
                  </a:cubicBezTo>
                  <a:cubicBezTo>
                    <a:pt x="63" y="9"/>
                    <a:pt x="62" y="9"/>
                    <a:pt x="62" y="9"/>
                  </a:cubicBezTo>
                  <a:cubicBezTo>
                    <a:pt x="61" y="9"/>
                    <a:pt x="61" y="9"/>
                    <a:pt x="61" y="9"/>
                  </a:cubicBezTo>
                  <a:cubicBezTo>
                    <a:pt x="61" y="9"/>
                    <a:pt x="61" y="9"/>
                    <a:pt x="60" y="9"/>
                  </a:cubicBezTo>
                  <a:cubicBezTo>
                    <a:pt x="59" y="10"/>
                    <a:pt x="58" y="9"/>
                    <a:pt x="57" y="8"/>
                  </a:cubicBezTo>
                  <a:cubicBezTo>
                    <a:pt x="57" y="8"/>
                    <a:pt x="57" y="8"/>
                    <a:pt x="56" y="8"/>
                  </a:cubicBezTo>
                  <a:cubicBezTo>
                    <a:pt x="56" y="8"/>
                    <a:pt x="56" y="8"/>
                    <a:pt x="55" y="8"/>
                  </a:cubicBezTo>
                  <a:cubicBezTo>
                    <a:pt x="55" y="8"/>
                    <a:pt x="54" y="8"/>
                    <a:pt x="54" y="8"/>
                  </a:cubicBezTo>
                  <a:cubicBezTo>
                    <a:pt x="54" y="8"/>
                    <a:pt x="54" y="9"/>
                    <a:pt x="53" y="9"/>
                  </a:cubicBezTo>
                  <a:cubicBezTo>
                    <a:pt x="53" y="9"/>
                    <a:pt x="53" y="10"/>
                    <a:pt x="53" y="10"/>
                  </a:cubicBezTo>
                  <a:cubicBezTo>
                    <a:pt x="53" y="10"/>
                    <a:pt x="52" y="10"/>
                    <a:pt x="51" y="10"/>
                  </a:cubicBezTo>
                  <a:cubicBezTo>
                    <a:pt x="51" y="10"/>
                    <a:pt x="50" y="10"/>
                    <a:pt x="50" y="10"/>
                  </a:cubicBezTo>
                  <a:cubicBezTo>
                    <a:pt x="50" y="10"/>
                    <a:pt x="50" y="10"/>
                    <a:pt x="49" y="10"/>
                  </a:cubicBezTo>
                  <a:cubicBezTo>
                    <a:pt x="49" y="11"/>
                    <a:pt x="49" y="11"/>
                    <a:pt x="48" y="11"/>
                  </a:cubicBezTo>
                  <a:cubicBezTo>
                    <a:pt x="48" y="11"/>
                    <a:pt x="48" y="10"/>
                    <a:pt x="48" y="11"/>
                  </a:cubicBezTo>
                  <a:cubicBezTo>
                    <a:pt x="48" y="11"/>
                    <a:pt x="47" y="11"/>
                    <a:pt x="47" y="11"/>
                  </a:cubicBezTo>
                  <a:cubicBezTo>
                    <a:pt x="46" y="11"/>
                    <a:pt x="46" y="11"/>
                    <a:pt x="46" y="11"/>
                  </a:cubicBezTo>
                  <a:cubicBezTo>
                    <a:pt x="46" y="12"/>
                    <a:pt x="45" y="12"/>
                    <a:pt x="45" y="12"/>
                  </a:cubicBezTo>
                  <a:cubicBezTo>
                    <a:pt x="45" y="12"/>
                    <a:pt x="44" y="12"/>
                    <a:pt x="43" y="10"/>
                  </a:cubicBezTo>
                  <a:cubicBezTo>
                    <a:pt x="42" y="9"/>
                    <a:pt x="41" y="8"/>
                    <a:pt x="41" y="7"/>
                  </a:cubicBezTo>
                  <a:cubicBezTo>
                    <a:pt x="42" y="6"/>
                    <a:pt x="42" y="5"/>
                    <a:pt x="42" y="5"/>
                  </a:cubicBezTo>
                  <a:cubicBezTo>
                    <a:pt x="42" y="5"/>
                    <a:pt x="43" y="4"/>
                    <a:pt x="42" y="4"/>
                  </a:cubicBezTo>
                  <a:cubicBezTo>
                    <a:pt x="42" y="3"/>
                    <a:pt x="42" y="3"/>
                    <a:pt x="42" y="3"/>
                  </a:cubicBezTo>
                  <a:cubicBezTo>
                    <a:pt x="41" y="3"/>
                    <a:pt x="41" y="2"/>
                    <a:pt x="41" y="1"/>
                  </a:cubicBezTo>
                  <a:cubicBezTo>
                    <a:pt x="41" y="1"/>
                    <a:pt x="41" y="0"/>
                    <a:pt x="41" y="0"/>
                  </a:cubicBezTo>
                  <a:cubicBezTo>
                    <a:pt x="40" y="0"/>
                    <a:pt x="40" y="1"/>
                    <a:pt x="40" y="1"/>
                  </a:cubicBezTo>
                  <a:cubicBezTo>
                    <a:pt x="39" y="2"/>
                    <a:pt x="39" y="2"/>
                    <a:pt x="39" y="2"/>
                  </a:cubicBezTo>
                  <a:cubicBezTo>
                    <a:pt x="39" y="2"/>
                    <a:pt x="38" y="2"/>
                    <a:pt x="38" y="3"/>
                  </a:cubicBezTo>
                  <a:cubicBezTo>
                    <a:pt x="37" y="3"/>
                    <a:pt x="36" y="4"/>
                    <a:pt x="35" y="3"/>
                  </a:cubicBezTo>
                  <a:cubicBezTo>
                    <a:pt x="34" y="3"/>
                    <a:pt x="33" y="4"/>
                    <a:pt x="33" y="4"/>
                  </a:cubicBezTo>
                  <a:cubicBezTo>
                    <a:pt x="33" y="5"/>
                    <a:pt x="33" y="5"/>
                    <a:pt x="33" y="5"/>
                  </a:cubicBezTo>
                  <a:cubicBezTo>
                    <a:pt x="32" y="5"/>
                    <a:pt x="32" y="5"/>
                    <a:pt x="32" y="4"/>
                  </a:cubicBezTo>
                  <a:cubicBezTo>
                    <a:pt x="32" y="4"/>
                    <a:pt x="31" y="4"/>
                    <a:pt x="31" y="4"/>
                  </a:cubicBezTo>
                  <a:cubicBezTo>
                    <a:pt x="30" y="4"/>
                    <a:pt x="30" y="4"/>
                    <a:pt x="29" y="4"/>
                  </a:cubicBezTo>
                  <a:cubicBezTo>
                    <a:pt x="29" y="3"/>
                    <a:pt x="29" y="3"/>
                    <a:pt x="28" y="3"/>
                  </a:cubicBezTo>
                  <a:cubicBezTo>
                    <a:pt x="28" y="3"/>
                    <a:pt x="28" y="3"/>
                    <a:pt x="28" y="4"/>
                  </a:cubicBezTo>
                  <a:cubicBezTo>
                    <a:pt x="28" y="4"/>
                    <a:pt x="28" y="4"/>
                    <a:pt x="28" y="4"/>
                  </a:cubicBezTo>
                  <a:cubicBezTo>
                    <a:pt x="29" y="4"/>
                    <a:pt x="29" y="5"/>
                    <a:pt x="29" y="6"/>
                  </a:cubicBezTo>
                  <a:cubicBezTo>
                    <a:pt x="29" y="6"/>
                    <a:pt x="29" y="7"/>
                    <a:pt x="29" y="7"/>
                  </a:cubicBezTo>
                  <a:cubicBezTo>
                    <a:pt x="29" y="7"/>
                    <a:pt x="30" y="7"/>
                    <a:pt x="30" y="8"/>
                  </a:cubicBezTo>
                  <a:cubicBezTo>
                    <a:pt x="30" y="8"/>
                    <a:pt x="30" y="8"/>
                    <a:pt x="30" y="8"/>
                  </a:cubicBezTo>
                  <a:cubicBezTo>
                    <a:pt x="30" y="8"/>
                    <a:pt x="30" y="8"/>
                    <a:pt x="30" y="8"/>
                  </a:cubicBezTo>
                  <a:cubicBezTo>
                    <a:pt x="31" y="8"/>
                    <a:pt x="31" y="8"/>
                    <a:pt x="31" y="8"/>
                  </a:cubicBezTo>
                  <a:cubicBezTo>
                    <a:pt x="31" y="8"/>
                    <a:pt x="32" y="8"/>
                    <a:pt x="32" y="9"/>
                  </a:cubicBezTo>
                  <a:cubicBezTo>
                    <a:pt x="32" y="9"/>
                    <a:pt x="31" y="9"/>
                    <a:pt x="31" y="10"/>
                  </a:cubicBezTo>
                  <a:cubicBezTo>
                    <a:pt x="30" y="10"/>
                    <a:pt x="29" y="10"/>
                    <a:pt x="29" y="11"/>
                  </a:cubicBezTo>
                  <a:cubicBezTo>
                    <a:pt x="29" y="12"/>
                    <a:pt x="29" y="12"/>
                    <a:pt x="28" y="12"/>
                  </a:cubicBezTo>
                  <a:cubicBezTo>
                    <a:pt x="28" y="12"/>
                    <a:pt x="28" y="12"/>
                    <a:pt x="27" y="12"/>
                  </a:cubicBezTo>
                  <a:cubicBezTo>
                    <a:pt x="27" y="12"/>
                    <a:pt x="27" y="12"/>
                    <a:pt x="27" y="12"/>
                  </a:cubicBezTo>
                  <a:cubicBezTo>
                    <a:pt x="26" y="13"/>
                    <a:pt x="26" y="13"/>
                    <a:pt x="25" y="13"/>
                  </a:cubicBezTo>
                  <a:cubicBezTo>
                    <a:pt x="25" y="13"/>
                    <a:pt x="25" y="13"/>
                    <a:pt x="25" y="13"/>
                  </a:cubicBezTo>
                  <a:cubicBezTo>
                    <a:pt x="25" y="13"/>
                    <a:pt x="24" y="13"/>
                    <a:pt x="24" y="13"/>
                  </a:cubicBezTo>
                  <a:cubicBezTo>
                    <a:pt x="23" y="14"/>
                    <a:pt x="23" y="14"/>
                    <a:pt x="23" y="14"/>
                  </a:cubicBezTo>
                  <a:cubicBezTo>
                    <a:pt x="23" y="14"/>
                    <a:pt x="22" y="13"/>
                    <a:pt x="22" y="13"/>
                  </a:cubicBezTo>
                  <a:cubicBezTo>
                    <a:pt x="22" y="13"/>
                    <a:pt x="22" y="13"/>
                    <a:pt x="22" y="13"/>
                  </a:cubicBezTo>
                  <a:cubicBezTo>
                    <a:pt x="21" y="12"/>
                    <a:pt x="21" y="12"/>
                    <a:pt x="21" y="12"/>
                  </a:cubicBezTo>
                  <a:cubicBezTo>
                    <a:pt x="20" y="11"/>
                    <a:pt x="20" y="10"/>
                    <a:pt x="20" y="10"/>
                  </a:cubicBezTo>
                  <a:cubicBezTo>
                    <a:pt x="19" y="10"/>
                    <a:pt x="17" y="11"/>
                    <a:pt x="17" y="11"/>
                  </a:cubicBezTo>
                  <a:cubicBezTo>
                    <a:pt x="17" y="11"/>
                    <a:pt x="16" y="11"/>
                    <a:pt x="16" y="11"/>
                  </a:cubicBezTo>
                  <a:cubicBezTo>
                    <a:pt x="16" y="11"/>
                    <a:pt x="15" y="11"/>
                    <a:pt x="14" y="11"/>
                  </a:cubicBezTo>
                  <a:cubicBezTo>
                    <a:pt x="13" y="11"/>
                    <a:pt x="13" y="11"/>
                    <a:pt x="13" y="11"/>
                  </a:cubicBezTo>
                  <a:cubicBezTo>
                    <a:pt x="12" y="11"/>
                    <a:pt x="13" y="12"/>
                    <a:pt x="13" y="12"/>
                  </a:cubicBezTo>
                  <a:cubicBezTo>
                    <a:pt x="13" y="12"/>
                    <a:pt x="13" y="12"/>
                    <a:pt x="13" y="12"/>
                  </a:cubicBezTo>
                  <a:cubicBezTo>
                    <a:pt x="14" y="12"/>
                    <a:pt x="14" y="13"/>
                    <a:pt x="14" y="13"/>
                  </a:cubicBezTo>
                  <a:cubicBezTo>
                    <a:pt x="14" y="13"/>
                    <a:pt x="14" y="13"/>
                    <a:pt x="14" y="14"/>
                  </a:cubicBezTo>
                  <a:cubicBezTo>
                    <a:pt x="13" y="14"/>
                    <a:pt x="13" y="14"/>
                    <a:pt x="13" y="14"/>
                  </a:cubicBezTo>
                  <a:cubicBezTo>
                    <a:pt x="12" y="14"/>
                    <a:pt x="12" y="14"/>
                    <a:pt x="12" y="15"/>
                  </a:cubicBezTo>
                  <a:cubicBezTo>
                    <a:pt x="12" y="16"/>
                    <a:pt x="12" y="17"/>
                    <a:pt x="13" y="17"/>
                  </a:cubicBezTo>
                  <a:cubicBezTo>
                    <a:pt x="13" y="18"/>
                    <a:pt x="14" y="19"/>
                    <a:pt x="14" y="20"/>
                  </a:cubicBezTo>
                  <a:cubicBezTo>
                    <a:pt x="13" y="21"/>
                    <a:pt x="13" y="23"/>
                    <a:pt x="13" y="24"/>
                  </a:cubicBezTo>
                  <a:cubicBezTo>
                    <a:pt x="13" y="24"/>
                    <a:pt x="13" y="28"/>
                    <a:pt x="12" y="28"/>
                  </a:cubicBezTo>
                  <a:cubicBezTo>
                    <a:pt x="12" y="28"/>
                    <a:pt x="11" y="28"/>
                    <a:pt x="11" y="28"/>
                  </a:cubicBezTo>
                  <a:cubicBezTo>
                    <a:pt x="11" y="28"/>
                    <a:pt x="11" y="28"/>
                    <a:pt x="10" y="28"/>
                  </a:cubicBezTo>
                  <a:cubicBezTo>
                    <a:pt x="10" y="28"/>
                    <a:pt x="10" y="28"/>
                    <a:pt x="9" y="28"/>
                  </a:cubicBezTo>
                  <a:cubicBezTo>
                    <a:pt x="9" y="29"/>
                    <a:pt x="8" y="29"/>
                    <a:pt x="8" y="29"/>
                  </a:cubicBezTo>
                  <a:cubicBezTo>
                    <a:pt x="7" y="29"/>
                    <a:pt x="7" y="29"/>
                    <a:pt x="6" y="29"/>
                  </a:cubicBezTo>
                  <a:cubicBezTo>
                    <a:pt x="5" y="30"/>
                    <a:pt x="5" y="30"/>
                    <a:pt x="4" y="30"/>
                  </a:cubicBezTo>
                  <a:cubicBezTo>
                    <a:pt x="4" y="30"/>
                    <a:pt x="3" y="31"/>
                    <a:pt x="3" y="31"/>
                  </a:cubicBezTo>
                  <a:cubicBezTo>
                    <a:pt x="3" y="32"/>
                    <a:pt x="3" y="32"/>
                    <a:pt x="3" y="32"/>
                  </a:cubicBezTo>
                  <a:cubicBezTo>
                    <a:pt x="3" y="33"/>
                    <a:pt x="2" y="33"/>
                    <a:pt x="2" y="34"/>
                  </a:cubicBezTo>
                  <a:cubicBezTo>
                    <a:pt x="3" y="35"/>
                    <a:pt x="2" y="35"/>
                    <a:pt x="2" y="35"/>
                  </a:cubicBezTo>
                  <a:cubicBezTo>
                    <a:pt x="2" y="35"/>
                    <a:pt x="1" y="35"/>
                    <a:pt x="1" y="35"/>
                  </a:cubicBezTo>
                  <a:cubicBezTo>
                    <a:pt x="1" y="36"/>
                    <a:pt x="1" y="36"/>
                    <a:pt x="1" y="36"/>
                  </a:cubicBezTo>
                  <a:cubicBezTo>
                    <a:pt x="1" y="37"/>
                    <a:pt x="1" y="37"/>
                    <a:pt x="1" y="37"/>
                  </a:cubicBezTo>
                  <a:cubicBezTo>
                    <a:pt x="0" y="38"/>
                    <a:pt x="1" y="39"/>
                    <a:pt x="1" y="39"/>
                  </a:cubicBezTo>
                  <a:cubicBezTo>
                    <a:pt x="2" y="40"/>
                    <a:pt x="2" y="40"/>
                    <a:pt x="2" y="40"/>
                  </a:cubicBezTo>
                  <a:cubicBezTo>
                    <a:pt x="2" y="40"/>
                    <a:pt x="2" y="40"/>
                    <a:pt x="2" y="40"/>
                  </a:cubicBezTo>
                  <a:cubicBezTo>
                    <a:pt x="2" y="41"/>
                    <a:pt x="3" y="41"/>
                    <a:pt x="3" y="42"/>
                  </a:cubicBezTo>
                  <a:cubicBezTo>
                    <a:pt x="3" y="42"/>
                    <a:pt x="3" y="43"/>
                    <a:pt x="3" y="43"/>
                  </a:cubicBezTo>
                  <a:cubicBezTo>
                    <a:pt x="3" y="43"/>
                    <a:pt x="4" y="43"/>
                    <a:pt x="4" y="43"/>
                  </a:cubicBezTo>
                  <a:cubicBezTo>
                    <a:pt x="5" y="43"/>
                    <a:pt x="5" y="44"/>
                    <a:pt x="5" y="44"/>
                  </a:cubicBezTo>
                  <a:cubicBezTo>
                    <a:pt x="5" y="44"/>
                    <a:pt x="5" y="45"/>
                    <a:pt x="6" y="45"/>
                  </a:cubicBezTo>
                  <a:cubicBezTo>
                    <a:pt x="6" y="45"/>
                    <a:pt x="6" y="45"/>
                    <a:pt x="7" y="45"/>
                  </a:cubicBezTo>
                  <a:cubicBezTo>
                    <a:pt x="7" y="45"/>
                    <a:pt x="7" y="45"/>
                    <a:pt x="7" y="45"/>
                  </a:cubicBezTo>
                  <a:cubicBezTo>
                    <a:pt x="8" y="45"/>
                    <a:pt x="8" y="45"/>
                    <a:pt x="9" y="44"/>
                  </a:cubicBezTo>
                  <a:cubicBezTo>
                    <a:pt x="9" y="44"/>
                    <a:pt x="9" y="43"/>
                    <a:pt x="10" y="43"/>
                  </a:cubicBezTo>
                  <a:cubicBezTo>
                    <a:pt x="10" y="43"/>
                    <a:pt x="10" y="44"/>
                    <a:pt x="10" y="44"/>
                  </a:cubicBezTo>
                  <a:cubicBezTo>
                    <a:pt x="10" y="44"/>
                    <a:pt x="10" y="45"/>
                    <a:pt x="10" y="45"/>
                  </a:cubicBezTo>
                  <a:cubicBezTo>
                    <a:pt x="10" y="46"/>
                    <a:pt x="10" y="47"/>
                    <a:pt x="10" y="48"/>
                  </a:cubicBezTo>
                  <a:cubicBezTo>
                    <a:pt x="10" y="48"/>
                    <a:pt x="11" y="48"/>
                    <a:pt x="11" y="48"/>
                  </a:cubicBezTo>
                  <a:cubicBezTo>
                    <a:pt x="11" y="48"/>
                    <a:pt x="12" y="48"/>
                    <a:pt x="12" y="48"/>
                  </a:cubicBezTo>
                  <a:cubicBezTo>
                    <a:pt x="13" y="48"/>
                    <a:pt x="14" y="48"/>
                    <a:pt x="14" y="48"/>
                  </a:cubicBezTo>
                  <a:cubicBezTo>
                    <a:pt x="15" y="48"/>
                    <a:pt x="16" y="48"/>
                    <a:pt x="17" y="47"/>
                  </a:cubicBezTo>
                  <a:cubicBezTo>
                    <a:pt x="17" y="47"/>
                    <a:pt x="18" y="47"/>
                    <a:pt x="18" y="47"/>
                  </a:cubicBezTo>
                  <a:cubicBezTo>
                    <a:pt x="18" y="47"/>
                    <a:pt x="19" y="46"/>
                    <a:pt x="19" y="46"/>
                  </a:cubicBezTo>
                  <a:cubicBezTo>
                    <a:pt x="20" y="46"/>
                    <a:pt x="20" y="46"/>
                    <a:pt x="20" y="46"/>
                  </a:cubicBezTo>
                  <a:cubicBezTo>
                    <a:pt x="21" y="45"/>
                    <a:pt x="22" y="45"/>
                    <a:pt x="23" y="45"/>
                  </a:cubicBezTo>
                  <a:cubicBezTo>
                    <a:pt x="23" y="45"/>
                    <a:pt x="24" y="44"/>
                    <a:pt x="24" y="44"/>
                  </a:cubicBezTo>
                  <a:cubicBezTo>
                    <a:pt x="24" y="44"/>
                    <a:pt x="25" y="44"/>
                    <a:pt x="25" y="44"/>
                  </a:cubicBezTo>
                  <a:cubicBezTo>
                    <a:pt x="25" y="44"/>
                    <a:pt x="26" y="44"/>
                    <a:pt x="26" y="44"/>
                  </a:cubicBezTo>
                  <a:cubicBezTo>
                    <a:pt x="26" y="45"/>
                    <a:pt x="26" y="45"/>
                    <a:pt x="26" y="45"/>
                  </a:cubicBezTo>
                  <a:cubicBezTo>
                    <a:pt x="26" y="46"/>
                    <a:pt x="25" y="49"/>
                    <a:pt x="27" y="50"/>
                  </a:cubicBezTo>
                  <a:cubicBezTo>
                    <a:pt x="28" y="52"/>
                    <a:pt x="29" y="53"/>
                    <a:pt x="30" y="52"/>
                  </a:cubicBezTo>
                  <a:cubicBezTo>
                    <a:pt x="31" y="52"/>
                    <a:pt x="31" y="53"/>
                    <a:pt x="31" y="53"/>
                  </a:cubicBezTo>
                  <a:cubicBezTo>
                    <a:pt x="32" y="53"/>
                    <a:pt x="32" y="53"/>
                    <a:pt x="32" y="53"/>
                  </a:cubicBezTo>
                  <a:cubicBezTo>
                    <a:pt x="33" y="53"/>
                    <a:pt x="33" y="53"/>
                    <a:pt x="33" y="53"/>
                  </a:cubicBezTo>
                  <a:cubicBezTo>
                    <a:pt x="33" y="54"/>
                    <a:pt x="33" y="54"/>
                    <a:pt x="33" y="54"/>
                  </a:cubicBezTo>
                  <a:cubicBezTo>
                    <a:pt x="34" y="54"/>
                    <a:pt x="36" y="54"/>
                    <a:pt x="36" y="55"/>
                  </a:cubicBezTo>
                  <a:cubicBezTo>
                    <a:pt x="36" y="55"/>
                    <a:pt x="36" y="56"/>
                    <a:pt x="37" y="56"/>
                  </a:cubicBezTo>
                  <a:cubicBezTo>
                    <a:pt x="37" y="56"/>
                    <a:pt x="37" y="56"/>
                    <a:pt x="37" y="56"/>
                  </a:cubicBezTo>
                  <a:cubicBezTo>
                    <a:pt x="38" y="55"/>
                    <a:pt x="39" y="55"/>
                    <a:pt x="39" y="56"/>
                  </a:cubicBezTo>
                  <a:cubicBezTo>
                    <a:pt x="39" y="56"/>
                    <a:pt x="39" y="56"/>
                    <a:pt x="39" y="56"/>
                  </a:cubicBezTo>
                  <a:cubicBezTo>
                    <a:pt x="40" y="56"/>
                    <a:pt x="40" y="57"/>
                    <a:pt x="40" y="58"/>
                  </a:cubicBezTo>
                  <a:cubicBezTo>
                    <a:pt x="40" y="58"/>
                    <a:pt x="40" y="59"/>
                    <a:pt x="41" y="59"/>
                  </a:cubicBezTo>
                  <a:cubicBezTo>
                    <a:pt x="41" y="59"/>
                    <a:pt x="41" y="60"/>
                    <a:pt x="41" y="60"/>
                  </a:cubicBezTo>
                  <a:cubicBezTo>
                    <a:pt x="41" y="60"/>
                    <a:pt x="41" y="60"/>
                    <a:pt x="41" y="60"/>
                  </a:cubicBezTo>
                  <a:cubicBezTo>
                    <a:pt x="40" y="60"/>
                    <a:pt x="40" y="61"/>
                    <a:pt x="41" y="61"/>
                  </a:cubicBezTo>
                  <a:cubicBezTo>
                    <a:pt x="41" y="62"/>
                    <a:pt x="41" y="62"/>
                    <a:pt x="41" y="62"/>
                  </a:cubicBezTo>
                  <a:cubicBezTo>
                    <a:pt x="41" y="63"/>
                    <a:pt x="42" y="64"/>
                    <a:pt x="44" y="64"/>
                  </a:cubicBezTo>
                  <a:cubicBezTo>
                    <a:pt x="44" y="64"/>
                    <a:pt x="44" y="64"/>
                    <a:pt x="44" y="64"/>
                  </a:cubicBezTo>
                  <a:cubicBezTo>
                    <a:pt x="44" y="64"/>
                    <a:pt x="44" y="64"/>
                    <a:pt x="45" y="64"/>
                  </a:cubicBezTo>
                  <a:cubicBezTo>
                    <a:pt x="46" y="64"/>
                    <a:pt x="47" y="64"/>
                    <a:pt x="47" y="65"/>
                  </a:cubicBezTo>
                  <a:cubicBezTo>
                    <a:pt x="47" y="66"/>
                    <a:pt x="47" y="66"/>
                    <a:pt x="47" y="67"/>
                  </a:cubicBezTo>
                  <a:cubicBezTo>
                    <a:pt x="48" y="67"/>
                    <a:pt x="48" y="68"/>
                    <a:pt x="48" y="68"/>
                  </a:cubicBezTo>
                  <a:cubicBezTo>
                    <a:pt x="49" y="69"/>
                    <a:pt x="48" y="70"/>
                    <a:pt x="48" y="71"/>
                  </a:cubicBezTo>
                  <a:cubicBezTo>
                    <a:pt x="48" y="71"/>
                    <a:pt x="48" y="72"/>
                    <a:pt x="48" y="72"/>
                  </a:cubicBezTo>
                  <a:cubicBezTo>
                    <a:pt x="48" y="73"/>
                    <a:pt x="48" y="74"/>
                    <a:pt x="47" y="74"/>
                  </a:cubicBezTo>
                  <a:cubicBezTo>
                    <a:pt x="48" y="75"/>
                    <a:pt x="48" y="75"/>
                    <a:pt x="48" y="75"/>
                  </a:cubicBezTo>
                  <a:cubicBezTo>
                    <a:pt x="48" y="75"/>
                    <a:pt x="47" y="76"/>
                    <a:pt x="47" y="76"/>
                  </a:cubicBezTo>
                  <a:cubicBezTo>
                    <a:pt x="47" y="76"/>
                    <a:pt x="47" y="76"/>
                    <a:pt x="47" y="77"/>
                  </a:cubicBezTo>
                  <a:cubicBezTo>
                    <a:pt x="48" y="77"/>
                    <a:pt x="48" y="78"/>
                    <a:pt x="48" y="79"/>
                  </a:cubicBezTo>
                  <a:cubicBezTo>
                    <a:pt x="47" y="80"/>
                    <a:pt x="47" y="81"/>
                    <a:pt x="48" y="81"/>
                  </a:cubicBezTo>
                  <a:cubicBezTo>
                    <a:pt x="48" y="81"/>
                    <a:pt x="48" y="81"/>
                    <a:pt x="49" y="81"/>
                  </a:cubicBezTo>
                  <a:cubicBezTo>
                    <a:pt x="50" y="81"/>
                    <a:pt x="51" y="82"/>
                    <a:pt x="51" y="82"/>
                  </a:cubicBezTo>
                  <a:cubicBezTo>
                    <a:pt x="51" y="82"/>
                    <a:pt x="51" y="82"/>
                    <a:pt x="51" y="82"/>
                  </a:cubicBezTo>
                  <a:cubicBezTo>
                    <a:pt x="51" y="82"/>
                    <a:pt x="51" y="82"/>
                    <a:pt x="51" y="82"/>
                  </a:cubicBezTo>
                  <a:cubicBezTo>
                    <a:pt x="52" y="82"/>
                    <a:pt x="52" y="82"/>
                    <a:pt x="52" y="82"/>
                  </a:cubicBezTo>
                  <a:cubicBezTo>
                    <a:pt x="53" y="82"/>
                    <a:pt x="54" y="83"/>
                    <a:pt x="54" y="84"/>
                  </a:cubicBezTo>
                  <a:cubicBezTo>
                    <a:pt x="54" y="85"/>
                    <a:pt x="55" y="87"/>
                    <a:pt x="55" y="87"/>
                  </a:cubicBezTo>
                  <a:cubicBezTo>
                    <a:pt x="55" y="87"/>
                    <a:pt x="55" y="87"/>
                    <a:pt x="55" y="87"/>
                  </a:cubicBezTo>
                  <a:cubicBezTo>
                    <a:pt x="56" y="87"/>
                    <a:pt x="56" y="87"/>
                    <a:pt x="57" y="87"/>
                  </a:cubicBezTo>
                  <a:cubicBezTo>
                    <a:pt x="57" y="87"/>
                    <a:pt x="57" y="87"/>
                    <a:pt x="57" y="87"/>
                  </a:cubicBezTo>
                  <a:cubicBezTo>
                    <a:pt x="58" y="87"/>
                    <a:pt x="58" y="89"/>
                    <a:pt x="58" y="90"/>
                  </a:cubicBezTo>
                  <a:cubicBezTo>
                    <a:pt x="57" y="91"/>
                    <a:pt x="57" y="92"/>
                    <a:pt x="57" y="92"/>
                  </a:cubicBezTo>
                  <a:cubicBezTo>
                    <a:pt x="57" y="92"/>
                    <a:pt x="58" y="92"/>
                    <a:pt x="58" y="92"/>
                  </a:cubicBezTo>
                  <a:cubicBezTo>
                    <a:pt x="58" y="92"/>
                    <a:pt x="59" y="92"/>
                    <a:pt x="59" y="92"/>
                  </a:cubicBezTo>
                  <a:cubicBezTo>
                    <a:pt x="60" y="93"/>
                    <a:pt x="60" y="96"/>
                    <a:pt x="60" y="97"/>
                  </a:cubicBezTo>
                  <a:cubicBezTo>
                    <a:pt x="60" y="97"/>
                    <a:pt x="59" y="98"/>
                    <a:pt x="58" y="98"/>
                  </a:cubicBezTo>
                  <a:cubicBezTo>
                    <a:pt x="57" y="98"/>
                    <a:pt x="57" y="99"/>
                    <a:pt x="56" y="99"/>
                  </a:cubicBezTo>
                  <a:cubicBezTo>
                    <a:pt x="55" y="100"/>
                    <a:pt x="52" y="102"/>
                    <a:pt x="51" y="104"/>
                  </a:cubicBezTo>
                  <a:cubicBezTo>
                    <a:pt x="51" y="105"/>
                    <a:pt x="50" y="106"/>
                    <a:pt x="49" y="106"/>
                  </a:cubicBezTo>
                  <a:cubicBezTo>
                    <a:pt x="49" y="107"/>
                    <a:pt x="49" y="107"/>
                    <a:pt x="49" y="107"/>
                  </a:cubicBezTo>
                  <a:cubicBezTo>
                    <a:pt x="49" y="107"/>
                    <a:pt x="49" y="107"/>
                    <a:pt x="49" y="107"/>
                  </a:cubicBezTo>
                  <a:cubicBezTo>
                    <a:pt x="49" y="107"/>
                    <a:pt x="49" y="107"/>
                    <a:pt x="49" y="107"/>
                  </a:cubicBezTo>
                  <a:cubicBezTo>
                    <a:pt x="49" y="107"/>
                    <a:pt x="50" y="107"/>
                    <a:pt x="50" y="107"/>
                  </a:cubicBezTo>
                  <a:cubicBezTo>
                    <a:pt x="51" y="107"/>
                    <a:pt x="51" y="107"/>
                    <a:pt x="52" y="108"/>
                  </a:cubicBezTo>
                  <a:cubicBezTo>
                    <a:pt x="52" y="108"/>
                    <a:pt x="53" y="109"/>
                    <a:pt x="53" y="109"/>
                  </a:cubicBezTo>
                  <a:cubicBezTo>
                    <a:pt x="53" y="110"/>
                    <a:pt x="53" y="110"/>
                    <a:pt x="53" y="110"/>
                  </a:cubicBezTo>
                  <a:cubicBezTo>
                    <a:pt x="53" y="110"/>
                    <a:pt x="53" y="110"/>
                    <a:pt x="53" y="110"/>
                  </a:cubicBezTo>
                  <a:cubicBezTo>
                    <a:pt x="54" y="109"/>
                    <a:pt x="54" y="109"/>
                    <a:pt x="54" y="109"/>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 name="Freeform 212">
              <a:extLst>
                <a:ext uri="{FF2B5EF4-FFF2-40B4-BE49-F238E27FC236}">
                  <a16:creationId xmlns:a16="http://schemas.microsoft.com/office/drawing/2014/main" id="{D59EB655-6EB5-4C57-ACE5-BA1491780FA4}"/>
                </a:ext>
              </a:extLst>
            </p:cNvPr>
            <p:cNvSpPr>
              <a:spLocks/>
            </p:cNvSpPr>
            <p:nvPr userDrawn="1"/>
          </p:nvSpPr>
          <p:spPr bwMode="auto">
            <a:xfrm>
              <a:off x="2621" y="3403"/>
              <a:ext cx="84" cy="91"/>
            </a:xfrm>
            <a:custGeom>
              <a:avLst/>
              <a:gdLst>
                <a:gd name="T0" fmla="*/ 2 w 14"/>
                <a:gd name="T1" fmla="*/ 14 h 15"/>
                <a:gd name="T2" fmla="*/ 5 w 14"/>
                <a:gd name="T3" fmla="*/ 15 h 15"/>
                <a:gd name="T4" fmla="*/ 6 w 14"/>
                <a:gd name="T5" fmla="*/ 15 h 15"/>
                <a:gd name="T6" fmla="*/ 6 w 14"/>
                <a:gd name="T7" fmla="*/ 15 h 15"/>
                <a:gd name="T8" fmla="*/ 7 w 14"/>
                <a:gd name="T9" fmla="*/ 15 h 15"/>
                <a:gd name="T10" fmla="*/ 8 w 14"/>
                <a:gd name="T11" fmla="*/ 15 h 15"/>
                <a:gd name="T12" fmla="*/ 9 w 14"/>
                <a:gd name="T13" fmla="*/ 15 h 15"/>
                <a:gd name="T14" fmla="*/ 12 w 14"/>
                <a:gd name="T15" fmla="*/ 14 h 15"/>
                <a:gd name="T16" fmla="*/ 14 w 14"/>
                <a:gd name="T17" fmla="*/ 12 h 15"/>
                <a:gd name="T18" fmla="*/ 14 w 14"/>
                <a:gd name="T19" fmla="*/ 12 h 15"/>
                <a:gd name="T20" fmla="*/ 14 w 14"/>
                <a:gd name="T21" fmla="*/ 8 h 15"/>
                <a:gd name="T22" fmla="*/ 14 w 14"/>
                <a:gd name="T23" fmla="*/ 7 h 15"/>
                <a:gd name="T24" fmla="*/ 12 w 14"/>
                <a:gd name="T25" fmla="*/ 6 h 15"/>
                <a:gd name="T26" fmla="*/ 12 w 14"/>
                <a:gd name="T27" fmla="*/ 5 h 15"/>
                <a:gd name="T28" fmla="*/ 11 w 14"/>
                <a:gd name="T29" fmla="*/ 4 h 15"/>
                <a:gd name="T30" fmla="*/ 9 w 14"/>
                <a:gd name="T31" fmla="*/ 3 h 15"/>
                <a:gd name="T32" fmla="*/ 8 w 14"/>
                <a:gd name="T33" fmla="*/ 2 h 15"/>
                <a:gd name="T34" fmla="*/ 8 w 14"/>
                <a:gd name="T35" fmla="*/ 3 h 15"/>
                <a:gd name="T36" fmla="*/ 7 w 14"/>
                <a:gd name="T37" fmla="*/ 3 h 15"/>
                <a:gd name="T38" fmla="*/ 7 w 14"/>
                <a:gd name="T39" fmla="*/ 3 h 15"/>
                <a:gd name="T40" fmla="*/ 7 w 14"/>
                <a:gd name="T41" fmla="*/ 3 h 15"/>
                <a:gd name="T42" fmla="*/ 6 w 14"/>
                <a:gd name="T43" fmla="*/ 1 h 15"/>
                <a:gd name="T44" fmla="*/ 4 w 14"/>
                <a:gd name="T45" fmla="*/ 0 h 15"/>
                <a:gd name="T46" fmla="*/ 3 w 14"/>
                <a:gd name="T47" fmla="*/ 0 h 15"/>
                <a:gd name="T48" fmla="*/ 3 w 14"/>
                <a:gd name="T49" fmla="*/ 0 h 15"/>
                <a:gd name="T50" fmla="*/ 2 w 14"/>
                <a:gd name="T51" fmla="*/ 2 h 15"/>
                <a:gd name="T52" fmla="*/ 1 w 14"/>
                <a:gd name="T53" fmla="*/ 4 h 15"/>
                <a:gd name="T54" fmla="*/ 1 w 14"/>
                <a:gd name="T55" fmla="*/ 7 h 15"/>
                <a:gd name="T56" fmla="*/ 0 w 14"/>
                <a:gd name="T57" fmla="*/ 9 h 15"/>
                <a:gd name="T58" fmla="*/ 0 w 14"/>
                <a:gd name="T59" fmla="*/ 11 h 15"/>
                <a:gd name="T60" fmla="*/ 0 w 14"/>
                <a:gd name="T61" fmla="*/ 12 h 15"/>
                <a:gd name="T62" fmla="*/ 1 w 14"/>
                <a:gd name="T63" fmla="*/ 12 h 15"/>
                <a:gd name="T64" fmla="*/ 1 w 14"/>
                <a:gd name="T65" fmla="*/ 13 h 15"/>
                <a:gd name="T66" fmla="*/ 1 w 14"/>
                <a:gd name="T67" fmla="*/ 13 h 15"/>
                <a:gd name="T68" fmla="*/ 2 w 14"/>
                <a:gd name="T69" fmla="*/ 14 h 15"/>
                <a:gd name="T70" fmla="*/ 2 w 14"/>
                <a:gd name="T71"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5">
                  <a:moveTo>
                    <a:pt x="2" y="14"/>
                  </a:moveTo>
                  <a:cubicBezTo>
                    <a:pt x="3" y="14"/>
                    <a:pt x="4" y="14"/>
                    <a:pt x="5" y="15"/>
                  </a:cubicBezTo>
                  <a:cubicBezTo>
                    <a:pt x="6" y="15"/>
                    <a:pt x="6" y="15"/>
                    <a:pt x="6" y="15"/>
                  </a:cubicBezTo>
                  <a:cubicBezTo>
                    <a:pt x="6" y="15"/>
                    <a:pt x="6" y="15"/>
                    <a:pt x="6" y="15"/>
                  </a:cubicBezTo>
                  <a:cubicBezTo>
                    <a:pt x="7" y="15"/>
                    <a:pt x="7" y="15"/>
                    <a:pt x="7" y="15"/>
                  </a:cubicBezTo>
                  <a:cubicBezTo>
                    <a:pt x="7" y="15"/>
                    <a:pt x="7" y="15"/>
                    <a:pt x="8" y="15"/>
                  </a:cubicBezTo>
                  <a:cubicBezTo>
                    <a:pt x="8" y="15"/>
                    <a:pt x="9" y="15"/>
                    <a:pt x="9" y="15"/>
                  </a:cubicBezTo>
                  <a:cubicBezTo>
                    <a:pt x="10" y="15"/>
                    <a:pt x="11" y="15"/>
                    <a:pt x="12" y="14"/>
                  </a:cubicBezTo>
                  <a:cubicBezTo>
                    <a:pt x="13" y="14"/>
                    <a:pt x="13" y="13"/>
                    <a:pt x="14" y="12"/>
                  </a:cubicBezTo>
                  <a:cubicBezTo>
                    <a:pt x="14" y="12"/>
                    <a:pt x="14" y="12"/>
                    <a:pt x="14" y="12"/>
                  </a:cubicBezTo>
                  <a:cubicBezTo>
                    <a:pt x="14" y="10"/>
                    <a:pt x="14" y="9"/>
                    <a:pt x="14" y="8"/>
                  </a:cubicBezTo>
                  <a:cubicBezTo>
                    <a:pt x="14" y="8"/>
                    <a:pt x="14" y="8"/>
                    <a:pt x="14" y="7"/>
                  </a:cubicBezTo>
                  <a:cubicBezTo>
                    <a:pt x="14" y="6"/>
                    <a:pt x="13" y="6"/>
                    <a:pt x="12" y="6"/>
                  </a:cubicBezTo>
                  <a:cubicBezTo>
                    <a:pt x="12" y="5"/>
                    <a:pt x="12" y="5"/>
                    <a:pt x="12" y="5"/>
                  </a:cubicBezTo>
                  <a:cubicBezTo>
                    <a:pt x="12" y="5"/>
                    <a:pt x="11" y="5"/>
                    <a:pt x="11" y="4"/>
                  </a:cubicBezTo>
                  <a:cubicBezTo>
                    <a:pt x="10" y="4"/>
                    <a:pt x="9" y="3"/>
                    <a:pt x="9" y="3"/>
                  </a:cubicBezTo>
                  <a:cubicBezTo>
                    <a:pt x="8" y="2"/>
                    <a:pt x="8" y="2"/>
                    <a:pt x="8" y="2"/>
                  </a:cubicBezTo>
                  <a:cubicBezTo>
                    <a:pt x="8" y="2"/>
                    <a:pt x="8" y="3"/>
                    <a:pt x="8" y="3"/>
                  </a:cubicBezTo>
                  <a:cubicBezTo>
                    <a:pt x="7" y="3"/>
                    <a:pt x="7" y="3"/>
                    <a:pt x="7" y="3"/>
                  </a:cubicBezTo>
                  <a:cubicBezTo>
                    <a:pt x="7" y="3"/>
                    <a:pt x="7" y="3"/>
                    <a:pt x="7" y="3"/>
                  </a:cubicBezTo>
                  <a:cubicBezTo>
                    <a:pt x="7" y="3"/>
                    <a:pt x="7" y="3"/>
                    <a:pt x="7" y="3"/>
                  </a:cubicBezTo>
                  <a:cubicBezTo>
                    <a:pt x="6" y="2"/>
                    <a:pt x="6" y="2"/>
                    <a:pt x="6" y="1"/>
                  </a:cubicBezTo>
                  <a:cubicBezTo>
                    <a:pt x="5" y="0"/>
                    <a:pt x="5" y="0"/>
                    <a:pt x="4" y="0"/>
                  </a:cubicBezTo>
                  <a:cubicBezTo>
                    <a:pt x="4" y="0"/>
                    <a:pt x="4" y="0"/>
                    <a:pt x="3" y="0"/>
                  </a:cubicBezTo>
                  <a:cubicBezTo>
                    <a:pt x="3" y="0"/>
                    <a:pt x="3" y="0"/>
                    <a:pt x="3" y="0"/>
                  </a:cubicBezTo>
                  <a:cubicBezTo>
                    <a:pt x="2" y="1"/>
                    <a:pt x="2" y="1"/>
                    <a:pt x="2" y="2"/>
                  </a:cubicBezTo>
                  <a:cubicBezTo>
                    <a:pt x="2" y="2"/>
                    <a:pt x="2" y="3"/>
                    <a:pt x="1" y="4"/>
                  </a:cubicBezTo>
                  <a:cubicBezTo>
                    <a:pt x="1" y="4"/>
                    <a:pt x="1" y="5"/>
                    <a:pt x="1" y="7"/>
                  </a:cubicBezTo>
                  <a:cubicBezTo>
                    <a:pt x="1" y="8"/>
                    <a:pt x="0" y="8"/>
                    <a:pt x="0" y="9"/>
                  </a:cubicBezTo>
                  <a:cubicBezTo>
                    <a:pt x="0" y="9"/>
                    <a:pt x="0" y="10"/>
                    <a:pt x="0" y="11"/>
                  </a:cubicBezTo>
                  <a:cubicBezTo>
                    <a:pt x="0" y="12"/>
                    <a:pt x="0" y="12"/>
                    <a:pt x="0" y="12"/>
                  </a:cubicBezTo>
                  <a:cubicBezTo>
                    <a:pt x="1" y="12"/>
                    <a:pt x="1" y="12"/>
                    <a:pt x="1" y="12"/>
                  </a:cubicBezTo>
                  <a:cubicBezTo>
                    <a:pt x="1" y="12"/>
                    <a:pt x="1" y="13"/>
                    <a:pt x="1" y="13"/>
                  </a:cubicBezTo>
                  <a:cubicBezTo>
                    <a:pt x="1" y="13"/>
                    <a:pt x="1" y="13"/>
                    <a:pt x="1" y="13"/>
                  </a:cubicBezTo>
                  <a:cubicBezTo>
                    <a:pt x="1" y="14"/>
                    <a:pt x="1" y="14"/>
                    <a:pt x="2" y="14"/>
                  </a:cubicBezTo>
                  <a:cubicBezTo>
                    <a:pt x="2" y="14"/>
                    <a:pt x="2" y="14"/>
                    <a:pt x="2" y="14"/>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5" name="Freeform 213">
              <a:extLst>
                <a:ext uri="{FF2B5EF4-FFF2-40B4-BE49-F238E27FC236}">
                  <a16:creationId xmlns:a16="http://schemas.microsoft.com/office/drawing/2014/main" id="{C4F54720-8C1D-4CED-9499-2541CB26A303}"/>
                </a:ext>
              </a:extLst>
            </p:cNvPr>
            <p:cNvSpPr>
              <a:spLocks/>
            </p:cNvSpPr>
            <p:nvPr userDrawn="1"/>
          </p:nvSpPr>
          <p:spPr bwMode="auto">
            <a:xfrm>
              <a:off x="2621" y="3403"/>
              <a:ext cx="84" cy="91"/>
            </a:xfrm>
            <a:custGeom>
              <a:avLst/>
              <a:gdLst>
                <a:gd name="T0" fmla="*/ 2 w 14"/>
                <a:gd name="T1" fmla="*/ 14 h 15"/>
                <a:gd name="T2" fmla="*/ 5 w 14"/>
                <a:gd name="T3" fmla="*/ 15 h 15"/>
                <a:gd name="T4" fmla="*/ 6 w 14"/>
                <a:gd name="T5" fmla="*/ 15 h 15"/>
                <a:gd name="T6" fmla="*/ 6 w 14"/>
                <a:gd name="T7" fmla="*/ 15 h 15"/>
                <a:gd name="T8" fmla="*/ 7 w 14"/>
                <a:gd name="T9" fmla="*/ 15 h 15"/>
                <a:gd name="T10" fmla="*/ 8 w 14"/>
                <a:gd name="T11" fmla="*/ 15 h 15"/>
                <a:gd name="T12" fmla="*/ 9 w 14"/>
                <a:gd name="T13" fmla="*/ 15 h 15"/>
                <a:gd name="T14" fmla="*/ 12 w 14"/>
                <a:gd name="T15" fmla="*/ 14 h 15"/>
                <a:gd name="T16" fmla="*/ 14 w 14"/>
                <a:gd name="T17" fmla="*/ 12 h 15"/>
                <a:gd name="T18" fmla="*/ 14 w 14"/>
                <a:gd name="T19" fmla="*/ 12 h 15"/>
                <a:gd name="T20" fmla="*/ 14 w 14"/>
                <a:gd name="T21" fmla="*/ 8 h 15"/>
                <a:gd name="T22" fmla="*/ 14 w 14"/>
                <a:gd name="T23" fmla="*/ 7 h 15"/>
                <a:gd name="T24" fmla="*/ 12 w 14"/>
                <a:gd name="T25" fmla="*/ 6 h 15"/>
                <a:gd name="T26" fmla="*/ 12 w 14"/>
                <a:gd name="T27" fmla="*/ 5 h 15"/>
                <a:gd name="T28" fmla="*/ 11 w 14"/>
                <a:gd name="T29" fmla="*/ 4 h 15"/>
                <a:gd name="T30" fmla="*/ 9 w 14"/>
                <a:gd name="T31" fmla="*/ 3 h 15"/>
                <a:gd name="T32" fmla="*/ 8 w 14"/>
                <a:gd name="T33" fmla="*/ 2 h 15"/>
                <a:gd name="T34" fmla="*/ 8 w 14"/>
                <a:gd name="T35" fmla="*/ 3 h 15"/>
                <a:gd name="T36" fmla="*/ 7 w 14"/>
                <a:gd name="T37" fmla="*/ 3 h 15"/>
                <a:gd name="T38" fmla="*/ 7 w 14"/>
                <a:gd name="T39" fmla="*/ 3 h 15"/>
                <a:gd name="T40" fmla="*/ 7 w 14"/>
                <a:gd name="T41" fmla="*/ 3 h 15"/>
                <a:gd name="T42" fmla="*/ 6 w 14"/>
                <a:gd name="T43" fmla="*/ 1 h 15"/>
                <a:gd name="T44" fmla="*/ 4 w 14"/>
                <a:gd name="T45" fmla="*/ 0 h 15"/>
                <a:gd name="T46" fmla="*/ 3 w 14"/>
                <a:gd name="T47" fmla="*/ 0 h 15"/>
                <a:gd name="T48" fmla="*/ 3 w 14"/>
                <a:gd name="T49" fmla="*/ 0 h 15"/>
                <a:gd name="T50" fmla="*/ 2 w 14"/>
                <a:gd name="T51" fmla="*/ 2 h 15"/>
                <a:gd name="T52" fmla="*/ 1 w 14"/>
                <a:gd name="T53" fmla="*/ 4 h 15"/>
                <a:gd name="T54" fmla="*/ 1 w 14"/>
                <a:gd name="T55" fmla="*/ 7 h 15"/>
                <a:gd name="T56" fmla="*/ 0 w 14"/>
                <a:gd name="T57" fmla="*/ 9 h 15"/>
                <a:gd name="T58" fmla="*/ 0 w 14"/>
                <a:gd name="T59" fmla="*/ 11 h 15"/>
                <a:gd name="T60" fmla="*/ 0 w 14"/>
                <a:gd name="T61" fmla="*/ 12 h 15"/>
                <a:gd name="T62" fmla="*/ 1 w 14"/>
                <a:gd name="T63" fmla="*/ 12 h 15"/>
                <a:gd name="T64" fmla="*/ 1 w 14"/>
                <a:gd name="T65" fmla="*/ 13 h 15"/>
                <a:gd name="T66" fmla="*/ 1 w 14"/>
                <a:gd name="T67" fmla="*/ 13 h 15"/>
                <a:gd name="T68" fmla="*/ 2 w 14"/>
                <a:gd name="T69" fmla="*/ 14 h 15"/>
                <a:gd name="T70" fmla="*/ 2 w 14"/>
                <a:gd name="T71"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15">
                  <a:moveTo>
                    <a:pt x="2" y="14"/>
                  </a:moveTo>
                  <a:cubicBezTo>
                    <a:pt x="3" y="14"/>
                    <a:pt x="4" y="14"/>
                    <a:pt x="5" y="15"/>
                  </a:cubicBezTo>
                  <a:cubicBezTo>
                    <a:pt x="6" y="15"/>
                    <a:pt x="6" y="15"/>
                    <a:pt x="6" y="15"/>
                  </a:cubicBezTo>
                  <a:cubicBezTo>
                    <a:pt x="6" y="15"/>
                    <a:pt x="6" y="15"/>
                    <a:pt x="6" y="15"/>
                  </a:cubicBezTo>
                  <a:cubicBezTo>
                    <a:pt x="7" y="15"/>
                    <a:pt x="7" y="15"/>
                    <a:pt x="7" y="15"/>
                  </a:cubicBezTo>
                  <a:cubicBezTo>
                    <a:pt x="7" y="15"/>
                    <a:pt x="7" y="15"/>
                    <a:pt x="8" y="15"/>
                  </a:cubicBezTo>
                  <a:cubicBezTo>
                    <a:pt x="8" y="15"/>
                    <a:pt x="9" y="15"/>
                    <a:pt x="9" y="15"/>
                  </a:cubicBezTo>
                  <a:cubicBezTo>
                    <a:pt x="10" y="15"/>
                    <a:pt x="11" y="15"/>
                    <a:pt x="12" y="14"/>
                  </a:cubicBezTo>
                  <a:cubicBezTo>
                    <a:pt x="13" y="14"/>
                    <a:pt x="13" y="13"/>
                    <a:pt x="14" y="12"/>
                  </a:cubicBezTo>
                  <a:cubicBezTo>
                    <a:pt x="14" y="12"/>
                    <a:pt x="14" y="12"/>
                    <a:pt x="14" y="12"/>
                  </a:cubicBezTo>
                  <a:cubicBezTo>
                    <a:pt x="14" y="10"/>
                    <a:pt x="14" y="9"/>
                    <a:pt x="14" y="8"/>
                  </a:cubicBezTo>
                  <a:cubicBezTo>
                    <a:pt x="14" y="8"/>
                    <a:pt x="14" y="8"/>
                    <a:pt x="14" y="7"/>
                  </a:cubicBezTo>
                  <a:cubicBezTo>
                    <a:pt x="14" y="6"/>
                    <a:pt x="13" y="6"/>
                    <a:pt x="12" y="6"/>
                  </a:cubicBezTo>
                  <a:cubicBezTo>
                    <a:pt x="12" y="5"/>
                    <a:pt x="12" y="5"/>
                    <a:pt x="12" y="5"/>
                  </a:cubicBezTo>
                  <a:cubicBezTo>
                    <a:pt x="12" y="5"/>
                    <a:pt x="11" y="5"/>
                    <a:pt x="11" y="4"/>
                  </a:cubicBezTo>
                  <a:cubicBezTo>
                    <a:pt x="10" y="4"/>
                    <a:pt x="9" y="3"/>
                    <a:pt x="9" y="3"/>
                  </a:cubicBezTo>
                  <a:cubicBezTo>
                    <a:pt x="8" y="2"/>
                    <a:pt x="8" y="2"/>
                    <a:pt x="8" y="2"/>
                  </a:cubicBezTo>
                  <a:cubicBezTo>
                    <a:pt x="8" y="2"/>
                    <a:pt x="8" y="3"/>
                    <a:pt x="8" y="3"/>
                  </a:cubicBezTo>
                  <a:cubicBezTo>
                    <a:pt x="7" y="3"/>
                    <a:pt x="7" y="3"/>
                    <a:pt x="7" y="3"/>
                  </a:cubicBezTo>
                  <a:cubicBezTo>
                    <a:pt x="7" y="3"/>
                    <a:pt x="7" y="3"/>
                    <a:pt x="7" y="3"/>
                  </a:cubicBezTo>
                  <a:cubicBezTo>
                    <a:pt x="7" y="3"/>
                    <a:pt x="7" y="3"/>
                    <a:pt x="7" y="3"/>
                  </a:cubicBezTo>
                  <a:cubicBezTo>
                    <a:pt x="6" y="2"/>
                    <a:pt x="6" y="2"/>
                    <a:pt x="6" y="1"/>
                  </a:cubicBezTo>
                  <a:cubicBezTo>
                    <a:pt x="5" y="0"/>
                    <a:pt x="5" y="0"/>
                    <a:pt x="4" y="0"/>
                  </a:cubicBezTo>
                  <a:cubicBezTo>
                    <a:pt x="4" y="0"/>
                    <a:pt x="4" y="0"/>
                    <a:pt x="3" y="0"/>
                  </a:cubicBezTo>
                  <a:cubicBezTo>
                    <a:pt x="3" y="0"/>
                    <a:pt x="3" y="0"/>
                    <a:pt x="3" y="0"/>
                  </a:cubicBezTo>
                  <a:cubicBezTo>
                    <a:pt x="2" y="1"/>
                    <a:pt x="2" y="1"/>
                    <a:pt x="2" y="2"/>
                  </a:cubicBezTo>
                  <a:cubicBezTo>
                    <a:pt x="2" y="2"/>
                    <a:pt x="2" y="3"/>
                    <a:pt x="1" y="4"/>
                  </a:cubicBezTo>
                  <a:cubicBezTo>
                    <a:pt x="1" y="4"/>
                    <a:pt x="1" y="5"/>
                    <a:pt x="1" y="7"/>
                  </a:cubicBezTo>
                  <a:cubicBezTo>
                    <a:pt x="1" y="8"/>
                    <a:pt x="0" y="8"/>
                    <a:pt x="0" y="9"/>
                  </a:cubicBezTo>
                  <a:cubicBezTo>
                    <a:pt x="0" y="9"/>
                    <a:pt x="0" y="10"/>
                    <a:pt x="0" y="11"/>
                  </a:cubicBezTo>
                  <a:cubicBezTo>
                    <a:pt x="0" y="12"/>
                    <a:pt x="0" y="12"/>
                    <a:pt x="0" y="12"/>
                  </a:cubicBezTo>
                  <a:cubicBezTo>
                    <a:pt x="1" y="12"/>
                    <a:pt x="1" y="12"/>
                    <a:pt x="1" y="12"/>
                  </a:cubicBezTo>
                  <a:cubicBezTo>
                    <a:pt x="1" y="12"/>
                    <a:pt x="1" y="13"/>
                    <a:pt x="1" y="13"/>
                  </a:cubicBezTo>
                  <a:cubicBezTo>
                    <a:pt x="1" y="13"/>
                    <a:pt x="1" y="13"/>
                    <a:pt x="1" y="13"/>
                  </a:cubicBezTo>
                  <a:cubicBezTo>
                    <a:pt x="1" y="14"/>
                    <a:pt x="1" y="14"/>
                    <a:pt x="2" y="14"/>
                  </a:cubicBezTo>
                  <a:cubicBezTo>
                    <a:pt x="2" y="14"/>
                    <a:pt x="2" y="14"/>
                    <a:pt x="2" y="1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 name="Freeform 214">
              <a:extLst>
                <a:ext uri="{FF2B5EF4-FFF2-40B4-BE49-F238E27FC236}">
                  <a16:creationId xmlns:a16="http://schemas.microsoft.com/office/drawing/2014/main" id="{7C446FB3-0DF5-4177-B252-7628148E3D0C}"/>
                </a:ext>
              </a:extLst>
            </p:cNvPr>
            <p:cNvSpPr>
              <a:spLocks noEditPoints="1"/>
            </p:cNvSpPr>
            <p:nvPr userDrawn="1"/>
          </p:nvSpPr>
          <p:spPr bwMode="auto">
            <a:xfrm>
              <a:off x="2352" y="3246"/>
              <a:ext cx="353" cy="696"/>
            </a:xfrm>
            <a:custGeom>
              <a:avLst/>
              <a:gdLst>
                <a:gd name="T0" fmla="*/ 15 w 59"/>
                <a:gd name="T1" fmla="*/ 104 h 115"/>
                <a:gd name="T2" fmla="*/ 13 w 59"/>
                <a:gd name="T3" fmla="*/ 99 h 115"/>
                <a:gd name="T4" fmla="*/ 15 w 59"/>
                <a:gd name="T5" fmla="*/ 95 h 115"/>
                <a:gd name="T6" fmla="*/ 19 w 59"/>
                <a:gd name="T7" fmla="*/ 90 h 115"/>
                <a:gd name="T8" fmla="*/ 23 w 59"/>
                <a:gd name="T9" fmla="*/ 84 h 115"/>
                <a:gd name="T10" fmla="*/ 18 w 59"/>
                <a:gd name="T11" fmla="*/ 79 h 115"/>
                <a:gd name="T12" fmla="*/ 24 w 59"/>
                <a:gd name="T13" fmla="*/ 73 h 115"/>
                <a:gd name="T14" fmla="*/ 25 w 59"/>
                <a:gd name="T15" fmla="*/ 68 h 115"/>
                <a:gd name="T16" fmla="*/ 29 w 59"/>
                <a:gd name="T17" fmla="*/ 68 h 115"/>
                <a:gd name="T18" fmla="*/ 27 w 59"/>
                <a:gd name="T19" fmla="*/ 67 h 115"/>
                <a:gd name="T20" fmla="*/ 25 w 59"/>
                <a:gd name="T21" fmla="*/ 65 h 115"/>
                <a:gd name="T22" fmla="*/ 27 w 59"/>
                <a:gd name="T23" fmla="*/ 62 h 115"/>
                <a:gd name="T24" fmla="*/ 33 w 59"/>
                <a:gd name="T25" fmla="*/ 60 h 115"/>
                <a:gd name="T26" fmla="*/ 33 w 59"/>
                <a:gd name="T27" fmla="*/ 56 h 115"/>
                <a:gd name="T28" fmla="*/ 42 w 59"/>
                <a:gd name="T29" fmla="*/ 54 h 115"/>
                <a:gd name="T30" fmla="*/ 50 w 59"/>
                <a:gd name="T31" fmla="*/ 47 h 115"/>
                <a:gd name="T32" fmla="*/ 48 w 59"/>
                <a:gd name="T33" fmla="*/ 43 h 115"/>
                <a:gd name="T34" fmla="*/ 45 w 59"/>
                <a:gd name="T35" fmla="*/ 39 h 115"/>
                <a:gd name="T36" fmla="*/ 45 w 59"/>
                <a:gd name="T37" fmla="*/ 37 h 115"/>
                <a:gd name="T38" fmla="*/ 46 w 59"/>
                <a:gd name="T39" fmla="*/ 28 h 115"/>
                <a:gd name="T40" fmla="*/ 57 w 59"/>
                <a:gd name="T41" fmla="*/ 17 h 115"/>
                <a:gd name="T42" fmla="*/ 56 w 59"/>
                <a:gd name="T43" fmla="*/ 11 h 115"/>
                <a:gd name="T44" fmla="*/ 55 w 59"/>
                <a:gd name="T45" fmla="*/ 16 h 115"/>
                <a:gd name="T46" fmla="*/ 51 w 59"/>
                <a:gd name="T47" fmla="*/ 17 h 115"/>
                <a:gd name="T48" fmla="*/ 48 w 59"/>
                <a:gd name="T49" fmla="*/ 18 h 115"/>
                <a:gd name="T50" fmla="*/ 44 w 59"/>
                <a:gd name="T51" fmla="*/ 17 h 115"/>
                <a:gd name="T52" fmla="*/ 47 w 59"/>
                <a:gd name="T53" fmla="*/ 11 h 115"/>
                <a:gd name="T54" fmla="*/ 37 w 59"/>
                <a:gd name="T55" fmla="*/ 6 h 115"/>
                <a:gd name="T56" fmla="*/ 30 w 59"/>
                <a:gd name="T57" fmla="*/ 0 h 115"/>
                <a:gd name="T58" fmla="*/ 27 w 59"/>
                <a:gd name="T59" fmla="*/ 2 h 115"/>
                <a:gd name="T60" fmla="*/ 22 w 59"/>
                <a:gd name="T61" fmla="*/ 0 h 115"/>
                <a:gd name="T62" fmla="*/ 17 w 59"/>
                <a:gd name="T63" fmla="*/ 7 h 115"/>
                <a:gd name="T64" fmla="*/ 15 w 59"/>
                <a:gd name="T65" fmla="*/ 12 h 115"/>
                <a:gd name="T66" fmla="*/ 15 w 59"/>
                <a:gd name="T67" fmla="*/ 16 h 115"/>
                <a:gd name="T68" fmla="*/ 11 w 59"/>
                <a:gd name="T69" fmla="*/ 22 h 115"/>
                <a:gd name="T70" fmla="*/ 10 w 59"/>
                <a:gd name="T71" fmla="*/ 27 h 115"/>
                <a:gd name="T72" fmla="*/ 9 w 59"/>
                <a:gd name="T73" fmla="*/ 32 h 115"/>
                <a:gd name="T74" fmla="*/ 11 w 59"/>
                <a:gd name="T75" fmla="*/ 39 h 115"/>
                <a:gd name="T76" fmla="*/ 9 w 59"/>
                <a:gd name="T77" fmla="*/ 44 h 115"/>
                <a:gd name="T78" fmla="*/ 7 w 59"/>
                <a:gd name="T79" fmla="*/ 51 h 115"/>
                <a:gd name="T80" fmla="*/ 7 w 59"/>
                <a:gd name="T81" fmla="*/ 55 h 115"/>
                <a:gd name="T82" fmla="*/ 5 w 59"/>
                <a:gd name="T83" fmla="*/ 59 h 115"/>
                <a:gd name="T84" fmla="*/ 5 w 59"/>
                <a:gd name="T85" fmla="*/ 63 h 115"/>
                <a:gd name="T86" fmla="*/ 5 w 59"/>
                <a:gd name="T87" fmla="*/ 69 h 115"/>
                <a:gd name="T88" fmla="*/ 5 w 59"/>
                <a:gd name="T89" fmla="*/ 74 h 115"/>
                <a:gd name="T90" fmla="*/ 7 w 59"/>
                <a:gd name="T91" fmla="*/ 76 h 115"/>
                <a:gd name="T92" fmla="*/ 6 w 59"/>
                <a:gd name="T93" fmla="*/ 78 h 115"/>
                <a:gd name="T94" fmla="*/ 6 w 59"/>
                <a:gd name="T95" fmla="*/ 82 h 115"/>
                <a:gd name="T96" fmla="*/ 4 w 59"/>
                <a:gd name="T97" fmla="*/ 85 h 115"/>
                <a:gd name="T98" fmla="*/ 3 w 59"/>
                <a:gd name="T99" fmla="*/ 89 h 115"/>
                <a:gd name="T100" fmla="*/ 0 w 59"/>
                <a:gd name="T101" fmla="*/ 94 h 115"/>
                <a:gd name="T102" fmla="*/ 2 w 59"/>
                <a:gd name="T103" fmla="*/ 98 h 115"/>
                <a:gd name="T104" fmla="*/ 4 w 59"/>
                <a:gd name="T105" fmla="*/ 102 h 115"/>
                <a:gd name="T106" fmla="*/ 10 w 59"/>
                <a:gd name="T107" fmla="*/ 103 h 115"/>
                <a:gd name="T108" fmla="*/ 14 w 59"/>
                <a:gd name="T109" fmla="*/ 108 h 115"/>
                <a:gd name="T110" fmla="*/ 19 w 59"/>
                <a:gd name="T111" fmla="*/ 115 h 115"/>
                <a:gd name="T112" fmla="*/ 22 w 59"/>
                <a:gd name="T113" fmla="*/ 114 h 115"/>
                <a:gd name="T114" fmla="*/ 17 w 59"/>
                <a:gd name="T115" fmla="*/ 110 h 115"/>
                <a:gd name="T116" fmla="*/ 15 w 59"/>
                <a:gd name="T117" fmla="*/ 108 h 115"/>
                <a:gd name="T118" fmla="*/ 17 w 59"/>
                <a:gd name="T119"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9" h="115">
                  <a:moveTo>
                    <a:pt x="12" y="104"/>
                  </a:moveTo>
                  <a:cubicBezTo>
                    <a:pt x="13" y="104"/>
                    <a:pt x="13" y="104"/>
                    <a:pt x="14" y="104"/>
                  </a:cubicBezTo>
                  <a:cubicBezTo>
                    <a:pt x="14" y="104"/>
                    <a:pt x="14" y="104"/>
                    <a:pt x="15" y="104"/>
                  </a:cubicBezTo>
                  <a:cubicBezTo>
                    <a:pt x="15" y="104"/>
                    <a:pt x="15" y="104"/>
                    <a:pt x="15" y="104"/>
                  </a:cubicBezTo>
                  <a:cubicBezTo>
                    <a:pt x="15" y="104"/>
                    <a:pt x="14" y="103"/>
                    <a:pt x="14" y="103"/>
                  </a:cubicBezTo>
                  <a:cubicBezTo>
                    <a:pt x="13" y="102"/>
                    <a:pt x="13" y="102"/>
                    <a:pt x="13" y="101"/>
                  </a:cubicBezTo>
                  <a:cubicBezTo>
                    <a:pt x="13" y="101"/>
                    <a:pt x="13" y="101"/>
                    <a:pt x="13" y="100"/>
                  </a:cubicBezTo>
                  <a:cubicBezTo>
                    <a:pt x="13" y="100"/>
                    <a:pt x="13" y="100"/>
                    <a:pt x="13" y="99"/>
                  </a:cubicBezTo>
                  <a:cubicBezTo>
                    <a:pt x="13" y="99"/>
                    <a:pt x="13" y="99"/>
                    <a:pt x="13" y="99"/>
                  </a:cubicBezTo>
                  <a:cubicBezTo>
                    <a:pt x="13" y="98"/>
                    <a:pt x="13" y="97"/>
                    <a:pt x="13" y="96"/>
                  </a:cubicBezTo>
                  <a:cubicBezTo>
                    <a:pt x="14" y="96"/>
                    <a:pt x="14" y="96"/>
                    <a:pt x="14" y="96"/>
                  </a:cubicBezTo>
                  <a:cubicBezTo>
                    <a:pt x="14" y="95"/>
                    <a:pt x="15" y="95"/>
                    <a:pt x="15" y="95"/>
                  </a:cubicBezTo>
                  <a:cubicBezTo>
                    <a:pt x="15" y="95"/>
                    <a:pt x="15" y="95"/>
                    <a:pt x="15" y="95"/>
                  </a:cubicBezTo>
                  <a:cubicBezTo>
                    <a:pt x="16" y="95"/>
                    <a:pt x="17" y="95"/>
                    <a:pt x="17" y="93"/>
                  </a:cubicBezTo>
                  <a:cubicBezTo>
                    <a:pt x="17" y="92"/>
                    <a:pt x="18" y="91"/>
                    <a:pt x="19" y="90"/>
                  </a:cubicBezTo>
                  <a:cubicBezTo>
                    <a:pt x="19" y="90"/>
                    <a:pt x="19" y="90"/>
                    <a:pt x="19" y="90"/>
                  </a:cubicBezTo>
                  <a:cubicBezTo>
                    <a:pt x="19" y="89"/>
                    <a:pt x="20" y="89"/>
                    <a:pt x="21" y="89"/>
                  </a:cubicBezTo>
                  <a:cubicBezTo>
                    <a:pt x="21" y="88"/>
                    <a:pt x="22" y="87"/>
                    <a:pt x="22" y="87"/>
                  </a:cubicBezTo>
                  <a:cubicBezTo>
                    <a:pt x="22" y="87"/>
                    <a:pt x="22" y="86"/>
                    <a:pt x="22" y="85"/>
                  </a:cubicBezTo>
                  <a:cubicBezTo>
                    <a:pt x="23" y="85"/>
                    <a:pt x="23" y="85"/>
                    <a:pt x="23" y="84"/>
                  </a:cubicBezTo>
                  <a:cubicBezTo>
                    <a:pt x="23" y="84"/>
                    <a:pt x="22" y="84"/>
                    <a:pt x="21" y="84"/>
                  </a:cubicBezTo>
                  <a:cubicBezTo>
                    <a:pt x="21" y="84"/>
                    <a:pt x="20" y="84"/>
                    <a:pt x="20" y="84"/>
                  </a:cubicBezTo>
                  <a:cubicBezTo>
                    <a:pt x="20" y="84"/>
                    <a:pt x="18" y="83"/>
                    <a:pt x="18" y="81"/>
                  </a:cubicBezTo>
                  <a:cubicBezTo>
                    <a:pt x="17" y="81"/>
                    <a:pt x="17" y="80"/>
                    <a:pt x="18" y="79"/>
                  </a:cubicBezTo>
                  <a:cubicBezTo>
                    <a:pt x="18" y="78"/>
                    <a:pt x="20" y="76"/>
                    <a:pt x="23" y="76"/>
                  </a:cubicBezTo>
                  <a:cubicBezTo>
                    <a:pt x="23" y="76"/>
                    <a:pt x="23" y="76"/>
                    <a:pt x="23" y="76"/>
                  </a:cubicBezTo>
                  <a:cubicBezTo>
                    <a:pt x="23" y="75"/>
                    <a:pt x="23" y="75"/>
                    <a:pt x="23" y="75"/>
                  </a:cubicBezTo>
                  <a:cubicBezTo>
                    <a:pt x="24" y="74"/>
                    <a:pt x="24" y="74"/>
                    <a:pt x="24" y="73"/>
                  </a:cubicBezTo>
                  <a:cubicBezTo>
                    <a:pt x="24" y="72"/>
                    <a:pt x="24" y="70"/>
                    <a:pt x="25" y="70"/>
                  </a:cubicBezTo>
                  <a:cubicBezTo>
                    <a:pt x="26" y="70"/>
                    <a:pt x="26" y="69"/>
                    <a:pt x="26" y="69"/>
                  </a:cubicBezTo>
                  <a:cubicBezTo>
                    <a:pt x="26" y="69"/>
                    <a:pt x="26" y="69"/>
                    <a:pt x="26" y="69"/>
                  </a:cubicBezTo>
                  <a:cubicBezTo>
                    <a:pt x="26" y="69"/>
                    <a:pt x="25" y="69"/>
                    <a:pt x="25" y="68"/>
                  </a:cubicBezTo>
                  <a:cubicBezTo>
                    <a:pt x="25" y="68"/>
                    <a:pt x="26" y="68"/>
                    <a:pt x="26" y="68"/>
                  </a:cubicBezTo>
                  <a:cubicBezTo>
                    <a:pt x="27" y="68"/>
                    <a:pt x="27" y="68"/>
                    <a:pt x="27" y="68"/>
                  </a:cubicBezTo>
                  <a:cubicBezTo>
                    <a:pt x="28" y="68"/>
                    <a:pt x="28" y="69"/>
                    <a:pt x="28" y="69"/>
                  </a:cubicBezTo>
                  <a:cubicBezTo>
                    <a:pt x="28" y="69"/>
                    <a:pt x="29" y="68"/>
                    <a:pt x="29" y="68"/>
                  </a:cubicBezTo>
                  <a:cubicBezTo>
                    <a:pt x="29" y="67"/>
                    <a:pt x="29" y="67"/>
                    <a:pt x="29" y="67"/>
                  </a:cubicBezTo>
                  <a:cubicBezTo>
                    <a:pt x="29" y="66"/>
                    <a:pt x="29" y="66"/>
                    <a:pt x="28" y="66"/>
                  </a:cubicBezTo>
                  <a:cubicBezTo>
                    <a:pt x="28" y="66"/>
                    <a:pt x="28" y="67"/>
                    <a:pt x="28" y="67"/>
                  </a:cubicBezTo>
                  <a:cubicBezTo>
                    <a:pt x="28" y="67"/>
                    <a:pt x="27" y="67"/>
                    <a:pt x="27" y="67"/>
                  </a:cubicBezTo>
                  <a:cubicBezTo>
                    <a:pt x="27" y="67"/>
                    <a:pt x="26" y="67"/>
                    <a:pt x="26" y="67"/>
                  </a:cubicBezTo>
                  <a:cubicBezTo>
                    <a:pt x="26" y="67"/>
                    <a:pt x="26" y="66"/>
                    <a:pt x="25" y="66"/>
                  </a:cubicBezTo>
                  <a:cubicBezTo>
                    <a:pt x="25" y="66"/>
                    <a:pt x="25" y="66"/>
                    <a:pt x="25" y="66"/>
                  </a:cubicBezTo>
                  <a:cubicBezTo>
                    <a:pt x="25" y="66"/>
                    <a:pt x="25" y="65"/>
                    <a:pt x="25" y="65"/>
                  </a:cubicBezTo>
                  <a:cubicBezTo>
                    <a:pt x="25" y="65"/>
                    <a:pt x="25" y="64"/>
                    <a:pt x="25" y="64"/>
                  </a:cubicBezTo>
                  <a:cubicBezTo>
                    <a:pt x="25" y="64"/>
                    <a:pt x="24" y="62"/>
                    <a:pt x="25" y="61"/>
                  </a:cubicBezTo>
                  <a:cubicBezTo>
                    <a:pt x="25" y="61"/>
                    <a:pt x="25" y="61"/>
                    <a:pt x="25" y="61"/>
                  </a:cubicBezTo>
                  <a:cubicBezTo>
                    <a:pt x="26" y="61"/>
                    <a:pt x="26" y="61"/>
                    <a:pt x="27" y="62"/>
                  </a:cubicBezTo>
                  <a:cubicBezTo>
                    <a:pt x="28" y="62"/>
                    <a:pt x="29" y="62"/>
                    <a:pt x="30" y="62"/>
                  </a:cubicBezTo>
                  <a:cubicBezTo>
                    <a:pt x="30" y="62"/>
                    <a:pt x="30" y="62"/>
                    <a:pt x="30" y="62"/>
                  </a:cubicBezTo>
                  <a:cubicBezTo>
                    <a:pt x="32" y="62"/>
                    <a:pt x="33" y="61"/>
                    <a:pt x="33" y="61"/>
                  </a:cubicBezTo>
                  <a:cubicBezTo>
                    <a:pt x="33" y="61"/>
                    <a:pt x="33" y="61"/>
                    <a:pt x="33" y="60"/>
                  </a:cubicBezTo>
                  <a:cubicBezTo>
                    <a:pt x="32" y="60"/>
                    <a:pt x="32" y="59"/>
                    <a:pt x="33" y="58"/>
                  </a:cubicBezTo>
                  <a:cubicBezTo>
                    <a:pt x="33" y="58"/>
                    <a:pt x="34" y="58"/>
                    <a:pt x="34" y="57"/>
                  </a:cubicBezTo>
                  <a:cubicBezTo>
                    <a:pt x="34" y="57"/>
                    <a:pt x="33" y="57"/>
                    <a:pt x="33" y="57"/>
                  </a:cubicBezTo>
                  <a:cubicBezTo>
                    <a:pt x="33" y="57"/>
                    <a:pt x="33" y="56"/>
                    <a:pt x="33" y="56"/>
                  </a:cubicBezTo>
                  <a:cubicBezTo>
                    <a:pt x="33" y="56"/>
                    <a:pt x="33" y="55"/>
                    <a:pt x="33" y="55"/>
                  </a:cubicBezTo>
                  <a:cubicBezTo>
                    <a:pt x="33" y="55"/>
                    <a:pt x="34" y="54"/>
                    <a:pt x="34" y="55"/>
                  </a:cubicBezTo>
                  <a:cubicBezTo>
                    <a:pt x="34" y="55"/>
                    <a:pt x="34" y="55"/>
                    <a:pt x="36" y="55"/>
                  </a:cubicBezTo>
                  <a:cubicBezTo>
                    <a:pt x="37" y="55"/>
                    <a:pt x="39" y="55"/>
                    <a:pt x="42" y="54"/>
                  </a:cubicBezTo>
                  <a:cubicBezTo>
                    <a:pt x="45" y="54"/>
                    <a:pt x="47" y="52"/>
                    <a:pt x="47" y="52"/>
                  </a:cubicBezTo>
                  <a:cubicBezTo>
                    <a:pt x="47" y="51"/>
                    <a:pt x="48" y="50"/>
                    <a:pt x="49" y="49"/>
                  </a:cubicBezTo>
                  <a:cubicBezTo>
                    <a:pt x="49" y="49"/>
                    <a:pt x="49" y="48"/>
                    <a:pt x="50" y="48"/>
                  </a:cubicBezTo>
                  <a:cubicBezTo>
                    <a:pt x="50" y="48"/>
                    <a:pt x="50" y="47"/>
                    <a:pt x="50" y="47"/>
                  </a:cubicBezTo>
                  <a:cubicBezTo>
                    <a:pt x="49" y="47"/>
                    <a:pt x="49" y="46"/>
                    <a:pt x="48" y="46"/>
                  </a:cubicBezTo>
                  <a:cubicBezTo>
                    <a:pt x="48" y="46"/>
                    <a:pt x="48" y="46"/>
                    <a:pt x="47" y="45"/>
                  </a:cubicBezTo>
                  <a:cubicBezTo>
                    <a:pt x="47" y="45"/>
                    <a:pt x="47" y="44"/>
                    <a:pt x="48" y="43"/>
                  </a:cubicBezTo>
                  <a:cubicBezTo>
                    <a:pt x="48" y="43"/>
                    <a:pt x="48" y="43"/>
                    <a:pt x="48" y="43"/>
                  </a:cubicBezTo>
                  <a:cubicBezTo>
                    <a:pt x="48" y="42"/>
                    <a:pt x="47" y="42"/>
                    <a:pt x="46" y="42"/>
                  </a:cubicBezTo>
                  <a:cubicBezTo>
                    <a:pt x="45" y="42"/>
                    <a:pt x="44" y="41"/>
                    <a:pt x="44" y="41"/>
                  </a:cubicBezTo>
                  <a:cubicBezTo>
                    <a:pt x="44" y="40"/>
                    <a:pt x="44" y="40"/>
                    <a:pt x="44" y="40"/>
                  </a:cubicBezTo>
                  <a:cubicBezTo>
                    <a:pt x="44" y="39"/>
                    <a:pt x="45" y="39"/>
                    <a:pt x="45" y="39"/>
                  </a:cubicBezTo>
                  <a:cubicBezTo>
                    <a:pt x="45" y="39"/>
                    <a:pt x="45" y="39"/>
                    <a:pt x="45" y="39"/>
                  </a:cubicBezTo>
                  <a:cubicBezTo>
                    <a:pt x="46" y="39"/>
                    <a:pt x="45" y="38"/>
                    <a:pt x="45" y="38"/>
                  </a:cubicBezTo>
                  <a:cubicBezTo>
                    <a:pt x="45" y="38"/>
                    <a:pt x="45" y="38"/>
                    <a:pt x="45" y="38"/>
                  </a:cubicBezTo>
                  <a:cubicBezTo>
                    <a:pt x="45" y="38"/>
                    <a:pt x="44" y="38"/>
                    <a:pt x="45" y="37"/>
                  </a:cubicBezTo>
                  <a:cubicBezTo>
                    <a:pt x="45" y="36"/>
                    <a:pt x="45" y="35"/>
                    <a:pt x="45" y="35"/>
                  </a:cubicBezTo>
                  <a:cubicBezTo>
                    <a:pt x="45" y="34"/>
                    <a:pt x="45" y="34"/>
                    <a:pt x="45" y="33"/>
                  </a:cubicBezTo>
                  <a:cubicBezTo>
                    <a:pt x="45" y="31"/>
                    <a:pt x="46" y="30"/>
                    <a:pt x="46" y="30"/>
                  </a:cubicBezTo>
                  <a:cubicBezTo>
                    <a:pt x="46" y="29"/>
                    <a:pt x="46" y="28"/>
                    <a:pt x="46" y="28"/>
                  </a:cubicBezTo>
                  <a:cubicBezTo>
                    <a:pt x="46" y="27"/>
                    <a:pt x="47" y="26"/>
                    <a:pt x="48" y="25"/>
                  </a:cubicBezTo>
                  <a:cubicBezTo>
                    <a:pt x="49" y="25"/>
                    <a:pt x="49" y="24"/>
                    <a:pt x="50" y="23"/>
                  </a:cubicBezTo>
                  <a:cubicBezTo>
                    <a:pt x="51" y="21"/>
                    <a:pt x="54" y="18"/>
                    <a:pt x="55" y="18"/>
                  </a:cubicBezTo>
                  <a:cubicBezTo>
                    <a:pt x="55" y="17"/>
                    <a:pt x="56" y="17"/>
                    <a:pt x="57" y="17"/>
                  </a:cubicBezTo>
                  <a:cubicBezTo>
                    <a:pt x="57" y="17"/>
                    <a:pt x="58" y="16"/>
                    <a:pt x="58" y="16"/>
                  </a:cubicBezTo>
                  <a:cubicBezTo>
                    <a:pt x="59" y="15"/>
                    <a:pt x="58" y="12"/>
                    <a:pt x="58" y="12"/>
                  </a:cubicBezTo>
                  <a:cubicBezTo>
                    <a:pt x="58" y="12"/>
                    <a:pt x="58" y="11"/>
                    <a:pt x="57" y="11"/>
                  </a:cubicBezTo>
                  <a:cubicBezTo>
                    <a:pt x="57" y="11"/>
                    <a:pt x="56" y="11"/>
                    <a:pt x="56" y="11"/>
                  </a:cubicBezTo>
                  <a:cubicBezTo>
                    <a:pt x="56" y="11"/>
                    <a:pt x="56" y="12"/>
                    <a:pt x="56" y="12"/>
                  </a:cubicBezTo>
                  <a:cubicBezTo>
                    <a:pt x="56" y="13"/>
                    <a:pt x="56" y="15"/>
                    <a:pt x="55" y="16"/>
                  </a:cubicBezTo>
                  <a:cubicBezTo>
                    <a:pt x="55" y="16"/>
                    <a:pt x="55" y="16"/>
                    <a:pt x="55" y="16"/>
                  </a:cubicBezTo>
                  <a:cubicBezTo>
                    <a:pt x="55" y="16"/>
                    <a:pt x="55" y="16"/>
                    <a:pt x="55" y="16"/>
                  </a:cubicBezTo>
                  <a:cubicBezTo>
                    <a:pt x="55" y="16"/>
                    <a:pt x="55" y="16"/>
                    <a:pt x="55" y="16"/>
                  </a:cubicBezTo>
                  <a:cubicBezTo>
                    <a:pt x="54" y="16"/>
                    <a:pt x="54" y="16"/>
                    <a:pt x="54" y="17"/>
                  </a:cubicBezTo>
                  <a:cubicBezTo>
                    <a:pt x="53" y="17"/>
                    <a:pt x="53" y="17"/>
                    <a:pt x="52" y="17"/>
                  </a:cubicBezTo>
                  <a:cubicBezTo>
                    <a:pt x="52" y="17"/>
                    <a:pt x="52" y="17"/>
                    <a:pt x="51" y="17"/>
                  </a:cubicBezTo>
                  <a:cubicBezTo>
                    <a:pt x="51" y="18"/>
                    <a:pt x="51" y="18"/>
                    <a:pt x="50" y="18"/>
                  </a:cubicBezTo>
                  <a:cubicBezTo>
                    <a:pt x="50" y="18"/>
                    <a:pt x="50" y="18"/>
                    <a:pt x="50" y="18"/>
                  </a:cubicBezTo>
                  <a:cubicBezTo>
                    <a:pt x="50" y="18"/>
                    <a:pt x="49" y="17"/>
                    <a:pt x="49" y="17"/>
                  </a:cubicBezTo>
                  <a:cubicBezTo>
                    <a:pt x="49" y="17"/>
                    <a:pt x="49" y="18"/>
                    <a:pt x="48" y="18"/>
                  </a:cubicBezTo>
                  <a:cubicBezTo>
                    <a:pt x="48" y="18"/>
                    <a:pt x="48" y="18"/>
                    <a:pt x="48" y="18"/>
                  </a:cubicBezTo>
                  <a:cubicBezTo>
                    <a:pt x="47" y="18"/>
                    <a:pt x="47" y="18"/>
                    <a:pt x="47" y="17"/>
                  </a:cubicBezTo>
                  <a:cubicBezTo>
                    <a:pt x="47" y="17"/>
                    <a:pt x="46" y="17"/>
                    <a:pt x="46" y="17"/>
                  </a:cubicBezTo>
                  <a:cubicBezTo>
                    <a:pt x="45" y="17"/>
                    <a:pt x="44" y="17"/>
                    <a:pt x="44" y="17"/>
                  </a:cubicBezTo>
                  <a:cubicBezTo>
                    <a:pt x="44" y="16"/>
                    <a:pt x="44" y="16"/>
                    <a:pt x="44" y="16"/>
                  </a:cubicBezTo>
                  <a:cubicBezTo>
                    <a:pt x="45" y="16"/>
                    <a:pt x="45" y="16"/>
                    <a:pt x="45" y="15"/>
                  </a:cubicBezTo>
                  <a:cubicBezTo>
                    <a:pt x="45" y="14"/>
                    <a:pt x="46" y="13"/>
                    <a:pt x="47" y="12"/>
                  </a:cubicBezTo>
                  <a:cubicBezTo>
                    <a:pt x="47" y="12"/>
                    <a:pt x="47" y="11"/>
                    <a:pt x="47" y="11"/>
                  </a:cubicBezTo>
                  <a:cubicBezTo>
                    <a:pt x="47" y="11"/>
                    <a:pt x="46" y="10"/>
                    <a:pt x="45" y="10"/>
                  </a:cubicBezTo>
                  <a:cubicBezTo>
                    <a:pt x="44" y="9"/>
                    <a:pt x="42" y="9"/>
                    <a:pt x="42" y="8"/>
                  </a:cubicBezTo>
                  <a:cubicBezTo>
                    <a:pt x="41" y="8"/>
                    <a:pt x="41" y="7"/>
                    <a:pt x="39" y="7"/>
                  </a:cubicBezTo>
                  <a:cubicBezTo>
                    <a:pt x="38" y="7"/>
                    <a:pt x="37" y="6"/>
                    <a:pt x="37" y="6"/>
                  </a:cubicBezTo>
                  <a:cubicBezTo>
                    <a:pt x="36" y="5"/>
                    <a:pt x="36" y="5"/>
                    <a:pt x="36" y="5"/>
                  </a:cubicBezTo>
                  <a:cubicBezTo>
                    <a:pt x="34" y="4"/>
                    <a:pt x="32" y="2"/>
                    <a:pt x="31" y="0"/>
                  </a:cubicBezTo>
                  <a:cubicBezTo>
                    <a:pt x="31" y="0"/>
                    <a:pt x="31" y="0"/>
                    <a:pt x="31" y="0"/>
                  </a:cubicBezTo>
                  <a:cubicBezTo>
                    <a:pt x="31" y="0"/>
                    <a:pt x="30" y="0"/>
                    <a:pt x="30" y="0"/>
                  </a:cubicBezTo>
                  <a:cubicBezTo>
                    <a:pt x="29" y="0"/>
                    <a:pt x="29" y="0"/>
                    <a:pt x="29" y="0"/>
                  </a:cubicBezTo>
                  <a:cubicBezTo>
                    <a:pt x="29" y="1"/>
                    <a:pt x="29" y="1"/>
                    <a:pt x="28" y="1"/>
                  </a:cubicBezTo>
                  <a:cubicBezTo>
                    <a:pt x="28" y="2"/>
                    <a:pt x="28" y="3"/>
                    <a:pt x="27" y="3"/>
                  </a:cubicBezTo>
                  <a:cubicBezTo>
                    <a:pt x="27" y="3"/>
                    <a:pt x="27" y="2"/>
                    <a:pt x="27" y="2"/>
                  </a:cubicBezTo>
                  <a:cubicBezTo>
                    <a:pt x="26" y="1"/>
                    <a:pt x="25" y="1"/>
                    <a:pt x="24" y="1"/>
                  </a:cubicBezTo>
                  <a:cubicBezTo>
                    <a:pt x="24" y="1"/>
                    <a:pt x="24" y="1"/>
                    <a:pt x="24" y="1"/>
                  </a:cubicBezTo>
                  <a:cubicBezTo>
                    <a:pt x="23" y="1"/>
                    <a:pt x="23" y="1"/>
                    <a:pt x="23" y="0"/>
                  </a:cubicBezTo>
                  <a:cubicBezTo>
                    <a:pt x="22" y="0"/>
                    <a:pt x="22" y="0"/>
                    <a:pt x="22" y="0"/>
                  </a:cubicBezTo>
                  <a:cubicBezTo>
                    <a:pt x="22" y="0"/>
                    <a:pt x="22" y="0"/>
                    <a:pt x="21" y="1"/>
                  </a:cubicBezTo>
                  <a:cubicBezTo>
                    <a:pt x="21" y="1"/>
                    <a:pt x="20" y="2"/>
                    <a:pt x="19" y="3"/>
                  </a:cubicBezTo>
                  <a:cubicBezTo>
                    <a:pt x="19" y="4"/>
                    <a:pt x="19" y="6"/>
                    <a:pt x="18" y="6"/>
                  </a:cubicBezTo>
                  <a:cubicBezTo>
                    <a:pt x="18" y="6"/>
                    <a:pt x="18" y="7"/>
                    <a:pt x="17" y="7"/>
                  </a:cubicBezTo>
                  <a:cubicBezTo>
                    <a:pt x="16" y="8"/>
                    <a:pt x="15" y="8"/>
                    <a:pt x="15" y="9"/>
                  </a:cubicBezTo>
                  <a:cubicBezTo>
                    <a:pt x="15" y="9"/>
                    <a:pt x="15" y="9"/>
                    <a:pt x="15" y="9"/>
                  </a:cubicBezTo>
                  <a:cubicBezTo>
                    <a:pt x="15" y="10"/>
                    <a:pt x="15" y="10"/>
                    <a:pt x="15" y="11"/>
                  </a:cubicBezTo>
                  <a:cubicBezTo>
                    <a:pt x="15" y="11"/>
                    <a:pt x="15" y="11"/>
                    <a:pt x="15" y="12"/>
                  </a:cubicBezTo>
                  <a:cubicBezTo>
                    <a:pt x="15" y="13"/>
                    <a:pt x="16" y="14"/>
                    <a:pt x="15" y="14"/>
                  </a:cubicBezTo>
                  <a:cubicBezTo>
                    <a:pt x="15" y="14"/>
                    <a:pt x="15" y="14"/>
                    <a:pt x="15" y="14"/>
                  </a:cubicBezTo>
                  <a:cubicBezTo>
                    <a:pt x="15" y="14"/>
                    <a:pt x="15" y="15"/>
                    <a:pt x="15" y="15"/>
                  </a:cubicBezTo>
                  <a:cubicBezTo>
                    <a:pt x="15" y="15"/>
                    <a:pt x="16" y="16"/>
                    <a:pt x="15" y="16"/>
                  </a:cubicBezTo>
                  <a:cubicBezTo>
                    <a:pt x="15" y="16"/>
                    <a:pt x="15" y="16"/>
                    <a:pt x="14" y="16"/>
                  </a:cubicBezTo>
                  <a:cubicBezTo>
                    <a:pt x="14" y="17"/>
                    <a:pt x="14" y="17"/>
                    <a:pt x="14" y="17"/>
                  </a:cubicBezTo>
                  <a:cubicBezTo>
                    <a:pt x="14" y="18"/>
                    <a:pt x="13" y="19"/>
                    <a:pt x="13" y="20"/>
                  </a:cubicBezTo>
                  <a:cubicBezTo>
                    <a:pt x="12" y="20"/>
                    <a:pt x="11" y="21"/>
                    <a:pt x="11" y="22"/>
                  </a:cubicBezTo>
                  <a:cubicBezTo>
                    <a:pt x="11" y="23"/>
                    <a:pt x="11" y="23"/>
                    <a:pt x="11" y="23"/>
                  </a:cubicBezTo>
                  <a:cubicBezTo>
                    <a:pt x="11" y="23"/>
                    <a:pt x="10" y="23"/>
                    <a:pt x="11" y="24"/>
                  </a:cubicBezTo>
                  <a:cubicBezTo>
                    <a:pt x="11" y="25"/>
                    <a:pt x="11" y="26"/>
                    <a:pt x="11" y="26"/>
                  </a:cubicBezTo>
                  <a:cubicBezTo>
                    <a:pt x="11" y="27"/>
                    <a:pt x="11" y="27"/>
                    <a:pt x="10" y="27"/>
                  </a:cubicBezTo>
                  <a:cubicBezTo>
                    <a:pt x="10" y="27"/>
                    <a:pt x="10" y="28"/>
                    <a:pt x="10" y="28"/>
                  </a:cubicBezTo>
                  <a:cubicBezTo>
                    <a:pt x="10" y="29"/>
                    <a:pt x="10" y="29"/>
                    <a:pt x="9" y="29"/>
                  </a:cubicBezTo>
                  <a:cubicBezTo>
                    <a:pt x="9" y="29"/>
                    <a:pt x="9" y="29"/>
                    <a:pt x="9" y="29"/>
                  </a:cubicBezTo>
                  <a:cubicBezTo>
                    <a:pt x="9" y="30"/>
                    <a:pt x="9" y="31"/>
                    <a:pt x="9" y="32"/>
                  </a:cubicBezTo>
                  <a:cubicBezTo>
                    <a:pt x="10" y="33"/>
                    <a:pt x="10" y="34"/>
                    <a:pt x="10" y="35"/>
                  </a:cubicBezTo>
                  <a:cubicBezTo>
                    <a:pt x="10" y="35"/>
                    <a:pt x="11" y="36"/>
                    <a:pt x="11" y="36"/>
                  </a:cubicBezTo>
                  <a:cubicBezTo>
                    <a:pt x="11" y="36"/>
                    <a:pt x="11" y="37"/>
                    <a:pt x="11" y="38"/>
                  </a:cubicBezTo>
                  <a:cubicBezTo>
                    <a:pt x="11" y="38"/>
                    <a:pt x="11" y="38"/>
                    <a:pt x="11" y="39"/>
                  </a:cubicBezTo>
                  <a:cubicBezTo>
                    <a:pt x="11" y="39"/>
                    <a:pt x="11" y="40"/>
                    <a:pt x="10" y="40"/>
                  </a:cubicBezTo>
                  <a:cubicBezTo>
                    <a:pt x="10" y="40"/>
                    <a:pt x="10" y="41"/>
                    <a:pt x="10" y="41"/>
                  </a:cubicBezTo>
                  <a:cubicBezTo>
                    <a:pt x="10" y="42"/>
                    <a:pt x="10" y="42"/>
                    <a:pt x="9" y="42"/>
                  </a:cubicBezTo>
                  <a:cubicBezTo>
                    <a:pt x="9" y="42"/>
                    <a:pt x="9" y="43"/>
                    <a:pt x="9" y="44"/>
                  </a:cubicBezTo>
                  <a:cubicBezTo>
                    <a:pt x="10" y="45"/>
                    <a:pt x="10" y="46"/>
                    <a:pt x="9" y="46"/>
                  </a:cubicBezTo>
                  <a:cubicBezTo>
                    <a:pt x="9" y="46"/>
                    <a:pt x="9" y="46"/>
                    <a:pt x="9" y="46"/>
                  </a:cubicBezTo>
                  <a:cubicBezTo>
                    <a:pt x="8" y="47"/>
                    <a:pt x="7" y="47"/>
                    <a:pt x="7" y="49"/>
                  </a:cubicBezTo>
                  <a:cubicBezTo>
                    <a:pt x="7" y="50"/>
                    <a:pt x="7" y="50"/>
                    <a:pt x="7" y="51"/>
                  </a:cubicBezTo>
                  <a:cubicBezTo>
                    <a:pt x="7" y="52"/>
                    <a:pt x="7" y="52"/>
                    <a:pt x="7" y="53"/>
                  </a:cubicBezTo>
                  <a:cubicBezTo>
                    <a:pt x="7" y="53"/>
                    <a:pt x="7" y="53"/>
                    <a:pt x="8" y="53"/>
                  </a:cubicBezTo>
                  <a:cubicBezTo>
                    <a:pt x="8" y="53"/>
                    <a:pt x="8" y="54"/>
                    <a:pt x="8" y="54"/>
                  </a:cubicBezTo>
                  <a:cubicBezTo>
                    <a:pt x="8" y="55"/>
                    <a:pt x="7" y="55"/>
                    <a:pt x="7" y="55"/>
                  </a:cubicBezTo>
                  <a:cubicBezTo>
                    <a:pt x="6" y="55"/>
                    <a:pt x="6" y="55"/>
                    <a:pt x="6" y="55"/>
                  </a:cubicBezTo>
                  <a:cubicBezTo>
                    <a:pt x="6" y="56"/>
                    <a:pt x="6" y="56"/>
                    <a:pt x="6" y="56"/>
                  </a:cubicBezTo>
                  <a:cubicBezTo>
                    <a:pt x="6" y="57"/>
                    <a:pt x="7" y="58"/>
                    <a:pt x="6" y="58"/>
                  </a:cubicBezTo>
                  <a:cubicBezTo>
                    <a:pt x="6" y="58"/>
                    <a:pt x="5" y="58"/>
                    <a:pt x="5" y="59"/>
                  </a:cubicBezTo>
                  <a:cubicBezTo>
                    <a:pt x="5" y="60"/>
                    <a:pt x="5" y="61"/>
                    <a:pt x="5" y="61"/>
                  </a:cubicBezTo>
                  <a:cubicBezTo>
                    <a:pt x="5" y="61"/>
                    <a:pt x="5" y="61"/>
                    <a:pt x="5" y="61"/>
                  </a:cubicBezTo>
                  <a:cubicBezTo>
                    <a:pt x="5" y="62"/>
                    <a:pt x="5" y="62"/>
                    <a:pt x="5" y="62"/>
                  </a:cubicBezTo>
                  <a:cubicBezTo>
                    <a:pt x="5" y="63"/>
                    <a:pt x="5" y="63"/>
                    <a:pt x="5" y="63"/>
                  </a:cubicBezTo>
                  <a:cubicBezTo>
                    <a:pt x="5" y="64"/>
                    <a:pt x="5" y="64"/>
                    <a:pt x="5" y="64"/>
                  </a:cubicBezTo>
                  <a:cubicBezTo>
                    <a:pt x="5" y="66"/>
                    <a:pt x="5" y="67"/>
                    <a:pt x="5" y="67"/>
                  </a:cubicBezTo>
                  <a:cubicBezTo>
                    <a:pt x="5" y="67"/>
                    <a:pt x="5" y="67"/>
                    <a:pt x="4" y="68"/>
                  </a:cubicBezTo>
                  <a:cubicBezTo>
                    <a:pt x="4" y="68"/>
                    <a:pt x="4" y="69"/>
                    <a:pt x="5" y="69"/>
                  </a:cubicBezTo>
                  <a:cubicBezTo>
                    <a:pt x="5" y="70"/>
                    <a:pt x="5" y="71"/>
                    <a:pt x="5" y="71"/>
                  </a:cubicBezTo>
                  <a:cubicBezTo>
                    <a:pt x="5" y="71"/>
                    <a:pt x="5" y="71"/>
                    <a:pt x="5" y="72"/>
                  </a:cubicBezTo>
                  <a:cubicBezTo>
                    <a:pt x="5" y="72"/>
                    <a:pt x="6" y="73"/>
                    <a:pt x="5" y="73"/>
                  </a:cubicBezTo>
                  <a:cubicBezTo>
                    <a:pt x="5" y="73"/>
                    <a:pt x="5" y="74"/>
                    <a:pt x="5" y="74"/>
                  </a:cubicBezTo>
                  <a:cubicBezTo>
                    <a:pt x="5" y="74"/>
                    <a:pt x="6" y="74"/>
                    <a:pt x="6" y="74"/>
                  </a:cubicBezTo>
                  <a:cubicBezTo>
                    <a:pt x="6" y="74"/>
                    <a:pt x="6" y="74"/>
                    <a:pt x="6" y="74"/>
                  </a:cubicBezTo>
                  <a:cubicBezTo>
                    <a:pt x="7" y="74"/>
                    <a:pt x="7" y="75"/>
                    <a:pt x="7" y="75"/>
                  </a:cubicBezTo>
                  <a:cubicBezTo>
                    <a:pt x="7" y="75"/>
                    <a:pt x="7" y="76"/>
                    <a:pt x="7" y="76"/>
                  </a:cubicBezTo>
                  <a:cubicBezTo>
                    <a:pt x="7" y="76"/>
                    <a:pt x="7" y="76"/>
                    <a:pt x="6" y="76"/>
                  </a:cubicBezTo>
                  <a:cubicBezTo>
                    <a:pt x="6" y="76"/>
                    <a:pt x="5" y="76"/>
                    <a:pt x="5" y="76"/>
                  </a:cubicBezTo>
                  <a:cubicBezTo>
                    <a:pt x="5" y="76"/>
                    <a:pt x="5" y="76"/>
                    <a:pt x="5" y="76"/>
                  </a:cubicBezTo>
                  <a:cubicBezTo>
                    <a:pt x="6" y="77"/>
                    <a:pt x="7" y="77"/>
                    <a:pt x="6" y="78"/>
                  </a:cubicBezTo>
                  <a:cubicBezTo>
                    <a:pt x="6" y="78"/>
                    <a:pt x="6" y="78"/>
                    <a:pt x="6" y="78"/>
                  </a:cubicBezTo>
                  <a:cubicBezTo>
                    <a:pt x="5" y="79"/>
                    <a:pt x="5" y="79"/>
                    <a:pt x="5" y="79"/>
                  </a:cubicBezTo>
                  <a:cubicBezTo>
                    <a:pt x="5" y="80"/>
                    <a:pt x="6" y="80"/>
                    <a:pt x="5" y="81"/>
                  </a:cubicBezTo>
                  <a:cubicBezTo>
                    <a:pt x="5" y="81"/>
                    <a:pt x="5" y="81"/>
                    <a:pt x="6" y="82"/>
                  </a:cubicBezTo>
                  <a:cubicBezTo>
                    <a:pt x="6" y="82"/>
                    <a:pt x="6" y="82"/>
                    <a:pt x="6" y="83"/>
                  </a:cubicBezTo>
                  <a:cubicBezTo>
                    <a:pt x="6" y="83"/>
                    <a:pt x="5" y="83"/>
                    <a:pt x="5" y="83"/>
                  </a:cubicBezTo>
                  <a:cubicBezTo>
                    <a:pt x="5" y="83"/>
                    <a:pt x="5" y="83"/>
                    <a:pt x="5" y="84"/>
                  </a:cubicBezTo>
                  <a:cubicBezTo>
                    <a:pt x="5" y="84"/>
                    <a:pt x="5" y="85"/>
                    <a:pt x="4" y="85"/>
                  </a:cubicBezTo>
                  <a:cubicBezTo>
                    <a:pt x="4" y="85"/>
                    <a:pt x="4" y="85"/>
                    <a:pt x="4" y="86"/>
                  </a:cubicBezTo>
                  <a:cubicBezTo>
                    <a:pt x="4" y="86"/>
                    <a:pt x="4" y="87"/>
                    <a:pt x="3" y="87"/>
                  </a:cubicBezTo>
                  <a:cubicBezTo>
                    <a:pt x="3" y="87"/>
                    <a:pt x="3" y="87"/>
                    <a:pt x="3" y="88"/>
                  </a:cubicBezTo>
                  <a:cubicBezTo>
                    <a:pt x="4" y="88"/>
                    <a:pt x="4" y="89"/>
                    <a:pt x="3" y="89"/>
                  </a:cubicBezTo>
                  <a:cubicBezTo>
                    <a:pt x="3" y="89"/>
                    <a:pt x="3" y="90"/>
                    <a:pt x="3" y="90"/>
                  </a:cubicBezTo>
                  <a:cubicBezTo>
                    <a:pt x="3" y="91"/>
                    <a:pt x="3" y="91"/>
                    <a:pt x="2" y="91"/>
                  </a:cubicBezTo>
                  <a:cubicBezTo>
                    <a:pt x="1" y="91"/>
                    <a:pt x="1" y="92"/>
                    <a:pt x="1" y="93"/>
                  </a:cubicBezTo>
                  <a:cubicBezTo>
                    <a:pt x="1" y="93"/>
                    <a:pt x="0" y="93"/>
                    <a:pt x="0" y="94"/>
                  </a:cubicBezTo>
                  <a:cubicBezTo>
                    <a:pt x="0" y="94"/>
                    <a:pt x="0" y="95"/>
                    <a:pt x="1" y="96"/>
                  </a:cubicBezTo>
                  <a:cubicBezTo>
                    <a:pt x="1" y="96"/>
                    <a:pt x="1" y="97"/>
                    <a:pt x="1" y="97"/>
                  </a:cubicBezTo>
                  <a:cubicBezTo>
                    <a:pt x="1" y="97"/>
                    <a:pt x="1" y="97"/>
                    <a:pt x="1" y="97"/>
                  </a:cubicBezTo>
                  <a:cubicBezTo>
                    <a:pt x="1" y="98"/>
                    <a:pt x="2" y="98"/>
                    <a:pt x="2" y="98"/>
                  </a:cubicBezTo>
                  <a:cubicBezTo>
                    <a:pt x="3" y="98"/>
                    <a:pt x="4" y="98"/>
                    <a:pt x="4" y="98"/>
                  </a:cubicBezTo>
                  <a:cubicBezTo>
                    <a:pt x="4" y="98"/>
                    <a:pt x="4" y="98"/>
                    <a:pt x="4" y="99"/>
                  </a:cubicBezTo>
                  <a:cubicBezTo>
                    <a:pt x="4" y="100"/>
                    <a:pt x="4" y="101"/>
                    <a:pt x="4" y="102"/>
                  </a:cubicBezTo>
                  <a:cubicBezTo>
                    <a:pt x="4" y="102"/>
                    <a:pt x="4" y="102"/>
                    <a:pt x="4" y="102"/>
                  </a:cubicBezTo>
                  <a:cubicBezTo>
                    <a:pt x="4" y="102"/>
                    <a:pt x="4" y="102"/>
                    <a:pt x="5" y="102"/>
                  </a:cubicBezTo>
                  <a:cubicBezTo>
                    <a:pt x="5" y="103"/>
                    <a:pt x="5" y="103"/>
                    <a:pt x="5" y="103"/>
                  </a:cubicBezTo>
                  <a:cubicBezTo>
                    <a:pt x="5" y="103"/>
                    <a:pt x="7" y="103"/>
                    <a:pt x="9" y="103"/>
                  </a:cubicBezTo>
                  <a:cubicBezTo>
                    <a:pt x="10" y="103"/>
                    <a:pt x="10" y="103"/>
                    <a:pt x="10" y="103"/>
                  </a:cubicBezTo>
                  <a:cubicBezTo>
                    <a:pt x="11" y="103"/>
                    <a:pt x="12" y="103"/>
                    <a:pt x="12" y="104"/>
                  </a:cubicBezTo>
                  <a:cubicBezTo>
                    <a:pt x="12" y="104"/>
                    <a:pt x="12" y="104"/>
                    <a:pt x="12" y="104"/>
                  </a:cubicBezTo>
                  <a:moveTo>
                    <a:pt x="14" y="106"/>
                  </a:moveTo>
                  <a:cubicBezTo>
                    <a:pt x="14" y="106"/>
                    <a:pt x="14" y="107"/>
                    <a:pt x="14" y="108"/>
                  </a:cubicBezTo>
                  <a:cubicBezTo>
                    <a:pt x="15" y="107"/>
                    <a:pt x="15" y="107"/>
                    <a:pt x="15" y="107"/>
                  </a:cubicBezTo>
                  <a:cubicBezTo>
                    <a:pt x="15" y="107"/>
                    <a:pt x="15" y="107"/>
                    <a:pt x="15" y="107"/>
                  </a:cubicBezTo>
                  <a:cubicBezTo>
                    <a:pt x="15" y="106"/>
                    <a:pt x="15" y="106"/>
                    <a:pt x="14" y="106"/>
                  </a:cubicBezTo>
                  <a:moveTo>
                    <a:pt x="19" y="115"/>
                  </a:moveTo>
                  <a:cubicBezTo>
                    <a:pt x="19" y="115"/>
                    <a:pt x="19" y="115"/>
                    <a:pt x="19" y="115"/>
                  </a:cubicBezTo>
                  <a:cubicBezTo>
                    <a:pt x="20" y="115"/>
                    <a:pt x="20" y="115"/>
                    <a:pt x="20" y="115"/>
                  </a:cubicBezTo>
                  <a:cubicBezTo>
                    <a:pt x="20" y="115"/>
                    <a:pt x="20" y="115"/>
                    <a:pt x="20" y="115"/>
                  </a:cubicBezTo>
                  <a:cubicBezTo>
                    <a:pt x="21" y="115"/>
                    <a:pt x="22" y="115"/>
                    <a:pt x="22" y="114"/>
                  </a:cubicBezTo>
                  <a:cubicBezTo>
                    <a:pt x="23" y="114"/>
                    <a:pt x="24" y="114"/>
                    <a:pt x="24" y="114"/>
                  </a:cubicBezTo>
                  <a:cubicBezTo>
                    <a:pt x="24" y="114"/>
                    <a:pt x="24" y="114"/>
                    <a:pt x="24" y="114"/>
                  </a:cubicBezTo>
                  <a:cubicBezTo>
                    <a:pt x="24" y="114"/>
                    <a:pt x="24" y="114"/>
                    <a:pt x="22" y="113"/>
                  </a:cubicBezTo>
                  <a:cubicBezTo>
                    <a:pt x="21" y="113"/>
                    <a:pt x="18" y="111"/>
                    <a:pt x="17" y="110"/>
                  </a:cubicBezTo>
                  <a:cubicBezTo>
                    <a:pt x="17" y="110"/>
                    <a:pt x="17" y="110"/>
                    <a:pt x="16" y="110"/>
                  </a:cubicBezTo>
                  <a:cubicBezTo>
                    <a:pt x="16" y="109"/>
                    <a:pt x="16" y="109"/>
                    <a:pt x="16" y="109"/>
                  </a:cubicBezTo>
                  <a:cubicBezTo>
                    <a:pt x="16" y="108"/>
                    <a:pt x="16" y="108"/>
                    <a:pt x="15" y="108"/>
                  </a:cubicBezTo>
                  <a:cubicBezTo>
                    <a:pt x="15" y="108"/>
                    <a:pt x="15" y="108"/>
                    <a:pt x="15" y="108"/>
                  </a:cubicBezTo>
                  <a:cubicBezTo>
                    <a:pt x="15" y="108"/>
                    <a:pt x="14" y="108"/>
                    <a:pt x="14" y="108"/>
                  </a:cubicBezTo>
                  <a:cubicBezTo>
                    <a:pt x="14" y="112"/>
                    <a:pt x="14" y="114"/>
                    <a:pt x="14" y="115"/>
                  </a:cubicBezTo>
                  <a:cubicBezTo>
                    <a:pt x="15" y="115"/>
                    <a:pt x="15" y="115"/>
                    <a:pt x="15" y="115"/>
                  </a:cubicBezTo>
                  <a:cubicBezTo>
                    <a:pt x="16" y="115"/>
                    <a:pt x="16" y="115"/>
                    <a:pt x="17" y="115"/>
                  </a:cubicBezTo>
                  <a:cubicBezTo>
                    <a:pt x="18" y="115"/>
                    <a:pt x="19" y="115"/>
                    <a:pt x="19" y="115"/>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7" name="Freeform 215">
              <a:extLst>
                <a:ext uri="{FF2B5EF4-FFF2-40B4-BE49-F238E27FC236}">
                  <a16:creationId xmlns:a16="http://schemas.microsoft.com/office/drawing/2014/main" id="{18294263-D996-403E-95B6-39E6554EAAC0}"/>
                </a:ext>
              </a:extLst>
            </p:cNvPr>
            <p:cNvSpPr>
              <a:spLocks noEditPoints="1"/>
            </p:cNvSpPr>
            <p:nvPr userDrawn="1"/>
          </p:nvSpPr>
          <p:spPr bwMode="auto">
            <a:xfrm>
              <a:off x="2352" y="3246"/>
              <a:ext cx="353" cy="696"/>
            </a:xfrm>
            <a:custGeom>
              <a:avLst/>
              <a:gdLst>
                <a:gd name="T0" fmla="*/ 15 w 59"/>
                <a:gd name="T1" fmla="*/ 104 h 115"/>
                <a:gd name="T2" fmla="*/ 13 w 59"/>
                <a:gd name="T3" fmla="*/ 99 h 115"/>
                <a:gd name="T4" fmla="*/ 15 w 59"/>
                <a:gd name="T5" fmla="*/ 95 h 115"/>
                <a:gd name="T6" fmla="*/ 19 w 59"/>
                <a:gd name="T7" fmla="*/ 90 h 115"/>
                <a:gd name="T8" fmla="*/ 23 w 59"/>
                <a:gd name="T9" fmla="*/ 84 h 115"/>
                <a:gd name="T10" fmla="*/ 18 w 59"/>
                <a:gd name="T11" fmla="*/ 79 h 115"/>
                <a:gd name="T12" fmla="*/ 24 w 59"/>
                <a:gd name="T13" fmla="*/ 73 h 115"/>
                <a:gd name="T14" fmla="*/ 25 w 59"/>
                <a:gd name="T15" fmla="*/ 68 h 115"/>
                <a:gd name="T16" fmla="*/ 29 w 59"/>
                <a:gd name="T17" fmla="*/ 68 h 115"/>
                <a:gd name="T18" fmla="*/ 27 w 59"/>
                <a:gd name="T19" fmla="*/ 67 h 115"/>
                <a:gd name="T20" fmla="*/ 25 w 59"/>
                <a:gd name="T21" fmla="*/ 65 h 115"/>
                <a:gd name="T22" fmla="*/ 27 w 59"/>
                <a:gd name="T23" fmla="*/ 62 h 115"/>
                <a:gd name="T24" fmla="*/ 33 w 59"/>
                <a:gd name="T25" fmla="*/ 60 h 115"/>
                <a:gd name="T26" fmla="*/ 33 w 59"/>
                <a:gd name="T27" fmla="*/ 56 h 115"/>
                <a:gd name="T28" fmla="*/ 42 w 59"/>
                <a:gd name="T29" fmla="*/ 54 h 115"/>
                <a:gd name="T30" fmla="*/ 50 w 59"/>
                <a:gd name="T31" fmla="*/ 47 h 115"/>
                <a:gd name="T32" fmla="*/ 48 w 59"/>
                <a:gd name="T33" fmla="*/ 43 h 115"/>
                <a:gd name="T34" fmla="*/ 45 w 59"/>
                <a:gd name="T35" fmla="*/ 39 h 115"/>
                <a:gd name="T36" fmla="*/ 45 w 59"/>
                <a:gd name="T37" fmla="*/ 37 h 115"/>
                <a:gd name="T38" fmla="*/ 46 w 59"/>
                <a:gd name="T39" fmla="*/ 28 h 115"/>
                <a:gd name="T40" fmla="*/ 57 w 59"/>
                <a:gd name="T41" fmla="*/ 17 h 115"/>
                <a:gd name="T42" fmla="*/ 56 w 59"/>
                <a:gd name="T43" fmla="*/ 11 h 115"/>
                <a:gd name="T44" fmla="*/ 55 w 59"/>
                <a:gd name="T45" fmla="*/ 16 h 115"/>
                <a:gd name="T46" fmla="*/ 51 w 59"/>
                <a:gd name="T47" fmla="*/ 17 h 115"/>
                <a:gd name="T48" fmla="*/ 48 w 59"/>
                <a:gd name="T49" fmla="*/ 18 h 115"/>
                <a:gd name="T50" fmla="*/ 44 w 59"/>
                <a:gd name="T51" fmla="*/ 17 h 115"/>
                <a:gd name="T52" fmla="*/ 47 w 59"/>
                <a:gd name="T53" fmla="*/ 11 h 115"/>
                <a:gd name="T54" fmla="*/ 37 w 59"/>
                <a:gd name="T55" fmla="*/ 6 h 115"/>
                <a:gd name="T56" fmla="*/ 30 w 59"/>
                <a:gd name="T57" fmla="*/ 0 h 115"/>
                <a:gd name="T58" fmla="*/ 27 w 59"/>
                <a:gd name="T59" fmla="*/ 2 h 115"/>
                <a:gd name="T60" fmla="*/ 22 w 59"/>
                <a:gd name="T61" fmla="*/ 0 h 115"/>
                <a:gd name="T62" fmla="*/ 17 w 59"/>
                <a:gd name="T63" fmla="*/ 7 h 115"/>
                <a:gd name="T64" fmla="*/ 15 w 59"/>
                <a:gd name="T65" fmla="*/ 12 h 115"/>
                <a:gd name="T66" fmla="*/ 15 w 59"/>
                <a:gd name="T67" fmla="*/ 16 h 115"/>
                <a:gd name="T68" fmla="*/ 11 w 59"/>
                <a:gd name="T69" fmla="*/ 22 h 115"/>
                <a:gd name="T70" fmla="*/ 10 w 59"/>
                <a:gd name="T71" fmla="*/ 27 h 115"/>
                <a:gd name="T72" fmla="*/ 9 w 59"/>
                <a:gd name="T73" fmla="*/ 32 h 115"/>
                <a:gd name="T74" fmla="*/ 11 w 59"/>
                <a:gd name="T75" fmla="*/ 39 h 115"/>
                <a:gd name="T76" fmla="*/ 9 w 59"/>
                <a:gd name="T77" fmla="*/ 44 h 115"/>
                <a:gd name="T78" fmla="*/ 7 w 59"/>
                <a:gd name="T79" fmla="*/ 51 h 115"/>
                <a:gd name="T80" fmla="*/ 7 w 59"/>
                <a:gd name="T81" fmla="*/ 55 h 115"/>
                <a:gd name="T82" fmla="*/ 5 w 59"/>
                <a:gd name="T83" fmla="*/ 59 h 115"/>
                <a:gd name="T84" fmla="*/ 5 w 59"/>
                <a:gd name="T85" fmla="*/ 63 h 115"/>
                <a:gd name="T86" fmla="*/ 5 w 59"/>
                <a:gd name="T87" fmla="*/ 69 h 115"/>
                <a:gd name="T88" fmla="*/ 5 w 59"/>
                <a:gd name="T89" fmla="*/ 74 h 115"/>
                <a:gd name="T90" fmla="*/ 7 w 59"/>
                <a:gd name="T91" fmla="*/ 76 h 115"/>
                <a:gd name="T92" fmla="*/ 6 w 59"/>
                <a:gd name="T93" fmla="*/ 78 h 115"/>
                <a:gd name="T94" fmla="*/ 6 w 59"/>
                <a:gd name="T95" fmla="*/ 82 h 115"/>
                <a:gd name="T96" fmla="*/ 4 w 59"/>
                <a:gd name="T97" fmla="*/ 85 h 115"/>
                <a:gd name="T98" fmla="*/ 3 w 59"/>
                <a:gd name="T99" fmla="*/ 89 h 115"/>
                <a:gd name="T100" fmla="*/ 0 w 59"/>
                <a:gd name="T101" fmla="*/ 94 h 115"/>
                <a:gd name="T102" fmla="*/ 2 w 59"/>
                <a:gd name="T103" fmla="*/ 98 h 115"/>
                <a:gd name="T104" fmla="*/ 4 w 59"/>
                <a:gd name="T105" fmla="*/ 102 h 115"/>
                <a:gd name="T106" fmla="*/ 10 w 59"/>
                <a:gd name="T107" fmla="*/ 103 h 115"/>
                <a:gd name="T108" fmla="*/ 14 w 59"/>
                <a:gd name="T109" fmla="*/ 108 h 115"/>
                <a:gd name="T110" fmla="*/ 19 w 59"/>
                <a:gd name="T111" fmla="*/ 115 h 115"/>
                <a:gd name="T112" fmla="*/ 22 w 59"/>
                <a:gd name="T113" fmla="*/ 114 h 115"/>
                <a:gd name="T114" fmla="*/ 17 w 59"/>
                <a:gd name="T115" fmla="*/ 110 h 115"/>
                <a:gd name="T116" fmla="*/ 15 w 59"/>
                <a:gd name="T117" fmla="*/ 108 h 115"/>
                <a:gd name="T118" fmla="*/ 17 w 59"/>
                <a:gd name="T119"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9" h="115">
                  <a:moveTo>
                    <a:pt x="12" y="104"/>
                  </a:moveTo>
                  <a:cubicBezTo>
                    <a:pt x="13" y="104"/>
                    <a:pt x="13" y="104"/>
                    <a:pt x="14" y="104"/>
                  </a:cubicBezTo>
                  <a:cubicBezTo>
                    <a:pt x="14" y="104"/>
                    <a:pt x="14" y="104"/>
                    <a:pt x="15" y="104"/>
                  </a:cubicBezTo>
                  <a:cubicBezTo>
                    <a:pt x="15" y="104"/>
                    <a:pt x="15" y="104"/>
                    <a:pt x="15" y="104"/>
                  </a:cubicBezTo>
                  <a:cubicBezTo>
                    <a:pt x="15" y="104"/>
                    <a:pt x="14" y="103"/>
                    <a:pt x="14" y="103"/>
                  </a:cubicBezTo>
                  <a:cubicBezTo>
                    <a:pt x="13" y="102"/>
                    <a:pt x="13" y="102"/>
                    <a:pt x="13" y="101"/>
                  </a:cubicBezTo>
                  <a:cubicBezTo>
                    <a:pt x="13" y="101"/>
                    <a:pt x="13" y="101"/>
                    <a:pt x="13" y="100"/>
                  </a:cubicBezTo>
                  <a:cubicBezTo>
                    <a:pt x="13" y="100"/>
                    <a:pt x="13" y="100"/>
                    <a:pt x="13" y="99"/>
                  </a:cubicBezTo>
                  <a:cubicBezTo>
                    <a:pt x="13" y="99"/>
                    <a:pt x="13" y="99"/>
                    <a:pt x="13" y="99"/>
                  </a:cubicBezTo>
                  <a:cubicBezTo>
                    <a:pt x="13" y="98"/>
                    <a:pt x="13" y="97"/>
                    <a:pt x="13" y="96"/>
                  </a:cubicBezTo>
                  <a:cubicBezTo>
                    <a:pt x="14" y="96"/>
                    <a:pt x="14" y="96"/>
                    <a:pt x="14" y="96"/>
                  </a:cubicBezTo>
                  <a:cubicBezTo>
                    <a:pt x="14" y="95"/>
                    <a:pt x="15" y="95"/>
                    <a:pt x="15" y="95"/>
                  </a:cubicBezTo>
                  <a:cubicBezTo>
                    <a:pt x="15" y="95"/>
                    <a:pt x="15" y="95"/>
                    <a:pt x="15" y="95"/>
                  </a:cubicBezTo>
                  <a:cubicBezTo>
                    <a:pt x="16" y="95"/>
                    <a:pt x="17" y="95"/>
                    <a:pt x="17" y="93"/>
                  </a:cubicBezTo>
                  <a:cubicBezTo>
                    <a:pt x="17" y="92"/>
                    <a:pt x="18" y="91"/>
                    <a:pt x="19" y="90"/>
                  </a:cubicBezTo>
                  <a:cubicBezTo>
                    <a:pt x="19" y="90"/>
                    <a:pt x="19" y="90"/>
                    <a:pt x="19" y="90"/>
                  </a:cubicBezTo>
                  <a:cubicBezTo>
                    <a:pt x="19" y="89"/>
                    <a:pt x="20" y="89"/>
                    <a:pt x="21" y="89"/>
                  </a:cubicBezTo>
                  <a:cubicBezTo>
                    <a:pt x="21" y="88"/>
                    <a:pt x="22" y="87"/>
                    <a:pt x="22" y="87"/>
                  </a:cubicBezTo>
                  <a:cubicBezTo>
                    <a:pt x="22" y="87"/>
                    <a:pt x="22" y="86"/>
                    <a:pt x="22" y="85"/>
                  </a:cubicBezTo>
                  <a:cubicBezTo>
                    <a:pt x="23" y="85"/>
                    <a:pt x="23" y="85"/>
                    <a:pt x="23" y="84"/>
                  </a:cubicBezTo>
                  <a:cubicBezTo>
                    <a:pt x="23" y="84"/>
                    <a:pt x="22" y="84"/>
                    <a:pt x="21" y="84"/>
                  </a:cubicBezTo>
                  <a:cubicBezTo>
                    <a:pt x="21" y="84"/>
                    <a:pt x="20" y="84"/>
                    <a:pt x="20" y="84"/>
                  </a:cubicBezTo>
                  <a:cubicBezTo>
                    <a:pt x="20" y="84"/>
                    <a:pt x="18" y="83"/>
                    <a:pt x="18" y="81"/>
                  </a:cubicBezTo>
                  <a:cubicBezTo>
                    <a:pt x="17" y="81"/>
                    <a:pt x="17" y="80"/>
                    <a:pt x="18" y="79"/>
                  </a:cubicBezTo>
                  <a:cubicBezTo>
                    <a:pt x="18" y="78"/>
                    <a:pt x="20" y="76"/>
                    <a:pt x="23" y="76"/>
                  </a:cubicBezTo>
                  <a:cubicBezTo>
                    <a:pt x="23" y="76"/>
                    <a:pt x="23" y="76"/>
                    <a:pt x="23" y="76"/>
                  </a:cubicBezTo>
                  <a:cubicBezTo>
                    <a:pt x="23" y="75"/>
                    <a:pt x="23" y="75"/>
                    <a:pt x="23" y="75"/>
                  </a:cubicBezTo>
                  <a:cubicBezTo>
                    <a:pt x="24" y="74"/>
                    <a:pt x="24" y="74"/>
                    <a:pt x="24" y="73"/>
                  </a:cubicBezTo>
                  <a:cubicBezTo>
                    <a:pt x="24" y="72"/>
                    <a:pt x="24" y="70"/>
                    <a:pt x="25" y="70"/>
                  </a:cubicBezTo>
                  <a:cubicBezTo>
                    <a:pt x="26" y="70"/>
                    <a:pt x="26" y="69"/>
                    <a:pt x="26" y="69"/>
                  </a:cubicBezTo>
                  <a:cubicBezTo>
                    <a:pt x="26" y="69"/>
                    <a:pt x="26" y="69"/>
                    <a:pt x="26" y="69"/>
                  </a:cubicBezTo>
                  <a:cubicBezTo>
                    <a:pt x="26" y="69"/>
                    <a:pt x="25" y="69"/>
                    <a:pt x="25" y="68"/>
                  </a:cubicBezTo>
                  <a:cubicBezTo>
                    <a:pt x="25" y="68"/>
                    <a:pt x="26" y="68"/>
                    <a:pt x="26" y="68"/>
                  </a:cubicBezTo>
                  <a:cubicBezTo>
                    <a:pt x="27" y="68"/>
                    <a:pt x="27" y="68"/>
                    <a:pt x="27" y="68"/>
                  </a:cubicBezTo>
                  <a:cubicBezTo>
                    <a:pt x="28" y="68"/>
                    <a:pt x="28" y="69"/>
                    <a:pt x="28" y="69"/>
                  </a:cubicBezTo>
                  <a:cubicBezTo>
                    <a:pt x="28" y="69"/>
                    <a:pt x="29" y="68"/>
                    <a:pt x="29" y="68"/>
                  </a:cubicBezTo>
                  <a:cubicBezTo>
                    <a:pt x="29" y="67"/>
                    <a:pt x="29" y="67"/>
                    <a:pt x="29" y="67"/>
                  </a:cubicBezTo>
                  <a:cubicBezTo>
                    <a:pt x="29" y="66"/>
                    <a:pt x="29" y="66"/>
                    <a:pt x="28" y="66"/>
                  </a:cubicBezTo>
                  <a:cubicBezTo>
                    <a:pt x="28" y="66"/>
                    <a:pt x="28" y="67"/>
                    <a:pt x="28" y="67"/>
                  </a:cubicBezTo>
                  <a:cubicBezTo>
                    <a:pt x="28" y="67"/>
                    <a:pt x="27" y="67"/>
                    <a:pt x="27" y="67"/>
                  </a:cubicBezTo>
                  <a:cubicBezTo>
                    <a:pt x="27" y="67"/>
                    <a:pt x="26" y="67"/>
                    <a:pt x="26" y="67"/>
                  </a:cubicBezTo>
                  <a:cubicBezTo>
                    <a:pt x="26" y="67"/>
                    <a:pt x="26" y="66"/>
                    <a:pt x="25" y="66"/>
                  </a:cubicBezTo>
                  <a:cubicBezTo>
                    <a:pt x="25" y="66"/>
                    <a:pt x="25" y="66"/>
                    <a:pt x="25" y="66"/>
                  </a:cubicBezTo>
                  <a:cubicBezTo>
                    <a:pt x="25" y="66"/>
                    <a:pt x="25" y="65"/>
                    <a:pt x="25" y="65"/>
                  </a:cubicBezTo>
                  <a:cubicBezTo>
                    <a:pt x="25" y="65"/>
                    <a:pt x="25" y="64"/>
                    <a:pt x="25" y="64"/>
                  </a:cubicBezTo>
                  <a:cubicBezTo>
                    <a:pt x="25" y="64"/>
                    <a:pt x="24" y="62"/>
                    <a:pt x="25" y="61"/>
                  </a:cubicBezTo>
                  <a:cubicBezTo>
                    <a:pt x="25" y="61"/>
                    <a:pt x="25" y="61"/>
                    <a:pt x="25" y="61"/>
                  </a:cubicBezTo>
                  <a:cubicBezTo>
                    <a:pt x="26" y="61"/>
                    <a:pt x="26" y="61"/>
                    <a:pt x="27" y="62"/>
                  </a:cubicBezTo>
                  <a:cubicBezTo>
                    <a:pt x="28" y="62"/>
                    <a:pt x="29" y="62"/>
                    <a:pt x="30" y="62"/>
                  </a:cubicBezTo>
                  <a:cubicBezTo>
                    <a:pt x="30" y="62"/>
                    <a:pt x="30" y="62"/>
                    <a:pt x="30" y="62"/>
                  </a:cubicBezTo>
                  <a:cubicBezTo>
                    <a:pt x="32" y="62"/>
                    <a:pt x="33" y="61"/>
                    <a:pt x="33" y="61"/>
                  </a:cubicBezTo>
                  <a:cubicBezTo>
                    <a:pt x="33" y="61"/>
                    <a:pt x="33" y="61"/>
                    <a:pt x="33" y="60"/>
                  </a:cubicBezTo>
                  <a:cubicBezTo>
                    <a:pt x="32" y="60"/>
                    <a:pt x="32" y="59"/>
                    <a:pt x="33" y="58"/>
                  </a:cubicBezTo>
                  <a:cubicBezTo>
                    <a:pt x="33" y="58"/>
                    <a:pt x="34" y="58"/>
                    <a:pt x="34" y="57"/>
                  </a:cubicBezTo>
                  <a:cubicBezTo>
                    <a:pt x="34" y="57"/>
                    <a:pt x="33" y="57"/>
                    <a:pt x="33" y="57"/>
                  </a:cubicBezTo>
                  <a:cubicBezTo>
                    <a:pt x="33" y="57"/>
                    <a:pt x="33" y="56"/>
                    <a:pt x="33" y="56"/>
                  </a:cubicBezTo>
                  <a:cubicBezTo>
                    <a:pt x="33" y="56"/>
                    <a:pt x="33" y="55"/>
                    <a:pt x="33" y="55"/>
                  </a:cubicBezTo>
                  <a:cubicBezTo>
                    <a:pt x="33" y="55"/>
                    <a:pt x="34" y="54"/>
                    <a:pt x="34" y="55"/>
                  </a:cubicBezTo>
                  <a:cubicBezTo>
                    <a:pt x="34" y="55"/>
                    <a:pt x="34" y="55"/>
                    <a:pt x="36" y="55"/>
                  </a:cubicBezTo>
                  <a:cubicBezTo>
                    <a:pt x="37" y="55"/>
                    <a:pt x="39" y="55"/>
                    <a:pt x="42" y="54"/>
                  </a:cubicBezTo>
                  <a:cubicBezTo>
                    <a:pt x="45" y="54"/>
                    <a:pt x="47" y="52"/>
                    <a:pt x="47" y="52"/>
                  </a:cubicBezTo>
                  <a:cubicBezTo>
                    <a:pt x="47" y="51"/>
                    <a:pt x="48" y="50"/>
                    <a:pt x="49" y="49"/>
                  </a:cubicBezTo>
                  <a:cubicBezTo>
                    <a:pt x="49" y="49"/>
                    <a:pt x="49" y="48"/>
                    <a:pt x="50" y="48"/>
                  </a:cubicBezTo>
                  <a:cubicBezTo>
                    <a:pt x="50" y="48"/>
                    <a:pt x="50" y="47"/>
                    <a:pt x="50" y="47"/>
                  </a:cubicBezTo>
                  <a:cubicBezTo>
                    <a:pt x="49" y="47"/>
                    <a:pt x="49" y="46"/>
                    <a:pt x="48" y="46"/>
                  </a:cubicBezTo>
                  <a:cubicBezTo>
                    <a:pt x="48" y="46"/>
                    <a:pt x="48" y="46"/>
                    <a:pt x="47" y="45"/>
                  </a:cubicBezTo>
                  <a:cubicBezTo>
                    <a:pt x="47" y="45"/>
                    <a:pt x="47" y="44"/>
                    <a:pt x="48" y="43"/>
                  </a:cubicBezTo>
                  <a:cubicBezTo>
                    <a:pt x="48" y="43"/>
                    <a:pt x="48" y="43"/>
                    <a:pt x="48" y="43"/>
                  </a:cubicBezTo>
                  <a:cubicBezTo>
                    <a:pt x="48" y="42"/>
                    <a:pt x="47" y="42"/>
                    <a:pt x="46" y="42"/>
                  </a:cubicBezTo>
                  <a:cubicBezTo>
                    <a:pt x="45" y="42"/>
                    <a:pt x="44" y="41"/>
                    <a:pt x="44" y="41"/>
                  </a:cubicBezTo>
                  <a:cubicBezTo>
                    <a:pt x="44" y="40"/>
                    <a:pt x="44" y="40"/>
                    <a:pt x="44" y="40"/>
                  </a:cubicBezTo>
                  <a:cubicBezTo>
                    <a:pt x="44" y="39"/>
                    <a:pt x="45" y="39"/>
                    <a:pt x="45" y="39"/>
                  </a:cubicBezTo>
                  <a:cubicBezTo>
                    <a:pt x="45" y="39"/>
                    <a:pt x="45" y="39"/>
                    <a:pt x="45" y="39"/>
                  </a:cubicBezTo>
                  <a:cubicBezTo>
                    <a:pt x="46" y="39"/>
                    <a:pt x="45" y="38"/>
                    <a:pt x="45" y="38"/>
                  </a:cubicBezTo>
                  <a:cubicBezTo>
                    <a:pt x="45" y="38"/>
                    <a:pt x="45" y="38"/>
                    <a:pt x="45" y="38"/>
                  </a:cubicBezTo>
                  <a:cubicBezTo>
                    <a:pt x="45" y="38"/>
                    <a:pt x="44" y="38"/>
                    <a:pt x="45" y="37"/>
                  </a:cubicBezTo>
                  <a:cubicBezTo>
                    <a:pt x="45" y="36"/>
                    <a:pt x="45" y="35"/>
                    <a:pt x="45" y="35"/>
                  </a:cubicBezTo>
                  <a:cubicBezTo>
                    <a:pt x="45" y="34"/>
                    <a:pt x="45" y="34"/>
                    <a:pt x="45" y="33"/>
                  </a:cubicBezTo>
                  <a:cubicBezTo>
                    <a:pt x="45" y="31"/>
                    <a:pt x="46" y="30"/>
                    <a:pt x="46" y="30"/>
                  </a:cubicBezTo>
                  <a:cubicBezTo>
                    <a:pt x="46" y="29"/>
                    <a:pt x="46" y="28"/>
                    <a:pt x="46" y="28"/>
                  </a:cubicBezTo>
                  <a:cubicBezTo>
                    <a:pt x="46" y="27"/>
                    <a:pt x="47" y="26"/>
                    <a:pt x="48" y="25"/>
                  </a:cubicBezTo>
                  <a:cubicBezTo>
                    <a:pt x="49" y="25"/>
                    <a:pt x="49" y="24"/>
                    <a:pt x="50" y="23"/>
                  </a:cubicBezTo>
                  <a:cubicBezTo>
                    <a:pt x="51" y="21"/>
                    <a:pt x="54" y="18"/>
                    <a:pt x="55" y="18"/>
                  </a:cubicBezTo>
                  <a:cubicBezTo>
                    <a:pt x="55" y="17"/>
                    <a:pt x="56" y="17"/>
                    <a:pt x="57" y="17"/>
                  </a:cubicBezTo>
                  <a:cubicBezTo>
                    <a:pt x="57" y="17"/>
                    <a:pt x="58" y="16"/>
                    <a:pt x="58" y="16"/>
                  </a:cubicBezTo>
                  <a:cubicBezTo>
                    <a:pt x="59" y="15"/>
                    <a:pt x="58" y="12"/>
                    <a:pt x="58" y="12"/>
                  </a:cubicBezTo>
                  <a:cubicBezTo>
                    <a:pt x="58" y="12"/>
                    <a:pt x="58" y="11"/>
                    <a:pt x="57" y="11"/>
                  </a:cubicBezTo>
                  <a:cubicBezTo>
                    <a:pt x="57" y="11"/>
                    <a:pt x="56" y="11"/>
                    <a:pt x="56" y="11"/>
                  </a:cubicBezTo>
                  <a:cubicBezTo>
                    <a:pt x="56" y="11"/>
                    <a:pt x="56" y="12"/>
                    <a:pt x="56" y="12"/>
                  </a:cubicBezTo>
                  <a:cubicBezTo>
                    <a:pt x="56" y="13"/>
                    <a:pt x="56" y="15"/>
                    <a:pt x="55" y="16"/>
                  </a:cubicBezTo>
                  <a:cubicBezTo>
                    <a:pt x="55" y="16"/>
                    <a:pt x="55" y="16"/>
                    <a:pt x="55" y="16"/>
                  </a:cubicBezTo>
                  <a:cubicBezTo>
                    <a:pt x="55" y="16"/>
                    <a:pt x="55" y="16"/>
                    <a:pt x="55" y="16"/>
                  </a:cubicBezTo>
                  <a:cubicBezTo>
                    <a:pt x="55" y="16"/>
                    <a:pt x="55" y="16"/>
                    <a:pt x="55" y="16"/>
                  </a:cubicBezTo>
                  <a:cubicBezTo>
                    <a:pt x="54" y="16"/>
                    <a:pt x="54" y="16"/>
                    <a:pt x="54" y="17"/>
                  </a:cubicBezTo>
                  <a:cubicBezTo>
                    <a:pt x="53" y="17"/>
                    <a:pt x="53" y="17"/>
                    <a:pt x="52" y="17"/>
                  </a:cubicBezTo>
                  <a:cubicBezTo>
                    <a:pt x="52" y="17"/>
                    <a:pt x="52" y="17"/>
                    <a:pt x="51" y="17"/>
                  </a:cubicBezTo>
                  <a:cubicBezTo>
                    <a:pt x="51" y="18"/>
                    <a:pt x="51" y="18"/>
                    <a:pt x="50" y="18"/>
                  </a:cubicBezTo>
                  <a:cubicBezTo>
                    <a:pt x="50" y="18"/>
                    <a:pt x="50" y="18"/>
                    <a:pt x="50" y="18"/>
                  </a:cubicBezTo>
                  <a:cubicBezTo>
                    <a:pt x="50" y="18"/>
                    <a:pt x="49" y="17"/>
                    <a:pt x="49" y="17"/>
                  </a:cubicBezTo>
                  <a:cubicBezTo>
                    <a:pt x="49" y="17"/>
                    <a:pt x="49" y="18"/>
                    <a:pt x="48" y="18"/>
                  </a:cubicBezTo>
                  <a:cubicBezTo>
                    <a:pt x="48" y="18"/>
                    <a:pt x="48" y="18"/>
                    <a:pt x="48" y="18"/>
                  </a:cubicBezTo>
                  <a:cubicBezTo>
                    <a:pt x="47" y="18"/>
                    <a:pt x="47" y="18"/>
                    <a:pt x="47" y="17"/>
                  </a:cubicBezTo>
                  <a:cubicBezTo>
                    <a:pt x="47" y="17"/>
                    <a:pt x="46" y="17"/>
                    <a:pt x="46" y="17"/>
                  </a:cubicBezTo>
                  <a:cubicBezTo>
                    <a:pt x="45" y="17"/>
                    <a:pt x="44" y="17"/>
                    <a:pt x="44" y="17"/>
                  </a:cubicBezTo>
                  <a:cubicBezTo>
                    <a:pt x="44" y="16"/>
                    <a:pt x="44" y="16"/>
                    <a:pt x="44" y="16"/>
                  </a:cubicBezTo>
                  <a:cubicBezTo>
                    <a:pt x="45" y="16"/>
                    <a:pt x="45" y="16"/>
                    <a:pt x="45" y="15"/>
                  </a:cubicBezTo>
                  <a:cubicBezTo>
                    <a:pt x="45" y="14"/>
                    <a:pt x="46" y="13"/>
                    <a:pt x="47" y="12"/>
                  </a:cubicBezTo>
                  <a:cubicBezTo>
                    <a:pt x="47" y="12"/>
                    <a:pt x="47" y="11"/>
                    <a:pt x="47" y="11"/>
                  </a:cubicBezTo>
                  <a:cubicBezTo>
                    <a:pt x="47" y="11"/>
                    <a:pt x="46" y="10"/>
                    <a:pt x="45" y="10"/>
                  </a:cubicBezTo>
                  <a:cubicBezTo>
                    <a:pt x="44" y="9"/>
                    <a:pt x="42" y="9"/>
                    <a:pt x="42" y="8"/>
                  </a:cubicBezTo>
                  <a:cubicBezTo>
                    <a:pt x="41" y="8"/>
                    <a:pt x="41" y="7"/>
                    <a:pt x="39" y="7"/>
                  </a:cubicBezTo>
                  <a:cubicBezTo>
                    <a:pt x="38" y="7"/>
                    <a:pt x="37" y="6"/>
                    <a:pt x="37" y="6"/>
                  </a:cubicBezTo>
                  <a:cubicBezTo>
                    <a:pt x="36" y="5"/>
                    <a:pt x="36" y="5"/>
                    <a:pt x="36" y="5"/>
                  </a:cubicBezTo>
                  <a:cubicBezTo>
                    <a:pt x="34" y="4"/>
                    <a:pt x="32" y="2"/>
                    <a:pt x="31" y="0"/>
                  </a:cubicBezTo>
                  <a:cubicBezTo>
                    <a:pt x="31" y="0"/>
                    <a:pt x="31" y="0"/>
                    <a:pt x="31" y="0"/>
                  </a:cubicBezTo>
                  <a:cubicBezTo>
                    <a:pt x="31" y="0"/>
                    <a:pt x="30" y="0"/>
                    <a:pt x="30" y="0"/>
                  </a:cubicBezTo>
                  <a:cubicBezTo>
                    <a:pt x="29" y="0"/>
                    <a:pt x="29" y="0"/>
                    <a:pt x="29" y="0"/>
                  </a:cubicBezTo>
                  <a:cubicBezTo>
                    <a:pt x="29" y="1"/>
                    <a:pt x="29" y="1"/>
                    <a:pt x="28" y="1"/>
                  </a:cubicBezTo>
                  <a:cubicBezTo>
                    <a:pt x="28" y="2"/>
                    <a:pt x="28" y="3"/>
                    <a:pt x="27" y="3"/>
                  </a:cubicBezTo>
                  <a:cubicBezTo>
                    <a:pt x="27" y="3"/>
                    <a:pt x="27" y="2"/>
                    <a:pt x="27" y="2"/>
                  </a:cubicBezTo>
                  <a:cubicBezTo>
                    <a:pt x="26" y="1"/>
                    <a:pt x="25" y="1"/>
                    <a:pt x="24" y="1"/>
                  </a:cubicBezTo>
                  <a:cubicBezTo>
                    <a:pt x="24" y="1"/>
                    <a:pt x="24" y="1"/>
                    <a:pt x="24" y="1"/>
                  </a:cubicBezTo>
                  <a:cubicBezTo>
                    <a:pt x="23" y="1"/>
                    <a:pt x="23" y="1"/>
                    <a:pt x="23" y="0"/>
                  </a:cubicBezTo>
                  <a:cubicBezTo>
                    <a:pt x="22" y="0"/>
                    <a:pt x="22" y="0"/>
                    <a:pt x="22" y="0"/>
                  </a:cubicBezTo>
                  <a:cubicBezTo>
                    <a:pt x="22" y="0"/>
                    <a:pt x="22" y="0"/>
                    <a:pt x="21" y="1"/>
                  </a:cubicBezTo>
                  <a:cubicBezTo>
                    <a:pt x="21" y="1"/>
                    <a:pt x="20" y="2"/>
                    <a:pt x="19" y="3"/>
                  </a:cubicBezTo>
                  <a:cubicBezTo>
                    <a:pt x="19" y="4"/>
                    <a:pt x="19" y="6"/>
                    <a:pt x="18" y="6"/>
                  </a:cubicBezTo>
                  <a:cubicBezTo>
                    <a:pt x="18" y="6"/>
                    <a:pt x="18" y="7"/>
                    <a:pt x="17" y="7"/>
                  </a:cubicBezTo>
                  <a:cubicBezTo>
                    <a:pt x="16" y="8"/>
                    <a:pt x="15" y="8"/>
                    <a:pt x="15" y="9"/>
                  </a:cubicBezTo>
                  <a:cubicBezTo>
                    <a:pt x="15" y="9"/>
                    <a:pt x="15" y="9"/>
                    <a:pt x="15" y="9"/>
                  </a:cubicBezTo>
                  <a:cubicBezTo>
                    <a:pt x="15" y="10"/>
                    <a:pt x="15" y="10"/>
                    <a:pt x="15" y="11"/>
                  </a:cubicBezTo>
                  <a:cubicBezTo>
                    <a:pt x="15" y="11"/>
                    <a:pt x="15" y="11"/>
                    <a:pt x="15" y="12"/>
                  </a:cubicBezTo>
                  <a:cubicBezTo>
                    <a:pt x="15" y="13"/>
                    <a:pt x="16" y="14"/>
                    <a:pt x="15" y="14"/>
                  </a:cubicBezTo>
                  <a:cubicBezTo>
                    <a:pt x="15" y="14"/>
                    <a:pt x="15" y="14"/>
                    <a:pt x="15" y="14"/>
                  </a:cubicBezTo>
                  <a:cubicBezTo>
                    <a:pt x="15" y="14"/>
                    <a:pt x="15" y="15"/>
                    <a:pt x="15" y="15"/>
                  </a:cubicBezTo>
                  <a:cubicBezTo>
                    <a:pt x="15" y="15"/>
                    <a:pt x="16" y="16"/>
                    <a:pt x="15" y="16"/>
                  </a:cubicBezTo>
                  <a:cubicBezTo>
                    <a:pt x="15" y="16"/>
                    <a:pt x="15" y="16"/>
                    <a:pt x="14" y="16"/>
                  </a:cubicBezTo>
                  <a:cubicBezTo>
                    <a:pt x="14" y="17"/>
                    <a:pt x="14" y="17"/>
                    <a:pt x="14" y="17"/>
                  </a:cubicBezTo>
                  <a:cubicBezTo>
                    <a:pt x="14" y="18"/>
                    <a:pt x="13" y="19"/>
                    <a:pt x="13" y="20"/>
                  </a:cubicBezTo>
                  <a:cubicBezTo>
                    <a:pt x="12" y="20"/>
                    <a:pt x="11" y="21"/>
                    <a:pt x="11" y="22"/>
                  </a:cubicBezTo>
                  <a:cubicBezTo>
                    <a:pt x="11" y="23"/>
                    <a:pt x="11" y="23"/>
                    <a:pt x="11" y="23"/>
                  </a:cubicBezTo>
                  <a:cubicBezTo>
                    <a:pt x="11" y="23"/>
                    <a:pt x="10" y="23"/>
                    <a:pt x="11" y="24"/>
                  </a:cubicBezTo>
                  <a:cubicBezTo>
                    <a:pt x="11" y="25"/>
                    <a:pt x="11" y="26"/>
                    <a:pt x="11" y="26"/>
                  </a:cubicBezTo>
                  <a:cubicBezTo>
                    <a:pt x="11" y="27"/>
                    <a:pt x="11" y="27"/>
                    <a:pt x="10" y="27"/>
                  </a:cubicBezTo>
                  <a:cubicBezTo>
                    <a:pt x="10" y="27"/>
                    <a:pt x="10" y="28"/>
                    <a:pt x="10" y="28"/>
                  </a:cubicBezTo>
                  <a:cubicBezTo>
                    <a:pt x="10" y="29"/>
                    <a:pt x="10" y="29"/>
                    <a:pt x="9" y="29"/>
                  </a:cubicBezTo>
                  <a:cubicBezTo>
                    <a:pt x="9" y="29"/>
                    <a:pt x="9" y="29"/>
                    <a:pt x="9" y="29"/>
                  </a:cubicBezTo>
                  <a:cubicBezTo>
                    <a:pt x="9" y="30"/>
                    <a:pt x="9" y="31"/>
                    <a:pt x="9" y="32"/>
                  </a:cubicBezTo>
                  <a:cubicBezTo>
                    <a:pt x="10" y="33"/>
                    <a:pt x="10" y="34"/>
                    <a:pt x="10" y="35"/>
                  </a:cubicBezTo>
                  <a:cubicBezTo>
                    <a:pt x="10" y="35"/>
                    <a:pt x="11" y="36"/>
                    <a:pt x="11" y="36"/>
                  </a:cubicBezTo>
                  <a:cubicBezTo>
                    <a:pt x="11" y="36"/>
                    <a:pt x="11" y="37"/>
                    <a:pt x="11" y="38"/>
                  </a:cubicBezTo>
                  <a:cubicBezTo>
                    <a:pt x="11" y="38"/>
                    <a:pt x="11" y="38"/>
                    <a:pt x="11" y="39"/>
                  </a:cubicBezTo>
                  <a:cubicBezTo>
                    <a:pt x="11" y="39"/>
                    <a:pt x="11" y="40"/>
                    <a:pt x="10" y="40"/>
                  </a:cubicBezTo>
                  <a:cubicBezTo>
                    <a:pt x="10" y="40"/>
                    <a:pt x="10" y="41"/>
                    <a:pt x="10" y="41"/>
                  </a:cubicBezTo>
                  <a:cubicBezTo>
                    <a:pt x="10" y="42"/>
                    <a:pt x="10" y="42"/>
                    <a:pt x="9" y="42"/>
                  </a:cubicBezTo>
                  <a:cubicBezTo>
                    <a:pt x="9" y="42"/>
                    <a:pt x="9" y="43"/>
                    <a:pt x="9" y="44"/>
                  </a:cubicBezTo>
                  <a:cubicBezTo>
                    <a:pt x="10" y="45"/>
                    <a:pt x="10" y="46"/>
                    <a:pt x="9" y="46"/>
                  </a:cubicBezTo>
                  <a:cubicBezTo>
                    <a:pt x="9" y="46"/>
                    <a:pt x="9" y="46"/>
                    <a:pt x="9" y="46"/>
                  </a:cubicBezTo>
                  <a:cubicBezTo>
                    <a:pt x="8" y="47"/>
                    <a:pt x="7" y="47"/>
                    <a:pt x="7" y="49"/>
                  </a:cubicBezTo>
                  <a:cubicBezTo>
                    <a:pt x="7" y="50"/>
                    <a:pt x="7" y="50"/>
                    <a:pt x="7" y="51"/>
                  </a:cubicBezTo>
                  <a:cubicBezTo>
                    <a:pt x="7" y="52"/>
                    <a:pt x="7" y="52"/>
                    <a:pt x="7" y="53"/>
                  </a:cubicBezTo>
                  <a:cubicBezTo>
                    <a:pt x="7" y="53"/>
                    <a:pt x="7" y="53"/>
                    <a:pt x="8" y="53"/>
                  </a:cubicBezTo>
                  <a:cubicBezTo>
                    <a:pt x="8" y="53"/>
                    <a:pt x="8" y="54"/>
                    <a:pt x="8" y="54"/>
                  </a:cubicBezTo>
                  <a:cubicBezTo>
                    <a:pt x="8" y="55"/>
                    <a:pt x="7" y="55"/>
                    <a:pt x="7" y="55"/>
                  </a:cubicBezTo>
                  <a:cubicBezTo>
                    <a:pt x="6" y="55"/>
                    <a:pt x="6" y="55"/>
                    <a:pt x="6" y="55"/>
                  </a:cubicBezTo>
                  <a:cubicBezTo>
                    <a:pt x="6" y="56"/>
                    <a:pt x="6" y="56"/>
                    <a:pt x="6" y="56"/>
                  </a:cubicBezTo>
                  <a:cubicBezTo>
                    <a:pt x="6" y="57"/>
                    <a:pt x="7" y="58"/>
                    <a:pt x="6" y="58"/>
                  </a:cubicBezTo>
                  <a:cubicBezTo>
                    <a:pt x="6" y="58"/>
                    <a:pt x="5" y="58"/>
                    <a:pt x="5" y="59"/>
                  </a:cubicBezTo>
                  <a:cubicBezTo>
                    <a:pt x="5" y="60"/>
                    <a:pt x="5" y="61"/>
                    <a:pt x="5" y="61"/>
                  </a:cubicBezTo>
                  <a:cubicBezTo>
                    <a:pt x="5" y="61"/>
                    <a:pt x="5" y="61"/>
                    <a:pt x="5" y="61"/>
                  </a:cubicBezTo>
                  <a:cubicBezTo>
                    <a:pt x="5" y="62"/>
                    <a:pt x="5" y="62"/>
                    <a:pt x="5" y="62"/>
                  </a:cubicBezTo>
                  <a:cubicBezTo>
                    <a:pt x="5" y="63"/>
                    <a:pt x="5" y="63"/>
                    <a:pt x="5" y="63"/>
                  </a:cubicBezTo>
                  <a:cubicBezTo>
                    <a:pt x="5" y="64"/>
                    <a:pt x="5" y="64"/>
                    <a:pt x="5" y="64"/>
                  </a:cubicBezTo>
                  <a:cubicBezTo>
                    <a:pt x="5" y="66"/>
                    <a:pt x="5" y="67"/>
                    <a:pt x="5" y="67"/>
                  </a:cubicBezTo>
                  <a:cubicBezTo>
                    <a:pt x="5" y="67"/>
                    <a:pt x="5" y="67"/>
                    <a:pt x="4" y="68"/>
                  </a:cubicBezTo>
                  <a:cubicBezTo>
                    <a:pt x="4" y="68"/>
                    <a:pt x="4" y="69"/>
                    <a:pt x="5" y="69"/>
                  </a:cubicBezTo>
                  <a:cubicBezTo>
                    <a:pt x="5" y="70"/>
                    <a:pt x="5" y="71"/>
                    <a:pt x="5" y="71"/>
                  </a:cubicBezTo>
                  <a:cubicBezTo>
                    <a:pt x="5" y="71"/>
                    <a:pt x="5" y="71"/>
                    <a:pt x="5" y="72"/>
                  </a:cubicBezTo>
                  <a:cubicBezTo>
                    <a:pt x="5" y="72"/>
                    <a:pt x="6" y="73"/>
                    <a:pt x="5" y="73"/>
                  </a:cubicBezTo>
                  <a:cubicBezTo>
                    <a:pt x="5" y="73"/>
                    <a:pt x="5" y="74"/>
                    <a:pt x="5" y="74"/>
                  </a:cubicBezTo>
                  <a:cubicBezTo>
                    <a:pt x="5" y="74"/>
                    <a:pt x="6" y="74"/>
                    <a:pt x="6" y="74"/>
                  </a:cubicBezTo>
                  <a:cubicBezTo>
                    <a:pt x="6" y="74"/>
                    <a:pt x="6" y="74"/>
                    <a:pt x="6" y="74"/>
                  </a:cubicBezTo>
                  <a:cubicBezTo>
                    <a:pt x="7" y="74"/>
                    <a:pt x="7" y="75"/>
                    <a:pt x="7" y="75"/>
                  </a:cubicBezTo>
                  <a:cubicBezTo>
                    <a:pt x="7" y="75"/>
                    <a:pt x="7" y="76"/>
                    <a:pt x="7" y="76"/>
                  </a:cubicBezTo>
                  <a:cubicBezTo>
                    <a:pt x="7" y="76"/>
                    <a:pt x="7" y="76"/>
                    <a:pt x="6" y="76"/>
                  </a:cubicBezTo>
                  <a:cubicBezTo>
                    <a:pt x="6" y="76"/>
                    <a:pt x="5" y="76"/>
                    <a:pt x="5" y="76"/>
                  </a:cubicBezTo>
                  <a:cubicBezTo>
                    <a:pt x="5" y="76"/>
                    <a:pt x="5" y="76"/>
                    <a:pt x="5" y="76"/>
                  </a:cubicBezTo>
                  <a:cubicBezTo>
                    <a:pt x="6" y="77"/>
                    <a:pt x="7" y="77"/>
                    <a:pt x="6" y="78"/>
                  </a:cubicBezTo>
                  <a:cubicBezTo>
                    <a:pt x="6" y="78"/>
                    <a:pt x="6" y="78"/>
                    <a:pt x="6" y="78"/>
                  </a:cubicBezTo>
                  <a:cubicBezTo>
                    <a:pt x="5" y="79"/>
                    <a:pt x="5" y="79"/>
                    <a:pt x="5" y="79"/>
                  </a:cubicBezTo>
                  <a:cubicBezTo>
                    <a:pt x="5" y="80"/>
                    <a:pt x="6" y="80"/>
                    <a:pt x="5" y="81"/>
                  </a:cubicBezTo>
                  <a:cubicBezTo>
                    <a:pt x="5" y="81"/>
                    <a:pt x="5" y="81"/>
                    <a:pt x="6" y="82"/>
                  </a:cubicBezTo>
                  <a:cubicBezTo>
                    <a:pt x="6" y="82"/>
                    <a:pt x="6" y="82"/>
                    <a:pt x="6" y="83"/>
                  </a:cubicBezTo>
                  <a:cubicBezTo>
                    <a:pt x="6" y="83"/>
                    <a:pt x="5" y="83"/>
                    <a:pt x="5" y="83"/>
                  </a:cubicBezTo>
                  <a:cubicBezTo>
                    <a:pt x="5" y="83"/>
                    <a:pt x="5" y="83"/>
                    <a:pt x="5" y="84"/>
                  </a:cubicBezTo>
                  <a:cubicBezTo>
                    <a:pt x="5" y="84"/>
                    <a:pt x="5" y="85"/>
                    <a:pt x="4" y="85"/>
                  </a:cubicBezTo>
                  <a:cubicBezTo>
                    <a:pt x="4" y="85"/>
                    <a:pt x="4" y="85"/>
                    <a:pt x="4" y="86"/>
                  </a:cubicBezTo>
                  <a:cubicBezTo>
                    <a:pt x="4" y="86"/>
                    <a:pt x="4" y="87"/>
                    <a:pt x="3" y="87"/>
                  </a:cubicBezTo>
                  <a:cubicBezTo>
                    <a:pt x="3" y="87"/>
                    <a:pt x="3" y="87"/>
                    <a:pt x="3" y="88"/>
                  </a:cubicBezTo>
                  <a:cubicBezTo>
                    <a:pt x="4" y="88"/>
                    <a:pt x="4" y="89"/>
                    <a:pt x="3" y="89"/>
                  </a:cubicBezTo>
                  <a:cubicBezTo>
                    <a:pt x="3" y="89"/>
                    <a:pt x="3" y="90"/>
                    <a:pt x="3" y="90"/>
                  </a:cubicBezTo>
                  <a:cubicBezTo>
                    <a:pt x="3" y="91"/>
                    <a:pt x="3" y="91"/>
                    <a:pt x="2" y="91"/>
                  </a:cubicBezTo>
                  <a:cubicBezTo>
                    <a:pt x="1" y="91"/>
                    <a:pt x="1" y="92"/>
                    <a:pt x="1" y="93"/>
                  </a:cubicBezTo>
                  <a:cubicBezTo>
                    <a:pt x="1" y="93"/>
                    <a:pt x="0" y="93"/>
                    <a:pt x="0" y="94"/>
                  </a:cubicBezTo>
                  <a:cubicBezTo>
                    <a:pt x="0" y="94"/>
                    <a:pt x="0" y="95"/>
                    <a:pt x="1" y="96"/>
                  </a:cubicBezTo>
                  <a:cubicBezTo>
                    <a:pt x="1" y="96"/>
                    <a:pt x="1" y="97"/>
                    <a:pt x="1" y="97"/>
                  </a:cubicBezTo>
                  <a:cubicBezTo>
                    <a:pt x="1" y="97"/>
                    <a:pt x="1" y="97"/>
                    <a:pt x="1" y="97"/>
                  </a:cubicBezTo>
                  <a:cubicBezTo>
                    <a:pt x="1" y="98"/>
                    <a:pt x="2" y="98"/>
                    <a:pt x="2" y="98"/>
                  </a:cubicBezTo>
                  <a:cubicBezTo>
                    <a:pt x="3" y="98"/>
                    <a:pt x="4" y="98"/>
                    <a:pt x="4" y="98"/>
                  </a:cubicBezTo>
                  <a:cubicBezTo>
                    <a:pt x="4" y="98"/>
                    <a:pt x="4" y="98"/>
                    <a:pt x="4" y="99"/>
                  </a:cubicBezTo>
                  <a:cubicBezTo>
                    <a:pt x="4" y="100"/>
                    <a:pt x="4" y="101"/>
                    <a:pt x="4" y="102"/>
                  </a:cubicBezTo>
                  <a:cubicBezTo>
                    <a:pt x="4" y="102"/>
                    <a:pt x="4" y="102"/>
                    <a:pt x="4" y="102"/>
                  </a:cubicBezTo>
                  <a:cubicBezTo>
                    <a:pt x="4" y="102"/>
                    <a:pt x="4" y="102"/>
                    <a:pt x="5" y="102"/>
                  </a:cubicBezTo>
                  <a:cubicBezTo>
                    <a:pt x="5" y="103"/>
                    <a:pt x="5" y="103"/>
                    <a:pt x="5" y="103"/>
                  </a:cubicBezTo>
                  <a:cubicBezTo>
                    <a:pt x="5" y="103"/>
                    <a:pt x="7" y="103"/>
                    <a:pt x="9" y="103"/>
                  </a:cubicBezTo>
                  <a:cubicBezTo>
                    <a:pt x="10" y="103"/>
                    <a:pt x="10" y="103"/>
                    <a:pt x="10" y="103"/>
                  </a:cubicBezTo>
                  <a:cubicBezTo>
                    <a:pt x="11" y="103"/>
                    <a:pt x="12" y="103"/>
                    <a:pt x="12" y="104"/>
                  </a:cubicBezTo>
                  <a:cubicBezTo>
                    <a:pt x="12" y="104"/>
                    <a:pt x="12" y="104"/>
                    <a:pt x="12" y="104"/>
                  </a:cubicBezTo>
                  <a:close/>
                  <a:moveTo>
                    <a:pt x="14" y="106"/>
                  </a:moveTo>
                  <a:cubicBezTo>
                    <a:pt x="14" y="106"/>
                    <a:pt x="14" y="107"/>
                    <a:pt x="14" y="108"/>
                  </a:cubicBezTo>
                  <a:cubicBezTo>
                    <a:pt x="15" y="107"/>
                    <a:pt x="15" y="107"/>
                    <a:pt x="15" y="107"/>
                  </a:cubicBezTo>
                  <a:cubicBezTo>
                    <a:pt x="15" y="107"/>
                    <a:pt x="15" y="107"/>
                    <a:pt x="15" y="107"/>
                  </a:cubicBezTo>
                  <a:cubicBezTo>
                    <a:pt x="15" y="106"/>
                    <a:pt x="15" y="106"/>
                    <a:pt x="14" y="106"/>
                  </a:cubicBezTo>
                  <a:close/>
                  <a:moveTo>
                    <a:pt x="19" y="115"/>
                  </a:moveTo>
                  <a:cubicBezTo>
                    <a:pt x="19" y="115"/>
                    <a:pt x="19" y="115"/>
                    <a:pt x="19" y="115"/>
                  </a:cubicBezTo>
                  <a:cubicBezTo>
                    <a:pt x="20" y="115"/>
                    <a:pt x="20" y="115"/>
                    <a:pt x="20" y="115"/>
                  </a:cubicBezTo>
                  <a:cubicBezTo>
                    <a:pt x="20" y="115"/>
                    <a:pt x="20" y="115"/>
                    <a:pt x="20" y="115"/>
                  </a:cubicBezTo>
                  <a:cubicBezTo>
                    <a:pt x="21" y="115"/>
                    <a:pt x="22" y="115"/>
                    <a:pt x="22" y="114"/>
                  </a:cubicBezTo>
                  <a:cubicBezTo>
                    <a:pt x="23" y="114"/>
                    <a:pt x="24" y="114"/>
                    <a:pt x="24" y="114"/>
                  </a:cubicBezTo>
                  <a:cubicBezTo>
                    <a:pt x="24" y="114"/>
                    <a:pt x="24" y="114"/>
                    <a:pt x="24" y="114"/>
                  </a:cubicBezTo>
                  <a:cubicBezTo>
                    <a:pt x="24" y="114"/>
                    <a:pt x="24" y="114"/>
                    <a:pt x="22" y="113"/>
                  </a:cubicBezTo>
                  <a:cubicBezTo>
                    <a:pt x="21" y="113"/>
                    <a:pt x="18" y="111"/>
                    <a:pt x="17" y="110"/>
                  </a:cubicBezTo>
                  <a:cubicBezTo>
                    <a:pt x="17" y="110"/>
                    <a:pt x="17" y="110"/>
                    <a:pt x="16" y="110"/>
                  </a:cubicBezTo>
                  <a:cubicBezTo>
                    <a:pt x="16" y="109"/>
                    <a:pt x="16" y="109"/>
                    <a:pt x="16" y="109"/>
                  </a:cubicBezTo>
                  <a:cubicBezTo>
                    <a:pt x="16" y="108"/>
                    <a:pt x="16" y="108"/>
                    <a:pt x="15" y="108"/>
                  </a:cubicBezTo>
                  <a:cubicBezTo>
                    <a:pt x="15" y="108"/>
                    <a:pt x="15" y="108"/>
                    <a:pt x="15" y="108"/>
                  </a:cubicBezTo>
                  <a:cubicBezTo>
                    <a:pt x="15" y="108"/>
                    <a:pt x="14" y="108"/>
                    <a:pt x="14" y="108"/>
                  </a:cubicBezTo>
                  <a:cubicBezTo>
                    <a:pt x="14" y="112"/>
                    <a:pt x="14" y="114"/>
                    <a:pt x="14" y="115"/>
                  </a:cubicBezTo>
                  <a:cubicBezTo>
                    <a:pt x="15" y="115"/>
                    <a:pt x="15" y="115"/>
                    <a:pt x="15" y="115"/>
                  </a:cubicBezTo>
                  <a:cubicBezTo>
                    <a:pt x="16" y="115"/>
                    <a:pt x="16" y="115"/>
                    <a:pt x="17" y="115"/>
                  </a:cubicBezTo>
                  <a:cubicBezTo>
                    <a:pt x="18" y="115"/>
                    <a:pt x="19" y="115"/>
                    <a:pt x="19" y="115"/>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 name="Freeform 216">
              <a:extLst>
                <a:ext uri="{FF2B5EF4-FFF2-40B4-BE49-F238E27FC236}">
                  <a16:creationId xmlns:a16="http://schemas.microsoft.com/office/drawing/2014/main" id="{3246C03F-1E22-40DE-9024-3CCA9059A47E}"/>
                </a:ext>
              </a:extLst>
            </p:cNvPr>
            <p:cNvSpPr>
              <a:spLocks noEditPoints="1"/>
            </p:cNvSpPr>
            <p:nvPr userDrawn="1"/>
          </p:nvSpPr>
          <p:spPr bwMode="auto">
            <a:xfrm>
              <a:off x="2316" y="3167"/>
              <a:ext cx="150" cy="787"/>
            </a:xfrm>
            <a:custGeom>
              <a:avLst/>
              <a:gdLst>
                <a:gd name="T0" fmla="*/ 5 w 25"/>
                <a:gd name="T1" fmla="*/ 90 h 130"/>
                <a:gd name="T2" fmla="*/ 6 w 25"/>
                <a:gd name="T3" fmla="*/ 100 h 130"/>
                <a:gd name="T4" fmla="*/ 23 w 25"/>
                <a:gd name="T5" fmla="*/ 128 h 130"/>
                <a:gd name="T6" fmla="*/ 21 w 25"/>
                <a:gd name="T7" fmla="*/ 128 h 130"/>
                <a:gd name="T8" fmla="*/ 18 w 25"/>
                <a:gd name="T9" fmla="*/ 117 h 130"/>
                <a:gd name="T10" fmla="*/ 10 w 25"/>
                <a:gd name="T11" fmla="*/ 111 h 130"/>
                <a:gd name="T12" fmla="*/ 6 w 25"/>
                <a:gd name="T13" fmla="*/ 106 h 130"/>
                <a:gd name="T14" fmla="*/ 10 w 25"/>
                <a:gd name="T15" fmla="*/ 98 h 130"/>
                <a:gd name="T16" fmla="*/ 12 w 25"/>
                <a:gd name="T17" fmla="*/ 91 h 130"/>
                <a:gd name="T18" fmla="*/ 12 w 25"/>
                <a:gd name="T19" fmla="*/ 87 h 130"/>
                <a:gd name="T20" fmla="*/ 11 w 25"/>
                <a:gd name="T21" fmla="*/ 79 h 130"/>
                <a:gd name="T22" fmla="*/ 12 w 25"/>
                <a:gd name="T23" fmla="*/ 70 h 130"/>
                <a:gd name="T24" fmla="*/ 13 w 25"/>
                <a:gd name="T25" fmla="*/ 64 h 130"/>
                <a:gd name="T26" fmla="*/ 16 w 25"/>
                <a:gd name="T27" fmla="*/ 53 h 130"/>
                <a:gd name="T28" fmla="*/ 15 w 25"/>
                <a:gd name="T29" fmla="*/ 42 h 130"/>
                <a:gd name="T30" fmla="*/ 19 w 25"/>
                <a:gd name="T31" fmla="*/ 32 h 130"/>
                <a:gd name="T32" fmla="*/ 21 w 25"/>
                <a:gd name="T33" fmla="*/ 25 h 130"/>
                <a:gd name="T34" fmla="*/ 23 w 25"/>
                <a:gd name="T35" fmla="*/ 16 h 130"/>
                <a:gd name="T36" fmla="*/ 20 w 25"/>
                <a:gd name="T37" fmla="*/ 8 h 130"/>
                <a:gd name="T38" fmla="*/ 19 w 25"/>
                <a:gd name="T39" fmla="*/ 1 h 130"/>
                <a:gd name="T40" fmla="*/ 16 w 25"/>
                <a:gd name="T41" fmla="*/ 5 h 130"/>
                <a:gd name="T42" fmla="*/ 14 w 25"/>
                <a:gd name="T43" fmla="*/ 27 h 130"/>
                <a:gd name="T44" fmla="*/ 13 w 25"/>
                <a:gd name="T45" fmla="*/ 39 h 130"/>
                <a:gd name="T46" fmla="*/ 10 w 25"/>
                <a:gd name="T47" fmla="*/ 53 h 130"/>
                <a:gd name="T48" fmla="*/ 6 w 25"/>
                <a:gd name="T49" fmla="*/ 66 h 130"/>
                <a:gd name="T50" fmla="*/ 5 w 25"/>
                <a:gd name="T51" fmla="*/ 76 h 130"/>
                <a:gd name="T52" fmla="*/ 6 w 25"/>
                <a:gd name="T53" fmla="*/ 80 h 130"/>
                <a:gd name="T54" fmla="*/ 8 w 25"/>
                <a:gd name="T55" fmla="*/ 78 h 130"/>
                <a:gd name="T56" fmla="*/ 8 w 25"/>
                <a:gd name="T57" fmla="*/ 85 h 130"/>
                <a:gd name="T58" fmla="*/ 7 w 25"/>
                <a:gd name="T59" fmla="*/ 89 h 130"/>
                <a:gd name="T60" fmla="*/ 6 w 25"/>
                <a:gd name="T61" fmla="*/ 94 h 130"/>
                <a:gd name="T62" fmla="*/ 4 w 25"/>
                <a:gd name="T63" fmla="*/ 91 h 130"/>
                <a:gd name="T64" fmla="*/ 0 w 25"/>
                <a:gd name="T65" fmla="*/ 96 h 130"/>
                <a:gd name="T66" fmla="*/ 3 w 25"/>
                <a:gd name="T67" fmla="*/ 96 h 130"/>
                <a:gd name="T68" fmla="*/ 4 w 25"/>
                <a:gd name="T69" fmla="*/ 100 h 130"/>
                <a:gd name="T70" fmla="*/ 3 w 25"/>
                <a:gd name="T71" fmla="*/ 101 h 130"/>
                <a:gd name="T72" fmla="*/ 1 w 25"/>
                <a:gd name="T73" fmla="*/ 103 h 130"/>
                <a:gd name="T74" fmla="*/ 1 w 25"/>
                <a:gd name="T75" fmla="*/ 106 h 130"/>
                <a:gd name="T76" fmla="*/ 3 w 25"/>
                <a:gd name="T77" fmla="*/ 105 h 130"/>
                <a:gd name="T78" fmla="*/ 3 w 25"/>
                <a:gd name="T79" fmla="*/ 110 h 130"/>
                <a:gd name="T80" fmla="*/ 3 w 25"/>
                <a:gd name="T81" fmla="*/ 112 h 130"/>
                <a:gd name="T82" fmla="*/ 4 w 25"/>
                <a:gd name="T83" fmla="*/ 115 h 130"/>
                <a:gd name="T84" fmla="*/ 7 w 25"/>
                <a:gd name="T85" fmla="*/ 114 h 130"/>
                <a:gd name="T86" fmla="*/ 7 w 25"/>
                <a:gd name="T87" fmla="*/ 117 h 130"/>
                <a:gd name="T88" fmla="*/ 10 w 25"/>
                <a:gd name="T89" fmla="*/ 118 h 130"/>
                <a:gd name="T90" fmla="*/ 7 w 25"/>
                <a:gd name="T91" fmla="*/ 121 h 130"/>
                <a:gd name="T92" fmla="*/ 11 w 25"/>
                <a:gd name="T93" fmla="*/ 121 h 130"/>
                <a:gd name="T94" fmla="*/ 6 w 25"/>
                <a:gd name="T95" fmla="*/ 122 h 130"/>
                <a:gd name="T96" fmla="*/ 10 w 25"/>
                <a:gd name="T97" fmla="*/ 124 h 130"/>
                <a:gd name="T98" fmla="*/ 11 w 25"/>
                <a:gd name="T99" fmla="*/ 123 h 130"/>
                <a:gd name="T100" fmla="*/ 16 w 25"/>
                <a:gd name="T101" fmla="*/ 120 h 130"/>
                <a:gd name="T102" fmla="*/ 18 w 25"/>
                <a:gd name="T103" fmla="*/ 122 h 130"/>
                <a:gd name="T104" fmla="*/ 15 w 25"/>
                <a:gd name="T105" fmla="*/ 123 h 130"/>
                <a:gd name="T106" fmla="*/ 12 w 25"/>
                <a:gd name="T107" fmla="*/ 124 h 130"/>
                <a:gd name="T108" fmla="*/ 13 w 25"/>
                <a:gd name="T109" fmla="*/ 126 h 130"/>
                <a:gd name="T110" fmla="*/ 18 w 25"/>
                <a:gd name="T111" fmla="*/ 12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5" h="130">
                  <a:moveTo>
                    <a:pt x="4" y="88"/>
                  </a:moveTo>
                  <a:cubicBezTo>
                    <a:pt x="4" y="88"/>
                    <a:pt x="4" y="89"/>
                    <a:pt x="4" y="89"/>
                  </a:cubicBezTo>
                  <a:cubicBezTo>
                    <a:pt x="4" y="89"/>
                    <a:pt x="4" y="89"/>
                    <a:pt x="4" y="89"/>
                  </a:cubicBezTo>
                  <a:cubicBezTo>
                    <a:pt x="4" y="89"/>
                    <a:pt x="4" y="89"/>
                    <a:pt x="4" y="89"/>
                  </a:cubicBezTo>
                  <a:cubicBezTo>
                    <a:pt x="5" y="90"/>
                    <a:pt x="5" y="90"/>
                    <a:pt x="5" y="91"/>
                  </a:cubicBezTo>
                  <a:cubicBezTo>
                    <a:pt x="5" y="91"/>
                    <a:pt x="5" y="91"/>
                    <a:pt x="5" y="91"/>
                  </a:cubicBezTo>
                  <a:cubicBezTo>
                    <a:pt x="5" y="91"/>
                    <a:pt x="5" y="91"/>
                    <a:pt x="5" y="90"/>
                  </a:cubicBezTo>
                  <a:cubicBezTo>
                    <a:pt x="5" y="90"/>
                    <a:pt x="5" y="90"/>
                    <a:pt x="5" y="89"/>
                  </a:cubicBezTo>
                  <a:cubicBezTo>
                    <a:pt x="5" y="89"/>
                    <a:pt x="5" y="88"/>
                    <a:pt x="4" y="88"/>
                  </a:cubicBezTo>
                  <a:moveTo>
                    <a:pt x="5" y="100"/>
                  </a:moveTo>
                  <a:cubicBezTo>
                    <a:pt x="5" y="100"/>
                    <a:pt x="6" y="101"/>
                    <a:pt x="6" y="101"/>
                  </a:cubicBezTo>
                  <a:cubicBezTo>
                    <a:pt x="6" y="101"/>
                    <a:pt x="6" y="101"/>
                    <a:pt x="6" y="101"/>
                  </a:cubicBezTo>
                  <a:cubicBezTo>
                    <a:pt x="6" y="101"/>
                    <a:pt x="6" y="101"/>
                    <a:pt x="6" y="100"/>
                  </a:cubicBezTo>
                  <a:cubicBezTo>
                    <a:pt x="6" y="100"/>
                    <a:pt x="6" y="100"/>
                    <a:pt x="6" y="100"/>
                  </a:cubicBezTo>
                  <a:cubicBezTo>
                    <a:pt x="5" y="100"/>
                    <a:pt x="5" y="100"/>
                    <a:pt x="5" y="100"/>
                  </a:cubicBezTo>
                  <a:moveTo>
                    <a:pt x="21" y="128"/>
                  </a:moveTo>
                  <a:cubicBezTo>
                    <a:pt x="22" y="128"/>
                    <a:pt x="22" y="128"/>
                    <a:pt x="23" y="128"/>
                  </a:cubicBezTo>
                  <a:cubicBezTo>
                    <a:pt x="23" y="129"/>
                    <a:pt x="24" y="129"/>
                    <a:pt x="24" y="129"/>
                  </a:cubicBezTo>
                  <a:cubicBezTo>
                    <a:pt x="24" y="129"/>
                    <a:pt x="25" y="129"/>
                    <a:pt x="25" y="128"/>
                  </a:cubicBezTo>
                  <a:cubicBezTo>
                    <a:pt x="25" y="128"/>
                    <a:pt x="25" y="128"/>
                    <a:pt x="25" y="128"/>
                  </a:cubicBezTo>
                  <a:cubicBezTo>
                    <a:pt x="24" y="128"/>
                    <a:pt x="24" y="128"/>
                    <a:pt x="23" y="128"/>
                  </a:cubicBezTo>
                  <a:cubicBezTo>
                    <a:pt x="23" y="128"/>
                    <a:pt x="22" y="128"/>
                    <a:pt x="21" y="128"/>
                  </a:cubicBezTo>
                  <a:moveTo>
                    <a:pt x="19" y="128"/>
                  </a:moveTo>
                  <a:cubicBezTo>
                    <a:pt x="19" y="128"/>
                    <a:pt x="20" y="129"/>
                    <a:pt x="20" y="129"/>
                  </a:cubicBezTo>
                  <a:cubicBezTo>
                    <a:pt x="21" y="130"/>
                    <a:pt x="21" y="130"/>
                    <a:pt x="22" y="130"/>
                  </a:cubicBezTo>
                  <a:cubicBezTo>
                    <a:pt x="22" y="130"/>
                    <a:pt x="22" y="130"/>
                    <a:pt x="22" y="130"/>
                  </a:cubicBezTo>
                  <a:cubicBezTo>
                    <a:pt x="22" y="130"/>
                    <a:pt x="22" y="129"/>
                    <a:pt x="21" y="129"/>
                  </a:cubicBezTo>
                  <a:cubicBezTo>
                    <a:pt x="21" y="129"/>
                    <a:pt x="21" y="128"/>
                    <a:pt x="21" y="128"/>
                  </a:cubicBezTo>
                  <a:cubicBezTo>
                    <a:pt x="21" y="128"/>
                    <a:pt x="21" y="128"/>
                    <a:pt x="21" y="128"/>
                  </a:cubicBezTo>
                  <a:cubicBezTo>
                    <a:pt x="21" y="128"/>
                    <a:pt x="20" y="128"/>
                    <a:pt x="20" y="128"/>
                  </a:cubicBezTo>
                  <a:cubicBezTo>
                    <a:pt x="20" y="128"/>
                    <a:pt x="20" y="128"/>
                    <a:pt x="20" y="118"/>
                  </a:cubicBezTo>
                  <a:cubicBezTo>
                    <a:pt x="20" y="118"/>
                    <a:pt x="20" y="118"/>
                    <a:pt x="20" y="118"/>
                  </a:cubicBezTo>
                  <a:cubicBezTo>
                    <a:pt x="19" y="118"/>
                    <a:pt x="18" y="118"/>
                    <a:pt x="18" y="118"/>
                  </a:cubicBezTo>
                  <a:cubicBezTo>
                    <a:pt x="18" y="118"/>
                    <a:pt x="17" y="117"/>
                    <a:pt x="18" y="117"/>
                  </a:cubicBezTo>
                  <a:cubicBezTo>
                    <a:pt x="18" y="117"/>
                    <a:pt x="18" y="117"/>
                    <a:pt x="18" y="117"/>
                  </a:cubicBezTo>
                  <a:cubicBezTo>
                    <a:pt x="17" y="116"/>
                    <a:pt x="17" y="116"/>
                    <a:pt x="16" y="116"/>
                  </a:cubicBezTo>
                  <a:cubicBezTo>
                    <a:pt x="16" y="116"/>
                    <a:pt x="16" y="116"/>
                    <a:pt x="15" y="116"/>
                  </a:cubicBezTo>
                  <a:cubicBezTo>
                    <a:pt x="13" y="116"/>
                    <a:pt x="12" y="116"/>
                    <a:pt x="11" y="116"/>
                  </a:cubicBezTo>
                  <a:cubicBezTo>
                    <a:pt x="11" y="116"/>
                    <a:pt x="11" y="116"/>
                    <a:pt x="10" y="115"/>
                  </a:cubicBezTo>
                  <a:cubicBezTo>
                    <a:pt x="10" y="115"/>
                    <a:pt x="10" y="115"/>
                    <a:pt x="10" y="115"/>
                  </a:cubicBezTo>
                  <a:cubicBezTo>
                    <a:pt x="10" y="115"/>
                    <a:pt x="10" y="115"/>
                    <a:pt x="10" y="115"/>
                  </a:cubicBezTo>
                  <a:cubicBezTo>
                    <a:pt x="9" y="114"/>
                    <a:pt x="9" y="112"/>
                    <a:pt x="10" y="111"/>
                  </a:cubicBezTo>
                  <a:cubicBezTo>
                    <a:pt x="10" y="111"/>
                    <a:pt x="10" y="111"/>
                    <a:pt x="10" y="111"/>
                  </a:cubicBezTo>
                  <a:cubicBezTo>
                    <a:pt x="9" y="111"/>
                    <a:pt x="9" y="111"/>
                    <a:pt x="8" y="111"/>
                  </a:cubicBezTo>
                  <a:cubicBezTo>
                    <a:pt x="8" y="111"/>
                    <a:pt x="7" y="111"/>
                    <a:pt x="7" y="111"/>
                  </a:cubicBezTo>
                  <a:cubicBezTo>
                    <a:pt x="7" y="110"/>
                    <a:pt x="7" y="110"/>
                    <a:pt x="7" y="110"/>
                  </a:cubicBezTo>
                  <a:cubicBezTo>
                    <a:pt x="7" y="109"/>
                    <a:pt x="7" y="109"/>
                    <a:pt x="6" y="109"/>
                  </a:cubicBezTo>
                  <a:cubicBezTo>
                    <a:pt x="6" y="108"/>
                    <a:pt x="6" y="107"/>
                    <a:pt x="6" y="106"/>
                  </a:cubicBezTo>
                  <a:cubicBezTo>
                    <a:pt x="6" y="106"/>
                    <a:pt x="6" y="106"/>
                    <a:pt x="6" y="106"/>
                  </a:cubicBezTo>
                  <a:cubicBezTo>
                    <a:pt x="6" y="105"/>
                    <a:pt x="7" y="104"/>
                    <a:pt x="8" y="104"/>
                  </a:cubicBezTo>
                  <a:cubicBezTo>
                    <a:pt x="8" y="104"/>
                    <a:pt x="8" y="104"/>
                    <a:pt x="8" y="103"/>
                  </a:cubicBezTo>
                  <a:cubicBezTo>
                    <a:pt x="9" y="103"/>
                    <a:pt x="9" y="102"/>
                    <a:pt x="9" y="102"/>
                  </a:cubicBezTo>
                  <a:cubicBezTo>
                    <a:pt x="9" y="102"/>
                    <a:pt x="9" y="101"/>
                    <a:pt x="9" y="101"/>
                  </a:cubicBezTo>
                  <a:cubicBezTo>
                    <a:pt x="9" y="100"/>
                    <a:pt x="9" y="100"/>
                    <a:pt x="9" y="100"/>
                  </a:cubicBezTo>
                  <a:cubicBezTo>
                    <a:pt x="9" y="99"/>
                    <a:pt x="9" y="99"/>
                    <a:pt x="9" y="99"/>
                  </a:cubicBezTo>
                  <a:cubicBezTo>
                    <a:pt x="9" y="98"/>
                    <a:pt x="10" y="98"/>
                    <a:pt x="10" y="98"/>
                  </a:cubicBezTo>
                  <a:cubicBezTo>
                    <a:pt x="11" y="97"/>
                    <a:pt x="11" y="97"/>
                    <a:pt x="11" y="97"/>
                  </a:cubicBezTo>
                  <a:cubicBezTo>
                    <a:pt x="11" y="96"/>
                    <a:pt x="11" y="96"/>
                    <a:pt x="11" y="96"/>
                  </a:cubicBezTo>
                  <a:cubicBezTo>
                    <a:pt x="11" y="95"/>
                    <a:pt x="11" y="95"/>
                    <a:pt x="11" y="95"/>
                  </a:cubicBezTo>
                  <a:cubicBezTo>
                    <a:pt x="12" y="95"/>
                    <a:pt x="11" y="95"/>
                    <a:pt x="11" y="95"/>
                  </a:cubicBezTo>
                  <a:cubicBezTo>
                    <a:pt x="11" y="94"/>
                    <a:pt x="11" y="94"/>
                    <a:pt x="11" y="93"/>
                  </a:cubicBezTo>
                  <a:cubicBezTo>
                    <a:pt x="11" y="93"/>
                    <a:pt x="11" y="93"/>
                    <a:pt x="11" y="92"/>
                  </a:cubicBezTo>
                  <a:cubicBezTo>
                    <a:pt x="11" y="92"/>
                    <a:pt x="11" y="91"/>
                    <a:pt x="12" y="91"/>
                  </a:cubicBezTo>
                  <a:cubicBezTo>
                    <a:pt x="12" y="91"/>
                    <a:pt x="12" y="91"/>
                    <a:pt x="12" y="91"/>
                  </a:cubicBezTo>
                  <a:cubicBezTo>
                    <a:pt x="12" y="90"/>
                    <a:pt x="12" y="90"/>
                    <a:pt x="11" y="89"/>
                  </a:cubicBezTo>
                  <a:cubicBezTo>
                    <a:pt x="11" y="89"/>
                    <a:pt x="11" y="89"/>
                    <a:pt x="11" y="89"/>
                  </a:cubicBezTo>
                  <a:cubicBezTo>
                    <a:pt x="11" y="88"/>
                    <a:pt x="12" y="88"/>
                    <a:pt x="12" y="88"/>
                  </a:cubicBezTo>
                  <a:cubicBezTo>
                    <a:pt x="13" y="88"/>
                    <a:pt x="13" y="88"/>
                    <a:pt x="13" y="88"/>
                  </a:cubicBezTo>
                  <a:cubicBezTo>
                    <a:pt x="13" y="88"/>
                    <a:pt x="13" y="88"/>
                    <a:pt x="13" y="88"/>
                  </a:cubicBezTo>
                  <a:cubicBezTo>
                    <a:pt x="13" y="88"/>
                    <a:pt x="12" y="87"/>
                    <a:pt x="12" y="87"/>
                  </a:cubicBezTo>
                  <a:cubicBezTo>
                    <a:pt x="12" y="88"/>
                    <a:pt x="11" y="87"/>
                    <a:pt x="11" y="87"/>
                  </a:cubicBezTo>
                  <a:cubicBezTo>
                    <a:pt x="11" y="87"/>
                    <a:pt x="11" y="86"/>
                    <a:pt x="11" y="86"/>
                  </a:cubicBezTo>
                  <a:cubicBezTo>
                    <a:pt x="11" y="85"/>
                    <a:pt x="11" y="85"/>
                    <a:pt x="11" y="85"/>
                  </a:cubicBezTo>
                  <a:cubicBezTo>
                    <a:pt x="11" y="85"/>
                    <a:pt x="10" y="84"/>
                    <a:pt x="11" y="84"/>
                  </a:cubicBezTo>
                  <a:cubicBezTo>
                    <a:pt x="11" y="83"/>
                    <a:pt x="11" y="83"/>
                    <a:pt x="10" y="83"/>
                  </a:cubicBezTo>
                  <a:cubicBezTo>
                    <a:pt x="10" y="82"/>
                    <a:pt x="10" y="81"/>
                    <a:pt x="10" y="80"/>
                  </a:cubicBezTo>
                  <a:cubicBezTo>
                    <a:pt x="10" y="80"/>
                    <a:pt x="10" y="79"/>
                    <a:pt x="11" y="79"/>
                  </a:cubicBezTo>
                  <a:cubicBezTo>
                    <a:pt x="11" y="79"/>
                    <a:pt x="11" y="78"/>
                    <a:pt x="11" y="77"/>
                  </a:cubicBezTo>
                  <a:cubicBezTo>
                    <a:pt x="11" y="77"/>
                    <a:pt x="11" y="76"/>
                    <a:pt x="11" y="76"/>
                  </a:cubicBezTo>
                  <a:cubicBezTo>
                    <a:pt x="11" y="76"/>
                    <a:pt x="11" y="76"/>
                    <a:pt x="11" y="75"/>
                  </a:cubicBezTo>
                  <a:cubicBezTo>
                    <a:pt x="10" y="75"/>
                    <a:pt x="10" y="75"/>
                    <a:pt x="10" y="74"/>
                  </a:cubicBezTo>
                  <a:cubicBezTo>
                    <a:pt x="10" y="74"/>
                    <a:pt x="10" y="74"/>
                    <a:pt x="11" y="73"/>
                  </a:cubicBezTo>
                  <a:cubicBezTo>
                    <a:pt x="11" y="73"/>
                    <a:pt x="11" y="73"/>
                    <a:pt x="11" y="72"/>
                  </a:cubicBezTo>
                  <a:cubicBezTo>
                    <a:pt x="11" y="71"/>
                    <a:pt x="11" y="70"/>
                    <a:pt x="12" y="70"/>
                  </a:cubicBezTo>
                  <a:cubicBezTo>
                    <a:pt x="12" y="70"/>
                    <a:pt x="12" y="70"/>
                    <a:pt x="12" y="69"/>
                  </a:cubicBezTo>
                  <a:cubicBezTo>
                    <a:pt x="12" y="69"/>
                    <a:pt x="12" y="68"/>
                    <a:pt x="12" y="68"/>
                  </a:cubicBezTo>
                  <a:cubicBezTo>
                    <a:pt x="12" y="68"/>
                    <a:pt x="13" y="68"/>
                    <a:pt x="13" y="68"/>
                  </a:cubicBezTo>
                  <a:cubicBezTo>
                    <a:pt x="13" y="68"/>
                    <a:pt x="14" y="67"/>
                    <a:pt x="14" y="67"/>
                  </a:cubicBezTo>
                  <a:cubicBezTo>
                    <a:pt x="14" y="66"/>
                    <a:pt x="14" y="66"/>
                    <a:pt x="13" y="66"/>
                  </a:cubicBezTo>
                  <a:cubicBezTo>
                    <a:pt x="13" y="66"/>
                    <a:pt x="13" y="66"/>
                    <a:pt x="13" y="65"/>
                  </a:cubicBezTo>
                  <a:cubicBezTo>
                    <a:pt x="13" y="65"/>
                    <a:pt x="13" y="64"/>
                    <a:pt x="13" y="64"/>
                  </a:cubicBezTo>
                  <a:cubicBezTo>
                    <a:pt x="13" y="63"/>
                    <a:pt x="13" y="62"/>
                    <a:pt x="13" y="62"/>
                  </a:cubicBezTo>
                  <a:cubicBezTo>
                    <a:pt x="13" y="60"/>
                    <a:pt x="14" y="59"/>
                    <a:pt x="15" y="59"/>
                  </a:cubicBezTo>
                  <a:cubicBezTo>
                    <a:pt x="15" y="59"/>
                    <a:pt x="15" y="59"/>
                    <a:pt x="15" y="58"/>
                  </a:cubicBezTo>
                  <a:cubicBezTo>
                    <a:pt x="15" y="58"/>
                    <a:pt x="15" y="58"/>
                    <a:pt x="15" y="57"/>
                  </a:cubicBezTo>
                  <a:cubicBezTo>
                    <a:pt x="15" y="56"/>
                    <a:pt x="15" y="55"/>
                    <a:pt x="15" y="55"/>
                  </a:cubicBezTo>
                  <a:cubicBezTo>
                    <a:pt x="16" y="55"/>
                    <a:pt x="16" y="54"/>
                    <a:pt x="16" y="54"/>
                  </a:cubicBezTo>
                  <a:cubicBezTo>
                    <a:pt x="16" y="53"/>
                    <a:pt x="16" y="53"/>
                    <a:pt x="16" y="53"/>
                  </a:cubicBezTo>
                  <a:cubicBezTo>
                    <a:pt x="16" y="52"/>
                    <a:pt x="16" y="52"/>
                    <a:pt x="17" y="51"/>
                  </a:cubicBezTo>
                  <a:cubicBezTo>
                    <a:pt x="17" y="51"/>
                    <a:pt x="17" y="51"/>
                    <a:pt x="17" y="50"/>
                  </a:cubicBezTo>
                  <a:cubicBezTo>
                    <a:pt x="17" y="50"/>
                    <a:pt x="17" y="49"/>
                    <a:pt x="16" y="49"/>
                  </a:cubicBezTo>
                  <a:cubicBezTo>
                    <a:pt x="16" y="49"/>
                    <a:pt x="16" y="48"/>
                    <a:pt x="16" y="48"/>
                  </a:cubicBezTo>
                  <a:cubicBezTo>
                    <a:pt x="16" y="47"/>
                    <a:pt x="16" y="46"/>
                    <a:pt x="15" y="45"/>
                  </a:cubicBezTo>
                  <a:cubicBezTo>
                    <a:pt x="14" y="44"/>
                    <a:pt x="15" y="43"/>
                    <a:pt x="15" y="42"/>
                  </a:cubicBezTo>
                  <a:cubicBezTo>
                    <a:pt x="15" y="42"/>
                    <a:pt x="15" y="42"/>
                    <a:pt x="15" y="42"/>
                  </a:cubicBezTo>
                  <a:cubicBezTo>
                    <a:pt x="15" y="42"/>
                    <a:pt x="15" y="41"/>
                    <a:pt x="16" y="41"/>
                  </a:cubicBezTo>
                  <a:cubicBezTo>
                    <a:pt x="16" y="40"/>
                    <a:pt x="16" y="40"/>
                    <a:pt x="16" y="39"/>
                  </a:cubicBezTo>
                  <a:cubicBezTo>
                    <a:pt x="17" y="39"/>
                    <a:pt x="17" y="39"/>
                    <a:pt x="17" y="39"/>
                  </a:cubicBezTo>
                  <a:cubicBezTo>
                    <a:pt x="17" y="39"/>
                    <a:pt x="17" y="38"/>
                    <a:pt x="16" y="37"/>
                  </a:cubicBezTo>
                  <a:cubicBezTo>
                    <a:pt x="16" y="36"/>
                    <a:pt x="16" y="36"/>
                    <a:pt x="17" y="36"/>
                  </a:cubicBezTo>
                  <a:cubicBezTo>
                    <a:pt x="17" y="35"/>
                    <a:pt x="17" y="35"/>
                    <a:pt x="17" y="35"/>
                  </a:cubicBezTo>
                  <a:cubicBezTo>
                    <a:pt x="17" y="34"/>
                    <a:pt x="18" y="33"/>
                    <a:pt x="19" y="32"/>
                  </a:cubicBezTo>
                  <a:cubicBezTo>
                    <a:pt x="19" y="32"/>
                    <a:pt x="19" y="30"/>
                    <a:pt x="19" y="30"/>
                  </a:cubicBezTo>
                  <a:cubicBezTo>
                    <a:pt x="19" y="29"/>
                    <a:pt x="20" y="29"/>
                    <a:pt x="20" y="29"/>
                  </a:cubicBezTo>
                  <a:cubicBezTo>
                    <a:pt x="21" y="29"/>
                    <a:pt x="21" y="29"/>
                    <a:pt x="21" y="28"/>
                  </a:cubicBezTo>
                  <a:cubicBezTo>
                    <a:pt x="21" y="28"/>
                    <a:pt x="21" y="28"/>
                    <a:pt x="21" y="28"/>
                  </a:cubicBezTo>
                  <a:cubicBezTo>
                    <a:pt x="21" y="27"/>
                    <a:pt x="21" y="27"/>
                    <a:pt x="21" y="27"/>
                  </a:cubicBezTo>
                  <a:cubicBezTo>
                    <a:pt x="21" y="27"/>
                    <a:pt x="21" y="27"/>
                    <a:pt x="21" y="26"/>
                  </a:cubicBezTo>
                  <a:cubicBezTo>
                    <a:pt x="21" y="26"/>
                    <a:pt x="21" y="26"/>
                    <a:pt x="21" y="25"/>
                  </a:cubicBezTo>
                  <a:cubicBezTo>
                    <a:pt x="21" y="24"/>
                    <a:pt x="20" y="24"/>
                    <a:pt x="21" y="23"/>
                  </a:cubicBezTo>
                  <a:cubicBezTo>
                    <a:pt x="21" y="23"/>
                    <a:pt x="21" y="23"/>
                    <a:pt x="21" y="22"/>
                  </a:cubicBezTo>
                  <a:cubicBezTo>
                    <a:pt x="21" y="22"/>
                    <a:pt x="21" y="22"/>
                    <a:pt x="21" y="21"/>
                  </a:cubicBezTo>
                  <a:cubicBezTo>
                    <a:pt x="21" y="21"/>
                    <a:pt x="22" y="20"/>
                    <a:pt x="23" y="20"/>
                  </a:cubicBezTo>
                  <a:cubicBezTo>
                    <a:pt x="23" y="19"/>
                    <a:pt x="24" y="19"/>
                    <a:pt x="24" y="19"/>
                  </a:cubicBezTo>
                  <a:cubicBezTo>
                    <a:pt x="24" y="18"/>
                    <a:pt x="25" y="17"/>
                    <a:pt x="25" y="16"/>
                  </a:cubicBezTo>
                  <a:cubicBezTo>
                    <a:pt x="24" y="16"/>
                    <a:pt x="24" y="16"/>
                    <a:pt x="23" y="16"/>
                  </a:cubicBezTo>
                  <a:cubicBezTo>
                    <a:pt x="23" y="16"/>
                    <a:pt x="23" y="16"/>
                    <a:pt x="23" y="16"/>
                  </a:cubicBezTo>
                  <a:cubicBezTo>
                    <a:pt x="23" y="16"/>
                    <a:pt x="23" y="15"/>
                    <a:pt x="23" y="15"/>
                  </a:cubicBezTo>
                  <a:cubicBezTo>
                    <a:pt x="23" y="14"/>
                    <a:pt x="23" y="13"/>
                    <a:pt x="22" y="13"/>
                  </a:cubicBezTo>
                  <a:cubicBezTo>
                    <a:pt x="22" y="12"/>
                    <a:pt x="22" y="12"/>
                    <a:pt x="22" y="11"/>
                  </a:cubicBezTo>
                  <a:cubicBezTo>
                    <a:pt x="22" y="11"/>
                    <a:pt x="22" y="10"/>
                    <a:pt x="21" y="10"/>
                  </a:cubicBezTo>
                  <a:cubicBezTo>
                    <a:pt x="21" y="10"/>
                    <a:pt x="20" y="9"/>
                    <a:pt x="20" y="8"/>
                  </a:cubicBezTo>
                  <a:cubicBezTo>
                    <a:pt x="20" y="8"/>
                    <a:pt x="20" y="8"/>
                    <a:pt x="20" y="8"/>
                  </a:cubicBezTo>
                  <a:cubicBezTo>
                    <a:pt x="21" y="7"/>
                    <a:pt x="21" y="7"/>
                    <a:pt x="21" y="7"/>
                  </a:cubicBezTo>
                  <a:cubicBezTo>
                    <a:pt x="21" y="6"/>
                    <a:pt x="21" y="6"/>
                    <a:pt x="21" y="5"/>
                  </a:cubicBezTo>
                  <a:cubicBezTo>
                    <a:pt x="21" y="5"/>
                    <a:pt x="21" y="5"/>
                    <a:pt x="21" y="5"/>
                  </a:cubicBezTo>
                  <a:cubicBezTo>
                    <a:pt x="21" y="5"/>
                    <a:pt x="21" y="5"/>
                    <a:pt x="21" y="5"/>
                  </a:cubicBezTo>
                  <a:cubicBezTo>
                    <a:pt x="20" y="5"/>
                    <a:pt x="20" y="4"/>
                    <a:pt x="20" y="4"/>
                  </a:cubicBezTo>
                  <a:cubicBezTo>
                    <a:pt x="19" y="3"/>
                    <a:pt x="19" y="3"/>
                    <a:pt x="19" y="2"/>
                  </a:cubicBezTo>
                  <a:cubicBezTo>
                    <a:pt x="19" y="2"/>
                    <a:pt x="19" y="1"/>
                    <a:pt x="19" y="1"/>
                  </a:cubicBezTo>
                  <a:cubicBezTo>
                    <a:pt x="18" y="1"/>
                    <a:pt x="18" y="0"/>
                    <a:pt x="18" y="0"/>
                  </a:cubicBezTo>
                  <a:cubicBezTo>
                    <a:pt x="18" y="0"/>
                    <a:pt x="18" y="0"/>
                    <a:pt x="18" y="0"/>
                  </a:cubicBezTo>
                  <a:cubicBezTo>
                    <a:pt x="18" y="0"/>
                    <a:pt x="18" y="0"/>
                    <a:pt x="18" y="0"/>
                  </a:cubicBezTo>
                  <a:cubicBezTo>
                    <a:pt x="18" y="1"/>
                    <a:pt x="17" y="2"/>
                    <a:pt x="17" y="2"/>
                  </a:cubicBezTo>
                  <a:cubicBezTo>
                    <a:pt x="17" y="2"/>
                    <a:pt x="16" y="2"/>
                    <a:pt x="16" y="2"/>
                  </a:cubicBezTo>
                  <a:cubicBezTo>
                    <a:pt x="16" y="3"/>
                    <a:pt x="16" y="3"/>
                    <a:pt x="16" y="3"/>
                  </a:cubicBezTo>
                  <a:cubicBezTo>
                    <a:pt x="16" y="4"/>
                    <a:pt x="16" y="4"/>
                    <a:pt x="16" y="5"/>
                  </a:cubicBezTo>
                  <a:cubicBezTo>
                    <a:pt x="17" y="6"/>
                    <a:pt x="17" y="11"/>
                    <a:pt x="16" y="12"/>
                  </a:cubicBezTo>
                  <a:cubicBezTo>
                    <a:pt x="16" y="14"/>
                    <a:pt x="16" y="16"/>
                    <a:pt x="15" y="17"/>
                  </a:cubicBezTo>
                  <a:cubicBezTo>
                    <a:pt x="15" y="17"/>
                    <a:pt x="15" y="18"/>
                    <a:pt x="15" y="18"/>
                  </a:cubicBezTo>
                  <a:cubicBezTo>
                    <a:pt x="16" y="18"/>
                    <a:pt x="16" y="18"/>
                    <a:pt x="16" y="19"/>
                  </a:cubicBezTo>
                  <a:cubicBezTo>
                    <a:pt x="15" y="19"/>
                    <a:pt x="15" y="20"/>
                    <a:pt x="15" y="21"/>
                  </a:cubicBezTo>
                  <a:cubicBezTo>
                    <a:pt x="15" y="21"/>
                    <a:pt x="15" y="22"/>
                    <a:pt x="15" y="22"/>
                  </a:cubicBezTo>
                  <a:cubicBezTo>
                    <a:pt x="15" y="24"/>
                    <a:pt x="15" y="25"/>
                    <a:pt x="14" y="27"/>
                  </a:cubicBezTo>
                  <a:cubicBezTo>
                    <a:pt x="14" y="28"/>
                    <a:pt x="14" y="29"/>
                    <a:pt x="14" y="29"/>
                  </a:cubicBezTo>
                  <a:cubicBezTo>
                    <a:pt x="14" y="30"/>
                    <a:pt x="14" y="30"/>
                    <a:pt x="14" y="30"/>
                  </a:cubicBezTo>
                  <a:cubicBezTo>
                    <a:pt x="13" y="31"/>
                    <a:pt x="13" y="31"/>
                    <a:pt x="13" y="32"/>
                  </a:cubicBezTo>
                  <a:cubicBezTo>
                    <a:pt x="13" y="33"/>
                    <a:pt x="13" y="34"/>
                    <a:pt x="12" y="35"/>
                  </a:cubicBezTo>
                  <a:cubicBezTo>
                    <a:pt x="12" y="35"/>
                    <a:pt x="12" y="36"/>
                    <a:pt x="12" y="36"/>
                  </a:cubicBezTo>
                  <a:cubicBezTo>
                    <a:pt x="13" y="37"/>
                    <a:pt x="13" y="38"/>
                    <a:pt x="13" y="38"/>
                  </a:cubicBezTo>
                  <a:cubicBezTo>
                    <a:pt x="13" y="39"/>
                    <a:pt x="13" y="39"/>
                    <a:pt x="13" y="39"/>
                  </a:cubicBezTo>
                  <a:cubicBezTo>
                    <a:pt x="12" y="40"/>
                    <a:pt x="12" y="40"/>
                    <a:pt x="12" y="41"/>
                  </a:cubicBezTo>
                  <a:cubicBezTo>
                    <a:pt x="12" y="43"/>
                    <a:pt x="12" y="45"/>
                    <a:pt x="12" y="47"/>
                  </a:cubicBezTo>
                  <a:cubicBezTo>
                    <a:pt x="12" y="47"/>
                    <a:pt x="12" y="47"/>
                    <a:pt x="12" y="48"/>
                  </a:cubicBezTo>
                  <a:cubicBezTo>
                    <a:pt x="12" y="48"/>
                    <a:pt x="12" y="48"/>
                    <a:pt x="12" y="48"/>
                  </a:cubicBezTo>
                  <a:cubicBezTo>
                    <a:pt x="11" y="49"/>
                    <a:pt x="11" y="49"/>
                    <a:pt x="11" y="50"/>
                  </a:cubicBezTo>
                  <a:cubicBezTo>
                    <a:pt x="11" y="50"/>
                    <a:pt x="11" y="51"/>
                    <a:pt x="11" y="51"/>
                  </a:cubicBezTo>
                  <a:cubicBezTo>
                    <a:pt x="11" y="52"/>
                    <a:pt x="10" y="52"/>
                    <a:pt x="10" y="53"/>
                  </a:cubicBezTo>
                  <a:cubicBezTo>
                    <a:pt x="10" y="55"/>
                    <a:pt x="9" y="57"/>
                    <a:pt x="9" y="58"/>
                  </a:cubicBezTo>
                  <a:cubicBezTo>
                    <a:pt x="8" y="59"/>
                    <a:pt x="8" y="59"/>
                    <a:pt x="8" y="59"/>
                  </a:cubicBezTo>
                  <a:cubicBezTo>
                    <a:pt x="8" y="60"/>
                    <a:pt x="8" y="60"/>
                    <a:pt x="8" y="61"/>
                  </a:cubicBezTo>
                  <a:cubicBezTo>
                    <a:pt x="7" y="61"/>
                    <a:pt x="7" y="62"/>
                    <a:pt x="6" y="62"/>
                  </a:cubicBezTo>
                  <a:cubicBezTo>
                    <a:pt x="6" y="62"/>
                    <a:pt x="6" y="62"/>
                    <a:pt x="6" y="62"/>
                  </a:cubicBezTo>
                  <a:cubicBezTo>
                    <a:pt x="6" y="62"/>
                    <a:pt x="6" y="63"/>
                    <a:pt x="6" y="64"/>
                  </a:cubicBezTo>
                  <a:cubicBezTo>
                    <a:pt x="7" y="64"/>
                    <a:pt x="6" y="65"/>
                    <a:pt x="6" y="66"/>
                  </a:cubicBezTo>
                  <a:cubicBezTo>
                    <a:pt x="6" y="66"/>
                    <a:pt x="6" y="67"/>
                    <a:pt x="7" y="67"/>
                  </a:cubicBezTo>
                  <a:cubicBezTo>
                    <a:pt x="7" y="69"/>
                    <a:pt x="7" y="69"/>
                    <a:pt x="7" y="70"/>
                  </a:cubicBezTo>
                  <a:cubicBezTo>
                    <a:pt x="7" y="71"/>
                    <a:pt x="7" y="71"/>
                    <a:pt x="7" y="71"/>
                  </a:cubicBezTo>
                  <a:cubicBezTo>
                    <a:pt x="7" y="71"/>
                    <a:pt x="6" y="71"/>
                    <a:pt x="6" y="72"/>
                  </a:cubicBezTo>
                  <a:cubicBezTo>
                    <a:pt x="6" y="72"/>
                    <a:pt x="6" y="72"/>
                    <a:pt x="6" y="73"/>
                  </a:cubicBezTo>
                  <a:cubicBezTo>
                    <a:pt x="6" y="73"/>
                    <a:pt x="6" y="74"/>
                    <a:pt x="6" y="74"/>
                  </a:cubicBezTo>
                  <a:cubicBezTo>
                    <a:pt x="5" y="75"/>
                    <a:pt x="5" y="76"/>
                    <a:pt x="5" y="76"/>
                  </a:cubicBezTo>
                  <a:cubicBezTo>
                    <a:pt x="6" y="77"/>
                    <a:pt x="6" y="78"/>
                    <a:pt x="6" y="78"/>
                  </a:cubicBezTo>
                  <a:cubicBezTo>
                    <a:pt x="6" y="78"/>
                    <a:pt x="5" y="78"/>
                    <a:pt x="5" y="78"/>
                  </a:cubicBezTo>
                  <a:cubicBezTo>
                    <a:pt x="5" y="78"/>
                    <a:pt x="4" y="79"/>
                    <a:pt x="4" y="81"/>
                  </a:cubicBezTo>
                  <a:cubicBezTo>
                    <a:pt x="4" y="82"/>
                    <a:pt x="4" y="83"/>
                    <a:pt x="4" y="83"/>
                  </a:cubicBezTo>
                  <a:cubicBezTo>
                    <a:pt x="4" y="83"/>
                    <a:pt x="4" y="83"/>
                    <a:pt x="5" y="83"/>
                  </a:cubicBezTo>
                  <a:cubicBezTo>
                    <a:pt x="5" y="83"/>
                    <a:pt x="5" y="83"/>
                    <a:pt x="5" y="83"/>
                  </a:cubicBezTo>
                  <a:cubicBezTo>
                    <a:pt x="6" y="83"/>
                    <a:pt x="6" y="81"/>
                    <a:pt x="6" y="80"/>
                  </a:cubicBezTo>
                  <a:cubicBezTo>
                    <a:pt x="6" y="80"/>
                    <a:pt x="6" y="79"/>
                    <a:pt x="6" y="79"/>
                  </a:cubicBezTo>
                  <a:cubicBezTo>
                    <a:pt x="6" y="78"/>
                    <a:pt x="6" y="78"/>
                    <a:pt x="6" y="78"/>
                  </a:cubicBezTo>
                  <a:cubicBezTo>
                    <a:pt x="7" y="78"/>
                    <a:pt x="7" y="78"/>
                    <a:pt x="7" y="78"/>
                  </a:cubicBezTo>
                  <a:cubicBezTo>
                    <a:pt x="7" y="77"/>
                    <a:pt x="7" y="77"/>
                    <a:pt x="8" y="77"/>
                  </a:cubicBezTo>
                  <a:cubicBezTo>
                    <a:pt x="8" y="77"/>
                    <a:pt x="8" y="77"/>
                    <a:pt x="8" y="77"/>
                  </a:cubicBezTo>
                  <a:cubicBezTo>
                    <a:pt x="8" y="77"/>
                    <a:pt x="8" y="77"/>
                    <a:pt x="8" y="77"/>
                  </a:cubicBezTo>
                  <a:cubicBezTo>
                    <a:pt x="8" y="78"/>
                    <a:pt x="8" y="78"/>
                    <a:pt x="8" y="78"/>
                  </a:cubicBezTo>
                  <a:cubicBezTo>
                    <a:pt x="9" y="78"/>
                    <a:pt x="9" y="78"/>
                    <a:pt x="9" y="79"/>
                  </a:cubicBezTo>
                  <a:cubicBezTo>
                    <a:pt x="9" y="79"/>
                    <a:pt x="9" y="79"/>
                    <a:pt x="9" y="79"/>
                  </a:cubicBezTo>
                  <a:cubicBezTo>
                    <a:pt x="8" y="80"/>
                    <a:pt x="8" y="80"/>
                    <a:pt x="8" y="81"/>
                  </a:cubicBezTo>
                  <a:cubicBezTo>
                    <a:pt x="9" y="81"/>
                    <a:pt x="9" y="81"/>
                    <a:pt x="8" y="82"/>
                  </a:cubicBezTo>
                  <a:cubicBezTo>
                    <a:pt x="8" y="82"/>
                    <a:pt x="8" y="82"/>
                    <a:pt x="8" y="82"/>
                  </a:cubicBezTo>
                  <a:cubicBezTo>
                    <a:pt x="8" y="83"/>
                    <a:pt x="7" y="83"/>
                    <a:pt x="8" y="84"/>
                  </a:cubicBezTo>
                  <a:cubicBezTo>
                    <a:pt x="8" y="85"/>
                    <a:pt x="8" y="85"/>
                    <a:pt x="8" y="85"/>
                  </a:cubicBezTo>
                  <a:cubicBezTo>
                    <a:pt x="7" y="85"/>
                    <a:pt x="7" y="86"/>
                    <a:pt x="7" y="86"/>
                  </a:cubicBezTo>
                  <a:cubicBezTo>
                    <a:pt x="7" y="86"/>
                    <a:pt x="7" y="87"/>
                    <a:pt x="7" y="87"/>
                  </a:cubicBezTo>
                  <a:cubicBezTo>
                    <a:pt x="8" y="87"/>
                    <a:pt x="8" y="87"/>
                    <a:pt x="7" y="88"/>
                  </a:cubicBezTo>
                  <a:cubicBezTo>
                    <a:pt x="7" y="88"/>
                    <a:pt x="7" y="88"/>
                    <a:pt x="7" y="88"/>
                  </a:cubicBezTo>
                  <a:cubicBezTo>
                    <a:pt x="7" y="88"/>
                    <a:pt x="8" y="88"/>
                    <a:pt x="7" y="89"/>
                  </a:cubicBezTo>
                  <a:cubicBezTo>
                    <a:pt x="7" y="89"/>
                    <a:pt x="7" y="89"/>
                    <a:pt x="7" y="89"/>
                  </a:cubicBezTo>
                  <a:cubicBezTo>
                    <a:pt x="7" y="89"/>
                    <a:pt x="7" y="89"/>
                    <a:pt x="7" y="89"/>
                  </a:cubicBezTo>
                  <a:cubicBezTo>
                    <a:pt x="7" y="89"/>
                    <a:pt x="7" y="90"/>
                    <a:pt x="7" y="90"/>
                  </a:cubicBezTo>
                  <a:cubicBezTo>
                    <a:pt x="8" y="90"/>
                    <a:pt x="8" y="91"/>
                    <a:pt x="7" y="91"/>
                  </a:cubicBezTo>
                  <a:cubicBezTo>
                    <a:pt x="7" y="91"/>
                    <a:pt x="7" y="91"/>
                    <a:pt x="7" y="91"/>
                  </a:cubicBezTo>
                  <a:cubicBezTo>
                    <a:pt x="6" y="91"/>
                    <a:pt x="6" y="91"/>
                    <a:pt x="6" y="91"/>
                  </a:cubicBezTo>
                  <a:cubicBezTo>
                    <a:pt x="6" y="91"/>
                    <a:pt x="6" y="92"/>
                    <a:pt x="6" y="92"/>
                  </a:cubicBezTo>
                  <a:cubicBezTo>
                    <a:pt x="6" y="92"/>
                    <a:pt x="6" y="93"/>
                    <a:pt x="6" y="93"/>
                  </a:cubicBezTo>
                  <a:cubicBezTo>
                    <a:pt x="6" y="93"/>
                    <a:pt x="6" y="94"/>
                    <a:pt x="6" y="94"/>
                  </a:cubicBezTo>
                  <a:cubicBezTo>
                    <a:pt x="5" y="94"/>
                    <a:pt x="5" y="93"/>
                    <a:pt x="4" y="93"/>
                  </a:cubicBezTo>
                  <a:cubicBezTo>
                    <a:pt x="4" y="93"/>
                    <a:pt x="4" y="93"/>
                    <a:pt x="4" y="92"/>
                  </a:cubicBezTo>
                  <a:cubicBezTo>
                    <a:pt x="4" y="92"/>
                    <a:pt x="4" y="92"/>
                    <a:pt x="4" y="92"/>
                  </a:cubicBezTo>
                  <a:cubicBezTo>
                    <a:pt x="4" y="92"/>
                    <a:pt x="4" y="92"/>
                    <a:pt x="5" y="91"/>
                  </a:cubicBezTo>
                  <a:cubicBezTo>
                    <a:pt x="4" y="91"/>
                    <a:pt x="4" y="91"/>
                    <a:pt x="4" y="91"/>
                  </a:cubicBezTo>
                  <a:cubicBezTo>
                    <a:pt x="4" y="91"/>
                    <a:pt x="4" y="91"/>
                    <a:pt x="4" y="91"/>
                  </a:cubicBezTo>
                  <a:cubicBezTo>
                    <a:pt x="4" y="91"/>
                    <a:pt x="4" y="91"/>
                    <a:pt x="4" y="91"/>
                  </a:cubicBezTo>
                  <a:cubicBezTo>
                    <a:pt x="3" y="91"/>
                    <a:pt x="3" y="91"/>
                    <a:pt x="3" y="91"/>
                  </a:cubicBezTo>
                  <a:cubicBezTo>
                    <a:pt x="4" y="92"/>
                    <a:pt x="3" y="92"/>
                    <a:pt x="3" y="92"/>
                  </a:cubicBezTo>
                  <a:cubicBezTo>
                    <a:pt x="2" y="92"/>
                    <a:pt x="2" y="92"/>
                    <a:pt x="2" y="93"/>
                  </a:cubicBezTo>
                  <a:cubicBezTo>
                    <a:pt x="2" y="93"/>
                    <a:pt x="2" y="93"/>
                    <a:pt x="2" y="93"/>
                  </a:cubicBezTo>
                  <a:cubicBezTo>
                    <a:pt x="2" y="94"/>
                    <a:pt x="2" y="94"/>
                    <a:pt x="2" y="94"/>
                  </a:cubicBezTo>
                  <a:cubicBezTo>
                    <a:pt x="2" y="94"/>
                    <a:pt x="2" y="94"/>
                    <a:pt x="2" y="94"/>
                  </a:cubicBezTo>
                  <a:cubicBezTo>
                    <a:pt x="1" y="94"/>
                    <a:pt x="0" y="95"/>
                    <a:pt x="0" y="96"/>
                  </a:cubicBezTo>
                  <a:cubicBezTo>
                    <a:pt x="0" y="96"/>
                    <a:pt x="0" y="96"/>
                    <a:pt x="0" y="96"/>
                  </a:cubicBezTo>
                  <a:cubicBezTo>
                    <a:pt x="0" y="96"/>
                    <a:pt x="0" y="96"/>
                    <a:pt x="0" y="96"/>
                  </a:cubicBezTo>
                  <a:cubicBezTo>
                    <a:pt x="0" y="96"/>
                    <a:pt x="1" y="96"/>
                    <a:pt x="1" y="96"/>
                  </a:cubicBezTo>
                  <a:cubicBezTo>
                    <a:pt x="1" y="95"/>
                    <a:pt x="1" y="95"/>
                    <a:pt x="1" y="95"/>
                  </a:cubicBezTo>
                  <a:cubicBezTo>
                    <a:pt x="2" y="95"/>
                    <a:pt x="2" y="95"/>
                    <a:pt x="2" y="96"/>
                  </a:cubicBezTo>
                  <a:cubicBezTo>
                    <a:pt x="2" y="96"/>
                    <a:pt x="2" y="96"/>
                    <a:pt x="2" y="96"/>
                  </a:cubicBezTo>
                  <a:cubicBezTo>
                    <a:pt x="2" y="96"/>
                    <a:pt x="3" y="96"/>
                    <a:pt x="3" y="96"/>
                  </a:cubicBezTo>
                  <a:cubicBezTo>
                    <a:pt x="3" y="96"/>
                    <a:pt x="3" y="96"/>
                    <a:pt x="4" y="96"/>
                  </a:cubicBezTo>
                  <a:cubicBezTo>
                    <a:pt x="4" y="96"/>
                    <a:pt x="5" y="97"/>
                    <a:pt x="5" y="97"/>
                  </a:cubicBezTo>
                  <a:cubicBezTo>
                    <a:pt x="4" y="97"/>
                    <a:pt x="4" y="98"/>
                    <a:pt x="4" y="98"/>
                  </a:cubicBezTo>
                  <a:cubicBezTo>
                    <a:pt x="4" y="98"/>
                    <a:pt x="4" y="98"/>
                    <a:pt x="4" y="98"/>
                  </a:cubicBezTo>
                  <a:cubicBezTo>
                    <a:pt x="4" y="98"/>
                    <a:pt x="4" y="98"/>
                    <a:pt x="4" y="98"/>
                  </a:cubicBezTo>
                  <a:cubicBezTo>
                    <a:pt x="3" y="98"/>
                    <a:pt x="3" y="99"/>
                    <a:pt x="3" y="99"/>
                  </a:cubicBezTo>
                  <a:cubicBezTo>
                    <a:pt x="3" y="99"/>
                    <a:pt x="3" y="100"/>
                    <a:pt x="4" y="100"/>
                  </a:cubicBezTo>
                  <a:cubicBezTo>
                    <a:pt x="4" y="100"/>
                    <a:pt x="4" y="100"/>
                    <a:pt x="5" y="99"/>
                  </a:cubicBezTo>
                  <a:cubicBezTo>
                    <a:pt x="5" y="99"/>
                    <a:pt x="6" y="99"/>
                    <a:pt x="6" y="99"/>
                  </a:cubicBezTo>
                  <a:cubicBezTo>
                    <a:pt x="6" y="100"/>
                    <a:pt x="7" y="100"/>
                    <a:pt x="6" y="101"/>
                  </a:cubicBezTo>
                  <a:cubicBezTo>
                    <a:pt x="6" y="101"/>
                    <a:pt x="6" y="101"/>
                    <a:pt x="6" y="101"/>
                  </a:cubicBezTo>
                  <a:cubicBezTo>
                    <a:pt x="5" y="100"/>
                    <a:pt x="5" y="100"/>
                    <a:pt x="4" y="100"/>
                  </a:cubicBezTo>
                  <a:cubicBezTo>
                    <a:pt x="4" y="100"/>
                    <a:pt x="4" y="100"/>
                    <a:pt x="4" y="100"/>
                  </a:cubicBezTo>
                  <a:cubicBezTo>
                    <a:pt x="4" y="101"/>
                    <a:pt x="4" y="101"/>
                    <a:pt x="3" y="101"/>
                  </a:cubicBezTo>
                  <a:cubicBezTo>
                    <a:pt x="3" y="101"/>
                    <a:pt x="3" y="101"/>
                    <a:pt x="2" y="101"/>
                  </a:cubicBezTo>
                  <a:cubicBezTo>
                    <a:pt x="2" y="101"/>
                    <a:pt x="2" y="101"/>
                    <a:pt x="2" y="101"/>
                  </a:cubicBezTo>
                  <a:cubicBezTo>
                    <a:pt x="2" y="101"/>
                    <a:pt x="2" y="101"/>
                    <a:pt x="2" y="101"/>
                  </a:cubicBezTo>
                  <a:cubicBezTo>
                    <a:pt x="1" y="101"/>
                    <a:pt x="0" y="101"/>
                    <a:pt x="0" y="102"/>
                  </a:cubicBezTo>
                  <a:cubicBezTo>
                    <a:pt x="0" y="102"/>
                    <a:pt x="0" y="102"/>
                    <a:pt x="0" y="102"/>
                  </a:cubicBezTo>
                  <a:cubicBezTo>
                    <a:pt x="1" y="102"/>
                    <a:pt x="1" y="103"/>
                    <a:pt x="1" y="103"/>
                  </a:cubicBezTo>
                  <a:cubicBezTo>
                    <a:pt x="1" y="103"/>
                    <a:pt x="1" y="103"/>
                    <a:pt x="1" y="103"/>
                  </a:cubicBezTo>
                  <a:cubicBezTo>
                    <a:pt x="2" y="103"/>
                    <a:pt x="2" y="103"/>
                    <a:pt x="3" y="102"/>
                  </a:cubicBezTo>
                  <a:cubicBezTo>
                    <a:pt x="3" y="102"/>
                    <a:pt x="3" y="102"/>
                    <a:pt x="4" y="102"/>
                  </a:cubicBezTo>
                  <a:cubicBezTo>
                    <a:pt x="4" y="102"/>
                    <a:pt x="4" y="102"/>
                    <a:pt x="4" y="103"/>
                  </a:cubicBezTo>
                  <a:cubicBezTo>
                    <a:pt x="4" y="103"/>
                    <a:pt x="4" y="103"/>
                    <a:pt x="3" y="104"/>
                  </a:cubicBezTo>
                  <a:cubicBezTo>
                    <a:pt x="3" y="104"/>
                    <a:pt x="3" y="104"/>
                    <a:pt x="3" y="104"/>
                  </a:cubicBezTo>
                  <a:cubicBezTo>
                    <a:pt x="2" y="104"/>
                    <a:pt x="2" y="105"/>
                    <a:pt x="1" y="106"/>
                  </a:cubicBezTo>
                  <a:cubicBezTo>
                    <a:pt x="1" y="106"/>
                    <a:pt x="1" y="106"/>
                    <a:pt x="1" y="106"/>
                  </a:cubicBezTo>
                  <a:cubicBezTo>
                    <a:pt x="1" y="107"/>
                    <a:pt x="1" y="107"/>
                    <a:pt x="2" y="107"/>
                  </a:cubicBezTo>
                  <a:cubicBezTo>
                    <a:pt x="2" y="106"/>
                    <a:pt x="2" y="107"/>
                    <a:pt x="2" y="107"/>
                  </a:cubicBezTo>
                  <a:cubicBezTo>
                    <a:pt x="2" y="107"/>
                    <a:pt x="2" y="107"/>
                    <a:pt x="2" y="107"/>
                  </a:cubicBezTo>
                  <a:cubicBezTo>
                    <a:pt x="2" y="107"/>
                    <a:pt x="2" y="107"/>
                    <a:pt x="2" y="107"/>
                  </a:cubicBezTo>
                  <a:cubicBezTo>
                    <a:pt x="3" y="108"/>
                    <a:pt x="3" y="107"/>
                    <a:pt x="3" y="107"/>
                  </a:cubicBezTo>
                  <a:cubicBezTo>
                    <a:pt x="3" y="107"/>
                    <a:pt x="3" y="107"/>
                    <a:pt x="3" y="107"/>
                  </a:cubicBezTo>
                  <a:cubicBezTo>
                    <a:pt x="3" y="106"/>
                    <a:pt x="3" y="106"/>
                    <a:pt x="3" y="105"/>
                  </a:cubicBezTo>
                  <a:cubicBezTo>
                    <a:pt x="4" y="105"/>
                    <a:pt x="4" y="105"/>
                    <a:pt x="5" y="105"/>
                  </a:cubicBezTo>
                  <a:cubicBezTo>
                    <a:pt x="5" y="106"/>
                    <a:pt x="5" y="106"/>
                    <a:pt x="5" y="107"/>
                  </a:cubicBezTo>
                  <a:cubicBezTo>
                    <a:pt x="4" y="107"/>
                    <a:pt x="4" y="107"/>
                    <a:pt x="4" y="107"/>
                  </a:cubicBezTo>
                  <a:cubicBezTo>
                    <a:pt x="4" y="108"/>
                    <a:pt x="4" y="108"/>
                    <a:pt x="4" y="108"/>
                  </a:cubicBezTo>
                  <a:cubicBezTo>
                    <a:pt x="4" y="109"/>
                    <a:pt x="4" y="109"/>
                    <a:pt x="4" y="109"/>
                  </a:cubicBezTo>
                  <a:cubicBezTo>
                    <a:pt x="4" y="110"/>
                    <a:pt x="3" y="110"/>
                    <a:pt x="3" y="110"/>
                  </a:cubicBezTo>
                  <a:cubicBezTo>
                    <a:pt x="3" y="110"/>
                    <a:pt x="3" y="110"/>
                    <a:pt x="3" y="110"/>
                  </a:cubicBezTo>
                  <a:cubicBezTo>
                    <a:pt x="3" y="111"/>
                    <a:pt x="2" y="111"/>
                    <a:pt x="2" y="111"/>
                  </a:cubicBezTo>
                  <a:cubicBezTo>
                    <a:pt x="3" y="111"/>
                    <a:pt x="2" y="112"/>
                    <a:pt x="2" y="112"/>
                  </a:cubicBezTo>
                  <a:cubicBezTo>
                    <a:pt x="2" y="113"/>
                    <a:pt x="2" y="113"/>
                    <a:pt x="2" y="113"/>
                  </a:cubicBezTo>
                  <a:cubicBezTo>
                    <a:pt x="2" y="113"/>
                    <a:pt x="2" y="113"/>
                    <a:pt x="2" y="113"/>
                  </a:cubicBezTo>
                  <a:cubicBezTo>
                    <a:pt x="2" y="113"/>
                    <a:pt x="2" y="113"/>
                    <a:pt x="2" y="113"/>
                  </a:cubicBezTo>
                  <a:cubicBezTo>
                    <a:pt x="3" y="113"/>
                    <a:pt x="3" y="112"/>
                    <a:pt x="3" y="112"/>
                  </a:cubicBezTo>
                  <a:cubicBezTo>
                    <a:pt x="3" y="112"/>
                    <a:pt x="3" y="112"/>
                    <a:pt x="3" y="112"/>
                  </a:cubicBezTo>
                  <a:cubicBezTo>
                    <a:pt x="4" y="112"/>
                    <a:pt x="4" y="112"/>
                    <a:pt x="4" y="113"/>
                  </a:cubicBezTo>
                  <a:cubicBezTo>
                    <a:pt x="4" y="113"/>
                    <a:pt x="4" y="113"/>
                    <a:pt x="4" y="113"/>
                  </a:cubicBezTo>
                  <a:cubicBezTo>
                    <a:pt x="4" y="113"/>
                    <a:pt x="4" y="113"/>
                    <a:pt x="5" y="112"/>
                  </a:cubicBezTo>
                  <a:cubicBezTo>
                    <a:pt x="5" y="112"/>
                    <a:pt x="5" y="112"/>
                    <a:pt x="5" y="112"/>
                  </a:cubicBezTo>
                  <a:cubicBezTo>
                    <a:pt x="6" y="112"/>
                    <a:pt x="6" y="113"/>
                    <a:pt x="6" y="113"/>
                  </a:cubicBezTo>
                  <a:cubicBezTo>
                    <a:pt x="6" y="113"/>
                    <a:pt x="6" y="114"/>
                    <a:pt x="5" y="114"/>
                  </a:cubicBezTo>
                  <a:cubicBezTo>
                    <a:pt x="5" y="114"/>
                    <a:pt x="4" y="115"/>
                    <a:pt x="4" y="115"/>
                  </a:cubicBezTo>
                  <a:cubicBezTo>
                    <a:pt x="4" y="115"/>
                    <a:pt x="4" y="115"/>
                    <a:pt x="4" y="115"/>
                  </a:cubicBezTo>
                  <a:cubicBezTo>
                    <a:pt x="4" y="115"/>
                    <a:pt x="4" y="115"/>
                    <a:pt x="5" y="115"/>
                  </a:cubicBezTo>
                  <a:cubicBezTo>
                    <a:pt x="5" y="115"/>
                    <a:pt x="5" y="115"/>
                    <a:pt x="5" y="115"/>
                  </a:cubicBezTo>
                  <a:cubicBezTo>
                    <a:pt x="6" y="115"/>
                    <a:pt x="6" y="115"/>
                    <a:pt x="6" y="115"/>
                  </a:cubicBezTo>
                  <a:cubicBezTo>
                    <a:pt x="6" y="115"/>
                    <a:pt x="6" y="115"/>
                    <a:pt x="6" y="115"/>
                  </a:cubicBezTo>
                  <a:cubicBezTo>
                    <a:pt x="6" y="115"/>
                    <a:pt x="7" y="115"/>
                    <a:pt x="7" y="115"/>
                  </a:cubicBezTo>
                  <a:cubicBezTo>
                    <a:pt x="7" y="114"/>
                    <a:pt x="7" y="114"/>
                    <a:pt x="7" y="114"/>
                  </a:cubicBezTo>
                  <a:cubicBezTo>
                    <a:pt x="8" y="114"/>
                    <a:pt x="9" y="115"/>
                    <a:pt x="9" y="115"/>
                  </a:cubicBezTo>
                  <a:cubicBezTo>
                    <a:pt x="9" y="116"/>
                    <a:pt x="9" y="116"/>
                    <a:pt x="9" y="116"/>
                  </a:cubicBezTo>
                  <a:cubicBezTo>
                    <a:pt x="8" y="117"/>
                    <a:pt x="7" y="117"/>
                    <a:pt x="6" y="117"/>
                  </a:cubicBezTo>
                  <a:cubicBezTo>
                    <a:pt x="6" y="117"/>
                    <a:pt x="5" y="117"/>
                    <a:pt x="5" y="117"/>
                  </a:cubicBezTo>
                  <a:cubicBezTo>
                    <a:pt x="5" y="117"/>
                    <a:pt x="5" y="118"/>
                    <a:pt x="5" y="118"/>
                  </a:cubicBezTo>
                  <a:cubicBezTo>
                    <a:pt x="5" y="118"/>
                    <a:pt x="6" y="118"/>
                    <a:pt x="6" y="118"/>
                  </a:cubicBezTo>
                  <a:cubicBezTo>
                    <a:pt x="6" y="118"/>
                    <a:pt x="7" y="118"/>
                    <a:pt x="7" y="117"/>
                  </a:cubicBezTo>
                  <a:cubicBezTo>
                    <a:pt x="7" y="117"/>
                    <a:pt x="7" y="117"/>
                    <a:pt x="7" y="117"/>
                  </a:cubicBezTo>
                  <a:cubicBezTo>
                    <a:pt x="8" y="117"/>
                    <a:pt x="9" y="117"/>
                    <a:pt x="9" y="117"/>
                  </a:cubicBezTo>
                  <a:cubicBezTo>
                    <a:pt x="10" y="117"/>
                    <a:pt x="12" y="117"/>
                    <a:pt x="12" y="118"/>
                  </a:cubicBezTo>
                  <a:cubicBezTo>
                    <a:pt x="12" y="118"/>
                    <a:pt x="12" y="118"/>
                    <a:pt x="12" y="118"/>
                  </a:cubicBezTo>
                  <a:cubicBezTo>
                    <a:pt x="12" y="118"/>
                    <a:pt x="11" y="118"/>
                    <a:pt x="11" y="118"/>
                  </a:cubicBezTo>
                  <a:cubicBezTo>
                    <a:pt x="11" y="118"/>
                    <a:pt x="11" y="118"/>
                    <a:pt x="11" y="118"/>
                  </a:cubicBezTo>
                  <a:cubicBezTo>
                    <a:pt x="10" y="118"/>
                    <a:pt x="10" y="118"/>
                    <a:pt x="10" y="118"/>
                  </a:cubicBezTo>
                  <a:cubicBezTo>
                    <a:pt x="10" y="119"/>
                    <a:pt x="9" y="119"/>
                    <a:pt x="9" y="119"/>
                  </a:cubicBezTo>
                  <a:cubicBezTo>
                    <a:pt x="8" y="119"/>
                    <a:pt x="8" y="119"/>
                    <a:pt x="8" y="119"/>
                  </a:cubicBezTo>
                  <a:cubicBezTo>
                    <a:pt x="8" y="119"/>
                    <a:pt x="8" y="119"/>
                    <a:pt x="8" y="119"/>
                  </a:cubicBezTo>
                  <a:cubicBezTo>
                    <a:pt x="8" y="119"/>
                    <a:pt x="7" y="119"/>
                    <a:pt x="7" y="120"/>
                  </a:cubicBezTo>
                  <a:cubicBezTo>
                    <a:pt x="7" y="120"/>
                    <a:pt x="6" y="120"/>
                    <a:pt x="6" y="121"/>
                  </a:cubicBezTo>
                  <a:cubicBezTo>
                    <a:pt x="6" y="121"/>
                    <a:pt x="6" y="121"/>
                    <a:pt x="6" y="121"/>
                  </a:cubicBezTo>
                  <a:cubicBezTo>
                    <a:pt x="6" y="121"/>
                    <a:pt x="6" y="121"/>
                    <a:pt x="7" y="121"/>
                  </a:cubicBezTo>
                  <a:cubicBezTo>
                    <a:pt x="7" y="121"/>
                    <a:pt x="7" y="121"/>
                    <a:pt x="8" y="120"/>
                  </a:cubicBezTo>
                  <a:cubicBezTo>
                    <a:pt x="8" y="120"/>
                    <a:pt x="8" y="120"/>
                    <a:pt x="9" y="120"/>
                  </a:cubicBezTo>
                  <a:cubicBezTo>
                    <a:pt x="10" y="120"/>
                    <a:pt x="11" y="119"/>
                    <a:pt x="11" y="119"/>
                  </a:cubicBezTo>
                  <a:cubicBezTo>
                    <a:pt x="12" y="119"/>
                    <a:pt x="12" y="119"/>
                    <a:pt x="12" y="119"/>
                  </a:cubicBezTo>
                  <a:cubicBezTo>
                    <a:pt x="12" y="119"/>
                    <a:pt x="13" y="119"/>
                    <a:pt x="13" y="119"/>
                  </a:cubicBezTo>
                  <a:cubicBezTo>
                    <a:pt x="13" y="119"/>
                    <a:pt x="13" y="120"/>
                    <a:pt x="13" y="120"/>
                  </a:cubicBezTo>
                  <a:cubicBezTo>
                    <a:pt x="12" y="120"/>
                    <a:pt x="12" y="121"/>
                    <a:pt x="11" y="121"/>
                  </a:cubicBezTo>
                  <a:cubicBezTo>
                    <a:pt x="11" y="121"/>
                    <a:pt x="10" y="121"/>
                    <a:pt x="10" y="120"/>
                  </a:cubicBezTo>
                  <a:cubicBezTo>
                    <a:pt x="10" y="120"/>
                    <a:pt x="10" y="120"/>
                    <a:pt x="10" y="120"/>
                  </a:cubicBezTo>
                  <a:cubicBezTo>
                    <a:pt x="10" y="120"/>
                    <a:pt x="10" y="120"/>
                    <a:pt x="9" y="121"/>
                  </a:cubicBezTo>
                  <a:cubicBezTo>
                    <a:pt x="9" y="121"/>
                    <a:pt x="9" y="121"/>
                    <a:pt x="9" y="122"/>
                  </a:cubicBezTo>
                  <a:cubicBezTo>
                    <a:pt x="9" y="122"/>
                    <a:pt x="9" y="122"/>
                    <a:pt x="9" y="122"/>
                  </a:cubicBezTo>
                  <a:cubicBezTo>
                    <a:pt x="9" y="122"/>
                    <a:pt x="8" y="122"/>
                    <a:pt x="7" y="122"/>
                  </a:cubicBezTo>
                  <a:cubicBezTo>
                    <a:pt x="7" y="122"/>
                    <a:pt x="6" y="122"/>
                    <a:pt x="6" y="122"/>
                  </a:cubicBezTo>
                  <a:cubicBezTo>
                    <a:pt x="6" y="122"/>
                    <a:pt x="5" y="122"/>
                    <a:pt x="5" y="122"/>
                  </a:cubicBezTo>
                  <a:cubicBezTo>
                    <a:pt x="5" y="122"/>
                    <a:pt x="6" y="123"/>
                    <a:pt x="6" y="123"/>
                  </a:cubicBezTo>
                  <a:cubicBezTo>
                    <a:pt x="7" y="124"/>
                    <a:pt x="7" y="124"/>
                    <a:pt x="7" y="124"/>
                  </a:cubicBezTo>
                  <a:cubicBezTo>
                    <a:pt x="7" y="124"/>
                    <a:pt x="7" y="124"/>
                    <a:pt x="7" y="124"/>
                  </a:cubicBezTo>
                  <a:cubicBezTo>
                    <a:pt x="8" y="123"/>
                    <a:pt x="8" y="123"/>
                    <a:pt x="8" y="123"/>
                  </a:cubicBezTo>
                  <a:cubicBezTo>
                    <a:pt x="8" y="123"/>
                    <a:pt x="8" y="124"/>
                    <a:pt x="9" y="124"/>
                  </a:cubicBezTo>
                  <a:cubicBezTo>
                    <a:pt x="9" y="124"/>
                    <a:pt x="9" y="124"/>
                    <a:pt x="10" y="124"/>
                  </a:cubicBezTo>
                  <a:cubicBezTo>
                    <a:pt x="10" y="125"/>
                    <a:pt x="10" y="125"/>
                    <a:pt x="10" y="125"/>
                  </a:cubicBezTo>
                  <a:cubicBezTo>
                    <a:pt x="10" y="125"/>
                    <a:pt x="10" y="125"/>
                    <a:pt x="10" y="125"/>
                  </a:cubicBezTo>
                  <a:cubicBezTo>
                    <a:pt x="11" y="124"/>
                    <a:pt x="11" y="124"/>
                    <a:pt x="11" y="124"/>
                  </a:cubicBezTo>
                  <a:cubicBezTo>
                    <a:pt x="11" y="124"/>
                    <a:pt x="10" y="124"/>
                    <a:pt x="10" y="124"/>
                  </a:cubicBezTo>
                  <a:cubicBezTo>
                    <a:pt x="10" y="124"/>
                    <a:pt x="10" y="124"/>
                    <a:pt x="10" y="124"/>
                  </a:cubicBezTo>
                  <a:cubicBezTo>
                    <a:pt x="10" y="124"/>
                    <a:pt x="10" y="123"/>
                    <a:pt x="10" y="123"/>
                  </a:cubicBezTo>
                  <a:cubicBezTo>
                    <a:pt x="10" y="123"/>
                    <a:pt x="10" y="123"/>
                    <a:pt x="11" y="123"/>
                  </a:cubicBezTo>
                  <a:cubicBezTo>
                    <a:pt x="11" y="123"/>
                    <a:pt x="11" y="123"/>
                    <a:pt x="11" y="123"/>
                  </a:cubicBezTo>
                  <a:cubicBezTo>
                    <a:pt x="12" y="123"/>
                    <a:pt x="13" y="123"/>
                    <a:pt x="13" y="122"/>
                  </a:cubicBezTo>
                  <a:cubicBezTo>
                    <a:pt x="13" y="122"/>
                    <a:pt x="13" y="121"/>
                    <a:pt x="13" y="121"/>
                  </a:cubicBezTo>
                  <a:cubicBezTo>
                    <a:pt x="13" y="119"/>
                    <a:pt x="15" y="118"/>
                    <a:pt x="16" y="118"/>
                  </a:cubicBezTo>
                  <a:cubicBezTo>
                    <a:pt x="16" y="118"/>
                    <a:pt x="16" y="118"/>
                    <a:pt x="16" y="118"/>
                  </a:cubicBezTo>
                  <a:cubicBezTo>
                    <a:pt x="17" y="118"/>
                    <a:pt x="17" y="118"/>
                    <a:pt x="17" y="118"/>
                  </a:cubicBezTo>
                  <a:cubicBezTo>
                    <a:pt x="17" y="119"/>
                    <a:pt x="16" y="119"/>
                    <a:pt x="16" y="120"/>
                  </a:cubicBezTo>
                  <a:cubicBezTo>
                    <a:pt x="15" y="120"/>
                    <a:pt x="15" y="120"/>
                    <a:pt x="15" y="120"/>
                  </a:cubicBezTo>
                  <a:cubicBezTo>
                    <a:pt x="15" y="120"/>
                    <a:pt x="15" y="121"/>
                    <a:pt x="15" y="121"/>
                  </a:cubicBezTo>
                  <a:cubicBezTo>
                    <a:pt x="15" y="121"/>
                    <a:pt x="16" y="121"/>
                    <a:pt x="16" y="121"/>
                  </a:cubicBezTo>
                  <a:cubicBezTo>
                    <a:pt x="16" y="121"/>
                    <a:pt x="16" y="121"/>
                    <a:pt x="17" y="121"/>
                  </a:cubicBezTo>
                  <a:cubicBezTo>
                    <a:pt x="17" y="121"/>
                    <a:pt x="17" y="121"/>
                    <a:pt x="17" y="121"/>
                  </a:cubicBezTo>
                  <a:cubicBezTo>
                    <a:pt x="18" y="121"/>
                    <a:pt x="18" y="121"/>
                    <a:pt x="18" y="121"/>
                  </a:cubicBezTo>
                  <a:cubicBezTo>
                    <a:pt x="18" y="121"/>
                    <a:pt x="18" y="121"/>
                    <a:pt x="18" y="122"/>
                  </a:cubicBezTo>
                  <a:cubicBezTo>
                    <a:pt x="18" y="122"/>
                    <a:pt x="18" y="122"/>
                    <a:pt x="17" y="122"/>
                  </a:cubicBezTo>
                  <a:cubicBezTo>
                    <a:pt x="17" y="122"/>
                    <a:pt x="16" y="122"/>
                    <a:pt x="16" y="123"/>
                  </a:cubicBezTo>
                  <a:cubicBezTo>
                    <a:pt x="16" y="123"/>
                    <a:pt x="16" y="123"/>
                    <a:pt x="17" y="123"/>
                  </a:cubicBezTo>
                  <a:cubicBezTo>
                    <a:pt x="17" y="124"/>
                    <a:pt x="17" y="124"/>
                    <a:pt x="17" y="124"/>
                  </a:cubicBezTo>
                  <a:cubicBezTo>
                    <a:pt x="17" y="125"/>
                    <a:pt x="17" y="125"/>
                    <a:pt x="16" y="125"/>
                  </a:cubicBezTo>
                  <a:cubicBezTo>
                    <a:pt x="16" y="125"/>
                    <a:pt x="16" y="125"/>
                    <a:pt x="16" y="125"/>
                  </a:cubicBezTo>
                  <a:cubicBezTo>
                    <a:pt x="15" y="125"/>
                    <a:pt x="15" y="124"/>
                    <a:pt x="15" y="123"/>
                  </a:cubicBezTo>
                  <a:cubicBezTo>
                    <a:pt x="15" y="123"/>
                    <a:pt x="15" y="122"/>
                    <a:pt x="15" y="122"/>
                  </a:cubicBezTo>
                  <a:cubicBezTo>
                    <a:pt x="15" y="122"/>
                    <a:pt x="15" y="122"/>
                    <a:pt x="14" y="123"/>
                  </a:cubicBezTo>
                  <a:cubicBezTo>
                    <a:pt x="14" y="123"/>
                    <a:pt x="14" y="123"/>
                    <a:pt x="15" y="124"/>
                  </a:cubicBezTo>
                  <a:cubicBezTo>
                    <a:pt x="15" y="124"/>
                    <a:pt x="15" y="125"/>
                    <a:pt x="15" y="125"/>
                  </a:cubicBezTo>
                  <a:cubicBezTo>
                    <a:pt x="15" y="125"/>
                    <a:pt x="15" y="125"/>
                    <a:pt x="15" y="125"/>
                  </a:cubicBezTo>
                  <a:cubicBezTo>
                    <a:pt x="14" y="125"/>
                    <a:pt x="13" y="124"/>
                    <a:pt x="13" y="124"/>
                  </a:cubicBezTo>
                  <a:cubicBezTo>
                    <a:pt x="13" y="123"/>
                    <a:pt x="12" y="123"/>
                    <a:pt x="12" y="124"/>
                  </a:cubicBezTo>
                  <a:cubicBezTo>
                    <a:pt x="12" y="124"/>
                    <a:pt x="12" y="124"/>
                    <a:pt x="12" y="125"/>
                  </a:cubicBezTo>
                  <a:cubicBezTo>
                    <a:pt x="13" y="125"/>
                    <a:pt x="13" y="125"/>
                    <a:pt x="13" y="125"/>
                  </a:cubicBezTo>
                  <a:cubicBezTo>
                    <a:pt x="13" y="125"/>
                    <a:pt x="12" y="125"/>
                    <a:pt x="12" y="125"/>
                  </a:cubicBezTo>
                  <a:cubicBezTo>
                    <a:pt x="11" y="125"/>
                    <a:pt x="11" y="125"/>
                    <a:pt x="11" y="126"/>
                  </a:cubicBezTo>
                  <a:cubicBezTo>
                    <a:pt x="11" y="126"/>
                    <a:pt x="11" y="126"/>
                    <a:pt x="11" y="126"/>
                  </a:cubicBezTo>
                  <a:cubicBezTo>
                    <a:pt x="11" y="126"/>
                    <a:pt x="11" y="126"/>
                    <a:pt x="12" y="126"/>
                  </a:cubicBezTo>
                  <a:cubicBezTo>
                    <a:pt x="12" y="126"/>
                    <a:pt x="13" y="126"/>
                    <a:pt x="13" y="126"/>
                  </a:cubicBezTo>
                  <a:cubicBezTo>
                    <a:pt x="14" y="126"/>
                    <a:pt x="14" y="127"/>
                    <a:pt x="14" y="128"/>
                  </a:cubicBezTo>
                  <a:cubicBezTo>
                    <a:pt x="14" y="128"/>
                    <a:pt x="14" y="128"/>
                    <a:pt x="15" y="129"/>
                  </a:cubicBezTo>
                  <a:cubicBezTo>
                    <a:pt x="15" y="129"/>
                    <a:pt x="15" y="129"/>
                    <a:pt x="15" y="129"/>
                  </a:cubicBezTo>
                  <a:cubicBezTo>
                    <a:pt x="15" y="129"/>
                    <a:pt x="15" y="128"/>
                    <a:pt x="15" y="128"/>
                  </a:cubicBezTo>
                  <a:cubicBezTo>
                    <a:pt x="15" y="127"/>
                    <a:pt x="15" y="127"/>
                    <a:pt x="15" y="126"/>
                  </a:cubicBezTo>
                  <a:cubicBezTo>
                    <a:pt x="16" y="126"/>
                    <a:pt x="16" y="127"/>
                    <a:pt x="16" y="127"/>
                  </a:cubicBezTo>
                  <a:cubicBezTo>
                    <a:pt x="16" y="128"/>
                    <a:pt x="16" y="129"/>
                    <a:pt x="18" y="129"/>
                  </a:cubicBezTo>
                  <a:cubicBezTo>
                    <a:pt x="18" y="129"/>
                    <a:pt x="18" y="129"/>
                    <a:pt x="18" y="129"/>
                  </a:cubicBezTo>
                  <a:cubicBezTo>
                    <a:pt x="18" y="129"/>
                    <a:pt x="18" y="129"/>
                    <a:pt x="18" y="129"/>
                  </a:cubicBezTo>
                  <a:cubicBezTo>
                    <a:pt x="18" y="129"/>
                    <a:pt x="18" y="128"/>
                    <a:pt x="18" y="128"/>
                  </a:cubicBezTo>
                  <a:cubicBezTo>
                    <a:pt x="19" y="128"/>
                    <a:pt x="19" y="128"/>
                    <a:pt x="19" y="128"/>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9" name="Freeform 217">
              <a:extLst>
                <a:ext uri="{FF2B5EF4-FFF2-40B4-BE49-F238E27FC236}">
                  <a16:creationId xmlns:a16="http://schemas.microsoft.com/office/drawing/2014/main" id="{DF5E38BC-23E2-4493-84EF-3D01FB19629B}"/>
                </a:ext>
              </a:extLst>
            </p:cNvPr>
            <p:cNvSpPr>
              <a:spLocks noEditPoints="1"/>
            </p:cNvSpPr>
            <p:nvPr userDrawn="1"/>
          </p:nvSpPr>
          <p:spPr bwMode="auto">
            <a:xfrm>
              <a:off x="2316" y="3167"/>
              <a:ext cx="150" cy="787"/>
            </a:xfrm>
            <a:custGeom>
              <a:avLst/>
              <a:gdLst>
                <a:gd name="T0" fmla="*/ 5 w 25"/>
                <a:gd name="T1" fmla="*/ 90 h 130"/>
                <a:gd name="T2" fmla="*/ 6 w 25"/>
                <a:gd name="T3" fmla="*/ 100 h 130"/>
                <a:gd name="T4" fmla="*/ 23 w 25"/>
                <a:gd name="T5" fmla="*/ 128 h 130"/>
                <a:gd name="T6" fmla="*/ 21 w 25"/>
                <a:gd name="T7" fmla="*/ 128 h 130"/>
                <a:gd name="T8" fmla="*/ 18 w 25"/>
                <a:gd name="T9" fmla="*/ 117 h 130"/>
                <a:gd name="T10" fmla="*/ 10 w 25"/>
                <a:gd name="T11" fmla="*/ 111 h 130"/>
                <a:gd name="T12" fmla="*/ 6 w 25"/>
                <a:gd name="T13" fmla="*/ 106 h 130"/>
                <a:gd name="T14" fmla="*/ 10 w 25"/>
                <a:gd name="T15" fmla="*/ 98 h 130"/>
                <a:gd name="T16" fmla="*/ 12 w 25"/>
                <a:gd name="T17" fmla="*/ 91 h 130"/>
                <a:gd name="T18" fmla="*/ 12 w 25"/>
                <a:gd name="T19" fmla="*/ 87 h 130"/>
                <a:gd name="T20" fmla="*/ 11 w 25"/>
                <a:gd name="T21" fmla="*/ 79 h 130"/>
                <a:gd name="T22" fmla="*/ 12 w 25"/>
                <a:gd name="T23" fmla="*/ 70 h 130"/>
                <a:gd name="T24" fmla="*/ 13 w 25"/>
                <a:gd name="T25" fmla="*/ 64 h 130"/>
                <a:gd name="T26" fmla="*/ 16 w 25"/>
                <a:gd name="T27" fmla="*/ 53 h 130"/>
                <a:gd name="T28" fmla="*/ 15 w 25"/>
                <a:gd name="T29" fmla="*/ 42 h 130"/>
                <a:gd name="T30" fmla="*/ 19 w 25"/>
                <a:gd name="T31" fmla="*/ 32 h 130"/>
                <a:gd name="T32" fmla="*/ 21 w 25"/>
                <a:gd name="T33" fmla="*/ 25 h 130"/>
                <a:gd name="T34" fmla="*/ 23 w 25"/>
                <a:gd name="T35" fmla="*/ 16 h 130"/>
                <a:gd name="T36" fmla="*/ 20 w 25"/>
                <a:gd name="T37" fmla="*/ 8 h 130"/>
                <a:gd name="T38" fmla="*/ 19 w 25"/>
                <a:gd name="T39" fmla="*/ 1 h 130"/>
                <a:gd name="T40" fmla="*/ 16 w 25"/>
                <a:gd name="T41" fmla="*/ 5 h 130"/>
                <a:gd name="T42" fmla="*/ 14 w 25"/>
                <a:gd name="T43" fmla="*/ 27 h 130"/>
                <a:gd name="T44" fmla="*/ 13 w 25"/>
                <a:gd name="T45" fmla="*/ 39 h 130"/>
                <a:gd name="T46" fmla="*/ 10 w 25"/>
                <a:gd name="T47" fmla="*/ 53 h 130"/>
                <a:gd name="T48" fmla="*/ 6 w 25"/>
                <a:gd name="T49" fmla="*/ 66 h 130"/>
                <a:gd name="T50" fmla="*/ 5 w 25"/>
                <a:gd name="T51" fmla="*/ 76 h 130"/>
                <a:gd name="T52" fmla="*/ 6 w 25"/>
                <a:gd name="T53" fmla="*/ 80 h 130"/>
                <a:gd name="T54" fmla="*/ 8 w 25"/>
                <a:gd name="T55" fmla="*/ 78 h 130"/>
                <a:gd name="T56" fmla="*/ 8 w 25"/>
                <a:gd name="T57" fmla="*/ 85 h 130"/>
                <a:gd name="T58" fmla="*/ 7 w 25"/>
                <a:gd name="T59" fmla="*/ 89 h 130"/>
                <a:gd name="T60" fmla="*/ 6 w 25"/>
                <a:gd name="T61" fmla="*/ 94 h 130"/>
                <a:gd name="T62" fmla="*/ 4 w 25"/>
                <a:gd name="T63" fmla="*/ 91 h 130"/>
                <a:gd name="T64" fmla="*/ 0 w 25"/>
                <a:gd name="T65" fmla="*/ 96 h 130"/>
                <a:gd name="T66" fmla="*/ 3 w 25"/>
                <a:gd name="T67" fmla="*/ 96 h 130"/>
                <a:gd name="T68" fmla="*/ 4 w 25"/>
                <a:gd name="T69" fmla="*/ 100 h 130"/>
                <a:gd name="T70" fmla="*/ 3 w 25"/>
                <a:gd name="T71" fmla="*/ 101 h 130"/>
                <a:gd name="T72" fmla="*/ 1 w 25"/>
                <a:gd name="T73" fmla="*/ 103 h 130"/>
                <a:gd name="T74" fmla="*/ 1 w 25"/>
                <a:gd name="T75" fmla="*/ 106 h 130"/>
                <a:gd name="T76" fmla="*/ 3 w 25"/>
                <a:gd name="T77" fmla="*/ 105 h 130"/>
                <a:gd name="T78" fmla="*/ 3 w 25"/>
                <a:gd name="T79" fmla="*/ 110 h 130"/>
                <a:gd name="T80" fmla="*/ 3 w 25"/>
                <a:gd name="T81" fmla="*/ 112 h 130"/>
                <a:gd name="T82" fmla="*/ 4 w 25"/>
                <a:gd name="T83" fmla="*/ 115 h 130"/>
                <a:gd name="T84" fmla="*/ 7 w 25"/>
                <a:gd name="T85" fmla="*/ 114 h 130"/>
                <a:gd name="T86" fmla="*/ 7 w 25"/>
                <a:gd name="T87" fmla="*/ 117 h 130"/>
                <a:gd name="T88" fmla="*/ 10 w 25"/>
                <a:gd name="T89" fmla="*/ 118 h 130"/>
                <a:gd name="T90" fmla="*/ 7 w 25"/>
                <a:gd name="T91" fmla="*/ 121 h 130"/>
                <a:gd name="T92" fmla="*/ 11 w 25"/>
                <a:gd name="T93" fmla="*/ 121 h 130"/>
                <a:gd name="T94" fmla="*/ 6 w 25"/>
                <a:gd name="T95" fmla="*/ 122 h 130"/>
                <a:gd name="T96" fmla="*/ 10 w 25"/>
                <a:gd name="T97" fmla="*/ 124 h 130"/>
                <a:gd name="T98" fmla="*/ 11 w 25"/>
                <a:gd name="T99" fmla="*/ 123 h 130"/>
                <a:gd name="T100" fmla="*/ 16 w 25"/>
                <a:gd name="T101" fmla="*/ 120 h 130"/>
                <a:gd name="T102" fmla="*/ 18 w 25"/>
                <a:gd name="T103" fmla="*/ 122 h 130"/>
                <a:gd name="T104" fmla="*/ 15 w 25"/>
                <a:gd name="T105" fmla="*/ 123 h 130"/>
                <a:gd name="T106" fmla="*/ 12 w 25"/>
                <a:gd name="T107" fmla="*/ 124 h 130"/>
                <a:gd name="T108" fmla="*/ 13 w 25"/>
                <a:gd name="T109" fmla="*/ 126 h 130"/>
                <a:gd name="T110" fmla="*/ 18 w 25"/>
                <a:gd name="T111" fmla="*/ 12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5" h="130">
                  <a:moveTo>
                    <a:pt x="4" y="88"/>
                  </a:moveTo>
                  <a:cubicBezTo>
                    <a:pt x="4" y="88"/>
                    <a:pt x="4" y="89"/>
                    <a:pt x="4" y="89"/>
                  </a:cubicBezTo>
                  <a:cubicBezTo>
                    <a:pt x="4" y="89"/>
                    <a:pt x="4" y="89"/>
                    <a:pt x="4" y="89"/>
                  </a:cubicBezTo>
                  <a:cubicBezTo>
                    <a:pt x="4" y="89"/>
                    <a:pt x="4" y="89"/>
                    <a:pt x="4" y="89"/>
                  </a:cubicBezTo>
                  <a:cubicBezTo>
                    <a:pt x="5" y="90"/>
                    <a:pt x="5" y="90"/>
                    <a:pt x="5" y="91"/>
                  </a:cubicBezTo>
                  <a:cubicBezTo>
                    <a:pt x="5" y="91"/>
                    <a:pt x="5" y="91"/>
                    <a:pt x="5" y="91"/>
                  </a:cubicBezTo>
                  <a:cubicBezTo>
                    <a:pt x="5" y="91"/>
                    <a:pt x="5" y="91"/>
                    <a:pt x="5" y="90"/>
                  </a:cubicBezTo>
                  <a:cubicBezTo>
                    <a:pt x="5" y="90"/>
                    <a:pt x="5" y="90"/>
                    <a:pt x="5" y="89"/>
                  </a:cubicBezTo>
                  <a:cubicBezTo>
                    <a:pt x="5" y="89"/>
                    <a:pt x="5" y="88"/>
                    <a:pt x="4" y="88"/>
                  </a:cubicBezTo>
                  <a:close/>
                  <a:moveTo>
                    <a:pt x="5" y="100"/>
                  </a:moveTo>
                  <a:cubicBezTo>
                    <a:pt x="5" y="100"/>
                    <a:pt x="6" y="101"/>
                    <a:pt x="6" y="101"/>
                  </a:cubicBezTo>
                  <a:cubicBezTo>
                    <a:pt x="6" y="101"/>
                    <a:pt x="6" y="101"/>
                    <a:pt x="6" y="101"/>
                  </a:cubicBezTo>
                  <a:cubicBezTo>
                    <a:pt x="6" y="101"/>
                    <a:pt x="6" y="101"/>
                    <a:pt x="6" y="100"/>
                  </a:cubicBezTo>
                  <a:cubicBezTo>
                    <a:pt x="6" y="100"/>
                    <a:pt x="6" y="100"/>
                    <a:pt x="6" y="100"/>
                  </a:cubicBezTo>
                  <a:cubicBezTo>
                    <a:pt x="5" y="100"/>
                    <a:pt x="5" y="100"/>
                    <a:pt x="5" y="100"/>
                  </a:cubicBezTo>
                  <a:close/>
                  <a:moveTo>
                    <a:pt x="21" y="128"/>
                  </a:moveTo>
                  <a:cubicBezTo>
                    <a:pt x="22" y="128"/>
                    <a:pt x="22" y="128"/>
                    <a:pt x="23" y="128"/>
                  </a:cubicBezTo>
                  <a:cubicBezTo>
                    <a:pt x="23" y="129"/>
                    <a:pt x="24" y="129"/>
                    <a:pt x="24" y="129"/>
                  </a:cubicBezTo>
                  <a:cubicBezTo>
                    <a:pt x="24" y="129"/>
                    <a:pt x="25" y="129"/>
                    <a:pt x="25" y="128"/>
                  </a:cubicBezTo>
                  <a:cubicBezTo>
                    <a:pt x="25" y="128"/>
                    <a:pt x="25" y="128"/>
                    <a:pt x="25" y="128"/>
                  </a:cubicBezTo>
                  <a:cubicBezTo>
                    <a:pt x="24" y="128"/>
                    <a:pt x="24" y="128"/>
                    <a:pt x="23" y="128"/>
                  </a:cubicBezTo>
                  <a:cubicBezTo>
                    <a:pt x="23" y="128"/>
                    <a:pt x="22" y="128"/>
                    <a:pt x="21" y="128"/>
                  </a:cubicBezTo>
                  <a:close/>
                  <a:moveTo>
                    <a:pt x="19" y="128"/>
                  </a:moveTo>
                  <a:cubicBezTo>
                    <a:pt x="19" y="128"/>
                    <a:pt x="20" y="129"/>
                    <a:pt x="20" y="129"/>
                  </a:cubicBezTo>
                  <a:cubicBezTo>
                    <a:pt x="21" y="130"/>
                    <a:pt x="21" y="130"/>
                    <a:pt x="22" y="130"/>
                  </a:cubicBezTo>
                  <a:cubicBezTo>
                    <a:pt x="22" y="130"/>
                    <a:pt x="22" y="130"/>
                    <a:pt x="22" y="130"/>
                  </a:cubicBezTo>
                  <a:cubicBezTo>
                    <a:pt x="22" y="130"/>
                    <a:pt x="22" y="129"/>
                    <a:pt x="21" y="129"/>
                  </a:cubicBezTo>
                  <a:cubicBezTo>
                    <a:pt x="21" y="129"/>
                    <a:pt x="21" y="128"/>
                    <a:pt x="21" y="128"/>
                  </a:cubicBezTo>
                  <a:cubicBezTo>
                    <a:pt x="21" y="128"/>
                    <a:pt x="21" y="128"/>
                    <a:pt x="21" y="128"/>
                  </a:cubicBezTo>
                  <a:cubicBezTo>
                    <a:pt x="21" y="128"/>
                    <a:pt x="20" y="128"/>
                    <a:pt x="20" y="128"/>
                  </a:cubicBezTo>
                  <a:cubicBezTo>
                    <a:pt x="20" y="128"/>
                    <a:pt x="20" y="128"/>
                    <a:pt x="20" y="118"/>
                  </a:cubicBezTo>
                  <a:cubicBezTo>
                    <a:pt x="20" y="118"/>
                    <a:pt x="20" y="118"/>
                    <a:pt x="20" y="118"/>
                  </a:cubicBezTo>
                  <a:cubicBezTo>
                    <a:pt x="19" y="118"/>
                    <a:pt x="18" y="118"/>
                    <a:pt x="18" y="118"/>
                  </a:cubicBezTo>
                  <a:cubicBezTo>
                    <a:pt x="18" y="118"/>
                    <a:pt x="17" y="117"/>
                    <a:pt x="18" y="117"/>
                  </a:cubicBezTo>
                  <a:cubicBezTo>
                    <a:pt x="18" y="117"/>
                    <a:pt x="18" y="117"/>
                    <a:pt x="18" y="117"/>
                  </a:cubicBezTo>
                  <a:cubicBezTo>
                    <a:pt x="17" y="116"/>
                    <a:pt x="17" y="116"/>
                    <a:pt x="16" y="116"/>
                  </a:cubicBezTo>
                  <a:cubicBezTo>
                    <a:pt x="16" y="116"/>
                    <a:pt x="16" y="116"/>
                    <a:pt x="15" y="116"/>
                  </a:cubicBezTo>
                  <a:cubicBezTo>
                    <a:pt x="13" y="116"/>
                    <a:pt x="12" y="116"/>
                    <a:pt x="11" y="116"/>
                  </a:cubicBezTo>
                  <a:cubicBezTo>
                    <a:pt x="11" y="116"/>
                    <a:pt x="11" y="116"/>
                    <a:pt x="10" y="115"/>
                  </a:cubicBezTo>
                  <a:cubicBezTo>
                    <a:pt x="10" y="115"/>
                    <a:pt x="10" y="115"/>
                    <a:pt x="10" y="115"/>
                  </a:cubicBezTo>
                  <a:cubicBezTo>
                    <a:pt x="10" y="115"/>
                    <a:pt x="10" y="115"/>
                    <a:pt x="10" y="115"/>
                  </a:cubicBezTo>
                  <a:cubicBezTo>
                    <a:pt x="9" y="114"/>
                    <a:pt x="9" y="112"/>
                    <a:pt x="10" y="111"/>
                  </a:cubicBezTo>
                  <a:cubicBezTo>
                    <a:pt x="10" y="111"/>
                    <a:pt x="10" y="111"/>
                    <a:pt x="10" y="111"/>
                  </a:cubicBezTo>
                  <a:cubicBezTo>
                    <a:pt x="9" y="111"/>
                    <a:pt x="9" y="111"/>
                    <a:pt x="8" y="111"/>
                  </a:cubicBezTo>
                  <a:cubicBezTo>
                    <a:pt x="8" y="111"/>
                    <a:pt x="7" y="111"/>
                    <a:pt x="7" y="111"/>
                  </a:cubicBezTo>
                  <a:cubicBezTo>
                    <a:pt x="7" y="110"/>
                    <a:pt x="7" y="110"/>
                    <a:pt x="7" y="110"/>
                  </a:cubicBezTo>
                  <a:cubicBezTo>
                    <a:pt x="7" y="109"/>
                    <a:pt x="7" y="109"/>
                    <a:pt x="6" y="109"/>
                  </a:cubicBezTo>
                  <a:cubicBezTo>
                    <a:pt x="6" y="108"/>
                    <a:pt x="6" y="107"/>
                    <a:pt x="6" y="106"/>
                  </a:cubicBezTo>
                  <a:cubicBezTo>
                    <a:pt x="6" y="106"/>
                    <a:pt x="6" y="106"/>
                    <a:pt x="6" y="106"/>
                  </a:cubicBezTo>
                  <a:cubicBezTo>
                    <a:pt x="6" y="105"/>
                    <a:pt x="7" y="104"/>
                    <a:pt x="8" y="104"/>
                  </a:cubicBezTo>
                  <a:cubicBezTo>
                    <a:pt x="8" y="104"/>
                    <a:pt x="8" y="104"/>
                    <a:pt x="8" y="103"/>
                  </a:cubicBezTo>
                  <a:cubicBezTo>
                    <a:pt x="9" y="103"/>
                    <a:pt x="9" y="102"/>
                    <a:pt x="9" y="102"/>
                  </a:cubicBezTo>
                  <a:cubicBezTo>
                    <a:pt x="9" y="102"/>
                    <a:pt x="9" y="101"/>
                    <a:pt x="9" y="101"/>
                  </a:cubicBezTo>
                  <a:cubicBezTo>
                    <a:pt x="9" y="100"/>
                    <a:pt x="9" y="100"/>
                    <a:pt x="9" y="100"/>
                  </a:cubicBezTo>
                  <a:cubicBezTo>
                    <a:pt x="9" y="99"/>
                    <a:pt x="9" y="99"/>
                    <a:pt x="9" y="99"/>
                  </a:cubicBezTo>
                  <a:cubicBezTo>
                    <a:pt x="9" y="98"/>
                    <a:pt x="10" y="98"/>
                    <a:pt x="10" y="98"/>
                  </a:cubicBezTo>
                  <a:cubicBezTo>
                    <a:pt x="11" y="97"/>
                    <a:pt x="11" y="97"/>
                    <a:pt x="11" y="97"/>
                  </a:cubicBezTo>
                  <a:cubicBezTo>
                    <a:pt x="11" y="96"/>
                    <a:pt x="11" y="96"/>
                    <a:pt x="11" y="96"/>
                  </a:cubicBezTo>
                  <a:cubicBezTo>
                    <a:pt x="11" y="95"/>
                    <a:pt x="11" y="95"/>
                    <a:pt x="11" y="95"/>
                  </a:cubicBezTo>
                  <a:cubicBezTo>
                    <a:pt x="12" y="95"/>
                    <a:pt x="11" y="95"/>
                    <a:pt x="11" y="95"/>
                  </a:cubicBezTo>
                  <a:cubicBezTo>
                    <a:pt x="11" y="94"/>
                    <a:pt x="11" y="94"/>
                    <a:pt x="11" y="93"/>
                  </a:cubicBezTo>
                  <a:cubicBezTo>
                    <a:pt x="11" y="93"/>
                    <a:pt x="11" y="93"/>
                    <a:pt x="11" y="92"/>
                  </a:cubicBezTo>
                  <a:cubicBezTo>
                    <a:pt x="11" y="92"/>
                    <a:pt x="11" y="91"/>
                    <a:pt x="12" y="91"/>
                  </a:cubicBezTo>
                  <a:cubicBezTo>
                    <a:pt x="12" y="91"/>
                    <a:pt x="12" y="91"/>
                    <a:pt x="12" y="91"/>
                  </a:cubicBezTo>
                  <a:cubicBezTo>
                    <a:pt x="12" y="90"/>
                    <a:pt x="12" y="90"/>
                    <a:pt x="11" y="89"/>
                  </a:cubicBezTo>
                  <a:cubicBezTo>
                    <a:pt x="11" y="89"/>
                    <a:pt x="11" y="89"/>
                    <a:pt x="11" y="89"/>
                  </a:cubicBezTo>
                  <a:cubicBezTo>
                    <a:pt x="11" y="88"/>
                    <a:pt x="12" y="88"/>
                    <a:pt x="12" y="88"/>
                  </a:cubicBezTo>
                  <a:cubicBezTo>
                    <a:pt x="13" y="88"/>
                    <a:pt x="13" y="88"/>
                    <a:pt x="13" y="88"/>
                  </a:cubicBezTo>
                  <a:cubicBezTo>
                    <a:pt x="13" y="88"/>
                    <a:pt x="13" y="88"/>
                    <a:pt x="13" y="88"/>
                  </a:cubicBezTo>
                  <a:cubicBezTo>
                    <a:pt x="13" y="88"/>
                    <a:pt x="12" y="87"/>
                    <a:pt x="12" y="87"/>
                  </a:cubicBezTo>
                  <a:cubicBezTo>
                    <a:pt x="12" y="88"/>
                    <a:pt x="11" y="87"/>
                    <a:pt x="11" y="87"/>
                  </a:cubicBezTo>
                  <a:cubicBezTo>
                    <a:pt x="11" y="87"/>
                    <a:pt x="11" y="86"/>
                    <a:pt x="11" y="86"/>
                  </a:cubicBezTo>
                  <a:cubicBezTo>
                    <a:pt x="11" y="85"/>
                    <a:pt x="11" y="85"/>
                    <a:pt x="11" y="85"/>
                  </a:cubicBezTo>
                  <a:cubicBezTo>
                    <a:pt x="11" y="85"/>
                    <a:pt x="10" y="84"/>
                    <a:pt x="11" y="84"/>
                  </a:cubicBezTo>
                  <a:cubicBezTo>
                    <a:pt x="11" y="83"/>
                    <a:pt x="11" y="83"/>
                    <a:pt x="10" y="83"/>
                  </a:cubicBezTo>
                  <a:cubicBezTo>
                    <a:pt x="10" y="82"/>
                    <a:pt x="10" y="81"/>
                    <a:pt x="10" y="80"/>
                  </a:cubicBezTo>
                  <a:cubicBezTo>
                    <a:pt x="10" y="80"/>
                    <a:pt x="10" y="79"/>
                    <a:pt x="11" y="79"/>
                  </a:cubicBezTo>
                  <a:cubicBezTo>
                    <a:pt x="11" y="79"/>
                    <a:pt x="11" y="78"/>
                    <a:pt x="11" y="77"/>
                  </a:cubicBezTo>
                  <a:cubicBezTo>
                    <a:pt x="11" y="77"/>
                    <a:pt x="11" y="76"/>
                    <a:pt x="11" y="76"/>
                  </a:cubicBezTo>
                  <a:cubicBezTo>
                    <a:pt x="11" y="76"/>
                    <a:pt x="11" y="76"/>
                    <a:pt x="11" y="75"/>
                  </a:cubicBezTo>
                  <a:cubicBezTo>
                    <a:pt x="10" y="75"/>
                    <a:pt x="10" y="75"/>
                    <a:pt x="10" y="74"/>
                  </a:cubicBezTo>
                  <a:cubicBezTo>
                    <a:pt x="10" y="74"/>
                    <a:pt x="10" y="74"/>
                    <a:pt x="11" y="73"/>
                  </a:cubicBezTo>
                  <a:cubicBezTo>
                    <a:pt x="11" y="73"/>
                    <a:pt x="11" y="73"/>
                    <a:pt x="11" y="72"/>
                  </a:cubicBezTo>
                  <a:cubicBezTo>
                    <a:pt x="11" y="71"/>
                    <a:pt x="11" y="70"/>
                    <a:pt x="12" y="70"/>
                  </a:cubicBezTo>
                  <a:cubicBezTo>
                    <a:pt x="12" y="70"/>
                    <a:pt x="12" y="70"/>
                    <a:pt x="12" y="69"/>
                  </a:cubicBezTo>
                  <a:cubicBezTo>
                    <a:pt x="12" y="69"/>
                    <a:pt x="12" y="68"/>
                    <a:pt x="12" y="68"/>
                  </a:cubicBezTo>
                  <a:cubicBezTo>
                    <a:pt x="12" y="68"/>
                    <a:pt x="13" y="68"/>
                    <a:pt x="13" y="68"/>
                  </a:cubicBezTo>
                  <a:cubicBezTo>
                    <a:pt x="13" y="68"/>
                    <a:pt x="14" y="67"/>
                    <a:pt x="14" y="67"/>
                  </a:cubicBezTo>
                  <a:cubicBezTo>
                    <a:pt x="14" y="66"/>
                    <a:pt x="14" y="66"/>
                    <a:pt x="13" y="66"/>
                  </a:cubicBezTo>
                  <a:cubicBezTo>
                    <a:pt x="13" y="66"/>
                    <a:pt x="13" y="66"/>
                    <a:pt x="13" y="65"/>
                  </a:cubicBezTo>
                  <a:cubicBezTo>
                    <a:pt x="13" y="65"/>
                    <a:pt x="13" y="64"/>
                    <a:pt x="13" y="64"/>
                  </a:cubicBezTo>
                  <a:cubicBezTo>
                    <a:pt x="13" y="63"/>
                    <a:pt x="13" y="62"/>
                    <a:pt x="13" y="62"/>
                  </a:cubicBezTo>
                  <a:cubicBezTo>
                    <a:pt x="13" y="60"/>
                    <a:pt x="14" y="59"/>
                    <a:pt x="15" y="59"/>
                  </a:cubicBezTo>
                  <a:cubicBezTo>
                    <a:pt x="15" y="59"/>
                    <a:pt x="15" y="59"/>
                    <a:pt x="15" y="58"/>
                  </a:cubicBezTo>
                  <a:cubicBezTo>
                    <a:pt x="15" y="58"/>
                    <a:pt x="15" y="58"/>
                    <a:pt x="15" y="57"/>
                  </a:cubicBezTo>
                  <a:cubicBezTo>
                    <a:pt x="15" y="56"/>
                    <a:pt x="15" y="55"/>
                    <a:pt x="15" y="55"/>
                  </a:cubicBezTo>
                  <a:cubicBezTo>
                    <a:pt x="16" y="55"/>
                    <a:pt x="16" y="54"/>
                    <a:pt x="16" y="54"/>
                  </a:cubicBezTo>
                  <a:cubicBezTo>
                    <a:pt x="16" y="53"/>
                    <a:pt x="16" y="53"/>
                    <a:pt x="16" y="53"/>
                  </a:cubicBezTo>
                  <a:cubicBezTo>
                    <a:pt x="16" y="52"/>
                    <a:pt x="16" y="52"/>
                    <a:pt x="17" y="51"/>
                  </a:cubicBezTo>
                  <a:cubicBezTo>
                    <a:pt x="17" y="51"/>
                    <a:pt x="17" y="51"/>
                    <a:pt x="17" y="50"/>
                  </a:cubicBezTo>
                  <a:cubicBezTo>
                    <a:pt x="17" y="50"/>
                    <a:pt x="17" y="49"/>
                    <a:pt x="16" y="49"/>
                  </a:cubicBezTo>
                  <a:cubicBezTo>
                    <a:pt x="16" y="49"/>
                    <a:pt x="16" y="48"/>
                    <a:pt x="16" y="48"/>
                  </a:cubicBezTo>
                  <a:cubicBezTo>
                    <a:pt x="16" y="47"/>
                    <a:pt x="16" y="46"/>
                    <a:pt x="15" y="45"/>
                  </a:cubicBezTo>
                  <a:cubicBezTo>
                    <a:pt x="14" y="44"/>
                    <a:pt x="15" y="43"/>
                    <a:pt x="15" y="42"/>
                  </a:cubicBezTo>
                  <a:cubicBezTo>
                    <a:pt x="15" y="42"/>
                    <a:pt x="15" y="42"/>
                    <a:pt x="15" y="42"/>
                  </a:cubicBezTo>
                  <a:cubicBezTo>
                    <a:pt x="15" y="42"/>
                    <a:pt x="15" y="41"/>
                    <a:pt x="16" y="41"/>
                  </a:cubicBezTo>
                  <a:cubicBezTo>
                    <a:pt x="16" y="40"/>
                    <a:pt x="16" y="40"/>
                    <a:pt x="16" y="39"/>
                  </a:cubicBezTo>
                  <a:cubicBezTo>
                    <a:pt x="17" y="39"/>
                    <a:pt x="17" y="39"/>
                    <a:pt x="17" y="39"/>
                  </a:cubicBezTo>
                  <a:cubicBezTo>
                    <a:pt x="17" y="39"/>
                    <a:pt x="17" y="38"/>
                    <a:pt x="16" y="37"/>
                  </a:cubicBezTo>
                  <a:cubicBezTo>
                    <a:pt x="16" y="36"/>
                    <a:pt x="16" y="36"/>
                    <a:pt x="17" y="36"/>
                  </a:cubicBezTo>
                  <a:cubicBezTo>
                    <a:pt x="17" y="35"/>
                    <a:pt x="17" y="35"/>
                    <a:pt x="17" y="35"/>
                  </a:cubicBezTo>
                  <a:cubicBezTo>
                    <a:pt x="17" y="34"/>
                    <a:pt x="18" y="33"/>
                    <a:pt x="19" y="32"/>
                  </a:cubicBezTo>
                  <a:cubicBezTo>
                    <a:pt x="19" y="32"/>
                    <a:pt x="19" y="30"/>
                    <a:pt x="19" y="30"/>
                  </a:cubicBezTo>
                  <a:cubicBezTo>
                    <a:pt x="19" y="29"/>
                    <a:pt x="20" y="29"/>
                    <a:pt x="20" y="29"/>
                  </a:cubicBezTo>
                  <a:cubicBezTo>
                    <a:pt x="21" y="29"/>
                    <a:pt x="21" y="29"/>
                    <a:pt x="21" y="28"/>
                  </a:cubicBezTo>
                  <a:cubicBezTo>
                    <a:pt x="21" y="28"/>
                    <a:pt x="21" y="28"/>
                    <a:pt x="21" y="28"/>
                  </a:cubicBezTo>
                  <a:cubicBezTo>
                    <a:pt x="21" y="27"/>
                    <a:pt x="21" y="27"/>
                    <a:pt x="21" y="27"/>
                  </a:cubicBezTo>
                  <a:cubicBezTo>
                    <a:pt x="21" y="27"/>
                    <a:pt x="21" y="27"/>
                    <a:pt x="21" y="26"/>
                  </a:cubicBezTo>
                  <a:cubicBezTo>
                    <a:pt x="21" y="26"/>
                    <a:pt x="21" y="26"/>
                    <a:pt x="21" y="25"/>
                  </a:cubicBezTo>
                  <a:cubicBezTo>
                    <a:pt x="21" y="24"/>
                    <a:pt x="20" y="24"/>
                    <a:pt x="21" y="23"/>
                  </a:cubicBezTo>
                  <a:cubicBezTo>
                    <a:pt x="21" y="23"/>
                    <a:pt x="21" y="23"/>
                    <a:pt x="21" y="22"/>
                  </a:cubicBezTo>
                  <a:cubicBezTo>
                    <a:pt x="21" y="22"/>
                    <a:pt x="21" y="22"/>
                    <a:pt x="21" y="21"/>
                  </a:cubicBezTo>
                  <a:cubicBezTo>
                    <a:pt x="21" y="21"/>
                    <a:pt x="22" y="20"/>
                    <a:pt x="23" y="20"/>
                  </a:cubicBezTo>
                  <a:cubicBezTo>
                    <a:pt x="23" y="19"/>
                    <a:pt x="24" y="19"/>
                    <a:pt x="24" y="19"/>
                  </a:cubicBezTo>
                  <a:cubicBezTo>
                    <a:pt x="24" y="18"/>
                    <a:pt x="25" y="17"/>
                    <a:pt x="25" y="16"/>
                  </a:cubicBezTo>
                  <a:cubicBezTo>
                    <a:pt x="24" y="16"/>
                    <a:pt x="24" y="16"/>
                    <a:pt x="23" y="16"/>
                  </a:cubicBezTo>
                  <a:cubicBezTo>
                    <a:pt x="23" y="16"/>
                    <a:pt x="23" y="16"/>
                    <a:pt x="23" y="16"/>
                  </a:cubicBezTo>
                  <a:cubicBezTo>
                    <a:pt x="23" y="16"/>
                    <a:pt x="23" y="15"/>
                    <a:pt x="23" y="15"/>
                  </a:cubicBezTo>
                  <a:cubicBezTo>
                    <a:pt x="23" y="14"/>
                    <a:pt x="23" y="13"/>
                    <a:pt x="22" y="13"/>
                  </a:cubicBezTo>
                  <a:cubicBezTo>
                    <a:pt x="22" y="12"/>
                    <a:pt x="22" y="12"/>
                    <a:pt x="22" y="11"/>
                  </a:cubicBezTo>
                  <a:cubicBezTo>
                    <a:pt x="22" y="11"/>
                    <a:pt x="22" y="10"/>
                    <a:pt x="21" y="10"/>
                  </a:cubicBezTo>
                  <a:cubicBezTo>
                    <a:pt x="21" y="10"/>
                    <a:pt x="20" y="9"/>
                    <a:pt x="20" y="8"/>
                  </a:cubicBezTo>
                  <a:cubicBezTo>
                    <a:pt x="20" y="8"/>
                    <a:pt x="20" y="8"/>
                    <a:pt x="20" y="8"/>
                  </a:cubicBezTo>
                  <a:cubicBezTo>
                    <a:pt x="21" y="7"/>
                    <a:pt x="21" y="7"/>
                    <a:pt x="21" y="7"/>
                  </a:cubicBezTo>
                  <a:cubicBezTo>
                    <a:pt x="21" y="6"/>
                    <a:pt x="21" y="6"/>
                    <a:pt x="21" y="5"/>
                  </a:cubicBezTo>
                  <a:cubicBezTo>
                    <a:pt x="21" y="5"/>
                    <a:pt x="21" y="5"/>
                    <a:pt x="21" y="5"/>
                  </a:cubicBezTo>
                  <a:cubicBezTo>
                    <a:pt x="21" y="5"/>
                    <a:pt x="21" y="5"/>
                    <a:pt x="21" y="5"/>
                  </a:cubicBezTo>
                  <a:cubicBezTo>
                    <a:pt x="20" y="5"/>
                    <a:pt x="20" y="4"/>
                    <a:pt x="20" y="4"/>
                  </a:cubicBezTo>
                  <a:cubicBezTo>
                    <a:pt x="19" y="3"/>
                    <a:pt x="19" y="3"/>
                    <a:pt x="19" y="2"/>
                  </a:cubicBezTo>
                  <a:cubicBezTo>
                    <a:pt x="19" y="2"/>
                    <a:pt x="19" y="1"/>
                    <a:pt x="19" y="1"/>
                  </a:cubicBezTo>
                  <a:cubicBezTo>
                    <a:pt x="18" y="1"/>
                    <a:pt x="18" y="0"/>
                    <a:pt x="18" y="0"/>
                  </a:cubicBezTo>
                  <a:cubicBezTo>
                    <a:pt x="18" y="0"/>
                    <a:pt x="18" y="0"/>
                    <a:pt x="18" y="0"/>
                  </a:cubicBezTo>
                  <a:cubicBezTo>
                    <a:pt x="18" y="0"/>
                    <a:pt x="18" y="0"/>
                    <a:pt x="18" y="0"/>
                  </a:cubicBezTo>
                  <a:cubicBezTo>
                    <a:pt x="18" y="1"/>
                    <a:pt x="17" y="2"/>
                    <a:pt x="17" y="2"/>
                  </a:cubicBezTo>
                  <a:cubicBezTo>
                    <a:pt x="17" y="2"/>
                    <a:pt x="16" y="2"/>
                    <a:pt x="16" y="2"/>
                  </a:cubicBezTo>
                  <a:cubicBezTo>
                    <a:pt x="16" y="3"/>
                    <a:pt x="16" y="3"/>
                    <a:pt x="16" y="3"/>
                  </a:cubicBezTo>
                  <a:cubicBezTo>
                    <a:pt x="16" y="4"/>
                    <a:pt x="16" y="4"/>
                    <a:pt x="16" y="5"/>
                  </a:cubicBezTo>
                  <a:cubicBezTo>
                    <a:pt x="17" y="6"/>
                    <a:pt x="17" y="11"/>
                    <a:pt x="16" y="12"/>
                  </a:cubicBezTo>
                  <a:cubicBezTo>
                    <a:pt x="16" y="14"/>
                    <a:pt x="16" y="16"/>
                    <a:pt x="15" y="17"/>
                  </a:cubicBezTo>
                  <a:cubicBezTo>
                    <a:pt x="15" y="17"/>
                    <a:pt x="15" y="18"/>
                    <a:pt x="15" y="18"/>
                  </a:cubicBezTo>
                  <a:cubicBezTo>
                    <a:pt x="16" y="18"/>
                    <a:pt x="16" y="18"/>
                    <a:pt x="16" y="19"/>
                  </a:cubicBezTo>
                  <a:cubicBezTo>
                    <a:pt x="15" y="19"/>
                    <a:pt x="15" y="20"/>
                    <a:pt x="15" y="21"/>
                  </a:cubicBezTo>
                  <a:cubicBezTo>
                    <a:pt x="15" y="21"/>
                    <a:pt x="15" y="22"/>
                    <a:pt x="15" y="22"/>
                  </a:cubicBezTo>
                  <a:cubicBezTo>
                    <a:pt x="15" y="24"/>
                    <a:pt x="15" y="25"/>
                    <a:pt x="14" y="27"/>
                  </a:cubicBezTo>
                  <a:cubicBezTo>
                    <a:pt x="14" y="28"/>
                    <a:pt x="14" y="29"/>
                    <a:pt x="14" y="29"/>
                  </a:cubicBezTo>
                  <a:cubicBezTo>
                    <a:pt x="14" y="30"/>
                    <a:pt x="14" y="30"/>
                    <a:pt x="14" y="30"/>
                  </a:cubicBezTo>
                  <a:cubicBezTo>
                    <a:pt x="13" y="31"/>
                    <a:pt x="13" y="31"/>
                    <a:pt x="13" y="32"/>
                  </a:cubicBezTo>
                  <a:cubicBezTo>
                    <a:pt x="13" y="33"/>
                    <a:pt x="13" y="34"/>
                    <a:pt x="12" y="35"/>
                  </a:cubicBezTo>
                  <a:cubicBezTo>
                    <a:pt x="12" y="35"/>
                    <a:pt x="12" y="36"/>
                    <a:pt x="12" y="36"/>
                  </a:cubicBezTo>
                  <a:cubicBezTo>
                    <a:pt x="13" y="37"/>
                    <a:pt x="13" y="38"/>
                    <a:pt x="13" y="38"/>
                  </a:cubicBezTo>
                  <a:cubicBezTo>
                    <a:pt x="13" y="39"/>
                    <a:pt x="13" y="39"/>
                    <a:pt x="13" y="39"/>
                  </a:cubicBezTo>
                  <a:cubicBezTo>
                    <a:pt x="12" y="40"/>
                    <a:pt x="12" y="40"/>
                    <a:pt x="12" y="41"/>
                  </a:cubicBezTo>
                  <a:cubicBezTo>
                    <a:pt x="12" y="43"/>
                    <a:pt x="12" y="45"/>
                    <a:pt x="12" y="47"/>
                  </a:cubicBezTo>
                  <a:cubicBezTo>
                    <a:pt x="12" y="47"/>
                    <a:pt x="12" y="47"/>
                    <a:pt x="12" y="48"/>
                  </a:cubicBezTo>
                  <a:cubicBezTo>
                    <a:pt x="12" y="48"/>
                    <a:pt x="12" y="48"/>
                    <a:pt x="12" y="48"/>
                  </a:cubicBezTo>
                  <a:cubicBezTo>
                    <a:pt x="11" y="49"/>
                    <a:pt x="11" y="49"/>
                    <a:pt x="11" y="50"/>
                  </a:cubicBezTo>
                  <a:cubicBezTo>
                    <a:pt x="11" y="50"/>
                    <a:pt x="11" y="51"/>
                    <a:pt x="11" y="51"/>
                  </a:cubicBezTo>
                  <a:cubicBezTo>
                    <a:pt x="11" y="52"/>
                    <a:pt x="10" y="52"/>
                    <a:pt x="10" y="53"/>
                  </a:cubicBezTo>
                  <a:cubicBezTo>
                    <a:pt x="10" y="55"/>
                    <a:pt x="9" y="57"/>
                    <a:pt x="9" y="58"/>
                  </a:cubicBezTo>
                  <a:cubicBezTo>
                    <a:pt x="8" y="59"/>
                    <a:pt x="8" y="59"/>
                    <a:pt x="8" y="59"/>
                  </a:cubicBezTo>
                  <a:cubicBezTo>
                    <a:pt x="8" y="60"/>
                    <a:pt x="8" y="60"/>
                    <a:pt x="8" y="61"/>
                  </a:cubicBezTo>
                  <a:cubicBezTo>
                    <a:pt x="7" y="61"/>
                    <a:pt x="7" y="62"/>
                    <a:pt x="6" y="62"/>
                  </a:cubicBezTo>
                  <a:cubicBezTo>
                    <a:pt x="6" y="62"/>
                    <a:pt x="6" y="62"/>
                    <a:pt x="6" y="62"/>
                  </a:cubicBezTo>
                  <a:cubicBezTo>
                    <a:pt x="6" y="62"/>
                    <a:pt x="6" y="63"/>
                    <a:pt x="6" y="64"/>
                  </a:cubicBezTo>
                  <a:cubicBezTo>
                    <a:pt x="7" y="64"/>
                    <a:pt x="6" y="65"/>
                    <a:pt x="6" y="66"/>
                  </a:cubicBezTo>
                  <a:cubicBezTo>
                    <a:pt x="6" y="66"/>
                    <a:pt x="6" y="67"/>
                    <a:pt x="7" y="67"/>
                  </a:cubicBezTo>
                  <a:cubicBezTo>
                    <a:pt x="7" y="69"/>
                    <a:pt x="7" y="69"/>
                    <a:pt x="7" y="70"/>
                  </a:cubicBezTo>
                  <a:cubicBezTo>
                    <a:pt x="7" y="71"/>
                    <a:pt x="7" y="71"/>
                    <a:pt x="7" y="71"/>
                  </a:cubicBezTo>
                  <a:cubicBezTo>
                    <a:pt x="7" y="71"/>
                    <a:pt x="6" y="71"/>
                    <a:pt x="6" y="72"/>
                  </a:cubicBezTo>
                  <a:cubicBezTo>
                    <a:pt x="6" y="72"/>
                    <a:pt x="6" y="72"/>
                    <a:pt x="6" y="73"/>
                  </a:cubicBezTo>
                  <a:cubicBezTo>
                    <a:pt x="6" y="73"/>
                    <a:pt x="6" y="74"/>
                    <a:pt x="6" y="74"/>
                  </a:cubicBezTo>
                  <a:cubicBezTo>
                    <a:pt x="5" y="75"/>
                    <a:pt x="5" y="76"/>
                    <a:pt x="5" y="76"/>
                  </a:cubicBezTo>
                  <a:cubicBezTo>
                    <a:pt x="6" y="77"/>
                    <a:pt x="6" y="78"/>
                    <a:pt x="6" y="78"/>
                  </a:cubicBezTo>
                  <a:cubicBezTo>
                    <a:pt x="6" y="78"/>
                    <a:pt x="5" y="78"/>
                    <a:pt x="5" y="78"/>
                  </a:cubicBezTo>
                  <a:cubicBezTo>
                    <a:pt x="5" y="78"/>
                    <a:pt x="4" y="79"/>
                    <a:pt x="4" y="81"/>
                  </a:cubicBezTo>
                  <a:cubicBezTo>
                    <a:pt x="4" y="82"/>
                    <a:pt x="4" y="83"/>
                    <a:pt x="4" y="83"/>
                  </a:cubicBezTo>
                  <a:cubicBezTo>
                    <a:pt x="4" y="83"/>
                    <a:pt x="4" y="83"/>
                    <a:pt x="5" y="83"/>
                  </a:cubicBezTo>
                  <a:cubicBezTo>
                    <a:pt x="5" y="83"/>
                    <a:pt x="5" y="83"/>
                    <a:pt x="5" y="83"/>
                  </a:cubicBezTo>
                  <a:cubicBezTo>
                    <a:pt x="6" y="83"/>
                    <a:pt x="6" y="81"/>
                    <a:pt x="6" y="80"/>
                  </a:cubicBezTo>
                  <a:cubicBezTo>
                    <a:pt x="6" y="80"/>
                    <a:pt x="6" y="79"/>
                    <a:pt x="6" y="79"/>
                  </a:cubicBezTo>
                  <a:cubicBezTo>
                    <a:pt x="6" y="78"/>
                    <a:pt x="6" y="78"/>
                    <a:pt x="6" y="78"/>
                  </a:cubicBezTo>
                  <a:cubicBezTo>
                    <a:pt x="7" y="78"/>
                    <a:pt x="7" y="78"/>
                    <a:pt x="7" y="78"/>
                  </a:cubicBezTo>
                  <a:cubicBezTo>
                    <a:pt x="7" y="77"/>
                    <a:pt x="7" y="77"/>
                    <a:pt x="8" y="77"/>
                  </a:cubicBezTo>
                  <a:cubicBezTo>
                    <a:pt x="8" y="77"/>
                    <a:pt x="8" y="77"/>
                    <a:pt x="8" y="77"/>
                  </a:cubicBezTo>
                  <a:cubicBezTo>
                    <a:pt x="8" y="77"/>
                    <a:pt x="8" y="77"/>
                    <a:pt x="8" y="77"/>
                  </a:cubicBezTo>
                  <a:cubicBezTo>
                    <a:pt x="8" y="78"/>
                    <a:pt x="8" y="78"/>
                    <a:pt x="8" y="78"/>
                  </a:cubicBezTo>
                  <a:cubicBezTo>
                    <a:pt x="9" y="78"/>
                    <a:pt x="9" y="78"/>
                    <a:pt x="9" y="79"/>
                  </a:cubicBezTo>
                  <a:cubicBezTo>
                    <a:pt x="9" y="79"/>
                    <a:pt x="9" y="79"/>
                    <a:pt x="9" y="79"/>
                  </a:cubicBezTo>
                  <a:cubicBezTo>
                    <a:pt x="8" y="80"/>
                    <a:pt x="8" y="80"/>
                    <a:pt x="8" y="81"/>
                  </a:cubicBezTo>
                  <a:cubicBezTo>
                    <a:pt x="9" y="81"/>
                    <a:pt x="9" y="81"/>
                    <a:pt x="8" y="82"/>
                  </a:cubicBezTo>
                  <a:cubicBezTo>
                    <a:pt x="8" y="82"/>
                    <a:pt x="8" y="82"/>
                    <a:pt x="8" y="82"/>
                  </a:cubicBezTo>
                  <a:cubicBezTo>
                    <a:pt x="8" y="83"/>
                    <a:pt x="7" y="83"/>
                    <a:pt x="8" y="84"/>
                  </a:cubicBezTo>
                  <a:cubicBezTo>
                    <a:pt x="8" y="85"/>
                    <a:pt x="8" y="85"/>
                    <a:pt x="8" y="85"/>
                  </a:cubicBezTo>
                  <a:cubicBezTo>
                    <a:pt x="7" y="85"/>
                    <a:pt x="7" y="86"/>
                    <a:pt x="7" y="86"/>
                  </a:cubicBezTo>
                  <a:cubicBezTo>
                    <a:pt x="7" y="86"/>
                    <a:pt x="7" y="87"/>
                    <a:pt x="7" y="87"/>
                  </a:cubicBezTo>
                  <a:cubicBezTo>
                    <a:pt x="8" y="87"/>
                    <a:pt x="8" y="87"/>
                    <a:pt x="7" y="88"/>
                  </a:cubicBezTo>
                  <a:cubicBezTo>
                    <a:pt x="7" y="88"/>
                    <a:pt x="7" y="88"/>
                    <a:pt x="7" y="88"/>
                  </a:cubicBezTo>
                  <a:cubicBezTo>
                    <a:pt x="7" y="88"/>
                    <a:pt x="8" y="88"/>
                    <a:pt x="7" y="89"/>
                  </a:cubicBezTo>
                  <a:cubicBezTo>
                    <a:pt x="7" y="89"/>
                    <a:pt x="7" y="89"/>
                    <a:pt x="7" y="89"/>
                  </a:cubicBezTo>
                  <a:cubicBezTo>
                    <a:pt x="7" y="89"/>
                    <a:pt x="7" y="89"/>
                    <a:pt x="7" y="89"/>
                  </a:cubicBezTo>
                  <a:cubicBezTo>
                    <a:pt x="7" y="89"/>
                    <a:pt x="7" y="90"/>
                    <a:pt x="7" y="90"/>
                  </a:cubicBezTo>
                  <a:cubicBezTo>
                    <a:pt x="8" y="90"/>
                    <a:pt x="8" y="91"/>
                    <a:pt x="7" y="91"/>
                  </a:cubicBezTo>
                  <a:cubicBezTo>
                    <a:pt x="7" y="91"/>
                    <a:pt x="7" y="91"/>
                    <a:pt x="7" y="91"/>
                  </a:cubicBezTo>
                  <a:cubicBezTo>
                    <a:pt x="6" y="91"/>
                    <a:pt x="6" y="91"/>
                    <a:pt x="6" y="91"/>
                  </a:cubicBezTo>
                  <a:cubicBezTo>
                    <a:pt x="6" y="91"/>
                    <a:pt x="6" y="92"/>
                    <a:pt x="6" y="92"/>
                  </a:cubicBezTo>
                  <a:cubicBezTo>
                    <a:pt x="6" y="92"/>
                    <a:pt x="6" y="93"/>
                    <a:pt x="6" y="93"/>
                  </a:cubicBezTo>
                  <a:cubicBezTo>
                    <a:pt x="6" y="93"/>
                    <a:pt x="6" y="94"/>
                    <a:pt x="6" y="94"/>
                  </a:cubicBezTo>
                  <a:cubicBezTo>
                    <a:pt x="5" y="94"/>
                    <a:pt x="5" y="93"/>
                    <a:pt x="4" y="93"/>
                  </a:cubicBezTo>
                  <a:cubicBezTo>
                    <a:pt x="4" y="93"/>
                    <a:pt x="4" y="93"/>
                    <a:pt x="4" y="92"/>
                  </a:cubicBezTo>
                  <a:cubicBezTo>
                    <a:pt x="4" y="92"/>
                    <a:pt x="4" y="92"/>
                    <a:pt x="4" y="92"/>
                  </a:cubicBezTo>
                  <a:cubicBezTo>
                    <a:pt x="4" y="92"/>
                    <a:pt x="4" y="92"/>
                    <a:pt x="5" y="91"/>
                  </a:cubicBezTo>
                  <a:cubicBezTo>
                    <a:pt x="4" y="91"/>
                    <a:pt x="4" y="91"/>
                    <a:pt x="4" y="91"/>
                  </a:cubicBezTo>
                  <a:cubicBezTo>
                    <a:pt x="4" y="91"/>
                    <a:pt x="4" y="91"/>
                    <a:pt x="4" y="91"/>
                  </a:cubicBezTo>
                  <a:cubicBezTo>
                    <a:pt x="4" y="91"/>
                    <a:pt x="4" y="91"/>
                    <a:pt x="4" y="91"/>
                  </a:cubicBezTo>
                  <a:cubicBezTo>
                    <a:pt x="3" y="91"/>
                    <a:pt x="3" y="91"/>
                    <a:pt x="3" y="91"/>
                  </a:cubicBezTo>
                  <a:cubicBezTo>
                    <a:pt x="4" y="92"/>
                    <a:pt x="3" y="92"/>
                    <a:pt x="3" y="92"/>
                  </a:cubicBezTo>
                  <a:cubicBezTo>
                    <a:pt x="2" y="92"/>
                    <a:pt x="2" y="92"/>
                    <a:pt x="2" y="93"/>
                  </a:cubicBezTo>
                  <a:cubicBezTo>
                    <a:pt x="2" y="93"/>
                    <a:pt x="2" y="93"/>
                    <a:pt x="2" y="93"/>
                  </a:cubicBezTo>
                  <a:cubicBezTo>
                    <a:pt x="2" y="94"/>
                    <a:pt x="2" y="94"/>
                    <a:pt x="2" y="94"/>
                  </a:cubicBezTo>
                  <a:cubicBezTo>
                    <a:pt x="2" y="94"/>
                    <a:pt x="2" y="94"/>
                    <a:pt x="2" y="94"/>
                  </a:cubicBezTo>
                  <a:cubicBezTo>
                    <a:pt x="1" y="94"/>
                    <a:pt x="0" y="95"/>
                    <a:pt x="0" y="96"/>
                  </a:cubicBezTo>
                  <a:cubicBezTo>
                    <a:pt x="0" y="96"/>
                    <a:pt x="0" y="96"/>
                    <a:pt x="0" y="96"/>
                  </a:cubicBezTo>
                  <a:cubicBezTo>
                    <a:pt x="0" y="96"/>
                    <a:pt x="0" y="96"/>
                    <a:pt x="0" y="96"/>
                  </a:cubicBezTo>
                  <a:cubicBezTo>
                    <a:pt x="0" y="96"/>
                    <a:pt x="1" y="96"/>
                    <a:pt x="1" y="96"/>
                  </a:cubicBezTo>
                  <a:cubicBezTo>
                    <a:pt x="1" y="95"/>
                    <a:pt x="1" y="95"/>
                    <a:pt x="1" y="95"/>
                  </a:cubicBezTo>
                  <a:cubicBezTo>
                    <a:pt x="2" y="95"/>
                    <a:pt x="2" y="95"/>
                    <a:pt x="2" y="96"/>
                  </a:cubicBezTo>
                  <a:cubicBezTo>
                    <a:pt x="2" y="96"/>
                    <a:pt x="2" y="96"/>
                    <a:pt x="2" y="96"/>
                  </a:cubicBezTo>
                  <a:cubicBezTo>
                    <a:pt x="2" y="96"/>
                    <a:pt x="3" y="96"/>
                    <a:pt x="3" y="96"/>
                  </a:cubicBezTo>
                  <a:cubicBezTo>
                    <a:pt x="3" y="96"/>
                    <a:pt x="3" y="96"/>
                    <a:pt x="4" y="96"/>
                  </a:cubicBezTo>
                  <a:cubicBezTo>
                    <a:pt x="4" y="96"/>
                    <a:pt x="5" y="97"/>
                    <a:pt x="5" y="97"/>
                  </a:cubicBezTo>
                  <a:cubicBezTo>
                    <a:pt x="4" y="97"/>
                    <a:pt x="4" y="98"/>
                    <a:pt x="4" y="98"/>
                  </a:cubicBezTo>
                  <a:cubicBezTo>
                    <a:pt x="4" y="98"/>
                    <a:pt x="4" y="98"/>
                    <a:pt x="4" y="98"/>
                  </a:cubicBezTo>
                  <a:cubicBezTo>
                    <a:pt x="4" y="98"/>
                    <a:pt x="4" y="98"/>
                    <a:pt x="4" y="98"/>
                  </a:cubicBezTo>
                  <a:cubicBezTo>
                    <a:pt x="3" y="98"/>
                    <a:pt x="3" y="99"/>
                    <a:pt x="3" y="99"/>
                  </a:cubicBezTo>
                  <a:cubicBezTo>
                    <a:pt x="3" y="99"/>
                    <a:pt x="3" y="100"/>
                    <a:pt x="4" y="100"/>
                  </a:cubicBezTo>
                  <a:cubicBezTo>
                    <a:pt x="4" y="100"/>
                    <a:pt x="4" y="100"/>
                    <a:pt x="5" y="99"/>
                  </a:cubicBezTo>
                  <a:cubicBezTo>
                    <a:pt x="5" y="99"/>
                    <a:pt x="6" y="99"/>
                    <a:pt x="6" y="99"/>
                  </a:cubicBezTo>
                  <a:cubicBezTo>
                    <a:pt x="6" y="100"/>
                    <a:pt x="7" y="100"/>
                    <a:pt x="6" y="101"/>
                  </a:cubicBezTo>
                  <a:cubicBezTo>
                    <a:pt x="6" y="101"/>
                    <a:pt x="6" y="101"/>
                    <a:pt x="6" y="101"/>
                  </a:cubicBezTo>
                  <a:cubicBezTo>
                    <a:pt x="5" y="100"/>
                    <a:pt x="5" y="100"/>
                    <a:pt x="4" y="100"/>
                  </a:cubicBezTo>
                  <a:cubicBezTo>
                    <a:pt x="4" y="100"/>
                    <a:pt x="4" y="100"/>
                    <a:pt x="4" y="100"/>
                  </a:cubicBezTo>
                  <a:cubicBezTo>
                    <a:pt x="4" y="101"/>
                    <a:pt x="4" y="101"/>
                    <a:pt x="3" y="101"/>
                  </a:cubicBezTo>
                  <a:cubicBezTo>
                    <a:pt x="3" y="101"/>
                    <a:pt x="3" y="101"/>
                    <a:pt x="2" y="101"/>
                  </a:cubicBezTo>
                  <a:cubicBezTo>
                    <a:pt x="2" y="101"/>
                    <a:pt x="2" y="101"/>
                    <a:pt x="2" y="101"/>
                  </a:cubicBezTo>
                  <a:cubicBezTo>
                    <a:pt x="2" y="101"/>
                    <a:pt x="2" y="101"/>
                    <a:pt x="2" y="101"/>
                  </a:cubicBezTo>
                  <a:cubicBezTo>
                    <a:pt x="1" y="101"/>
                    <a:pt x="0" y="101"/>
                    <a:pt x="0" y="102"/>
                  </a:cubicBezTo>
                  <a:cubicBezTo>
                    <a:pt x="0" y="102"/>
                    <a:pt x="0" y="102"/>
                    <a:pt x="0" y="102"/>
                  </a:cubicBezTo>
                  <a:cubicBezTo>
                    <a:pt x="1" y="102"/>
                    <a:pt x="1" y="103"/>
                    <a:pt x="1" y="103"/>
                  </a:cubicBezTo>
                  <a:cubicBezTo>
                    <a:pt x="1" y="103"/>
                    <a:pt x="1" y="103"/>
                    <a:pt x="1" y="103"/>
                  </a:cubicBezTo>
                  <a:cubicBezTo>
                    <a:pt x="2" y="103"/>
                    <a:pt x="2" y="103"/>
                    <a:pt x="3" y="102"/>
                  </a:cubicBezTo>
                  <a:cubicBezTo>
                    <a:pt x="3" y="102"/>
                    <a:pt x="3" y="102"/>
                    <a:pt x="4" y="102"/>
                  </a:cubicBezTo>
                  <a:cubicBezTo>
                    <a:pt x="4" y="102"/>
                    <a:pt x="4" y="102"/>
                    <a:pt x="4" y="103"/>
                  </a:cubicBezTo>
                  <a:cubicBezTo>
                    <a:pt x="4" y="103"/>
                    <a:pt x="4" y="103"/>
                    <a:pt x="3" y="104"/>
                  </a:cubicBezTo>
                  <a:cubicBezTo>
                    <a:pt x="3" y="104"/>
                    <a:pt x="3" y="104"/>
                    <a:pt x="3" y="104"/>
                  </a:cubicBezTo>
                  <a:cubicBezTo>
                    <a:pt x="2" y="104"/>
                    <a:pt x="2" y="105"/>
                    <a:pt x="1" y="106"/>
                  </a:cubicBezTo>
                  <a:cubicBezTo>
                    <a:pt x="1" y="106"/>
                    <a:pt x="1" y="106"/>
                    <a:pt x="1" y="106"/>
                  </a:cubicBezTo>
                  <a:cubicBezTo>
                    <a:pt x="1" y="107"/>
                    <a:pt x="1" y="107"/>
                    <a:pt x="2" y="107"/>
                  </a:cubicBezTo>
                  <a:cubicBezTo>
                    <a:pt x="2" y="106"/>
                    <a:pt x="2" y="107"/>
                    <a:pt x="2" y="107"/>
                  </a:cubicBezTo>
                  <a:cubicBezTo>
                    <a:pt x="2" y="107"/>
                    <a:pt x="2" y="107"/>
                    <a:pt x="2" y="107"/>
                  </a:cubicBezTo>
                  <a:cubicBezTo>
                    <a:pt x="2" y="107"/>
                    <a:pt x="2" y="107"/>
                    <a:pt x="2" y="107"/>
                  </a:cubicBezTo>
                  <a:cubicBezTo>
                    <a:pt x="3" y="108"/>
                    <a:pt x="3" y="107"/>
                    <a:pt x="3" y="107"/>
                  </a:cubicBezTo>
                  <a:cubicBezTo>
                    <a:pt x="3" y="107"/>
                    <a:pt x="3" y="107"/>
                    <a:pt x="3" y="107"/>
                  </a:cubicBezTo>
                  <a:cubicBezTo>
                    <a:pt x="3" y="106"/>
                    <a:pt x="3" y="106"/>
                    <a:pt x="3" y="105"/>
                  </a:cubicBezTo>
                  <a:cubicBezTo>
                    <a:pt x="4" y="105"/>
                    <a:pt x="4" y="105"/>
                    <a:pt x="5" y="105"/>
                  </a:cubicBezTo>
                  <a:cubicBezTo>
                    <a:pt x="5" y="106"/>
                    <a:pt x="5" y="106"/>
                    <a:pt x="5" y="107"/>
                  </a:cubicBezTo>
                  <a:cubicBezTo>
                    <a:pt x="4" y="107"/>
                    <a:pt x="4" y="107"/>
                    <a:pt x="4" y="107"/>
                  </a:cubicBezTo>
                  <a:cubicBezTo>
                    <a:pt x="4" y="108"/>
                    <a:pt x="4" y="108"/>
                    <a:pt x="4" y="108"/>
                  </a:cubicBezTo>
                  <a:cubicBezTo>
                    <a:pt x="4" y="109"/>
                    <a:pt x="4" y="109"/>
                    <a:pt x="4" y="109"/>
                  </a:cubicBezTo>
                  <a:cubicBezTo>
                    <a:pt x="4" y="110"/>
                    <a:pt x="3" y="110"/>
                    <a:pt x="3" y="110"/>
                  </a:cubicBezTo>
                  <a:cubicBezTo>
                    <a:pt x="3" y="110"/>
                    <a:pt x="3" y="110"/>
                    <a:pt x="3" y="110"/>
                  </a:cubicBezTo>
                  <a:cubicBezTo>
                    <a:pt x="3" y="111"/>
                    <a:pt x="2" y="111"/>
                    <a:pt x="2" y="111"/>
                  </a:cubicBezTo>
                  <a:cubicBezTo>
                    <a:pt x="3" y="111"/>
                    <a:pt x="2" y="112"/>
                    <a:pt x="2" y="112"/>
                  </a:cubicBezTo>
                  <a:cubicBezTo>
                    <a:pt x="2" y="113"/>
                    <a:pt x="2" y="113"/>
                    <a:pt x="2" y="113"/>
                  </a:cubicBezTo>
                  <a:cubicBezTo>
                    <a:pt x="2" y="113"/>
                    <a:pt x="2" y="113"/>
                    <a:pt x="2" y="113"/>
                  </a:cubicBezTo>
                  <a:cubicBezTo>
                    <a:pt x="2" y="113"/>
                    <a:pt x="2" y="113"/>
                    <a:pt x="2" y="113"/>
                  </a:cubicBezTo>
                  <a:cubicBezTo>
                    <a:pt x="3" y="113"/>
                    <a:pt x="3" y="112"/>
                    <a:pt x="3" y="112"/>
                  </a:cubicBezTo>
                  <a:cubicBezTo>
                    <a:pt x="3" y="112"/>
                    <a:pt x="3" y="112"/>
                    <a:pt x="3" y="112"/>
                  </a:cubicBezTo>
                  <a:cubicBezTo>
                    <a:pt x="4" y="112"/>
                    <a:pt x="4" y="112"/>
                    <a:pt x="4" y="113"/>
                  </a:cubicBezTo>
                  <a:cubicBezTo>
                    <a:pt x="4" y="113"/>
                    <a:pt x="4" y="113"/>
                    <a:pt x="4" y="113"/>
                  </a:cubicBezTo>
                  <a:cubicBezTo>
                    <a:pt x="4" y="113"/>
                    <a:pt x="4" y="113"/>
                    <a:pt x="5" y="112"/>
                  </a:cubicBezTo>
                  <a:cubicBezTo>
                    <a:pt x="5" y="112"/>
                    <a:pt x="5" y="112"/>
                    <a:pt x="5" y="112"/>
                  </a:cubicBezTo>
                  <a:cubicBezTo>
                    <a:pt x="6" y="112"/>
                    <a:pt x="6" y="113"/>
                    <a:pt x="6" y="113"/>
                  </a:cubicBezTo>
                  <a:cubicBezTo>
                    <a:pt x="6" y="113"/>
                    <a:pt x="6" y="114"/>
                    <a:pt x="5" y="114"/>
                  </a:cubicBezTo>
                  <a:cubicBezTo>
                    <a:pt x="5" y="114"/>
                    <a:pt x="4" y="115"/>
                    <a:pt x="4" y="115"/>
                  </a:cubicBezTo>
                  <a:cubicBezTo>
                    <a:pt x="4" y="115"/>
                    <a:pt x="4" y="115"/>
                    <a:pt x="4" y="115"/>
                  </a:cubicBezTo>
                  <a:cubicBezTo>
                    <a:pt x="4" y="115"/>
                    <a:pt x="4" y="115"/>
                    <a:pt x="5" y="115"/>
                  </a:cubicBezTo>
                  <a:cubicBezTo>
                    <a:pt x="5" y="115"/>
                    <a:pt x="5" y="115"/>
                    <a:pt x="5" y="115"/>
                  </a:cubicBezTo>
                  <a:cubicBezTo>
                    <a:pt x="6" y="115"/>
                    <a:pt x="6" y="115"/>
                    <a:pt x="6" y="115"/>
                  </a:cubicBezTo>
                  <a:cubicBezTo>
                    <a:pt x="6" y="115"/>
                    <a:pt x="6" y="115"/>
                    <a:pt x="6" y="115"/>
                  </a:cubicBezTo>
                  <a:cubicBezTo>
                    <a:pt x="6" y="115"/>
                    <a:pt x="7" y="115"/>
                    <a:pt x="7" y="115"/>
                  </a:cubicBezTo>
                  <a:cubicBezTo>
                    <a:pt x="7" y="114"/>
                    <a:pt x="7" y="114"/>
                    <a:pt x="7" y="114"/>
                  </a:cubicBezTo>
                  <a:cubicBezTo>
                    <a:pt x="8" y="114"/>
                    <a:pt x="9" y="115"/>
                    <a:pt x="9" y="115"/>
                  </a:cubicBezTo>
                  <a:cubicBezTo>
                    <a:pt x="9" y="116"/>
                    <a:pt x="9" y="116"/>
                    <a:pt x="9" y="116"/>
                  </a:cubicBezTo>
                  <a:cubicBezTo>
                    <a:pt x="8" y="117"/>
                    <a:pt x="7" y="117"/>
                    <a:pt x="6" y="117"/>
                  </a:cubicBezTo>
                  <a:cubicBezTo>
                    <a:pt x="6" y="117"/>
                    <a:pt x="5" y="117"/>
                    <a:pt x="5" y="117"/>
                  </a:cubicBezTo>
                  <a:cubicBezTo>
                    <a:pt x="5" y="117"/>
                    <a:pt x="5" y="118"/>
                    <a:pt x="5" y="118"/>
                  </a:cubicBezTo>
                  <a:cubicBezTo>
                    <a:pt x="5" y="118"/>
                    <a:pt x="6" y="118"/>
                    <a:pt x="6" y="118"/>
                  </a:cubicBezTo>
                  <a:cubicBezTo>
                    <a:pt x="6" y="118"/>
                    <a:pt x="7" y="118"/>
                    <a:pt x="7" y="117"/>
                  </a:cubicBezTo>
                  <a:cubicBezTo>
                    <a:pt x="7" y="117"/>
                    <a:pt x="7" y="117"/>
                    <a:pt x="7" y="117"/>
                  </a:cubicBezTo>
                  <a:cubicBezTo>
                    <a:pt x="8" y="117"/>
                    <a:pt x="9" y="117"/>
                    <a:pt x="9" y="117"/>
                  </a:cubicBezTo>
                  <a:cubicBezTo>
                    <a:pt x="10" y="117"/>
                    <a:pt x="12" y="117"/>
                    <a:pt x="12" y="118"/>
                  </a:cubicBezTo>
                  <a:cubicBezTo>
                    <a:pt x="12" y="118"/>
                    <a:pt x="12" y="118"/>
                    <a:pt x="12" y="118"/>
                  </a:cubicBezTo>
                  <a:cubicBezTo>
                    <a:pt x="12" y="118"/>
                    <a:pt x="11" y="118"/>
                    <a:pt x="11" y="118"/>
                  </a:cubicBezTo>
                  <a:cubicBezTo>
                    <a:pt x="11" y="118"/>
                    <a:pt x="11" y="118"/>
                    <a:pt x="11" y="118"/>
                  </a:cubicBezTo>
                  <a:cubicBezTo>
                    <a:pt x="10" y="118"/>
                    <a:pt x="10" y="118"/>
                    <a:pt x="10" y="118"/>
                  </a:cubicBezTo>
                  <a:cubicBezTo>
                    <a:pt x="10" y="119"/>
                    <a:pt x="9" y="119"/>
                    <a:pt x="9" y="119"/>
                  </a:cubicBezTo>
                  <a:cubicBezTo>
                    <a:pt x="8" y="119"/>
                    <a:pt x="8" y="119"/>
                    <a:pt x="8" y="119"/>
                  </a:cubicBezTo>
                  <a:cubicBezTo>
                    <a:pt x="8" y="119"/>
                    <a:pt x="8" y="119"/>
                    <a:pt x="8" y="119"/>
                  </a:cubicBezTo>
                  <a:cubicBezTo>
                    <a:pt x="8" y="119"/>
                    <a:pt x="7" y="119"/>
                    <a:pt x="7" y="120"/>
                  </a:cubicBezTo>
                  <a:cubicBezTo>
                    <a:pt x="7" y="120"/>
                    <a:pt x="6" y="120"/>
                    <a:pt x="6" y="121"/>
                  </a:cubicBezTo>
                  <a:cubicBezTo>
                    <a:pt x="6" y="121"/>
                    <a:pt x="6" y="121"/>
                    <a:pt x="6" y="121"/>
                  </a:cubicBezTo>
                  <a:cubicBezTo>
                    <a:pt x="6" y="121"/>
                    <a:pt x="6" y="121"/>
                    <a:pt x="7" y="121"/>
                  </a:cubicBezTo>
                  <a:cubicBezTo>
                    <a:pt x="7" y="121"/>
                    <a:pt x="7" y="121"/>
                    <a:pt x="8" y="120"/>
                  </a:cubicBezTo>
                  <a:cubicBezTo>
                    <a:pt x="8" y="120"/>
                    <a:pt x="8" y="120"/>
                    <a:pt x="9" y="120"/>
                  </a:cubicBezTo>
                  <a:cubicBezTo>
                    <a:pt x="10" y="120"/>
                    <a:pt x="11" y="119"/>
                    <a:pt x="11" y="119"/>
                  </a:cubicBezTo>
                  <a:cubicBezTo>
                    <a:pt x="12" y="119"/>
                    <a:pt x="12" y="119"/>
                    <a:pt x="12" y="119"/>
                  </a:cubicBezTo>
                  <a:cubicBezTo>
                    <a:pt x="12" y="119"/>
                    <a:pt x="13" y="119"/>
                    <a:pt x="13" y="119"/>
                  </a:cubicBezTo>
                  <a:cubicBezTo>
                    <a:pt x="13" y="119"/>
                    <a:pt x="13" y="120"/>
                    <a:pt x="13" y="120"/>
                  </a:cubicBezTo>
                  <a:cubicBezTo>
                    <a:pt x="12" y="120"/>
                    <a:pt x="12" y="121"/>
                    <a:pt x="11" y="121"/>
                  </a:cubicBezTo>
                  <a:cubicBezTo>
                    <a:pt x="11" y="121"/>
                    <a:pt x="10" y="121"/>
                    <a:pt x="10" y="120"/>
                  </a:cubicBezTo>
                  <a:cubicBezTo>
                    <a:pt x="10" y="120"/>
                    <a:pt x="10" y="120"/>
                    <a:pt x="10" y="120"/>
                  </a:cubicBezTo>
                  <a:cubicBezTo>
                    <a:pt x="10" y="120"/>
                    <a:pt x="10" y="120"/>
                    <a:pt x="9" y="121"/>
                  </a:cubicBezTo>
                  <a:cubicBezTo>
                    <a:pt x="9" y="121"/>
                    <a:pt x="9" y="121"/>
                    <a:pt x="9" y="122"/>
                  </a:cubicBezTo>
                  <a:cubicBezTo>
                    <a:pt x="9" y="122"/>
                    <a:pt x="9" y="122"/>
                    <a:pt x="9" y="122"/>
                  </a:cubicBezTo>
                  <a:cubicBezTo>
                    <a:pt x="9" y="122"/>
                    <a:pt x="8" y="122"/>
                    <a:pt x="7" y="122"/>
                  </a:cubicBezTo>
                  <a:cubicBezTo>
                    <a:pt x="7" y="122"/>
                    <a:pt x="6" y="122"/>
                    <a:pt x="6" y="122"/>
                  </a:cubicBezTo>
                  <a:cubicBezTo>
                    <a:pt x="6" y="122"/>
                    <a:pt x="5" y="122"/>
                    <a:pt x="5" y="122"/>
                  </a:cubicBezTo>
                  <a:cubicBezTo>
                    <a:pt x="5" y="122"/>
                    <a:pt x="6" y="123"/>
                    <a:pt x="6" y="123"/>
                  </a:cubicBezTo>
                  <a:cubicBezTo>
                    <a:pt x="7" y="124"/>
                    <a:pt x="7" y="124"/>
                    <a:pt x="7" y="124"/>
                  </a:cubicBezTo>
                  <a:cubicBezTo>
                    <a:pt x="7" y="124"/>
                    <a:pt x="7" y="124"/>
                    <a:pt x="7" y="124"/>
                  </a:cubicBezTo>
                  <a:cubicBezTo>
                    <a:pt x="8" y="123"/>
                    <a:pt x="8" y="123"/>
                    <a:pt x="8" y="123"/>
                  </a:cubicBezTo>
                  <a:cubicBezTo>
                    <a:pt x="8" y="123"/>
                    <a:pt x="8" y="124"/>
                    <a:pt x="9" y="124"/>
                  </a:cubicBezTo>
                  <a:cubicBezTo>
                    <a:pt x="9" y="124"/>
                    <a:pt x="9" y="124"/>
                    <a:pt x="10" y="124"/>
                  </a:cubicBezTo>
                  <a:cubicBezTo>
                    <a:pt x="10" y="125"/>
                    <a:pt x="10" y="125"/>
                    <a:pt x="10" y="125"/>
                  </a:cubicBezTo>
                  <a:cubicBezTo>
                    <a:pt x="10" y="125"/>
                    <a:pt x="10" y="125"/>
                    <a:pt x="10" y="125"/>
                  </a:cubicBezTo>
                  <a:cubicBezTo>
                    <a:pt x="11" y="124"/>
                    <a:pt x="11" y="124"/>
                    <a:pt x="11" y="124"/>
                  </a:cubicBezTo>
                  <a:cubicBezTo>
                    <a:pt x="11" y="124"/>
                    <a:pt x="10" y="124"/>
                    <a:pt x="10" y="124"/>
                  </a:cubicBezTo>
                  <a:cubicBezTo>
                    <a:pt x="10" y="124"/>
                    <a:pt x="10" y="124"/>
                    <a:pt x="10" y="124"/>
                  </a:cubicBezTo>
                  <a:cubicBezTo>
                    <a:pt x="10" y="124"/>
                    <a:pt x="10" y="123"/>
                    <a:pt x="10" y="123"/>
                  </a:cubicBezTo>
                  <a:cubicBezTo>
                    <a:pt x="10" y="123"/>
                    <a:pt x="10" y="123"/>
                    <a:pt x="11" y="123"/>
                  </a:cubicBezTo>
                  <a:cubicBezTo>
                    <a:pt x="11" y="123"/>
                    <a:pt x="11" y="123"/>
                    <a:pt x="11" y="123"/>
                  </a:cubicBezTo>
                  <a:cubicBezTo>
                    <a:pt x="12" y="123"/>
                    <a:pt x="13" y="123"/>
                    <a:pt x="13" y="122"/>
                  </a:cubicBezTo>
                  <a:cubicBezTo>
                    <a:pt x="13" y="122"/>
                    <a:pt x="13" y="121"/>
                    <a:pt x="13" y="121"/>
                  </a:cubicBezTo>
                  <a:cubicBezTo>
                    <a:pt x="13" y="119"/>
                    <a:pt x="15" y="118"/>
                    <a:pt x="16" y="118"/>
                  </a:cubicBezTo>
                  <a:cubicBezTo>
                    <a:pt x="16" y="118"/>
                    <a:pt x="16" y="118"/>
                    <a:pt x="16" y="118"/>
                  </a:cubicBezTo>
                  <a:cubicBezTo>
                    <a:pt x="17" y="118"/>
                    <a:pt x="17" y="118"/>
                    <a:pt x="17" y="118"/>
                  </a:cubicBezTo>
                  <a:cubicBezTo>
                    <a:pt x="17" y="119"/>
                    <a:pt x="16" y="119"/>
                    <a:pt x="16" y="120"/>
                  </a:cubicBezTo>
                  <a:cubicBezTo>
                    <a:pt x="15" y="120"/>
                    <a:pt x="15" y="120"/>
                    <a:pt x="15" y="120"/>
                  </a:cubicBezTo>
                  <a:cubicBezTo>
                    <a:pt x="15" y="120"/>
                    <a:pt x="15" y="121"/>
                    <a:pt x="15" y="121"/>
                  </a:cubicBezTo>
                  <a:cubicBezTo>
                    <a:pt x="15" y="121"/>
                    <a:pt x="16" y="121"/>
                    <a:pt x="16" y="121"/>
                  </a:cubicBezTo>
                  <a:cubicBezTo>
                    <a:pt x="16" y="121"/>
                    <a:pt x="16" y="121"/>
                    <a:pt x="17" y="121"/>
                  </a:cubicBezTo>
                  <a:cubicBezTo>
                    <a:pt x="17" y="121"/>
                    <a:pt x="17" y="121"/>
                    <a:pt x="17" y="121"/>
                  </a:cubicBezTo>
                  <a:cubicBezTo>
                    <a:pt x="18" y="121"/>
                    <a:pt x="18" y="121"/>
                    <a:pt x="18" y="121"/>
                  </a:cubicBezTo>
                  <a:cubicBezTo>
                    <a:pt x="18" y="121"/>
                    <a:pt x="18" y="121"/>
                    <a:pt x="18" y="122"/>
                  </a:cubicBezTo>
                  <a:cubicBezTo>
                    <a:pt x="18" y="122"/>
                    <a:pt x="18" y="122"/>
                    <a:pt x="17" y="122"/>
                  </a:cubicBezTo>
                  <a:cubicBezTo>
                    <a:pt x="17" y="122"/>
                    <a:pt x="16" y="122"/>
                    <a:pt x="16" y="123"/>
                  </a:cubicBezTo>
                  <a:cubicBezTo>
                    <a:pt x="16" y="123"/>
                    <a:pt x="16" y="123"/>
                    <a:pt x="17" y="123"/>
                  </a:cubicBezTo>
                  <a:cubicBezTo>
                    <a:pt x="17" y="124"/>
                    <a:pt x="17" y="124"/>
                    <a:pt x="17" y="124"/>
                  </a:cubicBezTo>
                  <a:cubicBezTo>
                    <a:pt x="17" y="125"/>
                    <a:pt x="17" y="125"/>
                    <a:pt x="16" y="125"/>
                  </a:cubicBezTo>
                  <a:cubicBezTo>
                    <a:pt x="16" y="125"/>
                    <a:pt x="16" y="125"/>
                    <a:pt x="16" y="125"/>
                  </a:cubicBezTo>
                  <a:cubicBezTo>
                    <a:pt x="15" y="125"/>
                    <a:pt x="15" y="124"/>
                    <a:pt x="15" y="123"/>
                  </a:cubicBezTo>
                  <a:cubicBezTo>
                    <a:pt x="15" y="123"/>
                    <a:pt x="15" y="122"/>
                    <a:pt x="15" y="122"/>
                  </a:cubicBezTo>
                  <a:cubicBezTo>
                    <a:pt x="15" y="122"/>
                    <a:pt x="15" y="122"/>
                    <a:pt x="14" y="123"/>
                  </a:cubicBezTo>
                  <a:cubicBezTo>
                    <a:pt x="14" y="123"/>
                    <a:pt x="14" y="123"/>
                    <a:pt x="15" y="124"/>
                  </a:cubicBezTo>
                  <a:cubicBezTo>
                    <a:pt x="15" y="124"/>
                    <a:pt x="15" y="125"/>
                    <a:pt x="15" y="125"/>
                  </a:cubicBezTo>
                  <a:cubicBezTo>
                    <a:pt x="15" y="125"/>
                    <a:pt x="15" y="125"/>
                    <a:pt x="15" y="125"/>
                  </a:cubicBezTo>
                  <a:cubicBezTo>
                    <a:pt x="14" y="125"/>
                    <a:pt x="13" y="124"/>
                    <a:pt x="13" y="124"/>
                  </a:cubicBezTo>
                  <a:cubicBezTo>
                    <a:pt x="13" y="123"/>
                    <a:pt x="12" y="123"/>
                    <a:pt x="12" y="124"/>
                  </a:cubicBezTo>
                  <a:cubicBezTo>
                    <a:pt x="12" y="124"/>
                    <a:pt x="12" y="124"/>
                    <a:pt x="12" y="125"/>
                  </a:cubicBezTo>
                  <a:cubicBezTo>
                    <a:pt x="13" y="125"/>
                    <a:pt x="13" y="125"/>
                    <a:pt x="13" y="125"/>
                  </a:cubicBezTo>
                  <a:cubicBezTo>
                    <a:pt x="13" y="125"/>
                    <a:pt x="12" y="125"/>
                    <a:pt x="12" y="125"/>
                  </a:cubicBezTo>
                  <a:cubicBezTo>
                    <a:pt x="11" y="125"/>
                    <a:pt x="11" y="125"/>
                    <a:pt x="11" y="126"/>
                  </a:cubicBezTo>
                  <a:cubicBezTo>
                    <a:pt x="11" y="126"/>
                    <a:pt x="11" y="126"/>
                    <a:pt x="11" y="126"/>
                  </a:cubicBezTo>
                  <a:cubicBezTo>
                    <a:pt x="11" y="126"/>
                    <a:pt x="11" y="126"/>
                    <a:pt x="12" y="126"/>
                  </a:cubicBezTo>
                  <a:cubicBezTo>
                    <a:pt x="12" y="126"/>
                    <a:pt x="13" y="126"/>
                    <a:pt x="13" y="126"/>
                  </a:cubicBezTo>
                  <a:cubicBezTo>
                    <a:pt x="14" y="126"/>
                    <a:pt x="14" y="127"/>
                    <a:pt x="14" y="128"/>
                  </a:cubicBezTo>
                  <a:cubicBezTo>
                    <a:pt x="14" y="128"/>
                    <a:pt x="14" y="128"/>
                    <a:pt x="15" y="129"/>
                  </a:cubicBezTo>
                  <a:cubicBezTo>
                    <a:pt x="15" y="129"/>
                    <a:pt x="15" y="129"/>
                    <a:pt x="15" y="129"/>
                  </a:cubicBezTo>
                  <a:cubicBezTo>
                    <a:pt x="15" y="129"/>
                    <a:pt x="15" y="128"/>
                    <a:pt x="15" y="128"/>
                  </a:cubicBezTo>
                  <a:cubicBezTo>
                    <a:pt x="15" y="127"/>
                    <a:pt x="15" y="127"/>
                    <a:pt x="15" y="126"/>
                  </a:cubicBezTo>
                  <a:cubicBezTo>
                    <a:pt x="16" y="126"/>
                    <a:pt x="16" y="127"/>
                    <a:pt x="16" y="127"/>
                  </a:cubicBezTo>
                  <a:cubicBezTo>
                    <a:pt x="16" y="128"/>
                    <a:pt x="16" y="129"/>
                    <a:pt x="18" y="129"/>
                  </a:cubicBezTo>
                  <a:cubicBezTo>
                    <a:pt x="18" y="129"/>
                    <a:pt x="18" y="129"/>
                    <a:pt x="18" y="129"/>
                  </a:cubicBezTo>
                  <a:cubicBezTo>
                    <a:pt x="18" y="129"/>
                    <a:pt x="18" y="129"/>
                    <a:pt x="18" y="129"/>
                  </a:cubicBezTo>
                  <a:cubicBezTo>
                    <a:pt x="18" y="129"/>
                    <a:pt x="18" y="128"/>
                    <a:pt x="18" y="128"/>
                  </a:cubicBezTo>
                  <a:cubicBezTo>
                    <a:pt x="19" y="128"/>
                    <a:pt x="19" y="128"/>
                    <a:pt x="19" y="12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0" name="Freeform 218">
              <a:extLst>
                <a:ext uri="{FF2B5EF4-FFF2-40B4-BE49-F238E27FC236}">
                  <a16:creationId xmlns:a16="http://schemas.microsoft.com/office/drawing/2014/main" id="{E321F460-1C4C-43CB-BFC4-D3C771DBC63B}"/>
                </a:ext>
              </a:extLst>
            </p:cNvPr>
            <p:cNvSpPr>
              <a:spLocks/>
            </p:cNvSpPr>
            <p:nvPr userDrawn="1"/>
          </p:nvSpPr>
          <p:spPr bwMode="auto">
            <a:xfrm>
              <a:off x="2543" y="3198"/>
              <a:ext cx="150" cy="157"/>
            </a:xfrm>
            <a:custGeom>
              <a:avLst/>
              <a:gdLst>
                <a:gd name="T0" fmla="*/ 17 w 25"/>
                <a:gd name="T1" fmla="*/ 25 h 26"/>
                <a:gd name="T2" fmla="*/ 18 w 25"/>
                <a:gd name="T3" fmla="*/ 25 h 26"/>
                <a:gd name="T4" fmla="*/ 19 w 25"/>
                <a:gd name="T5" fmla="*/ 25 h 26"/>
                <a:gd name="T6" fmla="*/ 20 w 25"/>
                <a:gd name="T7" fmla="*/ 25 h 26"/>
                <a:gd name="T8" fmla="*/ 21 w 25"/>
                <a:gd name="T9" fmla="*/ 24 h 26"/>
                <a:gd name="T10" fmla="*/ 23 w 25"/>
                <a:gd name="T11" fmla="*/ 24 h 26"/>
                <a:gd name="T12" fmla="*/ 23 w 25"/>
                <a:gd name="T13" fmla="*/ 23 h 26"/>
                <a:gd name="T14" fmla="*/ 24 w 25"/>
                <a:gd name="T15" fmla="*/ 20 h 26"/>
                <a:gd name="T16" fmla="*/ 24 w 25"/>
                <a:gd name="T17" fmla="*/ 17 h 26"/>
                <a:gd name="T18" fmla="*/ 24 w 25"/>
                <a:gd name="T19" fmla="*/ 14 h 26"/>
                <a:gd name="T20" fmla="*/ 24 w 25"/>
                <a:gd name="T21" fmla="*/ 14 h 26"/>
                <a:gd name="T22" fmla="*/ 22 w 25"/>
                <a:gd name="T23" fmla="*/ 14 h 26"/>
                <a:gd name="T24" fmla="*/ 22 w 25"/>
                <a:gd name="T25" fmla="*/ 15 h 26"/>
                <a:gd name="T26" fmla="*/ 20 w 25"/>
                <a:gd name="T27" fmla="*/ 11 h 26"/>
                <a:gd name="T28" fmla="*/ 19 w 25"/>
                <a:gd name="T29" fmla="*/ 9 h 26"/>
                <a:gd name="T30" fmla="*/ 19 w 25"/>
                <a:gd name="T31" fmla="*/ 9 h 26"/>
                <a:gd name="T32" fmla="*/ 18 w 25"/>
                <a:gd name="T33" fmla="*/ 9 h 26"/>
                <a:gd name="T34" fmla="*/ 16 w 25"/>
                <a:gd name="T35" fmla="*/ 9 h 26"/>
                <a:gd name="T36" fmla="*/ 14 w 25"/>
                <a:gd name="T37" fmla="*/ 8 h 26"/>
                <a:gd name="T38" fmla="*/ 14 w 25"/>
                <a:gd name="T39" fmla="*/ 6 h 26"/>
                <a:gd name="T40" fmla="*/ 14 w 25"/>
                <a:gd name="T41" fmla="*/ 4 h 26"/>
                <a:gd name="T42" fmla="*/ 14 w 25"/>
                <a:gd name="T43" fmla="*/ 2 h 26"/>
                <a:gd name="T44" fmla="*/ 14 w 25"/>
                <a:gd name="T45" fmla="*/ 2 h 26"/>
                <a:gd name="T46" fmla="*/ 14 w 25"/>
                <a:gd name="T47" fmla="*/ 1 h 26"/>
                <a:gd name="T48" fmla="*/ 12 w 25"/>
                <a:gd name="T49" fmla="*/ 1 h 26"/>
                <a:gd name="T50" fmla="*/ 11 w 25"/>
                <a:gd name="T51" fmla="*/ 0 h 26"/>
                <a:gd name="T52" fmla="*/ 10 w 25"/>
                <a:gd name="T53" fmla="*/ 0 h 26"/>
                <a:gd name="T54" fmla="*/ 10 w 25"/>
                <a:gd name="T55" fmla="*/ 0 h 26"/>
                <a:gd name="T56" fmla="*/ 7 w 25"/>
                <a:gd name="T57" fmla="*/ 1 h 26"/>
                <a:gd name="T58" fmla="*/ 6 w 25"/>
                <a:gd name="T59" fmla="*/ 1 h 26"/>
                <a:gd name="T60" fmla="*/ 4 w 25"/>
                <a:gd name="T61" fmla="*/ 1 h 26"/>
                <a:gd name="T62" fmla="*/ 2 w 25"/>
                <a:gd name="T63" fmla="*/ 4 h 26"/>
                <a:gd name="T64" fmla="*/ 1 w 25"/>
                <a:gd name="T65" fmla="*/ 8 h 26"/>
                <a:gd name="T66" fmla="*/ 0 w 25"/>
                <a:gd name="T67" fmla="*/ 8 h 26"/>
                <a:gd name="T68" fmla="*/ 4 w 25"/>
                <a:gd name="T69" fmla="*/ 12 h 26"/>
                <a:gd name="T70" fmla="*/ 5 w 25"/>
                <a:gd name="T71" fmla="*/ 13 h 26"/>
                <a:gd name="T72" fmla="*/ 7 w 25"/>
                <a:gd name="T73" fmla="*/ 14 h 26"/>
                <a:gd name="T74" fmla="*/ 10 w 25"/>
                <a:gd name="T75" fmla="*/ 16 h 26"/>
                <a:gd name="T76" fmla="*/ 13 w 25"/>
                <a:gd name="T77" fmla="*/ 17 h 26"/>
                <a:gd name="T78" fmla="*/ 16 w 25"/>
                <a:gd name="T79" fmla="*/ 19 h 26"/>
                <a:gd name="T80" fmla="*/ 15 w 25"/>
                <a:gd name="T81" fmla="*/ 20 h 26"/>
                <a:gd name="T82" fmla="*/ 13 w 25"/>
                <a:gd name="T83" fmla="*/ 23 h 26"/>
                <a:gd name="T84" fmla="*/ 13 w 25"/>
                <a:gd name="T85" fmla="*/ 24 h 26"/>
                <a:gd name="T86" fmla="*/ 12 w 25"/>
                <a:gd name="T87" fmla="*/ 25 h 26"/>
                <a:gd name="T88" fmla="*/ 14 w 25"/>
                <a:gd name="T89" fmla="*/ 25 h 26"/>
                <a:gd name="T90" fmla="*/ 15 w 25"/>
                <a:gd name="T91" fmla="*/ 25 h 26"/>
                <a:gd name="T92" fmla="*/ 16 w 25"/>
                <a:gd name="T93" fmla="*/ 25 h 26"/>
                <a:gd name="T94" fmla="*/ 17 w 25"/>
                <a:gd name="T9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 h="26">
                  <a:moveTo>
                    <a:pt x="17" y="25"/>
                  </a:moveTo>
                  <a:cubicBezTo>
                    <a:pt x="17" y="25"/>
                    <a:pt x="18" y="25"/>
                    <a:pt x="18" y="25"/>
                  </a:cubicBezTo>
                  <a:cubicBezTo>
                    <a:pt x="18" y="26"/>
                    <a:pt x="19" y="25"/>
                    <a:pt x="19" y="25"/>
                  </a:cubicBezTo>
                  <a:cubicBezTo>
                    <a:pt x="20" y="25"/>
                    <a:pt x="20" y="25"/>
                    <a:pt x="20" y="25"/>
                  </a:cubicBezTo>
                  <a:cubicBezTo>
                    <a:pt x="21" y="25"/>
                    <a:pt x="21" y="25"/>
                    <a:pt x="21" y="24"/>
                  </a:cubicBezTo>
                  <a:cubicBezTo>
                    <a:pt x="22" y="24"/>
                    <a:pt x="22" y="24"/>
                    <a:pt x="23" y="24"/>
                  </a:cubicBezTo>
                  <a:cubicBezTo>
                    <a:pt x="23" y="24"/>
                    <a:pt x="23" y="23"/>
                    <a:pt x="23" y="23"/>
                  </a:cubicBezTo>
                  <a:cubicBezTo>
                    <a:pt x="24" y="23"/>
                    <a:pt x="24" y="20"/>
                    <a:pt x="24" y="20"/>
                  </a:cubicBezTo>
                  <a:cubicBezTo>
                    <a:pt x="24" y="19"/>
                    <a:pt x="24" y="18"/>
                    <a:pt x="24" y="17"/>
                  </a:cubicBezTo>
                  <a:cubicBezTo>
                    <a:pt x="25" y="16"/>
                    <a:pt x="25" y="14"/>
                    <a:pt x="24" y="14"/>
                  </a:cubicBezTo>
                  <a:cubicBezTo>
                    <a:pt x="24" y="14"/>
                    <a:pt x="24" y="14"/>
                    <a:pt x="24" y="14"/>
                  </a:cubicBezTo>
                  <a:cubicBezTo>
                    <a:pt x="23" y="14"/>
                    <a:pt x="23" y="14"/>
                    <a:pt x="22" y="14"/>
                  </a:cubicBezTo>
                  <a:cubicBezTo>
                    <a:pt x="22" y="15"/>
                    <a:pt x="22" y="15"/>
                    <a:pt x="22" y="15"/>
                  </a:cubicBezTo>
                  <a:cubicBezTo>
                    <a:pt x="21" y="15"/>
                    <a:pt x="20" y="11"/>
                    <a:pt x="20" y="11"/>
                  </a:cubicBezTo>
                  <a:cubicBezTo>
                    <a:pt x="20" y="10"/>
                    <a:pt x="19" y="9"/>
                    <a:pt x="19" y="9"/>
                  </a:cubicBezTo>
                  <a:cubicBezTo>
                    <a:pt x="19" y="9"/>
                    <a:pt x="19" y="9"/>
                    <a:pt x="19" y="9"/>
                  </a:cubicBezTo>
                  <a:cubicBezTo>
                    <a:pt x="18" y="9"/>
                    <a:pt x="18" y="9"/>
                    <a:pt x="18" y="9"/>
                  </a:cubicBezTo>
                  <a:cubicBezTo>
                    <a:pt x="17" y="9"/>
                    <a:pt x="17" y="9"/>
                    <a:pt x="16" y="9"/>
                  </a:cubicBezTo>
                  <a:cubicBezTo>
                    <a:pt x="15" y="9"/>
                    <a:pt x="15" y="9"/>
                    <a:pt x="14" y="8"/>
                  </a:cubicBezTo>
                  <a:cubicBezTo>
                    <a:pt x="14" y="8"/>
                    <a:pt x="14" y="7"/>
                    <a:pt x="14" y="6"/>
                  </a:cubicBezTo>
                  <a:cubicBezTo>
                    <a:pt x="15" y="5"/>
                    <a:pt x="14" y="4"/>
                    <a:pt x="14" y="4"/>
                  </a:cubicBezTo>
                  <a:cubicBezTo>
                    <a:pt x="14" y="3"/>
                    <a:pt x="13" y="3"/>
                    <a:pt x="14" y="2"/>
                  </a:cubicBezTo>
                  <a:cubicBezTo>
                    <a:pt x="14" y="2"/>
                    <a:pt x="14" y="2"/>
                    <a:pt x="14" y="2"/>
                  </a:cubicBezTo>
                  <a:cubicBezTo>
                    <a:pt x="14" y="2"/>
                    <a:pt x="14" y="2"/>
                    <a:pt x="14" y="1"/>
                  </a:cubicBezTo>
                  <a:cubicBezTo>
                    <a:pt x="13" y="2"/>
                    <a:pt x="13" y="1"/>
                    <a:pt x="12" y="1"/>
                  </a:cubicBezTo>
                  <a:cubicBezTo>
                    <a:pt x="12" y="1"/>
                    <a:pt x="11" y="0"/>
                    <a:pt x="11" y="0"/>
                  </a:cubicBezTo>
                  <a:cubicBezTo>
                    <a:pt x="10" y="0"/>
                    <a:pt x="10" y="0"/>
                    <a:pt x="10" y="0"/>
                  </a:cubicBezTo>
                  <a:cubicBezTo>
                    <a:pt x="10" y="0"/>
                    <a:pt x="10" y="0"/>
                    <a:pt x="10" y="0"/>
                  </a:cubicBezTo>
                  <a:cubicBezTo>
                    <a:pt x="9" y="0"/>
                    <a:pt x="8" y="0"/>
                    <a:pt x="7" y="1"/>
                  </a:cubicBezTo>
                  <a:cubicBezTo>
                    <a:pt x="7" y="1"/>
                    <a:pt x="6" y="1"/>
                    <a:pt x="6" y="1"/>
                  </a:cubicBezTo>
                  <a:cubicBezTo>
                    <a:pt x="5" y="1"/>
                    <a:pt x="4" y="1"/>
                    <a:pt x="4" y="1"/>
                  </a:cubicBezTo>
                  <a:cubicBezTo>
                    <a:pt x="3" y="2"/>
                    <a:pt x="2" y="3"/>
                    <a:pt x="2" y="4"/>
                  </a:cubicBezTo>
                  <a:cubicBezTo>
                    <a:pt x="2" y="4"/>
                    <a:pt x="1" y="8"/>
                    <a:pt x="1" y="8"/>
                  </a:cubicBezTo>
                  <a:cubicBezTo>
                    <a:pt x="1" y="8"/>
                    <a:pt x="0" y="8"/>
                    <a:pt x="0" y="8"/>
                  </a:cubicBezTo>
                  <a:cubicBezTo>
                    <a:pt x="1" y="10"/>
                    <a:pt x="3" y="11"/>
                    <a:pt x="4" y="12"/>
                  </a:cubicBezTo>
                  <a:cubicBezTo>
                    <a:pt x="4" y="13"/>
                    <a:pt x="5" y="13"/>
                    <a:pt x="5" y="13"/>
                  </a:cubicBezTo>
                  <a:cubicBezTo>
                    <a:pt x="6" y="14"/>
                    <a:pt x="6" y="14"/>
                    <a:pt x="7" y="14"/>
                  </a:cubicBezTo>
                  <a:cubicBezTo>
                    <a:pt x="9" y="14"/>
                    <a:pt x="10" y="15"/>
                    <a:pt x="10" y="16"/>
                  </a:cubicBezTo>
                  <a:cubicBezTo>
                    <a:pt x="11" y="16"/>
                    <a:pt x="12" y="17"/>
                    <a:pt x="13" y="17"/>
                  </a:cubicBezTo>
                  <a:cubicBezTo>
                    <a:pt x="15" y="18"/>
                    <a:pt x="16" y="18"/>
                    <a:pt x="16" y="19"/>
                  </a:cubicBezTo>
                  <a:cubicBezTo>
                    <a:pt x="16" y="19"/>
                    <a:pt x="15" y="20"/>
                    <a:pt x="15" y="20"/>
                  </a:cubicBezTo>
                  <a:cubicBezTo>
                    <a:pt x="14" y="21"/>
                    <a:pt x="13" y="22"/>
                    <a:pt x="13" y="23"/>
                  </a:cubicBezTo>
                  <a:cubicBezTo>
                    <a:pt x="13" y="24"/>
                    <a:pt x="13" y="24"/>
                    <a:pt x="13" y="24"/>
                  </a:cubicBezTo>
                  <a:cubicBezTo>
                    <a:pt x="13" y="24"/>
                    <a:pt x="12" y="24"/>
                    <a:pt x="12" y="25"/>
                  </a:cubicBezTo>
                  <a:cubicBezTo>
                    <a:pt x="13" y="25"/>
                    <a:pt x="13" y="25"/>
                    <a:pt x="14" y="25"/>
                  </a:cubicBezTo>
                  <a:cubicBezTo>
                    <a:pt x="14" y="25"/>
                    <a:pt x="15" y="25"/>
                    <a:pt x="15" y="25"/>
                  </a:cubicBezTo>
                  <a:cubicBezTo>
                    <a:pt x="15" y="25"/>
                    <a:pt x="16" y="25"/>
                    <a:pt x="16" y="25"/>
                  </a:cubicBezTo>
                  <a:cubicBezTo>
                    <a:pt x="17" y="25"/>
                    <a:pt x="17" y="25"/>
                    <a:pt x="17" y="25"/>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1" name="Freeform 219">
              <a:extLst>
                <a:ext uri="{FF2B5EF4-FFF2-40B4-BE49-F238E27FC236}">
                  <a16:creationId xmlns:a16="http://schemas.microsoft.com/office/drawing/2014/main" id="{2F58A140-2B57-47B4-8A78-0575BE9831BC}"/>
                </a:ext>
              </a:extLst>
            </p:cNvPr>
            <p:cNvSpPr>
              <a:spLocks/>
            </p:cNvSpPr>
            <p:nvPr userDrawn="1"/>
          </p:nvSpPr>
          <p:spPr bwMode="auto">
            <a:xfrm>
              <a:off x="2543" y="3198"/>
              <a:ext cx="150" cy="157"/>
            </a:xfrm>
            <a:custGeom>
              <a:avLst/>
              <a:gdLst>
                <a:gd name="T0" fmla="*/ 17 w 25"/>
                <a:gd name="T1" fmla="*/ 25 h 26"/>
                <a:gd name="T2" fmla="*/ 18 w 25"/>
                <a:gd name="T3" fmla="*/ 25 h 26"/>
                <a:gd name="T4" fmla="*/ 19 w 25"/>
                <a:gd name="T5" fmla="*/ 25 h 26"/>
                <a:gd name="T6" fmla="*/ 20 w 25"/>
                <a:gd name="T7" fmla="*/ 25 h 26"/>
                <a:gd name="T8" fmla="*/ 21 w 25"/>
                <a:gd name="T9" fmla="*/ 24 h 26"/>
                <a:gd name="T10" fmla="*/ 23 w 25"/>
                <a:gd name="T11" fmla="*/ 24 h 26"/>
                <a:gd name="T12" fmla="*/ 23 w 25"/>
                <a:gd name="T13" fmla="*/ 23 h 26"/>
                <a:gd name="T14" fmla="*/ 24 w 25"/>
                <a:gd name="T15" fmla="*/ 20 h 26"/>
                <a:gd name="T16" fmla="*/ 24 w 25"/>
                <a:gd name="T17" fmla="*/ 17 h 26"/>
                <a:gd name="T18" fmla="*/ 24 w 25"/>
                <a:gd name="T19" fmla="*/ 14 h 26"/>
                <a:gd name="T20" fmla="*/ 24 w 25"/>
                <a:gd name="T21" fmla="*/ 14 h 26"/>
                <a:gd name="T22" fmla="*/ 22 w 25"/>
                <a:gd name="T23" fmla="*/ 14 h 26"/>
                <a:gd name="T24" fmla="*/ 22 w 25"/>
                <a:gd name="T25" fmla="*/ 15 h 26"/>
                <a:gd name="T26" fmla="*/ 20 w 25"/>
                <a:gd name="T27" fmla="*/ 11 h 26"/>
                <a:gd name="T28" fmla="*/ 19 w 25"/>
                <a:gd name="T29" fmla="*/ 9 h 26"/>
                <a:gd name="T30" fmla="*/ 19 w 25"/>
                <a:gd name="T31" fmla="*/ 9 h 26"/>
                <a:gd name="T32" fmla="*/ 18 w 25"/>
                <a:gd name="T33" fmla="*/ 9 h 26"/>
                <a:gd name="T34" fmla="*/ 16 w 25"/>
                <a:gd name="T35" fmla="*/ 9 h 26"/>
                <a:gd name="T36" fmla="*/ 14 w 25"/>
                <a:gd name="T37" fmla="*/ 8 h 26"/>
                <a:gd name="T38" fmla="*/ 14 w 25"/>
                <a:gd name="T39" fmla="*/ 6 h 26"/>
                <a:gd name="T40" fmla="*/ 14 w 25"/>
                <a:gd name="T41" fmla="*/ 4 h 26"/>
                <a:gd name="T42" fmla="*/ 14 w 25"/>
                <a:gd name="T43" fmla="*/ 2 h 26"/>
                <a:gd name="T44" fmla="*/ 14 w 25"/>
                <a:gd name="T45" fmla="*/ 2 h 26"/>
                <a:gd name="T46" fmla="*/ 14 w 25"/>
                <a:gd name="T47" fmla="*/ 1 h 26"/>
                <a:gd name="T48" fmla="*/ 12 w 25"/>
                <a:gd name="T49" fmla="*/ 1 h 26"/>
                <a:gd name="T50" fmla="*/ 11 w 25"/>
                <a:gd name="T51" fmla="*/ 0 h 26"/>
                <a:gd name="T52" fmla="*/ 10 w 25"/>
                <a:gd name="T53" fmla="*/ 0 h 26"/>
                <a:gd name="T54" fmla="*/ 10 w 25"/>
                <a:gd name="T55" fmla="*/ 0 h 26"/>
                <a:gd name="T56" fmla="*/ 7 w 25"/>
                <a:gd name="T57" fmla="*/ 1 h 26"/>
                <a:gd name="T58" fmla="*/ 6 w 25"/>
                <a:gd name="T59" fmla="*/ 1 h 26"/>
                <a:gd name="T60" fmla="*/ 4 w 25"/>
                <a:gd name="T61" fmla="*/ 1 h 26"/>
                <a:gd name="T62" fmla="*/ 2 w 25"/>
                <a:gd name="T63" fmla="*/ 4 h 26"/>
                <a:gd name="T64" fmla="*/ 1 w 25"/>
                <a:gd name="T65" fmla="*/ 8 h 26"/>
                <a:gd name="T66" fmla="*/ 0 w 25"/>
                <a:gd name="T67" fmla="*/ 8 h 26"/>
                <a:gd name="T68" fmla="*/ 4 w 25"/>
                <a:gd name="T69" fmla="*/ 12 h 26"/>
                <a:gd name="T70" fmla="*/ 5 w 25"/>
                <a:gd name="T71" fmla="*/ 13 h 26"/>
                <a:gd name="T72" fmla="*/ 7 w 25"/>
                <a:gd name="T73" fmla="*/ 14 h 26"/>
                <a:gd name="T74" fmla="*/ 10 w 25"/>
                <a:gd name="T75" fmla="*/ 16 h 26"/>
                <a:gd name="T76" fmla="*/ 13 w 25"/>
                <a:gd name="T77" fmla="*/ 17 h 26"/>
                <a:gd name="T78" fmla="*/ 16 w 25"/>
                <a:gd name="T79" fmla="*/ 19 h 26"/>
                <a:gd name="T80" fmla="*/ 15 w 25"/>
                <a:gd name="T81" fmla="*/ 20 h 26"/>
                <a:gd name="T82" fmla="*/ 13 w 25"/>
                <a:gd name="T83" fmla="*/ 23 h 26"/>
                <a:gd name="T84" fmla="*/ 13 w 25"/>
                <a:gd name="T85" fmla="*/ 24 h 26"/>
                <a:gd name="T86" fmla="*/ 12 w 25"/>
                <a:gd name="T87" fmla="*/ 25 h 26"/>
                <a:gd name="T88" fmla="*/ 14 w 25"/>
                <a:gd name="T89" fmla="*/ 25 h 26"/>
                <a:gd name="T90" fmla="*/ 15 w 25"/>
                <a:gd name="T91" fmla="*/ 25 h 26"/>
                <a:gd name="T92" fmla="*/ 16 w 25"/>
                <a:gd name="T93" fmla="*/ 25 h 26"/>
                <a:gd name="T94" fmla="*/ 17 w 25"/>
                <a:gd name="T95"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 h="26">
                  <a:moveTo>
                    <a:pt x="17" y="25"/>
                  </a:moveTo>
                  <a:cubicBezTo>
                    <a:pt x="17" y="25"/>
                    <a:pt x="18" y="25"/>
                    <a:pt x="18" y="25"/>
                  </a:cubicBezTo>
                  <a:cubicBezTo>
                    <a:pt x="18" y="26"/>
                    <a:pt x="19" y="25"/>
                    <a:pt x="19" y="25"/>
                  </a:cubicBezTo>
                  <a:cubicBezTo>
                    <a:pt x="20" y="25"/>
                    <a:pt x="20" y="25"/>
                    <a:pt x="20" y="25"/>
                  </a:cubicBezTo>
                  <a:cubicBezTo>
                    <a:pt x="21" y="25"/>
                    <a:pt x="21" y="25"/>
                    <a:pt x="21" y="24"/>
                  </a:cubicBezTo>
                  <a:cubicBezTo>
                    <a:pt x="22" y="24"/>
                    <a:pt x="22" y="24"/>
                    <a:pt x="23" y="24"/>
                  </a:cubicBezTo>
                  <a:cubicBezTo>
                    <a:pt x="23" y="24"/>
                    <a:pt x="23" y="23"/>
                    <a:pt x="23" y="23"/>
                  </a:cubicBezTo>
                  <a:cubicBezTo>
                    <a:pt x="24" y="23"/>
                    <a:pt x="24" y="20"/>
                    <a:pt x="24" y="20"/>
                  </a:cubicBezTo>
                  <a:cubicBezTo>
                    <a:pt x="24" y="19"/>
                    <a:pt x="24" y="18"/>
                    <a:pt x="24" y="17"/>
                  </a:cubicBezTo>
                  <a:cubicBezTo>
                    <a:pt x="25" y="16"/>
                    <a:pt x="25" y="14"/>
                    <a:pt x="24" y="14"/>
                  </a:cubicBezTo>
                  <a:cubicBezTo>
                    <a:pt x="24" y="14"/>
                    <a:pt x="24" y="14"/>
                    <a:pt x="24" y="14"/>
                  </a:cubicBezTo>
                  <a:cubicBezTo>
                    <a:pt x="23" y="14"/>
                    <a:pt x="23" y="14"/>
                    <a:pt x="22" y="14"/>
                  </a:cubicBezTo>
                  <a:cubicBezTo>
                    <a:pt x="22" y="15"/>
                    <a:pt x="22" y="15"/>
                    <a:pt x="22" y="15"/>
                  </a:cubicBezTo>
                  <a:cubicBezTo>
                    <a:pt x="21" y="15"/>
                    <a:pt x="20" y="11"/>
                    <a:pt x="20" y="11"/>
                  </a:cubicBezTo>
                  <a:cubicBezTo>
                    <a:pt x="20" y="10"/>
                    <a:pt x="19" y="9"/>
                    <a:pt x="19" y="9"/>
                  </a:cubicBezTo>
                  <a:cubicBezTo>
                    <a:pt x="19" y="9"/>
                    <a:pt x="19" y="9"/>
                    <a:pt x="19" y="9"/>
                  </a:cubicBezTo>
                  <a:cubicBezTo>
                    <a:pt x="18" y="9"/>
                    <a:pt x="18" y="9"/>
                    <a:pt x="18" y="9"/>
                  </a:cubicBezTo>
                  <a:cubicBezTo>
                    <a:pt x="17" y="9"/>
                    <a:pt x="17" y="9"/>
                    <a:pt x="16" y="9"/>
                  </a:cubicBezTo>
                  <a:cubicBezTo>
                    <a:pt x="15" y="9"/>
                    <a:pt x="15" y="9"/>
                    <a:pt x="14" y="8"/>
                  </a:cubicBezTo>
                  <a:cubicBezTo>
                    <a:pt x="14" y="8"/>
                    <a:pt x="14" y="7"/>
                    <a:pt x="14" y="6"/>
                  </a:cubicBezTo>
                  <a:cubicBezTo>
                    <a:pt x="15" y="5"/>
                    <a:pt x="14" y="4"/>
                    <a:pt x="14" y="4"/>
                  </a:cubicBezTo>
                  <a:cubicBezTo>
                    <a:pt x="14" y="3"/>
                    <a:pt x="13" y="3"/>
                    <a:pt x="14" y="2"/>
                  </a:cubicBezTo>
                  <a:cubicBezTo>
                    <a:pt x="14" y="2"/>
                    <a:pt x="14" y="2"/>
                    <a:pt x="14" y="2"/>
                  </a:cubicBezTo>
                  <a:cubicBezTo>
                    <a:pt x="14" y="2"/>
                    <a:pt x="14" y="2"/>
                    <a:pt x="14" y="1"/>
                  </a:cubicBezTo>
                  <a:cubicBezTo>
                    <a:pt x="13" y="2"/>
                    <a:pt x="13" y="1"/>
                    <a:pt x="12" y="1"/>
                  </a:cubicBezTo>
                  <a:cubicBezTo>
                    <a:pt x="12" y="1"/>
                    <a:pt x="11" y="0"/>
                    <a:pt x="11" y="0"/>
                  </a:cubicBezTo>
                  <a:cubicBezTo>
                    <a:pt x="10" y="0"/>
                    <a:pt x="10" y="0"/>
                    <a:pt x="10" y="0"/>
                  </a:cubicBezTo>
                  <a:cubicBezTo>
                    <a:pt x="10" y="0"/>
                    <a:pt x="10" y="0"/>
                    <a:pt x="10" y="0"/>
                  </a:cubicBezTo>
                  <a:cubicBezTo>
                    <a:pt x="9" y="0"/>
                    <a:pt x="8" y="0"/>
                    <a:pt x="7" y="1"/>
                  </a:cubicBezTo>
                  <a:cubicBezTo>
                    <a:pt x="7" y="1"/>
                    <a:pt x="6" y="1"/>
                    <a:pt x="6" y="1"/>
                  </a:cubicBezTo>
                  <a:cubicBezTo>
                    <a:pt x="5" y="1"/>
                    <a:pt x="4" y="1"/>
                    <a:pt x="4" y="1"/>
                  </a:cubicBezTo>
                  <a:cubicBezTo>
                    <a:pt x="3" y="2"/>
                    <a:pt x="2" y="3"/>
                    <a:pt x="2" y="4"/>
                  </a:cubicBezTo>
                  <a:cubicBezTo>
                    <a:pt x="2" y="4"/>
                    <a:pt x="1" y="8"/>
                    <a:pt x="1" y="8"/>
                  </a:cubicBezTo>
                  <a:cubicBezTo>
                    <a:pt x="1" y="8"/>
                    <a:pt x="0" y="8"/>
                    <a:pt x="0" y="8"/>
                  </a:cubicBezTo>
                  <a:cubicBezTo>
                    <a:pt x="1" y="10"/>
                    <a:pt x="3" y="11"/>
                    <a:pt x="4" y="12"/>
                  </a:cubicBezTo>
                  <a:cubicBezTo>
                    <a:pt x="4" y="13"/>
                    <a:pt x="5" y="13"/>
                    <a:pt x="5" y="13"/>
                  </a:cubicBezTo>
                  <a:cubicBezTo>
                    <a:pt x="6" y="14"/>
                    <a:pt x="6" y="14"/>
                    <a:pt x="7" y="14"/>
                  </a:cubicBezTo>
                  <a:cubicBezTo>
                    <a:pt x="9" y="14"/>
                    <a:pt x="10" y="15"/>
                    <a:pt x="10" y="16"/>
                  </a:cubicBezTo>
                  <a:cubicBezTo>
                    <a:pt x="11" y="16"/>
                    <a:pt x="12" y="17"/>
                    <a:pt x="13" y="17"/>
                  </a:cubicBezTo>
                  <a:cubicBezTo>
                    <a:pt x="15" y="18"/>
                    <a:pt x="16" y="18"/>
                    <a:pt x="16" y="19"/>
                  </a:cubicBezTo>
                  <a:cubicBezTo>
                    <a:pt x="16" y="19"/>
                    <a:pt x="15" y="20"/>
                    <a:pt x="15" y="20"/>
                  </a:cubicBezTo>
                  <a:cubicBezTo>
                    <a:pt x="14" y="21"/>
                    <a:pt x="13" y="22"/>
                    <a:pt x="13" y="23"/>
                  </a:cubicBezTo>
                  <a:cubicBezTo>
                    <a:pt x="13" y="24"/>
                    <a:pt x="13" y="24"/>
                    <a:pt x="13" y="24"/>
                  </a:cubicBezTo>
                  <a:cubicBezTo>
                    <a:pt x="13" y="24"/>
                    <a:pt x="12" y="24"/>
                    <a:pt x="12" y="25"/>
                  </a:cubicBezTo>
                  <a:cubicBezTo>
                    <a:pt x="13" y="25"/>
                    <a:pt x="13" y="25"/>
                    <a:pt x="14" y="25"/>
                  </a:cubicBezTo>
                  <a:cubicBezTo>
                    <a:pt x="14" y="25"/>
                    <a:pt x="15" y="25"/>
                    <a:pt x="15" y="25"/>
                  </a:cubicBezTo>
                  <a:cubicBezTo>
                    <a:pt x="15" y="25"/>
                    <a:pt x="16" y="25"/>
                    <a:pt x="16" y="25"/>
                  </a:cubicBezTo>
                  <a:cubicBezTo>
                    <a:pt x="17" y="25"/>
                    <a:pt x="17" y="25"/>
                    <a:pt x="17" y="25"/>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2" name="Freeform 220">
              <a:extLst>
                <a:ext uri="{FF2B5EF4-FFF2-40B4-BE49-F238E27FC236}">
                  <a16:creationId xmlns:a16="http://schemas.microsoft.com/office/drawing/2014/main" id="{99FE4FD4-FF1C-439C-97EA-52362DBC81D9}"/>
                </a:ext>
              </a:extLst>
            </p:cNvPr>
            <p:cNvSpPr>
              <a:spLocks/>
            </p:cNvSpPr>
            <p:nvPr userDrawn="1"/>
          </p:nvSpPr>
          <p:spPr bwMode="auto">
            <a:xfrm>
              <a:off x="2136" y="2653"/>
              <a:ext cx="54" cy="48"/>
            </a:xfrm>
            <a:custGeom>
              <a:avLst/>
              <a:gdLst>
                <a:gd name="T0" fmla="*/ 3 w 9"/>
                <a:gd name="T1" fmla="*/ 3 h 8"/>
                <a:gd name="T2" fmla="*/ 4 w 9"/>
                <a:gd name="T3" fmla="*/ 4 h 8"/>
                <a:gd name="T4" fmla="*/ 4 w 9"/>
                <a:gd name="T5" fmla="*/ 4 h 8"/>
                <a:gd name="T6" fmla="*/ 6 w 9"/>
                <a:gd name="T7" fmla="*/ 5 h 8"/>
                <a:gd name="T8" fmla="*/ 7 w 9"/>
                <a:gd name="T9" fmla="*/ 6 h 8"/>
                <a:gd name="T10" fmla="*/ 7 w 9"/>
                <a:gd name="T11" fmla="*/ 7 h 8"/>
                <a:gd name="T12" fmla="*/ 8 w 9"/>
                <a:gd name="T13" fmla="*/ 8 h 8"/>
                <a:gd name="T14" fmla="*/ 9 w 9"/>
                <a:gd name="T15" fmla="*/ 8 h 8"/>
                <a:gd name="T16" fmla="*/ 9 w 9"/>
                <a:gd name="T17" fmla="*/ 7 h 8"/>
                <a:gd name="T18" fmla="*/ 9 w 9"/>
                <a:gd name="T19" fmla="*/ 6 h 8"/>
                <a:gd name="T20" fmla="*/ 9 w 9"/>
                <a:gd name="T21" fmla="*/ 4 h 8"/>
                <a:gd name="T22" fmla="*/ 7 w 9"/>
                <a:gd name="T23" fmla="*/ 1 h 8"/>
                <a:gd name="T24" fmla="*/ 5 w 9"/>
                <a:gd name="T25" fmla="*/ 1 h 8"/>
                <a:gd name="T26" fmla="*/ 4 w 9"/>
                <a:gd name="T27" fmla="*/ 0 h 8"/>
                <a:gd name="T28" fmla="*/ 2 w 9"/>
                <a:gd name="T29" fmla="*/ 0 h 8"/>
                <a:gd name="T30" fmla="*/ 2 w 9"/>
                <a:gd name="T31" fmla="*/ 0 h 8"/>
                <a:gd name="T32" fmla="*/ 1 w 9"/>
                <a:gd name="T33" fmla="*/ 0 h 8"/>
                <a:gd name="T34" fmla="*/ 1 w 9"/>
                <a:gd name="T35" fmla="*/ 1 h 8"/>
                <a:gd name="T36" fmla="*/ 0 w 9"/>
                <a:gd name="T37" fmla="*/ 2 h 8"/>
                <a:gd name="T38" fmla="*/ 1 w 9"/>
                <a:gd name="T39" fmla="*/ 3 h 8"/>
                <a:gd name="T40" fmla="*/ 2 w 9"/>
                <a:gd name="T41" fmla="*/ 4 h 8"/>
                <a:gd name="T42" fmla="*/ 2 w 9"/>
                <a:gd name="T43" fmla="*/ 3 h 8"/>
                <a:gd name="T44" fmla="*/ 3 w 9"/>
                <a:gd name="T45"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 h="8">
                  <a:moveTo>
                    <a:pt x="3" y="3"/>
                  </a:moveTo>
                  <a:cubicBezTo>
                    <a:pt x="4" y="3"/>
                    <a:pt x="4" y="3"/>
                    <a:pt x="4" y="4"/>
                  </a:cubicBezTo>
                  <a:cubicBezTo>
                    <a:pt x="4" y="4"/>
                    <a:pt x="4" y="4"/>
                    <a:pt x="4" y="4"/>
                  </a:cubicBezTo>
                  <a:cubicBezTo>
                    <a:pt x="5" y="4"/>
                    <a:pt x="6" y="5"/>
                    <a:pt x="6" y="5"/>
                  </a:cubicBezTo>
                  <a:cubicBezTo>
                    <a:pt x="6" y="5"/>
                    <a:pt x="7" y="6"/>
                    <a:pt x="7" y="6"/>
                  </a:cubicBezTo>
                  <a:cubicBezTo>
                    <a:pt x="7" y="7"/>
                    <a:pt x="7" y="7"/>
                    <a:pt x="7" y="7"/>
                  </a:cubicBezTo>
                  <a:cubicBezTo>
                    <a:pt x="7" y="7"/>
                    <a:pt x="7" y="8"/>
                    <a:pt x="8" y="8"/>
                  </a:cubicBezTo>
                  <a:cubicBezTo>
                    <a:pt x="8" y="8"/>
                    <a:pt x="8" y="8"/>
                    <a:pt x="9" y="8"/>
                  </a:cubicBezTo>
                  <a:cubicBezTo>
                    <a:pt x="9" y="7"/>
                    <a:pt x="9" y="7"/>
                    <a:pt x="9" y="7"/>
                  </a:cubicBezTo>
                  <a:cubicBezTo>
                    <a:pt x="9" y="7"/>
                    <a:pt x="9" y="6"/>
                    <a:pt x="9" y="6"/>
                  </a:cubicBezTo>
                  <a:cubicBezTo>
                    <a:pt x="9" y="6"/>
                    <a:pt x="9" y="5"/>
                    <a:pt x="9" y="4"/>
                  </a:cubicBezTo>
                  <a:cubicBezTo>
                    <a:pt x="8" y="3"/>
                    <a:pt x="7" y="2"/>
                    <a:pt x="7" y="1"/>
                  </a:cubicBezTo>
                  <a:cubicBezTo>
                    <a:pt x="6" y="1"/>
                    <a:pt x="6" y="1"/>
                    <a:pt x="5" y="1"/>
                  </a:cubicBezTo>
                  <a:cubicBezTo>
                    <a:pt x="5" y="0"/>
                    <a:pt x="4" y="0"/>
                    <a:pt x="4" y="0"/>
                  </a:cubicBezTo>
                  <a:cubicBezTo>
                    <a:pt x="3" y="0"/>
                    <a:pt x="3" y="0"/>
                    <a:pt x="2" y="0"/>
                  </a:cubicBezTo>
                  <a:cubicBezTo>
                    <a:pt x="2" y="0"/>
                    <a:pt x="2" y="0"/>
                    <a:pt x="2" y="0"/>
                  </a:cubicBezTo>
                  <a:cubicBezTo>
                    <a:pt x="1" y="0"/>
                    <a:pt x="1" y="0"/>
                    <a:pt x="1" y="0"/>
                  </a:cubicBezTo>
                  <a:cubicBezTo>
                    <a:pt x="1" y="1"/>
                    <a:pt x="1" y="1"/>
                    <a:pt x="1" y="1"/>
                  </a:cubicBezTo>
                  <a:cubicBezTo>
                    <a:pt x="0" y="1"/>
                    <a:pt x="0" y="2"/>
                    <a:pt x="0" y="2"/>
                  </a:cubicBezTo>
                  <a:cubicBezTo>
                    <a:pt x="0" y="2"/>
                    <a:pt x="1" y="3"/>
                    <a:pt x="1" y="3"/>
                  </a:cubicBezTo>
                  <a:cubicBezTo>
                    <a:pt x="2" y="4"/>
                    <a:pt x="2" y="4"/>
                    <a:pt x="2" y="4"/>
                  </a:cubicBezTo>
                  <a:cubicBezTo>
                    <a:pt x="2" y="4"/>
                    <a:pt x="2" y="4"/>
                    <a:pt x="2" y="3"/>
                  </a:cubicBezTo>
                  <a:cubicBezTo>
                    <a:pt x="3" y="3"/>
                    <a:pt x="3" y="3"/>
                    <a:pt x="3" y="3"/>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3" name="Freeform 221">
              <a:extLst>
                <a:ext uri="{FF2B5EF4-FFF2-40B4-BE49-F238E27FC236}">
                  <a16:creationId xmlns:a16="http://schemas.microsoft.com/office/drawing/2014/main" id="{2A9156F3-76F9-4176-A127-EDF3E6423E04}"/>
                </a:ext>
              </a:extLst>
            </p:cNvPr>
            <p:cNvSpPr>
              <a:spLocks/>
            </p:cNvSpPr>
            <p:nvPr userDrawn="1"/>
          </p:nvSpPr>
          <p:spPr bwMode="auto">
            <a:xfrm>
              <a:off x="2136" y="2653"/>
              <a:ext cx="54" cy="48"/>
            </a:xfrm>
            <a:custGeom>
              <a:avLst/>
              <a:gdLst>
                <a:gd name="T0" fmla="*/ 3 w 9"/>
                <a:gd name="T1" fmla="*/ 3 h 8"/>
                <a:gd name="T2" fmla="*/ 4 w 9"/>
                <a:gd name="T3" fmla="*/ 4 h 8"/>
                <a:gd name="T4" fmla="*/ 4 w 9"/>
                <a:gd name="T5" fmla="*/ 4 h 8"/>
                <a:gd name="T6" fmla="*/ 6 w 9"/>
                <a:gd name="T7" fmla="*/ 5 h 8"/>
                <a:gd name="T8" fmla="*/ 7 w 9"/>
                <a:gd name="T9" fmla="*/ 6 h 8"/>
                <a:gd name="T10" fmla="*/ 7 w 9"/>
                <a:gd name="T11" fmla="*/ 7 h 8"/>
                <a:gd name="T12" fmla="*/ 8 w 9"/>
                <a:gd name="T13" fmla="*/ 8 h 8"/>
                <a:gd name="T14" fmla="*/ 9 w 9"/>
                <a:gd name="T15" fmla="*/ 8 h 8"/>
                <a:gd name="T16" fmla="*/ 9 w 9"/>
                <a:gd name="T17" fmla="*/ 7 h 8"/>
                <a:gd name="T18" fmla="*/ 9 w 9"/>
                <a:gd name="T19" fmla="*/ 6 h 8"/>
                <a:gd name="T20" fmla="*/ 9 w 9"/>
                <a:gd name="T21" fmla="*/ 4 h 8"/>
                <a:gd name="T22" fmla="*/ 7 w 9"/>
                <a:gd name="T23" fmla="*/ 1 h 8"/>
                <a:gd name="T24" fmla="*/ 5 w 9"/>
                <a:gd name="T25" fmla="*/ 1 h 8"/>
                <a:gd name="T26" fmla="*/ 4 w 9"/>
                <a:gd name="T27" fmla="*/ 0 h 8"/>
                <a:gd name="T28" fmla="*/ 2 w 9"/>
                <a:gd name="T29" fmla="*/ 0 h 8"/>
                <a:gd name="T30" fmla="*/ 2 w 9"/>
                <a:gd name="T31" fmla="*/ 0 h 8"/>
                <a:gd name="T32" fmla="*/ 1 w 9"/>
                <a:gd name="T33" fmla="*/ 0 h 8"/>
                <a:gd name="T34" fmla="*/ 1 w 9"/>
                <a:gd name="T35" fmla="*/ 1 h 8"/>
                <a:gd name="T36" fmla="*/ 0 w 9"/>
                <a:gd name="T37" fmla="*/ 2 h 8"/>
                <a:gd name="T38" fmla="*/ 1 w 9"/>
                <a:gd name="T39" fmla="*/ 3 h 8"/>
                <a:gd name="T40" fmla="*/ 2 w 9"/>
                <a:gd name="T41" fmla="*/ 4 h 8"/>
                <a:gd name="T42" fmla="*/ 2 w 9"/>
                <a:gd name="T43" fmla="*/ 3 h 8"/>
                <a:gd name="T44" fmla="*/ 3 w 9"/>
                <a:gd name="T45" fmla="*/ 3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 h="8">
                  <a:moveTo>
                    <a:pt x="3" y="3"/>
                  </a:moveTo>
                  <a:cubicBezTo>
                    <a:pt x="4" y="3"/>
                    <a:pt x="4" y="3"/>
                    <a:pt x="4" y="4"/>
                  </a:cubicBezTo>
                  <a:cubicBezTo>
                    <a:pt x="4" y="4"/>
                    <a:pt x="4" y="4"/>
                    <a:pt x="4" y="4"/>
                  </a:cubicBezTo>
                  <a:cubicBezTo>
                    <a:pt x="5" y="4"/>
                    <a:pt x="6" y="5"/>
                    <a:pt x="6" y="5"/>
                  </a:cubicBezTo>
                  <a:cubicBezTo>
                    <a:pt x="6" y="5"/>
                    <a:pt x="7" y="6"/>
                    <a:pt x="7" y="6"/>
                  </a:cubicBezTo>
                  <a:cubicBezTo>
                    <a:pt x="7" y="7"/>
                    <a:pt x="7" y="7"/>
                    <a:pt x="7" y="7"/>
                  </a:cubicBezTo>
                  <a:cubicBezTo>
                    <a:pt x="7" y="7"/>
                    <a:pt x="7" y="8"/>
                    <a:pt x="8" y="8"/>
                  </a:cubicBezTo>
                  <a:cubicBezTo>
                    <a:pt x="8" y="8"/>
                    <a:pt x="8" y="8"/>
                    <a:pt x="9" y="8"/>
                  </a:cubicBezTo>
                  <a:cubicBezTo>
                    <a:pt x="9" y="7"/>
                    <a:pt x="9" y="7"/>
                    <a:pt x="9" y="7"/>
                  </a:cubicBezTo>
                  <a:cubicBezTo>
                    <a:pt x="9" y="7"/>
                    <a:pt x="9" y="6"/>
                    <a:pt x="9" y="6"/>
                  </a:cubicBezTo>
                  <a:cubicBezTo>
                    <a:pt x="9" y="6"/>
                    <a:pt x="9" y="5"/>
                    <a:pt x="9" y="4"/>
                  </a:cubicBezTo>
                  <a:cubicBezTo>
                    <a:pt x="8" y="3"/>
                    <a:pt x="7" y="2"/>
                    <a:pt x="7" y="1"/>
                  </a:cubicBezTo>
                  <a:cubicBezTo>
                    <a:pt x="6" y="1"/>
                    <a:pt x="6" y="1"/>
                    <a:pt x="5" y="1"/>
                  </a:cubicBezTo>
                  <a:cubicBezTo>
                    <a:pt x="5" y="0"/>
                    <a:pt x="4" y="0"/>
                    <a:pt x="4" y="0"/>
                  </a:cubicBezTo>
                  <a:cubicBezTo>
                    <a:pt x="3" y="0"/>
                    <a:pt x="3" y="0"/>
                    <a:pt x="2" y="0"/>
                  </a:cubicBezTo>
                  <a:cubicBezTo>
                    <a:pt x="2" y="0"/>
                    <a:pt x="2" y="0"/>
                    <a:pt x="2" y="0"/>
                  </a:cubicBezTo>
                  <a:cubicBezTo>
                    <a:pt x="1" y="0"/>
                    <a:pt x="1" y="0"/>
                    <a:pt x="1" y="0"/>
                  </a:cubicBezTo>
                  <a:cubicBezTo>
                    <a:pt x="1" y="1"/>
                    <a:pt x="1" y="1"/>
                    <a:pt x="1" y="1"/>
                  </a:cubicBezTo>
                  <a:cubicBezTo>
                    <a:pt x="0" y="1"/>
                    <a:pt x="0" y="2"/>
                    <a:pt x="0" y="2"/>
                  </a:cubicBezTo>
                  <a:cubicBezTo>
                    <a:pt x="0" y="2"/>
                    <a:pt x="1" y="3"/>
                    <a:pt x="1" y="3"/>
                  </a:cubicBezTo>
                  <a:cubicBezTo>
                    <a:pt x="2" y="4"/>
                    <a:pt x="2" y="4"/>
                    <a:pt x="2" y="4"/>
                  </a:cubicBezTo>
                  <a:cubicBezTo>
                    <a:pt x="2" y="4"/>
                    <a:pt x="2" y="4"/>
                    <a:pt x="2" y="3"/>
                  </a:cubicBezTo>
                  <a:cubicBezTo>
                    <a:pt x="3" y="3"/>
                    <a:pt x="3" y="3"/>
                    <a:pt x="3" y="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4" name="Freeform 222">
              <a:extLst>
                <a:ext uri="{FF2B5EF4-FFF2-40B4-BE49-F238E27FC236}">
                  <a16:creationId xmlns:a16="http://schemas.microsoft.com/office/drawing/2014/main" id="{66707474-40B6-464B-B150-2D21267DA3B2}"/>
                </a:ext>
              </a:extLst>
            </p:cNvPr>
            <p:cNvSpPr>
              <a:spLocks/>
            </p:cNvSpPr>
            <p:nvPr userDrawn="1"/>
          </p:nvSpPr>
          <p:spPr bwMode="auto">
            <a:xfrm>
              <a:off x="2190" y="2677"/>
              <a:ext cx="102" cy="43"/>
            </a:xfrm>
            <a:custGeom>
              <a:avLst/>
              <a:gdLst>
                <a:gd name="T0" fmla="*/ 0 w 17"/>
                <a:gd name="T1" fmla="*/ 4 h 7"/>
                <a:gd name="T2" fmla="*/ 4 w 17"/>
                <a:gd name="T3" fmla="*/ 5 h 7"/>
                <a:gd name="T4" fmla="*/ 5 w 17"/>
                <a:gd name="T5" fmla="*/ 6 h 7"/>
                <a:gd name="T6" fmla="*/ 6 w 17"/>
                <a:gd name="T7" fmla="*/ 7 h 7"/>
                <a:gd name="T8" fmla="*/ 6 w 17"/>
                <a:gd name="T9" fmla="*/ 7 h 7"/>
                <a:gd name="T10" fmla="*/ 8 w 17"/>
                <a:gd name="T11" fmla="*/ 6 h 7"/>
                <a:gd name="T12" fmla="*/ 7 w 17"/>
                <a:gd name="T13" fmla="*/ 6 h 7"/>
                <a:gd name="T14" fmla="*/ 7 w 17"/>
                <a:gd name="T15" fmla="*/ 5 h 7"/>
                <a:gd name="T16" fmla="*/ 8 w 17"/>
                <a:gd name="T17" fmla="*/ 4 h 7"/>
                <a:gd name="T18" fmla="*/ 8 w 17"/>
                <a:gd name="T19" fmla="*/ 3 h 7"/>
                <a:gd name="T20" fmla="*/ 11 w 17"/>
                <a:gd name="T21" fmla="*/ 2 h 7"/>
                <a:gd name="T22" fmla="*/ 12 w 17"/>
                <a:gd name="T23" fmla="*/ 2 h 7"/>
                <a:gd name="T24" fmla="*/ 13 w 17"/>
                <a:gd name="T25" fmla="*/ 3 h 7"/>
                <a:gd name="T26" fmla="*/ 13 w 17"/>
                <a:gd name="T27" fmla="*/ 4 h 7"/>
                <a:gd name="T28" fmla="*/ 14 w 17"/>
                <a:gd name="T29" fmla="*/ 7 h 7"/>
                <a:gd name="T30" fmla="*/ 16 w 17"/>
                <a:gd name="T31" fmla="*/ 5 h 7"/>
                <a:gd name="T32" fmla="*/ 17 w 17"/>
                <a:gd name="T33" fmla="*/ 5 h 7"/>
                <a:gd name="T34" fmla="*/ 15 w 17"/>
                <a:gd name="T35" fmla="*/ 3 h 7"/>
                <a:gd name="T36" fmla="*/ 15 w 17"/>
                <a:gd name="T37" fmla="*/ 2 h 7"/>
                <a:gd name="T38" fmla="*/ 12 w 17"/>
                <a:gd name="T39" fmla="*/ 1 h 7"/>
                <a:gd name="T40" fmla="*/ 11 w 17"/>
                <a:gd name="T41" fmla="*/ 0 h 7"/>
                <a:gd name="T42" fmla="*/ 7 w 17"/>
                <a:gd name="T43" fmla="*/ 2 h 7"/>
                <a:gd name="T44" fmla="*/ 5 w 17"/>
                <a:gd name="T45" fmla="*/ 3 h 7"/>
                <a:gd name="T46" fmla="*/ 2 w 17"/>
                <a:gd name="T47" fmla="*/ 2 h 7"/>
                <a:gd name="T48" fmla="*/ 1 w 17"/>
                <a:gd name="T49" fmla="*/ 1 h 7"/>
                <a:gd name="T50" fmla="*/ 0 w 17"/>
                <a:gd name="T51" fmla="*/ 2 h 7"/>
                <a:gd name="T52" fmla="*/ 0 w 17"/>
                <a:gd name="T53" fmla="*/ 3 h 7"/>
                <a:gd name="T54" fmla="*/ 0 w 17"/>
                <a:gd name="T55"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 h="7">
                  <a:moveTo>
                    <a:pt x="0" y="4"/>
                  </a:moveTo>
                  <a:cubicBezTo>
                    <a:pt x="1" y="4"/>
                    <a:pt x="3" y="4"/>
                    <a:pt x="4" y="5"/>
                  </a:cubicBezTo>
                  <a:cubicBezTo>
                    <a:pt x="4" y="6"/>
                    <a:pt x="4" y="6"/>
                    <a:pt x="5" y="6"/>
                  </a:cubicBezTo>
                  <a:cubicBezTo>
                    <a:pt x="5" y="6"/>
                    <a:pt x="6" y="6"/>
                    <a:pt x="6" y="7"/>
                  </a:cubicBezTo>
                  <a:cubicBezTo>
                    <a:pt x="6" y="7"/>
                    <a:pt x="6" y="7"/>
                    <a:pt x="6" y="7"/>
                  </a:cubicBezTo>
                  <a:cubicBezTo>
                    <a:pt x="7" y="7"/>
                    <a:pt x="8" y="7"/>
                    <a:pt x="8" y="6"/>
                  </a:cubicBezTo>
                  <a:cubicBezTo>
                    <a:pt x="8" y="6"/>
                    <a:pt x="8" y="6"/>
                    <a:pt x="7" y="6"/>
                  </a:cubicBezTo>
                  <a:cubicBezTo>
                    <a:pt x="7" y="5"/>
                    <a:pt x="7" y="5"/>
                    <a:pt x="7" y="5"/>
                  </a:cubicBezTo>
                  <a:cubicBezTo>
                    <a:pt x="7" y="4"/>
                    <a:pt x="7" y="4"/>
                    <a:pt x="8" y="4"/>
                  </a:cubicBezTo>
                  <a:cubicBezTo>
                    <a:pt x="8" y="4"/>
                    <a:pt x="8" y="4"/>
                    <a:pt x="8" y="3"/>
                  </a:cubicBezTo>
                  <a:cubicBezTo>
                    <a:pt x="9" y="2"/>
                    <a:pt x="10" y="2"/>
                    <a:pt x="11" y="2"/>
                  </a:cubicBezTo>
                  <a:cubicBezTo>
                    <a:pt x="11" y="2"/>
                    <a:pt x="12" y="2"/>
                    <a:pt x="12" y="2"/>
                  </a:cubicBezTo>
                  <a:cubicBezTo>
                    <a:pt x="13" y="2"/>
                    <a:pt x="13" y="3"/>
                    <a:pt x="13" y="3"/>
                  </a:cubicBezTo>
                  <a:cubicBezTo>
                    <a:pt x="13" y="4"/>
                    <a:pt x="13" y="4"/>
                    <a:pt x="13" y="4"/>
                  </a:cubicBezTo>
                  <a:cubicBezTo>
                    <a:pt x="12" y="5"/>
                    <a:pt x="14" y="6"/>
                    <a:pt x="14" y="7"/>
                  </a:cubicBezTo>
                  <a:cubicBezTo>
                    <a:pt x="15" y="6"/>
                    <a:pt x="16" y="5"/>
                    <a:pt x="16" y="5"/>
                  </a:cubicBezTo>
                  <a:cubicBezTo>
                    <a:pt x="16" y="5"/>
                    <a:pt x="17" y="5"/>
                    <a:pt x="17" y="5"/>
                  </a:cubicBezTo>
                  <a:cubicBezTo>
                    <a:pt x="16" y="4"/>
                    <a:pt x="16" y="3"/>
                    <a:pt x="15" y="3"/>
                  </a:cubicBezTo>
                  <a:cubicBezTo>
                    <a:pt x="15" y="2"/>
                    <a:pt x="15" y="2"/>
                    <a:pt x="15" y="2"/>
                  </a:cubicBezTo>
                  <a:cubicBezTo>
                    <a:pt x="14" y="1"/>
                    <a:pt x="13" y="1"/>
                    <a:pt x="12" y="1"/>
                  </a:cubicBezTo>
                  <a:cubicBezTo>
                    <a:pt x="12" y="1"/>
                    <a:pt x="11" y="1"/>
                    <a:pt x="11" y="0"/>
                  </a:cubicBezTo>
                  <a:cubicBezTo>
                    <a:pt x="10" y="0"/>
                    <a:pt x="8" y="0"/>
                    <a:pt x="7" y="2"/>
                  </a:cubicBezTo>
                  <a:cubicBezTo>
                    <a:pt x="6" y="2"/>
                    <a:pt x="6" y="3"/>
                    <a:pt x="5" y="3"/>
                  </a:cubicBezTo>
                  <a:cubicBezTo>
                    <a:pt x="4" y="3"/>
                    <a:pt x="3" y="2"/>
                    <a:pt x="2" y="2"/>
                  </a:cubicBezTo>
                  <a:cubicBezTo>
                    <a:pt x="2" y="2"/>
                    <a:pt x="1" y="1"/>
                    <a:pt x="1" y="1"/>
                  </a:cubicBezTo>
                  <a:cubicBezTo>
                    <a:pt x="0" y="1"/>
                    <a:pt x="0" y="2"/>
                    <a:pt x="0" y="2"/>
                  </a:cubicBezTo>
                  <a:cubicBezTo>
                    <a:pt x="0" y="2"/>
                    <a:pt x="0" y="3"/>
                    <a:pt x="0" y="3"/>
                  </a:cubicBezTo>
                  <a:cubicBezTo>
                    <a:pt x="0" y="3"/>
                    <a:pt x="0" y="3"/>
                    <a:pt x="0" y="4"/>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5" name="Freeform 223">
              <a:extLst>
                <a:ext uri="{FF2B5EF4-FFF2-40B4-BE49-F238E27FC236}">
                  <a16:creationId xmlns:a16="http://schemas.microsoft.com/office/drawing/2014/main" id="{4C892459-35FF-4CEE-A35C-DDDD31B1DD1B}"/>
                </a:ext>
              </a:extLst>
            </p:cNvPr>
            <p:cNvSpPr>
              <a:spLocks/>
            </p:cNvSpPr>
            <p:nvPr userDrawn="1"/>
          </p:nvSpPr>
          <p:spPr bwMode="auto">
            <a:xfrm>
              <a:off x="2190" y="2677"/>
              <a:ext cx="102" cy="43"/>
            </a:xfrm>
            <a:custGeom>
              <a:avLst/>
              <a:gdLst>
                <a:gd name="T0" fmla="*/ 0 w 17"/>
                <a:gd name="T1" fmla="*/ 4 h 7"/>
                <a:gd name="T2" fmla="*/ 4 w 17"/>
                <a:gd name="T3" fmla="*/ 5 h 7"/>
                <a:gd name="T4" fmla="*/ 5 w 17"/>
                <a:gd name="T5" fmla="*/ 6 h 7"/>
                <a:gd name="T6" fmla="*/ 6 w 17"/>
                <a:gd name="T7" fmla="*/ 7 h 7"/>
                <a:gd name="T8" fmla="*/ 6 w 17"/>
                <a:gd name="T9" fmla="*/ 7 h 7"/>
                <a:gd name="T10" fmla="*/ 8 w 17"/>
                <a:gd name="T11" fmla="*/ 6 h 7"/>
                <a:gd name="T12" fmla="*/ 7 w 17"/>
                <a:gd name="T13" fmla="*/ 6 h 7"/>
                <a:gd name="T14" fmla="*/ 7 w 17"/>
                <a:gd name="T15" fmla="*/ 5 h 7"/>
                <a:gd name="T16" fmla="*/ 8 w 17"/>
                <a:gd name="T17" fmla="*/ 4 h 7"/>
                <a:gd name="T18" fmla="*/ 8 w 17"/>
                <a:gd name="T19" fmla="*/ 3 h 7"/>
                <a:gd name="T20" fmla="*/ 11 w 17"/>
                <a:gd name="T21" fmla="*/ 2 h 7"/>
                <a:gd name="T22" fmla="*/ 12 w 17"/>
                <a:gd name="T23" fmla="*/ 2 h 7"/>
                <a:gd name="T24" fmla="*/ 13 w 17"/>
                <a:gd name="T25" fmla="*/ 3 h 7"/>
                <a:gd name="T26" fmla="*/ 13 w 17"/>
                <a:gd name="T27" fmla="*/ 4 h 7"/>
                <a:gd name="T28" fmla="*/ 14 w 17"/>
                <a:gd name="T29" fmla="*/ 7 h 7"/>
                <a:gd name="T30" fmla="*/ 16 w 17"/>
                <a:gd name="T31" fmla="*/ 5 h 7"/>
                <a:gd name="T32" fmla="*/ 17 w 17"/>
                <a:gd name="T33" fmla="*/ 5 h 7"/>
                <a:gd name="T34" fmla="*/ 15 w 17"/>
                <a:gd name="T35" fmla="*/ 3 h 7"/>
                <a:gd name="T36" fmla="*/ 15 w 17"/>
                <a:gd name="T37" fmla="*/ 2 h 7"/>
                <a:gd name="T38" fmla="*/ 12 w 17"/>
                <a:gd name="T39" fmla="*/ 1 h 7"/>
                <a:gd name="T40" fmla="*/ 11 w 17"/>
                <a:gd name="T41" fmla="*/ 0 h 7"/>
                <a:gd name="T42" fmla="*/ 7 w 17"/>
                <a:gd name="T43" fmla="*/ 2 h 7"/>
                <a:gd name="T44" fmla="*/ 5 w 17"/>
                <a:gd name="T45" fmla="*/ 3 h 7"/>
                <a:gd name="T46" fmla="*/ 2 w 17"/>
                <a:gd name="T47" fmla="*/ 2 h 7"/>
                <a:gd name="T48" fmla="*/ 1 w 17"/>
                <a:gd name="T49" fmla="*/ 1 h 7"/>
                <a:gd name="T50" fmla="*/ 0 w 17"/>
                <a:gd name="T51" fmla="*/ 2 h 7"/>
                <a:gd name="T52" fmla="*/ 0 w 17"/>
                <a:gd name="T53" fmla="*/ 3 h 7"/>
                <a:gd name="T54" fmla="*/ 0 w 17"/>
                <a:gd name="T55" fmla="*/ 4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 h="7">
                  <a:moveTo>
                    <a:pt x="0" y="4"/>
                  </a:moveTo>
                  <a:cubicBezTo>
                    <a:pt x="1" y="4"/>
                    <a:pt x="3" y="4"/>
                    <a:pt x="4" y="5"/>
                  </a:cubicBezTo>
                  <a:cubicBezTo>
                    <a:pt x="4" y="6"/>
                    <a:pt x="4" y="6"/>
                    <a:pt x="5" y="6"/>
                  </a:cubicBezTo>
                  <a:cubicBezTo>
                    <a:pt x="5" y="6"/>
                    <a:pt x="6" y="6"/>
                    <a:pt x="6" y="7"/>
                  </a:cubicBezTo>
                  <a:cubicBezTo>
                    <a:pt x="6" y="7"/>
                    <a:pt x="6" y="7"/>
                    <a:pt x="6" y="7"/>
                  </a:cubicBezTo>
                  <a:cubicBezTo>
                    <a:pt x="7" y="7"/>
                    <a:pt x="8" y="7"/>
                    <a:pt x="8" y="6"/>
                  </a:cubicBezTo>
                  <a:cubicBezTo>
                    <a:pt x="8" y="6"/>
                    <a:pt x="8" y="6"/>
                    <a:pt x="7" y="6"/>
                  </a:cubicBezTo>
                  <a:cubicBezTo>
                    <a:pt x="7" y="5"/>
                    <a:pt x="7" y="5"/>
                    <a:pt x="7" y="5"/>
                  </a:cubicBezTo>
                  <a:cubicBezTo>
                    <a:pt x="7" y="4"/>
                    <a:pt x="7" y="4"/>
                    <a:pt x="8" y="4"/>
                  </a:cubicBezTo>
                  <a:cubicBezTo>
                    <a:pt x="8" y="4"/>
                    <a:pt x="8" y="4"/>
                    <a:pt x="8" y="3"/>
                  </a:cubicBezTo>
                  <a:cubicBezTo>
                    <a:pt x="9" y="2"/>
                    <a:pt x="10" y="2"/>
                    <a:pt x="11" y="2"/>
                  </a:cubicBezTo>
                  <a:cubicBezTo>
                    <a:pt x="11" y="2"/>
                    <a:pt x="12" y="2"/>
                    <a:pt x="12" y="2"/>
                  </a:cubicBezTo>
                  <a:cubicBezTo>
                    <a:pt x="13" y="2"/>
                    <a:pt x="13" y="3"/>
                    <a:pt x="13" y="3"/>
                  </a:cubicBezTo>
                  <a:cubicBezTo>
                    <a:pt x="13" y="4"/>
                    <a:pt x="13" y="4"/>
                    <a:pt x="13" y="4"/>
                  </a:cubicBezTo>
                  <a:cubicBezTo>
                    <a:pt x="12" y="5"/>
                    <a:pt x="14" y="6"/>
                    <a:pt x="14" y="7"/>
                  </a:cubicBezTo>
                  <a:cubicBezTo>
                    <a:pt x="15" y="6"/>
                    <a:pt x="16" y="5"/>
                    <a:pt x="16" y="5"/>
                  </a:cubicBezTo>
                  <a:cubicBezTo>
                    <a:pt x="16" y="5"/>
                    <a:pt x="17" y="5"/>
                    <a:pt x="17" y="5"/>
                  </a:cubicBezTo>
                  <a:cubicBezTo>
                    <a:pt x="16" y="4"/>
                    <a:pt x="16" y="3"/>
                    <a:pt x="15" y="3"/>
                  </a:cubicBezTo>
                  <a:cubicBezTo>
                    <a:pt x="15" y="2"/>
                    <a:pt x="15" y="2"/>
                    <a:pt x="15" y="2"/>
                  </a:cubicBezTo>
                  <a:cubicBezTo>
                    <a:pt x="14" y="1"/>
                    <a:pt x="13" y="1"/>
                    <a:pt x="12" y="1"/>
                  </a:cubicBezTo>
                  <a:cubicBezTo>
                    <a:pt x="12" y="1"/>
                    <a:pt x="11" y="1"/>
                    <a:pt x="11" y="0"/>
                  </a:cubicBezTo>
                  <a:cubicBezTo>
                    <a:pt x="10" y="0"/>
                    <a:pt x="8" y="0"/>
                    <a:pt x="7" y="2"/>
                  </a:cubicBezTo>
                  <a:cubicBezTo>
                    <a:pt x="6" y="2"/>
                    <a:pt x="6" y="3"/>
                    <a:pt x="5" y="3"/>
                  </a:cubicBezTo>
                  <a:cubicBezTo>
                    <a:pt x="4" y="3"/>
                    <a:pt x="3" y="2"/>
                    <a:pt x="2" y="2"/>
                  </a:cubicBezTo>
                  <a:cubicBezTo>
                    <a:pt x="2" y="2"/>
                    <a:pt x="1" y="1"/>
                    <a:pt x="1" y="1"/>
                  </a:cubicBezTo>
                  <a:cubicBezTo>
                    <a:pt x="0" y="1"/>
                    <a:pt x="0" y="2"/>
                    <a:pt x="0" y="2"/>
                  </a:cubicBezTo>
                  <a:cubicBezTo>
                    <a:pt x="0" y="2"/>
                    <a:pt x="0" y="3"/>
                    <a:pt x="0" y="3"/>
                  </a:cubicBezTo>
                  <a:cubicBezTo>
                    <a:pt x="0" y="3"/>
                    <a:pt x="0" y="3"/>
                    <a:pt x="0" y="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6" name="Freeform 224">
              <a:extLst>
                <a:ext uri="{FF2B5EF4-FFF2-40B4-BE49-F238E27FC236}">
                  <a16:creationId xmlns:a16="http://schemas.microsoft.com/office/drawing/2014/main" id="{4AE20E0A-558A-4CD3-9391-B5B6663CBAA3}"/>
                </a:ext>
              </a:extLst>
            </p:cNvPr>
            <p:cNvSpPr>
              <a:spLocks/>
            </p:cNvSpPr>
            <p:nvPr userDrawn="1"/>
          </p:nvSpPr>
          <p:spPr bwMode="auto">
            <a:xfrm>
              <a:off x="2256" y="2629"/>
              <a:ext cx="210" cy="296"/>
            </a:xfrm>
            <a:custGeom>
              <a:avLst/>
              <a:gdLst>
                <a:gd name="T0" fmla="*/ 24 w 35"/>
                <a:gd name="T1" fmla="*/ 43 h 49"/>
                <a:gd name="T2" fmla="*/ 27 w 35"/>
                <a:gd name="T3" fmla="*/ 45 h 49"/>
                <a:gd name="T4" fmla="*/ 25 w 35"/>
                <a:gd name="T5" fmla="*/ 47 h 49"/>
                <a:gd name="T6" fmla="*/ 27 w 35"/>
                <a:gd name="T7" fmla="*/ 49 h 49"/>
                <a:gd name="T8" fmla="*/ 28 w 35"/>
                <a:gd name="T9" fmla="*/ 45 h 49"/>
                <a:gd name="T10" fmla="*/ 28 w 35"/>
                <a:gd name="T11" fmla="*/ 39 h 49"/>
                <a:gd name="T12" fmla="*/ 28 w 35"/>
                <a:gd name="T13" fmla="*/ 35 h 49"/>
                <a:gd name="T14" fmla="*/ 29 w 35"/>
                <a:gd name="T15" fmla="*/ 34 h 49"/>
                <a:gd name="T16" fmla="*/ 27 w 35"/>
                <a:gd name="T17" fmla="*/ 33 h 49"/>
                <a:gd name="T18" fmla="*/ 29 w 35"/>
                <a:gd name="T19" fmla="*/ 31 h 49"/>
                <a:gd name="T20" fmla="*/ 32 w 35"/>
                <a:gd name="T21" fmla="*/ 31 h 49"/>
                <a:gd name="T22" fmla="*/ 34 w 35"/>
                <a:gd name="T23" fmla="*/ 29 h 49"/>
                <a:gd name="T24" fmla="*/ 34 w 35"/>
                <a:gd name="T25" fmla="*/ 27 h 49"/>
                <a:gd name="T26" fmla="*/ 33 w 35"/>
                <a:gd name="T27" fmla="*/ 25 h 49"/>
                <a:gd name="T28" fmla="*/ 34 w 35"/>
                <a:gd name="T29" fmla="*/ 19 h 49"/>
                <a:gd name="T30" fmla="*/ 31 w 35"/>
                <a:gd name="T31" fmla="*/ 18 h 49"/>
                <a:gd name="T32" fmla="*/ 25 w 35"/>
                <a:gd name="T33" fmla="*/ 16 h 49"/>
                <a:gd name="T34" fmla="*/ 22 w 35"/>
                <a:gd name="T35" fmla="*/ 16 h 49"/>
                <a:gd name="T36" fmla="*/ 20 w 35"/>
                <a:gd name="T37" fmla="*/ 16 h 49"/>
                <a:gd name="T38" fmla="*/ 20 w 35"/>
                <a:gd name="T39" fmla="*/ 12 h 49"/>
                <a:gd name="T40" fmla="*/ 18 w 35"/>
                <a:gd name="T41" fmla="*/ 10 h 49"/>
                <a:gd name="T42" fmla="*/ 17 w 35"/>
                <a:gd name="T43" fmla="*/ 10 h 49"/>
                <a:gd name="T44" fmla="*/ 17 w 35"/>
                <a:gd name="T45" fmla="*/ 8 h 49"/>
                <a:gd name="T46" fmla="*/ 18 w 35"/>
                <a:gd name="T47" fmla="*/ 6 h 49"/>
                <a:gd name="T48" fmla="*/ 20 w 35"/>
                <a:gd name="T49" fmla="*/ 3 h 49"/>
                <a:gd name="T50" fmla="*/ 22 w 35"/>
                <a:gd name="T51" fmla="*/ 2 h 49"/>
                <a:gd name="T52" fmla="*/ 23 w 35"/>
                <a:gd name="T53" fmla="*/ 0 h 49"/>
                <a:gd name="T54" fmla="*/ 20 w 35"/>
                <a:gd name="T55" fmla="*/ 2 h 49"/>
                <a:gd name="T56" fmla="*/ 17 w 35"/>
                <a:gd name="T57" fmla="*/ 3 h 49"/>
                <a:gd name="T58" fmla="*/ 15 w 35"/>
                <a:gd name="T59" fmla="*/ 4 h 49"/>
                <a:gd name="T60" fmla="*/ 14 w 35"/>
                <a:gd name="T61" fmla="*/ 4 h 49"/>
                <a:gd name="T62" fmla="*/ 13 w 35"/>
                <a:gd name="T63" fmla="*/ 4 h 49"/>
                <a:gd name="T64" fmla="*/ 10 w 35"/>
                <a:gd name="T65" fmla="*/ 6 h 49"/>
                <a:gd name="T66" fmla="*/ 9 w 35"/>
                <a:gd name="T67" fmla="*/ 9 h 49"/>
                <a:gd name="T68" fmla="*/ 6 w 35"/>
                <a:gd name="T69" fmla="*/ 12 h 49"/>
                <a:gd name="T70" fmla="*/ 5 w 35"/>
                <a:gd name="T71" fmla="*/ 13 h 49"/>
                <a:gd name="T72" fmla="*/ 4 w 35"/>
                <a:gd name="T73" fmla="*/ 15 h 49"/>
                <a:gd name="T74" fmla="*/ 5 w 35"/>
                <a:gd name="T75" fmla="*/ 18 h 49"/>
                <a:gd name="T76" fmla="*/ 5 w 35"/>
                <a:gd name="T77" fmla="*/ 20 h 49"/>
                <a:gd name="T78" fmla="*/ 6 w 35"/>
                <a:gd name="T79" fmla="*/ 24 h 49"/>
                <a:gd name="T80" fmla="*/ 5 w 35"/>
                <a:gd name="T81" fmla="*/ 27 h 49"/>
                <a:gd name="T82" fmla="*/ 1 w 35"/>
                <a:gd name="T83" fmla="*/ 30 h 49"/>
                <a:gd name="T84" fmla="*/ 0 w 35"/>
                <a:gd name="T85" fmla="*/ 32 h 49"/>
                <a:gd name="T86" fmla="*/ 5 w 35"/>
                <a:gd name="T87" fmla="*/ 35 h 49"/>
                <a:gd name="T88" fmla="*/ 7 w 35"/>
                <a:gd name="T89" fmla="*/ 36 h 49"/>
                <a:gd name="T90" fmla="*/ 8 w 35"/>
                <a:gd name="T91" fmla="*/ 35 h 49"/>
                <a:gd name="T92" fmla="*/ 10 w 35"/>
                <a:gd name="T93" fmla="*/ 37 h 49"/>
                <a:gd name="T94" fmla="*/ 13 w 35"/>
                <a:gd name="T95" fmla="*/ 38 h 49"/>
                <a:gd name="T96" fmla="*/ 16 w 35"/>
                <a:gd name="T97" fmla="*/ 40 h 49"/>
                <a:gd name="T98" fmla="*/ 17 w 35"/>
                <a:gd name="T99" fmla="*/ 42 h 49"/>
                <a:gd name="T100" fmla="*/ 17 w 35"/>
                <a:gd name="T101" fmla="*/ 43 h 49"/>
                <a:gd name="T102" fmla="*/ 21 w 35"/>
                <a:gd name="T103" fmla="*/ 44 h 49"/>
                <a:gd name="T104" fmla="*/ 22 w 35"/>
                <a:gd name="T105" fmla="*/ 43 h 49"/>
                <a:gd name="T106" fmla="*/ 24 w 35"/>
                <a:gd name="T107" fmla="*/ 43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5" h="49">
                  <a:moveTo>
                    <a:pt x="24" y="43"/>
                  </a:moveTo>
                  <a:cubicBezTo>
                    <a:pt x="24" y="43"/>
                    <a:pt x="24" y="43"/>
                    <a:pt x="24" y="43"/>
                  </a:cubicBezTo>
                  <a:cubicBezTo>
                    <a:pt x="26" y="44"/>
                    <a:pt x="27" y="44"/>
                    <a:pt x="27" y="45"/>
                  </a:cubicBezTo>
                  <a:cubicBezTo>
                    <a:pt x="27" y="45"/>
                    <a:pt x="27" y="45"/>
                    <a:pt x="27" y="45"/>
                  </a:cubicBezTo>
                  <a:cubicBezTo>
                    <a:pt x="26" y="45"/>
                    <a:pt x="26" y="46"/>
                    <a:pt x="26" y="46"/>
                  </a:cubicBezTo>
                  <a:cubicBezTo>
                    <a:pt x="26" y="46"/>
                    <a:pt x="25" y="47"/>
                    <a:pt x="25" y="47"/>
                  </a:cubicBezTo>
                  <a:cubicBezTo>
                    <a:pt x="25" y="48"/>
                    <a:pt x="26" y="48"/>
                    <a:pt x="26" y="48"/>
                  </a:cubicBezTo>
                  <a:cubicBezTo>
                    <a:pt x="26" y="48"/>
                    <a:pt x="27" y="48"/>
                    <a:pt x="27" y="49"/>
                  </a:cubicBezTo>
                  <a:cubicBezTo>
                    <a:pt x="27" y="49"/>
                    <a:pt x="27" y="49"/>
                    <a:pt x="27" y="49"/>
                  </a:cubicBezTo>
                  <a:cubicBezTo>
                    <a:pt x="27" y="49"/>
                    <a:pt x="28" y="46"/>
                    <a:pt x="28" y="45"/>
                  </a:cubicBezTo>
                  <a:cubicBezTo>
                    <a:pt x="28" y="44"/>
                    <a:pt x="28" y="42"/>
                    <a:pt x="28" y="41"/>
                  </a:cubicBezTo>
                  <a:cubicBezTo>
                    <a:pt x="29" y="40"/>
                    <a:pt x="28" y="39"/>
                    <a:pt x="28" y="39"/>
                  </a:cubicBezTo>
                  <a:cubicBezTo>
                    <a:pt x="27" y="38"/>
                    <a:pt x="27" y="37"/>
                    <a:pt x="27" y="36"/>
                  </a:cubicBezTo>
                  <a:cubicBezTo>
                    <a:pt x="27" y="35"/>
                    <a:pt x="27" y="35"/>
                    <a:pt x="28" y="35"/>
                  </a:cubicBezTo>
                  <a:cubicBezTo>
                    <a:pt x="28" y="35"/>
                    <a:pt x="28" y="35"/>
                    <a:pt x="29" y="34"/>
                  </a:cubicBezTo>
                  <a:cubicBezTo>
                    <a:pt x="29" y="34"/>
                    <a:pt x="29" y="34"/>
                    <a:pt x="29" y="34"/>
                  </a:cubicBezTo>
                  <a:cubicBezTo>
                    <a:pt x="29" y="34"/>
                    <a:pt x="29" y="34"/>
                    <a:pt x="28" y="34"/>
                  </a:cubicBezTo>
                  <a:cubicBezTo>
                    <a:pt x="28" y="34"/>
                    <a:pt x="28" y="33"/>
                    <a:pt x="27" y="33"/>
                  </a:cubicBezTo>
                  <a:cubicBezTo>
                    <a:pt x="27" y="33"/>
                    <a:pt x="27" y="32"/>
                    <a:pt x="27" y="32"/>
                  </a:cubicBezTo>
                  <a:cubicBezTo>
                    <a:pt x="27" y="32"/>
                    <a:pt x="28" y="31"/>
                    <a:pt x="29" y="31"/>
                  </a:cubicBezTo>
                  <a:cubicBezTo>
                    <a:pt x="30" y="31"/>
                    <a:pt x="31" y="31"/>
                    <a:pt x="31" y="31"/>
                  </a:cubicBezTo>
                  <a:cubicBezTo>
                    <a:pt x="31" y="31"/>
                    <a:pt x="32" y="31"/>
                    <a:pt x="32" y="31"/>
                  </a:cubicBezTo>
                  <a:cubicBezTo>
                    <a:pt x="33" y="31"/>
                    <a:pt x="35" y="31"/>
                    <a:pt x="35" y="30"/>
                  </a:cubicBezTo>
                  <a:cubicBezTo>
                    <a:pt x="35" y="30"/>
                    <a:pt x="35" y="30"/>
                    <a:pt x="34" y="29"/>
                  </a:cubicBezTo>
                  <a:cubicBezTo>
                    <a:pt x="34" y="29"/>
                    <a:pt x="34" y="29"/>
                    <a:pt x="34" y="28"/>
                  </a:cubicBezTo>
                  <a:cubicBezTo>
                    <a:pt x="34" y="28"/>
                    <a:pt x="34" y="27"/>
                    <a:pt x="34" y="27"/>
                  </a:cubicBezTo>
                  <a:cubicBezTo>
                    <a:pt x="35" y="26"/>
                    <a:pt x="34" y="26"/>
                    <a:pt x="34" y="25"/>
                  </a:cubicBezTo>
                  <a:cubicBezTo>
                    <a:pt x="34" y="25"/>
                    <a:pt x="33" y="25"/>
                    <a:pt x="33" y="25"/>
                  </a:cubicBezTo>
                  <a:cubicBezTo>
                    <a:pt x="32" y="24"/>
                    <a:pt x="33" y="21"/>
                    <a:pt x="34" y="19"/>
                  </a:cubicBezTo>
                  <a:cubicBezTo>
                    <a:pt x="34" y="19"/>
                    <a:pt x="34" y="19"/>
                    <a:pt x="34" y="19"/>
                  </a:cubicBezTo>
                  <a:cubicBezTo>
                    <a:pt x="34" y="18"/>
                    <a:pt x="34" y="18"/>
                    <a:pt x="33" y="18"/>
                  </a:cubicBezTo>
                  <a:cubicBezTo>
                    <a:pt x="32" y="18"/>
                    <a:pt x="31" y="18"/>
                    <a:pt x="31" y="18"/>
                  </a:cubicBezTo>
                  <a:cubicBezTo>
                    <a:pt x="29" y="19"/>
                    <a:pt x="28" y="18"/>
                    <a:pt x="27" y="17"/>
                  </a:cubicBezTo>
                  <a:cubicBezTo>
                    <a:pt x="26" y="16"/>
                    <a:pt x="26" y="16"/>
                    <a:pt x="25" y="16"/>
                  </a:cubicBezTo>
                  <a:cubicBezTo>
                    <a:pt x="25" y="16"/>
                    <a:pt x="24" y="16"/>
                    <a:pt x="24" y="16"/>
                  </a:cubicBezTo>
                  <a:cubicBezTo>
                    <a:pt x="23" y="16"/>
                    <a:pt x="22" y="16"/>
                    <a:pt x="22" y="16"/>
                  </a:cubicBezTo>
                  <a:cubicBezTo>
                    <a:pt x="22" y="16"/>
                    <a:pt x="22" y="16"/>
                    <a:pt x="22" y="16"/>
                  </a:cubicBezTo>
                  <a:cubicBezTo>
                    <a:pt x="21" y="16"/>
                    <a:pt x="20" y="16"/>
                    <a:pt x="20" y="16"/>
                  </a:cubicBezTo>
                  <a:cubicBezTo>
                    <a:pt x="19" y="15"/>
                    <a:pt x="19" y="13"/>
                    <a:pt x="20" y="12"/>
                  </a:cubicBezTo>
                  <a:cubicBezTo>
                    <a:pt x="20" y="12"/>
                    <a:pt x="20" y="12"/>
                    <a:pt x="20" y="12"/>
                  </a:cubicBezTo>
                  <a:cubicBezTo>
                    <a:pt x="20" y="12"/>
                    <a:pt x="19" y="11"/>
                    <a:pt x="19" y="11"/>
                  </a:cubicBezTo>
                  <a:cubicBezTo>
                    <a:pt x="19" y="11"/>
                    <a:pt x="18" y="11"/>
                    <a:pt x="18" y="10"/>
                  </a:cubicBezTo>
                  <a:cubicBezTo>
                    <a:pt x="18" y="10"/>
                    <a:pt x="18" y="10"/>
                    <a:pt x="18" y="10"/>
                  </a:cubicBezTo>
                  <a:cubicBezTo>
                    <a:pt x="17" y="10"/>
                    <a:pt x="17" y="10"/>
                    <a:pt x="17" y="10"/>
                  </a:cubicBezTo>
                  <a:cubicBezTo>
                    <a:pt x="17" y="10"/>
                    <a:pt x="17" y="10"/>
                    <a:pt x="17" y="10"/>
                  </a:cubicBezTo>
                  <a:cubicBezTo>
                    <a:pt x="17" y="9"/>
                    <a:pt x="17" y="9"/>
                    <a:pt x="17" y="8"/>
                  </a:cubicBezTo>
                  <a:cubicBezTo>
                    <a:pt x="18" y="8"/>
                    <a:pt x="18" y="7"/>
                    <a:pt x="18" y="6"/>
                  </a:cubicBezTo>
                  <a:cubicBezTo>
                    <a:pt x="18" y="6"/>
                    <a:pt x="18" y="6"/>
                    <a:pt x="18" y="6"/>
                  </a:cubicBezTo>
                  <a:cubicBezTo>
                    <a:pt x="18" y="5"/>
                    <a:pt x="19" y="5"/>
                    <a:pt x="19" y="4"/>
                  </a:cubicBezTo>
                  <a:cubicBezTo>
                    <a:pt x="20" y="4"/>
                    <a:pt x="20" y="3"/>
                    <a:pt x="20" y="3"/>
                  </a:cubicBezTo>
                  <a:cubicBezTo>
                    <a:pt x="21" y="3"/>
                    <a:pt x="21" y="2"/>
                    <a:pt x="21" y="2"/>
                  </a:cubicBezTo>
                  <a:cubicBezTo>
                    <a:pt x="21" y="2"/>
                    <a:pt x="22" y="2"/>
                    <a:pt x="22" y="2"/>
                  </a:cubicBezTo>
                  <a:cubicBezTo>
                    <a:pt x="23" y="1"/>
                    <a:pt x="23" y="1"/>
                    <a:pt x="23" y="1"/>
                  </a:cubicBezTo>
                  <a:cubicBezTo>
                    <a:pt x="23" y="1"/>
                    <a:pt x="23" y="0"/>
                    <a:pt x="23" y="0"/>
                  </a:cubicBezTo>
                  <a:cubicBezTo>
                    <a:pt x="22" y="0"/>
                    <a:pt x="22" y="0"/>
                    <a:pt x="21" y="1"/>
                  </a:cubicBezTo>
                  <a:cubicBezTo>
                    <a:pt x="21" y="1"/>
                    <a:pt x="20" y="2"/>
                    <a:pt x="20" y="2"/>
                  </a:cubicBezTo>
                  <a:cubicBezTo>
                    <a:pt x="19" y="2"/>
                    <a:pt x="18" y="2"/>
                    <a:pt x="18" y="3"/>
                  </a:cubicBezTo>
                  <a:cubicBezTo>
                    <a:pt x="18" y="3"/>
                    <a:pt x="17" y="3"/>
                    <a:pt x="17" y="3"/>
                  </a:cubicBezTo>
                  <a:cubicBezTo>
                    <a:pt x="17" y="3"/>
                    <a:pt x="16" y="3"/>
                    <a:pt x="16" y="3"/>
                  </a:cubicBezTo>
                  <a:cubicBezTo>
                    <a:pt x="15" y="4"/>
                    <a:pt x="15" y="4"/>
                    <a:pt x="15" y="4"/>
                  </a:cubicBezTo>
                  <a:cubicBezTo>
                    <a:pt x="15" y="4"/>
                    <a:pt x="15" y="4"/>
                    <a:pt x="14" y="4"/>
                  </a:cubicBezTo>
                  <a:cubicBezTo>
                    <a:pt x="14" y="4"/>
                    <a:pt x="14" y="4"/>
                    <a:pt x="14" y="4"/>
                  </a:cubicBezTo>
                  <a:cubicBezTo>
                    <a:pt x="13" y="4"/>
                    <a:pt x="13" y="4"/>
                    <a:pt x="13" y="4"/>
                  </a:cubicBezTo>
                  <a:cubicBezTo>
                    <a:pt x="13" y="4"/>
                    <a:pt x="13" y="4"/>
                    <a:pt x="13" y="4"/>
                  </a:cubicBezTo>
                  <a:cubicBezTo>
                    <a:pt x="12" y="4"/>
                    <a:pt x="12" y="4"/>
                    <a:pt x="11" y="5"/>
                  </a:cubicBezTo>
                  <a:cubicBezTo>
                    <a:pt x="11" y="5"/>
                    <a:pt x="10" y="6"/>
                    <a:pt x="10" y="6"/>
                  </a:cubicBezTo>
                  <a:cubicBezTo>
                    <a:pt x="10" y="6"/>
                    <a:pt x="11" y="6"/>
                    <a:pt x="11" y="7"/>
                  </a:cubicBezTo>
                  <a:cubicBezTo>
                    <a:pt x="11" y="7"/>
                    <a:pt x="11" y="8"/>
                    <a:pt x="9" y="9"/>
                  </a:cubicBezTo>
                  <a:cubicBezTo>
                    <a:pt x="8" y="10"/>
                    <a:pt x="8" y="11"/>
                    <a:pt x="7" y="12"/>
                  </a:cubicBezTo>
                  <a:cubicBezTo>
                    <a:pt x="7" y="12"/>
                    <a:pt x="7" y="12"/>
                    <a:pt x="6" y="12"/>
                  </a:cubicBezTo>
                  <a:cubicBezTo>
                    <a:pt x="6" y="13"/>
                    <a:pt x="6" y="13"/>
                    <a:pt x="6" y="13"/>
                  </a:cubicBezTo>
                  <a:cubicBezTo>
                    <a:pt x="6" y="13"/>
                    <a:pt x="6" y="13"/>
                    <a:pt x="5" y="13"/>
                  </a:cubicBezTo>
                  <a:cubicBezTo>
                    <a:pt x="5" y="14"/>
                    <a:pt x="4" y="15"/>
                    <a:pt x="4" y="15"/>
                  </a:cubicBezTo>
                  <a:cubicBezTo>
                    <a:pt x="4" y="15"/>
                    <a:pt x="4" y="15"/>
                    <a:pt x="4" y="15"/>
                  </a:cubicBezTo>
                  <a:cubicBezTo>
                    <a:pt x="4" y="16"/>
                    <a:pt x="4" y="16"/>
                    <a:pt x="4" y="16"/>
                  </a:cubicBezTo>
                  <a:cubicBezTo>
                    <a:pt x="5" y="17"/>
                    <a:pt x="5" y="17"/>
                    <a:pt x="5" y="18"/>
                  </a:cubicBezTo>
                  <a:cubicBezTo>
                    <a:pt x="5" y="18"/>
                    <a:pt x="5" y="18"/>
                    <a:pt x="5" y="18"/>
                  </a:cubicBezTo>
                  <a:cubicBezTo>
                    <a:pt x="5" y="19"/>
                    <a:pt x="5" y="20"/>
                    <a:pt x="5" y="20"/>
                  </a:cubicBezTo>
                  <a:cubicBezTo>
                    <a:pt x="5" y="20"/>
                    <a:pt x="5" y="20"/>
                    <a:pt x="5" y="21"/>
                  </a:cubicBezTo>
                  <a:cubicBezTo>
                    <a:pt x="5" y="22"/>
                    <a:pt x="5" y="24"/>
                    <a:pt x="6" y="24"/>
                  </a:cubicBezTo>
                  <a:cubicBezTo>
                    <a:pt x="6" y="25"/>
                    <a:pt x="6" y="26"/>
                    <a:pt x="5" y="26"/>
                  </a:cubicBezTo>
                  <a:cubicBezTo>
                    <a:pt x="5" y="27"/>
                    <a:pt x="5" y="27"/>
                    <a:pt x="5" y="27"/>
                  </a:cubicBezTo>
                  <a:cubicBezTo>
                    <a:pt x="4" y="28"/>
                    <a:pt x="4" y="29"/>
                    <a:pt x="2" y="29"/>
                  </a:cubicBezTo>
                  <a:cubicBezTo>
                    <a:pt x="2" y="29"/>
                    <a:pt x="2" y="30"/>
                    <a:pt x="1" y="30"/>
                  </a:cubicBezTo>
                  <a:cubicBezTo>
                    <a:pt x="1" y="31"/>
                    <a:pt x="1" y="31"/>
                    <a:pt x="1" y="31"/>
                  </a:cubicBezTo>
                  <a:cubicBezTo>
                    <a:pt x="1" y="31"/>
                    <a:pt x="1" y="31"/>
                    <a:pt x="0" y="32"/>
                  </a:cubicBezTo>
                  <a:cubicBezTo>
                    <a:pt x="2" y="33"/>
                    <a:pt x="3" y="34"/>
                    <a:pt x="4" y="34"/>
                  </a:cubicBezTo>
                  <a:cubicBezTo>
                    <a:pt x="4" y="34"/>
                    <a:pt x="5" y="34"/>
                    <a:pt x="5" y="35"/>
                  </a:cubicBezTo>
                  <a:cubicBezTo>
                    <a:pt x="5" y="35"/>
                    <a:pt x="5" y="35"/>
                    <a:pt x="6" y="35"/>
                  </a:cubicBezTo>
                  <a:cubicBezTo>
                    <a:pt x="6" y="36"/>
                    <a:pt x="6" y="36"/>
                    <a:pt x="7" y="36"/>
                  </a:cubicBezTo>
                  <a:cubicBezTo>
                    <a:pt x="7" y="36"/>
                    <a:pt x="8" y="35"/>
                    <a:pt x="8" y="35"/>
                  </a:cubicBezTo>
                  <a:cubicBezTo>
                    <a:pt x="8" y="35"/>
                    <a:pt x="8" y="35"/>
                    <a:pt x="8" y="35"/>
                  </a:cubicBezTo>
                  <a:cubicBezTo>
                    <a:pt x="8" y="35"/>
                    <a:pt x="9" y="36"/>
                    <a:pt x="10" y="37"/>
                  </a:cubicBezTo>
                  <a:cubicBezTo>
                    <a:pt x="10" y="37"/>
                    <a:pt x="10" y="37"/>
                    <a:pt x="10" y="37"/>
                  </a:cubicBezTo>
                  <a:cubicBezTo>
                    <a:pt x="11" y="37"/>
                    <a:pt x="12" y="37"/>
                    <a:pt x="13" y="37"/>
                  </a:cubicBezTo>
                  <a:cubicBezTo>
                    <a:pt x="13" y="37"/>
                    <a:pt x="13" y="38"/>
                    <a:pt x="13" y="38"/>
                  </a:cubicBezTo>
                  <a:cubicBezTo>
                    <a:pt x="14" y="39"/>
                    <a:pt x="14" y="39"/>
                    <a:pt x="14" y="39"/>
                  </a:cubicBezTo>
                  <a:cubicBezTo>
                    <a:pt x="15" y="39"/>
                    <a:pt x="16" y="40"/>
                    <a:pt x="16" y="40"/>
                  </a:cubicBezTo>
                  <a:cubicBezTo>
                    <a:pt x="16" y="41"/>
                    <a:pt x="16" y="41"/>
                    <a:pt x="16" y="41"/>
                  </a:cubicBezTo>
                  <a:cubicBezTo>
                    <a:pt x="16" y="42"/>
                    <a:pt x="16" y="42"/>
                    <a:pt x="17" y="42"/>
                  </a:cubicBezTo>
                  <a:cubicBezTo>
                    <a:pt x="17" y="42"/>
                    <a:pt x="18" y="43"/>
                    <a:pt x="17" y="43"/>
                  </a:cubicBezTo>
                  <a:cubicBezTo>
                    <a:pt x="17" y="43"/>
                    <a:pt x="17" y="43"/>
                    <a:pt x="17" y="43"/>
                  </a:cubicBezTo>
                  <a:cubicBezTo>
                    <a:pt x="18" y="44"/>
                    <a:pt x="18" y="44"/>
                    <a:pt x="19" y="44"/>
                  </a:cubicBezTo>
                  <a:cubicBezTo>
                    <a:pt x="20" y="44"/>
                    <a:pt x="20" y="44"/>
                    <a:pt x="21" y="44"/>
                  </a:cubicBezTo>
                  <a:cubicBezTo>
                    <a:pt x="21" y="43"/>
                    <a:pt x="21" y="43"/>
                    <a:pt x="22" y="43"/>
                  </a:cubicBezTo>
                  <a:cubicBezTo>
                    <a:pt x="22" y="43"/>
                    <a:pt x="22" y="43"/>
                    <a:pt x="22" y="43"/>
                  </a:cubicBezTo>
                  <a:cubicBezTo>
                    <a:pt x="23" y="43"/>
                    <a:pt x="23" y="43"/>
                    <a:pt x="23" y="43"/>
                  </a:cubicBezTo>
                  <a:cubicBezTo>
                    <a:pt x="24" y="43"/>
                    <a:pt x="24" y="43"/>
                    <a:pt x="24" y="43"/>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7" name="Freeform 225">
              <a:extLst>
                <a:ext uri="{FF2B5EF4-FFF2-40B4-BE49-F238E27FC236}">
                  <a16:creationId xmlns:a16="http://schemas.microsoft.com/office/drawing/2014/main" id="{BFEA2835-8917-4B42-9B42-75160D691E2D}"/>
                </a:ext>
              </a:extLst>
            </p:cNvPr>
            <p:cNvSpPr>
              <a:spLocks/>
            </p:cNvSpPr>
            <p:nvPr userDrawn="1"/>
          </p:nvSpPr>
          <p:spPr bwMode="auto">
            <a:xfrm>
              <a:off x="2256" y="2629"/>
              <a:ext cx="210" cy="296"/>
            </a:xfrm>
            <a:custGeom>
              <a:avLst/>
              <a:gdLst>
                <a:gd name="T0" fmla="*/ 24 w 35"/>
                <a:gd name="T1" fmla="*/ 43 h 49"/>
                <a:gd name="T2" fmla="*/ 27 w 35"/>
                <a:gd name="T3" fmla="*/ 45 h 49"/>
                <a:gd name="T4" fmla="*/ 25 w 35"/>
                <a:gd name="T5" fmla="*/ 47 h 49"/>
                <a:gd name="T6" fmla="*/ 27 w 35"/>
                <a:gd name="T7" fmla="*/ 49 h 49"/>
                <a:gd name="T8" fmla="*/ 28 w 35"/>
                <a:gd name="T9" fmla="*/ 45 h 49"/>
                <a:gd name="T10" fmla="*/ 28 w 35"/>
                <a:gd name="T11" fmla="*/ 39 h 49"/>
                <a:gd name="T12" fmla="*/ 28 w 35"/>
                <a:gd name="T13" fmla="*/ 35 h 49"/>
                <a:gd name="T14" fmla="*/ 29 w 35"/>
                <a:gd name="T15" fmla="*/ 34 h 49"/>
                <a:gd name="T16" fmla="*/ 27 w 35"/>
                <a:gd name="T17" fmla="*/ 33 h 49"/>
                <a:gd name="T18" fmla="*/ 29 w 35"/>
                <a:gd name="T19" fmla="*/ 31 h 49"/>
                <a:gd name="T20" fmla="*/ 32 w 35"/>
                <a:gd name="T21" fmla="*/ 31 h 49"/>
                <a:gd name="T22" fmla="*/ 34 w 35"/>
                <a:gd name="T23" fmla="*/ 29 h 49"/>
                <a:gd name="T24" fmla="*/ 34 w 35"/>
                <a:gd name="T25" fmla="*/ 27 h 49"/>
                <a:gd name="T26" fmla="*/ 33 w 35"/>
                <a:gd name="T27" fmla="*/ 25 h 49"/>
                <a:gd name="T28" fmla="*/ 34 w 35"/>
                <a:gd name="T29" fmla="*/ 19 h 49"/>
                <a:gd name="T30" fmla="*/ 31 w 35"/>
                <a:gd name="T31" fmla="*/ 18 h 49"/>
                <a:gd name="T32" fmla="*/ 25 w 35"/>
                <a:gd name="T33" fmla="*/ 16 h 49"/>
                <a:gd name="T34" fmla="*/ 22 w 35"/>
                <a:gd name="T35" fmla="*/ 16 h 49"/>
                <a:gd name="T36" fmla="*/ 20 w 35"/>
                <a:gd name="T37" fmla="*/ 16 h 49"/>
                <a:gd name="T38" fmla="*/ 20 w 35"/>
                <a:gd name="T39" fmla="*/ 12 h 49"/>
                <a:gd name="T40" fmla="*/ 18 w 35"/>
                <a:gd name="T41" fmla="*/ 10 h 49"/>
                <a:gd name="T42" fmla="*/ 17 w 35"/>
                <a:gd name="T43" fmla="*/ 10 h 49"/>
                <a:gd name="T44" fmla="*/ 17 w 35"/>
                <a:gd name="T45" fmla="*/ 8 h 49"/>
                <a:gd name="T46" fmla="*/ 18 w 35"/>
                <a:gd name="T47" fmla="*/ 6 h 49"/>
                <a:gd name="T48" fmla="*/ 20 w 35"/>
                <a:gd name="T49" fmla="*/ 3 h 49"/>
                <a:gd name="T50" fmla="*/ 22 w 35"/>
                <a:gd name="T51" fmla="*/ 2 h 49"/>
                <a:gd name="T52" fmla="*/ 23 w 35"/>
                <a:gd name="T53" fmla="*/ 0 h 49"/>
                <a:gd name="T54" fmla="*/ 20 w 35"/>
                <a:gd name="T55" fmla="*/ 2 h 49"/>
                <a:gd name="T56" fmla="*/ 17 w 35"/>
                <a:gd name="T57" fmla="*/ 3 h 49"/>
                <a:gd name="T58" fmla="*/ 15 w 35"/>
                <a:gd name="T59" fmla="*/ 4 h 49"/>
                <a:gd name="T60" fmla="*/ 14 w 35"/>
                <a:gd name="T61" fmla="*/ 4 h 49"/>
                <a:gd name="T62" fmla="*/ 13 w 35"/>
                <a:gd name="T63" fmla="*/ 4 h 49"/>
                <a:gd name="T64" fmla="*/ 10 w 35"/>
                <a:gd name="T65" fmla="*/ 6 h 49"/>
                <a:gd name="T66" fmla="*/ 9 w 35"/>
                <a:gd name="T67" fmla="*/ 9 h 49"/>
                <a:gd name="T68" fmla="*/ 6 w 35"/>
                <a:gd name="T69" fmla="*/ 12 h 49"/>
                <a:gd name="T70" fmla="*/ 5 w 35"/>
                <a:gd name="T71" fmla="*/ 13 h 49"/>
                <a:gd name="T72" fmla="*/ 4 w 35"/>
                <a:gd name="T73" fmla="*/ 15 h 49"/>
                <a:gd name="T74" fmla="*/ 5 w 35"/>
                <a:gd name="T75" fmla="*/ 18 h 49"/>
                <a:gd name="T76" fmla="*/ 5 w 35"/>
                <a:gd name="T77" fmla="*/ 20 h 49"/>
                <a:gd name="T78" fmla="*/ 6 w 35"/>
                <a:gd name="T79" fmla="*/ 24 h 49"/>
                <a:gd name="T80" fmla="*/ 5 w 35"/>
                <a:gd name="T81" fmla="*/ 27 h 49"/>
                <a:gd name="T82" fmla="*/ 1 w 35"/>
                <a:gd name="T83" fmla="*/ 30 h 49"/>
                <a:gd name="T84" fmla="*/ 0 w 35"/>
                <a:gd name="T85" fmla="*/ 32 h 49"/>
                <a:gd name="T86" fmla="*/ 5 w 35"/>
                <a:gd name="T87" fmla="*/ 35 h 49"/>
                <a:gd name="T88" fmla="*/ 7 w 35"/>
                <a:gd name="T89" fmla="*/ 36 h 49"/>
                <a:gd name="T90" fmla="*/ 8 w 35"/>
                <a:gd name="T91" fmla="*/ 35 h 49"/>
                <a:gd name="T92" fmla="*/ 10 w 35"/>
                <a:gd name="T93" fmla="*/ 37 h 49"/>
                <a:gd name="T94" fmla="*/ 13 w 35"/>
                <a:gd name="T95" fmla="*/ 38 h 49"/>
                <a:gd name="T96" fmla="*/ 16 w 35"/>
                <a:gd name="T97" fmla="*/ 40 h 49"/>
                <a:gd name="T98" fmla="*/ 17 w 35"/>
                <a:gd name="T99" fmla="*/ 42 h 49"/>
                <a:gd name="T100" fmla="*/ 17 w 35"/>
                <a:gd name="T101" fmla="*/ 43 h 49"/>
                <a:gd name="T102" fmla="*/ 21 w 35"/>
                <a:gd name="T103" fmla="*/ 44 h 49"/>
                <a:gd name="T104" fmla="*/ 22 w 35"/>
                <a:gd name="T105" fmla="*/ 43 h 49"/>
                <a:gd name="T106" fmla="*/ 24 w 35"/>
                <a:gd name="T107" fmla="*/ 43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5" h="49">
                  <a:moveTo>
                    <a:pt x="24" y="43"/>
                  </a:moveTo>
                  <a:cubicBezTo>
                    <a:pt x="24" y="43"/>
                    <a:pt x="24" y="43"/>
                    <a:pt x="24" y="43"/>
                  </a:cubicBezTo>
                  <a:cubicBezTo>
                    <a:pt x="26" y="44"/>
                    <a:pt x="27" y="44"/>
                    <a:pt x="27" y="45"/>
                  </a:cubicBezTo>
                  <a:cubicBezTo>
                    <a:pt x="27" y="45"/>
                    <a:pt x="27" y="45"/>
                    <a:pt x="27" y="45"/>
                  </a:cubicBezTo>
                  <a:cubicBezTo>
                    <a:pt x="26" y="45"/>
                    <a:pt x="26" y="46"/>
                    <a:pt x="26" y="46"/>
                  </a:cubicBezTo>
                  <a:cubicBezTo>
                    <a:pt x="26" y="46"/>
                    <a:pt x="25" y="47"/>
                    <a:pt x="25" y="47"/>
                  </a:cubicBezTo>
                  <a:cubicBezTo>
                    <a:pt x="25" y="48"/>
                    <a:pt x="26" y="48"/>
                    <a:pt x="26" y="48"/>
                  </a:cubicBezTo>
                  <a:cubicBezTo>
                    <a:pt x="26" y="48"/>
                    <a:pt x="27" y="48"/>
                    <a:pt x="27" y="49"/>
                  </a:cubicBezTo>
                  <a:cubicBezTo>
                    <a:pt x="27" y="49"/>
                    <a:pt x="27" y="49"/>
                    <a:pt x="27" y="49"/>
                  </a:cubicBezTo>
                  <a:cubicBezTo>
                    <a:pt x="27" y="49"/>
                    <a:pt x="28" y="46"/>
                    <a:pt x="28" y="45"/>
                  </a:cubicBezTo>
                  <a:cubicBezTo>
                    <a:pt x="28" y="44"/>
                    <a:pt x="28" y="42"/>
                    <a:pt x="28" y="41"/>
                  </a:cubicBezTo>
                  <a:cubicBezTo>
                    <a:pt x="29" y="40"/>
                    <a:pt x="28" y="39"/>
                    <a:pt x="28" y="39"/>
                  </a:cubicBezTo>
                  <a:cubicBezTo>
                    <a:pt x="27" y="38"/>
                    <a:pt x="27" y="37"/>
                    <a:pt x="27" y="36"/>
                  </a:cubicBezTo>
                  <a:cubicBezTo>
                    <a:pt x="27" y="35"/>
                    <a:pt x="27" y="35"/>
                    <a:pt x="28" y="35"/>
                  </a:cubicBezTo>
                  <a:cubicBezTo>
                    <a:pt x="28" y="35"/>
                    <a:pt x="28" y="35"/>
                    <a:pt x="29" y="34"/>
                  </a:cubicBezTo>
                  <a:cubicBezTo>
                    <a:pt x="29" y="34"/>
                    <a:pt x="29" y="34"/>
                    <a:pt x="29" y="34"/>
                  </a:cubicBezTo>
                  <a:cubicBezTo>
                    <a:pt x="29" y="34"/>
                    <a:pt x="29" y="34"/>
                    <a:pt x="28" y="34"/>
                  </a:cubicBezTo>
                  <a:cubicBezTo>
                    <a:pt x="28" y="34"/>
                    <a:pt x="28" y="33"/>
                    <a:pt x="27" y="33"/>
                  </a:cubicBezTo>
                  <a:cubicBezTo>
                    <a:pt x="27" y="33"/>
                    <a:pt x="27" y="32"/>
                    <a:pt x="27" y="32"/>
                  </a:cubicBezTo>
                  <a:cubicBezTo>
                    <a:pt x="27" y="32"/>
                    <a:pt x="28" y="31"/>
                    <a:pt x="29" y="31"/>
                  </a:cubicBezTo>
                  <a:cubicBezTo>
                    <a:pt x="30" y="31"/>
                    <a:pt x="31" y="31"/>
                    <a:pt x="31" y="31"/>
                  </a:cubicBezTo>
                  <a:cubicBezTo>
                    <a:pt x="31" y="31"/>
                    <a:pt x="32" y="31"/>
                    <a:pt x="32" y="31"/>
                  </a:cubicBezTo>
                  <a:cubicBezTo>
                    <a:pt x="33" y="31"/>
                    <a:pt x="35" y="31"/>
                    <a:pt x="35" y="30"/>
                  </a:cubicBezTo>
                  <a:cubicBezTo>
                    <a:pt x="35" y="30"/>
                    <a:pt x="35" y="30"/>
                    <a:pt x="34" y="29"/>
                  </a:cubicBezTo>
                  <a:cubicBezTo>
                    <a:pt x="34" y="29"/>
                    <a:pt x="34" y="29"/>
                    <a:pt x="34" y="28"/>
                  </a:cubicBezTo>
                  <a:cubicBezTo>
                    <a:pt x="34" y="28"/>
                    <a:pt x="34" y="27"/>
                    <a:pt x="34" y="27"/>
                  </a:cubicBezTo>
                  <a:cubicBezTo>
                    <a:pt x="35" y="26"/>
                    <a:pt x="34" y="26"/>
                    <a:pt x="34" y="25"/>
                  </a:cubicBezTo>
                  <a:cubicBezTo>
                    <a:pt x="34" y="25"/>
                    <a:pt x="33" y="25"/>
                    <a:pt x="33" y="25"/>
                  </a:cubicBezTo>
                  <a:cubicBezTo>
                    <a:pt x="32" y="24"/>
                    <a:pt x="33" y="21"/>
                    <a:pt x="34" y="19"/>
                  </a:cubicBezTo>
                  <a:cubicBezTo>
                    <a:pt x="34" y="19"/>
                    <a:pt x="34" y="19"/>
                    <a:pt x="34" y="19"/>
                  </a:cubicBezTo>
                  <a:cubicBezTo>
                    <a:pt x="34" y="18"/>
                    <a:pt x="34" y="18"/>
                    <a:pt x="33" y="18"/>
                  </a:cubicBezTo>
                  <a:cubicBezTo>
                    <a:pt x="32" y="18"/>
                    <a:pt x="31" y="18"/>
                    <a:pt x="31" y="18"/>
                  </a:cubicBezTo>
                  <a:cubicBezTo>
                    <a:pt x="29" y="19"/>
                    <a:pt x="28" y="18"/>
                    <a:pt x="27" y="17"/>
                  </a:cubicBezTo>
                  <a:cubicBezTo>
                    <a:pt x="26" y="16"/>
                    <a:pt x="26" y="16"/>
                    <a:pt x="25" y="16"/>
                  </a:cubicBezTo>
                  <a:cubicBezTo>
                    <a:pt x="25" y="16"/>
                    <a:pt x="24" y="16"/>
                    <a:pt x="24" y="16"/>
                  </a:cubicBezTo>
                  <a:cubicBezTo>
                    <a:pt x="23" y="16"/>
                    <a:pt x="22" y="16"/>
                    <a:pt x="22" y="16"/>
                  </a:cubicBezTo>
                  <a:cubicBezTo>
                    <a:pt x="22" y="16"/>
                    <a:pt x="22" y="16"/>
                    <a:pt x="22" y="16"/>
                  </a:cubicBezTo>
                  <a:cubicBezTo>
                    <a:pt x="21" y="16"/>
                    <a:pt x="20" y="16"/>
                    <a:pt x="20" y="16"/>
                  </a:cubicBezTo>
                  <a:cubicBezTo>
                    <a:pt x="19" y="15"/>
                    <a:pt x="19" y="13"/>
                    <a:pt x="20" y="12"/>
                  </a:cubicBezTo>
                  <a:cubicBezTo>
                    <a:pt x="20" y="12"/>
                    <a:pt x="20" y="12"/>
                    <a:pt x="20" y="12"/>
                  </a:cubicBezTo>
                  <a:cubicBezTo>
                    <a:pt x="20" y="12"/>
                    <a:pt x="19" y="11"/>
                    <a:pt x="19" y="11"/>
                  </a:cubicBezTo>
                  <a:cubicBezTo>
                    <a:pt x="19" y="11"/>
                    <a:pt x="18" y="11"/>
                    <a:pt x="18" y="10"/>
                  </a:cubicBezTo>
                  <a:cubicBezTo>
                    <a:pt x="18" y="10"/>
                    <a:pt x="18" y="10"/>
                    <a:pt x="18" y="10"/>
                  </a:cubicBezTo>
                  <a:cubicBezTo>
                    <a:pt x="17" y="10"/>
                    <a:pt x="17" y="10"/>
                    <a:pt x="17" y="10"/>
                  </a:cubicBezTo>
                  <a:cubicBezTo>
                    <a:pt x="17" y="10"/>
                    <a:pt x="17" y="10"/>
                    <a:pt x="17" y="10"/>
                  </a:cubicBezTo>
                  <a:cubicBezTo>
                    <a:pt x="17" y="9"/>
                    <a:pt x="17" y="9"/>
                    <a:pt x="17" y="8"/>
                  </a:cubicBezTo>
                  <a:cubicBezTo>
                    <a:pt x="18" y="8"/>
                    <a:pt x="18" y="7"/>
                    <a:pt x="18" y="6"/>
                  </a:cubicBezTo>
                  <a:cubicBezTo>
                    <a:pt x="18" y="6"/>
                    <a:pt x="18" y="6"/>
                    <a:pt x="18" y="6"/>
                  </a:cubicBezTo>
                  <a:cubicBezTo>
                    <a:pt x="18" y="5"/>
                    <a:pt x="19" y="5"/>
                    <a:pt x="19" y="4"/>
                  </a:cubicBezTo>
                  <a:cubicBezTo>
                    <a:pt x="20" y="4"/>
                    <a:pt x="20" y="3"/>
                    <a:pt x="20" y="3"/>
                  </a:cubicBezTo>
                  <a:cubicBezTo>
                    <a:pt x="21" y="3"/>
                    <a:pt x="21" y="2"/>
                    <a:pt x="21" y="2"/>
                  </a:cubicBezTo>
                  <a:cubicBezTo>
                    <a:pt x="21" y="2"/>
                    <a:pt x="22" y="2"/>
                    <a:pt x="22" y="2"/>
                  </a:cubicBezTo>
                  <a:cubicBezTo>
                    <a:pt x="23" y="1"/>
                    <a:pt x="23" y="1"/>
                    <a:pt x="23" y="1"/>
                  </a:cubicBezTo>
                  <a:cubicBezTo>
                    <a:pt x="23" y="1"/>
                    <a:pt x="23" y="0"/>
                    <a:pt x="23" y="0"/>
                  </a:cubicBezTo>
                  <a:cubicBezTo>
                    <a:pt x="22" y="0"/>
                    <a:pt x="22" y="0"/>
                    <a:pt x="21" y="1"/>
                  </a:cubicBezTo>
                  <a:cubicBezTo>
                    <a:pt x="21" y="1"/>
                    <a:pt x="20" y="2"/>
                    <a:pt x="20" y="2"/>
                  </a:cubicBezTo>
                  <a:cubicBezTo>
                    <a:pt x="19" y="2"/>
                    <a:pt x="18" y="2"/>
                    <a:pt x="18" y="3"/>
                  </a:cubicBezTo>
                  <a:cubicBezTo>
                    <a:pt x="18" y="3"/>
                    <a:pt x="17" y="3"/>
                    <a:pt x="17" y="3"/>
                  </a:cubicBezTo>
                  <a:cubicBezTo>
                    <a:pt x="17" y="3"/>
                    <a:pt x="16" y="3"/>
                    <a:pt x="16" y="3"/>
                  </a:cubicBezTo>
                  <a:cubicBezTo>
                    <a:pt x="15" y="4"/>
                    <a:pt x="15" y="4"/>
                    <a:pt x="15" y="4"/>
                  </a:cubicBezTo>
                  <a:cubicBezTo>
                    <a:pt x="15" y="4"/>
                    <a:pt x="15" y="4"/>
                    <a:pt x="14" y="4"/>
                  </a:cubicBezTo>
                  <a:cubicBezTo>
                    <a:pt x="14" y="4"/>
                    <a:pt x="14" y="4"/>
                    <a:pt x="14" y="4"/>
                  </a:cubicBezTo>
                  <a:cubicBezTo>
                    <a:pt x="13" y="4"/>
                    <a:pt x="13" y="4"/>
                    <a:pt x="13" y="4"/>
                  </a:cubicBezTo>
                  <a:cubicBezTo>
                    <a:pt x="13" y="4"/>
                    <a:pt x="13" y="4"/>
                    <a:pt x="13" y="4"/>
                  </a:cubicBezTo>
                  <a:cubicBezTo>
                    <a:pt x="12" y="4"/>
                    <a:pt x="12" y="4"/>
                    <a:pt x="11" y="5"/>
                  </a:cubicBezTo>
                  <a:cubicBezTo>
                    <a:pt x="11" y="5"/>
                    <a:pt x="10" y="6"/>
                    <a:pt x="10" y="6"/>
                  </a:cubicBezTo>
                  <a:cubicBezTo>
                    <a:pt x="10" y="6"/>
                    <a:pt x="11" y="6"/>
                    <a:pt x="11" y="7"/>
                  </a:cubicBezTo>
                  <a:cubicBezTo>
                    <a:pt x="11" y="7"/>
                    <a:pt x="11" y="8"/>
                    <a:pt x="9" y="9"/>
                  </a:cubicBezTo>
                  <a:cubicBezTo>
                    <a:pt x="8" y="10"/>
                    <a:pt x="8" y="11"/>
                    <a:pt x="7" y="12"/>
                  </a:cubicBezTo>
                  <a:cubicBezTo>
                    <a:pt x="7" y="12"/>
                    <a:pt x="7" y="12"/>
                    <a:pt x="6" y="12"/>
                  </a:cubicBezTo>
                  <a:cubicBezTo>
                    <a:pt x="6" y="13"/>
                    <a:pt x="6" y="13"/>
                    <a:pt x="6" y="13"/>
                  </a:cubicBezTo>
                  <a:cubicBezTo>
                    <a:pt x="6" y="13"/>
                    <a:pt x="6" y="13"/>
                    <a:pt x="5" y="13"/>
                  </a:cubicBezTo>
                  <a:cubicBezTo>
                    <a:pt x="5" y="14"/>
                    <a:pt x="4" y="15"/>
                    <a:pt x="4" y="15"/>
                  </a:cubicBezTo>
                  <a:cubicBezTo>
                    <a:pt x="4" y="15"/>
                    <a:pt x="4" y="15"/>
                    <a:pt x="4" y="15"/>
                  </a:cubicBezTo>
                  <a:cubicBezTo>
                    <a:pt x="4" y="16"/>
                    <a:pt x="4" y="16"/>
                    <a:pt x="4" y="16"/>
                  </a:cubicBezTo>
                  <a:cubicBezTo>
                    <a:pt x="5" y="17"/>
                    <a:pt x="5" y="17"/>
                    <a:pt x="5" y="18"/>
                  </a:cubicBezTo>
                  <a:cubicBezTo>
                    <a:pt x="5" y="18"/>
                    <a:pt x="5" y="18"/>
                    <a:pt x="5" y="18"/>
                  </a:cubicBezTo>
                  <a:cubicBezTo>
                    <a:pt x="5" y="19"/>
                    <a:pt x="5" y="20"/>
                    <a:pt x="5" y="20"/>
                  </a:cubicBezTo>
                  <a:cubicBezTo>
                    <a:pt x="5" y="20"/>
                    <a:pt x="5" y="20"/>
                    <a:pt x="5" y="21"/>
                  </a:cubicBezTo>
                  <a:cubicBezTo>
                    <a:pt x="5" y="22"/>
                    <a:pt x="5" y="24"/>
                    <a:pt x="6" y="24"/>
                  </a:cubicBezTo>
                  <a:cubicBezTo>
                    <a:pt x="6" y="25"/>
                    <a:pt x="6" y="26"/>
                    <a:pt x="5" y="26"/>
                  </a:cubicBezTo>
                  <a:cubicBezTo>
                    <a:pt x="5" y="27"/>
                    <a:pt x="5" y="27"/>
                    <a:pt x="5" y="27"/>
                  </a:cubicBezTo>
                  <a:cubicBezTo>
                    <a:pt x="4" y="28"/>
                    <a:pt x="4" y="29"/>
                    <a:pt x="2" y="29"/>
                  </a:cubicBezTo>
                  <a:cubicBezTo>
                    <a:pt x="2" y="29"/>
                    <a:pt x="2" y="30"/>
                    <a:pt x="1" y="30"/>
                  </a:cubicBezTo>
                  <a:cubicBezTo>
                    <a:pt x="1" y="31"/>
                    <a:pt x="1" y="31"/>
                    <a:pt x="1" y="31"/>
                  </a:cubicBezTo>
                  <a:cubicBezTo>
                    <a:pt x="1" y="31"/>
                    <a:pt x="1" y="31"/>
                    <a:pt x="0" y="32"/>
                  </a:cubicBezTo>
                  <a:cubicBezTo>
                    <a:pt x="2" y="33"/>
                    <a:pt x="3" y="34"/>
                    <a:pt x="4" y="34"/>
                  </a:cubicBezTo>
                  <a:cubicBezTo>
                    <a:pt x="4" y="34"/>
                    <a:pt x="5" y="34"/>
                    <a:pt x="5" y="35"/>
                  </a:cubicBezTo>
                  <a:cubicBezTo>
                    <a:pt x="5" y="35"/>
                    <a:pt x="5" y="35"/>
                    <a:pt x="6" y="35"/>
                  </a:cubicBezTo>
                  <a:cubicBezTo>
                    <a:pt x="6" y="36"/>
                    <a:pt x="6" y="36"/>
                    <a:pt x="7" y="36"/>
                  </a:cubicBezTo>
                  <a:cubicBezTo>
                    <a:pt x="7" y="36"/>
                    <a:pt x="8" y="35"/>
                    <a:pt x="8" y="35"/>
                  </a:cubicBezTo>
                  <a:cubicBezTo>
                    <a:pt x="8" y="35"/>
                    <a:pt x="8" y="35"/>
                    <a:pt x="8" y="35"/>
                  </a:cubicBezTo>
                  <a:cubicBezTo>
                    <a:pt x="8" y="35"/>
                    <a:pt x="9" y="36"/>
                    <a:pt x="10" y="37"/>
                  </a:cubicBezTo>
                  <a:cubicBezTo>
                    <a:pt x="10" y="37"/>
                    <a:pt x="10" y="37"/>
                    <a:pt x="10" y="37"/>
                  </a:cubicBezTo>
                  <a:cubicBezTo>
                    <a:pt x="11" y="37"/>
                    <a:pt x="12" y="37"/>
                    <a:pt x="13" y="37"/>
                  </a:cubicBezTo>
                  <a:cubicBezTo>
                    <a:pt x="13" y="37"/>
                    <a:pt x="13" y="38"/>
                    <a:pt x="13" y="38"/>
                  </a:cubicBezTo>
                  <a:cubicBezTo>
                    <a:pt x="14" y="39"/>
                    <a:pt x="14" y="39"/>
                    <a:pt x="14" y="39"/>
                  </a:cubicBezTo>
                  <a:cubicBezTo>
                    <a:pt x="15" y="39"/>
                    <a:pt x="16" y="40"/>
                    <a:pt x="16" y="40"/>
                  </a:cubicBezTo>
                  <a:cubicBezTo>
                    <a:pt x="16" y="41"/>
                    <a:pt x="16" y="41"/>
                    <a:pt x="16" y="41"/>
                  </a:cubicBezTo>
                  <a:cubicBezTo>
                    <a:pt x="16" y="42"/>
                    <a:pt x="16" y="42"/>
                    <a:pt x="17" y="42"/>
                  </a:cubicBezTo>
                  <a:cubicBezTo>
                    <a:pt x="17" y="42"/>
                    <a:pt x="18" y="43"/>
                    <a:pt x="17" y="43"/>
                  </a:cubicBezTo>
                  <a:cubicBezTo>
                    <a:pt x="17" y="43"/>
                    <a:pt x="17" y="43"/>
                    <a:pt x="17" y="43"/>
                  </a:cubicBezTo>
                  <a:cubicBezTo>
                    <a:pt x="18" y="44"/>
                    <a:pt x="18" y="44"/>
                    <a:pt x="19" y="44"/>
                  </a:cubicBezTo>
                  <a:cubicBezTo>
                    <a:pt x="20" y="44"/>
                    <a:pt x="20" y="44"/>
                    <a:pt x="21" y="44"/>
                  </a:cubicBezTo>
                  <a:cubicBezTo>
                    <a:pt x="21" y="43"/>
                    <a:pt x="21" y="43"/>
                    <a:pt x="22" y="43"/>
                  </a:cubicBezTo>
                  <a:cubicBezTo>
                    <a:pt x="22" y="43"/>
                    <a:pt x="22" y="43"/>
                    <a:pt x="22" y="43"/>
                  </a:cubicBezTo>
                  <a:cubicBezTo>
                    <a:pt x="23" y="43"/>
                    <a:pt x="23" y="43"/>
                    <a:pt x="23" y="43"/>
                  </a:cubicBezTo>
                  <a:cubicBezTo>
                    <a:pt x="24" y="43"/>
                    <a:pt x="24" y="43"/>
                    <a:pt x="24" y="4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8" name="Freeform 226">
              <a:extLst>
                <a:ext uri="{FF2B5EF4-FFF2-40B4-BE49-F238E27FC236}">
                  <a16:creationId xmlns:a16="http://schemas.microsoft.com/office/drawing/2014/main" id="{66C93AA1-BA9D-4F58-AE49-D0281B9163F6}"/>
                </a:ext>
              </a:extLst>
            </p:cNvPr>
            <p:cNvSpPr>
              <a:spLocks/>
            </p:cNvSpPr>
            <p:nvPr userDrawn="1"/>
          </p:nvSpPr>
          <p:spPr bwMode="auto">
            <a:xfrm>
              <a:off x="2424" y="3028"/>
              <a:ext cx="209" cy="236"/>
            </a:xfrm>
            <a:custGeom>
              <a:avLst/>
              <a:gdLst>
                <a:gd name="T0" fmla="*/ 0 w 35"/>
                <a:gd name="T1" fmla="*/ 23 h 39"/>
                <a:gd name="T2" fmla="*/ 2 w 35"/>
                <a:gd name="T3" fmla="*/ 25 h 39"/>
                <a:gd name="T4" fmla="*/ 3 w 35"/>
                <a:gd name="T5" fmla="*/ 28 h 39"/>
                <a:gd name="T6" fmla="*/ 3 w 35"/>
                <a:gd name="T7" fmla="*/ 29 h 39"/>
                <a:gd name="T8" fmla="*/ 2 w 35"/>
                <a:gd name="T9" fmla="*/ 31 h 39"/>
                <a:gd name="T10" fmla="*/ 3 w 35"/>
                <a:gd name="T11" fmla="*/ 33 h 39"/>
                <a:gd name="T12" fmla="*/ 5 w 35"/>
                <a:gd name="T13" fmla="*/ 36 h 39"/>
                <a:gd name="T14" fmla="*/ 5 w 35"/>
                <a:gd name="T15" fmla="*/ 39 h 39"/>
                <a:gd name="T16" fmla="*/ 9 w 35"/>
                <a:gd name="T17" fmla="*/ 37 h 39"/>
                <a:gd name="T18" fmla="*/ 11 w 35"/>
                <a:gd name="T19" fmla="*/ 36 h 39"/>
                <a:gd name="T20" fmla="*/ 12 w 35"/>
                <a:gd name="T21" fmla="*/ 36 h 39"/>
                <a:gd name="T22" fmla="*/ 15 w 35"/>
                <a:gd name="T23" fmla="*/ 38 h 39"/>
                <a:gd name="T24" fmla="*/ 17 w 35"/>
                <a:gd name="T25" fmla="*/ 36 h 39"/>
                <a:gd name="T26" fmla="*/ 19 w 35"/>
                <a:gd name="T27" fmla="*/ 36 h 39"/>
                <a:gd name="T28" fmla="*/ 21 w 35"/>
                <a:gd name="T29" fmla="*/ 36 h 39"/>
                <a:gd name="T30" fmla="*/ 24 w 35"/>
                <a:gd name="T31" fmla="*/ 29 h 39"/>
                <a:gd name="T32" fmla="*/ 27 w 35"/>
                <a:gd name="T33" fmla="*/ 28 h 39"/>
                <a:gd name="T34" fmla="*/ 30 w 35"/>
                <a:gd name="T35" fmla="*/ 28 h 39"/>
                <a:gd name="T36" fmla="*/ 32 w 35"/>
                <a:gd name="T37" fmla="*/ 29 h 39"/>
                <a:gd name="T38" fmla="*/ 34 w 35"/>
                <a:gd name="T39" fmla="*/ 29 h 39"/>
                <a:gd name="T40" fmla="*/ 35 w 35"/>
                <a:gd name="T41" fmla="*/ 25 h 39"/>
                <a:gd name="T42" fmla="*/ 34 w 35"/>
                <a:gd name="T43" fmla="*/ 22 h 39"/>
                <a:gd name="T44" fmla="*/ 32 w 35"/>
                <a:gd name="T45" fmla="*/ 19 h 39"/>
                <a:gd name="T46" fmla="*/ 31 w 35"/>
                <a:gd name="T47" fmla="*/ 19 h 39"/>
                <a:gd name="T48" fmla="*/ 27 w 35"/>
                <a:gd name="T49" fmla="*/ 16 h 39"/>
                <a:gd name="T50" fmla="*/ 28 w 35"/>
                <a:gd name="T51" fmla="*/ 15 h 39"/>
                <a:gd name="T52" fmla="*/ 27 w 35"/>
                <a:gd name="T53" fmla="*/ 13 h 39"/>
                <a:gd name="T54" fmla="*/ 26 w 35"/>
                <a:gd name="T55" fmla="*/ 11 h 39"/>
                <a:gd name="T56" fmla="*/ 24 w 35"/>
                <a:gd name="T57" fmla="*/ 11 h 39"/>
                <a:gd name="T58" fmla="*/ 23 w 35"/>
                <a:gd name="T59" fmla="*/ 11 h 39"/>
                <a:gd name="T60" fmla="*/ 20 w 35"/>
                <a:gd name="T61" fmla="*/ 9 h 39"/>
                <a:gd name="T62" fmla="*/ 19 w 35"/>
                <a:gd name="T63" fmla="*/ 8 h 39"/>
                <a:gd name="T64" fmla="*/ 17 w 35"/>
                <a:gd name="T65" fmla="*/ 8 h 39"/>
                <a:gd name="T66" fmla="*/ 12 w 35"/>
                <a:gd name="T67" fmla="*/ 0 h 39"/>
                <a:gd name="T68" fmla="*/ 12 w 35"/>
                <a:gd name="T69" fmla="*/ 0 h 39"/>
                <a:gd name="T70" fmla="*/ 10 w 35"/>
                <a:gd name="T71" fmla="*/ 0 h 39"/>
                <a:gd name="T72" fmla="*/ 6 w 35"/>
                <a:gd name="T73" fmla="*/ 1 h 39"/>
                <a:gd name="T74" fmla="*/ 4 w 35"/>
                <a:gd name="T75" fmla="*/ 3 h 39"/>
                <a:gd name="T76" fmla="*/ 1 w 35"/>
                <a:gd name="T77" fmla="*/ 3 h 39"/>
                <a:gd name="T78" fmla="*/ 3 w 35"/>
                <a:gd name="T79" fmla="*/ 7 h 39"/>
                <a:gd name="T80" fmla="*/ 2 w 35"/>
                <a:gd name="T81" fmla="*/ 9 h 39"/>
                <a:gd name="T82" fmla="*/ 2 w 35"/>
                <a:gd name="T83" fmla="*/ 13 h 39"/>
                <a:gd name="T84" fmla="*/ 1 w 35"/>
                <a:gd name="T85" fmla="*/ 15 h 39"/>
                <a:gd name="T86" fmla="*/ 1 w 35"/>
                <a:gd name="T87" fmla="*/ 18 h 39"/>
                <a:gd name="T88" fmla="*/ 2 w 35"/>
                <a:gd name="T89" fmla="*/ 19 h 39"/>
                <a:gd name="T90" fmla="*/ 0 w 35"/>
                <a:gd name="T91" fmla="*/ 2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9">
                  <a:moveTo>
                    <a:pt x="0" y="22"/>
                  </a:moveTo>
                  <a:cubicBezTo>
                    <a:pt x="0" y="22"/>
                    <a:pt x="0" y="23"/>
                    <a:pt x="0" y="23"/>
                  </a:cubicBezTo>
                  <a:cubicBezTo>
                    <a:pt x="0" y="23"/>
                    <a:pt x="1" y="23"/>
                    <a:pt x="1" y="24"/>
                  </a:cubicBezTo>
                  <a:cubicBezTo>
                    <a:pt x="2" y="24"/>
                    <a:pt x="2" y="25"/>
                    <a:pt x="2" y="25"/>
                  </a:cubicBezTo>
                  <a:cubicBezTo>
                    <a:pt x="2" y="26"/>
                    <a:pt x="2" y="26"/>
                    <a:pt x="2" y="27"/>
                  </a:cubicBezTo>
                  <a:cubicBezTo>
                    <a:pt x="2" y="27"/>
                    <a:pt x="3" y="28"/>
                    <a:pt x="3" y="28"/>
                  </a:cubicBezTo>
                  <a:cubicBezTo>
                    <a:pt x="3" y="28"/>
                    <a:pt x="3" y="28"/>
                    <a:pt x="3" y="28"/>
                  </a:cubicBezTo>
                  <a:cubicBezTo>
                    <a:pt x="3" y="29"/>
                    <a:pt x="3" y="29"/>
                    <a:pt x="3" y="29"/>
                  </a:cubicBezTo>
                  <a:cubicBezTo>
                    <a:pt x="3" y="29"/>
                    <a:pt x="3" y="29"/>
                    <a:pt x="3" y="30"/>
                  </a:cubicBezTo>
                  <a:cubicBezTo>
                    <a:pt x="3" y="30"/>
                    <a:pt x="3" y="31"/>
                    <a:pt x="2" y="31"/>
                  </a:cubicBezTo>
                  <a:cubicBezTo>
                    <a:pt x="2" y="31"/>
                    <a:pt x="2" y="31"/>
                    <a:pt x="2" y="31"/>
                  </a:cubicBezTo>
                  <a:cubicBezTo>
                    <a:pt x="2" y="32"/>
                    <a:pt x="3" y="33"/>
                    <a:pt x="3" y="33"/>
                  </a:cubicBezTo>
                  <a:cubicBezTo>
                    <a:pt x="4" y="33"/>
                    <a:pt x="4" y="34"/>
                    <a:pt x="4" y="34"/>
                  </a:cubicBezTo>
                  <a:cubicBezTo>
                    <a:pt x="4" y="35"/>
                    <a:pt x="4" y="35"/>
                    <a:pt x="5" y="36"/>
                  </a:cubicBezTo>
                  <a:cubicBezTo>
                    <a:pt x="5" y="36"/>
                    <a:pt x="5" y="37"/>
                    <a:pt x="5" y="38"/>
                  </a:cubicBezTo>
                  <a:cubicBezTo>
                    <a:pt x="5" y="38"/>
                    <a:pt x="5" y="39"/>
                    <a:pt x="5" y="39"/>
                  </a:cubicBezTo>
                  <a:cubicBezTo>
                    <a:pt x="5" y="39"/>
                    <a:pt x="5" y="39"/>
                    <a:pt x="5" y="39"/>
                  </a:cubicBezTo>
                  <a:cubicBezTo>
                    <a:pt x="6" y="39"/>
                    <a:pt x="8" y="38"/>
                    <a:pt x="9" y="37"/>
                  </a:cubicBezTo>
                  <a:cubicBezTo>
                    <a:pt x="9" y="36"/>
                    <a:pt x="10" y="36"/>
                    <a:pt x="10" y="36"/>
                  </a:cubicBezTo>
                  <a:cubicBezTo>
                    <a:pt x="10" y="36"/>
                    <a:pt x="11" y="36"/>
                    <a:pt x="11" y="36"/>
                  </a:cubicBezTo>
                  <a:cubicBezTo>
                    <a:pt x="11" y="36"/>
                    <a:pt x="11" y="36"/>
                    <a:pt x="12" y="36"/>
                  </a:cubicBezTo>
                  <a:cubicBezTo>
                    <a:pt x="12" y="36"/>
                    <a:pt x="12" y="36"/>
                    <a:pt x="12" y="36"/>
                  </a:cubicBezTo>
                  <a:cubicBezTo>
                    <a:pt x="13" y="37"/>
                    <a:pt x="15" y="37"/>
                    <a:pt x="15" y="38"/>
                  </a:cubicBezTo>
                  <a:cubicBezTo>
                    <a:pt x="15" y="38"/>
                    <a:pt x="15" y="38"/>
                    <a:pt x="15" y="38"/>
                  </a:cubicBezTo>
                  <a:cubicBezTo>
                    <a:pt x="16" y="38"/>
                    <a:pt x="16" y="37"/>
                    <a:pt x="16" y="37"/>
                  </a:cubicBezTo>
                  <a:cubicBezTo>
                    <a:pt x="16" y="37"/>
                    <a:pt x="16" y="36"/>
                    <a:pt x="17" y="36"/>
                  </a:cubicBezTo>
                  <a:cubicBezTo>
                    <a:pt x="17" y="36"/>
                    <a:pt x="17" y="36"/>
                    <a:pt x="18" y="36"/>
                  </a:cubicBezTo>
                  <a:cubicBezTo>
                    <a:pt x="18" y="36"/>
                    <a:pt x="19" y="36"/>
                    <a:pt x="19" y="36"/>
                  </a:cubicBezTo>
                  <a:cubicBezTo>
                    <a:pt x="20" y="36"/>
                    <a:pt x="20" y="36"/>
                    <a:pt x="20" y="36"/>
                  </a:cubicBezTo>
                  <a:cubicBezTo>
                    <a:pt x="20" y="36"/>
                    <a:pt x="21" y="36"/>
                    <a:pt x="21" y="36"/>
                  </a:cubicBezTo>
                  <a:cubicBezTo>
                    <a:pt x="21" y="36"/>
                    <a:pt x="21" y="32"/>
                    <a:pt x="21" y="32"/>
                  </a:cubicBezTo>
                  <a:cubicBezTo>
                    <a:pt x="21" y="31"/>
                    <a:pt x="23" y="29"/>
                    <a:pt x="24" y="29"/>
                  </a:cubicBezTo>
                  <a:cubicBezTo>
                    <a:pt x="24" y="28"/>
                    <a:pt x="25" y="28"/>
                    <a:pt x="26" y="28"/>
                  </a:cubicBezTo>
                  <a:cubicBezTo>
                    <a:pt x="26" y="28"/>
                    <a:pt x="27" y="28"/>
                    <a:pt x="27" y="28"/>
                  </a:cubicBezTo>
                  <a:cubicBezTo>
                    <a:pt x="28" y="28"/>
                    <a:pt x="29" y="28"/>
                    <a:pt x="30" y="28"/>
                  </a:cubicBezTo>
                  <a:cubicBezTo>
                    <a:pt x="30" y="28"/>
                    <a:pt x="30" y="28"/>
                    <a:pt x="30" y="28"/>
                  </a:cubicBezTo>
                  <a:cubicBezTo>
                    <a:pt x="31" y="28"/>
                    <a:pt x="31" y="28"/>
                    <a:pt x="31" y="28"/>
                  </a:cubicBezTo>
                  <a:cubicBezTo>
                    <a:pt x="31" y="28"/>
                    <a:pt x="32" y="28"/>
                    <a:pt x="32" y="29"/>
                  </a:cubicBezTo>
                  <a:cubicBezTo>
                    <a:pt x="33" y="29"/>
                    <a:pt x="33" y="29"/>
                    <a:pt x="33" y="29"/>
                  </a:cubicBezTo>
                  <a:cubicBezTo>
                    <a:pt x="34" y="29"/>
                    <a:pt x="34" y="29"/>
                    <a:pt x="34" y="29"/>
                  </a:cubicBezTo>
                  <a:cubicBezTo>
                    <a:pt x="34" y="28"/>
                    <a:pt x="35" y="28"/>
                    <a:pt x="35" y="27"/>
                  </a:cubicBezTo>
                  <a:cubicBezTo>
                    <a:pt x="35" y="27"/>
                    <a:pt x="35" y="26"/>
                    <a:pt x="35" y="25"/>
                  </a:cubicBezTo>
                  <a:cubicBezTo>
                    <a:pt x="35" y="25"/>
                    <a:pt x="35" y="24"/>
                    <a:pt x="35" y="23"/>
                  </a:cubicBezTo>
                  <a:cubicBezTo>
                    <a:pt x="35" y="23"/>
                    <a:pt x="34" y="22"/>
                    <a:pt x="34" y="22"/>
                  </a:cubicBezTo>
                  <a:cubicBezTo>
                    <a:pt x="34" y="22"/>
                    <a:pt x="33" y="21"/>
                    <a:pt x="33" y="20"/>
                  </a:cubicBezTo>
                  <a:cubicBezTo>
                    <a:pt x="33" y="19"/>
                    <a:pt x="33" y="19"/>
                    <a:pt x="32" y="19"/>
                  </a:cubicBezTo>
                  <a:cubicBezTo>
                    <a:pt x="31" y="19"/>
                    <a:pt x="31" y="19"/>
                    <a:pt x="31" y="19"/>
                  </a:cubicBezTo>
                  <a:cubicBezTo>
                    <a:pt x="31" y="19"/>
                    <a:pt x="31" y="19"/>
                    <a:pt x="31" y="19"/>
                  </a:cubicBezTo>
                  <a:cubicBezTo>
                    <a:pt x="28" y="19"/>
                    <a:pt x="28" y="18"/>
                    <a:pt x="28" y="17"/>
                  </a:cubicBezTo>
                  <a:cubicBezTo>
                    <a:pt x="28" y="17"/>
                    <a:pt x="27" y="17"/>
                    <a:pt x="27" y="16"/>
                  </a:cubicBezTo>
                  <a:cubicBezTo>
                    <a:pt x="27" y="16"/>
                    <a:pt x="27" y="15"/>
                    <a:pt x="27" y="15"/>
                  </a:cubicBezTo>
                  <a:cubicBezTo>
                    <a:pt x="27" y="15"/>
                    <a:pt x="28" y="15"/>
                    <a:pt x="28" y="15"/>
                  </a:cubicBezTo>
                  <a:cubicBezTo>
                    <a:pt x="28" y="15"/>
                    <a:pt x="27" y="14"/>
                    <a:pt x="27" y="14"/>
                  </a:cubicBezTo>
                  <a:cubicBezTo>
                    <a:pt x="27" y="14"/>
                    <a:pt x="27" y="13"/>
                    <a:pt x="27" y="13"/>
                  </a:cubicBezTo>
                  <a:cubicBezTo>
                    <a:pt x="27" y="12"/>
                    <a:pt x="26" y="12"/>
                    <a:pt x="26" y="11"/>
                  </a:cubicBezTo>
                  <a:cubicBezTo>
                    <a:pt x="26" y="11"/>
                    <a:pt x="26" y="11"/>
                    <a:pt x="26" y="11"/>
                  </a:cubicBezTo>
                  <a:cubicBezTo>
                    <a:pt x="26" y="11"/>
                    <a:pt x="25" y="11"/>
                    <a:pt x="25" y="11"/>
                  </a:cubicBezTo>
                  <a:cubicBezTo>
                    <a:pt x="25" y="11"/>
                    <a:pt x="25" y="11"/>
                    <a:pt x="24" y="11"/>
                  </a:cubicBezTo>
                  <a:cubicBezTo>
                    <a:pt x="24" y="11"/>
                    <a:pt x="24" y="11"/>
                    <a:pt x="24" y="11"/>
                  </a:cubicBezTo>
                  <a:cubicBezTo>
                    <a:pt x="23" y="11"/>
                    <a:pt x="23" y="11"/>
                    <a:pt x="23" y="11"/>
                  </a:cubicBezTo>
                  <a:cubicBezTo>
                    <a:pt x="23" y="11"/>
                    <a:pt x="23" y="10"/>
                    <a:pt x="23" y="10"/>
                  </a:cubicBezTo>
                  <a:cubicBezTo>
                    <a:pt x="23" y="9"/>
                    <a:pt x="21" y="9"/>
                    <a:pt x="20" y="9"/>
                  </a:cubicBezTo>
                  <a:cubicBezTo>
                    <a:pt x="20" y="9"/>
                    <a:pt x="20" y="9"/>
                    <a:pt x="20" y="9"/>
                  </a:cubicBezTo>
                  <a:cubicBezTo>
                    <a:pt x="19" y="8"/>
                    <a:pt x="19" y="8"/>
                    <a:pt x="19" y="8"/>
                  </a:cubicBezTo>
                  <a:cubicBezTo>
                    <a:pt x="19" y="8"/>
                    <a:pt x="18" y="8"/>
                    <a:pt x="18" y="8"/>
                  </a:cubicBezTo>
                  <a:cubicBezTo>
                    <a:pt x="18" y="8"/>
                    <a:pt x="18" y="8"/>
                    <a:pt x="17" y="8"/>
                  </a:cubicBezTo>
                  <a:cubicBezTo>
                    <a:pt x="16" y="8"/>
                    <a:pt x="15" y="7"/>
                    <a:pt x="13" y="6"/>
                  </a:cubicBezTo>
                  <a:cubicBezTo>
                    <a:pt x="12" y="4"/>
                    <a:pt x="12" y="1"/>
                    <a:pt x="12" y="0"/>
                  </a:cubicBezTo>
                  <a:cubicBezTo>
                    <a:pt x="12" y="0"/>
                    <a:pt x="12" y="0"/>
                    <a:pt x="12" y="0"/>
                  </a:cubicBezTo>
                  <a:cubicBezTo>
                    <a:pt x="12" y="0"/>
                    <a:pt x="12" y="0"/>
                    <a:pt x="12" y="0"/>
                  </a:cubicBezTo>
                  <a:cubicBezTo>
                    <a:pt x="12" y="0"/>
                    <a:pt x="11" y="0"/>
                    <a:pt x="11" y="0"/>
                  </a:cubicBezTo>
                  <a:cubicBezTo>
                    <a:pt x="11" y="0"/>
                    <a:pt x="10" y="0"/>
                    <a:pt x="10" y="0"/>
                  </a:cubicBezTo>
                  <a:cubicBezTo>
                    <a:pt x="9" y="0"/>
                    <a:pt x="8" y="0"/>
                    <a:pt x="7" y="1"/>
                  </a:cubicBezTo>
                  <a:cubicBezTo>
                    <a:pt x="7" y="1"/>
                    <a:pt x="7" y="1"/>
                    <a:pt x="6" y="1"/>
                  </a:cubicBezTo>
                  <a:cubicBezTo>
                    <a:pt x="6" y="2"/>
                    <a:pt x="6" y="2"/>
                    <a:pt x="5" y="2"/>
                  </a:cubicBezTo>
                  <a:cubicBezTo>
                    <a:pt x="5" y="2"/>
                    <a:pt x="4" y="2"/>
                    <a:pt x="4" y="3"/>
                  </a:cubicBezTo>
                  <a:cubicBezTo>
                    <a:pt x="3" y="3"/>
                    <a:pt x="2" y="4"/>
                    <a:pt x="1" y="3"/>
                  </a:cubicBezTo>
                  <a:cubicBezTo>
                    <a:pt x="1" y="3"/>
                    <a:pt x="1" y="3"/>
                    <a:pt x="1" y="3"/>
                  </a:cubicBezTo>
                  <a:cubicBezTo>
                    <a:pt x="1" y="4"/>
                    <a:pt x="1" y="5"/>
                    <a:pt x="2" y="5"/>
                  </a:cubicBezTo>
                  <a:cubicBezTo>
                    <a:pt x="2" y="6"/>
                    <a:pt x="2" y="7"/>
                    <a:pt x="3" y="7"/>
                  </a:cubicBezTo>
                  <a:cubicBezTo>
                    <a:pt x="3" y="8"/>
                    <a:pt x="2" y="8"/>
                    <a:pt x="2" y="9"/>
                  </a:cubicBezTo>
                  <a:cubicBezTo>
                    <a:pt x="2" y="9"/>
                    <a:pt x="2" y="9"/>
                    <a:pt x="2" y="9"/>
                  </a:cubicBezTo>
                  <a:cubicBezTo>
                    <a:pt x="2" y="9"/>
                    <a:pt x="2" y="10"/>
                    <a:pt x="2" y="12"/>
                  </a:cubicBezTo>
                  <a:cubicBezTo>
                    <a:pt x="2" y="12"/>
                    <a:pt x="2" y="13"/>
                    <a:pt x="2" y="13"/>
                  </a:cubicBezTo>
                  <a:cubicBezTo>
                    <a:pt x="2" y="13"/>
                    <a:pt x="2" y="14"/>
                    <a:pt x="2" y="14"/>
                  </a:cubicBezTo>
                  <a:cubicBezTo>
                    <a:pt x="1" y="14"/>
                    <a:pt x="1" y="15"/>
                    <a:pt x="1" y="15"/>
                  </a:cubicBezTo>
                  <a:cubicBezTo>
                    <a:pt x="2" y="15"/>
                    <a:pt x="1" y="16"/>
                    <a:pt x="1" y="17"/>
                  </a:cubicBezTo>
                  <a:cubicBezTo>
                    <a:pt x="1" y="17"/>
                    <a:pt x="1" y="17"/>
                    <a:pt x="1" y="18"/>
                  </a:cubicBezTo>
                  <a:cubicBezTo>
                    <a:pt x="1" y="18"/>
                    <a:pt x="1" y="18"/>
                    <a:pt x="1" y="18"/>
                  </a:cubicBezTo>
                  <a:cubicBezTo>
                    <a:pt x="2" y="18"/>
                    <a:pt x="2" y="19"/>
                    <a:pt x="2" y="19"/>
                  </a:cubicBezTo>
                  <a:cubicBezTo>
                    <a:pt x="2" y="20"/>
                    <a:pt x="1" y="21"/>
                    <a:pt x="0" y="22"/>
                  </a:cubicBezTo>
                  <a:cubicBezTo>
                    <a:pt x="0" y="22"/>
                    <a:pt x="0" y="22"/>
                    <a:pt x="0" y="22"/>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9" name="Freeform 227">
              <a:extLst>
                <a:ext uri="{FF2B5EF4-FFF2-40B4-BE49-F238E27FC236}">
                  <a16:creationId xmlns:a16="http://schemas.microsoft.com/office/drawing/2014/main" id="{B5B50A83-D374-41D7-A5CE-1AF120FA4BED}"/>
                </a:ext>
              </a:extLst>
            </p:cNvPr>
            <p:cNvSpPr>
              <a:spLocks/>
            </p:cNvSpPr>
            <p:nvPr userDrawn="1"/>
          </p:nvSpPr>
          <p:spPr bwMode="auto">
            <a:xfrm>
              <a:off x="2424" y="3028"/>
              <a:ext cx="209" cy="236"/>
            </a:xfrm>
            <a:custGeom>
              <a:avLst/>
              <a:gdLst>
                <a:gd name="T0" fmla="*/ 0 w 35"/>
                <a:gd name="T1" fmla="*/ 23 h 39"/>
                <a:gd name="T2" fmla="*/ 2 w 35"/>
                <a:gd name="T3" fmla="*/ 25 h 39"/>
                <a:gd name="T4" fmla="*/ 3 w 35"/>
                <a:gd name="T5" fmla="*/ 28 h 39"/>
                <a:gd name="T6" fmla="*/ 3 w 35"/>
                <a:gd name="T7" fmla="*/ 29 h 39"/>
                <a:gd name="T8" fmla="*/ 2 w 35"/>
                <a:gd name="T9" fmla="*/ 31 h 39"/>
                <a:gd name="T10" fmla="*/ 3 w 35"/>
                <a:gd name="T11" fmla="*/ 33 h 39"/>
                <a:gd name="T12" fmla="*/ 5 w 35"/>
                <a:gd name="T13" fmla="*/ 36 h 39"/>
                <a:gd name="T14" fmla="*/ 5 w 35"/>
                <a:gd name="T15" fmla="*/ 39 h 39"/>
                <a:gd name="T16" fmla="*/ 9 w 35"/>
                <a:gd name="T17" fmla="*/ 37 h 39"/>
                <a:gd name="T18" fmla="*/ 11 w 35"/>
                <a:gd name="T19" fmla="*/ 36 h 39"/>
                <a:gd name="T20" fmla="*/ 12 w 35"/>
                <a:gd name="T21" fmla="*/ 36 h 39"/>
                <a:gd name="T22" fmla="*/ 15 w 35"/>
                <a:gd name="T23" fmla="*/ 38 h 39"/>
                <a:gd name="T24" fmla="*/ 17 w 35"/>
                <a:gd name="T25" fmla="*/ 36 h 39"/>
                <a:gd name="T26" fmla="*/ 19 w 35"/>
                <a:gd name="T27" fmla="*/ 36 h 39"/>
                <a:gd name="T28" fmla="*/ 21 w 35"/>
                <a:gd name="T29" fmla="*/ 36 h 39"/>
                <a:gd name="T30" fmla="*/ 24 w 35"/>
                <a:gd name="T31" fmla="*/ 29 h 39"/>
                <a:gd name="T32" fmla="*/ 27 w 35"/>
                <a:gd name="T33" fmla="*/ 28 h 39"/>
                <a:gd name="T34" fmla="*/ 30 w 35"/>
                <a:gd name="T35" fmla="*/ 28 h 39"/>
                <a:gd name="T36" fmla="*/ 32 w 35"/>
                <a:gd name="T37" fmla="*/ 29 h 39"/>
                <a:gd name="T38" fmla="*/ 34 w 35"/>
                <a:gd name="T39" fmla="*/ 29 h 39"/>
                <a:gd name="T40" fmla="*/ 35 w 35"/>
                <a:gd name="T41" fmla="*/ 25 h 39"/>
                <a:gd name="T42" fmla="*/ 34 w 35"/>
                <a:gd name="T43" fmla="*/ 22 h 39"/>
                <a:gd name="T44" fmla="*/ 32 w 35"/>
                <a:gd name="T45" fmla="*/ 19 h 39"/>
                <a:gd name="T46" fmla="*/ 31 w 35"/>
                <a:gd name="T47" fmla="*/ 19 h 39"/>
                <a:gd name="T48" fmla="*/ 27 w 35"/>
                <a:gd name="T49" fmla="*/ 16 h 39"/>
                <a:gd name="T50" fmla="*/ 28 w 35"/>
                <a:gd name="T51" fmla="*/ 15 h 39"/>
                <a:gd name="T52" fmla="*/ 27 w 35"/>
                <a:gd name="T53" fmla="*/ 13 h 39"/>
                <a:gd name="T54" fmla="*/ 26 w 35"/>
                <a:gd name="T55" fmla="*/ 11 h 39"/>
                <a:gd name="T56" fmla="*/ 24 w 35"/>
                <a:gd name="T57" fmla="*/ 11 h 39"/>
                <a:gd name="T58" fmla="*/ 23 w 35"/>
                <a:gd name="T59" fmla="*/ 11 h 39"/>
                <a:gd name="T60" fmla="*/ 20 w 35"/>
                <a:gd name="T61" fmla="*/ 9 h 39"/>
                <a:gd name="T62" fmla="*/ 19 w 35"/>
                <a:gd name="T63" fmla="*/ 8 h 39"/>
                <a:gd name="T64" fmla="*/ 17 w 35"/>
                <a:gd name="T65" fmla="*/ 8 h 39"/>
                <a:gd name="T66" fmla="*/ 12 w 35"/>
                <a:gd name="T67" fmla="*/ 0 h 39"/>
                <a:gd name="T68" fmla="*/ 12 w 35"/>
                <a:gd name="T69" fmla="*/ 0 h 39"/>
                <a:gd name="T70" fmla="*/ 10 w 35"/>
                <a:gd name="T71" fmla="*/ 0 h 39"/>
                <a:gd name="T72" fmla="*/ 6 w 35"/>
                <a:gd name="T73" fmla="*/ 1 h 39"/>
                <a:gd name="T74" fmla="*/ 4 w 35"/>
                <a:gd name="T75" fmla="*/ 3 h 39"/>
                <a:gd name="T76" fmla="*/ 1 w 35"/>
                <a:gd name="T77" fmla="*/ 3 h 39"/>
                <a:gd name="T78" fmla="*/ 3 w 35"/>
                <a:gd name="T79" fmla="*/ 7 h 39"/>
                <a:gd name="T80" fmla="*/ 2 w 35"/>
                <a:gd name="T81" fmla="*/ 9 h 39"/>
                <a:gd name="T82" fmla="*/ 2 w 35"/>
                <a:gd name="T83" fmla="*/ 13 h 39"/>
                <a:gd name="T84" fmla="*/ 1 w 35"/>
                <a:gd name="T85" fmla="*/ 15 h 39"/>
                <a:gd name="T86" fmla="*/ 1 w 35"/>
                <a:gd name="T87" fmla="*/ 18 h 39"/>
                <a:gd name="T88" fmla="*/ 2 w 35"/>
                <a:gd name="T89" fmla="*/ 19 h 39"/>
                <a:gd name="T90" fmla="*/ 0 w 35"/>
                <a:gd name="T91" fmla="*/ 2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5" h="39">
                  <a:moveTo>
                    <a:pt x="0" y="22"/>
                  </a:moveTo>
                  <a:cubicBezTo>
                    <a:pt x="0" y="22"/>
                    <a:pt x="0" y="23"/>
                    <a:pt x="0" y="23"/>
                  </a:cubicBezTo>
                  <a:cubicBezTo>
                    <a:pt x="0" y="23"/>
                    <a:pt x="1" y="23"/>
                    <a:pt x="1" y="24"/>
                  </a:cubicBezTo>
                  <a:cubicBezTo>
                    <a:pt x="2" y="24"/>
                    <a:pt x="2" y="25"/>
                    <a:pt x="2" y="25"/>
                  </a:cubicBezTo>
                  <a:cubicBezTo>
                    <a:pt x="2" y="26"/>
                    <a:pt x="2" y="26"/>
                    <a:pt x="2" y="27"/>
                  </a:cubicBezTo>
                  <a:cubicBezTo>
                    <a:pt x="2" y="27"/>
                    <a:pt x="3" y="28"/>
                    <a:pt x="3" y="28"/>
                  </a:cubicBezTo>
                  <a:cubicBezTo>
                    <a:pt x="3" y="28"/>
                    <a:pt x="3" y="28"/>
                    <a:pt x="3" y="28"/>
                  </a:cubicBezTo>
                  <a:cubicBezTo>
                    <a:pt x="3" y="29"/>
                    <a:pt x="3" y="29"/>
                    <a:pt x="3" y="29"/>
                  </a:cubicBezTo>
                  <a:cubicBezTo>
                    <a:pt x="3" y="29"/>
                    <a:pt x="3" y="29"/>
                    <a:pt x="3" y="30"/>
                  </a:cubicBezTo>
                  <a:cubicBezTo>
                    <a:pt x="3" y="30"/>
                    <a:pt x="3" y="31"/>
                    <a:pt x="2" y="31"/>
                  </a:cubicBezTo>
                  <a:cubicBezTo>
                    <a:pt x="2" y="31"/>
                    <a:pt x="2" y="31"/>
                    <a:pt x="2" y="31"/>
                  </a:cubicBezTo>
                  <a:cubicBezTo>
                    <a:pt x="2" y="32"/>
                    <a:pt x="3" y="33"/>
                    <a:pt x="3" y="33"/>
                  </a:cubicBezTo>
                  <a:cubicBezTo>
                    <a:pt x="4" y="33"/>
                    <a:pt x="4" y="34"/>
                    <a:pt x="4" y="34"/>
                  </a:cubicBezTo>
                  <a:cubicBezTo>
                    <a:pt x="4" y="35"/>
                    <a:pt x="4" y="35"/>
                    <a:pt x="5" y="36"/>
                  </a:cubicBezTo>
                  <a:cubicBezTo>
                    <a:pt x="5" y="36"/>
                    <a:pt x="5" y="37"/>
                    <a:pt x="5" y="38"/>
                  </a:cubicBezTo>
                  <a:cubicBezTo>
                    <a:pt x="5" y="38"/>
                    <a:pt x="5" y="39"/>
                    <a:pt x="5" y="39"/>
                  </a:cubicBezTo>
                  <a:cubicBezTo>
                    <a:pt x="5" y="39"/>
                    <a:pt x="5" y="39"/>
                    <a:pt x="5" y="39"/>
                  </a:cubicBezTo>
                  <a:cubicBezTo>
                    <a:pt x="6" y="39"/>
                    <a:pt x="8" y="38"/>
                    <a:pt x="9" y="37"/>
                  </a:cubicBezTo>
                  <a:cubicBezTo>
                    <a:pt x="9" y="36"/>
                    <a:pt x="10" y="36"/>
                    <a:pt x="10" y="36"/>
                  </a:cubicBezTo>
                  <a:cubicBezTo>
                    <a:pt x="10" y="36"/>
                    <a:pt x="11" y="36"/>
                    <a:pt x="11" y="36"/>
                  </a:cubicBezTo>
                  <a:cubicBezTo>
                    <a:pt x="11" y="36"/>
                    <a:pt x="11" y="36"/>
                    <a:pt x="12" y="36"/>
                  </a:cubicBezTo>
                  <a:cubicBezTo>
                    <a:pt x="12" y="36"/>
                    <a:pt x="12" y="36"/>
                    <a:pt x="12" y="36"/>
                  </a:cubicBezTo>
                  <a:cubicBezTo>
                    <a:pt x="13" y="37"/>
                    <a:pt x="15" y="37"/>
                    <a:pt x="15" y="38"/>
                  </a:cubicBezTo>
                  <a:cubicBezTo>
                    <a:pt x="15" y="38"/>
                    <a:pt x="15" y="38"/>
                    <a:pt x="15" y="38"/>
                  </a:cubicBezTo>
                  <a:cubicBezTo>
                    <a:pt x="16" y="38"/>
                    <a:pt x="16" y="37"/>
                    <a:pt x="16" y="37"/>
                  </a:cubicBezTo>
                  <a:cubicBezTo>
                    <a:pt x="16" y="37"/>
                    <a:pt x="16" y="36"/>
                    <a:pt x="17" y="36"/>
                  </a:cubicBezTo>
                  <a:cubicBezTo>
                    <a:pt x="17" y="36"/>
                    <a:pt x="17" y="36"/>
                    <a:pt x="18" y="36"/>
                  </a:cubicBezTo>
                  <a:cubicBezTo>
                    <a:pt x="18" y="36"/>
                    <a:pt x="19" y="36"/>
                    <a:pt x="19" y="36"/>
                  </a:cubicBezTo>
                  <a:cubicBezTo>
                    <a:pt x="20" y="36"/>
                    <a:pt x="20" y="36"/>
                    <a:pt x="20" y="36"/>
                  </a:cubicBezTo>
                  <a:cubicBezTo>
                    <a:pt x="20" y="36"/>
                    <a:pt x="21" y="36"/>
                    <a:pt x="21" y="36"/>
                  </a:cubicBezTo>
                  <a:cubicBezTo>
                    <a:pt x="21" y="36"/>
                    <a:pt x="21" y="32"/>
                    <a:pt x="21" y="32"/>
                  </a:cubicBezTo>
                  <a:cubicBezTo>
                    <a:pt x="21" y="31"/>
                    <a:pt x="23" y="29"/>
                    <a:pt x="24" y="29"/>
                  </a:cubicBezTo>
                  <a:cubicBezTo>
                    <a:pt x="24" y="28"/>
                    <a:pt x="25" y="28"/>
                    <a:pt x="26" y="28"/>
                  </a:cubicBezTo>
                  <a:cubicBezTo>
                    <a:pt x="26" y="28"/>
                    <a:pt x="27" y="28"/>
                    <a:pt x="27" y="28"/>
                  </a:cubicBezTo>
                  <a:cubicBezTo>
                    <a:pt x="28" y="28"/>
                    <a:pt x="29" y="28"/>
                    <a:pt x="30" y="28"/>
                  </a:cubicBezTo>
                  <a:cubicBezTo>
                    <a:pt x="30" y="28"/>
                    <a:pt x="30" y="28"/>
                    <a:pt x="30" y="28"/>
                  </a:cubicBezTo>
                  <a:cubicBezTo>
                    <a:pt x="31" y="28"/>
                    <a:pt x="31" y="28"/>
                    <a:pt x="31" y="28"/>
                  </a:cubicBezTo>
                  <a:cubicBezTo>
                    <a:pt x="31" y="28"/>
                    <a:pt x="32" y="28"/>
                    <a:pt x="32" y="29"/>
                  </a:cubicBezTo>
                  <a:cubicBezTo>
                    <a:pt x="33" y="29"/>
                    <a:pt x="33" y="29"/>
                    <a:pt x="33" y="29"/>
                  </a:cubicBezTo>
                  <a:cubicBezTo>
                    <a:pt x="34" y="29"/>
                    <a:pt x="34" y="29"/>
                    <a:pt x="34" y="29"/>
                  </a:cubicBezTo>
                  <a:cubicBezTo>
                    <a:pt x="34" y="28"/>
                    <a:pt x="35" y="28"/>
                    <a:pt x="35" y="27"/>
                  </a:cubicBezTo>
                  <a:cubicBezTo>
                    <a:pt x="35" y="27"/>
                    <a:pt x="35" y="26"/>
                    <a:pt x="35" y="25"/>
                  </a:cubicBezTo>
                  <a:cubicBezTo>
                    <a:pt x="35" y="25"/>
                    <a:pt x="35" y="24"/>
                    <a:pt x="35" y="23"/>
                  </a:cubicBezTo>
                  <a:cubicBezTo>
                    <a:pt x="35" y="23"/>
                    <a:pt x="34" y="22"/>
                    <a:pt x="34" y="22"/>
                  </a:cubicBezTo>
                  <a:cubicBezTo>
                    <a:pt x="34" y="22"/>
                    <a:pt x="33" y="21"/>
                    <a:pt x="33" y="20"/>
                  </a:cubicBezTo>
                  <a:cubicBezTo>
                    <a:pt x="33" y="19"/>
                    <a:pt x="33" y="19"/>
                    <a:pt x="32" y="19"/>
                  </a:cubicBezTo>
                  <a:cubicBezTo>
                    <a:pt x="31" y="19"/>
                    <a:pt x="31" y="19"/>
                    <a:pt x="31" y="19"/>
                  </a:cubicBezTo>
                  <a:cubicBezTo>
                    <a:pt x="31" y="19"/>
                    <a:pt x="31" y="19"/>
                    <a:pt x="31" y="19"/>
                  </a:cubicBezTo>
                  <a:cubicBezTo>
                    <a:pt x="28" y="19"/>
                    <a:pt x="28" y="18"/>
                    <a:pt x="28" y="17"/>
                  </a:cubicBezTo>
                  <a:cubicBezTo>
                    <a:pt x="28" y="17"/>
                    <a:pt x="27" y="17"/>
                    <a:pt x="27" y="16"/>
                  </a:cubicBezTo>
                  <a:cubicBezTo>
                    <a:pt x="27" y="16"/>
                    <a:pt x="27" y="15"/>
                    <a:pt x="27" y="15"/>
                  </a:cubicBezTo>
                  <a:cubicBezTo>
                    <a:pt x="27" y="15"/>
                    <a:pt x="28" y="15"/>
                    <a:pt x="28" y="15"/>
                  </a:cubicBezTo>
                  <a:cubicBezTo>
                    <a:pt x="28" y="15"/>
                    <a:pt x="27" y="14"/>
                    <a:pt x="27" y="14"/>
                  </a:cubicBezTo>
                  <a:cubicBezTo>
                    <a:pt x="27" y="14"/>
                    <a:pt x="27" y="13"/>
                    <a:pt x="27" y="13"/>
                  </a:cubicBezTo>
                  <a:cubicBezTo>
                    <a:pt x="27" y="12"/>
                    <a:pt x="26" y="12"/>
                    <a:pt x="26" y="11"/>
                  </a:cubicBezTo>
                  <a:cubicBezTo>
                    <a:pt x="26" y="11"/>
                    <a:pt x="26" y="11"/>
                    <a:pt x="26" y="11"/>
                  </a:cubicBezTo>
                  <a:cubicBezTo>
                    <a:pt x="26" y="11"/>
                    <a:pt x="25" y="11"/>
                    <a:pt x="25" y="11"/>
                  </a:cubicBezTo>
                  <a:cubicBezTo>
                    <a:pt x="25" y="11"/>
                    <a:pt x="25" y="11"/>
                    <a:pt x="24" y="11"/>
                  </a:cubicBezTo>
                  <a:cubicBezTo>
                    <a:pt x="24" y="11"/>
                    <a:pt x="24" y="11"/>
                    <a:pt x="24" y="11"/>
                  </a:cubicBezTo>
                  <a:cubicBezTo>
                    <a:pt x="23" y="11"/>
                    <a:pt x="23" y="11"/>
                    <a:pt x="23" y="11"/>
                  </a:cubicBezTo>
                  <a:cubicBezTo>
                    <a:pt x="23" y="11"/>
                    <a:pt x="23" y="10"/>
                    <a:pt x="23" y="10"/>
                  </a:cubicBezTo>
                  <a:cubicBezTo>
                    <a:pt x="23" y="9"/>
                    <a:pt x="21" y="9"/>
                    <a:pt x="20" y="9"/>
                  </a:cubicBezTo>
                  <a:cubicBezTo>
                    <a:pt x="20" y="9"/>
                    <a:pt x="20" y="9"/>
                    <a:pt x="20" y="9"/>
                  </a:cubicBezTo>
                  <a:cubicBezTo>
                    <a:pt x="19" y="8"/>
                    <a:pt x="19" y="8"/>
                    <a:pt x="19" y="8"/>
                  </a:cubicBezTo>
                  <a:cubicBezTo>
                    <a:pt x="19" y="8"/>
                    <a:pt x="18" y="8"/>
                    <a:pt x="18" y="8"/>
                  </a:cubicBezTo>
                  <a:cubicBezTo>
                    <a:pt x="18" y="8"/>
                    <a:pt x="18" y="8"/>
                    <a:pt x="17" y="8"/>
                  </a:cubicBezTo>
                  <a:cubicBezTo>
                    <a:pt x="16" y="8"/>
                    <a:pt x="15" y="7"/>
                    <a:pt x="13" y="6"/>
                  </a:cubicBezTo>
                  <a:cubicBezTo>
                    <a:pt x="12" y="4"/>
                    <a:pt x="12" y="1"/>
                    <a:pt x="12" y="0"/>
                  </a:cubicBezTo>
                  <a:cubicBezTo>
                    <a:pt x="12" y="0"/>
                    <a:pt x="12" y="0"/>
                    <a:pt x="12" y="0"/>
                  </a:cubicBezTo>
                  <a:cubicBezTo>
                    <a:pt x="12" y="0"/>
                    <a:pt x="12" y="0"/>
                    <a:pt x="12" y="0"/>
                  </a:cubicBezTo>
                  <a:cubicBezTo>
                    <a:pt x="12" y="0"/>
                    <a:pt x="11" y="0"/>
                    <a:pt x="11" y="0"/>
                  </a:cubicBezTo>
                  <a:cubicBezTo>
                    <a:pt x="11" y="0"/>
                    <a:pt x="10" y="0"/>
                    <a:pt x="10" y="0"/>
                  </a:cubicBezTo>
                  <a:cubicBezTo>
                    <a:pt x="9" y="0"/>
                    <a:pt x="8" y="0"/>
                    <a:pt x="7" y="1"/>
                  </a:cubicBezTo>
                  <a:cubicBezTo>
                    <a:pt x="7" y="1"/>
                    <a:pt x="7" y="1"/>
                    <a:pt x="6" y="1"/>
                  </a:cubicBezTo>
                  <a:cubicBezTo>
                    <a:pt x="6" y="2"/>
                    <a:pt x="6" y="2"/>
                    <a:pt x="5" y="2"/>
                  </a:cubicBezTo>
                  <a:cubicBezTo>
                    <a:pt x="5" y="2"/>
                    <a:pt x="4" y="2"/>
                    <a:pt x="4" y="3"/>
                  </a:cubicBezTo>
                  <a:cubicBezTo>
                    <a:pt x="3" y="3"/>
                    <a:pt x="2" y="4"/>
                    <a:pt x="1" y="3"/>
                  </a:cubicBezTo>
                  <a:cubicBezTo>
                    <a:pt x="1" y="3"/>
                    <a:pt x="1" y="3"/>
                    <a:pt x="1" y="3"/>
                  </a:cubicBezTo>
                  <a:cubicBezTo>
                    <a:pt x="1" y="4"/>
                    <a:pt x="1" y="5"/>
                    <a:pt x="2" y="5"/>
                  </a:cubicBezTo>
                  <a:cubicBezTo>
                    <a:pt x="2" y="6"/>
                    <a:pt x="2" y="7"/>
                    <a:pt x="3" y="7"/>
                  </a:cubicBezTo>
                  <a:cubicBezTo>
                    <a:pt x="3" y="8"/>
                    <a:pt x="2" y="8"/>
                    <a:pt x="2" y="9"/>
                  </a:cubicBezTo>
                  <a:cubicBezTo>
                    <a:pt x="2" y="9"/>
                    <a:pt x="2" y="9"/>
                    <a:pt x="2" y="9"/>
                  </a:cubicBezTo>
                  <a:cubicBezTo>
                    <a:pt x="2" y="9"/>
                    <a:pt x="2" y="10"/>
                    <a:pt x="2" y="12"/>
                  </a:cubicBezTo>
                  <a:cubicBezTo>
                    <a:pt x="2" y="12"/>
                    <a:pt x="2" y="13"/>
                    <a:pt x="2" y="13"/>
                  </a:cubicBezTo>
                  <a:cubicBezTo>
                    <a:pt x="2" y="13"/>
                    <a:pt x="2" y="14"/>
                    <a:pt x="2" y="14"/>
                  </a:cubicBezTo>
                  <a:cubicBezTo>
                    <a:pt x="1" y="14"/>
                    <a:pt x="1" y="15"/>
                    <a:pt x="1" y="15"/>
                  </a:cubicBezTo>
                  <a:cubicBezTo>
                    <a:pt x="2" y="15"/>
                    <a:pt x="1" y="16"/>
                    <a:pt x="1" y="17"/>
                  </a:cubicBezTo>
                  <a:cubicBezTo>
                    <a:pt x="1" y="17"/>
                    <a:pt x="1" y="17"/>
                    <a:pt x="1" y="18"/>
                  </a:cubicBezTo>
                  <a:cubicBezTo>
                    <a:pt x="1" y="18"/>
                    <a:pt x="1" y="18"/>
                    <a:pt x="1" y="18"/>
                  </a:cubicBezTo>
                  <a:cubicBezTo>
                    <a:pt x="2" y="18"/>
                    <a:pt x="2" y="19"/>
                    <a:pt x="2" y="19"/>
                  </a:cubicBezTo>
                  <a:cubicBezTo>
                    <a:pt x="2" y="20"/>
                    <a:pt x="1" y="21"/>
                    <a:pt x="0" y="22"/>
                  </a:cubicBezTo>
                  <a:cubicBezTo>
                    <a:pt x="0" y="22"/>
                    <a:pt x="0" y="22"/>
                    <a:pt x="0" y="2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0" name="Freeform 228">
              <a:extLst>
                <a:ext uri="{FF2B5EF4-FFF2-40B4-BE49-F238E27FC236}">
                  <a16:creationId xmlns:a16="http://schemas.microsoft.com/office/drawing/2014/main" id="{2A3D58F3-8E2D-4E95-9E14-D5CEDC37A387}"/>
                </a:ext>
              </a:extLst>
            </p:cNvPr>
            <p:cNvSpPr>
              <a:spLocks/>
            </p:cNvSpPr>
            <p:nvPr userDrawn="1"/>
          </p:nvSpPr>
          <p:spPr bwMode="auto">
            <a:xfrm>
              <a:off x="2214" y="2853"/>
              <a:ext cx="228" cy="326"/>
            </a:xfrm>
            <a:custGeom>
              <a:avLst/>
              <a:gdLst>
                <a:gd name="T0" fmla="*/ 1 w 38"/>
                <a:gd name="T1" fmla="*/ 12 h 54"/>
                <a:gd name="T2" fmla="*/ 2 w 38"/>
                <a:gd name="T3" fmla="*/ 16 h 54"/>
                <a:gd name="T4" fmla="*/ 1 w 38"/>
                <a:gd name="T5" fmla="*/ 17 h 54"/>
                <a:gd name="T6" fmla="*/ 3 w 38"/>
                <a:gd name="T7" fmla="*/ 18 h 54"/>
                <a:gd name="T8" fmla="*/ 6 w 38"/>
                <a:gd name="T9" fmla="*/ 21 h 54"/>
                <a:gd name="T10" fmla="*/ 8 w 38"/>
                <a:gd name="T11" fmla="*/ 26 h 54"/>
                <a:gd name="T12" fmla="*/ 14 w 38"/>
                <a:gd name="T13" fmla="*/ 36 h 54"/>
                <a:gd name="T14" fmla="*/ 16 w 38"/>
                <a:gd name="T15" fmla="*/ 43 h 54"/>
                <a:gd name="T16" fmla="*/ 21 w 38"/>
                <a:gd name="T17" fmla="*/ 46 h 54"/>
                <a:gd name="T18" fmla="*/ 33 w 38"/>
                <a:gd name="T19" fmla="*/ 54 h 54"/>
                <a:gd name="T20" fmla="*/ 33 w 38"/>
                <a:gd name="T21" fmla="*/ 54 h 54"/>
                <a:gd name="T22" fmla="*/ 34 w 38"/>
                <a:gd name="T23" fmla="*/ 52 h 54"/>
                <a:gd name="T24" fmla="*/ 35 w 38"/>
                <a:gd name="T25" fmla="*/ 51 h 54"/>
                <a:gd name="T26" fmla="*/ 37 w 38"/>
                <a:gd name="T27" fmla="*/ 48 h 54"/>
                <a:gd name="T28" fmla="*/ 35 w 38"/>
                <a:gd name="T29" fmla="*/ 47 h 54"/>
                <a:gd name="T30" fmla="*/ 36 w 38"/>
                <a:gd name="T31" fmla="*/ 44 h 54"/>
                <a:gd name="T32" fmla="*/ 37 w 38"/>
                <a:gd name="T33" fmla="*/ 42 h 54"/>
                <a:gd name="T34" fmla="*/ 37 w 38"/>
                <a:gd name="T35" fmla="*/ 37 h 54"/>
                <a:gd name="T36" fmla="*/ 37 w 38"/>
                <a:gd name="T37" fmla="*/ 36 h 54"/>
                <a:gd name="T38" fmla="*/ 35 w 38"/>
                <a:gd name="T39" fmla="*/ 32 h 54"/>
                <a:gd name="T40" fmla="*/ 33 w 38"/>
                <a:gd name="T41" fmla="*/ 32 h 54"/>
                <a:gd name="T42" fmla="*/ 32 w 38"/>
                <a:gd name="T43" fmla="*/ 29 h 54"/>
                <a:gd name="T44" fmla="*/ 32 w 38"/>
                <a:gd name="T45" fmla="*/ 28 h 54"/>
                <a:gd name="T46" fmla="*/ 29 w 38"/>
                <a:gd name="T47" fmla="*/ 29 h 54"/>
                <a:gd name="T48" fmla="*/ 28 w 38"/>
                <a:gd name="T49" fmla="*/ 29 h 54"/>
                <a:gd name="T50" fmla="*/ 26 w 38"/>
                <a:gd name="T51" fmla="*/ 28 h 54"/>
                <a:gd name="T52" fmla="*/ 25 w 38"/>
                <a:gd name="T53" fmla="*/ 27 h 54"/>
                <a:gd name="T54" fmla="*/ 24 w 38"/>
                <a:gd name="T55" fmla="*/ 24 h 54"/>
                <a:gd name="T56" fmla="*/ 23 w 38"/>
                <a:gd name="T57" fmla="*/ 24 h 54"/>
                <a:gd name="T58" fmla="*/ 23 w 38"/>
                <a:gd name="T59" fmla="*/ 20 h 54"/>
                <a:gd name="T60" fmla="*/ 24 w 38"/>
                <a:gd name="T61" fmla="*/ 19 h 54"/>
                <a:gd name="T62" fmla="*/ 25 w 38"/>
                <a:gd name="T63" fmla="*/ 16 h 54"/>
                <a:gd name="T64" fmla="*/ 26 w 38"/>
                <a:gd name="T65" fmla="*/ 14 h 54"/>
                <a:gd name="T66" fmla="*/ 30 w 38"/>
                <a:gd name="T67" fmla="*/ 12 h 54"/>
                <a:gd name="T68" fmla="*/ 32 w 38"/>
                <a:gd name="T69" fmla="*/ 11 h 54"/>
                <a:gd name="T70" fmla="*/ 33 w 38"/>
                <a:gd name="T71" fmla="*/ 12 h 54"/>
                <a:gd name="T72" fmla="*/ 32 w 38"/>
                <a:gd name="T73" fmla="*/ 11 h 54"/>
                <a:gd name="T74" fmla="*/ 33 w 38"/>
                <a:gd name="T75" fmla="*/ 8 h 54"/>
                <a:gd name="T76" fmla="*/ 31 w 38"/>
                <a:gd name="T77" fmla="*/ 6 h 54"/>
                <a:gd name="T78" fmla="*/ 29 w 38"/>
                <a:gd name="T79" fmla="*/ 7 h 54"/>
                <a:gd name="T80" fmla="*/ 26 w 38"/>
                <a:gd name="T81" fmla="*/ 7 h 54"/>
                <a:gd name="T82" fmla="*/ 24 w 38"/>
                <a:gd name="T83" fmla="*/ 6 h 54"/>
                <a:gd name="T84" fmla="*/ 23 w 38"/>
                <a:gd name="T85" fmla="*/ 4 h 54"/>
                <a:gd name="T86" fmla="*/ 21 w 38"/>
                <a:gd name="T87" fmla="*/ 3 h 54"/>
                <a:gd name="T88" fmla="*/ 20 w 38"/>
                <a:gd name="T89" fmla="*/ 0 h 54"/>
                <a:gd name="T90" fmla="*/ 18 w 38"/>
                <a:gd name="T91" fmla="*/ 0 h 54"/>
                <a:gd name="T92" fmla="*/ 18 w 38"/>
                <a:gd name="T93" fmla="*/ 2 h 54"/>
                <a:gd name="T94" fmla="*/ 16 w 38"/>
                <a:gd name="T95" fmla="*/ 5 h 54"/>
                <a:gd name="T96" fmla="*/ 11 w 38"/>
                <a:gd name="T97" fmla="*/ 9 h 54"/>
                <a:gd name="T98" fmla="*/ 8 w 38"/>
                <a:gd name="T99" fmla="*/ 13 h 54"/>
                <a:gd name="T100" fmla="*/ 6 w 38"/>
                <a:gd name="T101" fmla="*/ 13 h 54"/>
                <a:gd name="T102" fmla="*/ 5 w 38"/>
                <a:gd name="T103" fmla="*/ 13 h 54"/>
                <a:gd name="T104" fmla="*/ 4 w 38"/>
                <a:gd name="T105" fmla="*/ 13 h 54"/>
                <a:gd name="T106" fmla="*/ 3 w 38"/>
                <a:gd name="T107" fmla="*/ 1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 h="54">
                  <a:moveTo>
                    <a:pt x="3" y="10"/>
                  </a:moveTo>
                  <a:cubicBezTo>
                    <a:pt x="2" y="10"/>
                    <a:pt x="1" y="11"/>
                    <a:pt x="1" y="12"/>
                  </a:cubicBezTo>
                  <a:cubicBezTo>
                    <a:pt x="0" y="13"/>
                    <a:pt x="1" y="14"/>
                    <a:pt x="1" y="15"/>
                  </a:cubicBezTo>
                  <a:cubicBezTo>
                    <a:pt x="2" y="15"/>
                    <a:pt x="2" y="16"/>
                    <a:pt x="2" y="16"/>
                  </a:cubicBezTo>
                  <a:cubicBezTo>
                    <a:pt x="2" y="16"/>
                    <a:pt x="2" y="16"/>
                    <a:pt x="2" y="17"/>
                  </a:cubicBezTo>
                  <a:cubicBezTo>
                    <a:pt x="2" y="17"/>
                    <a:pt x="2" y="17"/>
                    <a:pt x="1" y="17"/>
                  </a:cubicBezTo>
                  <a:cubicBezTo>
                    <a:pt x="1" y="17"/>
                    <a:pt x="1" y="17"/>
                    <a:pt x="1" y="17"/>
                  </a:cubicBezTo>
                  <a:cubicBezTo>
                    <a:pt x="1" y="17"/>
                    <a:pt x="2" y="18"/>
                    <a:pt x="3" y="18"/>
                  </a:cubicBezTo>
                  <a:cubicBezTo>
                    <a:pt x="3" y="19"/>
                    <a:pt x="4" y="19"/>
                    <a:pt x="4" y="19"/>
                  </a:cubicBezTo>
                  <a:cubicBezTo>
                    <a:pt x="5" y="20"/>
                    <a:pt x="5" y="21"/>
                    <a:pt x="6" y="21"/>
                  </a:cubicBezTo>
                  <a:cubicBezTo>
                    <a:pt x="6" y="22"/>
                    <a:pt x="7" y="23"/>
                    <a:pt x="7" y="23"/>
                  </a:cubicBezTo>
                  <a:cubicBezTo>
                    <a:pt x="8" y="24"/>
                    <a:pt x="8" y="25"/>
                    <a:pt x="8" y="26"/>
                  </a:cubicBezTo>
                  <a:cubicBezTo>
                    <a:pt x="9" y="26"/>
                    <a:pt x="9" y="27"/>
                    <a:pt x="9" y="28"/>
                  </a:cubicBezTo>
                  <a:cubicBezTo>
                    <a:pt x="10" y="30"/>
                    <a:pt x="12" y="35"/>
                    <a:pt x="14" y="36"/>
                  </a:cubicBezTo>
                  <a:cubicBezTo>
                    <a:pt x="14" y="37"/>
                    <a:pt x="16" y="39"/>
                    <a:pt x="15" y="40"/>
                  </a:cubicBezTo>
                  <a:cubicBezTo>
                    <a:pt x="15" y="41"/>
                    <a:pt x="15" y="42"/>
                    <a:pt x="16" y="43"/>
                  </a:cubicBezTo>
                  <a:cubicBezTo>
                    <a:pt x="17" y="43"/>
                    <a:pt x="17" y="43"/>
                    <a:pt x="17" y="43"/>
                  </a:cubicBezTo>
                  <a:cubicBezTo>
                    <a:pt x="18" y="44"/>
                    <a:pt x="19" y="45"/>
                    <a:pt x="21" y="46"/>
                  </a:cubicBezTo>
                  <a:cubicBezTo>
                    <a:pt x="26" y="48"/>
                    <a:pt x="29" y="50"/>
                    <a:pt x="29" y="51"/>
                  </a:cubicBezTo>
                  <a:cubicBezTo>
                    <a:pt x="30" y="52"/>
                    <a:pt x="32" y="53"/>
                    <a:pt x="33" y="54"/>
                  </a:cubicBezTo>
                  <a:cubicBezTo>
                    <a:pt x="33" y="54"/>
                    <a:pt x="33" y="54"/>
                    <a:pt x="33" y="54"/>
                  </a:cubicBezTo>
                  <a:cubicBezTo>
                    <a:pt x="33" y="54"/>
                    <a:pt x="33" y="54"/>
                    <a:pt x="33" y="54"/>
                  </a:cubicBezTo>
                  <a:cubicBezTo>
                    <a:pt x="33" y="54"/>
                    <a:pt x="33" y="54"/>
                    <a:pt x="34" y="54"/>
                  </a:cubicBezTo>
                  <a:cubicBezTo>
                    <a:pt x="34" y="54"/>
                    <a:pt x="34" y="53"/>
                    <a:pt x="34" y="52"/>
                  </a:cubicBezTo>
                  <a:cubicBezTo>
                    <a:pt x="34" y="52"/>
                    <a:pt x="35" y="52"/>
                    <a:pt x="35" y="52"/>
                  </a:cubicBezTo>
                  <a:cubicBezTo>
                    <a:pt x="35" y="52"/>
                    <a:pt x="35" y="51"/>
                    <a:pt x="35" y="51"/>
                  </a:cubicBezTo>
                  <a:cubicBezTo>
                    <a:pt x="35" y="51"/>
                    <a:pt x="35" y="50"/>
                    <a:pt x="35" y="50"/>
                  </a:cubicBezTo>
                  <a:cubicBezTo>
                    <a:pt x="36" y="50"/>
                    <a:pt x="37" y="49"/>
                    <a:pt x="37" y="48"/>
                  </a:cubicBezTo>
                  <a:cubicBezTo>
                    <a:pt x="37" y="48"/>
                    <a:pt x="36" y="48"/>
                    <a:pt x="36" y="48"/>
                  </a:cubicBezTo>
                  <a:cubicBezTo>
                    <a:pt x="36" y="47"/>
                    <a:pt x="35" y="47"/>
                    <a:pt x="35" y="47"/>
                  </a:cubicBezTo>
                  <a:cubicBezTo>
                    <a:pt x="35" y="46"/>
                    <a:pt x="36" y="46"/>
                    <a:pt x="36" y="45"/>
                  </a:cubicBezTo>
                  <a:cubicBezTo>
                    <a:pt x="36" y="45"/>
                    <a:pt x="36" y="44"/>
                    <a:pt x="36" y="44"/>
                  </a:cubicBezTo>
                  <a:cubicBezTo>
                    <a:pt x="36" y="44"/>
                    <a:pt x="36" y="43"/>
                    <a:pt x="36" y="43"/>
                  </a:cubicBezTo>
                  <a:cubicBezTo>
                    <a:pt x="37" y="42"/>
                    <a:pt x="37" y="42"/>
                    <a:pt x="37" y="42"/>
                  </a:cubicBezTo>
                  <a:cubicBezTo>
                    <a:pt x="37" y="42"/>
                    <a:pt x="37" y="41"/>
                    <a:pt x="37" y="41"/>
                  </a:cubicBezTo>
                  <a:cubicBezTo>
                    <a:pt x="36" y="39"/>
                    <a:pt x="36" y="38"/>
                    <a:pt x="37" y="37"/>
                  </a:cubicBezTo>
                  <a:cubicBezTo>
                    <a:pt x="37" y="37"/>
                    <a:pt x="37" y="37"/>
                    <a:pt x="37" y="37"/>
                  </a:cubicBezTo>
                  <a:cubicBezTo>
                    <a:pt x="37" y="37"/>
                    <a:pt x="38" y="37"/>
                    <a:pt x="37" y="36"/>
                  </a:cubicBezTo>
                  <a:cubicBezTo>
                    <a:pt x="37" y="36"/>
                    <a:pt x="37" y="35"/>
                    <a:pt x="36" y="34"/>
                  </a:cubicBezTo>
                  <a:cubicBezTo>
                    <a:pt x="36" y="34"/>
                    <a:pt x="36" y="33"/>
                    <a:pt x="35" y="32"/>
                  </a:cubicBezTo>
                  <a:cubicBezTo>
                    <a:pt x="35" y="32"/>
                    <a:pt x="35" y="32"/>
                    <a:pt x="34" y="32"/>
                  </a:cubicBezTo>
                  <a:cubicBezTo>
                    <a:pt x="34" y="32"/>
                    <a:pt x="33" y="32"/>
                    <a:pt x="33" y="32"/>
                  </a:cubicBezTo>
                  <a:cubicBezTo>
                    <a:pt x="32" y="32"/>
                    <a:pt x="32" y="32"/>
                    <a:pt x="32" y="32"/>
                  </a:cubicBezTo>
                  <a:cubicBezTo>
                    <a:pt x="32" y="32"/>
                    <a:pt x="32" y="30"/>
                    <a:pt x="32" y="29"/>
                  </a:cubicBezTo>
                  <a:cubicBezTo>
                    <a:pt x="32" y="29"/>
                    <a:pt x="32" y="28"/>
                    <a:pt x="32" y="28"/>
                  </a:cubicBezTo>
                  <a:cubicBezTo>
                    <a:pt x="32" y="28"/>
                    <a:pt x="32" y="28"/>
                    <a:pt x="32" y="28"/>
                  </a:cubicBezTo>
                  <a:cubicBezTo>
                    <a:pt x="31" y="28"/>
                    <a:pt x="31" y="28"/>
                    <a:pt x="31" y="29"/>
                  </a:cubicBezTo>
                  <a:cubicBezTo>
                    <a:pt x="31" y="29"/>
                    <a:pt x="30" y="29"/>
                    <a:pt x="29" y="29"/>
                  </a:cubicBezTo>
                  <a:cubicBezTo>
                    <a:pt x="29" y="29"/>
                    <a:pt x="29" y="29"/>
                    <a:pt x="29" y="29"/>
                  </a:cubicBezTo>
                  <a:cubicBezTo>
                    <a:pt x="28" y="29"/>
                    <a:pt x="28" y="29"/>
                    <a:pt x="28" y="29"/>
                  </a:cubicBezTo>
                  <a:cubicBezTo>
                    <a:pt x="27" y="29"/>
                    <a:pt x="26" y="28"/>
                    <a:pt x="26" y="28"/>
                  </a:cubicBezTo>
                  <a:cubicBezTo>
                    <a:pt x="26" y="28"/>
                    <a:pt x="26" y="28"/>
                    <a:pt x="26" y="28"/>
                  </a:cubicBezTo>
                  <a:cubicBezTo>
                    <a:pt x="26" y="28"/>
                    <a:pt x="26" y="28"/>
                    <a:pt x="26" y="28"/>
                  </a:cubicBezTo>
                  <a:cubicBezTo>
                    <a:pt x="25" y="28"/>
                    <a:pt x="25" y="27"/>
                    <a:pt x="25" y="27"/>
                  </a:cubicBezTo>
                  <a:cubicBezTo>
                    <a:pt x="24" y="27"/>
                    <a:pt x="24" y="27"/>
                    <a:pt x="24" y="26"/>
                  </a:cubicBezTo>
                  <a:cubicBezTo>
                    <a:pt x="24" y="26"/>
                    <a:pt x="24" y="25"/>
                    <a:pt x="24" y="24"/>
                  </a:cubicBezTo>
                  <a:cubicBezTo>
                    <a:pt x="23" y="24"/>
                    <a:pt x="23" y="24"/>
                    <a:pt x="23" y="24"/>
                  </a:cubicBezTo>
                  <a:cubicBezTo>
                    <a:pt x="23" y="24"/>
                    <a:pt x="23" y="24"/>
                    <a:pt x="23" y="24"/>
                  </a:cubicBezTo>
                  <a:cubicBezTo>
                    <a:pt x="22" y="23"/>
                    <a:pt x="22" y="22"/>
                    <a:pt x="22" y="21"/>
                  </a:cubicBezTo>
                  <a:cubicBezTo>
                    <a:pt x="23" y="21"/>
                    <a:pt x="23" y="21"/>
                    <a:pt x="23" y="20"/>
                  </a:cubicBezTo>
                  <a:cubicBezTo>
                    <a:pt x="22" y="20"/>
                    <a:pt x="22" y="20"/>
                    <a:pt x="23" y="19"/>
                  </a:cubicBezTo>
                  <a:cubicBezTo>
                    <a:pt x="23" y="19"/>
                    <a:pt x="23" y="19"/>
                    <a:pt x="24" y="19"/>
                  </a:cubicBezTo>
                  <a:cubicBezTo>
                    <a:pt x="24" y="18"/>
                    <a:pt x="24" y="18"/>
                    <a:pt x="24" y="18"/>
                  </a:cubicBezTo>
                  <a:cubicBezTo>
                    <a:pt x="24" y="17"/>
                    <a:pt x="24" y="17"/>
                    <a:pt x="25" y="16"/>
                  </a:cubicBezTo>
                  <a:cubicBezTo>
                    <a:pt x="25" y="16"/>
                    <a:pt x="25" y="15"/>
                    <a:pt x="25" y="15"/>
                  </a:cubicBezTo>
                  <a:cubicBezTo>
                    <a:pt x="25" y="14"/>
                    <a:pt x="26" y="14"/>
                    <a:pt x="26" y="14"/>
                  </a:cubicBezTo>
                  <a:cubicBezTo>
                    <a:pt x="27" y="14"/>
                    <a:pt x="27" y="14"/>
                    <a:pt x="28" y="13"/>
                  </a:cubicBezTo>
                  <a:cubicBezTo>
                    <a:pt x="28" y="13"/>
                    <a:pt x="29" y="13"/>
                    <a:pt x="30" y="12"/>
                  </a:cubicBezTo>
                  <a:cubicBezTo>
                    <a:pt x="30" y="12"/>
                    <a:pt x="31" y="12"/>
                    <a:pt x="31" y="12"/>
                  </a:cubicBezTo>
                  <a:cubicBezTo>
                    <a:pt x="32" y="12"/>
                    <a:pt x="32" y="11"/>
                    <a:pt x="32" y="11"/>
                  </a:cubicBezTo>
                  <a:cubicBezTo>
                    <a:pt x="33" y="11"/>
                    <a:pt x="33" y="12"/>
                    <a:pt x="33" y="12"/>
                  </a:cubicBezTo>
                  <a:cubicBezTo>
                    <a:pt x="33" y="12"/>
                    <a:pt x="33" y="12"/>
                    <a:pt x="33" y="12"/>
                  </a:cubicBezTo>
                  <a:cubicBezTo>
                    <a:pt x="33" y="11"/>
                    <a:pt x="33" y="11"/>
                    <a:pt x="33" y="11"/>
                  </a:cubicBezTo>
                  <a:cubicBezTo>
                    <a:pt x="32" y="11"/>
                    <a:pt x="32" y="11"/>
                    <a:pt x="32" y="11"/>
                  </a:cubicBezTo>
                  <a:cubicBezTo>
                    <a:pt x="32" y="10"/>
                    <a:pt x="32" y="9"/>
                    <a:pt x="33" y="9"/>
                  </a:cubicBezTo>
                  <a:cubicBezTo>
                    <a:pt x="33" y="8"/>
                    <a:pt x="33" y="8"/>
                    <a:pt x="33" y="8"/>
                  </a:cubicBezTo>
                  <a:cubicBezTo>
                    <a:pt x="33" y="8"/>
                    <a:pt x="33" y="8"/>
                    <a:pt x="33" y="8"/>
                  </a:cubicBezTo>
                  <a:cubicBezTo>
                    <a:pt x="33" y="8"/>
                    <a:pt x="33" y="7"/>
                    <a:pt x="31" y="6"/>
                  </a:cubicBezTo>
                  <a:cubicBezTo>
                    <a:pt x="31" y="6"/>
                    <a:pt x="31" y="6"/>
                    <a:pt x="31" y="7"/>
                  </a:cubicBezTo>
                  <a:cubicBezTo>
                    <a:pt x="30" y="7"/>
                    <a:pt x="30" y="7"/>
                    <a:pt x="29" y="7"/>
                  </a:cubicBezTo>
                  <a:cubicBezTo>
                    <a:pt x="29" y="6"/>
                    <a:pt x="28" y="6"/>
                    <a:pt x="28" y="7"/>
                  </a:cubicBezTo>
                  <a:cubicBezTo>
                    <a:pt x="28" y="7"/>
                    <a:pt x="27" y="7"/>
                    <a:pt x="26" y="7"/>
                  </a:cubicBezTo>
                  <a:cubicBezTo>
                    <a:pt x="25" y="7"/>
                    <a:pt x="25" y="7"/>
                    <a:pt x="24" y="7"/>
                  </a:cubicBezTo>
                  <a:cubicBezTo>
                    <a:pt x="24" y="7"/>
                    <a:pt x="24" y="6"/>
                    <a:pt x="24" y="6"/>
                  </a:cubicBezTo>
                  <a:cubicBezTo>
                    <a:pt x="24" y="6"/>
                    <a:pt x="24" y="6"/>
                    <a:pt x="24" y="5"/>
                  </a:cubicBezTo>
                  <a:cubicBezTo>
                    <a:pt x="23" y="5"/>
                    <a:pt x="23" y="5"/>
                    <a:pt x="23" y="4"/>
                  </a:cubicBezTo>
                  <a:cubicBezTo>
                    <a:pt x="23" y="4"/>
                    <a:pt x="23" y="4"/>
                    <a:pt x="23" y="4"/>
                  </a:cubicBezTo>
                  <a:cubicBezTo>
                    <a:pt x="22" y="3"/>
                    <a:pt x="22" y="3"/>
                    <a:pt x="21" y="3"/>
                  </a:cubicBezTo>
                  <a:cubicBezTo>
                    <a:pt x="21" y="3"/>
                    <a:pt x="20" y="2"/>
                    <a:pt x="20" y="1"/>
                  </a:cubicBezTo>
                  <a:cubicBezTo>
                    <a:pt x="20" y="1"/>
                    <a:pt x="20" y="0"/>
                    <a:pt x="20" y="0"/>
                  </a:cubicBezTo>
                  <a:cubicBezTo>
                    <a:pt x="20" y="0"/>
                    <a:pt x="19" y="0"/>
                    <a:pt x="19" y="0"/>
                  </a:cubicBezTo>
                  <a:cubicBezTo>
                    <a:pt x="19" y="0"/>
                    <a:pt x="18" y="0"/>
                    <a:pt x="18" y="0"/>
                  </a:cubicBezTo>
                  <a:cubicBezTo>
                    <a:pt x="18" y="1"/>
                    <a:pt x="18" y="1"/>
                    <a:pt x="18" y="2"/>
                  </a:cubicBezTo>
                  <a:cubicBezTo>
                    <a:pt x="18" y="2"/>
                    <a:pt x="18" y="2"/>
                    <a:pt x="18" y="2"/>
                  </a:cubicBezTo>
                  <a:cubicBezTo>
                    <a:pt x="18" y="3"/>
                    <a:pt x="18" y="3"/>
                    <a:pt x="18" y="3"/>
                  </a:cubicBezTo>
                  <a:cubicBezTo>
                    <a:pt x="17" y="4"/>
                    <a:pt x="17" y="4"/>
                    <a:pt x="16" y="5"/>
                  </a:cubicBezTo>
                  <a:cubicBezTo>
                    <a:pt x="15" y="7"/>
                    <a:pt x="13" y="8"/>
                    <a:pt x="11" y="8"/>
                  </a:cubicBezTo>
                  <a:cubicBezTo>
                    <a:pt x="11" y="8"/>
                    <a:pt x="11" y="8"/>
                    <a:pt x="11" y="9"/>
                  </a:cubicBezTo>
                  <a:cubicBezTo>
                    <a:pt x="10" y="9"/>
                    <a:pt x="9" y="10"/>
                    <a:pt x="9" y="12"/>
                  </a:cubicBezTo>
                  <a:cubicBezTo>
                    <a:pt x="8" y="12"/>
                    <a:pt x="8" y="13"/>
                    <a:pt x="8" y="13"/>
                  </a:cubicBezTo>
                  <a:cubicBezTo>
                    <a:pt x="8" y="14"/>
                    <a:pt x="7" y="14"/>
                    <a:pt x="7" y="14"/>
                  </a:cubicBezTo>
                  <a:cubicBezTo>
                    <a:pt x="7" y="14"/>
                    <a:pt x="6" y="14"/>
                    <a:pt x="6" y="13"/>
                  </a:cubicBezTo>
                  <a:cubicBezTo>
                    <a:pt x="5" y="13"/>
                    <a:pt x="5" y="13"/>
                    <a:pt x="5" y="13"/>
                  </a:cubicBezTo>
                  <a:cubicBezTo>
                    <a:pt x="5" y="13"/>
                    <a:pt x="5" y="13"/>
                    <a:pt x="5" y="13"/>
                  </a:cubicBezTo>
                  <a:cubicBezTo>
                    <a:pt x="5" y="13"/>
                    <a:pt x="4" y="13"/>
                    <a:pt x="4" y="13"/>
                  </a:cubicBezTo>
                  <a:cubicBezTo>
                    <a:pt x="4" y="13"/>
                    <a:pt x="4" y="13"/>
                    <a:pt x="4" y="13"/>
                  </a:cubicBezTo>
                  <a:cubicBezTo>
                    <a:pt x="3" y="12"/>
                    <a:pt x="3" y="12"/>
                    <a:pt x="3" y="11"/>
                  </a:cubicBezTo>
                  <a:cubicBezTo>
                    <a:pt x="3" y="11"/>
                    <a:pt x="3" y="11"/>
                    <a:pt x="3" y="11"/>
                  </a:cubicBezTo>
                  <a:cubicBezTo>
                    <a:pt x="4" y="11"/>
                    <a:pt x="3" y="10"/>
                    <a:pt x="3" y="10"/>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1" name="Freeform 229">
              <a:extLst>
                <a:ext uri="{FF2B5EF4-FFF2-40B4-BE49-F238E27FC236}">
                  <a16:creationId xmlns:a16="http://schemas.microsoft.com/office/drawing/2014/main" id="{17AB82F7-3E7A-48E4-B883-323D5C3207A0}"/>
                </a:ext>
              </a:extLst>
            </p:cNvPr>
            <p:cNvSpPr>
              <a:spLocks/>
            </p:cNvSpPr>
            <p:nvPr userDrawn="1"/>
          </p:nvSpPr>
          <p:spPr bwMode="auto">
            <a:xfrm>
              <a:off x="2214" y="2853"/>
              <a:ext cx="228" cy="326"/>
            </a:xfrm>
            <a:custGeom>
              <a:avLst/>
              <a:gdLst>
                <a:gd name="T0" fmla="*/ 1 w 38"/>
                <a:gd name="T1" fmla="*/ 12 h 54"/>
                <a:gd name="T2" fmla="*/ 2 w 38"/>
                <a:gd name="T3" fmla="*/ 16 h 54"/>
                <a:gd name="T4" fmla="*/ 1 w 38"/>
                <a:gd name="T5" fmla="*/ 17 h 54"/>
                <a:gd name="T6" fmla="*/ 3 w 38"/>
                <a:gd name="T7" fmla="*/ 18 h 54"/>
                <a:gd name="T8" fmla="*/ 6 w 38"/>
                <a:gd name="T9" fmla="*/ 21 h 54"/>
                <a:gd name="T10" fmla="*/ 8 w 38"/>
                <a:gd name="T11" fmla="*/ 26 h 54"/>
                <a:gd name="T12" fmla="*/ 14 w 38"/>
                <a:gd name="T13" fmla="*/ 36 h 54"/>
                <a:gd name="T14" fmla="*/ 16 w 38"/>
                <a:gd name="T15" fmla="*/ 43 h 54"/>
                <a:gd name="T16" fmla="*/ 21 w 38"/>
                <a:gd name="T17" fmla="*/ 46 h 54"/>
                <a:gd name="T18" fmla="*/ 33 w 38"/>
                <a:gd name="T19" fmla="*/ 54 h 54"/>
                <a:gd name="T20" fmla="*/ 33 w 38"/>
                <a:gd name="T21" fmla="*/ 54 h 54"/>
                <a:gd name="T22" fmla="*/ 34 w 38"/>
                <a:gd name="T23" fmla="*/ 52 h 54"/>
                <a:gd name="T24" fmla="*/ 35 w 38"/>
                <a:gd name="T25" fmla="*/ 51 h 54"/>
                <a:gd name="T26" fmla="*/ 37 w 38"/>
                <a:gd name="T27" fmla="*/ 48 h 54"/>
                <a:gd name="T28" fmla="*/ 35 w 38"/>
                <a:gd name="T29" fmla="*/ 47 h 54"/>
                <a:gd name="T30" fmla="*/ 36 w 38"/>
                <a:gd name="T31" fmla="*/ 44 h 54"/>
                <a:gd name="T32" fmla="*/ 37 w 38"/>
                <a:gd name="T33" fmla="*/ 42 h 54"/>
                <a:gd name="T34" fmla="*/ 37 w 38"/>
                <a:gd name="T35" fmla="*/ 37 h 54"/>
                <a:gd name="T36" fmla="*/ 37 w 38"/>
                <a:gd name="T37" fmla="*/ 36 h 54"/>
                <a:gd name="T38" fmla="*/ 35 w 38"/>
                <a:gd name="T39" fmla="*/ 32 h 54"/>
                <a:gd name="T40" fmla="*/ 33 w 38"/>
                <a:gd name="T41" fmla="*/ 32 h 54"/>
                <a:gd name="T42" fmla="*/ 32 w 38"/>
                <a:gd name="T43" fmla="*/ 29 h 54"/>
                <a:gd name="T44" fmla="*/ 32 w 38"/>
                <a:gd name="T45" fmla="*/ 28 h 54"/>
                <a:gd name="T46" fmla="*/ 29 w 38"/>
                <a:gd name="T47" fmla="*/ 29 h 54"/>
                <a:gd name="T48" fmla="*/ 28 w 38"/>
                <a:gd name="T49" fmla="*/ 29 h 54"/>
                <a:gd name="T50" fmla="*/ 26 w 38"/>
                <a:gd name="T51" fmla="*/ 28 h 54"/>
                <a:gd name="T52" fmla="*/ 25 w 38"/>
                <a:gd name="T53" fmla="*/ 27 h 54"/>
                <a:gd name="T54" fmla="*/ 24 w 38"/>
                <a:gd name="T55" fmla="*/ 24 h 54"/>
                <a:gd name="T56" fmla="*/ 23 w 38"/>
                <a:gd name="T57" fmla="*/ 24 h 54"/>
                <a:gd name="T58" fmla="*/ 23 w 38"/>
                <a:gd name="T59" fmla="*/ 20 h 54"/>
                <a:gd name="T60" fmla="*/ 24 w 38"/>
                <a:gd name="T61" fmla="*/ 19 h 54"/>
                <a:gd name="T62" fmla="*/ 25 w 38"/>
                <a:gd name="T63" fmla="*/ 16 h 54"/>
                <a:gd name="T64" fmla="*/ 26 w 38"/>
                <a:gd name="T65" fmla="*/ 14 h 54"/>
                <a:gd name="T66" fmla="*/ 30 w 38"/>
                <a:gd name="T67" fmla="*/ 12 h 54"/>
                <a:gd name="T68" fmla="*/ 32 w 38"/>
                <a:gd name="T69" fmla="*/ 11 h 54"/>
                <a:gd name="T70" fmla="*/ 33 w 38"/>
                <a:gd name="T71" fmla="*/ 12 h 54"/>
                <a:gd name="T72" fmla="*/ 32 w 38"/>
                <a:gd name="T73" fmla="*/ 11 h 54"/>
                <a:gd name="T74" fmla="*/ 33 w 38"/>
                <a:gd name="T75" fmla="*/ 8 h 54"/>
                <a:gd name="T76" fmla="*/ 31 w 38"/>
                <a:gd name="T77" fmla="*/ 6 h 54"/>
                <a:gd name="T78" fmla="*/ 29 w 38"/>
                <a:gd name="T79" fmla="*/ 7 h 54"/>
                <a:gd name="T80" fmla="*/ 26 w 38"/>
                <a:gd name="T81" fmla="*/ 7 h 54"/>
                <a:gd name="T82" fmla="*/ 24 w 38"/>
                <a:gd name="T83" fmla="*/ 6 h 54"/>
                <a:gd name="T84" fmla="*/ 23 w 38"/>
                <a:gd name="T85" fmla="*/ 4 h 54"/>
                <a:gd name="T86" fmla="*/ 21 w 38"/>
                <a:gd name="T87" fmla="*/ 3 h 54"/>
                <a:gd name="T88" fmla="*/ 20 w 38"/>
                <a:gd name="T89" fmla="*/ 0 h 54"/>
                <a:gd name="T90" fmla="*/ 18 w 38"/>
                <a:gd name="T91" fmla="*/ 0 h 54"/>
                <a:gd name="T92" fmla="*/ 18 w 38"/>
                <a:gd name="T93" fmla="*/ 2 h 54"/>
                <a:gd name="T94" fmla="*/ 16 w 38"/>
                <a:gd name="T95" fmla="*/ 5 h 54"/>
                <a:gd name="T96" fmla="*/ 11 w 38"/>
                <a:gd name="T97" fmla="*/ 9 h 54"/>
                <a:gd name="T98" fmla="*/ 8 w 38"/>
                <a:gd name="T99" fmla="*/ 13 h 54"/>
                <a:gd name="T100" fmla="*/ 6 w 38"/>
                <a:gd name="T101" fmla="*/ 13 h 54"/>
                <a:gd name="T102" fmla="*/ 5 w 38"/>
                <a:gd name="T103" fmla="*/ 13 h 54"/>
                <a:gd name="T104" fmla="*/ 4 w 38"/>
                <a:gd name="T105" fmla="*/ 13 h 54"/>
                <a:gd name="T106" fmla="*/ 3 w 38"/>
                <a:gd name="T107" fmla="*/ 1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 h="54">
                  <a:moveTo>
                    <a:pt x="3" y="10"/>
                  </a:moveTo>
                  <a:cubicBezTo>
                    <a:pt x="2" y="10"/>
                    <a:pt x="1" y="11"/>
                    <a:pt x="1" y="12"/>
                  </a:cubicBezTo>
                  <a:cubicBezTo>
                    <a:pt x="0" y="13"/>
                    <a:pt x="1" y="14"/>
                    <a:pt x="1" y="15"/>
                  </a:cubicBezTo>
                  <a:cubicBezTo>
                    <a:pt x="2" y="15"/>
                    <a:pt x="2" y="16"/>
                    <a:pt x="2" y="16"/>
                  </a:cubicBezTo>
                  <a:cubicBezTo>
                    <a:pt x="2" y="16"/>
                    <a:pt x="2" y="16"/>
                    <a:pt x="2" y="17"/>
                  </a:cubicBezTo>
                  <a:cubicBezTo>
                    <a:pt x="2" y="17"/>
                    <a:pt x="2" y="17"/>
                    <a:pt x="1" y="17"/>
                  </a:cubicBezTo>
                  <a:cubicBezTo>
                    <a:pt x="1" y="17"/>
                    <a:pt x="1" y="17"/>
                    <a:pt x="1" y="17"/>
                  </a:cubicBezTo>
                  <a:cubicBezTo>
                    <a:pt x="1" y="17"/>
                    <a:pt x="2" y="18"/>
                    <a:pt x="3" y="18"/>
                  </a:cubicBezTo>
                  <a:cubicBezTo>
                    <a:pt x="3" y="19"/>
                    <a:pt x="4" y="19"/>
                    <a:pt x="4" y="19"/>
                  </a:cubicBezTo>
                  <a:cubicBezTo>
                    <a:pt x="5" y="20"/>
                    <a:pt x="5" y="21"/>
                    <a:pt x="6" y="21"/>
                  </a:cubicBezTo>
                  <a:cubicBezTo>
                    <a:pt x="6" y="22"/>
                    <a:pt x="7" y="23"/>
                    <a:pt x="7" y="23"/>
                  </a:cubicBezTo>
                  <a:cubicBezTo>
                    <a:pt x="8" y="24"/>
                    <a:pt x="8" y="25"/>
                    <a:pt x="8" y="26"/>
                  </a:cubicBezTo>
                  <a:cubicBezTo>
                    <a:pt x="9" y="26"/>
                    <a:pt x="9" y="27"/>
                    <a:pt x="9" y="28"/>
                  </a:cubicBezTo>
                  <a:cubicBezTo>
                    <a:pt x="10" y="30"/>
                    <a:pt x="12" y="35"/>
                    <a:pt x="14" y="36"/>
                  </a:cubicBezTo>
                  <a:cubicBezTo>
                    <a:pt x="14" y="37"/>
                    <a:pt x="16" y="39"/>
                    <a:pt x="15" y="40"/>
                  </a:cubicBezTo>
                  <a:cubicBezTo>
                    <a:pt x="15" y="41"/>
                    <a:pt x="15" y="42"/>
                    <a:pt x="16" y="43"/>
                  </a:cubicBezTo>
                  <a:cubicBezTo>
                    <a:pt x="17" y="43"/>
                    <a:pt x="17" y="43"/>
                    <a:pt x="17" y="43"/>
                  </a:cubicBezTo>
                  <a:cubicBezTo>
                    <a:pt x="18" y="44"/>
                    <a:pt x="19" y="45"/>
                    <a:pt x="21" y="46"/>
                  </a:cubicBezTo>
                  <a:cubicBezTo>
                    <a:pt x="26" y="48"/>
                    <a:pt x="29" y="50"/>
                    <a:pt x="29" y="51"/>
                  </a:cubicBezTo>
                  <a:cubicBezTo>
                    <a:pt x="30" y="52"/>
                    <a:pt x="32" y="53"/>
                    <a:pt x="33" y="54"/>
                  </a:cubicBezTo>
                  <a:cubicBezTo>
                    <a:pt x="33" y="54"/>
                    <a:pt x="33" y="54"/>
                    <a:pt x="33" y="54"/>
                  </a:cubicBezTo>
                  <a:cubicBezTo>
                    <a:pt x="33" y="54"/>
                    <a:pt x="33" y="54"/>
                    <a:pt x="33" y="54"/>
                  </a:cubicBezTo>
                  <a:cubicBezTo>
                    <a:pt x="33" y="54"/>
                    <a:pt x="33" y="54"/>
                    <a:pt x="34" y="54"/>
                  </a:cubicBezTo>
                  <a:cubicBezTo>
                    <a:pt x="34" y="54"/>
                    <a:pt x="34" y="53"/>
                    <a:pt x="34" y="52"/>
                  </a:cubicBezTo>
                  <a:cubicBezTo>
                    <a:pt x="34" y="52"/>
                    <a:pt x="35" y="52"/>
                    <a:pt x="35" y="52"/>
                  </a:cubicBezTo>
                  <a:cubicBezTo>
                    <a:pt x="35" y="52"/>
                    <a:pt x="35" y="51"/>
                    <a:pt x="35" y="51"/>
                  </a:cubicBezTo>
                  <a:cubicBezTo>
                    <a:pt x="35" y="51"/>
                    <a:pt x="35" y="50"/>
                    <a:pt x="35" y="50"/>
                  </a:cubicBezTo>
                  <a:cubicBezTo>
                    <a:pt x="36" y="50"/>
                    <a:pt x="37" y="49"/>
                    <a:pt x="37" y="48"/>
                  </a:cubicBezTo>
                  <a:cubicBezTo>
                    <a:pt x="37" y="48"/>
                    <a:pt x="36" y="48"/>
                    <a:pt x="36" y="48"/>
                  </a:cubicBezTo>
                  <a:cubicBezTo>
                    <a:pt x="36" y="47"/>
                    <a:pt x="35" y="47"/>
                    <a:pt x="35" y="47"/>
                  </a:cubicBezTo>
                  <a:cubicBezTo>
                    <a:pt x="35" y="46"/>
                    <a:pt x="36" y="46"/>
                    <a:pt x="36" y="45"/>
                  </a:cubicBezTo>
                  <a:cubicBezTo>
                    <a:pt x="36" y="45"/>
                    <a:pt x="36" y="44"/>
                    <a:pt x="36" y="44"/>
                  </a:cubicBezTo>
                  <a:cubicBezTo>
                    <a:pt x="36" y="44"/>
                    <a:pt x="36" y="43"/>
                    <a:pt x="36" y="43"/>
                  </a:cubicBezTo>
                  <a:cubicBezTo>
                    <a:pt x="37" y="42"/>
                    <a:pt x="37" y="42"/>
                    <a:pt x="37" y="42"/>
                  </a:cubicBezTo>
                  <a:cubicBezTo>
                    <a:pt x="37" y="42"/>
                    <a:pt x="37" y="41"/>
                    <a:pt x="37" y="41"/>
                  </a:cubicBezTo>
                  <a:cubicBezTo>
                    <a:pt x="36" y="39"/>
                    <a:pt x="36" y="38"/>
                    <a:pt x="37" y="37"/>
                  </a:cubicBezTo>
                  <a:cubicBezTo>
                    <a:pt x="37" y="37"/>
                    <a:pt x="37" y="37"/>
                    <a:pt x="37" y="37"/>
                  </a:cubicBezTo>
                  <a:cubicBezTo>
                    <a:pt x="37" y="37"/>
                    <a:pt x="38" y="37"/>
                    <a:pt x="37" y="36"/>
                  </a:cubicBezTo>
                  <a:cubicBezTo>
                    <a:pt x="37" y="36"/>
                    <a:pt x="37" y="35"/>
                    <a:pt x="36" y="34"/>
                  </a:cubicBezTo>
                  <a:cubicBezTo>
                    <a:pt x="36" y="34"/>
                    <a:pt x="36" y="33"/>
                    <a:pt x="35" y="32"/>
                  </a:cubicBezTo>
                  <a:cubicBezTo>
                    <a:pt x="35" y="32"/>
                    <a:pt x="35" y="32"/>
                    <a:pt x="34" y="32"/>
                  </a:cubicBezTo>
                  <a:cubicBezTo>
                    <a:pt x="34" y="32"/>
                    <a:pt x="33" y="32"/>
                    <a:pt x="33" y="32"/>
                  </a:cubicBezTo>
                  <a:cubicBezTo>
                    <a:pt x="32" y="32"/>
                    <a:pt x="32" y="32"/>
                    <a:pt x="32" y="32"/>
                  </a:cubicBezTo>
                  <a:cubicBezTo>
                    <a:pt x="32" y="32"/>
                    <a:pt x="32" y="30"/>
                    <a:pt x="32" y="29"/>
                  </a:cubicBezTo>
                  <a:cubicBezTo>
                    <a:pt x="32" y="29"/>
                    <a:pt x="32" y="28"/>
                    <a:pt x="32" y="28"/>
                  </a:cubicBezTo>
                  <a:cubicBezTo>
                    <a:pt x="32" y="28"/>
                    <a:pt x="32" y="28"/>
                    <a:pt x="32" y="28"/>
                  </a:cubicBezTo>
                  <a:cubicBezTo>
                    <a:pt x="31" y="28"/>
                    <a:pt x="31" y="28"/>
                    <a:pt x="31" y="29"/>
                  </a:cubicBezTo>
                  <a:cubicBezTo>
                    <a:pt x="31" y="29"/>
                    <a:pt x="30" y="29"/>
                    <a:pt x="29" y="29"/>
                  </a:cubicBezTo>
                  <a:cubicBezTo>
                    <a:pt x="29" y="29"/>
                    <a:pt x="29" y="29"/>
                    <a:pt x="29" y="29"/>
                  </a:cubicBezTo>
                  <a:cubicBezTo>
                    <a:pt x="28" y="29"/>
                    <a:pt x="28" y="29"/>
                    <a:pt x="28" y="29"/>
                  </a:cubicBezTo>
                  <a:cubicBezTo>
                    <a:pt x="27" y="29"/>
                    <a:pt x="26" y="28"/>
                    <a:pt x="26" y="28"/>
                  </a:cubicBezTo>
                  <a:cubicBezTo>
                    <a:pt x="26" y="28"/>
                    <a:pt x="26" y="28"/>
                    <a:pt x="26" y="28"/>
                  </a:cubicBezTo>
                  <a:cubicBezTo>
                    <a:pt x="26" y="28"/>
                    <a:pt x="26" y="28"/>
                    <a:pt x="26" y="28"/>
                  </a:cubicBezTo>
                  <a:cubicBezTo>
                    <a:pt x="25" y="28"/>
                    <a:pt x="25" y="27"/>
                    <a:pt x="25" y="27"/>
                  </a:cubicBezTo>
                  <a:cubicBezTo>
                    <a:pt x="24" y="27"/>
                    <a:pt x="24" y="27"/>
                    <a:pt x="24" y="26"/>
                  </a:cubicBezTo>
                  <a:cubicBezTo>
                    <a:pt x="24" y="26"/>
                    <a:pt x="24" y="25"/>
                    <a:pt x="24" y="24"/>
                  </a:cubicBezTo>
                  <a:cubicBezTo>
                    <a:pt x="23" y="24"/>
                    <a:pt x="23" y="24"/>
                    <a:pt x="23" y="24"/>
                  </a:cubicBezTo>
                  <a:cubicBezTo>
                    <a:pt x="23" y="24"/>
                    <a:pt x="23" y="24"/>
                    <a:pt x="23" y="24"/>
                  </a:cubicBezTo>
                  <a:cubicBezTo>
                    <a:pt x="22" y="23"/>
                    <a:pt x="22" y="22"/>
                    <a:pt x="22" y="21"/>
                  </a:cubicBezTo>
                  <a:cubicBezTo>
                    <a:pt x="23" y="21"/>
                    <a:pt x="23" y="21"/>
                    <a:pt x="23" y="20"/>
                  </a:cubicBezTo>
                  <a:cubicBezTo>
                    <a:pt x="22" y="20"/>
                    <a:pt x="22" y="20"/>
                    <a:pt x="23" y="19"/>
                  </a:cubicBezTo>
                  <a:cubicBezTo>
                    <a:pt x="23" y="19"/>
                    <a:pt x="23" y="19"/>
                    <a:pt x="24" y="19"/>
                  </a:cubicBezTo>
                  <a:cubicBezTo>
                    <a:pt x="24" y="18"/>
                    <a:pt x="24" y="18"/>
                    <a:pt x="24" y="18"/>
                  </a:cubicBezTo>
                  <a:cubicBezTo>
                    <a:pt x="24" y="17"/>
                    <a:pt x="24" y="17"/>
                    <a:pt x="25" y="16"/>
                  </a:cubicBezTo>
                  <a:cubicBezTo>
                    <a:pt x="25" y="16"/>
                    <a:pt x="25" y="15"/>
                    <a:pt x="25" y="15"/>
                  </a:cubicBezTo>
                  <a:cubicBezTo>
                    <a:pt x="25" y="14"/>
                    <a:pt x="26" y="14"/>
                    <a:pt x="26" y="14"/>
                  </a:cubicBezTo>
                  <a:cubicBezTo>
                    <a:pt x="27" y="14"/>
                    <a:pt x="27" y="14"/>
                    <a:pt x="28" y="13"/>
                  </a:cubicBezTo>
                  <a:cubicBezTo>
                    <a:pt x="28" y="13"/>
                    <a:pt x="29" y="13"/>
                    <a:pt x="30" y="12"/>
                  </a:cubicBezTo>
                  <a:cubicBezTo>
                    <a:pt x="30" y="12"/>
                    <a:pt x="31" y="12"/>
                    <a:pt x="31" y="12"/>
                  </a:cubicBezTo>
                  <a:cubicBezTo>
                    <a:pt x="32" y="12"/>
                    <a:pt x="32" y="11"/>
                    <a:pt x="32" y="11"/>
                  </a:cubicBezTo>
                  <a:cubicBezTo>
                    <a:pt x="33" y="11"/>
                    <a:pt x="33" y="12"/>
                    <a:pt x="33" y="12"/>
                  </a:cubicBezTo>
                  <a:cubicBezTo>
                    <a:pt x="33" y="12"/>
                    <a:pt x="33" y="12"/>
                    <a:pt x="33" y="12"/>
                  </a:cubicBezTo>
                  <a:cubicBezTo>
                    <a:pt x="33" y="11"/>
                    <a:pt x="33" y="11"/>
                    <a:pt x="33" y="11"/>
                  </a:cubicBezTo>
                  <a:cubicBezTo>
                    <a:pt x="32" y="11"/>
                    <a:pt x="32" y="11"/>
                    <a:pt x="32" y="11"/>
                  </a:cubicBezTo>
                  <a:cubicBezTo>
                    <a:pt x="32" y="10"/>
                    <a:pt x="32" y="9"/>
                    <a:pt x="33" y="9"/>
                  </a:cubicBezTo>
                  <a:cubicBezTo>
                    <a:pt x="33" y="8"/>
                    <a:pt x="33" y="8"/>
                    <a:pt x="33" y="8"/>
                  </a:cubicBezTo>
                  <a:cubicBezTo>
                    <a:pt x="33" y="8"/>
                    <a:pt x="33" y="8"/>
                    <a:pt x="33" y="8"/>
                  </a:cubicBezTo>
                  <a:cubicBezTo>
                    <a:pt x="33" y="8"/>
                    <a:pt x="33" y="7"/>
                    <a:pt x="31" y="6"/>
                  </a:cubicBezTo>
                  <a:cubicBezTo>
                    <a:pt x="31" y="6"/>
                    <a:pt x="31" y="6"/>
                    <a:pt x="31" y="7"/>
                  </a:cubicBezTo>
                  <a:cubicBezTo>
                    <a:pt x="30" y="7"/>
                    <a:pt x="30" y="7"/>
                    <a:pt x="29" y="7"/>
                  </a:cubicBezTo>
                  <a:cubicBezTo>
                    <a:pt x="29" y="6"/>
                    <a:pt x="28" y="6"/>
                    <a:pt x="28" y="7"/>
                  </a:cubicBezTo>
                  <a:cubicBezTo>
                    <a:pt x="28" y="7"/>
                    <a:pt x="27" y="7"/>
                    <a:pt x="26" y="7"/>
                  </a:cubicBezTo>
                  <a:cubicBezTo>
                    <a:pt x="25" y="7"/>
                    <a:pt x="25" y="7"/>
                    <a:pt x="24" y="7"/>
                  </a:cubicBezTo>
                  <a:cubicBezTo>
                    <a:pt x="24" y="7"/>
                    <a:pt x="24" y="6"/>
                    <a:pt x="24" y="6"/>
                  </a:cubicBezTo>
                  <a:cubicBezTo>
                    <a:pt x="24" y="6"/>
                    <a:pt x="24" y="6"/>
                    <a:pt x="24" y="5"/>
                  </a:cubicBezTo>
                  <a:cubicBezTo>
                    <a:pt x="23" y="5"/>
                    <a:pt x="23" y="5"/>
                    <a:pt x="23" y="4"/>
                  </a:cubicBezTo>
                  <a:cubicBezTo>
                    <a:pt x="23" y="4"/>
                    <a:pt x="23" y="4"/>
                    <a:pt x="23" y="4"/>
                  </a:cubicBezTo>
                  <a:cubicBezTo>
                    <a:pt x="22" y="3"/>
                    <a:pt x="22" y="3"/>
                    <a:pt x="21" y="3"/>
                  </a:cubicBezTo>
                  <a:cubicBezTo>
                    <a:pt x="21" y="3"/>
                    <a:pt x="20" y="2"/>
                    <a:pt x="20" y="1"/>
                  </a:cubicBezTo>
                  <a:cubicBezTo>
                    <a:pt x="20" y="1"/>
                    <a:pt x="20" y="0"/>
                    <a:pt x="20" y="0"/>
                  </a:cubicBezTo>
                  <a:cubicBezTo>
                    <a:pt x="20" y="0"/>
                    <a:pt x="19" y="0"/>
                    <a:pt x="19" y="0"/>
                  </a:cubicBezTo>
                  <a:cubicBezTo>
                    <a:pt x="19" y="0"/>
                    <a:pt x="18" y="0"/>
                    <a:pt x="18" y="0"/>
                  </a:cubicBezTo>
                  <a:cubicBezTo>
                    <a:pt x="18" y="1"/>
                    <a:pt x="18" y="1"/>
                    <a:pt x="18" y="2"/>
                  </a:cubicBezTo>
                  <a:cubicBezTo>
                    <a:pt x="18" y="2"/>
                    <a:pt x="18" y="2"/>
                    <a:pt x="18" y="2"/>
                  </a:cubicBezTo>
                  <a:cubicBezTo>
                    <a:pt x="18" y="3"/>
                    <a:pt x="18" y="3"/>
                    <a:pt x="18" y="3"/>
                  </a:cubicBezTo>
                  <a:cubicBezTo>
                    <a:pt x="17" y="4"/>
                    <a:pt x="17" y="4"/>
                    <a:pt x="16" y="5"/>
                  </a:cubicBezTo>
                  <a:cubicBezTo>
                    <a:pt x="15" y="7"/>
                    <a:pt x="13" y="8"/>
                    <a:pt x="11" y="8"/>
                  </a:cubicBezTo>
                  <a:cubicBezTo>
                    <a:pt x="11" y="8"/>
                    <a:pt x="11" y="8"/>
                    <a:pt x="11" y="9"/>
                  </a:cubicBezTo>
                  <a:cubicBezTo>
                    <a:pt x="10" y="9"/>
                    <a:pt x="9" y="10"/>
                    <a:pt x="9" y="12"/>
                  </a:cubicBezTo>
                  <a:cubicBezTo>
                    <a:pt x="8" y="12"/>
                    <a:pt x="8" y="13"/>
                    <a:pt x="8" y="13"/>
                  </a:cubicBezTo>
                  <a:cubicBezTo>
                    <a:pt x="8" y="14"/>
                    <a:pt x="7" y="14"/>
                    <a:pt x="7" y="14"/>
                  </a:cubicBezTo>
                  <a:cubicBezTo>
                    <a:pt x="7" y="14"/>
                    <a:pt x="6" y="14"/>
                    <a:pt x="6" y="13"/>
                  </a:cubicBezTo>
                  <a:cubicBezTo>
                    <a:pt x="5" y="13"/>
                    <a:pt x="5" y="13"/>
                    <a:pt x="5" y="13"/>
                  </a:cubicBezTo>
                  <a:cubicBezTo>
                    <a:pt x="5" y="13"/>
                    <a:pt x="5" y="13"/>
                    <a:pt x="5" y="13"/>
                  </a:cubicBezTo>
                  <a:cubicBezTo>
                    <a:pt x="5" y="13"/>
                    <a:pt x="4" y="13"/>
                    <a:pt x="4" y="13"/>
                  </a:cubicBezTo>
                  <a:cubicBezTo>
                    <a:pt x="4" y="13"/>
                    <a:pt x="4" y="13"/>
                    <a:pt x="4" y="13"/>
                  </a:cubicBezTo>
                  <a:cubicBezTo>
                    <a:pt x="3" y="12"/>
                    <a:pt x="3" y="12"/>
                    <a:pt x="3" y="11"/>
                  </a:cubicBezTo>
                  <a:cubicBezTo>
                    <a:pt x="3" y="11"/>
                    <a:pt x="3" y="11"/>
                    <a:pt x="3" y="11"/>
                  </a:cubicBezTo>
                  <a:cubicBezTo>
                    <a:pt x="4" y="11"/>
                    <a:pt x="3" y="10"/>
                    <a:pt x="3" y="1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2" name="Freeform 230">
              <a:extLst>
                <a:ext uri="{FF2B5EF4-FFF2-40B4-BE49-F238E27FC236}">
                  <a16:creationId xmlns:a16="http://schemas.microsoft.com/office/drawing/2014/main" id="{D9E057DA-A3C6-4374-9876-3E3023A803E6}"/>
                </a:ext>
              </a:extLst>
            </p:cNvPr>
            <p:cNvSpPr>
              <a:spLocks/>
            </p:cNvSpPr>
            <p:nvPr userDrawn="1"/>
          </p:nvSpPr>
          <p:spPr bwMode="auto">
            <a:xfrm>
              <a:off x="2358" y="2635"/>
              <a:ext cx="239" cy="200"/>
            </a:xfrm>
            <a:custGeom>
              <a:avLst/>
              <a:gdLst>
                <a:gd name="T0" fmla="*/ 19 w 40"/>
                <a:gd name="T1" fmla="*/ 31 h 33"/>
                <a:gd name="T2" fmla="*/ 20 w 40"/>
                <a:gd name="T3" fmla="*/ 33 h 33"/>
                <a:gd name="T4" fmla="*/ 21 w 40"/>
                <a:gd name="T5" fmla="*/ 33 h 33"/>
                <a:gd name="T6" fmla="*/ 23 w 40"/>
                <a:gd name="T7" fmla="*/ 33 h 33"/>
                <a:gd name="T8" fmla="*/ 25 w 40"/>
                <a:gd name="T9" fmla="*/ 32 h 33"/>
                <a:gd name="T10" fmla="*/ 27 w 40"/>
                <a:gd name="T11" fmla="*/ 31 h 33"/>
                <a:gd name="T12" fmla="*/ 29 w 40"/>
                <a:gd name="T13" fmla="*/ 29 h 33"/>
                <a:gd name="T14" fmla="*/ 29 w 40"/>
                <a:gd name="T15" fmla="*/ 29 h 33"/>
                <a:gd name="T16" fmla="*/ 28 w 40"/>
                <a:gd name="T17" fmla="*/ 28 h 33"/>
                <a:gd name="T18" fmla="*/ 27 w 40"/>
                <a:gd name="T19" fmla="*/ 27 h 33"/>
                <a:gd name="T20" fmla="*/ 26 w 40"/>
                <a:gd name="T21" fmla="*/ 24 h 33"/>
                <a:gd name="T22" fmla="*/ 26 w 40"/>
                <a:gd name="T23" fmla="*/ 23 h 33"/>
                <a:gd name="T24" fmla="*/ 29 w 40"/>
                <a:gd name="T25" fmla="*/ 24 h 33"/>
                <a:gd name="T26" fmla="*/ 31 w 40"/>
                <a:gd name="T27" fmla="*/ 25 h 33"/>
                <a:gd name="T28" fmla="*/ 33 w 40"/>
                <a:gd name="T29" fmla="*/ 23 h 33"/>
                <a:gd name="T30" fmla="*/ 37 w 40"/>
                <a:gd name="T31" fmla="*/ 22 h 33"/>
                <a:gd name="T32" fmla="*/ 37 w 40"/>
                <a:gd name="T33" fmla="*/ 21 h 33"/>
                <a:gd name="T34" fmla="*/ 36 w 40"/>
                <a:gd name="T35" fmla="*/ 18 h 33"/>
                <a:gd name="T36" fmla="*/ 36 w 40"/>
                <a:gd name="T37" fmla="*/ 16 h 33"/>
                <a:gd name="T38" fmla="*/ 38 w 40"/>
                <a:gd name="T39" fmla="*/ 15 h 33"/>
                <a:gd name="T40" fmla="*/ 37 w 40"/>
                <a:gd name="T41" fmla="*/ 14 h 33"/>
                <a:gd name="T42" fmla="*/ 40 w 40"/>
                <a:gd name="T43" fmla="*/ 11 h 33"/>
                <a:gd name="T44" fmla="*/ 36 w 40"/>
                <a:gd name="T45" fmla="*/ 10 h 33"/>
                <a:gd name="T46" fmla="*/ 35 w 40"/>
                <a:gd name="T47" fmla="*/ 10 h 33"/>
                <a:gd name="T48" fmla="*/ 36 w 40"/>
                <a:gd name="T49" fmla="*/ 8 h 33"/>
                <a:gd name="T50" fmla="*/ 32 w 40"/>
                <a:gd name="T51" fmla="*/ 6 h 33"/>
                <a:gd name="T52" fmla="*/ 33 w 40"/>
                <a:gd name="T53" fmla="*/ 4 h 33"/>
                <a:gd name="T54" fmla="*/ 31 w 40"/>
                <a:gd name="T55" fmla="*/ 4 h 33"/>
                <a:gd name="T56" fmla="*/ 25 w 40"/>
                <a:gd name="T57" fmla="*/ 6 h 33"/>
                <a:gd name="T58" fmla="*/ 22 w 40"/>
                <a:gd name="T59" fmla="*/ 5 h 33"/>
                <a:gd name="T60" fmla="*/ 17 w 40"/>
                <a:gd name="T61" fmla="*/ 5 h 33"/>
                <a:gd name="T62" fmla="*/ 15 w 40"/>
                <a:gd name="T63" fmla="*/ 4 h 33"/>
                <a:gd name="T64" fmla="*/ 13 w 40"/>
                <a:gd name="T65" fmla="*/ 2 h 33"/>
                <a:gd name="T66" fmla="*/ 11 w 40"/>
                <a:gd name="T67" fmla="*/ 0 h 33"/>
                <a:gd name="T68" fmla="*/ 10 w 40"/>
                <a:gd name="T69" fmla="*/ 1 h 33"/>
                <a:gd name="T70" fmla="*/ 9 w 40"/>
                <a:gd name="T71" fmla="*/ 2 h 33"/>
                <a:gd name="T72" fmla="*/ 6 w 40"/>
                <a:gd name="T73" fmla="*/ 6 h 33"/>
                <a:gd name="T74" fmla="*/ 6 w 40"/>
                <a:gd name="T75" fmla="*/ 9 h 33"/>
                <a:gd name="T76" fmla="*/ 4 w 40"/>
                <a:gd name="T77" fmla="*/ 5 h 33"/>
                <a:gd name="T78" fmla="*/ 4 w 40"/>
                <a:gd name="T79" fmla="*/ 2 h 33"/>
                <a:gd name="T80" fmla="*/ 3 w 40"/>
                <a:gd name="T81" fmla="*/ 3 h 33"/>
                <a:gd name="T82" fmla="*/ 1 w 40"/>
                <a:gd name="T83" fmla="*/ 5 h 33"/>
                <a:gd name="T84" fmla="*/ 0 w 40"/>
                <a:gd name="T85" fmla="*/ 8 h 33"/>
                <a:gd name="T86" fmla="*/ 0 w 40"/>
                <a:gd name="T87" fmla="*/ 8 h 33"/>
                <a:gd name="T88" fmla="*/ 2 w 40"/>
                <a:gd name="T89" fmla="*/ 9 h 33"/>
                <a:gd name="T90" fmla="*/ 3 w 40"/>
                <a:gd name="T91" fmla="*/ 11 h 33"/>
                <a:gd name="T92" fmla="*/ 3 w 40"/>
                <a:gd name="T93" fmla="*/ 14 h 33"/>
                <a:gd name="T94" fmla="*/ 5 w 40"/>
                <a:gd name="T95" fmla="*/ 15 h 33"/>
                <a:gd name="T96" fmla="*/ 8 w 40"/>
                <a:gd name="T97" fmla="*/ 15 h 33"/>
                <a:gd name="T98" fmla="*/ 14 w 40"/>
                <a:gd name="T99" fmla="*/ 17 h 33"/>
                <a:gd name="T100" fmla="*/ 17 w 40"/>
                <a:gd name="T101" fmla="*/ 17 h 33"/>
                <a:gd name="T102" fmla="*/ 17 w 40"/>
                <a:gd name="T103" fmla="*/ 23 h 33"/>
                <a:gd name="T104" fmla="*/ 18 w 40"/>
                <a:gd name="T105" fmla="*/ 26 h 33"/>
                <a:gd name="T106" fmla="*/ 18 w 40"/>
                <a:gd name="T107" fmla="*/ 28 h 33"/>
                <a:gd name="T108" fmla="*/ 18 w 40"/>
                <a:gd name="T109"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 h="33">
                  <a:moveTo>
                    <a:pt x="18" y="30"/>
                  </a:moveTo>
                  <a:cubicBezTo>
                    <a:pt x="18" y="30"/>
                    <a:pt x="19" y="31"/>
                    <a:pt x="19" y="31"/>
                  </a:cubicBezTo>
                  <a:cubicBezTo>
                    <a:pt x="19" y="32"/>
                    <a:pt x="20" y="32"/>
                    <a:pt x="20" y="32"/>
                  </a:cubicBezTo>
                  <a:cubicBezTo>
                    <a:pt x="20" y="33"/>
                    <a:pt x="20" y="33"/>
                    <a:pt x="20" y="33"/>
                  </a:cubicBezTo>
                  <a:cubicBezTo>
                    <a:pt x="21" y="33"/>
                    <a:pt x="21" y="33"/>
                    <a:pt x="21" y="33"/>
                  </a:cubicBezTo>
                  <a:cubicBezTo>
                    <a:pt x="21" y="33"/>
                    <a:pt x="21" y="33"/>
                    <a:pt x="21" y="33"/>
                  </a:cubicBezTo>
                  <a:cubicBezTo>
                    <a:pt x="22" y="33"/>
                    <a:pt x="22" y="33"/>
                    <a:pt x="23" y="33"/>
                  </a:cubicBezTo>
                  <a:cubicBezTo>
                    <a:pt x="23" y="33"/>
                    <a:pt x="23" y="33"/>
                    <a:pt x="23" y="33"/>
                  </a:cubicBezTo>
                  <a:cubicBezTo>
                    <a:pt x="24" y="33"/>
                    <a:pt x="24" y="33"/>
                    <a:pt x="25" y="32"/>
                  </a:cubicBezTo>
                  <a:cubicBezTo>
                    <a:pt x="25" y="32"/>
                    <a:pt x="25" y="32"/>
                    <a:pt x="25" y="32"/>
                  </a:cubicBezTo>
                  <a:cubicBezTo>
                    <a:pt x="25" y="32"/>
                    <a:pt x="26" y="31"/>
                    <a:pt x="26" y="31"/>
                  </a:cubicBezTo>
                  <a:cubicBezTo>
                    <a:pt x="27" y="31"/>
                    <a:pt x="27" y="31"/>
                    <a:pt x="27" y="31"/>
                  </a:cubicBezTo>
                  <a:cubicBezTo>
                    <a:pt x="27" y="30"/>
                    <a:pt x="28" y="29"/>
                    <a:pt x="29" y="29"/>
                  </a:cubicBezTo>
                  <a:cubicBezTo>
                    <a:pt x="29" y="29"/>
                    <a:pt x="29" y="29"/>
                    <a:pt x="29" y="29"/>
                  </a:cubicBezTo>
                  <a:cubicBezTo>
                    <a:pt x="29" y="29"/>
                    <a:pt x="29" y="28"/>
                    <a:pt x="29" y="28"/>
                  </a:cubicBezTo>
                  <a:cubicBezTo>
                    <a:pt x="29" y="28"/>
                    <a:pt x="29" y="28"/>
                    <a:pt x="29" y="29"/>
                  </a:cubicBezTo>
                  <a:cubicBezTo>
                    <a:pt x="28" y="29"/>
                    <a:pt x="28" y="29"/>
                    <a:pt x="28" y="29"/>
                  </a:cubicBezTo>
                  <a:cubicBezTo>
                    <a:pt x="28" y="29"/>
                    <a:pt x="28" y="29"/>
                    <a:pt x="28" y="28"/>
                  </a:cubicBezTo>
                  <a:cubicBezTo>
                    <a:pt x="27" y="28"/>
                    <a:pt x="27" y="28"/>
                    <a:pt x="27" y="28"/>
                  </a:cubicBezTo>
                  <a:cubicBezTo>
                    <a:pt x="27" y="27"/>
                    <a:pt x="27" y="27"/>
                    <a:pt x="27" y="27"/>
                  </a:cubicBezTo>
                  <a:cubicBezTo>
                    <a:pt x="27" y="27"/>
                    <a:pt x="27" y="27"/>
                    <a:pt x="27" y="26"/>
                  </a:cubicBezTo>
                  <a:cubicBezTo>
                    <a:pt x="27" y="25"/>
                    <a:pt x="27" y="25"/>
                    <a:pt x="26" y="24"/>
                  </a:cubicBezTo>
                  <a:cubicBezTo>
                    <a:pt x="25" y="24"/>
                    <a:pt x="25" y="24"/>
                    <a:pt x="25" y="24"/>
                  </a:cubicBezTo>
                  <a:cubicBezTo>
                    <a:pt x="25" y="23"/>
                    <a:pt x="26" y="23"/>
                    <a:pt x="26" y="23"/>
                  </a:cubicBezTo>
                  <a:cubicBezTo>
                    <a:pt x="27" y="23"/>
                    <a:pt x="27" y="23"/>
                    <a:pt x="28" y="23"/>
                  </a:cubicBezTo>
                  <a:cubicBezTo>
                    <a:pt x="28" y="24"/>
                    <a:pt x="28" y="24"/>
                    <a:pt x="29" y="24"/>
                  </a:cubicBezTo>
                  <a:cubicBezTo>
                    <a:pt x="29" y="24"/>
                    <a:pt x="30" y="24"/>
                    <a:pt x="30" y="24"/>
                  </a:cubicBezTo>
                  <a:cubicBezTo>
                    <a:pt x="30" y="25"/>
                    <a:pt x="31" y="25"/>
                    <a:pt x="31" y="25"/>
                  </a:cubicBezTo>
                  <a:cubicBezTo>
                    <a:pt x="31" y="25"/>
                    <a:pt x="31" y="25"/>
                    <a:pt x="31" y="24"/>
                  </a:cubicBezTo>
                  <a:cubicBezTo>
                    <a:pt x="31" y="23"/>
                    <a:pt x="32" y="23"/>
                    <a:pt x="33" y="23"/>
                  </a:cubicBezTo>
                  <a:cubicBezTo>
                    <a:pt x="34" y="23"/>
                    <a:pt x="35" y="23"/>
                    <a:pt x="36" y="22"/>
                  </a:cubicBezTo>
                  <a:cubicBezTo>
                    <a:pt x="36" y="22"/>
                    <a:pt x="37" y="22"/>
                    <a:pt x="37" y="22"/>
                  </a:cubicBezTo>
                  <a:cubicBezTo>
                    <a:pt x="37" y="22"/>
                    <a:pt x="37" y="21"/>
                    <a:pt x="37" y="21"/>
                  </a:cubicBezTo>
                  <a:cubicBezTo>
                    <a:pt x="37" y="21"/>
                    <a:pt x="37" y="21"/>
                    <a:pt x="37" y="21"/>
                  </a:cubicBezTo>
                  <a:cubicBezTo>
                    <a:pt x="37" y="20"/>
                    <a:pt x="36" y="19"/>
                    <a:pt x="36" y="19"/>
                  </a:cubicBezTo>
                  <a:cubicBezTo>
                    <a:pt x="35" y="18"/>
                    <a:pt x="35" y="18"/>
                    <a:pt x="36" y="18"/>
                  </a:cubicBezTo>
                  <a:cubicBezTo>
                    <a:pt x="36" y="17"/>
                    <a:pt x="36" y="17"/>
                    <a:pt x="36" y="17"/>
                  </a:cubicBezTo>
                  <a:cubicBezTo>
                    <a:pt x="36" y="17"/>
                    <a:pt x="36" y="16"/>
                    <a:pt x="36" y="16"/>
                  </a:cubicBezTo>
                  <a:cubicBezTo>
                    <a:pt x="36" y="16"/>
                    <a:pt x="37" y="16"/>
                    <a:pt x="37" y="15"/>
                  </a:cubicBezTo>
                  <a:cubicBezTo>
                    <a:pt x="38" y="15"/>
                    <a:pt x="38" y="15"/>
                    <a:pt x="38" y="15"/>
                  </a:cubicBezTo>
                  <a:cubicBezTo>
                    <a:pt x="38" y="15"/>
                    <a:pt x="38" y="14"/>
                    <a:pt x="38" y="14"/>
                  </a:cubicBezTo>
                  <a:cubicBezTo>
                    <a:pt x="38" y="14"/>
                    <a:pt x="37" y="14"/>
                    <a:pt x="37" y="14"/>
                  </a:cubicBezTo>
                  <a:cubicBezTo>
                    <a:pt x="37" y="13"/>
                    <a:pt x="38" y="12"/>
                    <a:pt x="39" y="12"/>
                  </a:cubicBezTo>
                  <a:cubicBezTo>
                    <a:pt x="39" y="12"/>
                    <a:pt x="39" y="11"/>
                    <a:pt x="40" y="11"/>
                  </a:cubicBezTo>
                  <a:cubicBezTo>
                    <a:pt x="39" y="10"/>
                    <a:pt x="38" y="10"/>
                    <a:pt x="37" y="10"/>
                  </a:cubicBezTo>
                  <a:cubicBezTo>
                    <a:pt x="36" y="10"/>
                    <a:pt x="36" y="10"/>
                    <a:pt x="36" y="10"/>
                  </a:cubicBezTo>
                  <a:cubicBezTo>
                    <a:pt x="36" y="10"/>
                    <a:pt x="36" y="10"/>
                    <a:pt x="36" y="10"/>
                  </a:cubicBezTo>
                  <a:cubicBezTo>
                    <a:pt x="36" y="10"/>
                    <a:pt x="35" y="10"/>
                    <a:pt x="35" y="10"/>
                  </a:cubicBezTo>
                  <a:cubicBezTo>
                    <a:pt x="35" y="10"/>
                    <a:pt x="35" y="10"/>
                    <a:pt x="36" y="9"/>
                  </a:cubicBezTo>
                  <a:cubicBezTo>
                    <a:pt x="36" y="9"/>
                    <a:pt x="36" y="8"/>
                    <a:pt x="36" y="8"/>
                  </a:cubicBezTo>
                  <a:cubicBezTo>
                    <a:pt x="36" y="7"/>
                    <a:pt x="34" y="7"/>
                    <a:pt x="33" y="7"/>
                  </a:cubicBezTo>
                  <a:cubicBezTo>
                    <a:pt x="33" y="7"/>
                    <a:pt x="32" y="6"/>
                    <a:pt x="32" y="6"/>
                  </a:cubicBezTo>
                  <a:cubicBezTo>
                    <a:pt x="31" y="6"/>
                    <a:pt x="31" y="6"/>
                    <a:pt x="31" y="5"/>
                  </a:cubicBezTo>
                  <a:cubicBezTo>
                    <a:pt x="31" y="5"/>
                    <a:pt x="32" y="4"/>
                    <a:pt x="33" y="4"/>
                  </a:cubicBezTo>
                  <a:cubicBezTo>
                    <a:pt x="33" y="4"/>
                    <a:pt x="33" y="4"/>
                    <a:pt x="33" y="4"/>
                  </a:cubicBezTo>
                  <a:cubicBezTo>
                    <a:pt x="32" y="4"/>
                    <a:pt x="32" y="4"/>
                    <a:pt x="31" y="4"/>
                  </a:cubicBezTo>
                  <a:cubicBezTo>
                    <a:pt x="31" y="4"/>
                    <a:pt x="30" y="4"/>
                    <a:pt x="30" y="4"/>
                  </a:cubicBezTo>
                  <a:cubicBezTo>
                    <a:pt x="28" y="4"/>
                    <a:pt x="26" y="5"/>
                    <a:pt x="25" y="6"/>
                  </a:cubicBezTo>
                  <a:cubicBezTo>
                    <a:pt x="24" y="6"/>
                    <a:pt x="24" y="6"/>
                    <a:pt x="24" y="6"/>
                  </a:cubicBezTo>
                  <a:cubicBezTo>
                    <a:pt x="23" y="6"/>
                    <a:pt x="23" y="6"/>
                    <a:pt x="22" y="5"/>
                  </a:cubicBezTo>
                  <a:cubicBezTo>
                    <a:pt x="21" y="5"/>
                    <a:pt x="20" y="4"/>
                    <a:pt x="19" y="4"/>
                  </a:cubicBezTo>
                  <a:cubicBezTo>
                    <a:pt x="18" y="5"/>
                    <a:pt x="18" y="5"/>
                    <a:pt x="17" y="5"/>
                  </a:cubicBezTo>
                  <a:cubicBezTo>
                    <a:pt x="16" y="5"/>
                    <a:pt x="16" y="5"/>
                    <a:pt x="15" y="4"/>
                  </a:cubicBezTo>
                  <a:cubicBezTo>
                    <a:pt x="15" y="4"/>
                    <a:pt x="15" y="4"/>
                    <a:pt x="15" y="4"/>
                  </a:cubicBezTo>
                  <a:cubicBezTo>
                    <a:pt x="15" y="3"/>
                    <a:pt x="15" y="2"/>
                    <a:pt x="15" y="2"/>
                  </a:cubicBezTo>
                  <a:cubicBezTo>
                    <a:pt x="14" y="2"/>
                    <a:pt x="14" y="1"/>
                    <a:pt x="13" y="2"/>
                  </a:cubicBezTo>
                  <a:cubicBezTo>
                    <a:pt x="12" y="2"/>
                    <a:pt x="12" y="1"/>
                    <a:pt x="11" y="1"/>
                  </a:cubicBezTo>
                  <a:cubicBezTo>
                    <a:pt x="11" y="0"/>
                    <a:pt x="11" y="0"/>
                    <a:pt x="11" y="0"/>
                  </a:cubicBezTo>
                  <a:cubicBezTo>
                    <a:pt x="10" y="0"/>
                    <a:pt x="10" y="0"/>
                    <a:pt x="10" y="0"/>
                  </a:cubicBezTo>
                  <a:cubicBezTo>
                    <a:pt x="10" y="0"/>
                    <a:pt x="10" y="0"/>
                    <a:pt x="10" y="1"/>
                  </a:cubicBezTo>
                  <a:cubicBezTo>
                    <a:pt x="10" y="1"/>
                    <a:pt x="10" y="2"/>
                    <a:pt x="10" y="2"/>
                  </a:cubicBezTo>
                  <a:cubicBezTo>
                    <a:pt x="10" y="2"/>
                    <a:pt x="9" y="2"/>
                    <a:pt x="9" y="2"/>
                  </a:cubicBezTo>
                  <a:cubicBezTo>
                    <a:pt x="8" y="2"/>
                    <a:pt x="6" y="3"/>
                    <a:pt x="6" y="4"/>
                  </a:cubicBezTo>
                  <a:cubicBezTo>
                    <a:pt x="6" y="4"/>
                    <a:pt x="6" y="5"/>
                    <a:pt x="6" y="6"/>
                  </a:cubicBezTo>
                  <a:cubicBezTo>
                    <a:pt x="7" y="7"/>
                    <a:pt x="7" y="8"/>
                    <a:pt x="7" y="8"/>
                  </a:cubicBezTo>
                  <a:cubicBezTo>
                    <a:pt x="7" y="9"/>
                    <a:pt x="6" y="9"/>
                    <a:pt x="6" y="9"/>
                  </a:cubicBezTo>
                  <a:cubicBezTo>
                    <a:pt x="5" y="9"/>
                    <a:pt x="4" y="8"/>
                    <a:pt x="3" y="7"/>
                  </a:cubicBezTo>
                  <a:cubicBezTo>
                    <a:pt x="3" y="6"/>
                    <a:pt x="4" y="6"/>
                    <a:pt x="4" y="5"/>
                  </a:cubicBezTo>
                  <a:cubicBezTo>
                    <a:pt x="5" y="4"/>
                    <a:pt x="5" y="4"/>
                    <a:pt x="5" y="3"/>
                  </a:cubicBezTo>
                  <a:cubicBezTo>
                    <a:pt x="4" y="3"/>
                    <a:pt x="4" y="2"/>
                    <a:pt x="4" y="2"/>
                  </a:cubicBezTo>
                  <a:cubicBezTo>
                    <a:pt x="4" y="2"/>
                    <a:pt x="4" y="2"/>
                    <a:pt x="4" y="2"/>
                  </a:cubicBezTo>
                  <a:cubicBezTo>
                    <a:pt x="3" y="2"/>
                    <a:pt x="3" y="3"/>
                    <a:pt x="3" y="3"/>
                  </a:cubicBezTo>
                  <a:cubicBezTo>
                    <a:pt x="2" y="4"/>
                    <a:pt x="1" y="4"/>
                    <a:pt x="1" y="5"/>
                  </a:cubicBezTo>
                  <a:cubicBezTo>
                    <a:pt x="1" y="5"/>
                    <a:pt x="1" y="5"/>
                    <a:pt x="1" y="5"/>
                  </a:cubicBezTo>
                  <a:cubicBezTo>
                    <a:pt x="1" y="6"/>
                    <a:pt x="1" y="7"/>
                    <a:pt x="1" y="7"/>
                  </a:cubicBezTo>
                  <a:cubicBezTo>
                    <a:pt x="0" y="8"/>
                    <a:pt x="0" y="8"/>
                    <a:pt x="0" y="8"/>
                  </a:cubicBezTo>
                  <a:cubicBezTo>
                    <a:pt x="0" y="8"/>
                    <a:pt x="0" y="8"/>
                    <a:pt x="0" y="8"/>
                  </a:cubicBezTo>
                  <a:cubicBezTo>
                    <a:pt x="0" y="8"/>
                    <a:pt x="0" y="8"/>
                    <a:pt x="0" y="8"/>
                  </a:cubicBezTo>
                  <a:cubicBezTo>
                    <a:pt x="0" y="8"/>
                    <a:pt x="0" y="8"/>
                    <a:pt x="1" y="8"/>
                  </a:cubicBezTo>
                  <a:cubicBezTo>
                    <a:pt x="1" y="8"/>
                    <a:pt x="2" y="9"/>
                    <a:pt x="2" y="9"/>
                  </a:cubicBezTo>
                  <a:cubicBezTo>
                    <a:pt x="2" y="10"/>
                    <a:pt x="2" y="10"/>
                    <a:pt x="2" y="10"/>
                  </a:cubicBezTo>
                  <a:cubicBezTo>
                    <a:pt x="3" y="10"/>
                    <a:pt x="3" y="11"/>
                    <a:pt x="3" y="11"/>
                  </a:cubicBezTo>
                  <a:cubicBezTo>
                    <a:pt x="3" y="11"/>
                    <a:pt x="3" y="11"/>
                    <a:pt x="3" y="11"/>
                  </a:cubicBezTo>
                  <a:cubicBezTo>
                    <a:pt x="3" y="12"/>
                    <a:pt x="3" y="14"/>
                    <a:pt x="3" y="14"/>
                  </a:cubicBezTo>
                  <a:cubicBezTo>
                    <a:pt x="4" y="15"/>
                    <a:pt x="4" y="15"/>
                    <a:pt x="5" y="15"/>
                  </a:cubicBezTo>
                  <a:cubicBezTo>
                    <a:pt x="5" y="15"/>
                    <a:pt x="5" y="15"/>
                    <a:pt x="5" y="15"/>
                  </a:cubicBezTo>
                  <a:cubicBezTo>
                    <a:pt x="5" y="15"/>
                    <a:pt x="6" y="15"/>
                    <a:pt x="7" y="15"/>
                  </a:cubicBezTo>
                  <a:cubicBezTo>
                    <a:pt x="7" y="15"/>
                    <a:pt x="8" y="15"/>
                    <a:pt x="8" y="15"/>
                  </a:cubicBezTo>
                  <a:cubicBezTo>
                    <a:pt x="9" y="15"/>
                    <a:pt x="9" y="15"/>
                    <a:pt x="10" y="15"/>
                  </a:cubicBezTo>
                  <a:cubicBezTo>
                    <a:pt x="11" y="17"/>
                    <a:pt x="12" y="17"/>
                    <a:pt x="14" y="17"/>
                  </a:cubicBezTo>
                  <a:cubicBezTo>
                    <a:pt x="14" y="17"/>
                    <a:pt x="15" y="17"/>
                    <a:pt x="16" y="17"/>
                  </a:cubicBezTo>
                  <a:cubicBezTo>
                    <a:pt x="17" y="17"/>
                    <a:pt x="17" y="17"/>
                    <a:pt x="17" y="17"/>
                  </a:cubicBezTo>
                  <a:cubicBezTo>
                    <a:pt x="18" y="18"/>
                    <a:pt x="18" y="18"/>
                    <a:pt x="17" y="18"/>
                  </a:cubicBezTo>
                  <a:cubicBezTo>
                    <a:pt x="16" y="20"/>
                    <a:pt x="16" y="23"/>
                    <a:pt x="17" y="23"/>
                  </a:cubicBezTo>
                  <a:cubicBezTo>
                    <a:pt x="17" y="24"/>
                    <a:pt x="17" y="24"/>
                    <a:pt x="17" y="24"/>
                  </a:cubicBezTo>
                  <a:cubicBezTo>
                    <a:pt x="18" y="25"/>
                    <a:pt x="18" y="25"/>
                    <a:pt x="18" y="26"/>
                  </a:cubicBezTo>
                  <a:cubicBezTo>
                    <a:pt x="17" y="26"/>
                    <a:pt x="17" y="27"/>
                    <a:pt x="17" y="27"/>
                  </a:cubicBezTo>
                  <a:cubicBezTo>
                    <a:pt x="17" y="27"/>
                    <a:pt x="17" y="28"/>
                    <a:pt x="18" y="28"/>
                  </a:cubicBezTo>
                  <a:cubicBezTo>
                    <a:pt x="18" y="28"/>
                    <a:pt x="18" y="29"/>
                    <a:pt x="18" y="29"/>
                  </a:cubicBezTo>
                  <a:cubicBezTo>
                    <a:pt x="18" y="30"/>
                    <a:pt x="18" y="30"/>
                    <a:pt x="18" y="30"/>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3" name="Freeform 231">
              <a:extLst>
                <a:ext uri="{FF2B5EF4-FFF2-40B4-BE49-F238E27FC236}">
                  <a16:creationId xmlns:a16="http://schemas.microsoft.com/office/drawing/2014/main" id="{A4DF742E-4549-4C55-839A-951B4BC12A05}"/>
                </a:ext>
              </a:extLst>
            </p:cNvPr>
            <p:cNvSpPr>
              <a:spLocks/>
            </p:cNvSpPr>
            <p:nvPr userDrawn="1"/>
          </p:nvSpPr>
          <p:spPr bwMode="auto">
            <a:xfrm>
              <a:off x="2358" y="2635"/>
              <a:ext cx="239" cy="200"/>
            </a:xfrm>
            <a:custGeom>
              <a:avLst/>
              <a:gdLst>
                <a:gd name="T0" fmla="*/ 19 w 40"/>
                <a:gd name="T1" fmla="*/ 31 h 33"/>
                <a:gd name="T2" fmla="*/ 20 w 40"/>
                <a:gd name="T3" fmla="*/ 33 h 33"/>
                <a:gd name="T4" fmla="*/ 21 w 40"/>
                <a:gd name="T5" fmla="*/ 33 h 33"/>
                <a:gd name="T6" fmla="*/ 23 w 40"/>
                <a:gd name="T7" fmla="*/ 33 h 33"/>
                <a:gd name="T8" fmla="*/ 25 w 40"/>
                <a:gd name="T9" fmla="*/ 32 h 33"/>
                <a:gd name="T10" fmla="*/ 27 w 40"/>
                <a:gd name="T11" fmla="*/ 31 h 33"/>
                <a:gd name="T12" fmla="*/ 29 w 40"/>
                <a:gd name="T13" fmla="*/ 29 h 33"/>
                <a:gd name="T14" fmla="*/ 29 w 40"/>
                <a:gd name="T15" fmla="*/ 29 h 33"/>
                <a:gd name="T16" fmla="*/ 28 w 40"/>
                <a:gd name="T17" fmla="*/ 28 h 33"/>
                <a:gd name="T18" fmla="*/ 27 w 40"/>
                <a:gd name="T19" fmla="*/ 27 h 33"/>
                <a:gd name="T20" fmla="*/ 26 w 40"/>
                <a:gd name="T21" fmla="*/ 24 h 33"/>
                <a:gd name="T22" fmla="*/ 26 w 40"/>
                <a:gd name="T23" fmla="*/ 23 h 33"/>
                <a:gd name="T24" fmla="*/ 29 w 40"/>
                <a:gd name="T25" fmla="*/ 24 h 33"/>
                <a:gd name="T26" fmla="*/ 31 w 40"/>
                <a:gd name="T27" fmla="*/ 25 h 33"/>
                <a:gd name="T28" fmla="*/ 33 w 40"/>
                <a:gd name="T29" fmla="*/ 23 h 33"/>
                <a:gd name="T30" fmla="*/ 37 w 40"/>
                <a:gd name="T31" fmla="*/ 22 h 33"/>
                <a:gd name="T32" fmla="*/ 37 w 40"/>
                <a:gd name="T33" fmla="*/ 21 h 33"/>
                <a:gd name="T34" fmla="*/ 36 w 40"/>
                <a:gd name="T35" fmla="*/ 18 h 33"/>
                <a:gd name="T36" fmla="*/ 36 w 40"/>
                <a:gd name="T37" fmla="*/ 16 h 33"/>
                <a:gd name="T38" fmla="*/ 38 w 40"/>
                <a:gd name="T39" fmla="*/ 15 h 33"/>
                <a:gd name="T40" fmla="*/ 37 w 40"/>
                <a:gd name="T41" fmla="*/ 14 h 33"/>
                <a:gd name="T42" fmla="*/ 40 w 40"/>
                <a:gd name="T43" fmla="*/ 11 h 33"/>
                <a:gd name="T44" fmla="*/ 36 w 40"/>
                <a:gd name="T45" fmla="*/ 10 h 33"/>
                <a:gd name="T46" fmla="*/ 35 w 40"/>
                <a:gd name="T47" fmla="*/ 10 h 33"/>
                <a:gd name="T48" fmla="*/ 36 w 40"/>
                <a:gd name="T49" fmla="*/ 8 h 33"/>
                <a:gd name="T50" fmla="*/ 32 w 40"/>
                <a:gd name="T51" fmla="*/ 6 h 33"/>
                <a:gd name="T52" fmla="*/ 33 w 40"/>
                <a:gd name="T53" fmla="*/ 4 h 33"/>
                <a:gd name="T54" fmla="*/ 31 w 40"/>
                <a:gd name="T55" fmla="*/ 4 h 33"/>
                <a:gd name="T56" fmla="*/ 25 w 40"/>
                <a:gd name="T57" fmla="*/ 6 h 33"/>
                <a:gd name="T58" fmla="*/ 22 w 40"/>
                <a:gd name="T59" fmla="*/ 5 h 33"/>
                <a:gd name="T60" fmla="*/ 17 w 40"/>
                <a:gd name="T61" fmla="*/ 5 h 33"/>
                <a:gd name="T62" fmla="*/ 15 w 40"/>
                <a:gd name="T63" fmla="*/ 4 h 33"/>
                <a:gd name="T64" fmla="*/ 13 w 40"/>
                <a:gd name="T65" fmla="*/ 2 h 33"/>
                <a:gd name="T66" fmla="*/ 11 w 40"/>
                <a:gd name="T67" fmla="*/ 0 h 33"/>
                <a:gd name="T68" fmla="*/ 10 w 40"/>
                <a:gd name="T69" fmla="*/ 1 h 33"/>
                <a:gd name="T70" fmla="*/ 9 w 40"/>
                <a:gd name="T71" fmla="*/ 2 h 33"/>
                <a:gd name="T72" fmla="*/ 6 w 40"/>
                <a:gd name="T73" fmla="*/ 6 h 33"/>
                <a:gd name="T74" fmla="*/ 6 w 40"/>
                <a:gd name="T75" fmla="*/ 9 h 33"/>
                <a:gd name="T76" fmla="*/ 4 w 40"/>
                <a:gd name="T77" fmla="*/ 5 h 33"/>
                <a:gd name="T78" fmla="*/ 4 w 40"/>
                <a:gd name="T79" fmla="*/ 2 h 33"/>
                <a:gd name="T80" fmla="*/ 3 w 40"/>
                <a:gd name="T81" fmla="*/ 3 h 33"/>
                <a:gd name="T82" fmla="*/ 1 w 40"/>
                <a:gd name="T83" fmla="*/ 5 h 33"/>
                <a:gd name="T84" fmla="*/ 0 w 40"/>
                <a:gd name="T85" fmla="*/ 8 h 33"/>
                <a:gd name="T86" fmla="*/ 0 w 40"/>
                <a:gd name="T87" fmla="*/ 8 h 33"/>
                <a:gd name="T88" fmla="*/ 2 w 40"/>
                <a:gd name="T89" fmla="*/ 9 h 33"/>
                <a:gd name="T90" fmla="*/ 3 w 40"/>
                <a:gd name="T91" fmla="*/ 11 h 33"/>
                <a:gd name="T92" fmla="*/ 3 w 40"/>
                <a:gd name="T93" fmla="*/ 14 h 33"/>
                <a:gd name="T94" fmla="*/ 5 w 40"/>
                <a:gd name="T95" fmla="*/ 15 h 33"/>
                <a:gd name="T96" fmla="*/ 8 w 40"/>
                <a:gd name="T97" fmla="*/ 15 h 33"/>
                <a:gd name="T98" fmla="*/ 14 w 40"/>
                <a:gd name="T99" fmla="*/ 17 h 33"/>
                <a:gd name="T100" fmla="*/ 17 w 40"/>
                <a:gd name="T101" fmla="*/ 17 h 33"/>
                <a:gd name="T102" fmla="*/ 17 w 40"/>
                <a:gd name="T103" fmla="*/ 23 h 33"/>
                <a:gd name="T104" fmla="*/ 18 w 40"/>
                <a:gd name="T105" fmla="*/ 26 h 33"/>
                <a:gd name="T106" fmla="*/ 18 w 40"/>
                <a:gd name="T107" fmla="*/ 28 h 33"/>
                <a:gd name="T108" fmla="*/ 18 w 40"/>
                <a:gd name="T109"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 h="33">
                  <a:moveTo>
                    <a:pt x="18" y="30"/>
                  </a:moveTo>
                  <a:cubicBezTo>
                    <a:pt x="18" y="30"/>
                    <a:pt x="19" y="31"/>
                    <a:pt x="19" y="31"/>
                  </a:cubicBezTo>
                  <a:cubicBezTo>
                    <a:pt x="19" y="32"/>
                    <a:pt x="20" y="32"/>
                    <a:pt x="20" y="32"/>
                  </a:cubicBezTo>
                  <a:cubicBezTo>
                    <a:pt x="20" y="33"/>
                    <a:pt x="20" y="33"/>
                    <a:pt x="20" y="33"/>
                  </a:cubicBezTo>
                  <a:cubicBezTo>
                    <a:pt x="21" y="33"/>
                    <a:pt x="21" y="33"/>
                    <a:pt x="21" y="33"/>
                  </a:cubicBezTo>
                  <a:cubicBezTo>
                    <a:pt x="21" y="33"/>
                    <a:pt x="21" y="33"/>
                    <a:pt x="21" y="33"/>
                  </a:cubicBezTo>
                  <a:cubicBezTo>
                    <a:pt x="22" y="33"/>
                    <a:pt x="22" y="33"/>
                    <a:pt x="23" y="33"/>
                  </a:cubicBezTo>
                  <a:cubicBezTo>
                    <a:pt x="23" y="33"/>
                    <a:pt x="23" y="33"/>
                    <a:pt x="23" y="33"/>
                  </a:cubicBezTo>
                  <a:cubicBezTo>
                    <a:pt x="24" y="33"/>
                    <a:pt x="24" y="33"/>
                    <a:pt x="25" y="32"/>
                  </a:cubicBezTo>
                  <a:cubicBezTo>
                    <a:pt x="25" y="32"/>
                    <a:pt x="25" y="32"/>
                    <a:pt x="25" y="32"/>
                  </a:cubicBezTo>
                  <a:cubicBezTo>
                    <a:pt x="25" y="32"/>
                    <a:pt x="26" y="31"/>
                    <a:pt x="26" y="31"/>
                  </a:cubicBezTo>
                  <a:cubicBezTo>
                    <a:pt x="27" y="31"/>
                    <a:pt x="27" y="31"/>
                    <a:pt x="27" y="31"/>
                  </a:cubicBezTo>
                  <a:cubicBezTo>
                    <a:pt x="27" y="30"/>
                    <a:pt x="28" y="29"/>
                    <a:pt x="29" y="29"/>
                  </a:cubicBezTo>
                  <a:cubicBezTo>
                    <a:pt x="29" y="29"/>
                    <a:pt x="29" y="29"/>
                    <a:pt x="29" y="29"/>
                  </a:cubicBezTo>
                  <a:cubicBezTo>
                    <a:pt x="29" y="29"/>
                    <a:pt x="29" y="28"/>
                    <a:pt x="29" y="28"/>
                  </a:cubicBezTo>
                  <a:cubicBezTo>
                    <a:pt x="29" y="28"/>
                    <a:pt x="29" y="28"/>
                    <a:pt x="29" y="29"/>
                  </a:cubicBezTo>
                  <a:cubicBezTo>
                    <a:pt x="28" y="29"/>
                    <a:pt x="28" y="29"/>
                    <a:pt x="28" y="29"/>
                  </a:cubicBezTo>
                  <a:cubicBezTo>
                    <a:pt x="28" y="29"/>
                    <a:pt x="28" y="29"/>
                    <a:pt x="28" y="28"/>
                  </a:cubicBezTo>
                  <a:cubicBezTo>
                    <a:pt x="27" y="28"/>
                    <a:pt x="27" y="28"/>
                    <a:pt x="27" y="28"/>
                  </a:cubicBezTo>
                  <a:cubicBezTo>
                    <a:pt x="27" y="27"/>
                    <a:pt x="27" y="27"/>
                    <a:pt x="27" y="27"/>
                  </a:cubicBezTo>
                  <a:cubicBezTo>
                    <a:pt x="27" y="27"/>
                    <a:pt x="27" y="27"/>
                    <a:pt x="27" y="26"/>
                  </a:cubicBezTo>
                  <a:cubicBezTo>
                    <a:pt x="27" y="25"/>
                    <a:pt x="27" y="25"/>
                    <a:pt x="26" y="24"/>
                  </a:cubicBezTo>
                  <a:cubicBezTo>
                    <a:pt x="25" y="24"/>
                    <a:pt x="25" y="24"/>
                    <a:pt x="25" y="24"/>
                  </a:cubicBezTo>
                  <a:cubicBezTo>
                    <a:pt x="25" y="23"/>
                    <a:pt x="26" y="23"/>
                    <a:pt x="26" y="23"/>
                  </a:cubicBezTo>
                  <a:cubicBezTo>
                    <a:pt x="27" y="23"/>
                    <a:pt x="27" y="23"/>
                    <a:pt x="28" y="23"/>
                  </a:cubicBezTo>
                  <a:cubicBezTo>
                    <a:pt x="28" y="24"/>
                    <a:pt x="28" y="24"/>
                    <a:pt x="29" y="24"/>
                  </a:cubicBezTo>
                  <a:cubicBezTo>
                    <a:pt x="29" y="24"/>
                    <a:pt x="30" y="24"/>
                    <a:pt x="30" y="24"/>
                  </a:cubicBezTo>
                  <a:cubicBezTo>
                    <a:pt x="30" y="25"/>
                    <a:pt x="31" y="25"/>
                    <a:pt x="31" y="25"/>
                  </a:cubicBezTo>
                  <a:cubicBezTo>
                    <a:pt x="31" y="25"/>
                    <a:pt x="31" y="25"/>
                    <a:pt x="31" y="24"/>
                  </a:cubicBezTo>
                  <a:cubicBezTo>
                    <a:pt x="31" y="23"/>
                    <a:pt x="32" y="23"/>
                    <a:pt x="33" y="23"/>
                  </a:cubicBezTo>
                  <a:cubicBezTo>
                    <a:pt x="34" y="23"/>
                    <a:pt x="35" y="23"/>
                    <a:pt x="36" y="22"/>
                  </a:cubicBezTo>
                  <a:cubicBezTo>
                    <a:pt x="36" y="22"/>
                    <a:pt x="37" y="22"/>
                    <a:pt x="37" y="22"/>
                  </a:cubicBezTo>
                  <a:cubicBezTo>
                    <a:pt x="37" y="22"/>
                    <a:pt x="37" y="21"/>
                    <a:pt x="37" y="21"/>
                  </a:cubicBezTo>
                  <a:cubicBezTo>
                    <a:pt x="37" y="21"/>
                    <a:pt x="37" y="21"/>
                    <a:pt x="37" y="21"/>
                  </a:cubicBezTo>
                  <a:cubicBezTo>
                    <a:pt x="37" y="20"/>
                    <a:pt x="36" y="19"/>
                    <a:pt x="36" y="19"/>
                  </a:cubicBezTo>
                  <a:cubicBezTo>
                    <a:pt x="35" y="18"/>
                    <a:pt x="35" y="18"/>
                    <a:pt x="36" y="18"/>
                  </a:cubicBezTo>
                  <a:cubicBezTo>
                    <a:pt x="36" y="17"/>
                    <a:pt x="36" y="17"/>
                    <a:pt x="36" y="17"/>
                  </a:cubicBezTo>
                  <a:cubicBezTo>
                    <a:pt x="36" y="17"/>
                    <a:pt x="36" y="16"/>
                    <a:pt x="36" y="16"/>
                  </a:cubicBezTo>
                  <a:cubicBezTo>
                    <a:pt x="36" y="16"/>
                    <a:pt x="37" y="16"/>
                    <a:pt x="37" y="15"/>
                  </a:cubicBezTo>
                  <a:cubicBezTo>
                    <a:pt x="38" y="15"/>
                    <a:pt x="38" y="15"/>
                    <a:pt x="38" y="15"/>
                  </a:cubicBezTo>
                  <a:cubicBezTo>
                    <a:pt x="38" y="15"/>
                    <a:pt x="38" y="14"/>
                    <a:pt x="38" y="14"/>
                  </a:cubicBezTo>
                  <a:cubicBezTo>
                    <a:pt x="38" y="14"/>
                    <a:pt x="37" y="14"/>
                    <a:pt x="37" y="14"/>
                  </a:cubicBezTo>
                  <a:cubicBezTo>
                    <a:pt x="37" y="13"/>
                    <a:pt x="38" y="12"/>
                    <a:pt x="39" y="12"/>
                  </a:cubicBezTo>
                  <a:cubicBezTo>
                    <a:pt x="39" y="12"/>
                    <a:pt x="39" y="11"/>
                    <a:pt x="40" y="11"/>
                  </a:cubicBezTo>
                  <a:cubicBezTo>
                    <a:pt x="39" y="10"/>
                    <a:pt x="38" y="10"/>
                    <a:pt x="37" y="10"/>
                  </a:cubicBezTo>
                  <a:cubicBezTo>
                    <a:pt x="36" y="10"/>
                    <a:pt x="36" y="10"/>
                    <a:pt x="36" y="10"/>
                  </a:cubicBezTo>
                  <a:cubicBezTo>
                    <a:pt x="36" y="10"/>
                    <a:pt x="36" y="10"/>
                    <a:pt x="36" y="10"/>
                  </a:cubicBezTo>
                  <a:cubicBezTo>
                    <a:pt x="36" y="10"/>
                    <a:pt x="35" y="10"/>
                    <a:pt x="35" y="10"/>
                  </a:cubicBezTo>
                  <a:cubicBezTo>
                    <a:pt x="35" y="10"/>
                    <a:pt x="35" y="10"/>
                    <a:pt x="36" y="9"/>
                  </a:cubicBezTo>
                  <a:cubicBezTo>
                    <a:pt x="36" y="9"/>
                    <a:pt x="36" y="8"/>
                    <a:pt x="36" y="8"/>
                  </a:cubicBezTo>
                  <a:cubicBezTo>
                    <a:pt x="36" y="7"/>
                    <a:pt x="34" y="7"/>
                    <a:pt x="33" y="7"/>
                  </a:cubicBezTo>
                  <a:cubicBezTo>
                    <a:pt x="33" y="7"/>
                    <a:pt x="32" y="6"/>
                    <a:pt x="32" y="6"/>
                  </a:cubicBezTo>
                  <a:cubicBezTo>
                    <a:pt x="31" y="6"/>
                    <a:pt x="31" y="6"/>
                    <a:pt x="31" y="5"/>
                  </a:cubicBezTo>
                  <a:cubicBezTo>
                    <a:pt x="31" y="5"/>
                    <a:pt x="32" y="4"/>
                    <a:pt x="33" y="4"/>
                  </a:cubicBezTo>
                  <a:cubicBezTo>
                    <a:pt x="33" y="4"/>
                    <a:pt x="33" y="4"/>
                    <a:pt x="33" y="4"/>
                  </a:cubicBezTo>
                  <a:cubicBezTo>
                    <a:pt x="32" y="4"/>
                    <a:pt x="32" y="4"/>
                    <a:pt x="31" y="4"/>
                  </a:cubicBezTo>
                  <a:cubicBezTo>
                    <a:pt x="31" y="4"/>
                    <a:pt x="30" y="4"/>
                    <a:pt x="30" y="4"/>
                  </a:cubicBezTo>
                  <a:cubicBezTo>
                    <a:pt x="28" y="4"/>
                    <a:pt x="26" y="5"/>
                    <a:pt x="25" y="6"/>
                  </a:cubicBezTo>
                  <a:cubicBezTo>
                    <a:pt x="24" y="6"/>
                    <a:pt x="24" y="6"/>
                    <a:pt x="24" y="6"/>
                  </a:cubicBezTo>
                  <a:cubicBezTo>
                    <a:pt x="23" y="6"/>
                    <a:pt x="23" y="6"/>
                    <a:pt x="22" y="5"/>
                  </a:cubicBezTo>
                  <a:cubicBezTo>
                    <a:pt x="21" y="5"/>
                    <a:pt x="20" y="4"/>
                    <a:pt x="19" y="4"/>
                  </a:cubicBezTo>
                  <a:cubicBezTo>
                    <a:pt x="18" y="5"/>
                    <a:pt x="18" y="5"/>
                    <a:pt x="17" y="5"/>
                  </a:cubicBezTo>
                  <a:cubicBezTo>
                    <a:pt x="16" y="5"/>
                    <a:pt x="16" y="5"/>
                    <a:pt x="15" y="4"/>
                  </a:cubicBezTo>
                  <a:cubicBezTo>
                    <a:pt x="15" y="4"/>
                    <a:pt x="15" y="4"/>
                    <a:pt x="15" y="4"/>
                  </a:cubicBezTo>
                  <a:cubicBezTo>
                    <a:pt x="15" y="3"/>
                    <a:pt x="15" y="2"/>
                    <a:pt x="15" y="2"/>
                  </a:cubicBezTo>
                  <a:cubicBezTo>
                    <a:pt x="14" y="2"/>
                    <a:pt x="14" y="1"/>
                    <a:pt x="13" y="2"/>
                  </a:cubicBezTo>
                  <a:cubicBezTo>
                    <a:pt x="12" y="2"/>
                    <a:pt x="12" y="1"/>
                    <a:pt x="11" y="1"/>
                  </a:cubicBezTo>
                  <a:cubicBezTo>
                    <a:pt x="11" y="0"/>
                    <a:pt x="11" y="0"/>
                    <a:pt x="11" y="0"/>
                  </a:cubicBezTo>
                  <a:cubicBezTo>
                    <a:pt x="10" y="0"/>
                    <a:pt x="10" y="0"/>
                    <a:pt x="10" y="0"/>
                  </a:cubicBezTo>
                  <a:cubicBezTo>
                    <a:pt x="10" y="0"/>
                    <a:pt x="10" y="0"/>
                    <a:pt x="10" y="1"/>
                  </a:cubicBezTo>
                  <a:cubicBezTo>
                    <a:pt x="10" y="1"/>
                    <a:pt x="10" y="2"/>
                    <a:pt x="10" y="2"/>
                  </a:cubicBezTo>
                  <a:cubicBezTo>
                    <a:pt x="10" y="2"/>
                    <a:pt x="9" y="2"/>
                    <a:pt x="9" y="2"/>
                  </a:cubicBezTo>
                  <a:cubicBezTo>
                    <a:pt x="8" y="2"/>
                    <a:pt x="6" y="3"/>
                    <a:pt x="6" y="4"/>
                  </a:cubicBezTo>
                  <a:cubicBezTo>
                    <a:pt x="6" y="4"/>
                    <a:pt x="6" y="5"/>
                    <a:pt x="6" y="6"/>
                  </a:cubicBezTo>
                  <a:cubicBezTo>
                    <a:pt x="7" y="7"/>
                    <a:pt x="7" y="8"/>
                    <a:pt x="7" y="8"/>
                  </a:cubicBezTo>
                  <a:cubicBezTo>
                    <a:pt x="7" y="9"/>
                    <a:pt x="6" y="9"/>
                    <a:pt x="6" y="9"/>
                  </a:cubicBezTo>
                  <a:cubicBezTo>
                    <a:pt x="5" y="9"/>
                    <a:pt x="4" y="8"/>
                    <a:pt x="3" y="7"/>
                  </a:cubicBezTo>
                  <a:cubicBezTo>
                    <a:pt x="3" y="6"/>
                    <a:pt x="4" y="6"/>
                    <a:pt x="4" y="5"/>
                  </a:cubicBezTo>
                  <a:cubicBezTo>
                    <a:pt x="5" y="4"/>
                    <a:pt x="5" y="4"/>
                    <a:pt x="5" y="3"/>
                  </a:cubicBezTo>
                  <a:cubicBezTo>
                    <a:pt x="4" y="3"/>
                    <a:pt x="4" y="2"/>
                    <a:pt x="4" y="2"/>
                  </a:cubicBezTo>
                  <a:cubicBezTo>
                    <a:pt x="4" y="2"/>
                    <a:pt x="4" y="2"/>
                    <a:pt x="4" y="2"/>
                  </a:cubicBezTo>
                  <a:cubicBezTo>
                    <a:pt x="3" y="2"/>
                    <a:pt x="3" y="3"/>
                    <a:pt x="3" y="3"/>
                  </a:cubicBezTo>
                  <a:cubicBezTo>
                    <a:pt x="2" y="4"/>
                    <a:pt x="1" y="4"/>
                    <a:pt x="1" y="5"/>
                  </a:cubicBezTo>
                  <a:cubicBezTo>
                    <a:pt x="1" y="5"/>
                    <a:pt x="1" y="5"/>
                    <a:pt x="1" y="5"/>
                  </a:cubicBezTo>
                  <a:cubicBezTo>
                    <a:pt x="1" y="6"/>
                    <a:pt x="1" y="7"/>
                    <a:pt x="1" y="7"/>
                  </a:cubicBezTo>
                  <a:cubicBezTo>
                    <a:pt x="0" y="8"/>
                    <a:pt x="0" y="8"/>
                    <a:pt x="0" y="8"/>
                  </a:cubicBezTo>
                  <a:cubicBezTo>
                    <a:pt x="0" y="8"/>
                    <a:pt x="0" y="8"/>
                    <a:pt x="0" y="8"/>
                  </a:cubicBezTo>
                  <a:cubicBezTo>
                    <a:pt x="0" y="8"/>
                    <a:pt x="0" y="8"/>
                    <a:pt x="0" y="8"/>
                  </a:cubicBezTo>
                  <a:cubicBezTo>
                    <a:pt x="0" y="8"/>
                    <a:pt x="0" y="8"/>
                    <a:pt x="1" y="8"/>
                  </a:cubicBezTo>
                  <a:cubicBezTo>
                    <a:pt x="1" y="8"/>
                    <a:pt x="2" y="9"/>
                    <a:pt x="2" y="9"/>
                  </a:cubicBezTo>
                  <a:cubicBezTo>
                    <a:pt x="2" y="10"/>
                    <a:pt x="2" y="10"/>
                    <a:pt x="2" y="10"/>
                  </a:cubicBezTo>
                  <a:cubicBezTo>
                    <a:pt x="3" y="10"/>
                    <a:pt x="3" y="11"/>
                    <a:pt x="3" y="11"/>
                  </a:cubicBezTo>
                  <a:cubicBezTo>
                    <a:pt x="3" y="11"/>
                    <a:pt x="3" y="11"/>
                    <a:pt x="3" y="11"/>
                  </a:cubicBezTo>
                  <a:cubicBezTo>
                    <a:pt x="3" y="12"/>
                    <a:pt x="3" y="14"/>
                    <a:pt x="3" y="14"/>
                  </a:cubicBezTo>
                  <a:cubicBezTo>
                    <a:pt x="4" y="15"/>
                    <a:pt x="4" y="15"/>
                    <a:pt x="5" y="15"/>
                  </a:cubicBezTo>
                  <a:cubicBezTo>
                    <a:pt x="5" y="15"/>
                    <a:pt x="5" y="15"/>
                    <a:pt x="5" y="15"/>
                  </a:cubicBezTo>
                  <a:cubicBezTo>
                    <a:pt x="5" y="15"/>
                    <a:pt x="6" y="15"/>
                    <a:pt x="7" y="15"/>
                  </a:cubicBezTo>
                  <a:cubicBezTo>
                    <a:pt x="7" y="15"/>
                    <a:pt x="8" y="15"/>
                    <a:pt x="8" y="15"/>
                  </a:cubicBezTo>
                  <a:cubicBezTo>
                    <a:pt x="9" y="15"/>
                    <a:pt x="9" y="15"/>
                    <a:pt x="10" y="15"/>
                  </a:cubicBezTo>
                  <a:cubicBezTo>
                    <a:pt x="11" y="17"/>
                    <a:pt x="12" y="17"/>
                    <a:pt x="14" y="17"/>
                  </a:cubicBezTo>
                  <a:cubicBezTo>
                    <a:pt x="14" y="17"/>
                    <a:pt x="15" y="17"/>
                    <a:pt x="16" y="17"/>
                  </a:cubicBezTo>
                  <a:cubicBezTo>
                    <a:pt x="17" y="17"/>
                    <a:pt x="17" y="17"/>
                    <a:pt x="17" y="17"/>
                  </a:cubicBezTo>
                  <a:cubicBezTo>
                    <a:pt x="18" y="18"/>
                    <a:pt x="18" y="18"/>
                    <a:pt x="17" y="18"/>
                  </a:cubicBezTo>
                  <a:cubicBezTo>
                    <a:pt x="16" y="20"/>
                    <a:pt x="16" y="23"/>
                    <a:pt x="17" y="23"/>
                  </a:cubicBezTo>
                  <a:cubicBezTo>
                    <a:pt x="17" y="24"/>
                    <a:pt x="17" y="24"/>
                    <a:pt x="17" y="24"/>
                  </a:cubicBezTo>
                  <a:cubicBezTo>
                    <a:pt x="18" y="25"/>
                    <a:pt x="18" y="25"/>
                    <a:pt x="18" y="26"/>
                  </a:cubicBezTo>
                  <a:cubicBezTo>
                    <a:pt x="17" y="26"/>
                    <a:pt x="17" y="27"/>
                    <a:pt x="17" y="27"/>
                  </a:cubicBezTo>
                  <a:cubicBezTo>
                    <a:pt x="17" y="27"/>
                    <a:pt x="17" y="28"/>
                    <a:pt x="18" y="28"/>
                  </a:cubicBezTo>
                  <a:cubicBezTo>
                    <a:pt x="18" y="28"/>
                    <a:pt x="18" y="29"/>
                    <a:pt x="18" y="29"/>
                  </a:cubicBezTo>
                  <a:cubicBezTo>
                    <a:pt x="18" y="30"/>
                    <a:pt x="18" y="30"/>
                    <a:pt x="18" y="3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1" name="Freeform 232">
              <a:extLst>
                <a:ext uri="{FF2B5EF4-FFF2-40B4-BE49-F238E27FC236}">
                  <a16:creationId xmlns:a16="http://schemas.microsoft.com/office/drawing/2014/main" id="{06391465-9906-427B-8773-555257FF236F}"/>
                </a:ext>
              </a:extLst>
            </p:cNvPr>
            <p:cNvSpPr>
              <a:spLocks/>
            </p:cNvSpPr>
            <p:nvPr userDrawn="1"/>
          </p:nvSpPr>
          <p:spPr bwMode="auto">
            <a:xfrm>
              <a:off x="2627" y="2738"/>
              <a:ext cx="72" cy="78"/>
            </a:xfrm>
            <a:custGeom>
              <a:avLst/>
              <a:gdLst>
                <a:gd name="T0" fmla="*/ 4 w 12"/>
                <a:gd name="T1" fmla="*/ 13 h 13"/>
                <a:gd name="T2" fmla="*/ 6 w 12"/>
                <a:gd name="T3" fmla="*/ 13 h 13"/>
                <a:gd name="T4" fmla="*/ 6 w 12"/>
                <a:gd name="T5" fmla="*/ 12 h 13"/>
                <a:gd name="T6" fmla="*/ 7 w 12"/>
                <a:gd name="T7" fmla="*/ 11 h 13"/>
                <a:gd name="T8" fmla="*/ 7 w 12"/>
                <a:gd name="T9" fmla="*/ 11 h 13"/>
                <a:gd name="T10" fmla="*/ 8 w 12"/>
                <a:gd name="T11" fmla="*/ 11 h 13"/>
                <a:gd name="T12" fmla="*/ 9 w 12"/>
                <a:gd name="T13" fmla="*/ 11 h 13"/>
                <a:gd name="T14" fmla="*/ 10 w 12"/>
                <a:gd name="T15" fmla="*/ 11 h 13"/>
                <a:gd name="T16" fmla="*/ 11 w 12"/>
                <a:gd name="T17" fmla="*/ 11 h 13"/>
                <a:gd name="T18" fmla="*/ 11 w 12"/>
                <a:gd name="T19" fmla="*/ 10 h 13"/>
                <a:gd name="T20" fmla="*/ 11 w 12"/>
                <a:gd name="T21" fmla="*/ 7 h 13"/>
                <a:gd name="T22" fmla="*/ 12 w 12"/>
                <a:gd name="T23" fmla="*/ 3 h 13"/>
                <a:gd name="T24" fmla="*/ 12 w 12"/>
                <a:gd name="T25" fmla="*/ 2 h 13"/>
                <a:gd name="T26" fmla="*/ 9 w 12"/>
                <a:gd name="T27" fmla="*/ 1 h 13"/>
                <a:gd name="T28" fmla="*/ 8 w 12"/>
                <a:gd name="T29" fmla="*/ 1 h 13"/>
                <a:gd name="T30" fmla="*/ 7 w 12"/>
                <a:gd name="T31" fmla="*/ 1 h 13"/>
                <a:gd name="T32" fmla="*/ 5 w 12"/>
                <a:gd name="T33" fmla="*/ 1 h 13"/>
                <a:gd name="T34" fmla="*/ 3 w 12"/>
                <a:gd name="T35" fmla="*/ 1 h 13"/>
                <a:gd name="T36" fmla="*/ 3 w 12"/>
                <a:gd name="T37" fmla="*/ 1 h 13"/>
                <a:gd name="T38" fmla="*/ 3 w 12"/>
                <a:gd name="T39" fmla="*/ 1 h 13"/>
                <a:gd name="T40" fmla="*/ 3 w 12"/>
                <a:gd name="T41" fmla="*/ 3 h 13"/>
                <a:gd name="T42" fmla="*/ 3 w 12"/>
                <a:gd name="T43" fmla="*/ 4 h 13"/>
                <a:gd name="T44" fmla="*/ 1 w 12"/>
                <a:gd name="T45" fmla="*/ 4 h 13"/>
                <a:gd name="T46" fmla="*/ 1 w 12"/>
                <a:gd name="T47" fmla="*/ 6 h 13"/>
                <a:gd name="T48" fmla="*/ 0 w 12"/>
                <a:gd name="T49" fmla="*/ 7 h 13"/>
                <a:gd name="T50" fmla="*/ 0 w 12"/>
                <a:gd name="T51" fmla="*/ 7 h 13"/>
                <a:gd name="T52" fmla="*/ 1 w 12"/>
                <a:gd name="T53" fmla="*/ 8 h 13"/>
                <a:gd name="T54" fmla="*/ 3 w 12"/>
                <a:gd name="T55" fmla="*/ 10 h 13"/>
                <a:gd name="T56" fmla="*/ 4 w 12"/>
                <a:gd name="T5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 h="13">
                  <a:moveTo>
                    <a:pt x="4" y="13"/>
                  </a:moveTo>
                  <a:cubicBezTo>
                    <a:pt x="5" y="13"/>
                    <a:pt x="6" y="13"/>
                    <a:pt x="6" y="13"/>
                  </a:cubicBezTo>
                  <a:cubicBezTo>
                    <a:pt x="6" y="13"/>
                    <a:pt x="6" y="12"/>
                    <a:pt x="6" y="12"/>
                  </a:cubicBezTo>
                  <a:cubicBezTo>
                    <a:pt x="6" y="12"/>
                    <a:pt x="6" y="11"/>
                    <a:pt x="7" y="11"/>
                  </a:cubicBezTo>
                  <a:cubicBezTo>
                    <a:pt x="7" y="11"/>
                    <a:pt x="7" y="11"/>
                    <a:pt x="7" y="11"/>
                  </a:cubicBezTo>
                  <a:cubicBezTo>
                    <a:pt x="7" y="11"/>
                    <a:pt x="8" y="11"/>
                    <a:pt x="8" y="11"/>
                  </a:cubicBezTo>
                  <a:cubicBezTo>
                    <a:pt x="9" y="11"/>
                    <a:pt x="9" y="11"/>
                    <a:pt x="9" y="11"/>
                  </a:cubicBezTo>
                  <a:cubicBezTo>
                    <a:pt x="10" y="11"/>
                    <a:pt x="10" y="11"/>
                    <a:pt x="10" y="11"/>
                  </a:cubicBezTo>
                  <a:cubicBezTo>
                    <a:pt x="10" y="11"/>
                    <a:pt x="11" y="11"/>
                    <a:pt x="11" y="11"/>
                  </a:cubicBezTo>
                  <a:cubicBezTo>
                    <a:pt x="11" y="11"/>
                    <a:pt x="11" y="10"/>
                    <a:pt x="11" y="10"/>
                  </a:cubicBezTo>
                  <a:cubicBezTo>
                    <a:pt x="11" y="10"/>
                    <a:pt x="11" y="8"/>
                    <a:pt x="11" y="7"/>
                  </a:cubicBezTo>
                  <a:cubicBezTo>
                    <a:pt x="10" y="5"/>
                    <a:pt x="11" y="3"/>
                    <a:pt x="12" y="3"/>
                  </a:cubicBezTo>
                  <a:cubicBezTo>
                    <a:pt x="12" y="3"/>
                    <a:pt x="12" y="3"/>
                    <a:pt x="12" y="2"/>
                  </a:cubicBezTo>
                  <a:cubicBezTo>
                    <a:pt x="11" y="1"/>
                    <a:pt x="10" y="1"/>
                    <a:pt x="9" y="1"/>
                  </a:cubicBezTo>
                  <a:cubicBezTo>
                    <a:pt x="9" y="1"/>
                    <a:pt x="8" y="1"/>
                    <a:pt x="8" y="1"/>
                  </a:cubicBezTo>
                  <a:cubicBezTo>
                    <a:pt x="8" y="1"/>
                    <a:pt x="7" y="1"/>
                    <a:pt x="7" y="1"/>
                  </a:cubicBezTo>
                  <a:cubicBezTo>
                    <a:pt x="6" y="1"/>
                    <a:pt x="6" y="1"/>
                    <a:pt x="5" y="1"/>
                  </a:cubicBezTo>
                  <a:cubicBezTo>
                    <a:pt x="5" y="0"/>
                    <a:pt x="4" y="0"/>
                    <a:pt x="3" y="1"/>
                  </a:cubicBezTo>
                  <a:cubicBezTo>
                    <a:pt x="3" y="1"/>
                    <a:pt x="3" y="1"/>
                    <a:pt x="3" y="1"/>
                  </a:cubicBezTo>
                  <a:cubicBezTo>
                    <a:pt x="3" y="1"/>
                    <a:pt x="3" y="1"/>
                    <a:pt x="3" y="1"/>
                  </a:cubicBezTo>
                  <a:cubicBezTo>
                    <a:pt x="3" y="2"/>
                    <a:pt x="3" y="2"/>
                    <a:pt x="3" y="3"/>
                  </a:cubicBezTo>
                  <a:cubicBezTo>
                    <a:pt x="3" y="3"/>
                    <a:pt x="3" y="3"/>
                    <a:pt x="3" y="4"/>
                  </a:cubicBezTo>
                  <a:cubicBezTo>
                    <a:pt x="3" y="4"/>
                    <a:pt x="2" y="4"/>
                    <a:pt x="1" y="4"/>
                  </a:cubicBezTo>
                  <a:cubicBezTo>
                    <a:pt x="1" y="4"/>
                    <a:pt x="1" y="5"/>
                    <a:pt x="1" y="6"/>
                  </a:cubicBezTo>
                  <a:cubicBezTo>
                    <a:pt x="1" y="6"/>
                    <a:pt x="1" y="7"/>
                    <a:pt x="0" y="7"/>
                  </a:cubicBezTo>
                  <a:cubicBezTo>
                    <a:pt x="0" y="7"/>
                    <a:pt x="0" y="7"/>
                    <a:pt x="0" y="7"/>
                  </a:cubicBezTo>
                  <a:cubicBezTo>
                    <a:pt x="0" y="7"/>
                    <a:pt x="1" y="7"/>
                    <a:pt x="1" y="8"/>
                  </a:cubicBezTo>
                  <a:cubicBezTo>
                    <a:pt x="2" y="8"/>
                    <a:pt x="3" y="9"/>
                    <a:pt x="3" y="10"/>
                  </a:cubicBezTo>
                  <a:cubicBezTo>
                    <a:pt x="3" y="10"/>
                    <a:pt x="4" y="12"/>
                    <a:pt x="4" y="13"/>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2" name="Freeform 233">
              <a:extLst>
                <a:ext uri="{FF2B5EF4-FFF2-40B4-BE49-F238E27FC236}">
                  <a16:creationId xmlns:a16="http://schemas.microsoft.com/office/drawing/2014/main" id="{B9837214-8245-4C67-9BBE-C4CBDF753339}"/>
                </a:ext>
              </a:extLst>
            </p:cNvPr>
            <p:cNvSpPr>
              <a:spLocks/>
            </p:cNvSpPr>
            <p:nvPr userDrawn="1"/>
          </p:nvSpPr>
          <p:spPr bwMode="auto">
            <a:xfrm>
              <a:off x="2627" y="2738"/>
              <a:ext cx="72" cy="78"/>
            </a:xfrm>
            <a:custGeom>
              <a:avLst/>
              <a:gdLst>
                <a:gd name="T0" fmla="*/ 4 w 12"/>
                <a:gd name="T1" fmla="*/ 13 h 13"/>
                <a:gd name="T2" fmla="*/ 6 w 12"/>
                <a:gd name="T3" fmla="*/ 13 h 13"/>
                <a:gd name="T4" fmla="*/ 6 w 12"/>
                <a:gd name="T5" fmla="*/ 12 h 13"/>
                <a:gd name="T6" fmla="*/ 7 w 12"/>
                <a:gd name="T7" fmla="*/ 11 h 13"/>
                <a:gd name="T8" fmla="*/ 7 w 12"/>
                <a:gd name="T9" fmla="*/ 11 h 13"/>
                <a:gd name="T10" fmla="*/ 8 w 12"/>
                <a:gd name="T11" fmla="*/ 11 h 13"/>
                <a:gd name="T12" fmla="*/ 9 w 12"/>
                <a:gd name="T13" fmla="*/ 11 h 13"/>
                <a:gd name="T14" fmla="*/ 10 w 12"/>
                <a:gd name="T15" fmla="*/ 11 h 13"/>
                <a:gd name="T16" fmla="*/ 11 w 12"/>
                <a:gd name="T17" fmla="*/ 11 h 13"/>
                <a:gd name="T18" fmla="*/ 11 w 12"/>
                <a:gd name="T19" fmla="*/ 10 h 13"/>
                <a:gd name="T20" fmla="*/ 11 w 12"/>
                <a:gd name="T21" fmla="*/ 7 h 13"/>
                <a:gd name="T22" fmla="*/ 12 w 12"/>
                <a:gd name="T23" fmla="*/ 3 h 13"/>
                <a:gd name="T24" fmla="*/ 12 w 12"/>
                <a:gd name="T25" fmla="*/ 2 h 13"/>
                <a:gd name="T26" fmla="*/ 9 w 12"/>
                <a:gd name="T27" fmla="*/ 1 h 13"/>
                <a:gd name="T28" fmla="*/ 8 w 12"/>
                <a:gd name="T29" fmla="*/ 1 h 13"/>
                <a:gd name="T30" fmla="*/ 7 w 12"/>
                <a:gd name="T31" fmla="*/ 1 h 13"/>
                <a:gd name="T32" fmla="*/ 5 w 12"/>
                <a:gd name="T33" fmla="*/ 1 h 13"/>
                <a:gd name="T34" fmla="*/ 3 w 12"/>
                <a:gd name="T35" fmla="*/ 1 h 13"/>
                <a:gd name="T36" fmla="*/ 3 w 12"/>
                <a:gd name="T37" fmla="*/ 1 h 13"/>
                <a:gd name="T38" fmla="*/ 3 w 12"/>
                <a:gd name="T39" fmla="*/ 1 h 13"/>
                <a:gd name="T40" fmla="*/ 3 w 12"/>
                <a:gd name="T41" fmla="*/ 3 h 13"/>
                <a:gd name="T42" fmla="*/ 3 w 12"/>
                <a:gd name="T43" fmla="*/ 4 h 13"/>
                <a:gd name="T44" fmla="*/ 1 w 12"/>
                <a:gd name="T45" fmla="*/ 4 h 13"/>
                <a:gd name="T46" fmla="*/ 1 w 12"/>
                <a:gd name="T47" fmla="*/ 6 h 13"/>
                <a:gd name="T48" fmla="*/ 0 w 12"/>
                <a:gd name="T49" fmla="*/ 7 h 13"/>
                <a:gd name="T50" fmla="*/ 0 w 12"/>
                <a:gd name="T51" fmla="*/ 7 h 13"/>
                <a:gd name="T52" fmla="*/ 1 w 12"/>
                <a:gd name="T53" fmla="*/ 8 h 13"/>
                <a:gd name="T54" fmla="*/ 3 w 12"/>
                <a:gd name="T55" fmla="*/ 10 h 13"/>
                <a:gd name="T56" fmla="*/ 4 w 12"/>
                <a:gd name="T5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 h="13">
                  <a:moveTo>
                    <a:pt x="4" y="13"/>
                  </a:moveTo>
                  <a:cubicBezTo>
                    <a:pt x="5" y="13"/>
                    <a:pt x="6" y="13"/>
                    <a:pt x="6" y="13"/>
                  </a:cubicBezTo>
                  <a:cubicBezTo>
                    <a:pt x="6" y="13"/>
                    <a:pt x="6" y="12"/>
                    <a:pt x="6" y="12"/>
                  </a:cubicBezTo>
                  <a:cubicBezTo>
                    <a:pt x="6" y="12"/>
                    <a:pt x="6" y="11"/>
                    <a:pt x="7" y="11"/>
                  </a:cubicBezTo>
                  <a:cubicBezTo>
                    <a:pt x="7" y="11"/>
                    <a:pt x="7" y="11"/>
                    <a:pt x="7" y="11"/>
                  </a:cubicBezTo>
                  <a:cubicBezTo>
                    <a:pt x="7" y="11"/>
                    <a:pt x="8" y="11"/>
                    <a:pt x="8" y="11"/>
                  </a:cubicBezTo>
                  <a:cubicBezTo>
                    <a:pt x="9" y="11"/>
                    <a:pt x="9" y="11"/>
                    <a:pt x="9" y="11"/>
                  </a:cubicBezTo>
                  <a:cubicBezTo>
                    <a:pt x="10" y="11"/>
                    <a:pt x="10" y="11"/>
                    <a:pt x="10" y="11"/>
                  </a:cubicBezTo>
                  <a:cubicBezTo>
                    <a:pt x="10" y="11"/>
                    <a:pt x="11" y="11"/>
                    <a:pt x="11" y="11"/>
                  </a:cubicBezTo>
                  <a:cubicBezTo>
                    <a:pt x="11" y="11"/>
                    <a:pt x="11" y="10"/>
                    <a:pt x="11" y="10"/>
                  </a:cubicBezTo>
                  <a:cubicBezTo>
                    <a:pt x="11" y="10"/>
                    <a:pt x="11" y="8"/>
                    <a:pt x="11" y="7"/>
                  </a:cubicBezTo>
                  <a:cubicBezTo>
                    <a:pt x="10" y="5"/>
                    <a:pt x="11" y="3"/>
                    <a:pt x="12" y="3"/>
                  </a:cubicBezTo>
                  <a:cubicBezTo>
                    <a:pt x="12" y="3"/>
                    <a:pt x="12" y="3"/>
                    <a:pt x="12" y="2"/>
                  </a:cubicBezTo>
                  <a:cubicBezTo>
                    <a:pt x="11" y="1"/>
                    <a:pt x="10" y="1"/>
                    <a:pt x="9" y="1"/>
                  </a:cubicBezTo>
                  <a:cubicBezTo>
                    <a:pt x="9" y="1"/>
                    <a:pt x="8" y="1"/>
                    <a:pt x="8" y="1"/>
                  </a:cubicBezTo>
                  <a:cubicBezTo>
                    <a:pt x="8" y="1"/>
                    <a:pt x="7" y="1"/>
                    <a:pt x="7" y="1"/>
                  </a:cubicBezTo>
                  <a:cubicBezTo>
                    <a:pt x="6" y="1"/>
                    <a:pt x="6" y="1"/>
                    <a:pt x="5" y="1"/>
                  </a:cubicBezTo>
                  <a:cubicBezTo>
                    <a:pt x="5" y="0"/>
                    <a:pt x="4" y="0"/>
                    <a:pt x="3" y="1"/>
                  </a:cubicBezTo>
                  <a:cubicBezTo>
                    <a:pt x="3" y="1"/>
                    <a:pt x="3" y="1"/>
                    <a:pt x="3" y="1"/>
                  </a:cubicBezTo>
                  <a:cubicBezTo>
                    <a:pt x="3" y="1"/>
                    <a:pt x="3" y="1"/>
                    <a:pt x="3" y="1"/>
                  </a:cubicBezTo>
                  <a:cubicBezTo>
                    <a:pt x="3" y="2"/>
                    <a:pt x="3" y="2"/>
                    <a:pt x="3" y="3"/>
                  </a:cubicBezTo>
                  <a:cubicBezTo>
                    <a:pt x="3" y="3"/>
                    <a:pt x="3" y="3"/>
                    <a:pt x="3" y="4"/>
                  </a:cubicBezTo>
                  <a:cubicBezTo>
                    <a:pt x="3" y="4"/>
                    <a:pt x="2" y="4"/>
                    <a:pt x="1" y="4"/>
                  </a:cubicBezTo>
                  <a:cubicBezTo>
                    <a:pt x="1" y="4"/>
                    <a:pt x="1" y="5"/>
                    <a:pt x="1" y="6"/>
                  </a:cubicBezTo>
                  <a:cubicBezTo>
                    <a:pt x="1" y="6"/>
                    <a:pt x="1" y="7"/>
                    <a:pt x="0" y="7"/>
                  </a:cubicBezTo>
                  <a:cubicBezTo>
                    <a:pt x="0" y="7"/>
                    <a:pt x="0" y="7"/>
                    <a:pt x="0" y="7"/>
                  </a:cubicBezTo>
                  <a:cubicBezTo>
                    <a:pt x="0" y="7"/>
                    <a:pt x="1" y="7"/>
                    <a:pt x="1" y="8"/>
                  </a:cubicBezTo>
                  <a:cubicBezTo>
                    <a:pt x="2" y="8"/>
                    <a:pt x="3" y="9"/>
                    <a:pt x="3" y="10"/>
                  </a:cubicBezTo>
                  <a:cubicBezTo>
                    <a:pt x="3" y="10"/>
                    <a:pt x="4" y="12"/>
                    <a:pt x="4" y="1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8" name="Freeform 234">
              <a:extLst>
                <a:ext uri="{FF2B5EF4-FFF2-40B4-BE49-F238E27FC236}">
                  <a16:creationId xmlns:a16="http://schemas.microsoft.com/office/drawing/2014/main" id="{FCAF6C87-07E3-4626-B59A-E5A237EC611A}"/>
                </a:ext>
              </a:extLst>
            </p:cNvPr>
            <p:cNvSpPr>
              <a:spLocks/>
            </p:cNvSpPr>
            <p:nvPr userDrawn="1"/>
          </p:nvSpPr>
          <p:spPr bwMode="auto">
            <a:xfrm>
              <a:off x="2573" y="2701"/>
              <a:ext cx="78" cy="128"/>
            </a:xfrm>
            <a:custGeom>
              <a:avLst/>
              <a:gdLst>
                <a:gd name="T0" fmla="*/ 3 w 13"/>
                <a:gd name="T1" fmla="*/ 9 h 21"/>
                <a:gd name="T2" fmla="*/ 3 w 13"/>
                <a:gd name="T3" fmla="*/ 9 h 21"/>
                <a:gd name="T4" fmla="*/ 4 w 13"/>
                <a:gd name="T5" fmla="*/ 10 h 21"/>
                <a:gd name="T6" fmla="*/ 4 w 13"/>
                <a:gd name="T7" fmla="*/ 12 h 21"/>
                <a:gd name="T8" fmla="*/ 5 w 13"/>
                <a:gd name="T9" fmla="*/ 13 h 21"/>
                <a:gd name="T10" fmla="*/ 4 w 13"/>
                <a:gd name="T11" fmla="*/ 14 h 21"/>
                <a:gd name="T12" fmla="*/ 4 w 13"/>
                <a:gd name="T13" fmla="*/ 16 h 21"/>
                <a:gd name="T14" fmla="*/ 5 w 13"/>
                <a:gd name="T15" fmla="*/ 19 h 21"/>
                <a:gd name="T16" fmla="*/ 7 w 13"/>
                <a:gd name="T17" fmla="*/ 21 h 21"/>
                <a:gd name="T18" fmla="*/ 8 w 13"/>
                <a:gd name="T19" fmla="*/ 20 h 21"/>
                <a:gd name="T20" fmla="*/ 9 w 13"/>
                <a:gd name="T21" fmla="*/ 20 h 21"/>
                <a:gd name="T22" fmla="*/ 10 w 13"/>
                <a:gd name="T23" fmla="*/ 20 h 21"/>
                <a:gd name="T24" fmla="*/ 10 w 13"/>
                <a:gd name="T25" fmla="*/ 19 h 21"/>
                <a:gd name="T26" fmla="*/ 11 w 13"/>
                <a:gd name="T27" fmla="*/ 19 h 21"/>
                <a:gd name="T28" fmla="*/ 12 w 13"/>
                <a:gd name="T29" fmla="*/ 19 h 21"/>
                <a:gd name="T30" fmla="*/ 13 w 13"/>
                <a:gd name="T31" fmla="*/ 19 h 21"/>
                <a:gd name="T32" fmla="*/ 12 w 13"/>
                <a:gd name="T33" fmla="*/ 16 h 21"/>
                <a:gd name="T34" fmla="*/ 10 w 13"/>
                <a:gd name="T35" fmla="*/ 14 h 21"/>
                <a:gd name="T36" fmla="*/ 9 w 13"/>
                <a:gd name="T37" fmla="*/ 13 h 21"/>
                <a:gd name="T38" fmla="*/ 9 w 13"/>
                <a:gd name="T39" fmla="*/ 13 h 21"/>
                <a:gd name="T40" fmla="*/ 9 w 13"/>
                <a:gd name="T41" fmla="*/ 12 h 21"/>
                <a:gd name="T42" fmla="*/ 10 w 13"/>
                <a:gd name="T43" fmla="*/ 10 h 21"/>
                <a:gd name="T44" fmla="*/ 12 w 13"/>
                <a:gd name="T45" fmla="*/ 9 h 21"/>
                <a:gd name="T46" fmla="*/ 12 w 13"/>
                <a:gd name="T47" fmla="*/ 9 h 21"/>
                <a:gd name="T48" fmla="*/ 12 w 13"/>
                <a:gd name="T49" fmla="*/ 7 h 21"/>
                <a:gd name="T50" fmla="*/ 11 w 13"/>
                <a:gd name="T51" fmla="*/ 6 h 21"/>
                <a:gd name="T52" fmla="*/ 9 w 13"/>
                <a:gd name="T53" fmla="*/ 5 h 21"/>
                <a:gd name="T54" fmla="*/ 8 w 13"/>
                <a:gd name="T55" fmla="*/ 4 h 21"/>
                <a:gd name="T56" fmla="*/ 8 w 13"/>
                <a:gd name="T57" fmla="*/ 3 h 21"/>
                <a:gd name="T58" fmla="*/ 7 w 13"/>
                <a:gd name="T59" fmla="*/ 2 h 21"/>
                <a:gd name="T60" fmla="*/ 5 w 13"/>
                <a:gd name="T61" fmla="*/ 0 h 21"/>
                <a:gd name="T62" fmla="*/ 4 w 13"/>
                <a:gd name="T63" fmla="*/ 0 h 21"/>
                <a:gd name="T64" fmla="*/ 3 w 13"/>
                <a:gd name="T65" fmla="*/ 1 h 21"/>
                <a:gd name="T66" fmla="*/ 2 w 13"/>
                <a:gd name="T67" fmla="*/ 3 h 21"/>
                <a:gd name="T68" fmla="*/ 2 w 13"/>
                <a:gd name="T69" fmla="*/ 3 h 21"/>
                <a:gd name="T70" fmla="*/ 3 w 13"/>
                <a:gd name="T71" fmla="*/ 4 h 21"/>
                <a:gd name="T72" fmla="*/ 1 w 13"/>
                <a:gd name="T73" fmla="*/ 5 h 21"/>
                <a:gd name="T74" fmla="*/ 0 w 13"/>
                <a:gd name="T75" fmla="*/ 5 h 21"/>
                <a:gd name="T76" fmla="*/ 0 w 13"/>
                <a:gd name="T77" fmla="*/ 6 h 21"/>
                <a:gd name="T78" fmla="*/ 0 w 13"/>
                <a:gd name="T79" fmla="*/ 7 h 21"/>
                <a:gd name="T80" fmla="*/ 0 w 13"/>
                <a:gd name="T81" fmla="*/ 7 h 21"/>
                <a:gd name="T82" fmla="*/ 2 w 13"/>
                <a:gd name="T83" fmla="*/ 10 h 21"/>
                <a:gd name="T84" fmla="*/ 3 w 13"/>
                <a:gd name="T85" fmla="*/ 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 h="21">
                  <a:moveTo>
                    <a:pt x="3" y="9"/>
                  </a:moveTo>
                  <a:cubicBezTo>
                    <a:pt x="3" y="9"/>
                    <a:pt x="3" y="9"/>
                    <a:pt x="3" y="9"/>
                  </a:cubicBezTo>
                  <a:cubicBezTo>
                    <a:pt x="3" y="9"/>
                    <a:pt x="4" y="10"/>
                    <a:pt x="4" y="10"/>
                  </a:cubicBezTo>
                  <a:cubicBezTo>
                    <a:pt x="4" y="11"/>
                    <a:pt x="4" y="11"/>
                    <a:pt x="4" y="12"/>
                  </a:cubicBezTo>
                  <a:cubicBezTo>
                    <a:pt x="4" y="12"/>
                    <a:pt x="5" y="12"/>
                    <a:pt x="5" y="13"/>
                  </a:cubicBezTo>
                  <a:cubicBezTo>
                    <a:pt x="5" y="13"/>
                    <a:pt x="5" y="14"/>
                    <a:pt x="4" y="14"/>
                  </a:cubicBezTo>
                  <a:cubicBezTo>
                    <a:pt x="4" y="14"/>
                    <a:pt x="4" y="15"/>
                    <a:pt x="4" y="16"/>
                  </a:cubicBezTo>
                  <a:cubicBezTo>
                    <a:pt x="4" y="17"/>
                    <a:pt x="4" y="18"/>
                    <a:pt x="5" y="19"/>
                  </a:cubicBezTo>
                  <a:cubicBezTo>
                    <a:pt x="6" y="20"/>
                    <a:pt x="7" y="21"/>
                    <a:pt x="7" y="21"/>
                  </a:cubicBezTo>
                  <a:cubicBezTo>
                    <a:pt x="8" y="21"/>
                    <a:pt x="8" y="20"/>
                    <a:pt x="8" y="20"/>
                  </a:cubicBezTo>
                  <a:cubicBezTo>
                    <a:pt x="8" y="20"/>
                    <a:pt x="8" y="20"/>
                    <a:pt x="9" y="20"/>
                  </a:cubicBezTo>
                  <a:cubicBezTo>
                    <a:pt x="9" y="20"/>
                    <a:pt x="10" y="20"/>
                    <a:pt x="10" y="20"/>
                  </a:cubicBezTo>
                  <a:cubicBezTo>
                    <a:pt x="10" y="19"/>
                    <a:pt x="10" y="19"/>
                    <a:pt x="10" y="19"/>
                  </a:cubicBezTo>
                  <a:cubicBezTo>
                    <a:pt x="11" y="19"/>
                    <a:pt x="11" y="19"/>
                    <a:pt x="11" y="19"/>
                  </a:cubicBezTo>
                  <a:cubicBezTo>
                    <a:pt x="11" y="19"/>
                    <a:pt x="12" y="19"/>
                    <a:pt x="12" y="19"/>
                  </a:cubicBezTo>
                  <a:cubicBezTo>
                    <a:pt x="12" y="19"/>
                    <a:pt x="13" y="19"/>
                    <a:pt x="13" y="19"/>
                  </a:cubicBezTo>
                  <a:cubicBezTo>
                    <a:pt x="12" y="18"/>
                    <a:pt x="12" y="16"/>
                    <a:pt x="12" y="16"/>
                  </a:cubicBezTo>
                  <a:cubicBezTo>
                    <a:pt x="11" y="15"/>
                    <a:pt x="11" y="15"/>
                    <a:pt x="10" y="14"/>
                  </a:cubicBezTo>
                  <a:cubicBezTo>
                    <a:pt x="9" y="14"/>
                    <a:pt x="9" y="13"/>
                    <a:pt x="9" y="13"/>
                  </a:cubicBezTo>
                  <a:cubicBezTo>
                    <a:pt x="9" y="13"/>
                    <a:pt x="9" y="13"/>
                    <a:pt x="9" y="13"/>
                  </a:cubicBezTo>
                  <a:cubicBezTo>
                    <a:pt x="9" y="12"/>
                    <a:pt x="9" y="12"/>
                    <a:pt x="9" y="12"/>
                  </a:cubicBezTo>
                  <a:cubicBezTo>
                    <a:pt x="10" y="11"/>
                    <a:pt x="10" y="10"/>
                    <a:pt x="10" y="10"/>
                  </a:cubicBezTo>
                  <a:cubicBezTo>
                    <a:pt x="11" y="10"/>
                    <a:pt x="11" y="10"/>
                    <a:pt x="12" y="9"/>
                  </a:cubicBezTo>
                  <a:cubicBezTo>
                    <a:pt x="12" y="9"/>
                    <a:pt x="12" y="9"/>
                    <a:pt x="12" y="9"/>
                  </a:cubicBezTo>
                  <a:cubicBezTo>
                    <a:pt x="11" y="8"/>
                    <a:pt x="12" y="8"/>
                    <a:pt x="12" y="7"/>
                  </a:cubicBezTo>
                  <a:cubicBezTo>
                    <a:pt x="11" y="7"/>
                    <a:pt x="11" y="6"/>
                    <a:pt x="11" y="6"/>
                  </a:cubicBezTo>
                  <a:cubicBezTo>
                    <a:pt x="10" y="5"/>
                    <a:pt x="10" y="5"/>
                    <a:pt x="9" y="5"/>
                  </a:cubicBezTo>
                  <a:cubicBezTo>
                    <a:pt x="9" y="5"/>
                    <a:pt x="8" y="4"/>
                    <a:pt x="8" y="4"/>
                  </a:cubicBezTo>
                  <a:cubicBezTo>
                    <a:pt x="8" y="4"/>
                    <a:pt x="8" y="3"/>
                    <a:pt x="8" y="3"/>
                  </a:cubicBezTo>
                  <a:cubicBezTo>
                    <a:pt x="8" y="2"/>
                    <a:pt x="7" y="2"/>
                    <a:pt x="7" y="2"/>
                  </a:cubicBezTo>
                  <a:cubicBezTo>
                    <a:pt x="6" y="1"/>
                    <a:pt x="5" y="1"/>
                    <a:pt x="5" y="0"/>
                  </a:cubicBezTo>
                  <a:cubicBezTo>
                    <a:pt x="5" y="0"/>
                    <a:pt x="4" y="0"/>
                    <a:pt x="4" y="0"/>
                  </a:cubicBezTo>
                  <a:cubicBezTo>
                    <a:pt x="4" y="1"/>
                    <a:pt x="3" y="1"/>
                    <a:pt x="3" y="1"/>
                  </a:cubicBezTo>
                  <a:cubicBezTo>
                    <a:pt x="2" y="2"/>
                    <a:pt x="2" y="2"/>
                    <a:pt x="2" y="3"/>
                  </a:cubicBezTo>
                  <a:cubicBezTo>
                    <a:pt x="2" y="3"/>
                    <a:pt x="2" y="3"/>
                    <a:pt x="2" y="3"/>
                  </a:cubicBezTo>
                  <a:cubicBezTo>
                    <a:pt x="2" y="3"/>
                    <a:pt x="3" y="4"/>
                    <a:pt x="3" y="4"/>
                  </a:cubicBezTo>
                  <a:cubicBezTo>
                    <a:pt x="3" y="4"/>
                    <a:pt x="2" y="5"/>
                    <a:pt x="1" y="5"/>
                  </a:cubicBezTo>
                  <a:cubicBezTo>
                    <a:pt x="1" y="5"/>
                    <a:pt x="0" y="5"/>
                    <a:pt x="0" y="5"/>
                  </a:cubicBezTo>
                  <a:cubicBezTo>
                    <a:pt x="0" y="5"/>
                    <a:pt x="0" y="6"/>
                    <a:pt x="0" y="6"/>
                  </a:cubicBezTo>
                  <a:cubicBezTo>
                    <a:pt x="0" y="6"/>
                    <a:pt x="0" y="7"/>
                    <a:pt x="0" y="7"/>
                  </a:cubicBezTo>
                  <a:cubicBezTo>
                    <a:pt x="0" y="7"/>
                    <a:pt x="0" y="7"/>
                    <a:pt x="0" y="7"/>
                  </a:cubicBezTo>
                  <a:cubicBezTo>
                    <a:pt x="0" y="8"/>
                    <a:pt x="1" y="9"/>
                    <a:pt x="2" y="10"/>
                  </a:cubicBezTo>
                  <a:cubicBezTo>
                    <a:pt x="2" y="9"/>
                    <a:pt x="2" y="9"/>
                    <a:pt x="3" y="9"/>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9" name="Freeform 235">
              <a:extLst>
                <a:ext uri="{FF2B5EF4-FFF2-40B4-BE49-F238E27FC236}">
                  <a16:creationId xmlns:a16="http://schemas.microsoft.com/office/drawing/2014/main" id="{DA6322F4-1ED0-4D73-AA0F-088E6AF849FC}"/>
                </a:ext>
              </a:extLst>
            </p:cNvPr>
            <p:cNvSpPr>
              <a:spLocks/>
            </p:cNvSpPr>
            <p:nvPr userDrawn="1"/>
          </p:nvSpPr>
          <p:spPr bwMode="auto">
            <a:xfrm>
              <a:off x="2573" y="2701"/>
              <a:ext cx="78" cy="128"/>
            </a:xfrm>
            <a:custGeom>
              <a:avLst/>
              <a:gdLst>
                <a:gd name="T0" fmla="*/ 3 w 13"/>
                <a:gd name="T1" fmla="*/ 9 h 21"/>
                <a:gd name="T2" fmla="*/ 3 w 13"/>
                <a:gd name="T3" fmla="*/ 9 h 21"/>
                <a:gd name="T4" fmla="*/ 4 w 13"/>
                <a:gd name="T5" fmla="*/ 10 h 21"/>
                <a:gd name="T6" fmla="*/ 4 w 13"/>
                <a:gd name="T7" fmla="*/ 12 h 21"/>
                <a:gd name="T8" fmla="*/ 5 w 13"/>
                <a:gd name="T9" fmla="*/ 13 h 21"/>
                <a:gd name="T10" fmla="*/ 4 w 13"/>
                <a:gd name="T11" fmla="*/ 14 h 21"/>
                <a:gd name="T12" fmla="*/ 4 w 13"/>
                <a:gd name="T13" fmla="*/ 16 h 21"/>
                <a:gd name="T14" fmla="*/ 5 w 13"/>
                <a:gd name="T15" fmla="*/ 19 h 21"/>
                <a:gd name="T16" fmla="*/ 7 w 13"/>
                <a:gd name="T17" fmla="*/ 21 h 21"/>
                <a:gd name="T18" fmla="*/ 8 w 13"/>
                <a:gd name="T19" fmla="*/ 20 h 21"/>
                <a:gd name="T20" fmla="*/ 9 w 13"/>
                <a:gd name="T21" fmla="*/ 20 h 21"/>
                <a:gd name="T22" fmla="*/ 10 w 13"/>
                <a:gd name="T23" fmla="*/ 20 h 21"/>
                <a:gd name="T24" fmla="*/ 10 w 13"/>
                <a:gd name="T25" fmla="*/ 19 h 21"/>
                <a:gd name="T26" fmla="*/ 11 w 13"/>
                <a:gd name="T27" fmla="*/ 19 h 21"/>
                <a:gd name="T28" fmla="*/ 12 w 13"/>
                <a:gd name="T29" fmla="*/ 19 h 21"/>
                <a:gd name="T30" fmla="*/ 13 w 13"/>
                <a:gd name="T31" fmla="*/ 19 h 21"/>
                <a:gd name="T32" fmla="*/ 12 w 13"/>
                <a:gd name="T33" fmla="*/ 16 h 21"/>
                <a:gd name="T34" fmla="*/ 10 w 13"/>
                <a:gd name="T35" fmla="*/ 14 h 21"/>
                <a:gd name="T36" fmla="*/ 9 w 13"/>
                <a:gd name="T37" fmla="*/ 13 h 21"/>
                <a:gd name="T38" fmla="*/ 9 w 13"/>
                <a:gd name="T39" fmla="*/ 13 h 21"/>
                <a:gd name="T40" fmla="*/ 9 w 13"/>
                <a:gd name="T41" fmla="*/ 12 h 21"/>
                <a:gd name="T42" fmla="*/ 10 w 13"/>
                <a:gd name="T43" fmla="*/ 10 h 21"/>
                <a:gd name="T44" fmla="*/ 12 w 13"/>
                <a:gd name="T45" fmla="*/ 9 h 21"/>
                <a:gd name="T46" fmla="*/ 12 w 13"/>
                <a:gd name="T47" fmla="*/ 9 h 21"/>
                <a:gd name="T48" fmla="*/ 12 w 13"/>
                <a:gd name="T49" fmla="*/ 7 h 21"/>
                <a:gd name="T50" fmla="*/ 11 w 13"/>
                <a:gd name="T51" fmla="*/ 6 h 21"/>
                <a:gd name="T52" fmla="*/ 9 w 13"/>
                <a:gd name="T53" fmla="*/ 5 h 21"/>
                <a:gd name="T54" fmla="*/ 8 w 13"/>
                <a:gd name="T55" fmla="*/ 4 h 21"/>
                <a:gd name="T56" fmla="*/ 8 w 13"/>
                <a:gd name="T57" fmla="*/ 3 h 21"/>
                <a:gd name="T58" fmla="*/ 7 w 13"/>
                <a:gd name="T59" fmla="*/ 2 h 21"/>
                <a:gd name="T60" fmla="*/ 5 w 13"/>
                <a:gd name="T61" fmla="*/ 0 h 21"/>
                <a:gd name="T62" fmla="*/ 4 w 13"/>
                <a:gd name="T63" fmla="*/ 0 h 21"/>
                <a:gd name="T64" fmla="*/ 3 w 13"/>
                <a:gd name="T65" fmla="*/ 1 h 21"/>
                <a:gd name="T66" fmla="*/ 2 w 13"/>
                <a:gd name="T67" fmla="*/ 3 h 21"/>
                <a:gd name="T68" fmla="*/ 2 w 13"/>
                <a:gd name="T69" fmla="*/ 3 h 21"/>
                <a:gd name="T70" fmla="*/ 3 w 13"/>
                <a:gd name="T71" fmla="*/ 4 h 21"/>
                <a:gd name="T72" fmla="*/ 1 w 13"/>
                <a:gd name="T73" fmla="*/ 5 h 21"/>
                <a:gd name="T74" fmla="*/ 0 w 13"/>
                <a:gd name="T75" fmla="*/ 5 h 21"/>
                <a:gd name="T76" fmla="*/ 0 w 13"/>
                <a:gd name="T77" fmla="*/ 6 h 21"/>
                <a:gd name="T78" fmla="*/ 0 w 13"/>
                <a:gd name="T79" fmla="*/ 7 h 21"/>
                <a:gd name="T80" fmla="*/ 0 w 13"/>
                <a:gd name="T81" fmla="*/ 7 h 21"/>
                <a:gd name="T82" fmla="*/ 2 w 13"/>
                <a:gd name="T83" fmla="*/ 10 h 21"/>
                <a:gd name="T84" fmla="*/ 3 w 13"/>
                <a:gd name="T85" fmla="*/ 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 h="21">
                  <a:moveTo>
                    <a:pt x="3" y="9"/>
                  </a:moveTo>
                  <a:cubicBezTo>
                    <a:pt x="3" y="9"/>
                    <a:pt x="3" y="9"/>
                    <a:pt x="3" y="9"/>
                  </a:cubicBezTo>
                  <a:cubicBezTo>
                    <a:pt x="3" y="9"/>
                    <a:pt x="4" y="10"/>
                    <a:pt x="4" y="10"/>
                  </a:cubicBezTo>
                  <a:cubicBezTo>
                    <a:pt x="4" y="11"/>
                    <a:pt x="4" y="11"/>
                    <a:pt x="4" y="12"/>
                  </a:cubicBezTo>
                  <a:cubicBezTo>
                    <a:pt x="4" y="12"/>
                    <a:pt x="5" y="12"/>
                    <a:pt x="5" y="13"/>
                  </a:cubicBezTo>
                  <a:cubicBezTo>
                    <a:pt x="5" y="13"/>
                    <a:pt x="5" y="14"/>
                    <a:pt x="4" y="14"/>
                  </a:cubicBezTo>
                  <a:cubicBezTo>
                    <a:pt x="4" y="14"/>
                    <a:pt x="4" y="15"/>
                    <a:pt x="4" y="16"/>
                  </a:cubicBezTo>
                  <a:cubicBezTo>
                    <a:pt x="4" y="17"/>
                    <a:pt x="4" y="18"/>
                    <a:pt x="5" y="19"/>
                  </a:cubicBezTo>
                  <a:cubicBezTo>
                    <a:pt x="6" y="20"/>
                    <a:pt x="7" y="21"/>
                    <a:pt x="7" y="21"/>
                  </a:cubicBezTo>
                  <a:cubicBezTo>
                    <a:pt x="8" y="21"/>
                    <a:pt x="8" y="20"/>
                    <a:pt x="8" y="20"/>
                  </a:cubicBezTo>
                  <a:cubicBezTo>
                    <a:pt x="8" y="20"/>
                    <a:pt x="8" y="20"/>
                    <a:pt x="9" y="20"/>
                  </a:cubicBezTo>
                  <a:cubicBezTo>
                    <a:pt x="9" y="20"/>
                    <a:pt x="10" y="20"/>
                    <a:pt x="10" y="20"/>
                  </a:cubicBezTo>
                  <a:cubicBezTo>
                    <a:pt x="10" y="19"/>
                    <a:pt x="10" y="19"/>
                    <a:pt x="10" y="19"/>
                  </a:cubicBezTo>
                  <a:cubicBezTo>
                    <a:pt x="11" y="19"/>
                    <a:pt x="11" y="19"/>
                    <a:pt x="11" y="19"/>
                  </a:cubicBezTo>
                  <a:cubicBezTo>
                    <a:pt x="11" y="19"/>
                    <a:pt x="12" y="19"/>
                    <a:pt x="12" y="19"/>
                  </a:cubicBezTo>
                  <a:cubicBezTo>
                    <a:pt x="12" y="19"/>
                    <a:pt x="13" y="19"/>
                    <a:pt x="13" y="19"/>
                  </a:cubicBezTo>
                  <a:cubicBezTo>
                    <a:pt x="12" y="18"/>
                    <a:pt x="12" y="16"/>
                    <a:pt x="12" y="16"/>
                  </a:cubicBezTo>
                  <a:cubicBezTo>
                    <a:pt x="11" y="15"/>
                    <a:pt x="11" y="15"/>
                    <a:pt x="10" y="14"/>
                  </a:cubicBezTo>
                  <a:cubicBezTo>
                    <a:pt x="9" y="14"/>
                    <a:pt x="9" y="13"/>
                    <a:pt x="9" y="13"/>
                  </a:cubicBezTo>
                  <a:cubicBezTo>
                    <a:pt x="9" y="13"/>
                    <a:pt x="9" y="13"/>
                    <a:pt x="9" y="13"/>
                  </a:cubicBezTo>
                  <a:cubicBezTo>
                    <a:pt x="9" y="12"/>
                    <a:pt x="9" y="12"/>
                    <a:pt x="9" y="12"/>
                  </a:cubicBezTo>
                  <a:cubicBezTo>
                    <a:pt x="10" y="11"/>
                    <a:pt x="10" y="10"/>
                    <a:pt x="10" y="10"/>
                  </a:cubicBezTo>
                  <a:cubicBezTo>
                    <a:pt x="11" y="10"/>
                    <a:pt x="11" y="10"/>
                    <a:pt x="12" y="9"/>
                  </a:cubicBezTo>
                  <a:cubicBezTo>
                    <a:pt x="12" y="9"/>
                    <a:pt x="12" y="9"/>
                    <a:pt x="12" y="9"/>
                  </a:cubicBezTo>
                  <a:cubicBezTo>
                    <a:pt x="11" y="8"/>
                    <a:pt x="12" y="8"/>
                    <a:pt x="12" y="7"/>
                  </a:cubicBezTo>
                  <a:cubicBezTo>
                    <a:pt x="11" y="7"/>
                    <a:pt x="11" y="6"/>
                    <a:pt x="11" y="6"/>
                  </a:cubicBezTo>
                  <a:cubicBezTo>
                    <a:pt x="10" y="5"/>
                    <a:pt x="10" y="5"/>
                    <a:pt x="9" y="5"/>
                  </a:cubicBezTo>
                  <a:cubicBezTo>
                    <a:pt x="9" y="5"/>
                    <a:pt x="8" y="4"/>
                    <a:pt x="8" y="4"/>
                  </a:cubicBezTo>
                  <a:cubicBezTo>
                    <a:pt x="8" y="4"/>
                    <a:pt x="8" y="3"/>
                    <a:pt x="8" y="3"/>
                  </a:cubicBezTo>
                  <a:cubicBezTo>
                    <a:pt x="8" y="2"/>
                    <a:pt x="7" y="2"/>
                    <a:pt x="7" y="2"/>
                  </a:cubicBezTo>
                  <a:cubicBezTo>
                    <a:pt x="6" y="1"/>
                    <a:pt x="5" y="1"/>
                    <a:pt x="5" y="0"/>
                  </a:cubicBezTo>
                  <a:cubicBezTo>
                    <a:pt x="5" y="0"/>
                    <a:pt x="4" y="0"/>
                    <a:pt x="4" y="0"/>
                  </a:cubicBezTo>
                  <a:cubicBezTo>
                    <a:pt x="4" y="1"/>
                    <a:pt x="3" y="1"/>
                    <a:pt x="3" y="1"/>
                  </a:cubicBezTo>
                  <a:cubicBezTo>
                    <a:pt x="2" y="2"/>
                    <a:pt x="2" y="2"/>
                    <a:pt x="2" y="3"/>
                  </a:cubicBezTo>
                  <a:cubicBezTo>
                    <a:pt x="2" y="3"/>
                    <a:pt x="2" y="3"/>
                    <a:pt x="2" y="3"/>
                  </a:cubicBezTo>
                  <a:cubicBezTo>
                    <a:pt x="2" y="3"/>
                    <a:pt x="3" y="4"/>
                    <a:pt x="3" y="4"/>
                  </a:cubicBezTo>
                  <a:cubicBezTo>
                    <a:pt x="3" y="4"/>
                    <a:pt x="2" y="5"/>
                    <a:pt x="1" y="5"/>
                  </a:cubicBezTo>
                  <a:cubicBezTo>
                    <a:pt x="1" y="5"/>
                    <a:pt x="0" y="5"/>
                    <a:pt x="0" y="5"/>
                  </a:cubicBezTo>
                  <a:cubicBezTo>
                    <a:pt x="0" y="5"/>
                    <a:pt x="0" y="6"/>
                    <a:pt x="0" y="6"/>
                  </a:cubicBezTo>
                  <a:cubicBezTo>
                    <a:pt x="0" y="6"/>
                    <a:pt x="0" y="7"/>
                    <a:pt x="0" y="7"/>
                  </a:cubicBezTo>
                  <a:cubicBezTo>
                    <a:pt x="0" y="7"/>
                    <a:pt x="0" y="7"/>
                    <a:pt x="0" y="7"/>
                  </a:cubicBezTo>
                  <a:cubicBezTo>
                    <a:pt x="0" y="8"/>
                    <a:pt x="1" y="9"/>
                    <a:pt x="2" y="10"/>
                  </a:cubicBezTo>
                  <a:cubicBezTo>
                    <a:pt x="2" y="9"/>
                    <a:pt x="2" y="9"/>
                    <a:pt x="3" y="9"/>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0" name="Freeform 236">
              <a:extLst>
                <a:ext uri="{FF2B5EF4-FFF2-40B4-BE49-F238E27FC236}">
                  <a16:creationId xmlns:a16="http://schemas.microsoft.com/office/drawing/2014/main" id="{A22CD5A9-3D51-458A-B0BB-64F805A80E62}"/>
                </a:ext>
              </a:extLst>
            </p:cNvPr>
            <p:cNvSpPr>
              <a:spLocks/>
            </p:cNvSpPr>
            <p:nvPr userDrawn="1"/>
          </p:nvSpPr>
          <p:spPr bwMode="auto">
            <a:xfrm>
              <a:off x="2693" y="2750"/>
              <a:ext cx="48" cy="60"/>
            </a:xfrm>
            <a:custGeom>
              <a:avLst/>
              <a:gdLst>
                <a:gd name="T0" fmla="*/ 0 w 8"/>
                <a:gd name="T1" fmla="*/ 10 h 10"/>
                <a:gd name="T2" fmla="*/ 2 w 8"/>
                <a:gd name="T3" fmla="*/ 10 h 10"/>
                <a:gd name="T4" fmla="*/ 3 w 8"/>
                <a:gd name="T5" fmla="*/ 10 h 10"/>
                <a:gd name="T6" fmla="*/ 4 w 8"/>
                <a:gd name="T7" fmla="*/ 10 h 10"/>
                <a:gd name="T8" fmla="*/ 5 w 8"/>
                <a:gd name="T9" fmla="*/ 9 h 10"/>
                <a:gd name="T10" fmla="*/ 8 w 8"/>
                <a:gd name="T11" fmla="*/ 4 h 10"/>
                <a:gd name="T12" fmla="*/ 7 w 8"/>
                <a:gd name="T13" fmla="*/ 3 h 10"/>
                <a:gd name="T14" fmla="*/ 4 w 8"/>
                <a:gd name="T15" fmla="*/ 1 h 10"/>
                <a:gd name="T16" fmla="*/ 1 w 8"/>
                <a:gd name="T17" fmla="*/ 0 h 10"/>
                <a:gd name="T18" fmla="*/ 1 w 8"/>
                <a:gd name="T19" fmla="*/ 0 h 10"/>
                <a:gd name="T20" fmla="*/ 1 w 8"/>
                <a:gd name="T21" fmla="*/ 1 h 10"/>
                <a:gd name="T22" fmla="*/ 0 w 8"/>
                <a:gd name="T23" fmla="*/ 4 h 10"/>
                <a:gd name="T24" fmla="*/ 1 w 8"/>
                <a:gd name="T25" fmla="*/ 8 h 10"/>
                <a:gd name="T26" fmla="*/ 0 w 8"/>
                <a:gd name="T27"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10">
                  <a:moveTo>
                    <a:pt x="0" y="10"/>
                  </a:moveTo>
                  <a:cubicBezTo>
                    <a:pt x="0" y="10"/>
                    <a:pt x="1" y="10"/>
                    <a:pt x="2" y="10"/>
                  </a:cubicBezTo>
                  <a:cubicBezTo>
                    <a:pt x="3" y="10"/>
                    <a:pt x="3" y="10"/>
                    <a:pt x="3" y="10"/>
                  </a:cubicBezTo>
                  <a:cubicBezTo>
                    <a:pt x="4" y="10"/>
                    <a:pt x="4" y="10"/>
                    <a:pt x="4" y="10"/>
                  </a:cubicBezTo>
                  <a:cubicBezTo>
                    <a:pt x="4" y="10"/>
                    <a:pt x="5" y="10"/>
                    <a:pt x="5" y="9"/>
                  </a:cubicBezTo>
                  <a:cubicBezTo>
                    <a:pt x="6" y="7"/>
                    <a:pt x="8" y="5"/>
                    <a:pt x="8" y="4"/>
                  </a:cubicBezTo>
                  <a:cubicBezTo>
                    <a:pt x="8" y="4"/>
                    <a:pt x="7" y="3"/>
                    <a:pt x="7" y="3"/>
                  </a:cubicBezTo>
                  <a:cubicBezTo>
                    <a:pt x="6" y="2"/>
                    <a:pt x="5" y="1"/>
                    <a:pt x="4" y="1"/>
                  </a:cubicBezTo>
                  <a:cubicBezTo>
                    <a:pt x="3" y="0"/>
                    <a:pt x="2" y="0"/>
                    <a:pt x="1" y="0"/>
                  </a:cubicBezTo>
                  <a:cubicBezTo>
                    <a:pt x="1" y="0"/>
                    <a:pt x="1" y="0"/>
                    <a:pt x="1" y="0"/>
                  </a:cubicBezTo>
                  <a:cubicBezTo>
                    <a:pt x="1" y="1"/>
                    <a:pt x="1" y="1"/>
                    <a:pt x="1" y="1"/>
                  </a:cubicBezTo>
                  <a:cubicBezTo>
                    <a:pt x="0" y="2"/>
                    <a:pt x="0" y="3"/>
                    <a:pt x="0" y="4"/>
                  </a:cubicBezTo>
                  <a:cubicBezTo>
                    <a:pt x="1" y="6"/>
                    <a:pt x="1" y="8"/>
                    <a:pt x="1" y="8"/>
                  </a:cubicBezTo>
                  <a:cubicBezTo>
                    <a:pt x="1" y="9"/>
                    <a:pt x="0" y="9"/>
                    <a:pt x="0" y="10"/>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1" name="Freeform 237">
              <a:extLst>
                <a:ext uri="{FF2B5EF4-FFF2-40B4-BE49-F238E27FC236}">
                  <a16:creationId xmlns:a16="http://schemas.microsoft.com/office/drawing/2014/main" id="{0238C9D9-7926-4B6C-81C1-B48259D666C3}"/>
                </a:ext>
              </a:extLst>
            </p:cNvPr>
            <p:cNvSpPr>
              <a:spLocks/>
            </p:cNvSpPr>
            <p:nvPr userDrawn="1"/>
          </p:nvSpPr>
          <p:spPr bwMode="auto">
            <a:xfrm>
              <a:off x="2693" y="2750"/>
              <a:ext cx="48" cy="60"/>
            </a:xfrm>
            <a:custGeom>
              <a:avLst/>
              <a:gdLst>
                <a:gd name="T0" fmla="*/ 0 w 8"/>
                <a:gd name="T1" fmla="*/ 10 h 10"/>
                <a:gd name="T2" fmla="*/ 2 w 8"/>
                <a:gd name="T3" fmla="*/ 10 h 10"/>
                <a:gd name="T4" fmla="*/ 3 w 8"/>
                <a:gd name="T5" fmla="*/ 10 h 10"/>
                <a:gd name="T6" fmla="*/ 4 w 8"/>
                <a:gd name="T7" fmla="*/ 10 h 10"/>
                <a:gd name="T8" fmla="*/ 5 w 8"/>
                <a:gd name="T9" fmla="*/ 9 h 10"/>
                <a:gd name="T10" fmla="*/ 8 w 8"/>
                <a:gd name="T11" fmla="*/ 4 h 10"/>
                <a:gd name="T12" fmla="*/ 7 w 8"/>
                <a:gd name="T13" fmla="*/ 3 h 10"/>
                <a:gd name="T14" fmla="*/ 4 w 8"/>
                <a:gd name="T15" fmla="*/ 1 h 10"/>
                <a:gd name="T16" fmla="*/ 1 w 8"/>
                <a:gd name="T17" fmla="*/ 0 h 10"/>
                <a:gd name="T18" fmla="*/ 1 w 8"/>
                <a:gd name="T19" fmla="*/ 0 h 10"/>
                <a:gd name="T20" fmla="*/ 1 w 8"/>
                <a:gd name="T21" fmla="*/ 1 h 10"/>
                <a:gd name="T22" fmla="*/ 0 w 8"/>
                <a:gd name="T23" fmla="*/ 4 h 10"/>
                <a:gd name="T24" fmla="*/ 1 w 8"/>
                <a:gd name="T25" fmla="*/ 8 h 10"/>
                <a:gd name="T26" fmla="*/ 0 w 8"/>
                <a:gd name="T27"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10">
                  <a:moveTo>
                    <a:pt x="0" y="10"/>
                  </a:moveTo>
                  <a:cubicBezTo>
                    <a:pt x="0" y="10"/>
                    <a:pt x="1" y="10"/>
                    <a:pt x="2" y="10"/>
                  </a:cubicBezTo>
                  <a:cubicBezTo>
                    <a:pt x="3" y="10"/>
                    <a:pt x="3" y="10"/>
                    <a:pt x="3" y="10"/>
                  </a:cubicBezTo>
                  <a:cubicBezTo>
                    <a:pt x="4" y="10"/>
                    <a:pt x="4" y="10"/>
                    <a:pt x="4" y="10"/>
                  </a:cubicBezTo>
                  <a:cubicBezTo>
                    <a:pt x="4" y="10"/>
                    <a:pt x="5" y="10"/>
                    <a:pt x="5" y="9"/>
                  </a:cubicBezTo>
                  <a:cubicBezTo>
                    <a:pt x="6" y="7"/>
                    <a:pt x="8" y="5"/>
                    <a:pt x="8" y="4"/>
                  </a:cubicBezTo>
                  <a:cubicBezTo>
                    <a:pt x="8" y="4"/>
                    <a:pt x="7" y="3"/>
                    <a:pt x="7" y="3"/>
                  </a:cubicBezTo>
                  <a:cubicBezTo>
                    <a:pt x="6" y="2"/>
                    <a:pt x="5" y="1"/>
                    <a:pt x="4" y="1"/>
                  </a:cubicBezTo>
                  <a:cubicBezTo>
                    <a:pt x="3" y="0"/>
                    <a:pt x="2" y="0"/>
                    <a:pt x="1" y="0"/>
                  </a:cubicBezTo>
                  <a:cubicBezTo>
                    <a:pt x="1" y="0"/>
                    <a:pt x="1" y="0"/>
                    <a:pt x="1" y="0"/>
                  </a:cubicBezTo>
                  <a:cubicBezTo>
                    <a:pt x="1" y="1"/>
                    <a:pt x="1" y="1"/>
                    <a:pt x="1" y="1"/>
                  </a:cubicBezTo>
                  <a:cubicBezTo>
                    <a:pt x="0" y="2"/>
                    <a:pt x="0" y="3"/>
                    <a:pt x="0" y="4"/>
                  </a:cubicBezTo>
                  <a:cubicBezTo>
                    <a:pt x="1" y="6"/>
                    <a:pt x="1" y="8"/>
                    <a:pt x="1" y="8"/>
                  </a:cubicBezTo>
                  <a:cubicBezTo>
                    <a:pt x="1" y="9"/>
                    <a:pt x="0" y="9"/>
                    <a:pt x="0" y="1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 name="Freeform 238">
              <a:extLst>
                <a:ext uri="{FF2B5EF4-FFF2-40B4-BE49-F238E27FC236}">
                  <a16:creationId xmlns:a16="http://schemas.microsoft.com/office/drawing/2014/main" id="{B3DEA3CB-F8BC-43D3-8613-5FA9CC78F3D6}"/>
                </a:ext>
              </a:extLst>
            </p:cNvPr>
            <p:cNvSpPr>
              <a:spLocks/>
            </p:cNvSpPr>
            <p:nvPr userDrawn="1"/>
          </p:nvSpPr>
          <p:spPr bwMode="auto">
            <a:xfrm>
              <a:off x="2160" y="2429"/>
              <a:ext cx="180" cy="61"/>
            </a:xfrm>
            <a:custGeom>
              <a:avLst/>
              <a:gdLst>
                <a:gd name="T0" fmla="*/ 6 w 30"/>
                <a:gd name="T1" fmla="*/ 1 h 10"/>
                <a:gd name="T2" fmla="*/ 8 w 30"/>
                <a:gd name="T3" fmla="*/ 3 h 10"/>
                <a:gd name="T4" fmla="*/ 13 w 30"/>
                <a:gd name="T5" fmla="*/ 4 h 10"/>
                <a:gd name="T6" fmla="*/ 16 w 30"/>
                <a:gd name="T7" fmla="*/ 6 h 10"/>
                <a:gd name="T8" fmla="*/ 19 w 30"/>
                <a:gd name="T9" fmla="*/ 7 h 10"/>
                <a:gd name="T10" fmla="*/ 21 w 30"/>
                <a:gd name="T11" fmla="*/ 8 h 10"/>
                <a:gd name="T12" fmla="*/ 21 w 30"/>
                <a:gd name="T13" fmla="*/ 9 h 10"/>
                <a:gd name="T14" fmla="*/ 20 w 30"/>
                <a:gd name="T15" fmla="*/ 9 h 10"/>
                <a:gd name="T16" fmla="*/ 21 w 30"/>
                <a:gd name="T17" fmla="*/ 10 h 10"/>
                <a:gd name="T18" fmla="*/ 25 w 30"/>
                <a:gd name="T19" fmla="*/ 10 h 10"/>
                <a:gd name="T20" fmla="*/ 30 w 30"/>
                <a:gd name="T21" fmla="*/ 9 h 10"/>
                <a:gd name="T22" fmla="*/ 30 w 30"/>
                <a:gd name="T23" fmla="*/ 9 h 10"/>
                <a:gd name="T24" fmla="*/ 25 w 30"/>
                <a:gd name="T25" fmla="*/ 6 h 10"/>
                <a:gd name="T26" fmla="*/ 20 w 30"/>
                <a:gd name="T27" fmla="*/ 4 h 10"/>
                <a:gd name="T28" fmla="*/ 11 w 30"/>
                <a:gd name="T29" fmla="*/ 1 h 10"/>
                <a:gd name="T30" fmla="*/ 8 w 30"/>
                <a:gd name="T31" fmla="*/ 0 h 10"/>
                <a:gd name="T32" fmla="*/ 0 w 30"/>
                <a:gd name="T33" fmla="*/ 4 h 10"/>
                <a:gd name="T34" fmla="*/ 0 w 30"/>
                <a:gd name="T35" fmla="*/ 4 h 10"/>
                <a:gd name="T36" fmla="*/ 1 w 30"/>
                <a:gd name="T37" fmla="*/ 4 h 10"/>
                <a:gd name="T38" fmla="*/ 5 w 30"/>
                <a:gd name="T39" fmla="*/ 2 h 10"/>
                <a:gd name="T40" fmla="*/ 5 w 30"/>
                <a:gd name="T41" fmla="*/ 2 h 10"/>
                <a:gd name="T42" fmla="*/ 6 w 30"/>
                <a:gd name="T43" fmla="*/ 1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10">
                  <a:moveTo>
                    <a:pt x="6" y="1"/>
                  </a:moveTo>
                  <a:cubicBezTo>
                    <a:pt x="7" y="1"/>
                    <a:pt x="8" y="2"/>
                    <a:pt x="8" y="3"/>
                  </a:cubicBezTo>
                  <a:cubicBezTo>
                    <a:pt x="8" y="3"/>
                    <a:pt x="9" y="4"/>
                    <a:pt x="13" y="4"/>
                  </a:cubicBezTo>
                  <a:cubicBezTo>
                    <a:pt x="15" y="4"/>
                    <a:pt x="16" y="5"/>
                    <a:pt x="16" y="6"/>
                  </a:cubicBezTo>
                  <a:cubicBezTo>
                    <a:pt x="17" y="6"/>
                    <a:pt x="18" y="7"/>
                    <a:pt x="19" y="7"/>
                  </a:cubicBezTo>
                  <a:cubicBezTo>
                    <a:pt x="20" y="7"/>
                    <a:pt x="21" y="8"/>
                    <a:pt x="21" y="8"/>
                  </a:cubicBezTo>
                  <a:cubicBezTo>
                    <a:pt x="21" y="8"/>
                    <a:pt x="21" y="9"/>
                    <a:pt x="21" y="9"/>
                  </a:cubicBezTo>
                  <a:cubicBezTo>
                    <a:pt x="20" y="9"/>
                    <a:pt x="20" y="9"/>
                    <a:pt x="20" y="9"/>
                  </a:cubicBezTo>
                  <a:cubicBezTo>
                    <a:pt x="20" y="9"/>
                    <a:pt x="21" y="9"/>
                    <a:pt x="21" y="10"/>
                  </a:cubicBezTo>
                  <a:cubicBezTo>
                    <a:pt x="21" y="10"/>
                    <a:pt x="23" y="10"/>
                    <a:pt x="25" y="10"/>
                  </a:cubicBezTo>
                  <a:cubicBezTo>
                    <a:pt x="28" y="10"/>
                    <a:pt x="30" y="10"/>
                    <a:pt x="30" y="9"/>
                  </a:cubicBezTo>
                  <a:cubicBezTo>
                    <a:pt x="30" y="9"/>
                    <a:pt x="30" y="9"/>
                    <a:pt x="30" y="9"/>
                  </a:cubicBezTo>
                  <a:cubicBezTo>
                    <a:pt x="30" y="8"/>
                    <a:pt x="26" y="6"/>
                    <a:pt x="25" y="6"/>
                  </a:cubicBezTo>
                  <a:cubicBezTo>
                    <a:pt x="24" y="6"/>
                    <a:pt x="22" y="6"/>
                    <a:pt x="20" y="4"/>
                  </a:cubicBezTo>
                  <a:cubicBezTo>
                    <a:pt x="17" y="3"/>
                    <a:pt x="14" y="1"/>
                    <a:pt x="11" y="1"/>
                  </a:cubicBezTo>
                  <a:cubicBezTo>
                    <a:pt x="10" y="1"/>
                    <a:pt x="9" y="0"/>
                    <a:pt x="8" y="0"/>
                  </a:cubicBezTo>
                  <a:cubicBezTo>
                    <a:pt x="4" y="0"/>
                    <a:pt x="1" y="3"/>
                    <a:pt x="0" y="4"/>
                  </a:cubicBezTo>
                  <a:cubicBezTo>
                    <a:pt x="0" y="4"/>
                    <a:pt x="0" y="4"/>
                    <a:pt x="0" y="4"/>
                  </a:cubicBezTo>
                  <a:cubicBezTo>
                    <a:pt x="0" y="4"/>
                    <a:pt x="1" y="4"/>
                    <a:pt x="1" y="4"/>
                  </a:cubicBezTo>
                  <a:cubicBezTo>
                    <a:pt x="2" y="4"/>
                    <a:pt x="3" y="3"/>
                    <a:pt x="5" y="2"/>
                  </a:cubicBezTo>
                  <a:cubicBezTo>
                    <a:pt x="5" y="2"/>
                    <a:pt x="5" y="2"/>
                    <a:pt x="5" y="2"/>
                  </a:cubicBezTo>
                  <a:cubicBezTo>
                    <a:pt x="6" y="1"/>
                    <a:pt x="6" y="1"/>
                    <a:pt x="6" y="1"/>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3" name="Freeform 239">
              <a:extLst>
                <a:ext uri="{FF2B5EF4-FFF2-40B4-BE49-F238E27FC236}">
                  <a16:creationId xmlns:a16="http://schemas.microsoft.com/office/drawing/2014/main" id="{FEDE4962-6F9B-4087-B9B6-394244917463}"/>
                </a:ext>
              </a:extLst>
            </p:cNvPr>
            <p:cNvSpPr>
              <a:spLocks/>
            </p:cNvSpPr>
            <p:nvPr userDrawn="1"/>
          </p:nvSpPr>
          <p:spPr bwMode="auto">
            <a:xfrm>
              <a:off x="2160" y="2429"/>
              <a:ext cx="180" cy="61"/>
            </a:xfrm>
            <a:custGeom>
              <a:avLst/>
              <a:gdLst>
                <a:gd name="T0" fmla="*/ 6 w 30"/>
                <a:gd name="T1" fmla="*/ 1 h 10"/>
                <a:gd name="T2" fmla="*/ 8 w 30"/>
                <a:gd name="T3" fmla="*/ 3 h 10"/>
                <a:gd name="T4" fmla="*/ 13 w 30"/>
                <a:gd name="T5" fmla="*/ 4 h 10"/>
                <a:gd name="T6" fmla="*/ 16 w 30"/>
                <a:gd name="T7" fmla="*/ 6 h 10"/>
                <a:gd name="T8" fmla="*/ 19 w 30"/>
                <a:gd name="T9" fmla="*/ 7 h 10"/>
                <a:gd name="T10" fmla="*/ 21 w 30"/>
                <a:gd name="T11" fmla="*/ 8 h 10"/>
                <a:gd name="T12" fmla="*/ 21 w 30"/>
                <a:gd name="T13" fmla="*/ 9 h 10"/>
                <a:gd name="T14" fmla="*/ 20 w 30"/>
                <a:gd name="T15" fmla="*/ 9 h 10"/>
                <a:gd name="T16" fmla="*/ 21 w 30"/>
                <a:gd name="T17" fmla="*/ 10 h 10"/>
                <a:gd name="T18" fmla="*/ 25 w 30"/>
                <a:gd name="T19" fmla="*/ 10 h 10"/>
                <a:gd name="T20" fmla="*/ 30 w 30"/>
                <a:gd name="T21" fmla="*/ 9 h 10"/>
                <a:gd name="T22" fmla="*/ 30 w 30"/>
                <a:gd name="T23" fmla="*/ 9 h 10"/>
                <a:gd name="T24" fmla="*/ 25 w 30"/>
                <a:gd name="T25" fmla="*/ 6 h 10"/>
                <a:gd name="T26" fmla="*/ 20 w 30"/>
                <a:gd name="T27" fmla="*/ 4 h 10"/>
                <a:gd name="T28" fmla="*/ 11 w 30"/>
                <a:gd name="T29" fmla="*/ 1 h 10"/>
                <a:gd name="T30" fmla="*/ 8 w 30"/>
                <a:gd name="T31" fmla="*/ 0 h 10"/>
                <a:gd name="T32" fmla="*/ 0 w 30"/>
                <a:gd name="T33" fmla="*/ 4 h 10"/>
                <a:gd name="T34" fmla="*/ 0 w 30"/>
                <a:gd name="T35" fmla="*/ 4 h 10"/>
                <a:gd name="T36" fmla="*/ 1 w 30"/>
                <a:gd name="T37" fmla="*/ 4 h 10"/>
                <a:gd name="T38" fmla="*/ 5 w 30"/>
                <a:gd name="T39" fmla="*/ 2 h 10"/>
                <a:gd name="T40" fmla="*/ 5 w 30"/>
                <a:gd name="T41" fmla="*/ 2 h 10"/>
                <a:gd name="T42" fmla="*/ 6 w 30"/>
                <a:gd name="T43" fmla="*/ 1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 h="10">
                  <a:moveTo>
                    <a:pt x="6" y="1"/>
                  </a:moveTo>
                  <a:cubicBezTo>
                    <a:pt x="7" y="1"/>
                    <a:pt x="8" y="2"/>
                    <a:pt x="8" y="3"/>
                  </a:cubicBezTo>
                  <a:cubicBezTo>
                    <a:pt x="8" y="3"/>
                    <a:pt x="9" y="4"/>
                    <a:pt x="13" y="4"/>
                  </a:cubicBezTo>
                  <a:cubicBezTo>
                    <a:pt x="15" y="4"/>
                    <a:pt x="16" y="5"/>
                    <a:pt x="16" y="6"/>
                  </a:cubicBezTo>
                  <a:cubicBezTo>
                    <a:pt x="17" y="6"/>
                    <a:pt x="18" y="7"/>
                    <a:pt x="19" y="7"/>
                  </a:cubicBezTo>
                  <a:cubicBezTo>
                    <a:pt x="20" y="7"/>
                    <a:pt x="21" y="8"/>
                    <a:pt x="21" y="8"/>
                  </a:cubicBezTo>
                  <a:cubicBezTo>
                    <a:pt x="21" y="8"/>
                    <a:pt x="21" y="9"/>
                    <a:pt x="21" y="9"/>
                  </a:cubicBezTo>
                  <a:cubicBezTo>
                    <a:pt x="20" y="9"/>
                    <a:pt x="20" y="9"/>
                    <a:pt x="20" y="9"/>
                  </a:cubicBezTo>
                  <a:cubicBezTo>
                    <a:pt x="20" y="9"/>
                    <a:pt x="21" y="9"/>
                    <a:pt x="21" y="10"/>
                  </a:cubicBezTo>
                  <a:cubicBezTo>
                    <a:pt x="21" y="10"/>
                    <a:pt x="23" y="10"/>
                    <a:pt x="25" y="10"/>
                  </a:cubicBezTo>
                  <a:cubicBezTo>
                    <a:pt x="28" y="10"/>
                    <a:pt x="30" y="10"/>
                    <a:pt x="30" y="9"/>
                  </a:cubicBezTo>
                  <a:cubicBezTo>
                    <a:pt x="30" y="9"/>
                    <a:pt x="30" y="9"/>
                    <a:pt x="30" y="9"/>
                  </a:cubicBezTo>
                  <a:cubicBezTo>
                    <a:pt x="30" y="8"/>
                    <a:pt x="26" y="6"/>
                    <a:pt x="25" y="6"/>
                  </a:cubicBezTo>
                  <a:cubicBezTo>
                    <a:pt x="24" y="6"/>
                    <a:pt x="22" y="6"/>
                    <a:pt x="20" y="4"/>
                  </a:cubicBezTo>
                  <a:cubicBezTo>
                    <a:pt x="17" y="3"/>
                    <a:pt x="14" y="1"/>
                    <a:pt x="11" y="1"/>
                  </a:cubicBezTo>
                  <a:cubicBezTo>
                    <a:pt x="10" y="1"/>
                    <a:pt x="9" y="0"/>
                    <a:pt x="8" y="0"/>
                  </a:cubicBezTo>
                  <a:cubicBezTo>
                    <a:pt x="4" y="0"/>
                    <a:pt x="1" y="3"/>
                    <a:pt x="0" y="4"/>
                  </a:cubicBezTo>
                  <a:cubicBezTo>
                    <a:pt x="0" y="4"/>
                    <a:pt x="0" y="4"/>
                    <a:pt x="0" y="4"/>
                  </a:cubicBezTo>
                  <a:cubicBezTo>
                    <a:pt x="0" y="4"/>
                    <a:pt x="1" y="4"/>
                    <a:pt x="1" y="4"/>
                  </a:cubicBezTo>
                  <a:cubicBezTo>
                    <a:pt x="2" y="4"/>
                    <a:pt x="3" y="3"/>
                    <a:pt x="5" y="2"/>
                  </a:cubicBezTo>
                  <a:cubicBezTo>
                    <a:pt x="5" y="2"/>
                    <a:pt x="5" y="2"/>
                    <a:pt x="5" y="2"/>
                  </a:cubicBezTo>
                  <a:cubicBezTo>
                    <a:pt x="6" y="1"/>
                    <a:pt x="6" y="1"/>
                    <a:pt x="6" y="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4" name="Freeform 240">
              <a:extLst>
                <a:ext uri="{FF2B5EF4-FFF2-40B4-BE49-F238E27FC236}">
                  <a16:creationId xmlns:a16="http://schemas.microsoft.com/office/drawing/2014/main" id="{64230599-75FB-471C-8F83-3E001912BA78}"/>
                </a:ext>
              </a:extLst>
            </p:cNvPr>
            <p:cNvSpPr>
              <a:spLocks/>
            </p:cNvSpPr>
            <p:nvPr userDrawn="1"/>
          </p:nvSpPr>
          <p:spPr bwMode="auto">
            <a:xfrm>
              <a:off x="2268" y="2520"/>
              <a:ext cx="36" cy="6"/>
            </a:xfrm>
            <a:custGeom>
              <a:avLst/>
              <a:gdLst>
                <a:gd name="T0" fmla="*/ 1 w 6"/>
                <a:gd name="T1" fmla="*/ 0 h 1"/>
                <a:gd name="T2" fmla="*/ 0 w 6"/>
                <a:gd name="T3" fmla="*/ 0 h 1"/>
                <a:gd name="T4" fmla="*/ 0 w 6"/>
                <a:gd name="T5" fmla="*/ 0 h 1"/>
                <a:gd name="T6" fmla="*/ 5 w 6"/>
                <a:gd name="T7" fmla="*/ 1 h 1"/>
                <a:gd name="T8" fmla="*/ 6 w 6"/>
                <a:gd name="T9" fmla="*/ 1 h 1"/>
                <a:gd name="T10" fmla="*/ 6 w 6"/>
                <a:gd name="T11" fmla="*/ 1 h 1"/>
                <a:gd name="T12" fmla="*/ 1 w 6"/>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6" h="1">
                  <a:moveTo>
                    <a:pt x="1" y="0"/>
                  </a:moveTo>
                  <a:cubicBezTo>
                    <a:pt x="1" y="0"/>
                    <a:pt x="0" y="0"/>
                    <a:pt x="0" y="0"/>
                  </a:cubicBezTo>
                  <a:cubicBezTo>
                    <a:pt x="0" y="0"/>
                    <a:pt x="0" y="0"/>
                    <a:pt x="0" y="0"/>
                  </a:cubicBezTo>
                  <a:cubicBezTo>
                    <a:pt x="1" y="1"/>
                    <a:pt x="3" y="1"/>
                    <a:pt x="5" y="1"/>
                  </a:cubicBezTo>
                  <a:cubicBezTo>
                    <a:pt x="5" y="1"/>
                    <a:pt x="6" y="1"/>
                    <a:pt x="6" y="1"/>
                  </a:cubicBezTo>
                  <a:cubicBezTo>
                    <a:pt x="6" y="1"/>
                    <a:pt x="6" y="1"/>
                    <a:pt x="6" y="1"/>
                  </a:cubicBezTo>
                  <a:cubicBezTo>
                    <a:pt x="5" y="0"/>
                    <a:pt x="3" y="0"/>
                    <a:pt x="1" y="0"/>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5" name="Freeform 241">
              <a:extLst>
                <a:ext uri="{FF2B5EF4-FFF2-40B4-BE49-F238E27FC236}">
                  <a16:creationId xmlns:a16="http://schemas.microsoft.com/office/drawing/2014/main" id="{0B36995C-BA3E-4684-A97D-718A135C70B0}"/>
                </a:ext>
              </a:extLst>
            </p:cNvPr>
            <p:cNvSpPr>
              <a:spLocks/>
            </p:cNvSpPr>
            <p:nvPr userDrawn="1"/>
          </p:nvSpPr>
          <p:spPr bwMode="auto">
            <a:xfrm>
              <a:off x="2268" y="2520"/>
              <a:ext cx="36" cy="6"/>
            </a:xfrm>
            <a:custGeom>
              <a:avLst/>
              <a:gdLst>
                <a:gd name="T0" fmla="*/ 1 w 6"/>
                <a:gd name="T1" fmla="*/ 0 h 1"/>
                <a:gd name="T2" fmla="*/ 0 w 6"/>
                <a:gd name="T3" fmla="*/ 0 h 1"/>
                <a:gd name="T4" fmla="*/ 0 w 6"/>
                <a:gd name="T5" fmla="*/ 0 h 1"/>
                <a:gd name="T6" fmla="*/ 5 w 6"/>
                <a:gd name="T7" fmla="*/ 1 h 1"/>
                <a:gd name="T8" fmla="*/ 6 w 6"/>
                <a:gd name="T9" fmla="*/ 1 h 1"/>
                <a:gd name="T10" fmla="*/ 6 w 6"/>
                <a:gd name="T11" fmla="*/ 1 h 1"/>
                <a:gd name="T12" fmla="*/ 1 w 6"/>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6" h="1">
                  <a:moveTo>
                    <a:pt x="1" y="0"/>
                  </a:moveTo>
                  <a:cubicBezTo>
                    <a:pt x="1" y="0"/>
                    <a:pt x="0" y="0"/>
                    <a:pt x="0" y="0"/>
                  </a:cubicBezTo>
                  <a:cubicBezTo>
                    <a:pt x="0" y="0"/>
                    <a:pt x="0" y="0"/>
                    <a:pt x="0" y="0"/>
                  </a:cubicBezTo>
                  <a:cubicBezTo>
                    <a:pt x="1" y="1"/>
                    <a:pt x="3" y="1"/>
                    <a:pt x="5" y="1"/>
                  </a:cubicBezTo>
                  <a:cubicBezTo>
                    <a:pt x="5" y="1"/>
                    <a:pt x="6" y="1"/>
                    <a:pt x="6" y="1"/>
                  </a:cubicBezTo>
                  <a:cubicBezTo>
                    <a:pt x="6" y="1"/>
                    <a:pt x="6" y="1"/>
                    <a:pt x="6" y="1"/>
                  </a:cubicBezTo>
                  <a:cubicBezTo>
                    <a:pt x="5" y="0"/>
                    <a:pt x="3" y="0"/>
                    <a:pt x="1"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6" name="Freeform 242">
              <a:extLst>
                <a:ext uri="{FF2B5EF4-FFF2-40B4-BE49-F238E27FC236}">
                  <a16:creationId xmlns:a16="http://schemas.microsoft.com/office/drawing/2014/main" id="{0974AF1E-98B5-4F1A-8F79-C811CCAC73A3}"/>
                </a:ext>
              </a:extLst>
            </p:cNvPr>
            <p:cNvSpPr>
              <a:spLocks/>
            </p:cNvSpPr>
            <p:nvPr userDrawn="1"/>
          </p:nvSpPr>
          <p:spPr bwMode="auto">
            <a:xfrm>
              <a:off x="2466" y="2514"/>
              <a:ext cx="29" cy="12"/>
            </a:xfrm>
            <a:custGeom>
              <a:avLst/>
              <a:gdLst>
                <a:gd name="T0" fmla="*/ 2 w 5"/>
                <a:gd name="T1" fmla="*/ 0 h 2"/>
                <a:gd name="T2" fmla="*/ 0 w 5"/>
                <a:gd name="T3" fmla="*/ 1 h 2"/>
                <a:gd name="T4" fmla="*/ 0 w 5"/>
                <a:gd name="T5" fmla="*/ 1 h 2"/>
                <a:gd name="T6" fmla="*/ 2 w 5"/>
                <a:gd name="T7" fmla="*/ 2 h 2"/>
                <a:gd name="T8" fmla="*/ 5 w 5"/>
                <a:gd name="T9" fmla="*/ 1 h 2"/>
                <a:gd name="T10" fmla="*/ 5 w 5"/>
                <a:gd name="T11" fmla="*/ 1 h 2"/>
                <a:gd name="T12" fmla="*/ 2 w 5"/>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5" h="2">
                  <a:moveTo>
                    <a:pt x="2" y="0"/>
                  </a:moveTo>
                  <a:cubicBezTo>
                    <a:pt x="1" y="0"/>
                    <a:pt x="1" y="1"/>
                    <a:pt x="0" y="1"/>
                  </a:cubicBezTo>
                  <a:cubicBezTo>
                    <a:pt x="0" y="1"/>
                    <a:pt x="0" y="1"/>
                    <a:pt x="0" y="1"/>
                  </a:cubicBezTo>
                  <a:cubicBezTo>
                    <a:pt x="1" y="2"/>
                    <a:pt x="2" y="2"/>
                    <a:pt x="2" y="2"/>
                  </a:cubicBezTo>
                  <a:cubicBezTo>
                    <a:pt x="4" y="2"/>
                    <a:pt x="5" y="2"/>
                    <a:pt x="5" y="1"/>
                  </a:cubicBezTo>
                  <a:cubicBezTo>
                    <a:pt x="5" y="1"/>
                    <a:pt x="5" y="1"/>
                    <a:pt x="5" y="1"/>
                  </a:cubicBezTo>
                  <a:cubicBezTo>
                    <a:pt x="5" y="1"/>
                    <a:pt x="3" y="0"/>
                    <a:pt x="2" y="0"/>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7" name="Freeform 243">
              <a:extLst>
                <a:ext uri="{FF2B5EF4-FFF2-40B4-BE49-F238E27FC236}">
                  <a16:creationId xmlns:a16="http://schemas.microsoft.com/office/drawing/2014/main" id="{61C4ED90-C5C4-4073-9085-B69430266820}"/>
                </a:ext>
              </a:extLst>
            </p:cNvPr>
            <p:cNvSpPr>
              <a:spLocks/>
            </p:cNvSpPr>
            <p:nvPr userDrawn="1"/>
          </p:nvSpPr>
          <p:spPr bwMode="auto">
            <a:xfrm>
              <a:off x="2466" y="2514"/>
              <a:ext cx="29" cy="12"/>
            </a:xfrm>
            <a:custGeom>
              <a:avLst/>
              <a:gdLst>
                <a:gd name="T0" fmla="*/ 2 w 5"/>
                <a:gd name="T1" fmla="*/ 0 h 2"/>
                <a:gd name="T2" fmla="*/ 0 w 5"/>
                <a:gd name="T3" fmla="*/ 1 h 2"/>
                <a:gd name="T4" fmla="*/ 0 w 5"/>
                <a:gd name="T5" fmla="*/ 1 h 2"/>
                <a:gd name="T6" fmla="*/ 2 w 5"/>
                <a:gd name="T7" fmla="*/ 2 h 2"/>
                <a:gd name="T8" fmla="*/ 5 w 5"/>
                <a:gd name="T9" fmla="*/ 1 h 2"/>
                <a:gd name="T10" fmla="*/ 5 w 5"/>
                <a:gd name="T11" fmla="*/ 1 h 2"/>
                <a:gd name="T12" fmla="*/ 2 w 5"/>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5" h="2">
                  <a:moveTo>
                    <a:pt x="2" y="0"/>
                  </a:moveTo>
                  <a:cubicBezTo>
                    <a:pt x="1" y="0"/>
                    <a:pt x="1" y="1"/>
                    <a:pt x="0" y="1"/>
                  </a:cubicBezTo>
                  <a:cubicBezTo>
                    <a:pt x="0" y="1"/>
                    <a:pt x="0" y="1"/>
                    <a:pt x="0" y="1"/>
                  </a:cubicBezTo>
                  <a:cubicBezTo>
                    <a:pt x="1" y="2"/>
                    <a:pt x="2" y="2"/>
                    <a:pt x="2" y="2"/>
                  </a:cubicBezTo>
                  <a:cubicBezTo>
                    <a:pt x="4" y="2"/>
                    <a:pt x="5" y="2"/>
                    <a:pt x="5" y="1"/>
                  </a:cubicBezTo>
                  <a:cubicBezTo>
                    <a:pt x="5" y="1"/>
                    <a:pt x="5" y="1"/>
                    <a:pt x="5" y="1"/>
                  </a:cubicBezTo>
                  <a:cubicBezTo>
                    <a:pt x="5" y="1"/>
                    <a:pt x="3" y="0"/>
                    <a:pt x="2"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8" name="Freeform 244">
              <a:extLst>
                <a:ext uri="{FF2B5EF4-FFF2-40B4-BE49-F238E27FC236}">
                  <a16:creationId xmlns:a16="http://schemas.microsoft.com/office/drawing/2014/main" id="{0B990D4D-2F76-451C-97EB-3E5D2C51C416}"/>
                </a:ext>
              </a:extLst>
            </p:cNvPr>
            <p:cNvSpPr>
              <a:spLocks noEditPoints="1"/>
            </p:cNvSpPr>
            <p:nvPr userDrawn="1"/>
          </p:nvSpPr>
          <p:spPr bwMode="auto">
            <a:xfrm>
              <a:off x="2579" y="3851"/>
              <a:ext cx="48" cy="18"/>
            </a:xfrm>
            <a:custGeom>
              <a:avLst/>
              <a:gdLst>
                <a:gd name="T0" fmla="*/ 3 w 8"/>
                <a:gd name="T1" fmla="*/ 0 h 3"/>
                <a:gd name="T2" fmla="*/ 0 w 8"/>
                <a:gd name="T3" fmla="*/ 2 h 3"/>
                <a:gd name="T4" fmla="*/ 0 w 8"/>
                <a:gd name="T5" fmla="*/ 3 h 3"/>
                <a:gd name="T6" fmla="*/ 0 w 8"/>
                <a:gd name="T7" fmla="*/ 3 h 3"/>
                <a:gd name="T8" fmla="*/ 3 w 8"/>
                <a:gd name="T9" fmla="*/ 0 h 3"/>
                <a:gd name="T10" fmla="*/ 3 w 8"/>
                <a:gd name="T11" fmla="*/ 0 h 3"/>
                <a:gd name="T12" fmla="*/ 3 w 8"/>
                <a:gd name="T13" fmla="*/ 0 h 3"/>
                <a:gd name="T14" fmla="*/ 7 w 8"/>
                <a:gd name="T15" fmla="*/ 1 h 3"/>
                <a:gd name="T16" fmla="*/ 4 w 8"/>
                <a:gd name="T17" fmla="*/ 3 h 3"/>
                <a:gd name="T18" fmla="*/ 4 w 8"/>
                <a:gd name="T19" fmla="*/ 3 h 3"/>
                <a:gd name="T20" fmla="*/ 4 w 8"/>
                <a:gd name="T21" fmla="*/ 3 h 3"/>
                <a:gd name="T22" fmla="*/ 8 w 8"/>
                <a:gd name="T23" fmla="*/ 2 h 3"/>
                <a:gd name="T24" fmla="*/ 8 w 8"/>
                <a:gd name="T25" fmla="*/ 1 h 3"/>
                <a:gd name="T26" fmla="*/ 7 w 8"/>
                <a:gd name="T2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3">
                  <a:moveTo>
                    <a:pt x="3" y="0"/>
                  </a:moveTo>
                  <a:cubicBezTo>
                    <a:pt x="2" y="0"/>
                    <a:pt x="0" y="1"/>
                    <a:pt x="0" y="2"/>
                  </a:cubicBezTo>
                  <a:cubicBezTo>
                    <a:pt x="0" y="3"/>
                    <a:pt x="0" y="3"/>
                    <a:pt x="0" y="3"/>
                  </a:cubicBezTo>
                  <a:cubicBezTo>
                    <a:pt x="0" y="3"/>
                    <a:pt x="0" y="3"/>
                    <a:pt x="0" y="3"/>
                  </a:cubicBezTo>
                  <a:cubicBezTo>
                    <a:pt x="1" y="3"/>
                    <a:pt x="3" y="1"/>
                    <a:pt x="3" y="0"/>
                  </a:cubicBezTo>
                  <a:cubicBezTo>
                    <a:pt x="3" y="0"/>
                    <a:pt x="3" y="0"/>
                    <a:pt x="3" y="0"/>
                  </a:cubicBezTo>
                  <a:cubicBezTo>
                    <a:pt x="3" y="0"/>
                    <a:pt x="3" y="0"/>
                    <a:pt x="3" y="0"/>
                  </a:cubicBezTo>
                  <a:moveTo>
                    <a:pt x="7" y="1"/>
                  </a:moveTo>
                  <a:cubicBezTo>
                    <a:pt x="6" y="1"/>
                    <a:pt x="4" y="2"/>
                    <a:pt x="4" y="3"/>
                  </a:cubicBezTo>
                  <a:cubicBezTo>
                    <a:pt x="4" y="3"/>
                    <a:pt x="4" y="3"/>
                    <a:pt x="4" y="3"/>
                  </a:cubicBezTo>
                  <a:cubicBezTo>
                    <a:pt x="4" y="3"/>
                    <a:pt x="4" y="3"/>
                    <a:pt x="4" y="3"/>
                  </a:cubicBezTo>
                  <a:cubicBezTo>
                    <a:pt x="5" y="3"/>
                    <a:pt x="8" y="2"/>
                    <a:pt x="8" y="2"/>
                  </a:cubicBezTo>
                  <a:cubicBezTo>
                    <a:pt x="8" y="1"/>
                    <a:pt x="8" y="1"/>
                    <a:pt x="8" y="1"/>
                  </a:cubicBezTo>
                  <a:cubicBezTo>
                    <a:pt x="8" y="1"/>
                    <a:pt x="8" y="1"/>
                    <a:pt x="7" y="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9" name="Freeform 245">
              <a:extLst>
                <a:ext uri="{FF2B5EF4-FFF2-40B4-BE49-F238E27FC236}">
                  <a16:creationId xmlns:a16="http://schemas.microsoft.com/office/drawing/2014/main" id="{3D5D8B2C-3F6F-47C9-BC2B-333A1C44D0E8}"/>
                </a:ext>
              </a:extLst>
            </p:cNvPr>
            <p:cNvSpPr>
              <a:spLocks noEditPoints="1"/>
            </p:cNvSpPr>
            <p:nvPr userDrawn="1"/>
          </p:nvSpPr>
          <p:spPr bwMode="auto">
            <a:xfrm>
              <a:off x="2579" y="3851"/>
              <a:ext cx="48" cy="18"/>
            </a:xfrm>
            <a:custGeom>
              <a:avLst/>
              <a:gdLst>
                <a:gd name="T0" fmla="*/ 3 w 8"/>
                <a:gd name="T1" fmla="*/ 0 h 3"/>
                <a:gd name="T2" fmla="*/ 0 w 8"/>
                <a:gd name="T3" fmla="*/ 2 h 3"/>
                <a:gd name="T4" fmla="*/ 0 w 8"/>
                <a:gd name="T5" fmla="*/ 3 h 3"/>
                <a:gd name="T6" fmla="*/ 0 w 8"/>
                <a:gd name="T7" fmla="*/ 3 h 3"/>
                <a:gd name="T8" fmla="*/ 3 w 8"/>
                <a:gd name="T9" fmla="*/ 0 h 3"/>
                <a:gd name="T10" fmla="*/ 3 w 8"/>
                <a:gd name="T11" fmla="*/ 0 h 3"/>
                <a:gd name="T12" fmla="*/ 3 w 8"/>
                <a:gd name="T13" fmla="*/ 0 h 3"/>
                <a:gd name="T14" fmla="*/ 7 w 8"/>
                <a:gd name="T15" fmla="*/ 1 h 3"/>
                <a:gd name="T16" fmla="*/ 4 w 8"/>
                <a:gd name="T17" fmla="*/ 3 h 3"/>
                <a:gd name="T18" fmla="*/ 4 w 8"/>
                <a:gd name="T19" fmla="*/ 3 h 3"/>
                <a:gd name="T20" fmla="*/ 4 w 8"/>
                <a:gd name="T21" fmla="*/ 3 h 3"/>
                <a:gd name="T22" fmla="*/ 8 w 8"/>
                <a:gd name="T23" fmla="*/ 2 h 3"/>
                <a:gd name="T24" fmla="*/ 8 w 8"/>
                <a:gd name="T25" fmla="*/ 1 h 3"/>
                <a:gd name="T26" fmla="*/ 7 w 8"/>
                <a:gd name="T27" fmla="*/ 1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 h="3">
                  <a:moveTo>
                    <a:pt x="3" y="0"/>
                  </a:moveTo>
                  <a:cubicBezTo>
                    <a:pt x="2" y="0"/>
                    <a:pt x="0" y="1"/>
                    <a:pt x="0" y="2"/>
                  </a:cubicBezTo>
                  <a:cubicBezTo>
                    <a:pt x="0" y="3"/>
                    <a:pt x="0" y="3"/>
                    <a:pt x="0" y="3"/>
                  </a:cubicBezTo>
                  <a:cubicBezTo>
                    <a:pt x="0" y="3"/>
                    <a:pt x="0" y="3"/>
                    <a:pt x="0" y="3"/>
                  </a:cubicBezTo>
                  <a:cubicBezTo>
                    <a:pt x="1" y="3"/>
                    <a:pt x="3" y="1"/>
                    <a:pt x="3" y="0"/>
                  </a:cubicBezTo>
                  <a:cubicBezTo>
                    <a:pt x="3" y="0"/>
                    <a:pt x="3" y="0"/>
                    <a:pt x="3" y="0"/>
                  </a:cubicBezTo>
                  <a:cubicBezTo>
                    <a:pt x="3" y="0"/>
                    <a:pt x="3" y="0"/>
                    <a:pt x="3" y="0"/>
                  </a:cubicBezTo>
                  <a:close/>
                  <a:moveTo>
                    <a:pt x="7" y="1"/>
                  </a:moveTo>
                  <a:cubicBezTo>
                    <a:pt x="6" y="1"/>
                    <a:pt x="4" y="2"/>
                    <a:pt x="4" y="3"/>
                  </a:cubicBezTo>
                  <a:cubicBezTo>
                    <a:pt x="4" y="3"/>
                    <a:pt x="4" y="3"/>
                    <a:pt x="4" y="3"/>
                  </a:cubicBezTo>
                  <a:cubicBezTo>
                    <a:pt x="4" y="3"/>
                    <a:pt x="4" y="3"/>
                    <a:pt x="4" y="3"/>
                  </a:cubicBezTo>
                  <a:cubicBezTo>
                    <a:pt x="5" y="3"/>
                    <a:pt x="8" y="2"/>
                    <a:pt x="8" y="2"/>
                  </a:cubicBezTo>
                  <a:cubicBezTo>
                    <a:pt x="8" y="1"/>
                    <a:pt x="8" y="1"/>
                    <a:pt x="8" y="1"/>
                  </a:cubicBezTo>
                  <a:cubicBezTo>
                    <a:pt x="8" y="1"/>
                    <a:pt x="8" y="1"/>
                    <a:pt x="7" y="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0" name="Freeform 246">
              <a:extLst>
                <a:ext uri="{FF2B5EF4-FFF2-40B4-BE49-F238E27FC236}">
                  <a16:creationId xmlns:a16="http://schemas.microsoft.com/office/drawing/2014/main" id="{AF9BCFAF-43CC-4339-B749-4E1628AF8B4E}"/>
                </a:ext>
              </a:extLst>
            </p:cNvPr>
            <p:cNvSpPr>
              <a:spLocks/>
            </p:cNvSpPr>
            <p:nvPr userDrawn="1"/>
          </p:nvSpPr>
          <p:spPr bwMode="auto">
            <a:xfrm>
              <a:off x="2035" y="2835"/>
              <a:ext cx="23" cy="36"/>
            </a:xfrm>
            <a:custGeom>
              <a:avLst/>
              <a:gdLst>
                <a:gd name="T0" fmla="*/ 1 w 4"/>
                <a:gd name="T1" fmla="*/ 2 h 6"/>
                <a:gd name="T2" fmla="*/ 3 w 4"/>
                <a:gd name="T3" fmla="*/ 5 h 6"/>
                <a:gd name="T4" fmla="*/ 1 w 4"/>
                <a:gd name="T5" fmla="*/ 2 h 6"/>
              </a:gdLst>
              <a:ahLst/>
              <a:cxnLst>
                <a:cxn ang="0">
                  <a:pos x="T0" y="T1"/>
                </a:cxn>
                <a:cxn ang="0">
                  <a:pos x="T2" y="T3"/>
                </a:cxn>
                <a:cxn ang="0">
                  <a:pos x="T4" y="T5"/>
                </a:cxn>
              </a:cxnLst>
              <a:rect l="0" t="0" r="r" b="b"/>
              <a:pathLst>
                <a:path w="4" h="6">
                  <a:moveTo>
                    <a:pt x="1" y="2"/>
                  </a:moveTo>
                  <a:cubicBezTo>
                    <a:pt x="0" y="4"/>
                    <a:pt x="2" y="6"/>
                    <a:pt x="3" y="5"/>
                  </a:cubicBezTo>
                  <a:cubicBezTo>
                    <a:pt x="4" y="4"/>
                    <a:pt x="2" y="0"/>
                    <a:pt x="1" y="2"/>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1" name="Freeform 247">
              <a:extLst>
                <a:ext uri="{FF2B5EF4-FFF2-40B4-BE49-F238E27FC236}">
                  <a16:creationId xmlns:a16="http://schemas.microsoft.com/office/drawing/2014/main" id="{C9AD1C7E-DEC5-47D0-9E0C-6D78400B056C}"/>
                </a:ext>
              </a:extLst>
            </p:cNvPr>
            <p:cNvSpPr>
              <a:spLocks/>
            </p:cNvSpPr>
            <p:nvPr userDrawn="1"/>
          </p:nvSpPr>
          <p:spPr bwMode="auto">
            <a:xfrm>
              <a:off x="2035" y="2835"/>
              <a:ext cx="23" cy="36"/>
            </a:xfrm>
            <a:custGeom>
              <a:avLst/>
              <a:gdLst>
                <a:gd name="T0" fmla="*/ 1 w 4"/>
                <a:gd name="T1" fmla="*/ 2 h 6"/>
                <a:gd name="T2" fmla="*/ 3 w 4"/>
                <a:gd name="T3" fmla="*/ 5 h 6"/>
                <a:gd name="T4" fmla="*/ 1 w 4"/>
                <a:gd name="T5" fmla="*/ 2 h 6"/>
              </a:gdLst>
              <a:ahLst/>
              <a:cxnLst>
                <a:cxn ang="0">
                  <a:pos x="T0" y="T1"/>
                </a:cxn>
                <a:cxn ang="0">
                  <a:pos x="T2" y="T3"/>
                </a:cxn>
                <a:cxn ang="0">
                  <a:pos x="T4" y="T5"/>
                </a:cxn>
              </a:cxnLst>
              <a:rect l="0" t="0" r="r" b="b"/>
              <a:pathLst>
                <a:path w="4" h="6">
                  <a:moveTo>
                    <a:pt x="1" y="2"/>
                  </a:moveTo>
                  <a:cubicBezTo>
                    <a:pt x="0" y="4"/>
                    <a:pt x="2" y="6"/>
                    <a:pt x="3" y="5"/>
                  </a:cubicBezTo>
                  <a:cubicBezTo>
                    <a:pt x="4" y="4"/>
                    <a:pt x="2" y="0"/>
                    <a:pt x="1" y="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2" name="Freeform 248">
              <a:extLst>
                <a:ext uri="{FF2B5EF4-FFF2-40B4-BE49-F238E27FC236}">
                  <a16:creationId xmlns:a16="http://schemas.microsoft.com/office/drawing/2014/main" id="{DBFE43ED-5AC6-4821-96E5-4EBC898B9E40}"/>
                </a:ext>
              </a:extLst>
            </p:cNvPr>
            <p:cNvSpPr>
              <a:spLocks noEditPoints="1"/>
            </p:cNvSpPr>
            <p:nvPr userDrawn="1"/>
          </p:nvSpPr>
          <p:spPr bwMode="auto">
            <a:xfrm>
              <a:off x="2035" y="2822"/>
              <a:ext cx="287" cy="115"/>
            </a:xfrm>
            <a:custGeom>
              <a:avLst/>
              <a:gdLst>
                <a:gd name="T0" fmla="*/ 2 w 48"/>
                <a:gd name="T1" fmla="*/ 4 h 19"/>
                <a:gd name="T2" fmla="*/ 1 w 48"/>
                <a:gd name="T3" fmla="*/ 4 h 19"/>
                <a:gd name="T4" fmla="*/ 1 w 48"/>
                <a:gd name="T5" fmla="*/ 6 h 19"/>
                <a:gd name="T6" fmla="*/ 3 w 48"/>
                <a:gd name="T7" fmla="*/ 7 h 19"/>
                <a:gd name="T8" fmla="*/ 3 w 48"/>
                <a:gd name="T9" fmla="*/ 7 h 19"/>
                <a:gd name="T10" fmla="*/ 2 w 48"/>
                <a:gd name="T11" fmla="*/ 4 h 19"/>
                <a:gd name="T12" fmla="*/ 2 w 48"/>
                <a:gd name="T13" fmla="*/ 4 h 19"/>
                <a:gd name="T14" fmla="*/ 3 w 48"/>
                <a:gd name="T15" fmla="*/ 8 h 19"/>
                <a:gd name="T16" fmla="*/ 3 w 48"/>
                <a:gd name="T17" fmla="*/ 8 h 19"/>
                <a:gd name="T18" fmla="*/ 1 w 48"/>
                <a:gd name="T19" fmla="*/ 6 h 19"/>
                <a:gd name="T20" fmla="*/ 1 w 48"/>
                <a:gd name="T21" fmla="*/ 4 h 19"/>
                <a:gd name="T22" fmla="*/ 3 w 48"/>
                <a:gd name="T23" fmla="*/ 4 h 19"/>
                <a:gd name="T24" fmla="*/ 3 w 48"/>
                <a:gd name="T25" fmla="*/ 7 h 19"/>
                <a:gd name="T26" fmla="*/ 3 w 48"/>
                <a:gd name="T27" fmla="*/ 8 h 19"/>
                <a:gd name="T28" fmla="*/ 35 w 48"/>
                <a:gd name="T29" fmla="*/ 18 h 19"/>
                <a:gd name="T30" fmla="*/ 36 w 48"/>
                <a:gd name="T31" fmla="*/ 18 h 19"/>
                <a:gd name="T32" fmla="*/ 37 w 48"/>
                <a:gd name="T33" fmla="*/ 19 h 19"/>
                <a:gd name="T34" fmla="*/ 38 w 48"/>
                <a:gd name="T35" fmla="*/ 18 h 19"/>
                <a:gd name="T36" fmla="*/ 38 w 48"/>
                <a:gd name="T37" fmla="*/ 17 h 19"/>
                <a:gd name="T38" fmla="*/ 40 w 48"/>
                <a:gd name="T39" fmla="*/ 13 h 19"/>
                <a:gd name="T40" fmla="*/ 41 w 48"/>
                <a:gd name="T41" fmla="*/ 13 h 19"/>
                <a:gd name="T42" fmla="*/ 46 w 48"/>
                <a:gd name="T43" fmla="*/ 10 h 19"/>
                <a:gd name="T44" fmla="*/ 47 w 48"/>
                <a:gd name="T45" fmla="*/ 8 h 19"/>
                <a:gd name="T46" fmla="*/ 48 w 48"/>
                <a:gd name="T47" fmla="*/ 7 h 19"/>
                <a:gd name="T48" fmla="*/ 48 w 48"/>
                <a:gd name="T49" fmla="*/ 7 h 19"/>
                <a:gd name="T50" fmla="*/ 47 w 48"/>
                <a:gd name="T51" fmla="*/ 5 h 19"/>
                <a:gd name="T52" fmla="*/ 45 w 48"/>
                <a:gd name="T53" fmla="*/ 4 h 19"/>
                <a:gd name="T54" fmla="*/ 44 w 48"/>
                <a:gd name="T55" fmla="*/ 4 h 19"/>
                <a:gd name="T56" fmla="*/ 43 w 48"/>
                <a:gd name="T57" fmla="*/ 4 h 19"/>
                <a:gd name="T58" fmla="*/ 42 w 48"/>
                <a:gd name="T59" fmla="*/ 3 h 19"/>
                <a:gd name="T60" fmla="*/ 41 w 48"/>
                <a:gd name="T61" fmla="*/ 2 h 19"/>
                <a:gd name="T62" fmla="*/ 38 w 48"/>
                <a:gd name="T63" fmla="*/ 0 h 19"/>
                <a:gd name="T64" fmla="*/ 38 w 48"/>
                <a:gd name="T65" fmla="*/ 0 h 19"/>
                <a:gd name="T66" fmla="*/ 37 w 48"/>
                <a:gd name="T67" fmla="*/ 1 h 19"/>
                <a:gd name="T68" fmla="*/ 35 w 48"/>
                <a:gd name="T69" fmla="*/ 2 h 19"/>
                <a:gd name="T70" fmla="*/ 35 w 48"/>
                <a:gd name="T71" fmla="*/ 3 h 19"/>
                <a:gd name="T72" fmla="*/ 35 w 48"/>
                <a:gd name="T73" fmla="*/ 4 h 19"/>
                <a:gd name="T74" fmla="*/ 34 w 48"/>
                <a:gd name="T75" fmla="*/ 5 h 19"/>
                <a:gd name="T76" fmla="*/ 33 w 48"/>
                <a:gd name="T77" fmla="*/ 5 h 19"/>
                <a:gd name="T78" fmla="*/ 33 w 48"/>
                <a:gd name="T79" fmla="*/ 6 h 19"/>
                <a:gd name="T80" fmla="*/ 32 w 48"/>
                <a:gd name="T81" fmla="*/ 7 h 19"/>
                <a:gd name="T82" fmla="*/ 32 w 48"/>
                <a:gd name="T83" fmla="*/ 8 h 19"/>
                <a:gd name="T84" fmla="*/ 32 w 48"/>
                <a:gd name="T85" fmla="*/ 9 h 19"/>
                <a:gd name="T86" fmla="*/ 32 w 48"/>
                <a:gd name="T87" fmla="*/ 11 h 19"/>
                <a:gd name="T88" fmla="*/ 32 w 48"/>
                <a:gd name="T89" fmla="*/ 11 h 19"/>
                <a:gd name="T90" fmla="*/ 32 w 48"/>
                <a:gd name="T91" fmla="*/ 11 h 19"/>
                <a:gd name="T92" fmla="*/ 33 w 48"/>
                <a:gd name="T93" fmla="*/ 12 h 19"/>
                <a:gd name="T94" fmla="*/ 34 w 48"/>
                <a:gd name="T95" fmla="*/ 13 h 19"/>
                <a:gd name="T96" fmla="*/ 34 w 48"/>
                <a:gd name="T97" fmla="*/ 12 h 19"/>
                <a:gd name="T98" fmla="*/ 34 w 48"/>
                <a:gd name="T99" fmla="*/ 12 h 19"/>
                <a:gd name="T100" fmla="*/ 35 w 48"/>
                <a:gd name="T101" fmla="*/ 13 h 19"/>
                <a:gd name="T102" fmla="*/ 35 w 48"/>
                <a:gd name="T103" fmla="*/ 14 h 19"/>
                <a:gd name="T104" fmla="*/ 33 w 48"/>
                <a:gd name="T105" fmla="*/ 15 h 19"/>
                <a:gd name="T106" fmla="*/ 34 w 48"/>
                <a:gd name="T107" fmla="*/ 16 h 19"/>
                <a:gd name="T108" fmla="*/ 33 w 48"/>
                <a:gd name="T109" fmla="*/ 17 h 19"/>
                <a:gd name="T110" fmla="*/ 34 w 48"/>
                <a:gd name="T111" fmla="*/ 17 h 19"/>
                <a:gd name="T112" fmla="*/ 35 w 48"/>
                <a:gd name="T113" fmla="*/ 18 h 19"/>
                <a:gd name="T114" fmla="*/ 35 w 48"/>
                <a:gd name="T11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 h="19">
                  <a:moveTo>
                    <a:pt x="2" y="4"/>
                  </a:moveTo>
                  <a:cubicBezTo>
                    <a:pt x="2" y="4"/>
                    <a:pt x="1" y="4"/>
                    <a:pt x="1" y="4"/>
                  </a:cubicBezTo>
                  <a:cubicBezTo>
                    <a:pt x="1" y="5"/>
                    <a:pt x="1" y="6"/>
                    <a:pt x="1" y="6"/>
                  </a:cubicBezTo>
                  <a:cubicBezTo>
                    <a:pt x="1" y="7"/>
                    <a:pt x="2" y="7"/>
                    <a:pt x="3" y="7"/>
                  </a:cubicBezTo>
                  <a:cubicBezTo>
                    <a:pt x="3" y="7"/>
                    <a:pt x="3" y="7"/>
                    <a:pt x="3" y="7"/>
                  </a:cubicBezTo>
                  <a:cubicBezTo>
                    <a:pt x="3" y="7"/>
                    <a:pt x="3" y="5"/>
                    <a:pt x="2" y="4"/>
                  </a:cubicBezTo>
                  <a:cubicBezTo>
                    <a:pt x="2" y="4"/>
                    <a:pt x="2" y="4"/>
                    <a:pt x="2" y="4"/>
                  </a:cubicBezTo>
                  <a:moveTo>
                    <a:pt x="3" y="8"/>
                  </a:moveTo>
                  <a:cubicBezTo>
                    <a:pt x="3" y="8"/>
                    <a:pt x="3" y="8"/>
                    <a:pt x="3" y="8"/>
                  </a:cubicBezTo>
                  <a:cubicBezTo>
                    <a:pt x="2" y="8"/>
                    <a:pt x="1" y="7"/>
                    <a:pt x="1" y="6"/>
                  </a:cubicBezTo>
                  <a:cubicBezTo>
                    <a:pt x="0" y="6"/>
                    <a:pt x="1" y="5"/>
                    <a:pt x="1" y="4"/>
                  </a:cubicBezTo>
                  <a:cubicBezTo>
                    <a:pt x="2" y="3"/>
                    <a:pt x="2" y="3"/>
                    <a:pt x="3" y="4"/>
                  </a:cubicBezTo>
                  <a:cubicBezTo>
                    <a:pt x="3" y="5"/>
                    <a:pt x="4" y="7"/>
                    <a:pt x="3" y="7"/>
                  </a:cubicBezTo>
                  <a:cubicBezTo>
                    <a:pt x="3" y="7"/>
                    <a:pt x="3" y="8"/>
                    <a:pt x="3" y="8"/>
                  </a:cubicBezTo>
                  <a:moveTo>
                    <a:pt x="35" y="18"/>
                  </a:moveTo>
                  <a:cubicBezTo>
                    <a:pt x="35" y="18"/>
                    <a:pt x="36" y="18"/>
                    <a:pt x="36" y="18"/>
                  </a:cubicBezTo>
                  <a:cubicBezTo>
                    <a:pt x="36" y="18"/>
                    <a:pt x="37" y="19"/>
                    <a:pt x="37" y="19"/>
                  </a:cubicBezTo>
                  <a:cubicBezTo>
                    <a:pt x="37" y="19"/>
                    <a:pt x="37" y="19"/>
                    <a:pt x="38" y="18"/>
                  </a:cubicBezTo>
                  <a:cubicBezTo>
                    <a:pt x="38" y="18"/>
                    <a:pt x="38" y="17"/>
                    <a:pt x="38" y="17"/>
                  </a:cubicBezTo>
                  <a:cubicBezTo>
                    <a:pt x="39" y="15"/>
                    <a:pt x="39" y="14"/>
                    <a:pt x="40" y="13"/>
                  </a:cubicBezTo>
                  <a:cubicBezTo>
                    <a:pt x="41" y="13"/>
                    <a:pt x="41" y="13"/>
                    <a:pt x="41" y="13"/>
                  </a:cubicBezTo>
                  <a:cubicBezTo>
                    <a:pt x="43" y="13"/>
                    <a:pt x="45" y="12"/>
                    <a:pt x="46" y="10"/>
                  </a:cubicBezTo>
                  <a:cubicBezTo>
                    <a:pt x="47" y="9"/>
                    <a:pt x="47" y="8"/>
                    <a:pt x="47" y="8"/>
                  </a:cubicBezTo>
                  <a:cubicBezTo>
                    <a:pt x="47" y="8"/>
                    <a:pt x="47" y="7"/>
                    <a:pt x="48" y="7"/>
                  </a:cubicBezTo>
                  <a:cubicBezTo>
                    <a:pt x="48" y="7"/>
                    <a:pt x="48" y="7"/>
                    <a:pt x="48" y="7"/>
                  </a:cubicBezTo>
                  <a:cubicBezTo>
                    <a:pt x="48" y="6"/>
                    <a:pt x="48" y="6"/>
                    <a:pt x="47" y="5"/>
                  </a:cubicBezTo>
                  <a:cubicBezTo>
                    <a:pt x="46" y="5"/>
                    <a:pt x="45" y="4"/>
                    <a:pt x="45" y="4"/>
                  </a:cubicBezTo>
                  <a:cubicBezTo>
                    <a:pt x="45" y="4"/>
                    <a:pt x="45" y="4"/>
                    <a:pt x="44" y="4"/>
                  </a:cubicBezTo>
                  <a:cubicBezTo>
                    <a:pt x="43" y="4"/>
                    <a:pt x="43" y="4"/>
                    <a:pt x="43" y="4"/>
                  </a:cubicBezTo>
                  <a:cubicBezTo>
                    <a:pt x="42" y="3"/>
                    <a:pt x="42" y="3"/>
                    <a:pt x="42" y="3"/>
                  </a:cubicBezTo>
                  <a:cubicBezTo>
                    <a:pt x="41" y="3"/>
                    <a:pt x="41" y="2"/>
                    <a:pt x="41" y="2"/>
                  </a:cubicBezTo>
                  <a:cubicBezTo>
                    <a:pt x="40" y="2"/>
                    <a:pt x="39" y="1"/>
                    <a:pt x="38" y="0"/>
                  </a:cubicBezTo>
                  <a:cubicBezTo>
                    <a:pt x="38" y="0"/>
                    <a:pt x="38" y="0"/>
                    <a:pt x="38" y="0"/>
                  </a:cubicBezTo>
                  <a:cubicBezTo>
                    <a:pt x="38" y="1"/>
                    <a:pt x="37" y="1"/>
                    <a:pt x="37" y="1"/>
                  </a:cubicBezTo>
                  <a:cubicBezTo>
                    <a:pt x="37" y="1"/>
                    <a:pt x="36" y="2"/>
                    <a:pt x="35" y="2"/>
                  </a:cubicBezTo>
                  <a:cubicBezTo>
                    <a:pt x="35" y="2"/>
                    <a:pt x="35" y="2"/>
                    <a:pt x="35" y="3"/>
                  </a:cubicBezTo>
                  <a:cubicBezTo>
                    <a:pt x="35" y="4"/>
                    <a:pt x="35" y="4"/>
                    <a:pt x="35" y="4"/>
                  </a:cubicBezTo>
                  <a:cubicBezTo>
                    <a:pt x="35" y="4"/>
                    <a:pt x="34" y="4"/>
                    <a:pt x="34" y="5"/>
                  </a:cubicBezTo>
                  <a:cubicBezTo>
                    <a:pt x="34" y="5"/>
                    <a:pt x="33" y="5"/>
                    <a:pt x="33" y="5"/>
                  </a:cubicBezTo>
                  <a:cubicBezTo>
                    <a:pt x="33" y="6"/>
                    <a:pt x="33" y="6"/>
                    <a:pt x="33" y="6"/>
                  </a:cubicBezTo>
                  <a:cubicBezTo>
                    <a:pt x="33" y="7"/>
                    <a:pt x="33" y="7"/>
                    <a:pt x="32" y="7"/>
                  </a:cubicBezTo>
                  <a:cubicBezTo>
                    <a:pt x="32" y="7"/>
                    <a:pt x="32" y="8"/>
                    <a:pt x="32" y="8"/>
                  </a:cubicBezTo>
                  <a:cubicBezTo>
                    <a:pt x="32" y="8"/>
                    <a:pt x="32" y="9"/>
                    <a:pt x="32" y="9"/>
                  </a:cubicBezTo>
                  <a:cubicBezTo>
                    <a:pt x="32" y="10"/>
                    <a:pt x="32" y="10"/>
                    <a:pt x="32" y="11"/>
                  </a:cubicBezTo>
                  <a:cubicBezTo>
                    <a:pt x="32" y="11"/>
                    <a:pt x="32" y="11"/>
                    <a:pt x="32" y="11"/>
                  </a:cubicBezTo>
                  <a:cubicBezTo>
                    <a:pt x="32" y="11"/>
                    <a:pt x="32" y="11"/>
                    <a:pt x="32" y="11"/>
                  </a:cubicBezTo>
                  <a:cubicBezTo>
                    <a:pt x="32" y="12"/>
                    <a:pt x="33" y="12"/>
                    <a:pt x="33" y="12"/>
                  </a:cubicBezTo>
                  <a:cubicBezTo>
                    <a:pt x="33" y="12"/>
                    <a:pt x="34" y="13"/>
                    <a:pt x="34" y="13"/>
                  </a:cubicBezTo>
                  <a:cubicBezTo>
                    <a:pt x="34" y="13"/>
                    <a:pt x="34" y="12"/>
                    <a:pt x="34" y="12"/>
                  </a:cubicBezTo>
                  <a:cubicBezTo>
                    <a:pt x="34" y="12"/>
                    <a:pt x="34" y="12"/>
                    <a:pt x="34" y="12"/>
                  </a:cubicBezTo>
                  <a:cubicBezTo>
                    <a:pt x="35" y="12"/>
                    <a:pt x="35" y="13"/>
                    <a:pt x="35" y="13"/>
                  </a:cubicBezTo>
                  <a:cubicBezTo>
                    <a:pt x="35" y="13"/>
                    <a:pt x="35" y="13"/>
                    <a:pt x="35" y="14"/>
                  </a:cubicBezTo>
                  <a:cubicBezTo>
                    <a:pt x="34" y="14"/>
                    <a:pt x="34" y="15"/>
                    <a:pt x="33" y="15"/>
                  </a:cubicBezTo>
                  <a:cubicBezTo>
                    <a:pt x="34" y="15"/>
                    <a:pt x="34" y="16"/>
                    <a:pt x="34" y="16"/>
                  </a:cubicBezTo>
                  <a:cubicBezTo>
                    <a:pt x="34" y="16"/>
                    <a:pt x="34" y="16"/>
                    <a:pt x="33" y="17"/>
                  </a:cubicBezTo>
                  <a:cubicBezTo>
                    <a:pt x="33" y="17"/>
                    <a:pt x="33" y="17"/>
                    <a:pt x="34" y="17"/>
                  </a:cubicBezTo>
                  <a:cubicBezTo>
                    <a:pt x="34" y="18"/>
                    <a:pt x="34" y="18"/>
                    <a:pt x="35" y="18"/>
                  </a:cubicBezTo>
                  <a:cubicBezTo>
                    <a:pt x="35" y="18"/>
                    <a:pt x="35" y="18"/>
                    <a:pt x="35" y="18"/>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3" name="Freeform 249">
              <a:extLst>
                <a:ext uri="{FF2B5EF4-FFF2-40B4-BE49-F238E27FC236}">
                  <a16:creationId xmlns:a16="http://schemas.microsoft.com/office/drawing/2014/main" id="{F760FF90-A1F7-48FF-AF3B-D33A8DBBADA2}"/>
                </a:ext>
              </a:extLst>
            </p:cNvPr>
            <p:cNvSpPr>
              <a:spLocks noEditPoints="1"/>
            </p:cNvSpPr>
            <p:nvPr userDrawn="1"/>
          </p:nvSpPr>
          <p:spPr bwMode="auto">
            <a:xfrm>
              <a:off x="2035" y="2822"/>
              <a:ext cx="287" cy="115"/>
            </a:xfrm>
            <a:custGeom>
              <a:avLst/>
              <a:gdLst>
                <a:gd name="T0" fmla="*/ 2 w 48"/>
                <a:gd name="T1" fmla="*/ 4 h 19"/>
                <a:gd name="T2" fmla="*/ 1 w 48"/>
                <a:gd name="T3" fmla="*/ 4 h 19"/>
                <a:gd name="T4" fmla="*/ 1 w 48"/>
                <a:gd name="T5" fmla="*/ 6 h 19"/>
                <a:gd name="T6" fmla="*/ 3 w 48"/>
                <a:gd name="T7" fmla="*/ 7 h 19"/>
                <a:gd name="T8" fmla="*/ 3 w 48"/>
                <a:gd name="T9" fmla="*/ 7 h 19"/>
                <a:gd name="T10" fmla="*/ 2 w 48"/>
                <a:gd name="T11" fmla="*/ 4 h 19"/>
                <a:gd name="T12" fmla="*/ 2 w 48"/>
                <a:gd name="T13" fmla="*/ 4 h 19"/>
                <a:gd name="T14" fmla="*/ 3 w 48"/>
                <a:gd name="T15" fmla="*/ 8 h 19"/>
                <a:gd name="T16" fmla="*/ 3 w 48"/>
                <a:gd name="T17" fmla="*/ 8 h 19"/>
                <a:gd name="T18" fmla="*/ 1 w 48"/>
                <a:gd name="T19" fmla="*/ 6 h 19"/>
                <a:gd name="T20" fmla="*/ 1 w 48"/>
                <a:gd name="T21" fmla="*/ 4 h 19"/>
                <a:gd name="T22" fmla="*/ 3 w 48"/>
                <a:gd name="T23" fmla="*/ 4 h 19"/>
                <a:gd name="T24" fmla="*/ 3 w 48"/>
                <a:gd name="T25" fmla="*/ 7 h 19"/>
                <a:gd name="T26" fmla="*/ 3 w 48"/>
                <a:gd name="T27" fmla="*/ 8 h 19"/>
                <a:gd name="T28" fmla="*/ 35 w 48"/>
                <a:gd name="T29" fmla="*/ 18 h 19"/>
                <a:gd name="T30" fmla="*/ 36 w 48"/>
                <a:gd name="T31" fmla="*/ 18 h 19"/>
                <a:gd name="T32" fmla="*/ 37 w 48"/>
                <a:gd name="T33" fmla="*/ 19 h 19"/>
                <a:gd name="T34" fmla="*/ 38 w 48"/>
                <a:gd name="T35" fmla="*/ 18 h 19"/>
                <a:gd name="T36" fmla="*/ 38 w 48"/>
                <a:gd name="T37" fmla="*/ 17 h 19"/>
                <a:gd name="T38" fmla="*/ 40 w 48"/>
                <a:gd name="T39" fmla="*/ 13 h 19"/>
                <a:gd name="T40" fmla="*/ 41 w 48"/>
                <a:gd name="T41" fmla="*/ 13 h 19"/>
                <a:gd name="T42" fmla="*/ 46 w 48"/>
                <a:gd name="T43" fmla="*/ 10 h 19"/>
                <a:gd name="T44" fmla="*/ 47 w 48"/>
                <a:gd name="T45" fmla="*/ 8 h 19"/>
                <a:gd name="T46" fmla="*/ 48 w 48"/>
                <a:gd name="T47" fmla="*/ 7 h 19"/>
                <a:gd name="T48" fmla="*/ 48 w 48"/>
                <a:gd name="T49" fmla="*/ 7 h 19"/>
                <a:gd name="T50" fmla="*/ 47 w 48"/>
                <a:gd name="T51" fmla="*/ 5 h 19"/>
                <a:gd name="T52" fmla="*/ 45 w 48"/>
                <a:gd name="T53" fmla="*/ 4 h 19"/>
                <a:gd name="T54" fmla="*/ 44 w 48"/>
                <a:gd name="T55" fmla="*/ 4 h 19"/>
                <a:gd name="T56" fmla="*/ 43 w 48"/>
                <a:gd name="T57" fmla="*/ 4 h 19"/>
                <a:gd name="T58" fmla="*/ 42 w 48"/>
                <a:gd name="T59" fmla="*/ 3 h 19"/>
                <a:gd name="T60" fmla="*/ 41 w 48"/>
                <a:gd name="T61" fmla="*/ 2 h 19"/>
                <a:gd name="T62" fmla="*/ 38 w 48"/>
                <a:gd name="T63" fmla="*/ 0 h 19"/>
                <a:gd name="T64" fmla="*/ 38 w 48"/>
                <a:gd name="T65" fmla="*/ 0 h 19"/>
                <a:gd name="T66" fmla="*/ 37 w 48"/>
                <a:gd name="T67" fmla="*/ 1 h 19"/>
                <a:gd name="T68" fmla="*/ 35 w 48"/>
                <a:gd name="T69" fmla="*/ 2 h 19"/>
                <a:gd name="T70" fmla="*/ 35 w 48"/>
                <a:gd name="T71" fmla="*/ 3 h 19"/>
                <a:gd name="T72" fmla="*/ 35 w 48"/>
                <a:gd name="T73" fmla="*/ 4 h 19"/>
                <a:gd name="T74" fmla="*/ 34 w 48"/>
                <a:gd name="T75" fmla="*/ 5 h 19"/>
                <a:gd name="T76" fmla="*/ 33 w 48"/>
                <a:gd name="T77" fmla="*/ 5 h 19"/>
                <a:gd name="T78" fmla="*/ 33 w 48"/>
                <a:gd name="T79" fmla="*/ 6 h 19"/>
                <a:gd name="T80" fmla="*/ 32 w 48"/>
                <a:gd name="T81" fmla="*/ 7 h 19"/>
                <a:gd name="T82" fmla="*/ 32 w 48"/>
                <a:gd name="T83" fmla="*/ 8 h 19"/>
                <a:gd name="T84" fmla="*/ 32 w 48"/>
                <a:gd name="T85" fmla="*/ 9 h 19"/>
                <a:gd name="T86" fmla="*/ 32 w 48"/>
                <a:gd name="T87" fmla="*/ 11 h 19"/>
                <a:gd name="T88" fmla="*/ 32 w 48"/>
                <a:gd name="T89" fmla="*/ 11 h 19"/>
                <a:gd name="T90" fmla="*/ 32 w 48"/>
                <a:gd name="T91" fmla="*/ 11 h 19"/>
                <a:gd name="T92" fmla="*/ 33 w 48"/>
                <a:gd name="T93" fmla="*/ 12 h 19"/>
                <a:gd name="T94" fmla="*/ 34 w 48"/>
                <a:gd name="T95" fmla="*/ 13 h 19"/>
                <a:gd name="T96" fmla="*/ 34 w 48"/>
                <a:gd name="T97" fmla="*/ 12 h 19"/>
                <a:gd name="T98" fmla="*/ 34 w 48"/>
                <a:gd name="T99" fmla="*/ 12 h 19"/>
                <a:gd name="T100" fmla="*/ 35 w 48"/>
                <a:gd name="T101" fmla="*/ 13 h 19"/>
                <a:gd name="T102" fmla="*/ 35 w 48"/>
                <a:gd name="T103" fmla="*/ 14 h 19"/>
                <a:gd name="T104" fmla="*/ 33 w 48"/>
                <a:gd name="T105" fmla="*/ 15 h 19"/>
                <a:gd name="T106" fmla="*/ 34 w 48"/>
                <a:gd name="T107" fmla="*/ 16 h 19"/>
                <a:gd name="T108" fmla="*/ 33 w 48"/>
                <a:gd name="T109" fmla="*/ 17 h 19"/>
                <a:gd name="T110" fmla="*/ 34 w 48"/>
                <a:gd name="T111" fmla="*/ 17 h 19"/>
                <a:gd name="T112" fmla="*/ 35 w 48"/>
                <a:gd name="T113" fmla="*/ 18 h 19"/>
                <a:gd name="T114" fmla="*/ 35 w 48"/>
                <a:gd name="T115" fmla="*/ 1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 h="19">
                  <a:moveTo>
                    <a:pt x="2" y="4"/>
                  </a:moveTo>
                  <a:cubicBezTo>
                    <a:pt x="2" y="4"/>
                    <a:pt x="1" y="4"/>
                    <a:pt x="1" y="4"/>
                  </a:cubicBezTo>
                  <a:cubicBezTo>
                    <a:pt x="1" y="5"/>
                    <a:pt x="1" y="6"/>
                    <a:pt x="1" y="6"/>
                  </a:cubicBezTo>
                  <a:cubicBezTo>
                    <a:pt x="1" y="7"/>
                    <a:pt x="2" y="7"/>
                    <a:pt x="3" y="7"/>
                  </a:cubicBezTo>
                  <a:cubicBezTo>
                    <a:pt x="3" y="7"/>
                    <a:pt x="3" y="7"/>
                    <a:pt x="3" y="7"/>
                  </a:cubicBezTo>
                  <a:cubicBezTo>
                    <a:pt x="3" y="7"/>
                    <a:pt x="3" y="5"/>
                    <a:pt x="2" y="4"/>
                  </a:cubicBezTo>
                  <a:cubicBezTo>
                    <a:pt x="2" y="4"/>
                    <a:pt x="2" y="4"/>
                    <a:pt x="2" y="4"/>
                  </a:cubicBezTo>
                  <a:close/>
                  <a:moveTo>
                    <a:pt x="3" y="8"/>
                  </a:moveTo>
                  <a:cubicBezTo>
                    <a:pt x="3" y="8"/>
                    <a:pt x="3" y="8"/>
                    <a:pt x="3" y="8"/>
                  </a:cubicBezTo>
                  <a:cubicBezTo>
                    <a:pt x="2" y="8"/>
                    <a:pt x="1" y="7"/>
                    <a:pt x="1" y="6"/>
                  </a:cubicBezTo>
                  <a:cubicBezTo>
                    <a:pt x="0" y="6"/>
                    <a:pt x="1" y="5"/>
                    <a:pt x="1" y="4"/>
                  </a:cubicBezTo>
                  <a:cubicBezTo>
                    <a:pt x="2" y="3"/>
                    <a:pt x="2" y="3"/>
                    <a:pt x="3" y="4"/>
                  </a:cubicBezTo>
                  <a:cubicBezTo>
                    <a:pt x="3" y="5"/>
                    <a:pt x="4" y="7"/>
                    <a:pt x="3" y="7"/>
                  </a:cubicBezTo>
                  <a:cubicBezTo>
                    <a:pt x="3" y="7"/>
                    <a:pt x="3" y="8"/>
                    <a:pt x="3" y="8"/>
                  </a:cubicBezTo>
                  <a:close/>
                  <a:moveTo>
                    <a:pt x="35" y="18"/>
                  </a:moveTo>
                  <a:cubicBezTo>
                    <a:pt x="35" y="18"/>
                    <a:pt x="36" y="18"/>
                    <a:pt x="36" y="18"/>
                  </a:cubicBezTo>
                  <a:cubicBezTo>
                    <a:pt x="36" y="18"/>
                    <a:pt x="37" y="19"/>
                    <a:pt x="37" y="19"/>
                  </a:cubicBezTo>
                  <a:cubicBezTo>
                    <a:pt x="37" y="19"/>
                    <a:pt x="37" y="19"/>
                    <a:pt x="38" y="18"/>
                  </a:cubicBezTo>
                  <a:cubicBezTo>
                    <a:pt x="38" y="18"/>
                    <a:pt x="38" y="17"/>
                    <a:pt x="38" y="17"/>
                  </a:cubicBezTo>
                  <a:cubicBezTo>
                    <a:pt x="39" y="15"/>
                    <a:pt x="39" y="14"/>
                    <a:pt x="40" y="13"/>
                  </a:cubicBezTo>
                  <a:cubicBezTo>
                    <a:pt x="41" y="13"/>
                    <a:pt x="41" y="13"/>
                    <a:pt x="41" y="13"/>
                  </a:cubicBezTo>
                  <a:cubicBezTo>
                    <a:pt x="43" y="13"/>
                    <a:pt x="45" y="12"/>
                    <a:pt x="46" y="10"/>
                  </a:cubicBezTo>
                  <a:cubicBezTo>
                    <a:pt x="47" y="9"/>
                    <a:pt x="47" y="8"/>
                    <a:pt x="47" y="8"/>
                  </a:cubicBezTo>
                  <a:cubicBezTo>
                    <a:pt x="47" y="8"/>
                    <a:pt x="47" y="7"/>
                    <a:pt x="48" y="7"/>
                  </a:cubicBezTo>
                  <a:cubicBezTo>
                    <a:pt x="48" y="7"/>
                    <a:pt x="48" y="7"/>
                    <a:pt x="48" y="7"/>
                  </a:cubicBezTo>
                  <a:cubicBezTo>
                    <a:pt x="48" y="6"/>
                    <a:pt x="48" y="6"/>
                    <a:pt x="47" y="5"/>
                  </a:cubicBezTo>
                  <a:cubicBezTo>
                    <a:pt x="46" y="5"/>
                    <a:pt x="45" y="4"/>
                    <a:pt x="45" y="4"/>
                  </a:cubicBezTo>
                  <a:cubicBezTo>
                    <a:pt x="45" y="4"/>
                    <a:pt x="45" y="4"/>
                    <a:pt x="44" y="4"/>
                  </a:cubicBezTo>
                  <a:cubicBezTo>
                    <a:pt x="43" y="4"/>
                    <a:pt x="43" y="4"/>
                    <a:pt x="43" y="4"/>
                  </a:cubicBezTo>
                  <a:cubicBezTo>
                    <a:pt x="42" y="3"/>
                    <a:pt x="42" y="3"/>
                    <a:pt x="42" y="3"/>
                  </a:cubicBezTo>
                  <a:cubicBezTo>
                    <a:pt x="41" y="3"/>
                    <a:pt x="41" y="2"/>
                    <a:pt x="41" y="2"/>
                  </a:cubicBezTo>
                  <a:cubicBezTo>
                    <a:pt x="40" y="2"/>
                    <a:pt x="39" y="1"/>
                    <a:pt x="38" y="0"/>
                  </a:cubicBezTo>
                  <a:cubicBezTo>
                    <a:pt x="38" y="0"/>
                    <a:pt x="38" y="0"/>
                    <a:pt x="38" y="0"/>
                  </a:cubicBezTo>
                  <a:cubicBezTo>
                    <a:pt x="38" y="1"/>
                    <a:pt x="37" y="1"/>
                    <a:pt x="37" y="1"/>
                  </a:cubicBezTo>
                  <a:cubicBezTo>
                    <a:pt x="37" y="1"/>
                    <a:pt x="36" y="2"/>
                    <a:pt x="35" y="2"/>
                  </a:cubicBezTo>
                  <a:cubicBezTo>
                    <a:pt x="35" y="2"/>
                    <a:pt x="35" y="2"/>
                    <a:pt x="35" y="3"/>
                  </a:cubicBezTo>
                  <a:cubicBezTo>
                    <a:pt x="35" y="4"/>
                    <a:pt x="35" y="4"/>
                    <a:pt x="35" y="4"/>
                  </a:cubicBezTo>
                  <a:cubicBezTo>
                    <a:pt x="35" y="4"/>
                    <a:pt x="34" y="4"/>
                    <a:pt x="34" y="5"/>
                  </a:cubicBezTo>
                  <a:cubicBezTo>
                    <a:pt x="34" y="5"/>
                    <a:pt x="33" y="5"/>
                    <a:pt x="33" y="5"/>
                  </a:cubicBezTo>
                  <a:cubicBezTo>
                    <a:pt x="33" y="6"/>
                    <a:pt x="33" y="6"/>
                    <a:pt x="33" y="6"/>
                  </a:cubicBezTo>
                  <a:cubicBezTo>
                    <a:pt x="33" y="7"/>
                    <a:pt x="33" y="7"/>
                    <a:pt x="32" y="7"/>
                  </a:cubicBezTo>
                  <a:cubicBezTo>
                    <a:pt x="32" y="7"/>
                    <a:pt x="32" y="8"/>
                    <a:pt x="32" y="8"/>
                  </a:cubicBezTo>
                  <a:cubicBezTo>
                    <a:pt x="32" y="8"/>
                    <a:pt x="32" y="9"/>
                    <a:pt x="32" y="9"/>
                  </a:cubicBezTo>
                  <a:cubicBezTo>
                    <a:pt x="32" y="10"/>
                    <a:pt x="32" y="10"/>
                    <a:pt x="32" y="11"/>
                  </a:cubicBezTo>
                  <a:cubicBezTo>
                    <a:pt x="32" y="11"/>
                    <a:pt x="32" y="11"/>
                    <a:pt x="32" y="11"/>
                  </a:cubicBezTo>
                  <a:cubicBezTo>
                    <a:pt x="32" y="11"/>
                    <a:pt x="32" y="11"/>
                    <a:pt x="32" y="11"/>
                  </a:cubicBezTo>
                  <a:cubicBezTo>
                    <a:pt x="32" y="12"/>
                    <a:pt x="33" y="12"/>
                    <a:pt x="33" y="12"/>
                  </a:cubicBezTo>
                  <a:cubicBezTo>
                    <a:pt x="33" y="12"/>
                    <a:pt x="34" y="13"/>
                    <a:pt x="34" y="13"/>
                  </a:cubicBezTo>
                  <a:cubicBezTo>
                    <a:pt x="34" y="13"/>
                    <a:pt x="34" y="12"/>
                    <a:pt x="34" y="12"/>
                  </a:cubicBezTo>
                  <a:cubicBezTo>
                    <a:pt x="34" y="12"/>
                    <a:pt x="34" y="12"/>
                    <a:pt x="34" y="12"/>
                  </a:cubicBezTo>
                  <a:cubicBezTo>
                    <a:pt x="35" y="12"/>
                    <a:pt x="35" y="13"/>
                    <a:pt x="35" y="13"/>
                  </a:cubicBezTo>
                  <a:cubicBezTo>
                    <a:pt x="35" y="13"/>
                    <a:pt x="35" y="13"/>
                    <a:pt x="35" y="14"/>
                  </a:cubicBezTo>
                  <a:cubicBezTo>
                    <a:pt x="34" y="14"/>
                    <a:pt x="34" y="15"/>
                    <a:pt x="33" y="15"/>
                  </a:cubicBezTo>
                  <a:cubicBezTo>
                    <a:pt x="34" y="15"/>
                    <a:pt x="34" y="16"/>
                    <a:pt x="34" y="16"/>
                  </a:cubicBezTo>
                  <a:cubicBezTo>
                    <a:pt x="34" y="16"/>
                    <a:pt x="34" y="16"/>
                    <a:pt x="33" y="17"/>
                  </a:cubicBezTo>
                  <a:cubicBezTo>
                    <a:pt x="33" y="17"/>
                    <a:pt x="33" y="17"/>
                    <a:pt x="34" y="17"/>
                  </a:cubicBezTo>
                  <a:cubicBezTo>
                    <a:pt x="34" y="18"/>
                    <a:pt x="34" y="18"/>
                    <a:pt x="35" y="18"/>
                  </a:cubicBezTo>
                  <a:cubicBezTo>
                    <a:pt x="35" y="18"/>
                    <a:pt x="35" y="18"/>
                    <a:pt x="35" y="1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4" name="Freeform 250">
              <a:extLst>
                <a:ext uri="{FF2B5EF4-FFF2-40B4-BE49-F238E27FC236}">
                  <a16:creationId xmlns:a16="http://schemas.microsoft.com/office/drawing/2014/main" id="{CD440DF2-D69A-4665-B907-AC5B608464B8}"/>
                </a:ext>
              </a:extLst>
            </p:cNvPr>
            <p:cNvSpPr>
              <a:spLocks noEditPoints="1"/>
            </p:cNvSpPr>
            <p:nvPr userDrawn="1"/>
          </p:nvSpPr>
          <p:spPr bwMode="auto">
            <a:xfrm>
              <a:off x="2370" y="826"/>
              <a:ext cx="1065" cy="805"/>
            </a:xfrm>
            <a:custGeom>
              <a:avLst/>
              <a:gdLst>
                <a:gd name="T0" fmla="*/ 58 w 178"/>
                <a:gd name="T1" fmla="*/ 89 h 133"/>
                <a:gd name="T2" fmla="*/ 85 w 178"/>
                <a:gd name="T3" fmla="*/ 133 h 133"/>
                <a:gd name="T4" fmla="*/ 88 w 178"/>
                <a:gd name="T5" fmla="*/ 121 h 133"/>
                <a:gd name="T6" fmla="*/ 94 w 178"/>
                <a:gd name="T7" fmla="*/ 116 h 133"/>
                <a:gd name="T8" fmla="*/ 94 w 178"/>
                <a:gd name="T9" fmla="*/ 109 h 133"/>
                <a:gd name="T10" fmla="*/ 101 w 178"/>
                <a:gd name="T11" fmla="*/ 106 h 133"/>
                <a:gd name="T12" fmla="*/ 103 w 178"/>
                <a:gd name="T13" fmla="*/ 106 h 133"/>
                <a:gd name="T14" fmla="*/ 119 w 178"/>
                <a:gd name="T15" fmla="*/ 94 h 133"/>
                <a:gd name="T16" fmla="*/ 139 w 178"/>
                <a:gd name="T17" fmla="*/ 90 h 133"/>
                <a:gd name="T18" fmla="*/ 142 w 178"/>
                <a:gd name="T19" fmla="*/ 84 h 133"/>
                <a:gd name="T20" fmla="*/ 139 w 178"/>
                <a:gd name="T21" fmla="*/ 80 h 133"/>
                <a:gd name="T22" fmla="*/ 150 w 178"/>
                <a:gd name="T23" fmla="*/ 81 h 133"/>
                <a:gd name="T24" fmla="*/ 147 w 178"/>
                <a:gd name="T25" fmla="*/ 72 h 133"/>
                <a:gd name="T26" fmla="*/ 141 w 178"/>
                <a:gd name="T27" fmla="*/ 67 h 133"/>
                <a:gd name="T28" fmla="*/ 149 w 178"/>
                <a:gd name="T29" fmla="*/ 67 h 133"/>
                <a:gd name="T30" fmla="*/ 152 w 178"/>
                <a:gd name="T31" fmla="*/ 61 h 133"/>
                <a:gd name="T32" fmla="*/ 152 w 178"/>
                <a:gd name="T33" fmla="*/ 57 h 133"/>
                <a:gd name="T34" fmla="*/ 156 w 178"/>
                <a:gd name="T35" fmla="*/ 50 h 133"/>
                <a:gd name="T36" fmla="*/ 152 w 178"/>
                <a:gd name="T37" fmla="*/ 46 h 133"/>
                <a:gd name="T38" fmla="*/ 156 w 178"/>
                <a:gd name="T39" fmla="*/ 44 h 133"/>
                <a:gd name="T40" fmla="*/ 157 w 178"/>
                <a:gd name="T41" fmla="*/ 41 h 133"/>
                <a:gd name="T42" fmla="*/ 153 w 178"/>
                <a:gd name="T43" fmla="*/ 33 h 133"/>
                <a:gd name="T44" fmla="*/ 157 w 178"/>
                <a:gd name="T45" fmla="*/ 26 h 133"/>
                <a:gd name="T46" fmla="*/ 162 w 178"/>
                <a:gd name="T47" fmla="*/ 22 h 133"/>
                <a:gd name="T48" fmla="*/ 170 w 178"/>
                <a:gd name="T49" fmla="*/ 19 h 133"/>
                <a:gd name="T50" fmla="*/ 156 w 178"/>
                <a:gd name="T51" fmla="*/ 16 h 133"/>
                <a:gd name="T52" fmla="*/ 146 w 178"/>
                <a:gd name="T53" fmla="*/ 20 h 133"/>
                <a:gd name="T54" fmla="*/ 143 w 178"/>
                <a:gd name="T55" fmla="*/ 14 h 133"/>
                <a:gd name="T56" fmla="*/ 128 w 178"/>
                <a:gd name="T57" fmla="*/ 13 h 133"/>
                <a:gd name="T58" fmla="*/ 147 w 178"/>
                <a:gd name="T59" fmla="*/ 9 h 133"/>
                <a:gd name="T60" fmla="*/ 139 w 178"/>
                <a:gd name="T61" fmla="*/ 3 h 133"/>
                <a:gd name="T62" fmla="*/ 108 w 178"/>
                <a:gd name="T63" fmla="*/ 1 h 133"/>
                <a:gd name="T64" fmla="*/ 100 w 178"/>
                <a:gd name="T65" fmla="*/ 5 h 133"/>
                <a:gd name="T66" fmla="*/ 91 w 178"/>
                <a:gd name="T67" fmla="*/ 3 h 133"/>
                <a:gd name="T68" fmla="*/ 80 w 178"/>
                <a:gd name="T69" fmla="*/ 7 h 133"/>
                <a:gd name="T70" fmla="*/ 83 w 178"/>
                <a:gd name="T71" fmla="*/ 14 h 133"/>
                <a:gd name="T72" fmla="*/ 66 w 178"/>
                <a:gd name="T73" fmla="*/ 10 h 133"/>
                <a:gd name="T74" fmla="*/ 58 w 178"/>
                <a:gd name="T75" fmla="*/ 10 h 133"/>
                <a:gd name="T76" fmla="*/ 56 w 178"/>
                <a:gd name="T77" fmla="*/ 11 h 133"/>
                <a:gd name="T78" fmla="*/ 41 w 178"/>
                <a:gd name="T79" fmla="*/ 12 h 133"/>
                <a:gd name="T80" fmla="*/ 34 w 178"/>
                <a:gd name="T81" fmla="*/ 14 h 133"/>
                <a:gd name="T82" fmla="*/ 16 w 178"/>
                <a:gd name="T83" fmla="*/ 25 h 133"/>
                <a:gd name="T84" fmla="*/ 15 w 178"/>
                <a:gd name="T85" fmla="*/ 32 h 133"/>
                <a:gd name="T86" fmla="*/ 11 w 178"/>
                <a:gd name="T87" fmla="*/ 42 h 133"/>
                <a:gd name="T88" fmla="*/ 11 w 178"/>
                <a:gd name="T89" fmla="*/ 43 h 133"/>
                <a:gd name="T90" fmla="*/ 10 w 178"/>
                <a:gd name="T91" fmla="*/ 48 h 133"/>
                <a:gd name="T92" fmla="*/ 17 w 178"/>
                <a:gd name="T93" fmla="*/ 50 h 133"/>
                <a:gd name="T94" fmla="*/ 26 w 178"/>
                <a:gd name="T95" fmla="*/ 49 h 133"/>
                <a:gd name="T96" fmla="*/ 46 w 178"/>
                <a:gd name="T97" fmla="*/ 58 h 133"/>
                <a:gd name="T98" fmla="*/ 51 w 178"/>
                <a:gd name="T99" fmla="*/ 73 h 133"/>
                <a:gd name="T100" fmla="*/ 57 w 178"/>
                <a:gd name="T101" fmla="*/ 75 h 133"/>
                <a:gd name="T102" fmla="*/ 62 w 178"/>
                <a:gd name="T103" fmla="*/ 82 h 133"/>
                <a:gd name="T104" fmla="*/ 65 w 178"/>
                <a:gd name="T105" fmla="*/ 88 h 133"/>
                <a:gd name="T106" fmla="*/ 57 w 178"/>
                <a:gd name="T107" fmla="*/ 96 h 133"/>
                <a:gd name="T108" fmla="*/ 60 w 178"/>
                <a:gd name="T109" fmla="*/ 108 h 133"/>
                <a:gd name="T110" fmla="*/ 63 w 178"/>
                <a:gd name="T111" fmla="*/ 114 h 133"/>
                <a:gd name="T112" fmla="*/ 69 w 178"/>
                <a:gd name="T113" fmla="*/ 124 h 133"/>
                <a:gd name="T114" fmla="*/ 77 w 178"/>
                <a:gd name="T115" fmla="*/ 13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8" h="133">
                  <a:moveTo>
                    <a:pt x="55" y="84"/>
                  </a:moveTo>
                  <a:cubicBezTo>
                    <a:pt x="54" y="84"/>
                    <a:pt x="53" y="84"/>
                    <a:pt x="53" y="84"/>
                  </a:cubicBezTo>
                  <a:cubicBezTo>
                    <a:pt x="53" y="84"/>
                    <a:pt x="53" y="85"/>
                    <a:pt x="53" y="85"/>
                  </a:cubicBezTo>
                  <a:cubicBezTo>
                    <a:pt x="52" y="85"/>
                    <a:pt x="52" y="86"/>
                    <a:pt x="53" y="87"/>
                  </a:cubicBezTo>
                  <a:cubicBezTo>
                    <a:pt x="53" y="87"/>
                    <a:pt x="54" y="87"/>
                    <a:pt x="54" y="88"/>
                  </a:cubicBezTo>
                  <a:cubicBezTo>
                    <a:pt x="55" y="88"/>
                    <a:pt x="55" y="88"/>
                    <a:pt x="56" y="89"/>
                  </a:cubicBezTo>
                  <a:cubicBezTo>
                    <a:pt x="56" y="89"/>
                    <a:pt x="57" y="89"/>
                    <a:pt x="58" y="89"/>
                  </a:cubicBezTo>
                  <a:cubicBezTo>
                    <a:pt x="59" y="89"/>
                    <a:pt x="61" y="88"/>
                    <a:pt x="61" y="87"/>
                  </a:cubicBezTo>
                  <a:cubicBezTo>
                    <a:pt x="61" y="87"/>
                    <a:pt x="61" y="87"/>
                    <a:pt x="60" y="87"/>
                  </a:cubicBezTo>
                  <a:cubicBezTo>
                    <a:pt x="60" y="86"/>
                    <a:pt x="59" y="86"/>
                    <a:pt x="59" y="85"/>
                  </a:cubicBezTo>
                  <a:cubicBezTo>
                    <a:pt x="58" y="84"/>
                    <a:pt x="56" y="84"/>
                    <a:pt x="55" y="84"/>
                  </a:cubicBezTo>
                  <a:moveTo>
                    <a:pt x="77" y="130"/>
                  </a:moveTo>
                  <a:cubicBezTo>
                    <a:pt x="79" y="130"/>
                    <a:pt x="80" y="130"/>
                    <a:pt x="81" y="131"/>
                  </a:cubicBezTo>
                  <a:cubicBezTo>
                    <a:pt x="81" y="132"/>
                    <a:pt x="84" y="133"/>
                    <a:pt x="85" y="133"/>
                  </a:cubicBezTo>
                  <a:cubicBezTo>
                    <a:pt x="86" y="133"/>
                    <a:pt x="86" y="133"/>
                    <a:pt x="86" y="132"/>
                  </a:cubicBezTo>
                  <a:cubicBezTo>
                    <a:pt x="87" y="132"/>
                    <a:pt x="87" y="131"/>
                    <a:pt x="87" y="131"/>
                  </a:cubicBezTo>
                  <a:cubicBezTo>
                    <a:pt x="88" y="131"/>
                    <a:pt x="88" y="130"/>
                    <a:pt x="88" y="129"/>
                  </a:cubicBezTo>
                  <a:cubicBezTo>
                    <a:pt x="88" y="127"/>
                    <a:pt x="88" y="126"/>
                    <a:pt x="89" y="126"/>
                  </a:cubicBezTo>
                  <a:cubicBezTo>
                    <a:pt x="89" y="126"/>
                    <a:pt x="89" y="126"/>
                    <a:pt x="89" y="125"/>
                  </a:cubicBezTo>
                  <a:cubicBezTo>
                    <a:pt x="89" y="124"/>
                    <a:pt x="89" y="122"/>
                    <a:pt x="89" y="122"/>
                  </a:cubicBezTo>
                  <a:cubicBezTo>
                    <a:pt x="88" y="122"/>
                    <a:pt x="88" y="122"/>
                    <a:pt x="88" y="121"/>
                  </a:cubicBezTo>
                  <a:cubicBezTo>
                    <a:pt x="88" y="121"/>
                    <a:pt x="89" y="120"/>
                    <a:pt x="90" y="120"/>
                  </a:cubicBezTo>
                  <a:cubicBezTo>
                    <a:pt x="90" y="120"/>
                    <a:pt x="90" y="120"/>
                    <a:pt x="90" y="120"/>
                  </a:cubicBezTo>
                  <a:cubicBezTo>
                    <a:pt x="91" y="120"/>
                    <a:pt x="91" y="120"/>
                    <a:pt x="92" y="119"/>
                  </a:cubicBezTo>
                  <a:cubicBezTo>
                    <a:pt x="92" y="119"/>
                    <a:pt x="92" y="118"/>
                    <a:pt x="92" y="118"/>
                  </a:cubicBezTo>
                  <a:cubicBezTo>
                    <a:pt x="93" y="118"/>
                    <a:pt x="93" y="118"/>
                    <a:pt x="93" y="117"/>
                  </a:cubicBezTo>
                  <a:cubicBezTo>
                    <a:pt x="93" y="117"/>
                    <a:pt x="93" y="116"/>
                    <a:pt x="94" y="116"/>
                  </a:cubicBezTo>
                  <a:cubicBezTo>
                    <a:pt x="94" y="116"/>
                    <a:pt x="94" y="116"/>
                    <a:pt x="94" y="116"/>
                  </a:cubicBezTo>
                  <a:cubicBezTo>
                    <a:pt x="94" y="115"/>
                    <a:pt x="94" y="115"/>
                    <a:pt x="94" y="114"/>
                  </a:cubicBezTo>
                  <a:cubicBezTo>
                    <a:pt x="93" y="114"/>
                    <a:pt x="93" y="114"/>
                    <a:pt x="93" y="113"/>
                  </a:cubicBezTo>
                  <a:cubicBezTo>
                    <a:pt x="94" y="113"/>
                    <a:pt x="94" y="113"/>
                    <a:pt x="95" y="113"/>
                  </a:cubicBezTo>
                  <a:cubicBezTo>
                    <a:pt x="95" y="113"/>
                    <a:pt x="95" y="112"/>
                    <a:pt x="95" y="112"/>
                  </a:cubicBezTo>
                  <a:cubicBezTo>
                    <a:pt x="95" y="112"/>
                    <a:pt x="95" y="111"/>
                    <a:pt x="94" y="111"/>
                  </a:cubicBezTo>
                  <a:cubicBezTo>
                    <a:pt x="93" y="110"/>
                    <a:pt x="93" y="110"/>
                    <a:pt x="93" y="110"/>
                  </a:cubicBezTo>
                  <a:cubicBezTo>
                    <a:pt x="93" y="109"/>
                    <a:pt x="94" y="109"/>
                    <a:pt x="94" y="109"/>
                  </a:cubicBezTo>
                  <a:cubicBezTo>
                    <a:pt x="94" y="109"/>
                    <a:pt x="94" y="109"/>
                    <a:pt x="95" y="109"/>
                  </a:cubicBezTo>
                  <a:cubicBezTo>
                    <a:pt x="95" y="110"/>
                    <a:pt x="96" y="110"/>
                    <a:pt x="96" y="110"/>
                  </a:cubicBezTo>
                  <a:cubicBezTo>
                    <a:pt x="96" y="110"/>
                    <a:pt x="96" y="110"/>
                    <a:pt x="96" y="110"/>
                  </a:cubicBezTo>
                  <a:cubicBezTo>
                    <a:pt x="96" y="109"/>
                    <a:pt x="96" y="109"/>
                    <a:pt x="96" y="109"/>
                  </a:cubicBezTo>
                  <a:cubicBezTo>
                    <a:pt x="96" y="108"/>
                    <a:pt x="96" y="108"/>
                    <a:pt x="96" y="108"/>
                  </a:cubicBezTo>
                  <a:cubicBezTo>
                    <a:pt x="96" y="107"/>
                    <a:pt x="98" y="107"/>
                    <a:pt x="99" y="107"/>
                  </a:cubicBezTo>
                  <a:cubicBezTo>
                    <a:pt x="100" y="107"/>
                    <a:pt x="101" y="106"/>
                    <a:pt x="101" y="106"/>
                  </a:cubicBezTo>
                  <a:cubicBezTo>
                    <a:pt x="101" y="106"/>
                    <a:pt x="101" y="105"/>
                    <a:pt x="101" y="105"/>
                  </a:cubicBezTo>
                  <a:cubicBezTo>
                    <a:pt x="101" y="104"/>
                    <a:pt x="101" y="104"/>
                    <a:pt x="101" y="104"/>
                  </a:cubicBezTo>
                  <a:cubicBezTo>
                    <a:pt x="102" y="103"/>
                    <a:pt x="102" y="103"/>
                    <a:pt x="102" y="103"/>
                  </a:cubicBezTo>
                  <a:cubicBezTo>
                    <a:pt x="103" y="103"/>
                    <a:pt x="103" y="103"/>
                    <a:pt x="103" y="104"/>
                  </a:cubicBezTo>
                  <a:cubicBezTo>
                    <a:pt x="103" y="104"/>
                    <a:pt x="103" y="104"/>
                    <a:pt x="103" y="104"/>
                  </a:cubicBezTo>
                  <a:cubicBezTo>
                    <a:pt x="103" y="105"/>
                    <a:pt x="103" y="106"/>
                    <a:pt x="103" y="106"/>
                  </a:cubicBezTo>
                  <a:cubicBezTo>
                    <a:pt x="103" y="106"/>
                    <a:pt x="103" y="106"/>
                    <a:pt x="103" y="106"/>
                  </a:cubicBezTo>
                  <a:cubicBezTo>
                    <a:pt x="103" y="106"/>
                    <a:pt x="103" y="106"/>
                    <a:pt x="103" y="106"/>
                  </a:cubicBezTo>
                  <a:cubicBezTo>
                    <a:pt x="104" y="105"/>
                    <a:pt x="105" y="105"/>
                    <a:pt x="106" y="105"/>
                  </a:cubicBezTo>
                  <a:cubicBezTo>
                    <a:pt x="107" y="105"/>
                    <a:pt x="108" y="105"/>
                    <a:pt x="109" y="105"/>
                  </a:cubicBezTo>
                  <a:cubicBezTo>
                    <a:pt x="112" y="104"/>
                    <a:pt x="115" y="101"/>
                    <a:pt x="115" y="99"/>
                  </a:cubicBezTo>
                  <a:cubicBezTo>
                    <a:pt x="116" y="98"/>
                    <a:pt x="117" y="97"/>
                    <a:pt x="118" y="97"/>
                  </a:cubicBezTo>
                  <a:cubicBezTo>
                    <a:pt x="119" y="97"/>
                    <a:pt x="119" y="96"/>
                    <a:pt x="119" y="96"/>
                  </a:cubicBezTo>
                  <a:cubicBezTo>
                    <a:pt x="119" y="95"/>
                    <a:pt x="119" y="95"/>
                    <a:pt x="119" y="94"/>
                  </a:cubicBezTo>
                  <a:cubicBezTo>
                    <a:pt x="119" y="94"/>
                    <a:pt x="121" y="94"/>
                    <a:pt x="122" y="94"/>
                  </a:cubicBezTo>
                  <a:cubicBezTo>
                    <a:pt x="122" y="95"/>
                    <a:pt x="123" y="95"/>
                    <a:pt x="123" y="95"/>
                  </a:cubicBezTo>
                  <a:cubicBezTo>
                    <a:pt x="123" y="95"/>
                    <a:pt x="123" y="95"/>
                    <a:pt x="123" y="94"/>
                  </a:cubicBezTo>
                  <a:cubicBezTo>
                    <a:pt x="123" y="94"/>
                    <a:pt x="123" y="94"/>
                    <a:pt x="125" y="94"/>
                  </a:cubicBezTo>
                  <a:cubicBezTo>
                    <a:pt x="126" y="94"/>
                    <a:pt x="126" y="93"/>
                    <a:pt x="127" y="93"/>
                  </a:cubicBezTo>
                  <a:cubicBezTo>
                    <a:pt x="127" y="93"/>
                    <a:pt x="128" y="93"/>
                    <a:pt x="129" y="93"/>
                  </a:cubicBezTo>
                  <a:cubicBezTo>
                    <a:pt x="131" y="93"/>
                    <a:pt x="137" y="92"/>
                    <a:pt x="139" y="90"/>
                  </a:cubicBezTo>
                  <a:cubicBezTo>
                    <a:pt x="141" y="89"/>
                    <a:pt x="143" y="88"/>
                    <a:pt x="145" y="87"/>
                  </a:cubicBezTo>
                  <a:cubicBezTo>
                    <a:pt x="146" y="87"/>
                    <a:pt x="147" y="86"/>
                    <a:pt x="148" y="86"/>
                  </a:cubicBezTo>
                  <a:cubicBezTo>
                    <a:pt x="149" y="85"/>
                    <a:pt x="149" y="85"/>
                    <a:pt x="149" y="84"/>
                  </a:cubicBezTo>
                  <a:cubicBezTo>
                    <a:pt x="149" y="84"/>
                    <a:pt x="149" y="84"/>
                    <a:pt x="149" y="84"/>
                  </a:cubicBezTo>
                  <a:cubicBezTo>
                    <a:pt x="148" y="85"/>
                    <a:pt x="147" y="85"/>
                    <a:pt x="146" y="85"/>
                  </a:cubicBezTo>
                  <a:cubicBezTo>
                    <a:pt x="145" y="85"/>
                    <a:pt x="144" y="85"/>
                    <a:pt x="144" y="85"/>
                  </a:cubicBezTo>
                  <a:cubicBezTo>
                    <a:pt x="143" y="85"/>
                    <a:pt x="143" y="84"/>
                    <a:pt x="142" y="84"/>
                  </a:cubicBezTo>
                  <a:cubicBezTo>
                    <a:pt x="141" y="84"/>
                    <a:pt x="140" y="84"/>
                    <a:pt x="139" y="84"/>
                  </a:cubicBezTo>
                  <a:cubicBezTo>
                    <a:pt x="138" y="84"/>
                    <a:pt x="138" y="84"/>
                    <a:pt x="137" y="84"/>
                  </a:cubicBezTo>
                  <a:cubicBezTo>
                    <a:pt x="137" y="84"/>
                    <a:pt x="137" y="84"/>
                    <a:pt x="136" y="84"/>
                  </a:cubicBezTo>
                  <a:cubicBezTo>
                    <a:pt x="136" y="84"/>
                    <a:pt x="136" y="84"/>
                    <a:pt x="136" y="84"/>
                  </a:cubicBezTo>
                  <a:cubicBezTo>
                    <a:pt x="136" y="83"/>
                    <a:pt x="137" y="82"/>
                    <a:pt x="138" y="82"/>
                  </a:cubicBezTo>
                  <a:cubicBezTo>
                    <a:pt x="138" y="82"/>
                    <a:pt x="139" y="82"/>
                    <a:pt x="139" y="81"/>
                  </a:cubicBezTo>
                  <a:cubicBezTo>
                    <a:pt x="139" y="81"/>
                    <a:pt x="139" y="81"/>
                    <a:pt x="139" y="80"/>
                  </a:cubicBezTo>
                  <a:cubicBezTo>
                    <a:pt x="139" y="80"/>
                    <a:pt x="138" y="80"/>
                    <a:pt x="138" y="79"/>
                  </a:cubicBezTo>
                  <a:cubicBezTo>
                    <a:pt x="138" y="79"/>
                    <a:pt x="138" y="79"/>
                    <a:pt x="138" y="78"/>
                  </a:cubicBezTo>
                  <a:cubicBezTo>
                    <a:pt x="139" y="78"/>
                    <a:pt x="139" y="78"/>
                    <a:pt x="139" y="78"/>
                  </a:cubicBezTo>
                  <a:cubicBezTo>
                    <a:pt x="140" y="78"/>
                    <a:pt x="142" y="79"/>
                    <a:pt x="143" y="80"/>
                  </a:cubicBezTo>
                  <a:cubicBezTo>
                    <a:pt x="144" y="82"/>
                    <a:pt x="146" y="83"/>
                    <a:pt x="147" y="83"/>
                  </a:cubicBezTo>
                  <a:cubicBezTo>
                    <a:pt x="148" y="83"/>
                    <a:pt x="148" y="83"/>
                    <a:pt x="149" y="82"/>
                  </a:cubicBezTo>
                  <a:cubicBezTo>
                    <a:pt x="150" y="82"/>
                    <a:pt x="150" y="81"/>
                    <a:pt x="150" y="81"/>
                  </a:cubicBezTo>
                  <a:cubicBezTo>
                    <a:pt x="150" y="80"/>
                    <a:pt x="149" y="79"/>
                    <a:pt x="150" y="79"/>
                  </a:cubicBezTo>
                  <a:cubicBezTo>
                    <a:pt x="150" y="79"/>
                    <a:pt x="150" y="79"/>
                    <a:pt x="150" y="78"/>
                  </a:cubicBezTo>
                  <a:cubicBezTo>
                    <a:pt x="150" y="78"/>
                    <a:pt x="148" y="76"/>
                    <a:pt x="146" y="75"/>
                  </a:cubicBezTo>
                  <a:cubicBezTo>
                    <a:pt x="144" y="74"/>
                    <a:pt x="143" y="73"/>
                    <a:pt x="142" y="72"/>
                  </a:cubicBezTo>
                  <a:cubicBezTo>
                    <a:pt x="142" y="72"/>
                    <a:pt x="142" y="72"/>
                    <a:pt x="142" y="71"/>
                  </a:cubicBezTo>
                  <a:cubicBezTo>
                    <a:pt x="142" y="71"/>
                    <a:pt x="143" y="71"/>
                    <a:pt x="143" y="71"/>
                  </a:cubicBezTo>
                  <a:cubicBezTo>
                    <a:pt x="144" y="71"/>
                    <a:pt x="145" y="72"/>
                    <a:pt x="147" y="72"/>
                  </a:cubicBezTo>
                  <a:cubicBezTo>
                    <a:pt x="147" y="73"/>
                    <a:pt x="147" y="73"/>
                    <a:pt x="148" y="73"/>
                  </a:cubicBezTo>
                  <a:cubicBezTo>
                    <a:pt x="149" y="73"/>
                    <a:pt x="149" y="70"/>
                    <a:pt x="149" y="70"/>
                  </a:cubicBezTo>
                  <a:cubicBezTo>
                    <a:pt x="149" y="69"/>
                    <a:pt x="148" y="69"/>
                    <a:pt x="147" y="69"/>
                  </a:cubicBezTo>
                  <a:cubicBezTo>
                    <a:pt x="145" y="69"/>
                    <a:pt x="144" y="69"/>
                    <a:pt x="143" y="70"/>
                  </a:cubicBezTo>
                  <a:cubicBezTo>
                    <a:pt x="142" y="70"/>
                    <a:pt x="142" y="70"/>
                    <a:pt x="141" y="70"/>
                  </a:cubicBezTo>
                  <a:cubicBezTo>
                    <a:pt x="140" y="70"/>
                    <a:pt x="140" y="69"/>
                    <a:pt x="140" y="69"/>
                  </a:cubicBezTo>
                  <a:cubicBezTo>
                    <a:pt x="140" y="68"/>
                    <a:pt x="140" y="68"/>
                    <a:pt x="141" y="67"/>
                  </a:cubicBezTo>
                  <a:cubicBezTo>
                    <a:pt x="142" y="67"/>
                    <a:pt x="142" y="67"/>
                    <a:pt x="143" y="67"/>
                  </a:cubicBezTo>
                  <a:cubicBezTo>
                    <a:pt x="143" y="67"/>
                    <a:pt x="142" y="67"/>
                    <a:pt x="142" y="66"/>
                  </a:cubicBezTo>
                  <a:cubicBezTo>
                    <a:pt x="142" y="66"/>
                    <a:pt x="142" y="65"/>
                    <a:pt x="142" y="65"/>
                  </a:cubicBezTo>
                  <a:cubicBezTo>
                    <a:pt x="142" y="65"/>
                    <a:pt x="143" y="65"/>
                    <a:pt x="143" y="65"/>
                  </a:cubicBezTo>
                  <a:cubicBezTo>
                    <a:pt x="143" y="65"/>
                    <a:pt x="144" y="65"/>
                    <a:pt x="145" y="66"/>
                  </a:cubicBezTo>
                  <a:cubicBezTo>
                    <a:pt x="146" y="66"/>
                    <a:pt x="147" y="67"/>
                    <a:pt x="148" y="67"/>
                  </a:cubicBezTo>
                  <a:cubicBezTo>
                    <a:pt x="149" y="67"/>
                    <a:pt x="149" y="67"/>
                    <a:pt x="149" y="67"/>
                  </a:cubicBezTo>
                  <a:cubicBezTo>
                    <a:pt x="150" y="67"/>
                    <a:pt x="150" y="67"/>
                    <a:pt x="151" y="67"/>
                  </a:cubicBezTo>
                  <a:cubicBezTo>
                    <a:pt x="152" y="67"/>
                    <a:pt x="153" y="66"/>
                    <a:pt x="154" y="66"/>
                  </a:cubicBezTo>
                  <a:cubicBezTo>
                    <a:pt x="154" y="66"/>
                    <a:pt x="154" y="65"/>
                    <a:pt x="154" y="65"/>
                  </a:cubicBezTo>
                  <a:cubicBezTo>
                    <a:pt x="154" y="65"/>
                    <a:pt x="153" y="64"/>
                    <a:pt x="152" y="64"/>
                  </a:cubicBezTo>
                  <a:cubicBezTo>
                    <a:pt x="151" y="63"/>
                    <a:pt x="150" y="63"/>
                    <a:pt x="150" y="62"/>
                  </a:cubicBezTo>
                  <a:cubicBezTo>
                    <a:pt x="150" y="62"/>
                    <a:pt x="150" y="62"/>
                    <a:pt x="150" y="62"/>
                  </a:cubicBezTo>
                  <a:cubicBezTo>
                    <a:pt x="150" y="62"/>
                    <a:pt x="150" y="61"/>
                    <a:pt x="152" y="61"/>
                  </a:cubicBezTo>
                  <a:cubicBezTo>
                    <a:pt x="154" y="61"/>
                    <a:pt x="155" y="61"/>
                    <a:pt x="156" y="61"/>
                  </a:cubicBezTo>
                  <a:cubicBezTo>
                    <a:pt x="156" y="61"/>
                    <a:pt x="156" y="61"/>
                    <a:pt x="156" y="61"/>
                  </a:cubicBezTo>
                  <a:cubicBezTo>
                    <a:pt x="157" y="61"/>
                    <a:pt x="158" y="61"/>
                    <a:pt x="158" y="60"/>
                  </a:cubicBezTo>
                  <a:cubicBezTo>
                    <a:pt x="158" y="60"/>
                    <a:pt x="158" y="60"/>
                    <a:pt x="157" y="60"/>
                  </a:cubicBezTo>
                  <a:cubicBezTo>
                    <a:pt x="157" y="60"/>
                    <a:pt x="157" y="60"/>
                    <a:pt x="157" y="60"/>
                  </a:cubicBezTo>
                  <a:cubicBezTo>
                    <a:pt x="157" y="60"/>
                    <a:pt x="157" y="60"/>
                    <a:pt x="157" y="60"/>
                  </a:cubicBezTo>
                  <a:cubicBezTo>
                    <a:pt x="155" y="60"/>
                    <a:pt x="152" y="59"/>
                    <a:pt x="152" y="57"/>
                  </a:cubicBezTo>
                  <a:cubicBezTo>
                    <a:pt x="152" y="57"/>
                    <a:pt x="152" y="57"/>
                    <a:pt x="152" y="56"/>
                  </a:cubicBezTo>
                  <a:cubicBezTo>
                    <a:pt x="152" y="56"/>
                    <a:pt x="153" y="56"/>
                    <a:pt x="153" y="56"/>
                  </a:cubicBezTo>
                  <a:cubicBezTo>
                    <a:pt x="153" y="56"/>
                    <a:pt x="154" y="56"/>
                    <a:pt x="154" y="56"/>
                  </a:cubicBezTo>
                  <a:cubicBezTo>
                    <a:pt x="154" y="56"/>
                    <a:pt x="155" y="56"/>
                    <a:pt x="155" y="56"/>
                  </a:cubicBezTo>
                  <a:cubicBezTo>
                    <a:pt x="156" y="56"/>
                    <a:pt x="156" y="56"/>
                    <a:pt x="157" y="55"/>
                  </a:cubicBezTo>
                  <a:cubicBezTo>
                    <a:pt x="158" y="55"/>
                    <a:pt x="158" y="53"/>
                    <a:pt x="158" y="53"/>
                  </a:cubicBezTo>
                  <a:cubicBezTo>
                    <a:pt x="157" y="52"/>
                    <a:pt x="156" y="50"/>
                    <a:pt x="156" y="50"/>
                  </a:cubicBezTo>
                  <a:cubicBezTo>
                    <a:pt x="155" y="50"/>
                    <a:pt x="150" y="50"/>
                    <a:pt x="150" y="49"/>
                  </a:cubicBezTo>
                  <a:cubicBezTo>
                    <a:pt x="150" y="49"/>
                    <a:pt x="150" y="48"/>
                    <a:pt x="149" y="48"/>
                  </a:cubicBezTo>
                  <a:cubicBezTo>
                    <a:pt x="149" y="48"/>
                    <a:pt x="148" y="47"/>
                    <a:pt x="148" y="47"/>
                  </a:cubicBezTo>
                  <a:cubicBezTo>
                    <a:pt x="148" y="47"/>
                    <a:pt x="148" y="47"/>
                    <a:pt x="148" y="46"/>
                  </a:cubicBezTo>
                  <a:cubicBezTo>
                    <a:pt x="149" y="46"/>
                    <a:pt x="149" y="46"/>
                    <a:pt x="150" y="46"/>
                  </a:cubicBezTo>
                  <a:cubicBezTo>
                    <a:pt x="150" y="46"/>
                    <a:pt x="150" y="47"/>
                    <a:pt x="151" y="47"/>
                  </a:cubicBezTo>
                  <a:cubicBezTo>
                    <a:pt x="151" y="47"/>
                    <a:pt x="152" y="46"/>
                    <a:pt x="152" y="46"/>
                  </a:cubicBezTo>
                  <a:cubicBezTo>
                    <a:pt x="153" y="46"/>
                    <a:pt x="153" y="45"/>
                    <a:pt x="154" y="45"/>
                  </a:cubicBezTo>
                  <a:cubicBezTo>
                    <a:pt x="155" y="45"/>
                    <a:pt x="156" y="46"/>
                    <a:pt x="157" y="46"/>
                  </a:cubicBezTo>
                  <a:cubicBezTo>
                    <a:pt x="158" y="46"/>
                    <a:pt x="160" y="46"/>
                    <a:pt x="160" y="46"/>
                  </a:cubicBezTo>
                  <a:cubicBezTo>
                    <a:pt x="160" y="46"/>
                    <a:pt x="161" y="46"/>
                    <a:pt x="161" y="45"/>
                  </a:cubicBezTo>
                  <a:cubicBezTo>
                    <a:pt x="161" y="44"/>
                    <a:pt x="159" y="43"/>
                    <a:pt x="159" y="43"/>
                  </a:cubicBezTo>
                  <a:cubicBezTo>
                    <a:pt x="159" y="43"/>
                    <a:pt x="158" y="43"/>
                    <a:pt x="158" y="43"/>
                  </a:cubicBezTo>
                  <a:cubicBezTo>
                    <a:pt x="158" y="43"/>
                    <a:pt x="157" y="44"/>
                    <a:pt x="156" y="44"/>
                  </a:cubicBezTo>
                  <a:cubicBezTo>
                    <a:pt x="155" y="44"/>
                    <a:pt x="153" y="43"/>
                    <a:pt x="153" y="42"/>
                  </a:cubicBezTo>
                  <a:cubicBezTo>
                    <a:pt x="153" y="42"/>
                    <a:pt x="153" y="41"/>
                    <a:pt x="154" y="41"/>
                  </a:cubicBezTo>
                  <a:cubicBezTo>
                    <a:pt x="154" y="41"/>
                    <a:pt x="154" y="41"/>
                    <a:pt x="154" y="41"/>
                  </a:cubicBezTo>
                  <a:cubicBezTo>
                    <a:pt x="155" y="41"/>
                    <a:pt x="155" y="41"/>
                    <a:pt x="156" y="41"/>
                  </a:cubicBezTo>
                  <a:cubicBezTo>
                    <a:pt x="156" y="41"/>
                    <a:pt x="156" y="41"/>
                    <a:pt x="157" y="41"/>
                  </a:cubicBezTo>
                  <a:cubicBezTo>
                    <a:pt x="157" y="41"/>
                    <a:pt x="157" y="41"/>
                    <a:pt x="157" y="41"/>
                  </a:cubicBezTo>
                  <a:cubicBezTo>
                    <a:pt x="157" y="41"/>
                    <a:pt x="157" y="41"/>
                    <a:pt x="157" y="41"/>
                  </a:cubicBezTo>
                  <a:cubicBezTo>
                    <a:pt x="157" y="40"/>
                    <a:pt x="155" y="39"/>
                    <a:pt x="153" y="39"/>
                  </a:cubicBezTo>
                  <a:cubicBezTo>
                    <a:pt x="153" y="39"/>
                    <a:pt x="152" y="39"/>
                    <a:pt x="152" y="40"/>
                  </a:cubicBezTo>
                  <a:cubicBezTo>
                    <a:pt x="151" y="41"/>
                    <a:pt x="150" y="41"/>
                    <a:pt x="150" y="41"/>
                  </a:cubicBezTo>
                  <a:cubicBezTo>
                    <a:pt x="149" y="41"/>
                    <a:pt x="149" y="41"/>
                    <a:pt x="149" y="41"/>
                  </a:cubicBezTo>
                  <a:cubicBezTo>
                    <a:pt x="149" y="40"/>
                    <a:pt x="149" y="40"/>
                    <a:pt x="149" y="40"/>
                  </a:cubicBezTo>
                  <a:cubicBezTo>
                    <a:pt x="151" y="39"/>
                    <a:pt x="151" y="36"/>
                    <a:pt x="151" y="35"/>
                  </a:cubicBezTo>
                  <a:cubicBezTo>
                    <a:pt x="151" y="34"/>
                    <a:pt x="152" y="33"/>
                    <a:pt x="153" y="33"/>
                  </a:cubicBezTo>
                  <a:cubicBezTo>
                    <a:pt x="155" y="32"/>
                    <a:pt x="156" y="32"/>
                    <a:pt x="156" y="31"/>
                  </a:cubicBezTo>
                  <a:cubicBezTo>
                    <a:pt x="156" y="30"/>
                    <a:pt x="156" y="29"/>
                    <a:pt x="156" y="29"/>
                  </a:cubicBezTo>
                  <a:cubicBezTo>
                    <a:pt x="157" y="28"/>
                    <a:pt x="160" y="27"/>
                    <a:pt x="161" y="27"/>
                  </a:cubicBezTo>
                  <a:cubicBezTo>
                    <a:pt x="161" y="27"/>
                    <a:pt x="161" y="27"/>
                    <a:pt x="162" y="27"/>
                  </a:cubicBezTo>
                  <a:cubicBezTo>
                    <a:pt x="162" y="27"/>
                    <a:pt x="162" y="27"/>
                    <a:pt x="162" y="27"/>
                  </a:cubicBezTo>
                  <a:cubicBezTo>
                    <a:pt x="162" y="27"/>
                    <a:pt x="160" y="25"/>
                    <a:pt x="159" y="26"/>
                  </a:cubicBezTo>
                  <a:cubicBezTo>
                    <a:pt x="158" y="26"/>
                    <a:pt x="157" y="26"/>
                    <a:pt x="157" y="26"/>
                  </a:cubicBezTo>
                  <a:cubicBezTo>
                    <a:pt x="156" y="27"/>
                    <a:pt x="155" y="27"/>
                    <a:pt x="155" y="27"/>
                  </a:cubicBezTo>
                  <a:cubicBezTo>
                    <a:pt x="155" y="27"/>
                    <a:pt x="154" y="27"/>
                    <a:pt x="154" y="27"/>
                  </a:cubicBezTo>
                  <a:cubicBezTo>
                    <a:pt x="154" y="27"/>
                    <a:pt x="154" y="27"/>
                    <a:pt x="154" y="26"/>
                  </a:cubicBezTo>
                  <a:cubicBezTo>
                    <a:pt x="154" y="25"/>
                    <a:pt x="157" y="24"/>
                    <a:pt x="158" y="24"/>
                  </a:cubicBezTo>
                  <a:cubicBezTo>
                    <a:pt x="160" y="24"/>
                    <a:pt x="164" y="24"/>
                    <a:pt x="165" y="23"/>
                  </a:cubicBezTo>
                  <a:cubicBezTo>
                    <a:pt x="166" y="23"/>
                    <a:pt x="166" y="23"/>
                    <a:pt x="166" y="23"/>
                  </a:cubicBezTo>
                  <a:cubicBezTo>
                    <a:pt x="166" y="23"/>
                    <a:pt x="164" y="22"/>
                    <a:pt x="162" y="22"/>
                  </a:cubicBezTo>
                  <a:cubicBezTo>
                    <a:pt x="161" y="22"/>
                    <a:pt x="161" y="22"/>
                    <a:pt x="160" y="22"/>
                  </a:cubicBezTo>
                  <a:cubicBezTo>
                    <a:pt x="160" y="22"/>
                    <a:pt x="160" y="22"/>
                    <a:pt x="159" y="22"/>
                  </a:cubicBezTo>
                  <a:cubicBezTo>
                    <a:pt x="159" y="22"/>
                    <a:pt x="158" y="22"/>
                    <a:pt x="158" y="22"/>
                  </a:cubicBezTo>
                  <a:cubicBezTo>
                    <a:pt x="158" y="21"/>
                    <a:pt x="160" y="21"/>
                    <a:pt x="162" y="21"/>
                  </a:cubicBezTo>
                  <a:cubicBezTo>
                    <a:pt x="164" y="21"/>
                    <a:pt x="165" y="21"/>
                    <a:pt x="165" y="20"/>
                  </a:cubicBezTo>
                  <a:cubicBezTo>
                    <a:pt x="166" y="20"/>
                    <a:pt x="167" y="20"/>
                    <a:pt x="168" y="20"/>
                  </a:cubicBezTo>
                  <a:cubicBezTo>
                    <a:pt x="169" y="20"/>
                    <a:pt x="170" y="19"/>
                    <a:pt x="170" y="19"/>
                  </a:cubicBezTo>
                  <a:cubicBezTo>
                    <a:pt x="171" y="18"/>
                    <a:pt x="171" y="18"/>
                    <a:pt x="172" y="18"/>
                  </a:cubicBezTo>
                  <a:cubicBezTo>
                    <a:pt x="174" y="18"/>
                    <a:pt x="178" y="16"/>
                    <a:pt x="178" y="15"/>
                  </a:cubicBezTo>
                  <a:cubicBezTo>
                    <a:pt x="178" y="15"/>
                    <a:pt x="172" y="13"/>
                    <a:pt x="168" y="13"/>
                  </a:cubicBezTo>
                  <a:cubicBezTo>
                    <a:pt x="164" y="13"/>
                    <a:pt x="163" y="13"/>
                    <a:pt x="163" y="15"/>
                  </a:cubicBezTo>
                  <a:cubicBezTo>
                    <a:pt x="162" y="16"/>
                    <a:pt x="162" y="16"/>
                    <a:pt x="161" y="16"/>
                  </a:cubicBezTo>
                  <a:cubicBezTo>
                    <a:pt x="161" y="16"/>
                    <a:pt x="160" y="16"/>
                    <a:pt x="159" y="16"/>
                  </a:cubicBezTo>
                  <a:cubicBezTo>
                    <a:pt x="158" y="16"/>
                    <a:pt x="157" y="15"/>
                    <a:pt x="156" y="16"/>
                  </a:cubicBezTo>
                  <a:cubicBezTo>
                    <a:pt x="156" y="16"/>
                    <a:pt x="156" y="16"/>
                    <a:pt x="156" y="16"/>
                  </a:cubicBezTo>
                  <a:cubicBezTo>
                    <a:pt x="155" y="16"/>
                    <a:pt x="155" y="15"/>
                    <a:pt x="155" y="15"/>
                  </a:cubicBezTo>
                  <a:cubicBezTo>
                    <a:pt x="155" y="15"/>
                    <a:pt x="155" y="15"/>
                    <a:pt x="154" y="15"/>
                  </a:cubicBezTo>
                  <a:cubicBezTo>
                    <a:pt x="154" y="15"/>
                    <a:pt x="154" y="15"/>
                    <a:pt x="154" y="15"/>
                  </a:cubicBezTo>
                  <a:cubicBezTo>
                    <a:pt x="153" y="15"/>
                    <a:pt x="152" y="16"/>
                    <a:pt x="152" y="16"/>
                  </a:cubicBezTo>
                  <a:cubicBezTo>
                    <a:pt x="150" y="17"/>
                    <a:pt x="149" y="18"/>
                    <a:pt x="148" y="19"/>
                  </a:cubicBezTo>
                  <a:cubicBezTo>
                    <a:pt x="147" y="19"/>
                    <a:pt x="146" y="20"/>
                    <a:pt x="146" y="20"/>
                  </a:cubicBezTo>
                  <a:cubicBezTo>
                    <a:pt x="145" y="21"/>
                    <a:pt x="144" y="22"/>
                    <a:pt x="143" y="22"/>
                  </a:cubicBezTo>
                  <a:cubicBezTo>
                    <a:pt x="143" y="22"/>
                    <a:pt x="143" y="22"/>
                    <a:pt x="143" y="22"/>
                  </a:cubicBezTo>
                  <a:cubicBezTo>
                    <a:pt x="143" y="21"/>
                    <a:pt x="143" y="21"/>
                    <a:pt x="148" y="15"/>
                  </a:cubicBezTo>
                  <a:cubicBezTo>
                    <a:pt x="149" y="14"/>
                    <a:pt x="149" y="13"/>
                    <a:pt x="149" y="13"/>
                  </a:cubicBezTo>
                  <a:cubicBezTo>
                    <a:pt x="148" y="12"/>
                    <a:pt x="148" y="11"/>
                    <a:pt x="146" y="11"/>
                  </a:cubicBezTo>
                  <a:cubicBezTo>
                    <a:pt x="145" y="12"/>
                    <a:pt x="144" y="12"/>
                    <a:pt x="144" y="13"/>
                  </a:cubicBezTo>
                  <a:cubicBezTo>
                    <a:pt x="144" y="13"/>
                    <a:pt x="143" y="14"/>
                    <a:pt x="143" y="14"/>
                  </a:cubicBezTo>
                  <a:cubicBezTo>
                    <a:pt x="142" y="14"/>
                    <a:pt x="141" y="14"/>
                    <a:pt x="140" y="15"/>
                  </a:cubicBezTo>
                  <a:cubicBezTo>
                    <a:pt x="137" y="16"/>
                    <a:pt x="135" y="17"/>
                    <a:pt x="134" y="17"/>
                  </a:cubicBezTo>
                  <a:cubicBezTo>
                    <a:pt x="133" y="17"/>
                    <a:pt x="133" y="17"/>
                    <a:pt x="133" y="17"/>
                  </a:cubicBezTo>
                  <a:cubicBezTo>
                    <a:pt x="133" y="16"/>
                    <a:pt x="134" y="15"/>
                    <a:pt x="137" y="14"/>
                  </a:cubicBezTo>
                  <a:cubicBezTo>
                    <a:pt x="138" y="14"/>
                    <a:pt x="139" y="13"/>
                    <a:pt x="139" y="13"/>
                  </a:cubicBezTo>
                  <a:cubicBezTo>
                    <a:pt x="139" y="13"/>
                    <a:pt x="137" y="12"/>
                    <a:pt x="133" y="12"/>
                  </a:cubicBezTo>
                  <a:cubicBezTo>
                    <a:pt x="131" y="12"/>
                    <a:pt x="129" y="12"/>
                    <a:pt x="128" y="13"/>
                  </a:cubicBezTo>
                  <a:cubicBezTo>
                    <a:pt x="126" y="13"/>
                    <a:pt x="125" y="13"/>
                    <a:pt x="123" y="14"/>
                  </a:cubicBezTo>
                  <a:cubicBezTo>
                    <a:pt x="121" y="14"/>
                    <a:pt x="119" y="14"/>
                    <a:pt x="118" y="14"/>
                  </a:cubicBezTo>
                  <a:cubicBezTo>
                    <a:pt x="118" y="14"/>
                    <a:pt x="117" y="14"/>
                    <a:pt x="117" y="14"/>
                  </a:cubicBezTo>
                  <a:cubicBezTo>
                    <a:pt x="117" y="13"/>
                    <a:pt x="126" y="11"/>
                    <a:pt x="129" y="11"/>
                  </a:cubicBezTo>
                  <a:cubicBezTo>
                    <a:pt x="130" y="11"/>
                    <a:pt x="132" y="11"/>
                    <a:pt x="134" y="11"/>
                  </a:cubicBezTo>
                  <a:cubicBezTo>
                    <a:pt x="137" y="11"/>
                    <a:pt x="140" y="11"/>
                    <a:pt x="142" y="10"/>
                  </a:cubicBezTo>
                  <a:cubicBezTo>
                    <a:pt x="144" y="9"/>
                    <a:pt x="145" y="9"/>
                    <a:pt x="147" y="9"/>
                  </a:cubicBezTo>
                  <a:cubicBezTo>
                    <a:pt x="148" y="8"/>
                    <a:pt x="150" y="8"/>
                    <a:pt x="150" y="8"/>
                  </a:cubicBezTo>
                  <a:cubicBezTo>
                    <a:pt x="150" y="8"/>
                    <a:pt x="150" y="8"/>
                    <a:pt x="150" y="8"/>
                  </a:cubicBezTo>
                  <a:cubicBezTo>
                    <a:pt x="150" y="7"/>
                    <a:pt x="147" y="6"/>
                    <a:pt x="145" y="6"/>
                  </a:cubicBezTo>
                  <a:cubicBezTo>
                    <a:pt x="145" y="6"/>
                    <a:pt x="144" y="6"/>
                    <a:pt x="144" y="6"/>
                  </a:cubicBezTo>
                  <a:cubicBezTo>
                    <a:pt x="143" y="6"/>
                    <a:pt x="142" y="6"/>
                    <a:pt x="141" y="5"/>
                  </a:cubicBezTo>
                  <a:cubicBezTo>
                    <a:pt x="141" y="5"/>
                    <a:pt x="141" y="5"/>
                    <a:pt x="141" y="4"/>
                  </a:cubicBezTo>
                  <a:cubicBezTo>
                    <a:pt x="141" y="4"/>
                    <a:pt x="140" y="4"/>
                    <a:pt x="139" y="3"/>
                  </a:cubicBezTo>
                  <a:cubicBezTo>
                    <a:pt x="138" y="3"/>
                    <a:pt x="138" y="3"/>
                    <a:pt x="137" y="3"/>
                  </a:cubicBezTo>
                  <a:cubicBezTo>
                    <a:pt x="137" y="2"/>
                    <a:pt x="135" y="2"/>
                    <a:pt x="134" y="2"/>
                  </a:cubicBezTo>
                  <a:cubicBezTo>
                    <a:pt x="132" y="2"/>
                    <a:pt x="130" y="2"/>
                    <a:pt x="129" y="2"/>
                  </a:cubicBezTo>
                  <a:cubicBezTo>
                    <a:pt x="128" y="1"/>
                    <a:pt x="125" y="0"/>
                    <a:pt x="123" y="0"/>
                  </a:cubicBezTo>
                  <a:cubicBezTo>
                    <a:pt x="122" y="0"/>
                    <a:pt x="121" y="1"/>
                    <a:pt x="120" y="1"/>
                  </a:cubicBezTo>
                  <a:cubicBezTo>
                    <a:pt x="119" y="1"/>
                    <a:pt x="116" y="1"/>
                    <a:pt x="113" y="1"/>
                  </a:cubicBezTo>
                  <a:cubicBezTo>
                    <a:pt x="111" y="1"/>
                    <a:pt x="109" y="1"/>
                    <a:pt x="108" y="1"/>
                  </a:cubicBezTo>
                  <a:cubicBezTo>
                    <a:pt x="108" y="1"/>
                    <a:pt x="107" y="1"/>
                    <a:pt x="107" y="1"/>
                  </a:cubicBezTo>
                  <a:cubicBezTo>
                    <a:pt x="106" y="1"/>
                    <a:pt x="105" y="2"/>
                    <a:pt x="104" y="2"/>
                  </a:cubicBezTo>
                  <a:cubicBezTo>
                    <a:pt x="104" y="2"/>
                    <a:pt x="104" y="2"/>
                    <a:pt x="104" y="2"/>
                  </a:cubicBezTo>
                  <a:cubicBezTo>
                    <a:pt x="103" y="2"/>
                    <a:pt x="102" y="2"/>
                    <a:pt x="101" y="2"/>
                  </a:cubicBezTo>
                  <a:cubicBezTo>
                    <a:pt x="101" y="2"/>
                    <a:pt x="101" y="2"/>
                    <a:pt x="101" y="3"/>
                  </a:cubicBezTo>
                  <a:cubicBezTo>
                    <a:pt x="102" y="3"/>
                    <a:pt x="102" y="4"/>
                    <a:pt x="102" y="4"/>
                  </a:cubicBezTo>
                  <a:cubicBezTo>
                    <a:pt x="102" y="4"/>
                    <a:pt x="101" y="5"/>
                    <a:pt x="100" y="5"/>
                  </a:cubicBezTo>
                  <a:cubicBezTo>
                    <a:pt x="100" y="5"/>
                    <a:pt x="99" y="5"/>
                    <a:pt x="99" y="4"/>
                  </a:cubicBezTo>
                  <a:cubicBezTo>
                    <a:pt x="99" y="4"/>
                    <a:pt x="99" y="4"/>
                    <a:pt x="99" y="4"/>
                  </a:cubicBezTo>
                  <a:cubicBezTo>
                    <a:pt x="99" y="4"/>
                    <a:pt x="99" y="4"/>
                    <a:pt x="99" y="3"/>
                  </a:cubicBezTo>
                  <a:cubicBezTo>
                    <a:pt x="99" y="3"/>
                    <a:pt x="98" y="3"/>
                    <a:pt x="97" y="3"/>
                  </a:cubicBezTo>
                  <a:cubicBezTo>
                    <a:pt x="96" y="3"/>
                    <a:pt x="95" y="3"/>
                    <a:pt x="95" y="3"/>
                  </a:cubicBezTo>
                  <a:cubicBezTo>
                    <a:pt x="95" y="3"/>
                    <a:pt x="94" y="3"/>
                    <a:pt x="93" y="3"/>
                  </a:cubicBezTo>
                  <a:cubicBezTo>
                    <a:pt x="93" y="3"/>
                    <a:pt x="92" y="3"/>
                    <a:pt x="91" y="3"/>
                  </a:cubicBezTo>
                  <a:cubicBezTo>
                    <a:pt x="90" y="3"/>
                    <a:pt x="89" y="3"/>
                    <a:pt x="88" y="3"/>
                  </a:cubicBezTo>
                  <a:cubicBezTo>
                    <a:pt x="87" y="3"/>
                    <a:pt x="87" y="3"/>
                    <a:pt x="87" y="3"/>
                  </a:cubicBezTo>
                  <a:cubicBezTo>
                    <a:pt x="86" y="4"/>
                    <a:pt x="84" y="4"/>
                    <a:pt x="80" y="4"/>
                  </a:cubicBezTo>
                  <a:cubicBezTo>
                    <a:pt x="79" y="4"/>
                    <a:pt x="78" y="4"/>
                    <a:pt x="77" y="4"/>
                  </a:cubicBezTo>
                  <a:cubicBezTo>
                    <a:pt x="77" y="4"/>
                    <a:pt x="77" y="4"/>
                    <a:pt x="77" y="4"/>
                  </a:cubicBezTo>
                  <a:cubicBezTo>
                    <a:pt x="77" y="5"/>
                    <a:pt x="78" y="5"/>
                    <a:pt x="78" y="5"/>
                  </a:cubicBezTo>
                  <a:cubicBezTo>
                    <a:pt x="80" y="6"/>
                    <a:pt x="80" y="6"/>
                    <a:pt x="80" y="7"/>
                  </a:cubicBezTo>
                  <a:cubicBezTo>
                    <a:pt x="80" y="7"/>
                    <a:pt x="79" y="7"/>
                    <a:pt x="78" y="7"/>
                  </a:cubicBezTo>
                  <a:cubicBezTo>
                    <a:pt x="77" y="7"/>
                    <a:pt x="75" y="8"/>
                    <a:pt x="75" y="8"/>
                  </a:cubicBezTo>
                  <a:cubicBezTo>
                    <a:pt x="75" y="8"/>
                    <a:pt x="75" y="8"/>
                    <a:pt x="75" y="8"/>
                  </a:cubicBezTo>
                  <a:cubicBezTo>
                    <a:pt x="76" y="9"/>
                    <a:pt x="77" y="10"/>
                    <a:pt x="78" y="10"/>
                  </a:cubicBezTo>
                  <a:cubicBezTo>
                    <a:pt x="80" y="11"/>
                    <a:pt x="81" y="12"/>
                    <a:pt x="83" y="13"/>
                  </a:cubicBezTo>
                  <a:cubicBezTo>
                    <a:pt x="83" y="13"/>
                    <a:pt x="83" y="14"/>
                    <a:pt x="83" y="14"/>
                  </a:cubicBezTo>
                  <a:cubicBezTo>
                    <a:pt x="83" y="14"/>
                    <a:pt x="83" y="14"/>
                    <a:pt x="83" y="14"/>
                  </a:cubicBezTo>
                  <a:cubicBezTo>
                    <a:pt x="82" y="14"/>
                    <a:pt x="80" y="13"/>
                    <a:pt x="79" y="12"/>
                  </a:cubicBezTo>
                  <a:cubicBezTo>
                    <a:pt x="77" y="12"/>
                    <a:pt x="76" y="12"/>
                    <a:pt x="75" y="11"/>
                  </a:cubicBezTo>
                  <a:cubicBezTo>
                    <a:pt x="74" y="11"/>
                    <a:pt x="73" y="11"/>
                    <a:pt x="72" y="10"/>
                  </a:cubicBezTo>
                  <a:cubicBezTo>
                    <a:pt x="71" y="9"/>
                    <a:pt x="68" y="8"/>
                    <a:pt x="66" y="8"/>
                  </a:cubicBezTo>
                  <a:cubicBezTo>
                    <a:pt x="65" y="8"/>
                    <a:pt x="65" y="8"/>
                    <a:pt x="64" y="8"/>
                  </a:cubicBezTo>
                  <a:cubicBezTo>
                    <a:pt x="64" y="8"/>
                    <a:pt x="64" y="9"/>
                    <a:pt x="64" y="9"/>
                  </a:cubicBezTo>
                  <a:cubicBezTo>
                    <a:pt x="64" y="9"/>
                    <a:pt x="65" y="10"/>
                    <a:pt x="66" y="10"/>
                  </a:cubicBezTo>
                  <a:cubicBezTo>
                    <a:pt x="67" y="11"/>
                    <a:pt x="68" y="12"/>
                    <a:pt x="68" y="12"/>
                  </a:cubicBezTo>
                  <a:cubicBezTo>
                    <a:pt x="68" y="12"/>
                    <a:pt x="68" y="13"/>
                    <a:pt x="67" y="13"/>
                  </a:cubicBezTo>
                  <a:cubicBezTo>
                    <a:pt x="67" y="13"/>
                    <a:pt x="66" y="13"/>
                    <a:pt x="66" y="13"/>
                  </a:cubicBezTo>
                  <a:cubicBezTo>
                    <a:pt x="65" y="13"/>
                    <a:pt x="65" y="12"/>
                    <a:pt x="64" y="12"/>
                  </a:cubicBezTo>
                  <a:cubicBezTo>
                    <a:pt x="64" y="12"/>
                    <a:pt x="64" y="12"/>
                    <a:pt x="64" y="12"/>
                  </a:cubicBezTo>
                  <a:cubicBezTo>
                    <a:pt x="64" y="13"/>
                    <a:pt x="63" y="12"/>
                    <a:pt x="62" y="11"/>
                  </a:cubicBezTo>
                  <a:cubicBezTo>
                    <a:pt x="61" y="11"/>
                    <a:pt x="59" y="10"/>
                    <a:pt x="58" y="10"/>
                  </a:cubicBezTo>
                  <a:cubicBezTo>
                    <a:pt x="58" y="10"/>
                    <a:pt x="58" y="10"/>
                    <a:pt x="58" y="10"/>
                  </a:cubicBezTo>
                  <a:cubicBezTo>
                    <a:pt x="58" y="10"/>
                    <a:pt x="58" y="10"/>
                    <a:pt x="58" y="11"/>
                  </a:cubicBezTo>
                  <a:cubicBezTo>
                    <a:pt x="58" y="12"/>
                    <a:pt x="58" y="12"/>
                    <a:pt x="58" y="13"/>
                  </a:cubicBezTo>
                  <a:cubicBezTo>
                    <a:pt x="58" y="15"/>
                    <a:pt x="57" y="16"/>
                    <a:pt x="56" y="16"/>
                  </a:cubicBezTo>
                  <a:cubicBezTo>
                    <a:pt x="56" y="16"/>
                    <a:pt x="56" y="16"/>
                    <a:pt x="56" y="16"/>
                  </a:cubicBezTo>
                  <a:cubicBezTo>
                    <a:pt x="55" y="16"/>
                    <a:pt x="55" y="15"/>
                    <a:pt x="56" y="15"/>
                  </a:cubicBezTo>
                  <a:cubicBezTo>
                    <a:pt x="56" y="14"/>
                    <a:pt x="56" y="13"/>
                    <a:pt x="56" y="11"/>
                  </a:cubicBezTo>
                  <a:cubicBezTo>
                    <a:pt x="55" y="10"/>
                    <a:pt x="55" y="10"/>
                    <a:pt x="54" y="9"/>
                  </a:cubicBezTo>
                  <a:cubicBezTo>
                    <a:pt x="54" y="9"/>
                    <a:pt x="54" y="9"/>
                    <a:pt x="53" y="9"/>
                  </a:cubicBezTo>
                  <a:cubicBezTo>
                    <a:pt x="52" y="9"/>
                    <a:pt x="51" y="10"/>
                    <a:pt x="49" y="10"/>
                  </a:cubicBezTo>
                  <a:cubicBezTo>
                    <a:pt x="48" y="10"/>
                    <a:pt x="47" y="11"/>
                    <a:pt x="46" y="11"/>
                  </a:cubicBezTo>
                  <a:cubicBezTo>
                    <a:pt x="45" y="11"/>
                    <a:pt x="45" y="11"/>
                    <a:pt x="45" y="11"/>
                  </a:cubicBezTo>
                  <a:cubicBezTo>
                    <a:pt x="45" y="11"/>
                    <a:pt x="45" y="11"/>
                    <a:pt x="45" y="11"/>
                  </a:cubicBezTo>
                  <a:cubicBezTo>
                    <a:pt x="43" y="11"/>
                    <a:pt x="42" y="11"/>
                    <a:pt x="41" y="12"/>
                  </a:cubicBezTo>
                  <a:cubicBezTo>
                    <a:pt x="41" y="12"/>
                    <a:pt x="42" y="12"/>
                    <a:pt x="42" y="12"/>
                  </a:cubicBezTo>
                  <a:cubicBezTo>
                    <a:pt x="43" y="13"/>
                    <a:pt x="43" y="13"/>
                    <a:pt x="43" y="13"/>
                  </a:cubicBezTo>
                  <a:cubicBezTo>
                    <a:pt x="43" y="14"/>
                    <a:pt x="42" y="14"/>
                    <a:pt x="42" y="14"/>
                  </a:cubicBezTo>
                  <a:cubicBezTo>
                    <a:pt x="41" y="14"/>
                    <a:pt x="40" y="14"/>
                    <a:pt x="40" y="13"/>
                  </a:cubicBezTo>
                  <a:cubicBezTo>
                    <a:pt x="39" y="13"/>
                    <a:pt x="39" y="13"/>
                    <a:pt x="37" y="13"/>
                  </a:cubicBezTo>
                  <a:cubicBezTo>
                    <a:pt x="35" y="13"/>
                    <a:pt x="34" y="13"/>
                    <a:pt x="33" y="14"/>
                  </a:cubicBezTo>
                  <a:cubicBezTo>
                    <a:pt x="33" y="14"/>
                    <a:pt x="33" y="14"/>
                    <a:pt x="34" y="14"/>
                  </a:cubicBezTo>
                  <a:cubicBezTo>
                    <a:pt x="34" y="14"/>
                    <a:pt x="35" y="15"/>
                    <a:pt x="35" y="16"/>
                  </a:cubicBezTo>
                  <a:cubicBezTo>
                    <a:pt x="35" y="17"/>
                    <a:pt x="35" y="18"/>
                    <a:pt x="34" y="18"/>
                  </a:cubicBezTo>
                  <a:cubicBezTo>
                    <a:pt x="34" y="19"/>
                    <a:pt x="34" y="19"/>
                    <a:pt x="34" y="19"/>
                  </a:cubicBezTo>
                  <a:cubicBezTo>
                    <a:pt x="33" y="19"/>
                    <a:pt x="33" y="19"/>
                    <a:pt x="32" y="18"/>
                  </a:cubicBezTo>
                  <a:cubicBezTo>
                    <a:pt x="31" y="18"/>
                    <a:pt x="30" y="18"/>
                    <a:pt x="29" y="18"/>
                  </a:cubicBezTo>
                  <a:cubicBezTo>
                    <a:pt x="27" y="18"/>
                    <a:pt x="17" y="22"/>
                    <a:pt x="16" y="24"/>
                  </a:cubicBezTo>
                  <a:cubicBezTo>
                    <a:pt x="16" y="24"/>
                    <a:pt x="16" y="24"/>
                    <a:pt x="16" y="25"/>
                  </a:cubicBezTo>
                  <a:cubicBezTo>
                    <a:pt x="16" y="25"/>
                    <a:pt x="17" y="25"/>
                    <a:pt x="18" y="25"/>
                  </a:cubicBezTo>
                  <a:cubicBezTo>
                    <a:pt x="19" y="25"/>
                    <a:pt x="19" y="25"/>
                    <a:pt x="19" y="25"/>
                  </a:cubicBezTo>
                  <a:cubicBezTo>
                    <a:pt x="20" y="25"/>
                    <a:pt x="20" y="25"/>
                    <a:pt x="20" y="25"/>
                  </a:cubicBezTo>
                  <a:cubicBezTo>
                    <a:pt x="21" y="25"/>
                    <a:pt x="22" y="25"/>
                    <a:pt x="23" y="26"/>
                  </a:cubicBezTo>
                  <a:cubicBezTo>
                    <a:pt x="23" y="26"/>
                    <a:pt x="23" y="26"/>
                    <a:pt x="23" y="27"/>
                  </a:cubicBezTo>
                  <a:cubicBezTo>
                    <a:pt x="23" y="28"/>
                    <a:pt x="22" y="30"/>
                    <a:pt x="20" y="31"/>
                  </a:cubicBezTo>
                  <a:cubicBezTo>
                    <a:pt x="19" y="32"/>
                    <a:pt x="17" y="32"/>
                    <a:pt x="15" y="32"/>
                  </a:cubicBezTo>
                  <a:cubicBezTo>
                    <a:pt x="13" y="32"/>
                    <a:pt x="11" y="32"/>
                    <a:pt x="11" y="33"/>
                  </a:cubicBezTo>
                  <a:cubicBezTo>
                    <a:pt x="11" y="33"/>
                    <a:pt x="9" y="34"/>
                    <a:pt x="7" y="34"/>
                  </a:cubicBezTo>
                  <a:cubicBezTo>
                    <a:pt x="4" y="35"/>
                    <a:pt x="0" y="36"/>
                    <a:pt x="0" y="37"/>
                  </a:cubicBezTo>
                  <a:cubicBezTo>
                    <a:pt x="0" y="38"/>
                    <a:pt x="1" y="39"/>
                    <a:pt x="2" y="39"/>
                  </a:cubicBezTo>
                  <a:cubicBezTo>
                    <a:pt x="2" y="39"/>
                    <a:pt x="3" y="39"/>
                    <a:pt x="3" y="39"/>
                  </a:cubicBezTo>
                  <a:cubicBezTo>
                    <a:pt x="4" y="39"/>
                    <a:pt x="6" y="39"/>
                    <a:pt x="7" y="40"/>
                  </a:cubicBezTo>
                  <a:cubicBezTo>
                    <a:pt x="7" y="41"/>
                    <a:pt x="9" y="42"/>
                    <a:pt x="11" y="42"/>
                  </a:cubicBezTo>
                  <a:cubicBezTo>
                    <a:pt x="12" y="42"/>
                    <a:pt x="13" y="41"/>
                    <a:pt x="14" y="41"/>
                  </a:cubicBezTo>
                  <a:cubicBezTo>
                    <a:pt x="16" y="40"/>
                    <a:pt x="18" y="40"/>
                    <a:pt x="19" y="41"/>
                  </a:cubicBezTo>
                  <a:cubicBezTo>
                    <a:pt x="19" y="42"/>
                    <a:pt x="19" y="42"/>
                    <a:pt x="19" y="43"/>
                  </a:cubicBezTo>
                  <a:cubicBezTo>
                    <a:pt x="19" y="44"/>
                    <a:pt x="18" y="44"/>
                    <a:pt x="18" y="44"/>
                  </a:cubicBezTo>
                  <a:cubicBezTo>
                    <a:pt x="17" y="44"/>
                    <a:pt x="16" y="43"/>
                    <a:pt x="16" y="43"/>
                  </a:cubicBezTo>
                  <a:cubicBezTo>
                    <a:pt x="15" y="43"/>
                    <a:pt x="14" y="43"/>
                    <a:pt x="13" y="43"/>
                  </a:cubicBezTo>
                  <a:cubicBezTo>
                    <a:pt x="12" y="43"/>
                    <a:pt x="12" y="43"/>
                    <a:pt x="11" y="43"/>
                  </a:cubicBezTo>
                  <a:cubicBezTo>
                    <a:pt x="10" y="44"/>
                    <a:pt x="9" y="44"/>
                    <a:pt x="7" y="44"/>
                  </a:cubicBezTo>
                  <a:cubicBezTo>
                    <a:pt x="6" y="44"/>
                    <a:pt x="4" y="44"/>
                    <a:pt x="4" y="45"/>
                  </a:cubicBezTo>
                  <a:cubicBezTo>
                    <a:pt x="4" y="45"/>
                    <a:pt x="4" y="45"/>
                    <a:pt x="4" y="45"/>
                  </a:cubicBezTo>
                  <a:cubicBezTo>
                    <a:pt x="4" y="45"/>
                    <a:pt x="6" y="46"/>
                    <a:pt x="7" y="46"/>
                  </a:cubicBezTo>
                  <a:cubicBezTo>
                    <a:pt x="8" y="46"/>
                    <a:pt x="9" y="46"/>
                    <a:pt x="9" y="46"/>
                  </a:cubicBezTo>
                  <a:cubicBezTo>
                    <a:pt x="10" y="46"/>
                    <a:pt x="10" y="46"/>
                    <a:pt x="10" y="47"/>
                  </a:cubicBezTo>
                  <a:cubicBezTo>
                    <a:pt x="11" y="47"/>
                    <a:pt x="10" y="47"/>
                    <a:pt x="10" y="48"/>
                  </a:cubicBezTo>
                  <a:cubicBezTo>
                    <a:pt x="10" y="48"/>
                    <a:pt x="10" y="48"/>
                    <a:pt x="10" y="48"/>
                  </a:cubicBezTo>
                  <a:cubicBezTo>
                    <a:pt x="10" y="49"/>
                    <a:pt x="10" y="49"/>
                    <a:pt x="11" y="49"/>
                  </a:cubicBezTo>
                  <a:cubicBezTo>
                    <a:pt x="11" y="49"/>
                    <a:pt x="12" y="50"/>
                    <a:pt x="13" y="50"/>
                  </a:cubicBezTo>
                  <a:cubicBezTo>
                    <a:pt x="14" y="51"/>
                    <a:pt x="16" y="51"/>
                    <a:pt x="17" y="51"/>
                  </a:cubicBezTo>
                  <a:cubicBezTo>
                    <a:pt x="17" y="51"/>
                    <a:pt x="18" y="51"/>
                    <a:pt x="18" y="51"/>
                  </a:cubicBezTo>
                  <a:cubicBezTo>
                    <a:pt x="18" y="51"/>
                    <a:pt x="18" y="51"/>
                    <a:pt x="17" y="51"/>
                  </a:cubicBezTo>
                  <a:cubicBezTo>
                    <a:pt x="17" y="51"/>
                    <a:pt x="17" y="50"/>
                    <a:pt x="17" y="50"/>
                  </a:cubicBezTo>
                  <a:cubicBezTo>
                    <a:pt x="17" y="50"/>
                    <a:pt x="18" y="50"/>
                    <a:pt x="18" y="50"/>
                  </a:cubicBezTo>
                  <a:cubicBezTo>
                    <a:pt x="19" y="50"/>
                    <a:pt x="20" y="50"/>
                    <a:pt x="21" y="50"/>
                  </a:cubicBezTo>
                  <a:cubicBezTo>
                    <a:pt x="21" y="51"/>
                    <a:pt x="21" y="50"/>
                    <a:pt x="22" y="50"/>
                  </a:cubicBezTo>
                  <a:cubicBezTo>
                    <a:pt x="22" y="50"/>
                    <a:pt x="23" y="50"/>
                    <a:pt x="24" y="50"/>
                  </a:cubicBezTo>
                  <a:cubicBezTo>
                    <a:pt x="24" y="50"/>
                    <a:pt x="24" y="50"/>
                    <a:pt x="24" y="50"/>
                  </a:cubicBezTo>
                  <a:cubicBezTo>
                    <a:pt x="25" y="50"/>
                    <a:pt x="25" y="50"/>
                    <a:pt x="25" y="50"/>
                  </a:cubicBezTo>
                  <a:cubicBezTo>
                    <a:pt x="25" y="50"/>
                    <a:pt x="26" y="49"/>
                    <a:pt x="26" y="49"/>
                  </a:cubicBezTo>
                  <a:cubicBezTo>
                    <a:pt x="26" y="49"/>
                    <a:pt x="27" y="49"/>
                    <a:pt x="27" y="49"/>
                  </a:cubicBezTo>
                  <a:cubicBezTo>
                    <a:pt x="27" y="49"/>
                    <a:pt x="28" y="49"/>
                    <a:pt x="28" y="49"/>
                  </a:cubicBezTo>
                  <a:cubicBezTo>
                    <a:pt x="29" y="49"/>
                    <a:pt x="30" y="50"/>
                    <a:pt x="32" y="50"/>
                  </a:cubicBezTo>
                  <a:cubicBezTo>
                    <a:pt x="34" y="50"/>
                    <a:pt x="36" y="51"/>
                    <a:pt x="37" y="51"/>
                  </a:cubicBezTo>
                  <a:cubicBezTo>
                    <a:pt x="38" y="52"/>
                    <a:pt x="39" y="52"/>
                    <a:pt x="39" y="52"/>
                  </a:cubicBezTo>
                  <a:cubicBezTo>
                    <a:pt x="41" y="53"/>
                    <a:pt x="42" y="53"/>
                    <a:pt x="42" y="55"/>
                  </a:cubicBezTo>
                  <a:cubicBezTo>
                    <a:pt x="42" y="56"/>
                    <a:pt x="44" y="57"/>
                    <a:pt x="46" y="58"/>
                  </a:cubicBezTo>
                  <a:cubicBezTo>
                    <a:pt x="49" y="60"/>
                    <a:pt x="49" y="62"/>
                    <a:pt x="49" y="63"/>
                  </a:cubicBezTo>
                  <a:cubicBezTo>
                    <a:pt x="49" y="64"/>
                    <a:pt x="49" y="65"/>
                    <a:pt x="50" y="65"/>
                  </a:cubicBezTo>
                  <a:cubicBezTo>
                    <a:pt x="51" y="66"/>
                    <a:pt x="51" y="66"/>
                    <a:pt x="51" y="66"/>
                  </a:cubicBezTo>
                  <a:cubicBezTo>
                    <a:pt x="50" y="67"/>
                    <a:pt x="51" y="68"/>
                    <a:pt x="52" y="69"/>
                  </a:cubicBezTo>
                  <a:cubicBezTo>
                    <a:pt x="53" y="70"/>
                    <a:pt x="53" y="70"/>
                    <a:pt x="53" y="70"/>
                  </a:cubicBezTo>
                  <a:cubicBezTo>
                    <a:pt x="53" y="71"/>
                    <a:pt x="52" y="71"/>
                    <a:pt x="52" y="72"/>
                  </a:cubicBezTo>
                  <a:cubicBezTo>
                    <a:pt x="51" y="72"/>
                    <a:pt x="51" y="73"/>
                    <a:pt x="51" y="73"/>
                  </a:cubicBezTo>
                  <a:cubicBezTo>
                    <a:pt x="51" y="73"/>
                    <a:pt x="51" y="74"/>
                    <a:pt x="51" y="75"/>
                  </a:cubicBezTo>
                  <a:cubicBezTo>
                    <a:pt x="51" y="75"/>
                    <a:pt x="51" y="76"/>
                    <a:pt x="51" y="76"/>
                  </a:cubicBezTo>
                  <a:cubicBezTo>
                    <a:pt x="51" y="77"/>
                    <a:pt x="52" y="77"/>
                    <a:pt x="52" y="77"/>
                  </a:cubicBezTo>
                  <a:cubicBezTo>
                    <a:pt x="52" y="77"/>
                    <a:pt x="53" y="77"/>
                    <a:pt x="53" y="77"/>
                  </a:cubicBezTo>
                  <a:cubicBezTo>
                    <a:pt x="54" y="77"/>
                    <a:pt x="54" y="76"/>
                    <a:pt x="55" y="76"/>
                  </a:cubicBezTo>
                  <a:cubicBezTo>
                    <a:pt x="55" y="75"/>
                    <a:pt x="55" y="75"/>
                    <a:pt x="56" y="75"/>
                  </a:cubicBezTo>
                  <a:cubicBezTo>
                    <a:pt x="57" y="75"/>
                    <a:pt x="57" y="75"/>
                    <a:pt x="57" y="75"/>
                  </a:cubicBezTo>
                  <a:cubicBezTo>
                    <a:pt x="58" y="76"/>
                    <a:pt x="58" y="76"/>
                    <a:pt x="57" y="76"/>
                  </a:cubicBezTo>
                  <a:cubicBezTo>
                    <a:pt x="57" y="77"/>
                    <a:pt x="57" y="77"/>
                    <a:pt x="58" y="78"/>
                  </a:cubicBezTo>
                  <a:cubicBezTo>
                    <a:pt x="58" y="78"/>
                    <a:pt x="59" y="79"/>
                    <a:pt x="60" y="79"/>
                  </a:cubicBezTo>
                  <a:cubicBezTo>
                    <a:pt x="61" y="79"/>
                    <a:pt x="62" y="80"/>
                    <a:pt x="63" y="81"/>
                  </a:cubicBezTo>
                  <a:cubicBezTo>
                    <a:pt x="64" y="81"/>
                    <a:pt x="64" y="82"/>
                    <a:pt x="64" y="82"/>
                  </a:cubicBezTo>
                  <a:cubicBezTo>
                    <a:pt x="64" y="83"/>
                    <a:pt x="64" y="83"/>
                    <a:pt x="64" y="83"/>
                  </a:cubicBezTo>
                  <a:cubicBezTo>
                    <a:pt x="63" y="83"/>
                    <a:pt x="62" y="83"/>
                    <a:pt x="62" y="82"/>
                  </a:cubicBezTo>
                  <a:cubicBezTo>
                    <a:pt x="61" y="81"/>
                    <a:pt x="59" y="81"/>
                    <a:pt x="57" y="81"/>
                  </a:cubicBezTo>
                  <a:cubicBezTo>
                    <a:pt x="56" y="81"/>
                    <a:pt x="55" y="81"/>
                    <a:pt x="54" y="81"/>
                  </a:cubicBezTo>
                  <a:cubicBezTo>
                    <a:pt x="55" y="82"/>
                    <a:pt x="60" y="85"/>
                    <a:pt x="62" y="85"/>
                  </a:cubicBezTo>
                  <a:cubicBezTo>
                    <a:pt x="62" y="85"/>
                    <a:pt x="62" y="85"/>
                    <a:pt x="62" y="85"/>
                  </a:cubicBezTo>
                  <a:cubicBezTo>
                    <a:pt x="62" y="85"/>
                    <a:pt x="62" y="85"/>
                    <a:pt x="62" y="85"/>
                  </a:cubicBezTo>
                  <a:cubicBezTo>
                    <a:pt x="63" y="85"/>
                    <a:pt x="64" y="86"/>
                    <a:pt x="65" y="87"/>
                  </a:cubicBezTo>
                  <a:cubicBezTo>
                    <a:pt x="65" y="87"/>
                    <a:pt x="65" y="88"/>
                    <a:pt x="65" y="88"/>
                  </a:cubicBezTo>
                  <a:cubicBezTo>
                    <a:pt x="64" y="89"/>
                    <a:pt x="64" y="90"/>
                    <a:pt x="64" y="91"/>
                  </a:cubicBezTo>
                  <a:cubicBezTo>
                    <a:pt x="64" y="91"/>
                    <a:pt x="64" y="92"/>
                    <a:pt x="64" y="92"/>
                  </a:cubicBezTo>
                  <a:cubicBezTo>
                    <a:pt x="64" y="92"/>
                    <a:pt x="64" y="93"/>
                    <a:pt x="63" y="93"/>
                  </a:cubicBezTo>
                  <a:cubicBezTo>
                    <a:pt x="63" y="93"/>
                    <a:pt x="62" y="93"/>
                    <a:pt x="62" y="92"/>
                  </a:cubicBezTo>
                  <a:cubicBezTo>
                    <a:pt x="61" y="92"/>
                    <a:pt x="61" y="92"/>
                    <a:pt x="60" y="92"/>
                  </a:cubicBezTo>
                  <a:cubicBezTo>
                    <a:pt x="59" y="93"/>
                    <a:pt x="58" y="93"/>
                    <a:pt x="58" y="94"/>
                  </a:cubicBezTo>
                  <a:cubicBezTo>
                    <a:pt x="58" y="95"/>
                    <a:pt x="58" y="96"/>
                    <a:pt x="57" y="96"/>
                  </a:cubicBezTo>
                  <a:cubicBezTo>
                    <a:pt x="56" y="97"/>
                    <a:pt x="56" y="98"/>
                    <a:pt x="56" y="99"/>
                  </a:cubicBezTo>
                  <a:cubicBezTo>
                    <a:pt x="56" y="100"/>
                    <a:pt x="56" y="100"/>
                    <a:pt x="57" y="100"/>
                  </a:cubicBezTo>
                  <a:cubicBezTo>
                    <a:pt x="58" y="100"/>
                    <a:pt x="58" y="101"/>
                    <a:pt x="58" y="101"/>
                  </a:cubicBezTo>
                  <a:cubicBezTo>
                    <a:pt x="59" y="101"/>
                    <a:pt x="59" y="101"/>
                    <a:pt x="59" y="101"/>
                  </a:cubicBezTo>
                  <a:cubicBezTo>
                    <a:pt x="59" y="102"/>
                    <a:pt x="58" y="102"/>
                    <a:pt x="58" y="102"/>
                  </a:cubicBezTo>
                  <a:cubicBezTo>
                    <a:pt x="57" y="103"/>
                    <a:pt x="56" y="103"/>
                    <a:pt x="56" y="104"/>
                  </a:cubicBezTo>
                  <a:cubicBezTo>
                    <a:pt x="56" y="105"/>
                    <a:pt x="59" y="107"/>
                    <a:pt x="60" y="108"/>
                  </a:cubicBezTo>
                  <a:cubicBezTo>
                    <a:pt x="61" y="108"/>
                    <a:pt x="61" y="109"/>
                    <a:pt x="61" y="111"/>
                  </a:cubicBezTo>
                  <a:cubicBezTo>
                    <a:pt x="61" y="111"/>
                    <a:pt x="61" y="112"/>
                    <a:pt x="61" y="113"/>
                  </a:cubicBezTo>
                  <a:cubicBezTo>
                    <a:pt x="61" y="113"/>
                    <a:pt x="61" y="113"/>
                    <a:pt x="61" y="113"/>
                  </a:cubicBezTo>
                  <a:cubicBezTo>
                    <a:pt x="62" y="113"/>
                    <a:pt x="62" y="113"/>
                    <a:pt x="62" y="113"/>
                  </a:cubicBezTo>
                  <a:cubicBezTo>
                    <a:pt x="62" y="113"/>
                    <a:pt x="62" y="113"/>
                    <a:pt x="62" y="113"/>
                  </a:cubicBezTo>
                  <a:cubicBezTo>
                    <a:pt x="62" y="113"/>
                    <a:pt x="62" y="113"/>
                    <a:pt x="62" y="113"/>
                  </a:cubicBezTo>
                  <a:cubicBezTo>
                    <a:pt x="63" y="114"/>
                    <a:pt x="63" y="114"/>
                    <a:pt x="63" y="114"/>
                  </a:cubicBezTo>
                  <a:cubicBezTo>
                    <a:pt x="63" y="115"/>
                    <a:pt x="63" y="116"/>
                    <a:pt x="63" y="116"/>
                  </a:cubicBezTo>
                  <a:cubicBezTo>
                    <a:pt x="64" y="116"/>
                    <a:pt x="64" y="117"/>
                    <a:pt x="64" y="117"/>
                  </a:cubicBezTo>
                  <a:cubicBezTo>
                    <a:pt x="64" y="118"/>
                    <a:pt x="65" y="118"/>
                    <a:pt x="65" y="118"/>
                  </a:cubicBezTo>
                  <a:cubicBezTo>
                    <a:pt x="66" y="118"/>
                    <a:pt x="67" y="119"/>
                    <a:pt x="66" y="120"/>
                  </a:cubicBezTo>
                  <a:cubicBezTo>
                    <a:pt x="66" y="121"/>
                    <a:pt x="67" y="122"/>
                    <a:pt x="67" y="123"/>
                  </a:cubicBezTo>
                  <a:cubicBezTo>
                    <a:pt x="67" y="123"/>
                    <a:pt x="68" y="123"/>
                    <a:pt x="68" y="123"/>
                  </a:cubicBezTo>
                  <a:cubicBezTo>
                    <a:pt x="68" y="124"/>
                    <a:pt x="68" y="124"/>
                    <a:pt x="69" y="124"/>
                  </a:cubicBezTo>
                  <a:cubicBezTo>
                    <a:pt x="70" y="125"/>
                    <a:pt x="71" y="126"/>
                    <a:pt x="71" y="127"/>
                  </a:cubicBezTo>
                  <a:cubicBezTo>
                    <a:pt x="71" y="128"/>
                    <a:pt x="72" y="129"/>
                    <a:pt x="74" y="129"/>
                  </a:cubicBezTo>
                  <a:cubicBezTo>
                    <a:pt x="74" y="129"/>
                    <a:pt x="74" y="129"/>
                    <a:pt x="74" y="129"/>
                  </a:cubicBezTo>
                  <a:cubicBezTo>
                    <a:pt x="74" y="129"/>
                    <a:pt x="74" y="129"/>
                    <a:pt x="75" y="129"/>
                  </a:cubicBezTo>
                  <a:cubicBezTo>
                    <a:pt x="75" y="129"/>
                    <a:pt x="76" y="129"/>
                    <a:pt x="76" y="129"/>
                  </a:cubicBezTo>
                  <a:cubicBezTo>
                    <a:pt x="76" y="129"/>
                    <a:pt x="76" y="130"/>
                    <a:pt x="77" y="130"/>
                  </a:cubicBezTo>
                  <a:cubicBezTo>
                    <a:pt x="77" y="130"/>
                    <a:pt x="77" y="130"/>
                    <a:pt x="77" y="130"/>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5" name="Freeform 251">
              <a:extLst>
                <a:ext uri="{FF2B5EF4-FFF2-40B4-BE49-F238E27FC236}">
                  <a16:creationId xmlns:a16="http://schemas.microsoft.com/office/drawing/2014/main" id="{6F3FC94C-1A06-4787-8494-D7B6F71B8D3C}"/>
                </a:ext>
              </a:extLst>
            </p:cNvPr>
            <p:cNvSpPr>
              <a:spLocks noEditPoints="1"/>
            </p:cNvSpPr>
            <p:nvPr userDrawn="1"/>
          </p:nvSpPr>
          <p:spPr bwMode="auto">
            <a:xfrm>
              <a:off x="2370" y="826"/>
              <a:ext cx="1065" cy="805"/>
            </a:xfrm>
            <a:custGeom>
              <a:avLst/>
              <a:gdLst>
                <a:gd name="T0" fmla="*/ 58 w 178"/>
                <a:gd name="T1" fmla="*/ 89 h 133"/>
                <a:gd name="T2" fmla="*/ 85 w 178"/>
                <a:gd name="T3" fmla="*/ 133 h 133"/>
                <a:gd name="T4" fmla="*/ 88 w 178"/>
                <a:gd name="T5" fmla="*/ 121 h 133"/>
                <a:gd name="T6" fmla="*/ 94 w 178"/>
                <a:gd name="T7" fmla="*/ 116 h 133"/>
                <a:gd name="T8" fmla="*/ 94 w 178"/>
                <a:gd name="T9" fmla="*/ 109 h 133"/>
                <a:gd name="T10" fmla="*/ 101 w 178"/>
                <a:gd name="T11" fmla="*/ 106 h 133"/>
                <a:gd name="T12" fmla="*/ 103 w 178"/>
                <a:gd name="T13" fmla="*/ 106 h 133"/>
                <a:gd name="T14" fmla="*/ 119 w 178"/>
                <a:gd name="T15" fmla="*/ 94 h 133"/>
                <a:gd name="T16" fmla="*/ 139 w 178"/>
                <a:gd name="T17" fmla="*/ 90 h 133"/>
                <a:gd name="T18" fmla="*/ 142 w 178"/>
                <a:gd name="T19" fmla="*/ 84 h 133"/>
                <a:gd name="T20" fmla="*/ 139 w 178"/>
                <a:gd name="T21" fmla="*/ 80 h 133"/>
                <a:gd name="T22" fmla="*/ 150 w 178"/>
                <a:gd name="T23" fmla="*/ 81 h 133"/>
                <a:gd name="T24" fmla="*/ 147 w 178"/>
                <a:gd name="T25" fmla="*/ 72 h 133"/>
                <a:gd name="T26" fmla="*/ 141 w 178"/>
                <a:gd name="T27" fmla="*/ 67 h 133"/>
                <a:gd name="T28" fmla="*/ 149 w 178"/>
                <a:gd name="T29" fmla="*/ 67 h 133"/>
                <a:gd name="T30" fmla="*/ 152 w 178"/>
                <a:gd name="T31" fmla="*/ 61 h 133"/>
                <a:gd name="T32" fmla="*/ 152 w 178"/>
                <a:gd name="T33" fmla="*/ 57 h 133"/>
                <a:gd name="T34" fmla="*/ 156 w 178"/>
                <a:gd name="T35" fmla="*/ 50 h 133"/>
                <a:gd name="T36" fmla="*/ 152 w 178"/>
                <a:gd name="T37" fmla="*/ 46 h 133"/>
                <a:gd name="T38" fmla="*/ 156 w 178"/>
                <a:gd name="T39" fmla="*/ 44 h 133"/>
                <a:gd name="T40" fmla="*/ 157 w 178"/>
                <a:gd name="T41" fmla="*/ 41 h 133"/>
                <a:gd name="T42" fmla="*/ 153 w 178"/>
                <a:gd name="T43" fmla="*/ 33 h 133"/>
                <a:gd name="T44" fmla="*/ 157 w 178"/>
                <a:gd name="T45" fmla="*/ 26 h 133"/>
                <a:gd name="T46" fmla="*/ 162 w 178"/>
                <a:gd name="T47" fmla="*/ 22 h 133"/>
                <a:gd name="T48" fmla="*/ 170 w 178"/>
                <a:gd name="T49" fmla="*/ 19 h 133"/>
                <a:gd name="T50" fmla="*/ 156 w 178"/>
                <a:gd name="T51" fmla="*/ 16 h 133"/>
                <a:gd name="T52" fmla="*/ 146 w 178"/>
                <a:gd name="T53" fmla="*/ 20 h 133"/>
                <a:gd name="T54" fmla="*/ 143 w 178"/>
                <a:gd name="T55" fmla="*/ 14 h 133"/>
                <a:gd name="T56" fmla="*/ 128 w 178"/>
                <a:gd name="T57" fmla="*/ 13 h 133"/>
                <a:gd name="T58" fmla="*/ 147 w 178"/>
                <a:gd name="T59" fmla="*/ 9 h 133"/>
                <a:gd name="T60" fmla="*/ 139 w 178"/>
                <a:gd name="T61" fmla="*/ 3 h 133"/>
                <a:gd name="T62" fmla="*/ 108 w 178"/>
                <a:gd name="T63" fmla="*/ 1 h 133"/>
                <a:gd name="T64" fmla="*/ 100 w 178"/>
                <a:gd name="T65" fmla="*/ 5 h 133"/>
                <a:gd name="T66" fmla="*/ 91 w 178"/>
                <a:gd name="T67" fmla="*/ 3 h 133"/>
                <a:gd name="T68" fmla="*/ 80 w 178"/>
                <a:gd name="T69" fmla="*/ 7 h 133"/>
                <a:gd name="T70" fmla="*/ 83 w 178"/>
                <a:gd name="T71" fmla="*/ 14 h 133"/>
                <a:gd name="T72" fmla="*/ 66 w 178"/>
                <a:gd name="T73" fmla="*/ 10 h 133"/>
                <a:gd name="T74" fmla="*/ 58 w 178"/>
                <a:gd name="T75" fmla="*/ 10 h 133"/>
                <a:gd name="T76" fmla="*/ 56 w 178"/>
                <a:gd name="T77" fmla="*/ 11 h 133"/>
                <a:gd name="T78" fmla="*/ 41 w 178"/>
                <a:gd name="T79" fmla="*/ 12 h 133"/>
                <a:gd name="T80" fmla="*/ 34 w 178"/>
                <a:gd name="T81" fmla="*/ 14 h 133"/>
                <a:gd name="T82" fmla="*/ 16 w 178"/>
                <a:gd name="T83" fmla="*/ 25 h 133"/>
                <a:gd name="T84" fmla="*/ 15 w 178"/>
                <a:gd name="T85" fmla="*/ 32 h 133"/>
                <a:gd name="T86" fmla="*/ 11 w 178"/>
                <a:gd name="T87" fmla="*/ 42 h 133"/>
                <a:gd name="T88" fmla="*/ 11 w 178"/>
                <a:gd name="T89" fmla="*/ 43 h 133"/>
                <a:gd name="T90" fmla="*/ 10 w 178"/>
                <a:gd name="T91" fmla="*/ 48 h 133"/>
                <a:gd name="T92" fmla="*/ 17 w 178"/>
                <a:gd name="T93" fmla="*/ 50 h 133"/>
                <a:gd name="T94" fmla="*/ 26 w 178"/>
                <a:gd name="T95" fmla="*/ 49 h 133"/>
                <a:gd name="T96" fmla="*/ 46 w 178"/>
                <a:gd name="T97" fmla="*/ 58 h 133"/>
                <a:gd name="T98" fmla="*/ 51 w 178"/>
                <a:gd name="T99" fmla="*/ 73 h 133"/>
                <a:gd name="T100" fmla="*/ 57 w 178"/>
                <a:gd name="T101" fmla="*/ 75 h 133"/>
                <a:gd name="T102" fmla="*/ 62 w 178"/>
                <a:gd name="T103" fmla="*/ 82 h 133"/>
                <a:gd name="T104" fmla="*/ 65 w 178"/>
                <a:gd name="T105" fmla="*/ 88 h 133"/>
                <a:gd name="T106" fmla="*/ 57 w 178"/>
                <a:gd name="T107" fmla="*/ 96 h 133"/>
                <a:gd name="T108" fmla="*/ 60 w 178"/>
                <a:gd name="T109" fmla="*/ 108 h 133"/>
                <a:gd name="T110" fmla="*/ 63 w 178"/>
                <a:gd name="T111" fmla="*/ 114 h 133"/>
                <a:gd name="T112" fmla="*/ 69 w 178"/>
                <a:gd name="T113" fmla="*/ 124 h 133"/>
                <a:gd name="T114" fmla="*/ 77 w 178"/>
                <a:gd name="T115" fmla="*/ 13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8" h="133">
                  <a:moveTo>
                    <a:pt x="55" y="84"/>
                  </a:moveTo>
                  <a:cubicBezTo>
                    <a:pt x="54" y="84"/>
                    <a:pt x="53" y="84"/>
                    <a:pt x="53" y="84"/>
                  </a:cubicBezTo>
                  <a:cubicBezTo>
                    <a:pt x="53" y="84"/>
                    <a:pt x="53" y="85"/>
                    <a:pt x="53" y="85"/>
                  </a:cubicBezTo>
                  <a:cubicBezTo>
                    <a:pt x="52" y="85"/>
                    <a:pt x="52" y="86"/>
                    <a:pt x="53" y="87"/>
                  </a:cubicBezTo>
                  <a:cubicBezTo>
                    <a:pt x="53" y="87"/>
                    <a:pt x="54" y="87"/>
                    <a:pt x="54" y="88"/>
                  </a:cubicBezTo>
                  <a:cubicBezTo>
                    <a:pt x="55" y="88"/>
                    <a:pt x="55" y="88"/>
                    <a:pt x="56" y="89"/>
                  </a:cubicBezTo>
                  <a:cubicBezTo>
                    <a:pt x="56" y="89"/>
                    <a:pt x="57" y="89"/>
                    <a:pt x="58" y="89"/>
                  </a:cubicBezTo>
                  <a:cubicBezTo>
                    <a:pt x="59" y="89"/>
                    <a:pt x="61" y="88"/>
                    <a:pt x="61" y="87"/>
                  </a:cubicBezTo>
                  <a:cubicBezTo>
                    <a:pt x="61" y="87"/>
                    <a:pt x="61" y="87"/>
                    <a:pt x="60" y="87"/>
                  </a:cubicBezTo>
                  <a:cubicBezTo>
                    <a:pt x="60" y="86"/>
                    <a:pt x="59" y="86"/>
                    <a:pt x="59" y="85"/>
                  </a:cubicBezTo>
                  <a:cubicBezTo>
                    <a:pt x="58" y="84"/>
                    <a:pt x="56" y="84"/>
                    <a:pt x="55" y="84"/>
                  </a:cubicBezTo>
                  <a:close/>
                  <a:moveTo>
                    <a:pt x="77" y="130"/>
                  </a:moveTo>
                  <a:cubicBezTo>
                    <a:pt x="79" y="130"/>
                    <a:pt x="80" y="130"/>
                    <a:pt x="81" y="131"/>
                  </a:cubicBezTo>
                  <a:cubicBezTo>
                    <a:pt x="81" y="132"/>
                    <a:pt x="84" y="133"/>
                    <a:pt x="85" y="133"/>
                  </a:cubicBezTo>
                  <a:cubicBezTo>
                    <a:pt x="86" y="133"/>
                    <a:pt x="86" y="133"/>
                    <a:pt x="86" y="132"/>
                  </a:cubicBezTo>
                  <a:cubicBezTo>
                    <a:pt x="87" y="132"/>
                    <a:pt x="87" y="131"/>
                    <a:pt x="87" y="131"/>
                  </a:cubicBezTo>
                  <a:cubicBezTo>
                    <a:pt x="88" y="131"/>
                    <a:pt x="88" y="130"/>
                    <a:pt x="88" y="129"/>
                  </a:cubicBezTo>
                  <a:cubicBezTo>
                    <a:pt x="88" y="127"/>
                    <a:pt x="88" y="126"/>
                    <a:pt x="89" y="126"/>
                  </a:cubicBezTo>
                  <a:cubicBezTo>
                    <a:pt x="89" y="126"/>
                    <a:pt x="89" y="126"/>
                    <a:pt x="89" y="125"/>
                  </a:cubicBezTo>
                  <a:cubicBezTo>
                    <a:pt x="89" y="124"/>
                    <a:pt x="89" y="122"/>
                    <a:pt x="89" y="122"/>
                  </a:cubicBezTo>
                  <a:cubicBezTo>
                    <a:pt x="88" y="122"/>
                    <a:pt x="88" y="122"/>
                    <a:pt x="88" y="121"/>
                  </a:cubicBezTo>
                  <a:cubicBezTo>
                    <a:pt x="88" y="121"/>
                    <a:pt x="89" y="120"/>
                    <a:pt x="90" y="120"/>
                  </a:cubicBezTo>
                  <a:cubicBezTo>
                    <a:pt x="90" y="120"/>
                    <a:pt x="90" y="120"/>
                    <a:pt x="90" y="120"/>
                  </a:cubicBezTo>
                  <a:cubicBezTo>
                    <a:pt x="91" y="120"/>
                    <a:pt x="91" y="120"/>
                    <a:pt x="92" y="119"/>
                  </a:cubicBezTo>
                  <a:cubicBezTo>
                    <a:pt x="92" y="119"/>
                    <a:pt x="92" y="118"/>
                    <a:pt x="92" y="118"/>
                  </a:cubicBezTo>
                  <a:cubicBezTo>
                    <a:pt x="93" y="118"/>
                    <a:pt x="93" y="118"/>
                    <a:pt x="93" y="117"/>
                  </a:cubicBezTo>
                  <a:cubicBezTo>
                    <a:pt x="93" y="117"/>
                    <a:pt x="93" y="116"/>
                    <a:pt x="94" y="116"/>
                  </a:cubicBezTo>
                  <a:cubicBezTo>
                    <a:pt x="94" y="116"/>
                    <a:pt x="94" y="116"/>
                    <a:pt x="94" y="116"/>
                  </a:cubicBezTo>
                  <a:cubicBezTo>
                    <a:pt x="94" y="115"/>
                    <a:pt x="94" y="115"/>
                    <a:pt x="94" y="114"/>
                  </a:cubicBezTo>
                  <a:cubicBezTo>
                    <a:pt x="93" y="114"/>
                    <a:pt x="93" y="114"/>
                    <a:pt x="93" y="113"/>
                  </a:cubicBezTo>
                  <a:cubicBezTo>
                    <a:pt x="94" y="113"/>
                    <a:pt x="94" y="113"/>
                    <a:pt x="95" y="113"/>
                  </a:cubicBezTo>
                  <a:cubicBezTo>
                    <a:pt x="95" y="113"/>
                    <a:pt x="95" y="112"/>
                    <a:pt x="95" y="112"/>
                  </a:cubicBezTo>
                  <a:cubicBezTo>
                    <a:pt x="95" y="112"/>
                    <a:pt x="95" y="111"/>
                    <a:pt x="94" y="111"/>
                  </a:cubicBezTo>
                  <a:cubicBezTo>
                    <a:pt x="93" y="110"/>
                    <a:pt x="93" y="110"/>
                    <a:pt x="93" y="110"/>
                  </a:cubicBezTo>
                  <a:cubicBezTo>
                    <a:pt x="93" y="109"/>
                    <a:pt x="94" y="109"/>
                    <a:pt x="94" y="109"/>
                  </a:cubicBezTo>
                  <a:cubicBezTo>
                    <a:pt x="94" y="109"/>
                    <a:pt x="94" y="109"/>
                    <a:pt x="95" y="109"/>
                  </a:cubicBezTo>
                  <a:cubicBezTo>
                    <a:pt x="95" y="110"/>
                    <a:pt x="96" y="110"/>
                    <a:pt x="96" y="110"/>
                  </a:cubicBezTo>
                  <a:cubicBezTo>
                    <a:pt x="96" y="110"/>
                    <a:pt x="96" y="110"/>
                    <a:pt x="96" y="110"/>
                  </a:cubicBezTo>
                  <a:cubicBezTo>
                    <a:pt x="96" y="109"/>
                    <a:pt x="96" y="109"/>
                    <a:pt x="96" y="109"/>
                  </a:cubicBezTo>
                  <a:cubicBezTo>
                    <a:pt x="96" y="108"/>
                    <a:pt x="96" y="108"/>
                    <a:pt x="96" y="108"/>
                  </a:cubicBezTo>
                  <a:cubicBezTo>
                    <a:pt x="96" y="107"/>
                    <a:pt x="98" y="107"/>
                    <a:pt x="99" y="107"/>
                  </a:cubicBezTo>
                  <a:cubicBezTo>
                    <a:pt x="100" y="107"/>
                    <a:pt x="101" y="106"/>
                    <a:pt x="101" y="106"/>
                  </a:cubicBezTo>
                  <a:cubicBezTo>
                    <a:pt x="101" y="106"/>
                    <a:pt x="101" y="105"/>
                    <a:pt x="101" y="105"/>
                  </a:cubicBezTo>
                  <a:cubicBezTo>
                    <a:pt x="101" y="104"/>
                    <a:pt x="101" y="104"/>
                    <a:pt x="101" y="104"/>
                  </a:cubicBezTo>
                  <a:cubicBezTo>
                    <a:pt x="102" y="103"/>
                    <a:pt x="102" y="103"/>
                    <a:pt x="102" y="103"/>
                  </a:cubicBezTo>
                  <a:cubicBezTo>
                    <a:pt x="103" y="103"/>
                    <a:pt x="103" y="103"/>
                    <a:pt x="103" y="104"/>
                  </a:cubicBezTo>
                  <a:cubicBezTo>
                    <a:pt x="103" y="104"/>
                    <a:pt x="103" y="104"/>
                    <a:pt x="103" y="104"/>
                  </a:cubicBezTo>
                  <a:cubicBezTo>
                    <a:pt x="103" y="105"/>
                    <a:pt x="103" y="106"/>
                    <a:pt x="103" y="106"/>
                  </a:cubicBezTo>
                  <a:cubicBezTo>
                    <a:pt x="103" y="106"/>
                    <a:pt x="103" y="106"/>
                    <a:pt x="103" y="106"/>
                  </a:cubicBezTo>
                  <a:cubicBezTo>
                    <a:pt x="103" y="106"/>
                    <a:pt x="103" y="106"/>
                    <a:pt x="103" y="106"/>
                  </a:cubicBezTo>
                  <a:cubicBezTo>
                    <a:pt x="104" y="105"/>
                    <a:pt x="105" y="105"/>
                    <a:pt x="106" y="105"/>
                  </a:cubicBezTo>
                  <a:cubicBezTo>
                    <a:pt x="107" y="105"/>
                    <a:pt x="108" y="105"/>
                    <a:pt x="109" y="105"/>
                  </a:cubicBezTo>
                  <a:cubicBezTo>
                    <a:pt x="112" y="104"/>
                    <a:pt x="115" y="101"/>
                    <a:pt x="115" y="99"/>
                  </a:cubicBezTo>
                  <a:cubicBezTo>
                    <a:pt x="116" y="98"/>
                    <a:pt x="117" y="97"/>
                    <a:pt x="118" y="97"/>
                  </a:cubicBezTo>
                  <a:cubicBezTo>
                    <a:pt x="119" y="97"/>
                    <a:pt x="119" y="96"/>
                    <a:pt x="119" y="96"/>
                  </a:cubicBezTo>
                  <a:cubicBezTo>
                    <a:pt x="119" y="95"/>
                    <a:pt x="119" y="95"/>
                    <a:pt x="119" y="94"/>
                  </a:cubicBezTo>
                  <a:cubicBezTo>
                    <a:pt x="119" y="94"/>
                    <a:pt x="121" y="94"/>
                    <a:pt x="122" y="94"/>
                  </a:cubicBezTo>
                  <a:cubicBezTo>
                    <a:pt x="122" y="95"/>
                    <a:pt x="123" y="95"/>
                    <a:pt x="123" y="95"/>
                  </a:cubicBezTo>
                  <a:cubicBezTo>
                    <a:pt x="123" y="95"/>
                    <a:pt x="123" y="95"/>
                    <a:pt x="123" y="94"/>
                  </a:cubicBezTo>
                  <a:cubicBezTo>
                    <a:pt x="123" y="94"/>
                    <a:pt x="123" y="94"/>
                    <a:pt x="125" y="94"/>
                  </a:cubicBezTo>
                  <a:cubicBezTo>
                    <a:pt x="126" y="94"/>
                    <a:pt x="126" y="93"/>
                    <a:pt x="127" y="93"/>
                  </a:cubicBezTo>
                  <a:cubicBezTo>
                    <a:pt x="127" y="93"/>
                    <a:pt x="128" y="93"/>
                    <a:pt x="129" y="93"/>
                  </a:cubicBezTo>
                  <a:cubicBezTo>
                    <a:pt x="131" y="93"/>
                    <a:pt x="137" y="92"/>
                    <a:pt x="139" y="90"/>
                  </a:cubicBezTo>
                  <a:cubicBezTo>
                    <a:pt x="141" y="89"/>
                    <a:pt x="143" y="88"/>
                    <a:pt x="145" y="87"/>
                  </a:cubicBezTo>
                  <a:cubicBezTo>
                    <a:pt x="146" y="87"/>
                    <a:pt x="147" y="86"/>
                    <a:pt x="148" y="86"/>
                  </a:cubicBezTo>
                  <a:cubicBezTo>
                    <a:pt x="149" y="85"/>
                    <a:pt x="149" y="85"/>
                    <a:pt x="149" y="84"/>
                  </a:cubicBezTo>
                  <a:cubicBezTo>
                    <a:pt x="149" y="84"/>
                    <a:pt x="149" y="84"/>
                    <a:pt x="149" y="84"/>
                  </a:cubicBezTo>
                  <a:cubicBezTo>
                    <a:pt x="148" y="85"/>
                    <a:pt x="147" y="85"/>
                    <a:pt x="146" y="85"/>
                  </a:cubicBezTo>
                  <a:cubicBezTo>
                    <a:pt x="145" y="85"/>
                    <a:pt x="144" y="85"/>
                    <a:pt x="144" y="85"/>
                  </a:cubicBezTo>
                  <a:cubicBezTo>
                    <a:pt x="143" y="85"/>
                    <a:pt x="143" y="84"/>
                    <a:pt x="142" y="84"/>
                  </a:cubicBezTo>
                  <a:cubicBezTo>
                    <a:pt x="141" y="84"/>
                    <a:pt x="140" y="84"/>
                    <a:pt x="139" y="84"/>
                  </a:cubicBezTo>
                  <a:cubicBezTo>
                    <a:pt x="138" y="84"/>
                    <a:pt x="138" y="84"/>
                    <a:pt x="137" y="84"/>
                  </a:cubicBezTo>
                  <a:cubicBezTo>
                    <a:pt x="137" y="84"/>
                    <a:pt x="137" y="84"/>
                    <a:pt x="136" y="84"/>
                  </a:cubicBezTo>
                  <a:cubicBezTo>
                    <a:pt x="136" y="84"/>
                    <a:pt x="136" y="84"/>
                    <a:pt x="136" y="84"/>
                  </a:cubicBezTo>
                  <a:cubicBezTo>
                    <a:pt x="136" y="83"/>
                    <a:pt x="137" y="82"/>
                    <a:pt x="138" y="82"/>
                  </a:cubicBezTo>
                  <a:cubicBezTo>
                    <a:pt x="138" y="82"/>
                    <a:pt x="139" y="82"/>
                    <a:pt x="139" y="81"/>
                  </a:cubicBezTo>
                  <a:cubicBezTo>
                    <a:pt x="139" y="81"/>
                    <a:pt x="139" y="81"/>
                    <a:pt x="139" y="80"/>
                  </a:cubicBezTo>
                  <a:cubicBezTo>
                    <a:pt x="139" y="80"/>
                    <a:pt x="138" y="80"/>
                    <a:pt x="138" y="79"/>
                  </a:cubicBezTo>
                  <a:cubicBezTo>
                    <a:pt x="138" y="79"/>
                    <a:pt x="138" y="79"/>
                    <a:pt x="138" y="78"/>
                  </a:cubicBezTo>
                  <a:cubicBezTo>
                    <a:pt x="139" y="78"/>
                    <a:pt x="139" y="78"/>
                    <a:pt x="139" y="78"/>
                  </a:cubicBezTo>
                  <a:cubicBezTo>
                    <a:pt x="140" y="78"/>
                    <a:pt x="142" y="79"/>
                    <a:pt x="143" y="80"/>
                  </a:cubicBezTo>
                  <a:cubicBezTo>
                    <a:pt x="144" y="82"/>
                    <a:pt x="146" y="83"/>
                    <a:pt x="147" y="83"/>
                  </a:cubicBezTo>
                  <a:cubicBezTo>
                    <a:pt x="148" y="83"/>
                    <a:pt x="148" y="83"/>
                    <a:pt x="149" y="82"/>
                  </a:cubicBezTo>
                  <a:cubicBezTo>
                    <a:pt x="150" y="82"/>
                    <a:pt x="150" y="81"/>
                    <a:pt x="150" y="81"/>
                  </a:cubicBezTo>
                  <a:cubicBezTo>
                    <a:pt x="150" y="80"/>
                    <a:pt x="149" y="79"/>
                    <a:pt x="150" y="79"/>
                  </a:cubicBezTo>
                  <a:cubicBezTo>
                    <a:pt x="150" y="79"/>
                    <a:pt x="150" y="79"/>
                    <a:pt x="150" y="78"/>
                  </a:cubicBezTo>
                  <a:cubicBezTo>
                    <a:pt x="150" y="78"/>
                    <a:pt x="148" y="76"/>
                    <a:pt x="146" y="75"/>
                  </a:cubicBezTo>
                  <a:cubicBezTo>
                    <a:pt x="144" y="74"/>
                    <a:pt x="143" y="73"/>
                    <a:pt x="142" y="72"/>
                  </a:cubicBezTo>
                  <a:cubicBezTo>
                    <a:pt x="142" y="72"/>
                    <a:pt x="142" y="72"/>
                    <a:pt x="142" y="71"/>
                  </a:cubicBezTo>
                  <a:cubicBezTo>
                    <a:pt x="142" y="71"/>
                    <a:pt x="143" y="71"/>
                    <a:pt x="143" y="71"/>
                  </a:cubicBezTo>
                  <a:cubicBezTo>
                    <a:pt x="144" y="71"/>
                    <a:pt x="145" y="72"/>
                    <a:pt x="147" y="72"/>
                  </a:cubicBezTo>
                  <a:cubicBezTo>
                    <a:pt x="147" y="73"/>
                    <a:pt x="147" y="73"/>
                    <a:pt x="148" y="73"/>
                  </a:cubicBezTo>
                  <a:cubicBezTo>
                    <a:pt x="149" y="73"/>
                    <a:pt x="149" y="70"/>
                    <a:pt x="149" y="70"/>
                  </a:cubicBezTo>
                  <a:cubicBezTo>
                    <a:pt x="149" y="69"/>
                    <a:pt x="148" y="69"/>
                    <a:pt x="147" y="69"/>
                  </a:cubicBezTo>
                  <a:cubicBezTo>
                    <a:pt x="145" y="69"/>
                    <a:pt x="144" y="69"/>
                    <a:pt x="143" y="70"/>
                  </a:cubicBezTo>
                  <a:cubicBezTo>
                    <a:pt x="142" y="70"/>
                    <a:pt x="142" y="70"/>
                    <a:pt x="141" y="70"/>
                  </a:cubicBezTo>
                  <a:cubicBezTo>
                    <a:pt x="140" y="70"/>
                    <a:pt x="140" y="69"/>
                    <a:pt x="140" y="69"/>
                  </a:cubicBezTo>
                  <a:cubicBezTo>
                    <a:pt x="140" y="68"/>
                    <a:pt x="140" y="68"/>
                    <a:pt x="141" y="67"/>
                  </a:cubicBezTo>
                  <a:cubicBezTo>
                    <a:pt x="142" y="67"/>
                    <a:pt x="142" y="67"/>
                    <a:pt x="143" y="67"/>
                  </a:cubicBezTo>
                  <a:cubicBezTo>
                    <a:pt x="143" y="67"/>
                    <a:pt x="142" y="67"/>
                    <a:pt x="142" y="66"/>
                  </a:cubicBezTo>
                  <a:cubicBezTo>
                    <a:pt x="142" y="66"/>
                    <a:pt x="142" y="65"/>
                    <a:pt x="142" y="65"/>
                  </a:cubicBezTo>
                  <a:cubicBezTo>
                    <a:pt x="142" y="65"/>
                    <a:pt x="143" y="65"/>
                    <a:pt x="143" y="65"/>
                  </a:cubicBezTo>
                  <a:cubicBezTo>
                    <a:pt x="143" y="65"/>
                    <a:pt x="144" y="65"/>
                    <a:pt x="145" y="66"/>
                  </a:cubicBezTo>
                  <a:cubicBezTo>
                    <a:pt x="146" y="66"/>
                    <a:pt x="147" y="67"/>
                    <a:pt x="148" y="67"/>
                  </a:cubicBezTo>
                  <a:cubicBezTo>
                    <a:pt x="149" y="67"/>
                    <a:pt x="149" y="67"/>
                    <a:pt x="149" y="67"/>
                  </a:cubicBezTo>
                  <a:cubicBezTo>
                    <a:pt x="150" y="67"/>
                    <a:pt x="150" y="67"/>
                    <a:pt x="151" y="67"/>
                  </a:cubicBezTo>
                  <a:cubicBezTo>
                    <a:pt x="152" y="67"/>
                    <a:pt x="153" y="66"/>
                    <a:pt x="154" y="66"/>
                  </a:cubicBezTo>
                  <a:cubicBezTo>
                    <a:pt x="154" y="66"/>
                    <a:pt x="154" y="65"/>
                    <a:pt x="154" y="65"/>
                  </a:cubicBezTo>
                  <a:cubicBezTo>
                    <a:pt x="154" y="65"/>
                    <a:pt x="153" y="64"/>
                    <a:pt x="152" y="64"/>
                  </a:cubicBezTo>
                  <a:cubicBezTo>
                    <a:pt x="151" y="63"/>
                    <a:pt x="150" y="63"/>
                    <a:pt x="150" y="62"/>
                  </a:cubicBezTo>
                  <a:cubicBezTo>
                    <a:pt x="150" y="62"/>
                    <a:pt x="150" y="62"/>
                    <a:pt x="150" y="62"/>
                  </a:cubicBezTo>
                  <a:cubicBezTo>
                    <a:pt x="150" y="62"/>
                    <a:pt x="150" y="61"/>
                    <a:pt x="152" y="61"/>
                  </a:cubicBezTo>
                  <a:cubicBezTo>
                    <a:pt x="154" y="61"/>
                    <a:pt x="155" y="61"/>
                    <a:pt x="156" y="61"/>
                  </a:cubicBezTo>
                  <a:cubicBezTo>
                    <a:pt x="156" y="61"/>
                    <a:pt x="156" y="61"/>
                    <a:pt x="156" y="61"/>
                  </a:cubicBezTo>
                  <a:cubicBezTo>
                    <a:pt x="157" y="61"/>
                    <a:pt x="158" y="61"/>
                    <a:pt x="158" y="60"/>
                  </a:cubicBezTo>
                  <a:cubicBezTo>
                    <a:pt x="158" y="60"/>
                    <a:pt x="158" y="60"/>
                    <a:pt x="157" y="60"/>
                  </a:cubicBezTo>
                  <a:cubicBezTo>
                    <a:pt x="157" y="60"/>
                    <a:pt x="157" y="60"/>
                    <a:pt x="157" y="60"/>
                  </a:cubicBezTo>
                  <a:cubicBezTo>
                    <a:pt x="157" y="60"/>
                    <a:pt x="157" y="60"/>
                    <a:pt x="157" y="60"/>
                  </a:cubicBezTo>
                  <a:cubicBezTo>
                    <a:pt x="155" y="60"/>
                    <a:pt x="152" y="59"/>
                    <a:pt x="152" y="57"/>
                  </a:cubicBezTo>
                  <a:cubicBezTo>
                    <a:pt x="152" y="57"/>
                    <a:pt x="152" y="57"/>
                    <a:pt x="152" y="56"/>
                  </a:cubicBezTo>
                  <a:cubicBezTo>
                    <a:pt x="152" y="56"/>
                    <a:pt x="153" y="56"/>
                    <a:pt x="153" y="56"/>
                  </a:cubicBezTo>
                  <a:cubicBezTo>
                    <a:pt x="153" y="56"/>
                    <a:pt x="154" y="56"/>
                    <a:pt x="154" y="56"/>
                  </a:cubicBezTo>
                  <a:cubicBezTo>
                    <a:pt x="154" y="56"/>
                    <a:pt x="155" y="56"/>
                    <a:pt x="155" y="56"/>
                  </a:cubicBezTo>
                  <a:cubicBezTo>
                    <a:pt x="156" y="56"/>
                    <a:pt x="156" y="56"/>
                    <a:pt x="157" y="55"/>
                  </a:cubicBezTo>
                  <a:cubicBezTo>
                    <a:pt x="158" y="55"/>
                    <a:pt x="158" y="53"/>
                    <a:pt x="158" y="53"/>
                  </a:cubicBezTo>
                  <a:cubicBezTo>
                    <a:pt x="157" y="52"/>
                    <a:pt x="156" y="50"/>
                    <a:pt x="156" y="50"/>
                  </a:cubicBezTo>
                  <a:cubicBezTo>
                    <a:pt x="155" y="50"/>
                    <a:pt x="150" y="50"/>
                    <a:pt x="150" y="49"/>
                  </a:cubicBezTo>
                  <a:cubicBezTo>
                    <a:pt x="150" y="49"/>
                    <a:pt x="150" y="48"/>
                    <a:pt x="149" y="48"/>
                  </a:cubicBezTo>
                  <a:cubicBezTo>
                    <a:pt x="149" y="48"/>
                    <a:pt x="148" y="47"/>
                    <a:pt x="148" y="47"/>
                  </a:cubicBezTo>
                  <a:cubicBezTo>
                    <a:pt x="148" y="47"/>
                    <a:pt x="148" y="47"/>
                    <a:pt x="148" y="46"/>
                  </a:cubicBezTo>
                  <a:cubicBezTo>
                    <a:pt x="149" y="46"/>
                    <a:pt x="149" y="46"/>
                    <a:pt x="150" y="46"/>
                  </a:cubicBezTo>
                  <a:cubicBezTo>
                    <a:pt x="150" y="46"/>
                    <a:pt x="150" y="47"/>
                    <a:pt x="151" y="47"/>
                  </a:cubicBezTo>
                  <a:cubicBezTo>
                    <a:pt x="151" y="47"/>
                    <a:pt x="152" y="46"/>
                    <a:pt x="152" y="46"/>
                  </a:cubicBezTo>
                  <a:cubicBezTo>
                    <a:pt x="153" y="46"/>
                    <a:pt x="153" y="45"/>
                    <a:pt x="154" y="45"/>
                  </a:cubicBezTo>
                  <a:cubicBezTo>
                    <a:pt x="155" y="45"/>
                    <a:pt x="156" y="46"/>
                    <a:pt x="157" y="46"/>
                  </a:cubicBezTo>
                  <a:cubicBezTo>
                    <a:pt x="158" y="46"/>
                    <a:pt x="160" y="46"/>
                    <a:pt x="160" y="46"/>
                  </a:cubicBezTo>
                  <a:cubicBezTo>
                    <a:pt x="160" y="46"/>
                    <a:pt x="161" y="46"/>
                    <a:pt x="161" y="45"/>
                  </a:cubicBezTo>
                  <a:cubicBezTo>
                    <a:pt x="161" y="44"/>
                    <a:pt x="159" y="43"/>
                    <a:pt x="159" y="43"/>
                  </a:cubicBezTo>
                  <a:cubicBezTo>
                    <a:pt x="159" y="43"/>
                    <a:pt x="158" y="43"/>
                    <a:pt x="158" y="43"/>
                  </a:cubicBezTo>
                  <a:cubicBezTo>
                    <a:pt x="158" y="43"/>
                    <a:pt x="157" y="44"/>
                    <a:pt x="156" y="44"/>
                  </a:cubicBezTo>
                  <a:cubicBezTo>
                    <a:pt x="155" y="44"/>
                    <a:pt x="153" y="43"/>
                    <a:pt x="153" y="42"/>
                  </a:cubicBezTo>
                  <a:cubicBezTo>
                    <a:pt x="153" y="42"/>
                    <a:pt x="153" y="41"/>
                    <a:pt x="154" y="41"/>
                  </a:cubicBezTo>
                  <a:cubicBezTo>
                    <a:pt x="154" y="41"/>
                    <a:pt x="154" y="41"/>
                    <a:pt x="154" y="41"/>
                  </a:cubicBezTo>
                  <a:cubicBezTo>
                    <a:pt x="155" y="41"/>
                    <a:pt x="155" y="41"/>
                    <a:pt x="156" y="41"/>
                  </a:cubicBezTo>
                  <a:cubicBezTo>
                    <a:pt x="156" y="41"/>
                    <a:pt x="156" y="41"/>
                    <a:pt x="157" y="41"/>
                  </a:cubicBezTo>
                  <a:cubicBezTo>
                    <a:pt x="157" y="41"/>
                    <a:pt x="157" y="41"/>
                    <a:pt x="157" y="41"/>
                  </a:cubicBezTo>
                  <a:cubicBezTo>
                    <a:pt x="157" y="41"/>
                    <a:pt x="157" y="41"/>
                    <a:pt x="157" y="41"/>
                  </a:cubicBezTo>
                  <a:cubicBezTo>
                    <a:pt x="157" y="40"/>
                    <a:pt x="155" y="39"/>
                    <a:pt x="153" y="39"/>
                  </a:cubicBezTo>
                  <a:cubicBezTo>
                    <a:pt x="153" y="39"/>
                    <a:pt x="152" y="39"/>
                    <a:pt x="152" y="40"/>
                  </a:cubicBezTo>
                  <a:cubicBezTo>
                    <a:pt x="151" y="41"/>
                    <a:pt x="150" y="41"/>
                    <a:pt x="150" y="41"/>
                  </a:cubicBezTo>
                  <a:cubicBezTo>
                    <a:pt x="149" y="41"/>
                    <a:pt x="149" y="41"/>
                    <a:pt x="149" y="41"/>
                  </a:cubicBezTo>
                  <a:cubicBezTo>
                    <a:pt x="149" y="40"/>
                    <a:pt x="149" y="40"/>
                    <a:pt x="149" y="40"/>
                  </a:cubicBezTo>
                  <a:cubicBezTo>
                    <a:pt x="151" y="39"/>
                    <a:pt x="151" y="36"/>
                    <a:pt x="151" y="35"/>
                  </a:cubicBezTo>
                  <a:cubicBezTo>
                    <a:pt x="151" y="34"/>
                    <a:pt x="152" y="33"/>
                    <a:pt x="153" y="33"/>
                  </a:cubicBezTo>
                  <a:cubicBezTo>
                    <a:pt x="155" y="32"/>
                    <a:pt x="156" y="32"/>
                    <a:pt x="156" y="31"/>
                  </a:cubicBezTo>
                  <a:cubicBezTo>
                    <a:pt x="156" y="30"/>
                    <a:pt x="156" y="29"/>
                    <a:pt x="156" y="29"/>
                  </a:cubicBezTo>
                  <a:cubicBezTo>
                    <a:pt x="157" y="28"/>
                    <a:pt x="160" y="27"/>
                    <a:pt x="161" y="27"/>
                  </a:cubicBezTo>
                  <a:cubicBezTo>
                    <a:pt x="161" y="27"/>
                    <a:pt x="161" y="27"/>
                    <a:pt x="162" y="27"/>
                  </a:cubicBezTo>
                  <a:cubicBezTo>
                    <a:pt x="162" y="27"/>
                    <a:pt x="162" y="27"/>
                    <a:pt x="162" y="27"/>
                  </a:cubicBezTo>
                  <a:cubicBezTo>
                    <a:pt x="162" y="27"/>
                    <a:pt x="160" y="25"/>
                    <a:pt x="159" y="26"/>
                  </a:cubicBezTo>
                  <a:cubicBezTo>
                    <a:pt x="158" y="26"/>
                    <a:pt x="157" y="26"/>
                    <a:pt x="157" y="26"/>
                  </a:cubicBezTo>
                  <a:cubicBezTo>
                    <a:pt x="156" y="27"/>
                    <a:pt x="155" y="27"/>
                    <a:pt x="155" y="27"/>
                  </a:cubicBezTo>
                  <a:cubicBezTo>
                    <a:pt x="155" y="27"/>
                    <a:pt x="154" y="27"/>
                    <a:pt x="154" y="27"/>
                  </a:cubicBezTo>
                  <a:cubicBezTo>
                    <a:pt x="154" y="27"/>
                    <a:pt x="154" y="27"/>
                    <a:pt x="154" y="26"/>
                  </a:cubicBezTo>
                  <a:cubicBezTo>
                    <a:pt x="154" y="25"/>
                    <a:pt x="157" y="24"/>
                    <a:pt x="158" y="24"/>
                  </a:cubicBezTo>
                  <a:cubicBezTo>
                    <a:pt x="160" y="24"/>
                    <a:pt x="164" y="24"/>
                    <a:pt x="165" y="23"/>
                  </a:cubicBezTo>
                  <a:cubicBezTo>
                    <a:pt x="166" y="23"/>
                    <a:pt x="166" y="23"/>
                    <a:pt x="166" y="23"/>
                  </a:cubicBezTo>
                  <a:cubicBezTo>
                    <a:pt x="166" y="23"/>
                    <a:pt x="164" y="22"/>
                    <a:pt x="162" y="22"/>
                  </a:cubicBezTo>
                  <a:cubicBezTo>
                    <a:pt x="161" y="22"/>
                    <a:pt x="161" y="22"/>
                    <a:pt x="160" y="22"/>
                  </a:cubicBezTo>
                  <a:cubicBezTo>
                    <a:pt x="160" y="22"/>
                    <a:pt x="160" y="22"/>
                    <a:pt x="159" y="22"/>
                  </a:cubicBezTo>
                  <a:cubicBezTo>
                    <a:pt x="159" y="22"/>
                    <a:pt x="158" y="22"/>
                    <a:pt x="158" y="22"/>
                  </a:cubicBezTo>
                  <a:cubicBezTo>
                    <a:pt x="158" y="21"/>
                    <a:pt x="160" y="21"/>
                    <a:pt x="162" y="21"/>
                  </a:cubicBezTo>
                  <a:cubicBezTo>
                    <a:pt x="164" y="21"/>
                    <a:pt x="165" y="21"/>
                    <a:pt x="165" y="20"/>
                  </a:cubicBezTo>
                  <a:cubicBezTo>
                    <a:pt x="166" y="20"/>
                    <a:pt x="167" y="20"/>
                    <a:pt x="168" y="20"/>
                  </a:cubicBezTo>
                  <a:cubicBezTo>
                    <a:pt x="169" y="20"/>
                    <a:pt x="170" y="19"/>
                    <a:pt x="170" y="19"/>
                  </a:cubicBezTo>
                  <a:cubicBezTo>
                    <a:pt x="171" y="18"/>
                    <a:pt x="171" y="18"/>
                    <a:pt x="172" y="18"/>
                  </a:cubicBezTo>
                  <a:cubicBezTo>
                    <a:pt x="174" y="18"/>
                    <a:pt x="178" y="16"/>
                    <a:pt x="178" y="15"/>
                  </a:cubicBezTo>
                  <a:cubicBezTo>
                    <a:pt x="178" y="15"/>
                    <a:pt x="172" y="13"/>
                    <a:pt x="168" y="13"/>
                  </a:cubicBezTo>
                  <a:cubicBezTo>
                    <a:pt x="164" y="13"/>
                    <a:pt x="163" y="13"/>
                    <a:pt x="163" y="15"/>
                  </a:cubicBezTo>
                  <a:cubicBezTo>
                    <a:pt x="162" y="16"/>
                    <a:pt x="162" y="16"/>
                    <a:pt x="161" y="16"/>
                  </a:cubicBezTo>
                  <a:cubicBezTo>
                    <a:pt x="161" y="16"/>
                    <a:pt x="160" y="16"/>
                    <a:pt x="159" y="16"/>
                  </a:cubicBezTo>
                  <a:cubicBezTo>
                    <a:pt x="158" y="16"/>
                    <a:pt x="157" y="15"/>
                    <a:pt x="156" y="16"/>
                  </a:cubicBezTo>
                  <a:cubicBezTo>
                    <a:pt x="156" y="16"/>
                    <a:pt x="156" y="16"/>
                    <a:pt x="156" y="16"/>
                  </a:cubicBezTo>
                  <a:cubicBezTo>
                    <a:pt x="155" y="16"/>
                    <a:pt x="155" y="15"/>
                    <a:pt x="155" y="15"/>
                  </a:cubicBezTo>
                  <a:cubicBezTo>
                    <a:pt x="155" y="15"/>
                    <a:pt x="155" y="15"/>
                    <a:pt x="154" y="15"/>
                  </a:cubicBezTo>
                  <a:cubicBezTo>
                    <a:pt x="154" y="15"/>
                    <a:pt x="154" y="15"/>
                    <a:pt x="154" y="15"/>
                  </a:cubicBezTo>
                  <a:cubicBezTo>
                    <a:pt x="153" y="15"/>
                    <a:pt x="152" y="16"/>
                    <a:pt x="152" y="16"/>
                  </a:cubicBezTo>
                  <a:cubicBezTo>
                    <a:pt x="150" y="17"/>
                    <a:pt x="149" y="18"/>
                    <a:pt x="148" y="19"/>
                  </a:cubicBezTo>
                  <a:cubicBezTo>
                    <a:pt x="147" y="19"/>
                    <a:pt x="146" y="20"/>
                    <a:pt x="146" y="20"/>
                  </a:cubicBezTo>
                  <a:cubicBezTo>
                    <a:pt x="145" y="21"/>
                    <a:pt x="144" y="22"/>
                    <a:pt x="143" y="22"/>
                  </a:cubicBezTo>
                  <a:cubicBezTo>
                    <a:pt x="143" y="22"/>
                    <a:pt x="143" y="22"/>
                    <a:pt x="143" y="22"/>
                  </a:cubicBezTo>
                  <a:cubicBezTo>
                    <a:pt x="143" y="21"/>
                    <a:pt x="143" y="21"/>
                    <a:pt x="148" y="15"/>
                  </a:cubicBezTo>
                  <a:cubicBezTo>
                    <a:pt x="149" y="14"/>
                    <a:pt x="149" y="13"/>
                    <a:pt x="149" y="13"/>
                  </a:cubicBezTo>
                  <a:cubicBezTo>
                    <a:pt x="148" y="12"/>
                    <a:pt x="148" y="11"/>
                    <a:pt x="146" y="11"/>
                  </a:cubicBezTo>
                  <a:cubicBezTo>
                    <a:pt x="145" y="12"/>
                    <a:pt x="144" y="12"/>
                    <a:pt x="144" y="13"/>
                  </a:cubicBezTo>
                  <a:cubicBezTo>
                    <a:pt x="144" y="13"/>
                    <a:pt x="143" y="14"/>
                    <a:pt x="143" y="14"/>
                  </a:cubicBezTo>
                  <a:cubicBezTo>
                    <a:pt x="142" y="14"/>
                    <a:pt x="141" y="14"/>
                    <a:pt x="140" y="15"/>
                  </a:cubicBezTo>
                  <a:cubicBezTo>
                    <a:pt x="137" y="16"/>
                    <a:pt x="135" y="17"/>
                    <a:pt x="134" y="17"/>
                  </a:cubicBezTo>
                  <a:cubicBezTo>
                    <a:pt x="133" y="17"/>
                    <a:pt x="133" y="17"/>
                    <a:pt x="133" y="17"/>
                  </a:cubicBezTo>
                  <a:cubicBezTo>
                    <a:pt x="133" y="16"/>
                    <a:pt x="134" y="15"/>
                    <a:pt x="137" y="14"/>
                  </a:cubicBezTo>
                  <a:cubicBezTo>
                    <a:pt x="138" y="14"/>
                    <a:pt x="139" y="13"/>
                    <a:pt x="139" y="13"/>
                  </a:cubicBezTo>
                  <a:cubicBezTo>
                    <a:pt x="139" y="13"/>
                    <a:pt x="137" y="12"/>
                    <a:pt x="133" y="12"/>
                  </a:cubicBezTo>
                  <a:cubicBezTo>
                    <a:pt x="131" y="12"/>
                    <a:pt x="129" y="12"/>
                    <a:pt x="128" y="13"/>
                  </a:cubicBezTo>
                  <a:cubicBezTo>
                    <a:pt x="126" y="13"/>
                    <a:pt x="125" y="13"/>
                    <a:pt x="123" y="14"/>
                  </a:cubicBezTo>
                  <a:cubicBezTo>
                    <a:pt x="121" y="14"/>
                    <a:pt x="119" y="14"/>
                    <a:pt x="118" y="14"/>
                  </a:cubicBezTo>
                  <a:cubicBezTo>
                    <a:pt x="118" y="14"/>
                    <a:pt x="117" y="14"/>
                    <a:pt x="117" y="14"/>
                  </a:cubicBezTo>
                  <a:cubicBezTo>
                    <a:pt x="117" y="13"/>
                    <a:pt x="126" y="11"/>
                    <a:pt x="129" y="11"/>
                  </a:cubicBezTo>
                  <a:cubicBezTo>
                    <a:pt x="130" y="11"/>
                    <a:pt x="132" y="11"/>
                    <a:pt x="134" y="11"/>
                  </a:cubicBezTo>
                  <a:cubicBezTo>
                    <a:pt x="137" y="11"/>
                    <a:pt x="140" y="11"/>
                    <a:pt x="142" y="10"/>
                  </a:cubicBezTo>
                  <a:cubicBezTo>
                    <a:pt x="144" y="9"/>
                    <a:pt x="145" y="9"/>
                    <a:pt x="147" y="9"/>
                  </a:cubicBezTo>
                  <a:cubicBezTo>
                    <a:pt x="148" y="8"/>
                    <a:pt x="150" y="8"/>
                    <a:pt x="150" y="8"/>
                  </a:cubicBezTo>
                  <a:cubicBezTo>
                    <a:pt x="150" y="8"/>
                    <a:pt x="150" y="8"/>
                    <a:pt x="150" y="8"/>
                  </a:cubicBezTo>
                  <a:cubicBezTo>
                    <a:pt x="150" y="7"/>
                    <a:pt x="147" y="6"/>
                    <a:pt x="145" y="6"/>
                  </a:cubicBezTo>
                  <a:cubicBezTo>
                    <a:pt x="145" y="6"/>
                    <a:pt x="144" y="6"/>
                    <a:pt x="144" y="6"/>
                  </a:cubicBezTo>
                  <a:cubicBezTo>
                    <a:pt x="143" y="6"/>
                    <a:pt x="142" y="6"/>
                    <a:pt x="141" y="5"/>
                  </a:cubicBezTo>
                  <a:cubicBezTo>
                    <a:pt x="141" y="5"/>
                    <a:pt x="141" y="5"/>
                    <a:pt x="141" y="4"/>
                  </a:cubicBezTo>
                  <a:cubicBezTo>
                    <a:pt x="141" y="4"/>
                    <a:pt x="140" y="4"/>
                    <a:pt x="139" y="3"/>
                  </a:cubicBezTo>
                  <a:cubicBezTo>
                    <a:pt x="138" y="3"/>
                    <a:pt x="138" y="3"/>
                    <a:pt x="137" y="3"/>
                  </a:cubicBezTo>
                  <a:cubicBezTo>
                    <a:pt x="137" y="2"/>
                    <a:pt x="135" y="2"/>
                    <a:pt x="134" y="2"/>
                  </a:cubicBezTo>
                  <a:cubicBezTo>
                    <a:pt x="132" y="2"/>
                    <a:pt x="130" y="2"/>
                    <a:pt x="129" y="2"/>
                  </a:cubicBezTo>
                  <a:cubicBezTo>
                    <a:pt x="128" y="1"/>
                    <a:pt x="125" y="0"/>
                    <a:pt x="123" y="0"/>
                  </a:cubicBezTo>
                  <a:cubicBezTo>
                    <a:pt x="122" y="0"/>
                    <a:pt x="121" y="1"/>
                    <a:pt x="120" y="1"/>
                  </a:cubicBezTo>
                  <a:cubicBezTo>
                    <a:pt x="119" y="1"/>
                    <a:pt x="116" y="1"/>
                    <a:pt x="113" y="1"/>
                  </a:cubicBezTo>
                  <a:cubicBezTo>
                    <a:pt x="111" y="1"/>
                    <a:pt x="109" y="1"/>
                    <a:pt x="108" y="1"/>
                  </a:cubicBezTo>
                  <a:cubicBezTo>
                    <a:pt x="108" y="1"/>
                    <a:pt x="107" y="1"/>
                    <a:pt x="107" y="1"/>
                  </a:cubicBezTo>
                  <a:cubicBezTo>
                    <a:pt x="106" y="1"/>
                    <a:pt x="105" y="2"/>
                    <a:pt x="104" y="2"/>
                  </a:cubicBezTo>
                  <a:cubicBezTo>
                    <a:pt x="104" y="2"/>
                    <a:pt x="104" y="2"/>
                    <a:pt x="104" y="2"/>
                  </a:cubicBezTo>
                  <a:cubicBezTo>
                    <a:pt x="103" y="2"/>
                    <a:pt x="102" y="2"/>
                    <a:pt x="101" y="2"/>
                  </a:cubicBezTo>
                  <a:cubicBezTo>
                    <a:pt x="101" y="2"/>
                    <a:pt x="101" y="2"/>
                    <a:pt x="101" y="3"/>
                  </a:cubicBezTo>
                  <a:cubicBezTo>
                    <a:pt x="102" y="3"/>
                    <a:pt x="102" y="4"/>
                    <a:pt x="102" y="4"/>
                  </a:cubicBezTo>
                  <a:cubicBezTo>
                    <a:pt x="102" y="4"/>
                    <a:pt x="101" y="5"/>
                    <a:pt x="100" y="5"/>
                  </a:cubicBezTo>
                  <a:cubicBezTo>
                    <a:pt x="100" y="5"/>
                    <a:pt x="99" y="5"/>
                    <a:pt x="99" y="4"/>
                  </a:cubicBezTo>
                  <a:cubicBezTo>
                    <a:pt x="99" y="4"/>
                    <a:pt x="99" y="4"/>
                    <a:pt x="99" y="4"/>
                  </a:cubicBezTo>
                  <a:cubicBezTo>
                    <a:pt x="99" y="4"/>
                    <a:pt x="99" y="4"/>
                    <a:pt x="99" y="3"/>
                  </a:cubicBezTo>
                  <a:cubicBezTo>
                    <a:pt x="99" y="3"/>
                    <a:pt x="98" y="3"/>
                    <a:pt x="97" y="3"/>
                  </a:cubicBezTo>
                  <a:cubicBezTo>
                    <a:pt x="96" y="3"/>
                    <a:pt x="95" y="3"/>
                    <a:pt x="95" y="3"/>
                  </a:cubicBezTo>
                  <a:cubicBezTo>
                    <a:pt x="95" y="3"/>
                    <a:pt x="94" y="3"/>
                    <a:pt x="93" y="3"/>
                  </a:cubicBezTo>
                  <a:cubicBezTo>
                    <a:pt x="93" y="3"/>
                    <a:pt x="92" y="3"/>
                    <a:pt x="91" y="3"/>
                  </a:cubicBezTo>
                  <a:cubicBezTo>
                    <a:pt x="90" y="3"/>
                    <a:pt x="89" y="3"/>
                    <a:pt x="88" y="3"/>
                  </a:cubicBezTo>
                  <a:cubicBezTo>
                    <a:pt x="87" y="3"/>
                    <a:pt x="87" y="3"/>
                    <a:pt x="87" y="3"/>
                  </a:cubicBezTo>
                  <a:cubicBezTo>
                    <a:pt x="86" y="4"/>
                    <a:pt x="84" y="4"/>
                    <a:pt x="80" y="4"/>
                  </a:cubicBezTo>
                  <a:cubicBezTo>
                    <a:pt x="79" y="4"/>
                    <a:pt x="78" y="4"/>
                    <a:pt x="77" y="4"/>
                  </a:cubicBezTo>
                  <a:cubicBezTo>
                    <a:pt x="77" y="4"/>
                    <a:pt x="77" y="4"/>
                    <a:pt x="77" y="4"/>
                  </a:cubicBezTo>
                  <a:cubicBezTo>
                    <a:pt x="77" y="5"/>
                    <a:pt x="78" y="5"/>
                    <a:pt x="78" y="5"/>
                  </a:cubicBezTo>
                  <a:cubicBezTo>
                    <a:pt x="80" y="6"/>
                    <a:pt x="80" y="6"/>
                    <a:pt x="80" y="7"/>
                  </a:cubicBezTo>
                  <a:cubicBezTo>
                    <a:pt x="80" y="7"/>
                    <a:pt x="79" y="7"/>
                    <a:pt x="78" y="7"/>
                  </a:cubicBezTo>
                  <a:cubicBezTo>
                    <a:pt x="77" y="7"/>
                    <a:pt x="75" y="8"/>
                    <a:pt x="75" y="8"/>
                  </a:cubicBezTo>
                  <a:cubicBezTo>
                    <a:pt x="75" y="8"/>
                    <a:pt x="75" y="8"/>
                    <a:pt x="75" y="8"/>
                  </a:cubicBezTo>
                  <a:cubicBezTo>
                    <a:pt x="76" y="9"/>
                    <a:pt x="77" y="10"/>
                    <a:pt x="78" y="10"/>
                  </a:cubicBezTo>
                  <a:cubicBezTo>
                    <a:pt x="80" y="11"/>
                    <a:pt x="81" y="12"/>
                    <a:pt x="83" y="13"/>
                  </a:cubicBezTo>
                  <a:cubicBezTo>
                    <a:pt x="83" y="13"/>
                    <a:pt x="83" y="14"/>
                    <a:pt x="83" y="14"/>
                  </a:cubicBezTo>
                  <a:cubicBezTo>
                    <a:pt x="83" y="14"/>
                    <a:pt x="83" y="14"/>
                    <a:pt x="83" y="14"/>
                  </a:cubicBezTo>
                  <a:cubicBezTo>
                    <a:pt x="82" y="14"/>
                    <a:pt x="80" y="13"/>
                    <a:pt x="79" y="12"/>
                  </a:cubicBezTo>
                  <a:cubicBezTo>
                    <a:pt x="77" y="12"/>
                    <a:pt x="76" y="12"/>
                    <a:pt x="75" y="11"/>
                  </a:cubicBezTo>
                  <a:cubicBezTo>
                    <a:pt x="74" y="11"/>
                    <a:pt x="73" y="11"/>
                    <a:pt x="72" y="10"/>
                  </a:cubicBezTo>
                  <a:cubicBezTo>
                    <a:pt x="71" y="9"/>
                    <a:pt x="68" y="8"/>
                    <a:pt x="66" y="8"/>
                  </a:cubicBezTo>
                  <a:cubicBezTo>
                    <a:pt x="65" y="8"/>
                    <a:pt x="65" y="8"/>
                    <a:pt x="64" y="8"/>
                  </a:cubicBezTo>
                  <a:cubicBezTo>
                    <a:pt x="64" y="8"/>
                    <a:pt x="64" y="9"/>
                    <a:pt x="64" y="9"/>
                  </a:cubicBezTo>
                  <a:cubicBezTo>
                    <a:pt x="64" y="9"/>
                    <a:pt x="65" y="10"/>
                    <a:pt x="66" y="10"/>
                  </a:cubicBezTo>
                  <a:cubicBezTo>
                    <a:pt x="67" y="11"/>
                    <a:pt x="68" y="12"/>
                    <a:pt x="68" y="12"/>
                  </a:cubicBezTo>
                  <a:cubicBezTo>
                    <a:pt x="68" y="12"/>
                    <a:pt x="68" y="13"/>
                    <a:pt x="67" y="13"/>
                  </a:cubicBezTo>
                  <a:cubicBezTo>
                    <a:pt x="67" y="13"/>
                    <a:pt x="66" y="13"/>
                    <a:pt x="66" y="13"/>
                  </a:cubicBezTo>
                  <a:cubicBezTo>
                    <a:pt x="65" y="13"/>
                    <a:pt x="65" y="12"/>
                    <a:pt x="64" y="12"/>
                  </a:cubicBezTo>
                  <a:cubicBezTo>
                    <a:pt x="64" y="12"/>
                    <a:pt x="64" y="12"/>
                    <a:pt x="64" y="12"/>
                  </a:cubicBezTo>
                  <a:cubicBezTo>
                    <a:pt x="64" y="13"/>
                    <a:pt x="63" y="12"/>
                    <a:pt x="62" y="11"/>
                  </a:cubicBezTo>
                  <a:cubicBezTo>
                    <a:pt x="61" y="11"/>
                    <a:pt x="59" y="10"/>
                    <a:pt x="58" y="10"/>
                  </a:cubicBezTo>
                  <a:cubicBezTo>
                    <a:pt x="58" y="10"/>
                    <a:pt x="58" y="10"/>
                    <a:pt x="58" y="10"/>
                  </a:cubicBezTo>
                  <a:cubicBezTo>
                    <a:pt x="58" y="10"/>
                    <a:pt x="58" y="10"/>
                    <a:pt x="58" y="11"/>
                  </a:cubicBezTo>
                  <a:cubicBezTo>
                    <a:pt x="58" y="12"/>
                    <a:pt x="58" y="12"/>
                    <a:pt x="58" y="13"/>
                  </a:cubicBezTo>
                  <a:cubicBezTo>
                    <a:pt x="58" y="15"/>
                    <a:pt x="57" y="16"/>
                    <a:pt x="56" y="16"/>
                  </a:cubicBezTo>
                  <a:cubicBezTo>
                    <a:pt x="56" y="16"/>
                    <a:pt x="56" y="16"/>
                    <a:pt x="56" y="16"/>
                  </a:cubicBezTo>
                  <a:cubicBezTo>
                    <a:pt x="55" y="16"/>
                    <a:pt x="55" y="15"/>
                    <a:pt x="56" y="15"/>
                  </a:cubicBezTo>
                  <a:cubicBezTo>
                    <a:pt x="56" y="14"/>
                    <a:pt x="56" y="13"/>
                    <a:pt x="56" y="11"/>
                  </a:cubicBezTo>
                  <a:cubicBezTo>
                    <a:pt x="55" y="10"/>
                    <a:pt x="55" y="10"/>
                    <a:pt x="54" y="9"/>
                  </a:cubicBezTo>
                  <a:cubicBezTo>
                    <a:pt x="54" y="9"/>
                    <a:pt x="54" y="9"/>
                    <a:pt x="53" y="9"/>
                  </a:cubicBezTo>
                  <a:cubicBezTo>
                    <a:pt x="52" y="9"/>
                    <a:pt x="51" y="10"/>
                    <a:pt x="49" y="10"/>
                  </a:cubicBezTo>
                  <a:cubicBezTo>
                    <a:pt x="48" y="10"/>
                    <a:pt x="47" y="11"/>
                    <a:pt x="46" y="11"/>
                  </a:cubicBezTo>
                  <a:cubicBezTo>
                    <a:pt x="45" y="11"/>
                    <a:pt x="45" y="11"/>
                    <a:pt x="45" y="11"/>
                  </a:cubicBezTo>
                  <a:cubicBezTo>
                    <a:pt x="45" y="11"/>
                    <a:pt x="45" y="11"/>
                    <a:pt x="45" y="11"/>
                  </a:cubicBezTo>
                  <a:cubicBezTo>
                    <a:pt x="43" y="11"/>
                    <a:pt x="42" y="11"/>
                    <a:pt x="41" y="12"/>
                  </a:cubicBezTo>
                  <a:cubicBezTo>
                    <a:pt x="41" y="12"/>
                    <a:pt x="42" y="12"/>
                    <a:pt x="42" y="12"/>
                  </a:cubicBezTo>
                  <a:cubicBezTo>
                    <a:pt x="43" y="13"/>
                    <a:pt x="43" y="13"/>
                    <a:pt x="43" y="13"/>
                  </a:cubicBezTo>
                  <a:cubicBezTo>
                    <a:pt x="43" y="14"/>
                    <a:pt x="42" y="14"/>
                    <a:pt x="42" y="14"/>
                  </a:cubicBezTo>
                  <a:cubicBezTo>
                    <a:pt x="41" y="14"/>
                    <a:pt x="40" y="14"/>
                    <a:pt x="40" y="13"/>
                  </a:cubicBezTo>
                  <a:cubicBezTo>
                    <a:pt x="39" y="13"/>
                    <a:pt x="39" y="13"/>
                    <a:pt x="37" y="13"/>
                  </a:cubicBezTo>
                  <a:cubicBezTo>
                    <a:pt x="35" y="13"/>
                    <a:pt x="34" y="13"/>
                    <a:pt x="33" y="14"/>
                  </a:cubicBezTo>
                  <a:cubicBezTo>
                    <a:pt x="33" y="14"/>
                    <a:pt x="33" y="14"/>
                    <a:pt x="34" y="14"/>
                  </a:cubicBezTo>
                  <a:cubicBezTo>
                    <a:pt x="34" y="14"/>
                    <a:pt x="35" y="15"/>
                    <a:pt x="35" y="16"/>
                  </a:cubicBezTo>
                  <a:cubicBezTo>
                    <a:pt x="35" y="17"/>
                    <a:pt x="35" y="18"/>
                    <a:pt x="34" y="18"/>
                  </a:cubicBezTo>
                  <a:cubicBezTo>
                    <a:pt x="34" y="19"/>
                    <a:pt x="34" y="19"/>
                    <a:pt x="34" y="19"/>
                  </a:cubicBezTo>
                  <a:cubicBezTo>
                    <a:pt x="33" y="19"/>
                    <a:pt x="33" y="19"/>
                    <a:pt x="32" y="18"/>
                  </a:cubicBezTo>
                  <a:cubicBezTo>
                    <a:pt x="31" y="18"/>
                    <a:pt x="30" y="18"/>
                    <a:pt x="29" y="18"/>
                  </a:cubicBezTo>
                  <a:cubicBezTo>
                    <a:pt x="27" y="18"/>
                    <a:pt x="17" y="22"/>
                    <a:pt x="16" y="24"/>
                  </a:cubicBezTo>
                  <a:cubicBezTo>
                    <a:pt x="16" y="24"/>
                    <a:pt x="16" y="24"/>
                    <a:pt x="16" y="25"/>
                  </a:cubicBezTo>
                  <a:cubicBezTo>
                    <a:pt x="16" y="25"/>
                    <a:pt x="17" y="25"/>
                    <a:pt x="18" y="25"/>
                  </a:cubicBezTo>
                  <a:cubicBezTo>
                    <a:pt x="19" y="25"/>
                    <a:pt x="19" y="25"/>
                    <a:pt x="19" y="25"/>
                  </a:cubicBezTo>
                  <a:cubicBezTo>
                    <a:pt x="20" y="25"/>
                    <a:pt x="20" y="25"/>
                    <a:pt x="20" y="25"/>
                  </a:cubicBezTo>
                  <a:cubicBezTo>
                    <a:pt x="21" y="25"/>
                    <a:pt x="22" y="25"/>
                    <a:pt x="23" y="26"/>
                  </a:cubicBezTo>
                  <a:cubicBezTo>
                    <a:pt x="23" y="26"/>
                    <a:pt x="23" y="26"/>
                    <a:pt x="23" y="27"/>
                  </a:cubicBezTo>
                  <a:cubicBezTo>
                    <a:pt x="23" y="28"/>
                    <a:pt x="22" y="30"/>
                    <a:pt x="20" y="31"/>
                  </a:cubicBezTo>
                  <a:cubicBezTo>
                    <a:pt x="19" y="32"/>
                    <a:pt x="17" y="32"/>
                    <a:pt x="15" y="32"/>
                  </a:cubicBezTo>
                  <a:cubicBezTo>
                    <a:pt x="13" y="32"/>
                    <a:pt x="11" y="32"/>
                    <a:pt x="11" y="33"/>
                  </a:cubicBezTo>
                  <a:cubicBezTo>
                    <a:pt x="11" y="33"/>
                    <a:pt x="9" y="34"/>
                    <a:pt x="7" y="34"/>
                  </a:cubicBezTo>
                  <a:cubicBezTo>
                    <a:pt x="4" y="35"/>
                    <a:pt x="0" y="36"/>
                    <a:pt x="0" y="37"/>
                  </a:cubicBezTo>
                  <a:cubicBezTo>
                    <a:pt x="0" y="38"/>
                    <a:pt x="1" y="39"/>
                    <a:pt x="2" y="39"/>
                  </a:cubicBezTo>
                  <a:cubicBezTo>
                    <a:pt x="2" y="39"/>
                    <a:pt x="3" y="39"/>
                    <a:pt x="3" y="39"/>
                  </a:cubicBezTo>
                  <a:cubicBezTo>
                    <a:pt x="4" y="39"/>
                    <a:pt x="6" y="39"/>
                    <a:pt x="7" y="40"/>
                  </a:cubicBezTo>
                  <a:cubicBezTo>
                    <a:pt x="7" y="41"/>
                    <a:pt x="9" y="42"/>
                    <a:pt x="11" y="42"/>
                  </a:cubicBezTo>
                  <a:cubicBezTo>
                    <a:pt x="12" y="42"/>
                    <a:pt x="13" y="41"/>
                    <a:pt x="14" y="41"/>
                  </a:cubicBezTo>
                  <a:cubicBezTo>
                    <a:pt x="16" y="40"/>
                    <a:pt x="18" y="40"/>
                    <a:pt x="19" y="41"/>
                  </a:cubicBezTo>
                  <a:cubicBezTo>
                    <a:pt x="19" y="42"/>
                    <a:pt x="19" y="42"/>
                    <a:pt x="19" y="43"/>
                  </a:cubicBezTo>
                  <a:cubicBezTo>
                    <a:pt x="19" y="44"/>
                    <a:pt x="18" y="44"/>
                    <a:pt x="18" y="44"/>
                  </a:cubicBezTo>
                  <a:cubicBezTo>
                    <a:pt x="17" y="44"/>
                    <a:pt x="16" y="43"/>
                    <a:pt x="16" y="43"/>
                  </a:cubicBezTo>
                  <a:cubicBezTo>
                    <a:pt x="15" y="43"/>
                    <a:pt x="14" y="43"/>
                    <a:pt x="13" y="43"/>
                  </a:cubicBezTo>
                  <a:cubicBezTo>
                    <a:pt x="12" y="43"/>
                    <a:pt x="12" y="43"/>
                    <a:pt x="11" y="43"/>
                  </a:cubicBezTo>
                  <a:cubicBezTo>
                    <a:pt x="10" y="44"/>
                    <a:pt x="9" y="44"/>
                    <a:pt x="7" y="44"/>
                  </a:cubicBezTo>
                  <a:cubicBezTo>
                    <a:pt x="6" y="44"/>
                    <a:pt x="4" y="44"/>
                    <a:pt x="4" y="45"/>
                  </a:cubicBezTo>
                  <a:cubicBezTo>
                    <a:pt x="4" y="45"/>
                    <a:pt x="4" y="45"/>
                    <a:pt x="4" y="45"/>
                  </a:cubicBezTo>
                  <a:cubicBezTo>
                    <a:pt x="4" y="45"/>
                    <a:pt x="6" y="46"/>
                    <a:pt x="7" y="46"/>
                  </a:cubicBezTo>
                  <a:cubicBezTo>
                    <a:pt x="8" y="46"/>
                    <a:pt x="9" y="46"/>
                    <a:pt x="9" y="46"/>
                  </a:cubicBezTo>
                  <a:cubicBezTo>
                    <a:pt x="10" y="46"/>
                    <a:pt x="10" y="46"/>
                    <a:pt x="10" y="47"/>
                  </a:cubicBezTo>
                  <a:cubicBezTo>
                    <a:pt x="11" y="47"/>
                    <a:pt x="10" y="47"/>
                    <a:pt x="10" y="48"/>
                  </a:cubicBezTo>
                  <a:cubicBezTo>
                    <a:pt x="10" y="48"/>
                    <a:pt x="10" y="48"/>
                    <a:pt x="10" y="48"/>
                  </a:cubicBezTo>
                  <a:cubicBezTo>
                    <a:pt x="10" y="49"/>
                    <a:pt x="10" y="49"/>
                    <a:pt x="11" y="49"/>
                  </a:cubicBezTo>
                  <a:cubicBezTo>
                    <a:pt x="11" y="49"/>
                    <a:pt x="12" y="50"/>
                    <a:pt x="13" y="50"/>
                  </a:cubicBezTo>
                  <a:cubicBezTo>
                    <a:pt x="14" y="51"/>
                    <a:pt x="16" y="51"/>
                    <a:pt x="17" y="51"/>
                  </a:cubicBezTo>
                  <a:cubicBezTo>
                    <a:pt x="17" y="51"/>
                    <a:pt x="18" y="51"/>
                    <a:pt x="18" y="51"/>
                  </a:cubicBezTo>
                  <a:cubicBezTo>
                    <a:pt x="18" y="51"/>
                    <a:pt x="18" y="51"/>
                    <a:pt x="17" y="51"/>
                  </a:cubicBezTo>
                  <a:cubicBezTo>
                    <a:pt x="17" y="51"/>
                    <a:pt x="17" y="50"/>
                    <a:pt x="17" y="50"/>
                  </a:cubicBezTo>
                  <a:cubicBezTo>
                    <a:pt x="17" y="50"/>
                    <a:pt x="18" y="50"/>
                    <a:pt x="18" y="50"/>
                  </a:cubicBezTo>
                  <a:cubicBezTo>
                    <a:pt x="19" y="50"/>
                    <a:pt x="20" y="50"/>
                    <a:pt x="21" y="50"/>
                  </a:cubicBezTo>
                  <a:cubicBezTo>
                    <a:pt x="21" y="51"/>
                    <a:pt x="21" y="50"/>
                    <a:pt x="22" y="50"/>
                  </a:cubicBezTo>
                  <a:cubicBezTo>
                    <a:pt x="22" y="50"/>
                    <a:pt x="23" y="50"/>
                    <a:pt x="24" y="50"/>
                  </a:cubicBezTo>
                  <a:cubicBezTo>
                    <a:pt x="24" y="50"/>
                    <a:pt x="24" y="50"/>
                    <a:pt x="24" y="50"/>
                  </a:cubicBezTo>
                  <a:cubicBezTo>
                    <a:pt x="25" y="50"/>
                    <a:pt x="25" y="50"/>
                    <a:pt x="25" y="50"/>
                  </a:cubicBezTo>
                  <a:cubicBezTo>
                    <a:pt x="25" y="50"/>
                    <a:pt x="26" y="49"/>
                    <a:pt x="26" y="49"/>
                  </a:cubicBezTo>
                  <a:cubicBezTo>
                    <a:pt x="26" y="49"/>
                    <a:pt x="27" y="49"/>
                    <a:pt x="27" y="49"/>
                  </a:cubicBezTo>
                  <a:cubicBezTo>
                    <a:pt x="27" y="49"/>
                    <a:pt x="28" y="49"/>
                    <a:pt x="28" y="49"/>
                  </a:cubicBezTo>
                  <a:cubicBezTo>
                    <a:pt x="29" y="49"/>
                    <a:pt x="30" y="50"/>
                    <a:pt x="32" y="50"/>
                  </a:cubicBezTo>
                  <a:cubicBezTo>
                    <a:pt x="34" y="50"/>
                    <a:pt x="36" y="51"/>
                    <a:pt x="37" y="51"/>
                  </a:cubicBezTo>
                  <a:cubicBezTo>
                    <a:pt x="38" y="52"/>
                    <a:pt x="39" y="52"/>
                    <a:pt x="39" y="52"/>
                  </a:cubicBezTo>
                  <a:cubicBezTo>
                    <a:pt x="41" y="53"/>
                    <a:pt x="42" y="53"/>
                    <a:pt x="42" y="55"/>
                  </a:cubicBezTo>
                  <a:cubicBezTo>
                    <a:pt x="42" y="56"/>
                    <a:pt x="44" y="57"/>
                    <a:pt x="46" y="58"/>
                  </a:cubicBezTo>
                  <a:cubicBezTo>
                    <a:pt x="49" y="60"/>
                    <a:pt x="49" y="62"/>
                    <a:pt x="49" y="63"/>
                  </a:cubicBezTo>
                  <a:cubicBezTo>
                    <a:pt x="49" y="64"/>
                    <a:pt x="49" y="65"/>
                    <a:pt x="50" y="65"/>
                  </a:cubicBezTo>
                  <a:cubicBezTo>
                    <a:pt x="51" y="66"/>
                    <a:pt x="51" y="66"/>
                    <a:pt x="51" y="66"/>
                  </a:cubicBezTo>
                  <a:cubicBezTo>
                    <a:pt x="50" y="67"/>
                    <a:pt x="51" y="68"/>
                    <a:pt x="52" y="69"/>
                  </a:cubicBezTo>
                  <a:cubicBezTo>
                    <a:pt x="53" y="70"/>
                    <a:pt x="53" y="70"/>
                    <a:pt x="53" y="70"/>
                  </a:cubicBezTo>
                  <a:cubicBezTo>
                    <a:pt x="53" y="71"/>
                    <a:pt x="52" y="71"/>
                    <a:pt x="52" y="72"/>
                  </a:cubicBezTo>
                  <a:cubicBezTo>
                    <a:pt x="51" y="72"/>
                    <a:pt x="51" y="73"/>
                    <a:pt x="51" y="73"/>
                  </a:cubicBezTo>
                  <a:cubicBezTo>
                    <a:pt x="51" y="73"/>
                    <a:pt x="51" y="74"/>
                    <a:pt x="51" y="75"/>
                  </a:cubicBezTo>
                  <a:cubicBezTo>
                    <a:pt x="51" y="75"/>
                    <a:pt x="51" y="76"/>
                    <a:pt x="51" y="76"/>
                  </a:cubicBezTo>
                  <a:cubicBezTo>
                    <a:pt x="51" y="77"/>
                    <a:pt x="52" y="77"/>
                    <a:pt x="52" y="77"/>
                  </a:cubicBezTo>
                  <a:cubicBezTo>
                    <a:pt x="52" y="77"/>
                    <a:pt x="53" y="77"/>
                    <a:pt x="53" y="77"/>
                  </a:cubicBezTo>
                  <a:cubicBezTo>
                    <a:pt x="54" y="77"/>
                    <a:pt x="54" y="76"/>
                    <a:pt x="55" y="76"/>
                  </a:cubicBezTo>
                  <a:cubicBezTo>
                    <a:pt x="55" y="75"/>
                    <a:pt x="55" y="75"/>
                    <a:pt x="56" y="75"/>
                  </a:cubicBezTo>
                  <a:cubicBezTo>
                    <a:pt x="57" y="75"/>
                    <a:pt x="57" y="75"/>
                    <a:pt x="57" y="75"/>
                  </a:cubicBezTo>
                  <a:cubicBezTo>
                    <a:pt x="58" y="76"/>
                    <a:pt x="58" y="76"/>
                    <a:pt x="57" y="76"/>
                  </a:cubicBezTo>
                  <a:cubicBezTo>
                    <a:pt x="57" y="77"/>
                    <a:pt x="57" y="77"/>
                    <a:pt x="58" y="78"/>
                  </a:cubicBezTo>
                  <a:cubicBezTo>
                    <a:pt x="58" y="78"/>
                    <a:pt x="59" y="79"/>
                    <a:pt x="60" y="79"/>
                  </a:cubicBezTo>
                  <a:cubicBezTo>
                    <a:pt x="61" y="79"/>
                    <a:pt x="62" y="80"/>
                    <a:pt x="63" y="81"/>
                  </a:cubicBezTo>
                  <a:cubicBezTo>
                    <a:pt x="64" y="81"/>
                    <a:pt x="64" y="82"/>
                    <a:pt x="64" y="82"/>
                  </a:cubicBezTo>
                  <a:cubicBezTo>
                    <a:pt x="64" y="83"/>
                    <a:pt x="64" y="83"/>
                    <a:pt x="64" y="83"/>
                  </a:cubicBezTo>
                  <a:cubicBezTo>
                    <a:pt x="63" y="83"/>
                    <a:pt x="62" y="83"/>
                    <a:pt x="62" y="82"/>
                  </a:cubicBezTo>
                  <a:cubicBezTo>
                    <a:pt x="61" y="81"/>
                    <a:pt x="59" y="81"/>
                    <a:pt x="57" y="81"/>
                  </a:cubicBezTo>
                  <a:cubicBezTo>
                    <a:pt x="56" y="81"/>
                    <a:pt x="55" y="81"/>
                    <a:pt x="54" y="81"/>
                  </a:cubicBezTo>
                  <a:cubicBezTo>
                    <a:pt x="55" y="82"/>
                    <a:pt x="60" y="85"/>
                    <a:pt x="62" y="85"/>
                  </a:cubicBezTo>
                  <a:cubicBezTo>
                    <a:pt x="62" y="85"/>
                    <a:pt x="62" y="85"/>
                    <a:pt x="62" y="85"/>
                  </a:cubicBezTo>
                  <a:cubicBezTo>
                    <a:pt x="62" y="85"/>
                    <a:pt x="62" y="85"/>
                    <a:pt x="62" y="85"/>
                  </a:cubicBezTo>
                  <a:cubicBezTo>
                    <a:pt x="63" y="85"/>
                    <a:pt x="64" y="86"/>
                    <a:pt x="65" y="87"/>
                  </a:cubicBezTo>
                  <a:cubicBezTo>
                    <a:pt x="65" y="87"/>
                    <a:pt x="65" y="88"/>
                    <a:pt x="65" y="88"/>
                  </a:cubicBezTo>
                  <a:cubicBezTo>
                    <a:pt x="64" y="89"/>
                    <a:pt x="64" y="90"/>
                    <a:pt x="64" y="91"/>
                  </a:cubicBezTo>
                  <a:cubicBezTo>
                    <a:pt x="64" y="91"/>
                    <a:pt x="64" y="92"/>
                    <a:pt x="64" y="92"/>
                  </a:cubicBezTo>
                  <a:cubicBezTo>
                    <a:pt x="64" y="92"/>
                    <a:pt x="64" y="93"/>
                    <a:pt x="63" y="93"/>
                  </a:cubicBezTo>
                  <a:cubicBezTo>
                    <a:pt x="63" y="93"/>
                    <a:pt x="62" y="93"/>
                    <a:pt x="62" y="92"/>
                  </a:cubicBezTo>
                  <a:cubicBezTo>
                    <a:pt x="61" y="92"/>
                    <a:pt x="61" y="92"/>
                    <a:pt x="60" y="92"/>
                  </a:cubicBezTo>
                  <a:cubicBezTo>
                    <a:pt x="59" y="93"/>
                    <a:pt x="58" y="93"/>
                    <a:pt x="58" y="94"/>
                  </a:cubicBezTo>
                  <a:cubicBezTo>
                    <a:pt x="58" y="95"/>
                    <a:pt x="58" y="96"/>
                    <a:pt x="57" y="96"/>
                  </a:cubicBezTo>
                  <a:cubicBezTo>
                    <a:pt x="56" y="97"/>
                    <a:pt x="56" y="98"/>
                    <a:pt x="56" y="99"/>
                  </a:cubicBezTo>
                  <a:cubicBezTo>
                    <a:pt x="56" y="100"/>
                    <a:pt x="56" y="100"/>
                    <a:pt x="57" y="100"/>
                  </a:cubicBezTo>
                  <a:cubicBezTo>
                    <a:pt x="58" y="100"/>
                    <a:pt x="58" y="101"/>
                    <a:pt x="58" y="101"/>
                  </a:cubicBezTo>
                  <a:cubicBezTo>
                    <a:pt x="59" y="101"/>
                    <a:pt x="59" y="101"/>
                    <a:pt x="59" y="101"/>
                  </a:cubicBezTo>
                  <a:cubicBezTo>
                    <a:pt x="59" y="102"/>
                    <a:pt x="58" y="102"/>
                    <a:pt x="58" y="102"/>
                  </a:cubicBezTo>
                  <a:cubicBezTo>
                    <a:pt x="57" y="103"/>
                    <a:pt x="56" y="103"/>
                    <a:pt x="56" y="104"/>
                  </a:cubicBezTo>
                  <a:cubicBezTo>
                    <a:pt x="56" y="105"/>
                    <a:pt x="59" y="107"/>
                    <a:pt x="60" y="108"/>
                  </a:cubicBezTo>
                  <a:cubicBezTo>
                    <a:pt x="61" y="108"/>
                    <a:pt x="61" y="109"/>
                    <a:pt x="61" y="111"/>
                  </a:cubicBezTo>
                  <a:cubicBezTo>
                    <a:pt x="61" y="111"/>
                    <a:pt x="61" y="112"/>
                    <a:pt x="61" y="113"/>
                  </a:cubicBezTo>
                  <a:cubicBezTo>
                    <a:pt x="61" y="113"/>
                    <a:pt x="61" y="113"/>
                    <a:pt x="61" y="113"/>
                  </a:cubicBezTo>
                  <a:cubicBezTo>
                    <a:pt x="62" y="113"/>
                    <a:pt x="62" y="113"/>
                    <a:pt x="62" y="113"/>
                  </a:cubicBezTo>
                  <a:cubicBezTo>
                    <a:pt x="62" y="113"/>
                    <a:pt x="62" y="113"/>
                    <a:pt x="62" y="113"/>
                  </a:cubicBezTo>
                  <a:cubicBezTo>
                    <a:pt x="62" y="113"/>
                    <a:pt x="62" y="113"/>
                    <a:pt x="62" y="113"/>
                  </a:cubicBezTo>
                  <a:cubicBezTo>
                    <a:pt x="63" y="114"/>
                    <a:pt x="63" y="114"/>
                    <a:pt x="63" y="114"/>
                  </a:cubicBezTo>
                  <a:cubicBezTo>
                    <a:pt x="63" y="115"/>
                    <a:pt x="63" y="116"/>
                    <a:pt x="63" y="116"/>
                  </a:cubicBezTo>
                  <a:cubicBezTo>
                    <a:pt x="64" y="116"/>
                    <a:pt x="64" y="117"/>
                    <a:pt x="64" y="117"/>
                  </a:cubicBezTo>
                  <a:cubicBezTo>
                    <a:pt x="64" y="118"/>
                    <a:pt x="65" y="118"/>
                    <a:pt x="65" y="118"/>
                  </a:cubicBezTo>
                  <a:cubicBezTo>
                    <a:pt x="66" y="118"/>
                    <a:pt x="67" y="119"/>
                    <a:pt x="66" y="120"/>
                  </a:cubicBezTo>
                  <a:cubicBezTo>
                    <a:pt x="66" y="121"/>
                    <a:pt x="67" y="122"/>
                    <a:pt x="67" y="123"/>
                  </a:cubicBezTo>
                  <a:cubicBezTo>
                    <a:pt x="67" y="123"/>
                    <a:pt x="68" y="123"/>
                    <a:pt x="68" y="123"/>
                  </a:cubicBezTo>
                  <a:cubicBezTo>
                    <a:pt x="68" y="124"/>
                    <a:pt x="68" y="124"/>
                    <a:pt x="69" y="124"/>
                  </a:cubicBezTo>
                  <a:cubicBezTo>
                    <a:pt x="70" y="125"/>
                    <a:pt x="71" y="126"/>
                    <a:pt x="71" y="127"/>
                  </a:cubicBezTo>
                  <a:cubicBezTo>
                    <a:pt x="71" y="128"/>
                    <a:pt x="72" y="129"/>
                    <a:pt x="74" y="129"/>
                  </a:cubicBezTo>
                  <a:cubicBezTo>
                    <a:pt x="74" y="129"/>
                    <a:pt x="74" y="129"/>
                    <a:pt x="74" y="129"/>
                  </a:cubicBezTo>
                  <a:cubicBezTo>
                    <a:pt x="74" y="129"/>
                    <a:pt x="74" y="129"/>
                    <a:pt x="75" y="129"/>
                  </a:cubicBezTo>
                  <a:cubicBezTo>
                    <a:pt x="75" y="129"/>
                    <a:pt x="76" y="129"/>
                    <a:pt x="76" y="129"/>
                  </a:cubicBezTo>
                  <a:cubicBezTo>
                    <a:pt x="76" y="129"/>
                    <a:pt x="76" y="130"/>
                    <a:pt x="77" y="130"/>
                  </a:cubicBezTo>
                  <a:cubicBezTo>
                    <a:pt x="77" y="130"/>
                    <a:pt x="77" y="130"/>
                    <a:pt x="77" y="13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6" name="Freeform 252">
              <a:extLst>
                <a:ext uri="{FF2B5EF4-FFF2-40B4-BE49-F238E27FC236}">
                  <a16:creationId xmlns:a16="http://schemas.microsoft.com/office/drawing/2014/main" id="{B99910DD-1C8A-4D12-B637-EE7651275D97}"/>
                </a:ext>
              </a:extLst>
            </p:cNvPr>
            <p:cNvSpPr>
              <a:spLocks/>
            </p:cNvSpPr>
            <p:nvPr userDrawn="1"/>
          </p:nvSpPr>
          <p:spPr bwMode="auto">
            <a:xfrm>
              <a:off x="2980" y="3918"/>
              <a:ext cx="36" cy="24"/>
            </a:xfrm>
            <a:custGeom>
              <a:avLst/>
              <a:gdLst>
                <a:gd name="T0" fmla="*/ 0 w 6"/>
                <a:gd name="T1" fmla="*/ 0 h 4"/>
                <a:gd name="T2" fmla="*/ 1 w 6"/>
                <a:gd name="T3" fmla="*/ 1 h 4"/>
                <a:gd name="T4" fmla="*/ 3 w 6"/>
                <a:gd name="T5" fmla="*/ 2 h 4"/>
                <a:gd name="T6" fmla="*/ 3 w 6"/>
                <a:gd name="T7" fmla="*/ 3 h 4"/>
                <a:gd name="T8" fmla="*/ 5 w 6"/>
                <a:gd name="T9" fmla="*/ 4 h 4"/>
                <a:gd name="T10" fmla="*/ 6 w 6"/>
                <a:gd name="T11" fmla="*/ 3 h 4"/>
                <a:gd name="T12" fmla="*/ 6 w 6"/>
                <a:gd name="T13" fmla="*/ 2 h 4"/>
                <a:gd name="T14" fmla="*/ 0 w 6"/>
                <a:gd name="T15" fmla="*/ 0 h 4"/>
                <a:gd name="T16" fmla="*/ 0 w 6"/>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4">
                  <a:moveTo>
                    <a:pt x="0" y="0"/>
                  </a:moveTo>
                  <a:cubicBezTo>
                    <a:pt x="0" y="1"/>
                    <a:pt x="1" y="1"/>
                    <a:pt x="1" y="1"/>
                  </a:cubicBezTo>
                  <a:cubicBezTo>
                    <a:pt x="2" y="1"/>
                    <a:pt x="2" y="1"/>
                    <a:pt x="3" y="2"/>
                  </a:cubicBezTo>
                  <a:cubicBezTo>
                    <a:pt x="3" y="2"/>
                    <a:pt x="3" y="2"/>
                    <a:pt x="3" y="3"/>
                  </a:cubicBezTo>
                  <a:cubicBezTo>
                    <a:pt x="4" y="3"/>
                    <a:pt x="4" y="4"/>
                    <a:pt x="5" y="4"/>
                  </a:cubicBezTo>
                  <a:cubicBezTo>
                    <a:pt x="5" y="4"/>
                    <a:pt x="5" y="3"/>
                    <a:pt x="6" y="3"/>
                  </a:cubicBezTo>
                  <a:cubicBezTo>
                    <a:pt x="6" y="3"/>
                    <a:pt x="6" y="3"/>
                    <a:pt x="6" y="2"/>
                  </a:cubicBezTo>
                  <a:cubicBezTo>
                    <a:pt x="5" y="1"/>
                    <a:pt x="2" y="0"/>
                    <a:pt x="0" y="0"/>
                  </a:cubicBezTo>
                  <a:cubicBezTo>
                    <a:pt x="0" y="0"/>
                    <a:pt x="0" y="0"/>
                    <a:pt x="0" y="0"/>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7" name="Freeform 253">
              <a:extLst>
                <a:ext uri="{FF2B5EF4-FFF2-40B4-BE49-F238E27FC236}">
                  <a16:creationId xmlns:a16="http://schemas.microsoft.com/office/drawing/2014/main" id="{5178588C-20D5-4D60-84B0-1CEF16857CAE}"/>
                </a:ext>
              </a:extLst>
            </p:cNvPr>
            <p:cNvSpPr>
              <a:spLocks/>
            </p:cNvSpPr>
            <p:nvPr userDrawn="1"/>
          </p:nvSpPr>
          <p:spPr bwMode="auto">
            <a:xfrm>
              <a:off x="2980" y="3918"/>
              <a:ext cx="36" cy="24"/>
            </a:xfrm>
            <a:custGeom>
              <a:avLst/>
              <a:gdLst>
                <a:gd name="T0" fmla="*/ 0 w 6"/>
                <a:gd name="T1" fmla="*/ 0 h 4"/>
                <a:gd name="T2" fmla="*/ 1 w 6"/>
                <a:gd name="T3" fmla="*/ 1 h 4"/>
                <a:gd name="T4" fmla="*/ 3 w 6"/>
                <a:gd name="T5" fmla="*/ 2 h 4"/>
                <a:gd name="T6" fmla="*/ 3 w 6"/>
                <a:gd name="T7" fmla="*/ 3 h 4"/>
                <a:gd name="T8" fmla="*/ 5 w 6"/>
                <a:gd name="T9" fmla="*/ 4 h 4"/>
                <a:gd name="T10" fmla="*/ 6 w 6"/>
                <a:gd name="T11" fmla="*/ 3 h 4"/>
                <a:gd name="T12" fmla="*/ 6 w 6"/>
                <a:gd name="T13" fmla="*/ 2 h 4"/>
                <a:gd name="T14" fmla="*/ 0 w 6"/>
                <a:gd name="T15" fmla="*/ 0 h 4"/>
                <a:gd name="T16" fmla="*/ 0 w 6"/>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4">
                  <a:moveTo>
                    <a:pt x="0" y="0"/>
                  </a:moveTo>
                  <a:cubicBezTo>
                    <a:pt x="0" y="1"/>
                    <a:pt x="1" y="1"/>
                    <a:pt x="1" y="1"/>
                  </a:cubicBezTo>
                  <a:cubicBezTo>
                    <a:pt x="2" y="1"/>
                    <a:pt x="2" y="1"/>
                    <a:pt x="3" y="2"/>
                  </a:cubicBezTo>
                  <a:cubicBezTo>
                    <a:pt x="3" y="2"/>
                    <a:pt x="3" y="2"/>
                    <a:pt x="3" y="3"/>
                  </a:cubicBezTo>
                  <a:cubicBezTo>
                    <a:pt x="4" y="3"/>
                    <a:pt x="4" y="4"/>
                    <a:pt x="5" y="4"/>
                  </a:cubicBezTo>
                  <a:cubicBezTo>
                    <a:pt x="5" y="4"/>
                    <a:pt x="5" y="3"/>
                    <a:pt x="6" y="3"/>
                  </a:cubicBezTo>
                  <a:cubicBezTo>
                    <a:pt x="6" y="3"/>
                    <a:pt x="6" y="3"/>
                    <a:pt x="6" y="2"/>
                  </a:cubicBezTo>
                  <a:cubicBezTo>
                    <a:pt x="5" y="1"/>
                    <a:pt x="2" y="0"/>
                    <a:pt x="0" y="0"/>
                  </a:cubicBezTo>
                  <a:cubicBezTo>
                    <a:pt x="0" y="0"/>
                    <a:pt x="0" y="0"/>
                    <a:pt x="0"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8" name="Freeform 254">
              <a:extLst>
                <a:ext uri="{FF2B5EF4-FFF2-40B4-BE49-F238E27FC236}">
                  <a16:creationId xmlns:a16="http://schemas.microsoft.com/office/drawing/2014/main" id="{E1F9BE05-2C64-46CF-84E5-030423990161}"/>
                </a:ext>
              </a:extLst>
            </p:cNvPr>
            <p:cNvSpPr>
              <a:spLocks noEditPoints="1"/>
            </p:cNvSpPr>
            <p:nvPr userDrawn="1"/>
          </p:nvSpPr>
          <p:spPr bwMode="auto">
            <a:xfrm>
              <a:off x="1388" y="1431"/>
              <a:ext cx="204" cy="490"/>
            </a:xfrm>
            <a:custGeom>
              <a:avLst/>
              <a:gdLst>
                <a:gd name="T0" fmla="*/ 32 w 34"/>
                <a:gd name="T1" fmla="*/ 4 h 81"/>
                <a:gd name="T2" fmla="*/ 28 w 34"/>
                <a:gd name="T3" fmla="*/ 6 h 81"/>
                <a:gd name="T4" fmla="*/ 27 w 34"/>
                <a:gd name="T5" fmla="*/ 8 h 81"/>
                <a:gd name="T6" fmla="*/ 26 w 34"/>
                <a:gd name="T7" fmla="*/ 9 h 81"/>
                <a:gd name="T8" fmla="*/ 22 w 34"/>
                <a:gd name="T9" fmla="*/ 11 h 81"/>
                <a:gd name="T10" fmla="*/ 24 w 34"/>
                <a:gd name="T11" fmla="*/ 7 h 81"/>
                <a:gd name="T12" fmla="*/ 21 w 34"/>
                <a:gd name="T13" fmla="*/ 9 h 81"/>
                <a:gd name="T14" fmla="*/ 18 w 34"/>
                <a:gd name="T15" fmla="*/ 10 h 81"/>
                <a:gd name="T16" fmla="*/ 17 w 34"/>
                <a:gd name="T17" fmla="*/ 9 h 81"/>
                <a:gd name="T18" fmla="*/ 18 w 34"/>
                <a:gd name="T19" fmla="*/ 7 h 81"/>
                <a:gd name="T20" fmla="*/ 19 w 34"/>
                <a:gd name="T21" fmla="*/ 6 h 81"/>
                <a:gd name="T22" fmla="*/ 22 w 34"/>
                <a:gd name="T23" fmla="*/ 5 h 81"/>
                <a:gd name="T24" fmla="*/ 18 w 34"/>
                <a:gd name="T25" fmla="*/ 4 h 81"/>
                <a:gd name="T26" fmla="*/ 12 w 34"/>
                <a:gd name="T27" fmla="*/ 5 h 81"/>
                <a:gd name="T28" fmla="*/ 20 w 34"/>
                <a:gd name="T29" fmla="*/ 2 h 81"/>
                <a:gd name="T30" fmla="*/ 27 w 34"/>
                <a:gd name="T31" fmla="*/ 1 h 81"/>
                <a:gd name="T32" fmla="*/ 26 w 34"/>
                <a:gd name="T33" fmla="*/ 4 h 81"/>
                <a:gd name="T34" fmla="*/ 31 w 34"/>
                <a:gd name="T35" fmla="*/ 3 h 81"/>
                <a:gd name="T36" fmla="*/ 32 w 34"/>
                <a:gd name="T37" fmla="*/ 4 h 81"/>
                <a:gd name="T38" fmla="*/ 15 w 34"/>
                <a:gd name="T39" fmla="*/ 78 h 81"/>
                <a:gd name="T40" fmla="*/ 12 w 34"/>
                <a:gd name="T41" fmla="*/ 76 h 81"/>
                <a:gd name="T42" fmla="*/ 8 w 34"/>
                <a:gd name="T43" fmla="*/ 72 h 81"/>
                <a:gd name="T44" fmla="*/ 4 w 34"/>
                <a:gd name="T45" fmla="*/ 72 h 81"/>
                <a:gd name="T46" fmla="*/ 1 w 34"/>
                <a:gd name="T47" fmla="*/ 71 h 81"/>
                <a:gd name="T48" fmla="*/ 2 w 34"/>
                <a:gd name="T49" fmla="*/ 72 h 81"/>
                <a:gd name="T50" fmla="*/ 4 w 34"/>
                <a:gd name="T51" fmla="*/ 73 h 81"/>
                <a:gd name="T52" fmla="*/ 6 w 34"/>
                <a:gd name="T53" fmla="*/ 75 h 81"/>
                <a:gd name="T54" fmla="*/ 8 w 34"/>
                <a:gd name="T55" fmla="*/ 76 h 81"/>
                <a:gd name="T56" fmla="*/ 9 w 34"/>
                <a:gd name="T57" fmla="*/ 78 h 81"/>
                <a:gd name="T58" fmla="*/ 11 w 34"/>
                <a:gd name="T59" fmla="*/ 78 h 81"/>
                <a:gd name="T60" fmla="*/ 12 w 34"/>
                <a:gd name="T61" fmla="*/ 80 h 81"/>
                <a:gd name="T62" fmla="*/ 17 w 34"/>
                <a:gd name="T63" fmla="*/ 80 h 81"/>
                <a:gd name="T64" fmla="*/ 17 w 34"/>
                <a:gd name="T65" fmla="*/ 79 h 81"/>
                <a:gd name="T66" fmla="*/ 15 w 34"/>
                <a:gd name="T67" fmla="*/ 78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 h="81">
                  <a:moveTo>
                    <a:pt x="32" y="4"/>
                  </a:moveTo>
                  <a:cubicBezTo>
                    <a:pt x="31" y="6"/>
                    <a:pt x="30" y="7"/>
                    <a:pt x="28" y="6"/>
                  </a:cubicBezTo>
                  <a:cubicBezTo>
                    <a:pt x="27" y="6"/>
                    <a:pt x="26" y="7"/>
                    <a:pt x="27" y="8"/>
                  </a:cubicBezTo>
                  <a:cubicBezTo>
                    <a:pt x="27" y="8"/>
                    <a:pt x="27" y="9"/>
                    <a:pt x="26" y="9"/>
                  </a:cubicBezTo>
                  <a:cubicBezTo>
                    <a:pt x="24" y="10"/>
                    <a:pt x="23" y="11"/>
                    <a:pt x="22" y="11"/>
                  </a:cubicBezTo>
                  <a:cubicBezTo>
                    <a:pt x="21" y="11"/>
                    <a:pt x="25" y="8"/>
                    <a:pt x="24" y="7"/>
                  </a:cubicBezTo>
                  <a:cubicBezTo>
                    <a:pt x="23" y="6"/>
                    <a:pt x="21" y="8"/>
                    <a:pt x="21" y="9"/>
                  </a:cubicBezTo>
                  <a:cubicBezTo>
                    <a:pt x="21" y="10"/>
                    <a:pt x="19" y="10"/>
                    <a:pt x="18" y="10"/>
                  </a:cubicBezTo>
                  <a:cubicBezTo>
                    <a:pt x="17" y="10"/>
                    <a:pt x="16" y="9"/>
                    <a:pt x="17" y="9"/>
                  </a:cubicBezTo>
                  <a:cubicBezTo>
                    <a:pt x="18" y="9"/>
                    <a:pt x="17" y="8"/>
                    <a:pt x="18" y="7"/>
                  </a:cubicBezTo>
                  <a:cubicBezTo>
                    <a:pt x="20" y="7"/>
                    <a:pt x="18" y="6"/>
                    <a:pt x="19" y="6"/>
                  </a:cubicBezTo>
                  <a:cubicBezTo>
                    <a:pt x="19" y="5"/>
                    <a:pt x="22" y="6"/>
                    <a:pt x="22" y="5"/>
                  </a:cubicBezTo>
                  <a:cubicBezTo>
                    <a:pt x="22" y="4"/>
                    <a:pt x="19" y="3"/>
                    <a:pt x="18" y="4"/>
                  </a:cubicBezTo>
                  <a:cubicBezTo>
                    <a:pt x="17" y="4"/>
                    <a:pt x="15" y="6"/>
                    <a:pt x="12" y="5"/>
                  </a:cubicBezTo>
                  <a:cubicBezTo>
                    <a:pt x="12" y="4"/>
                    <a:pt x="19" y="4"/>
                    <a:pt x="20" y="2"/>
                  </a:cubicBezTo>
                  <a:cubicBezTo>
                    <a:pt x="21" y="1"/>
                    <a:pt x="27" y="0"/>
                    <a:pt x="27" y="1"/>
                  </a:cubicBezTo>
                  <a:cubicBezTo>
                    <a:pt x="28" y="2"/>
                    <a:pt x="24" y="3"/>
                    <a:pt x="26" y="4"/>
                  </a:cubicBezTo>
                  <a:cubicBezTo>
                    <a:pt x="28" y="5"/>
                    <a:pt x="30" y="4"/>
                    <a:pt x="31" y="3"/>
                  </a:cubicBezTo>
                  <a:cubicBezTo>
                    <a:pt x="32" y="2"/>
                    <a:pt x="34" y="2"/>
                    <a:pt x="32" y="4"/>
                  </a:cubicBezTo>
                  <a:moveTo>
                    <a:pt x="15" y="78"/>
                  </a:moveTo>
                  <a:cubicBezTo>
                    <a:pt x="14" y="77"/>
                    <a:pt x="12" y="77"/>
                    <a:pt x="12" y="76"/>
                  </a:cubicBezTo>
                  <a:cubicBezTo>
                    <a:pt x="11" y="75"/>
                    <a:pt x="9" y="72"/>
                    <a:pt x="8" y="72"/>
                  </a:cubicBezTo>
                  <a:cubicBezTo>
                    <a:pt x="7" y="72"/>
                    <a:pt x="6" y="73"/>
                    <a:pt x="4" y="72"/>
                  </a:cubicBezTo>
                  <a:cubicBezTo>
                    <a:pt x="3" y="71"/>
                    <a:pt x="2" y="71"/>
                    <a:pt x="1" y="71"/>
                  </a:cubicBezTo>
                  <a:cubicBezTo>
                    <a:pt x="0" y="72"/>
                    <a:pt x="2" y="72"/>
                    <a:pt x="2" y="72"/>
                  </a:cubicBezTo>
                  <a:cubicBezTo>
                    <a:pt x="2" y="73"/>
                    <a:pt x="3" y="74"/>
                    <a:pt x="4" y="73"/>
                  </a:cubicBezTo>
                  <a:cubicBezTo>
                    <a:pt x="4" y="73"/>
                    <a:pt x="5" y="75"/>
                    <a:pt x="6" y="75"/>
                  </a:cubicBezTo>
                  <a:cubicBezTo>
                    <a:pt x="6" y="75"/>
                    <a:pt x="7" y="76"/>
                    <a:pt x="8" y="76"/>
                  </a:cubicBezTo>
                  <a:cubicBezTo>
                    <a:pt x="8" y="76"/>
                    <a:pt x="9" y="77"/>
                    <a:pt x="9" y="78"/>
                  </a:cubicBezTo>
                  <a:cubicBezTo>
                    <a:pt x="10" y="78"/>
                    <a:pt x="11" y="78"/>
                    <a:pt x="11" y="78"/>
                  </a:cubicBezTo>
                  <a:cubicBezTo>
                    <a:pt x="11" y="79"/>
                    <a:pt x="12" y="79"/>
                    <a:pt x="12" y="80"/>
                  </a:cubicBezTo>
                  <a:cubicBezTo>
                    <a:pt x="14" y="80"/>
                    <a:pt x="15" y="81"/>
                    <a:pt x="17" y="80"/>
                  </a:cubicBezTo>
                  <a:cubicBezTo>
                    <a:pt x="17" y="80"/>
                    <a:pt x="17" y="79"/>
                    <a:pt x="17" y="79"/>
                  </a:cubicBezTo>
                  <a:cubicBezTo>
                    <a:pt x="17" y="78"/>
                    <a:pt x="16" y="79"/>
                    <a:pt x="15" y="78"/>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9" name="Freeform 255">
              <a:extLst>
                <a:ext uri="{FF2B5EF4-FFF2-40B4-BE49-F238E27FC236}">
                  <a16:creationId xmlns:a16="http://schemas.microsoft.com/office/drawing/2014/main" id="{65807D11-A6BA-44E2-A1F4-E7BF55FF9F88}"/>
                </a:ext>
              </a:extLst>
            </p:cNvPr>
            <p:cNvSpPr>
              <a:spLocks noEditPoints="1"/>
            </p:cNvSpPr>
            <p:nvPr userDrawn="1"/>
          </p:nvSpPr>
          <p:spPr bwMode="auto">
            <a:xfrm>
              <a:off x="1388" y="1431"/>
              <a:ext cx="204" cy="490"/>
            </a:xfrm>
            <a:custGeom>
              <a:avLst/>
              <a:gdLst>
                <a:gd name="T0" fmla="*/ 32 w 34"/>
                <a:gd name="T1" fmla="*/ 4 h 81"/>
                <a:gd name="T2" fmla="*/ 28 w 34"/>
                <a:gd name="T3" fmla="*/ 6 h 81"/>
                <a:gd name="T4" fmla="*/ 27 w 34"/>
                <a:gd name="T5" fmla="*/ 8 h 81"/>
                <a:gd name="T6" fmla="*/ 26 w 34"/>
                <a:gd name="T7" fmla="*/ 9 h 81"/>
                <a:gd name="T8" fmla="*/ 22 w 34"/>
                <a:gd name="T9" fmla="*/ 11 h 81"/>
                <a:gd name="T10" fmla="*/ 24 w 34"/>
                <a:gd name="T11" fmla="*/ 7 h 81"/>
                <a:gd name="T12" fmla="*/ 21 w 34"/>
                <a:gd name="T13" fmla="*/ 9 h 81"/>
                <a:gd name="T14" fmla="*/ 18 w 34"/>
                <a:gd name="T15" fmla="*/ 10 h 81"/>
                <a:gd name="T16" fmla="*/ 17 w 34"/>
                <a:gd name="T17" fmla="*/ 9 h 81"/>
                <a:gd name="T18" fmla="*/ 18 w 34"/>
                <a:gd name="T19" fmla="*/ 7 h 81"/>
                <a:gd name="T20" fmla="*/ 19 w 34"/>
                <a:gd name="T21" fmla="*/ 6 h 81"/>
                <a:gd name="T22" fmla="*/ 22 w 34"/>
                <a:gd name="T23" fmla="*/ 5 h 81"/>
                <a:gd name="T24" fmla="*/ 18 w 34"/>
                <a:gd name="T25" fmla="*/ 4 h 81"/>
                <a:gd name="T26" fmla="*/ 12 w 34"/>
                <a:gd name="T27" fmla="*/ 5 h 81"/>
                <a:gd name="T28" fmla="*/ 20 w 34"/>
                <a:gd name="T29" fmla="*/ 2 h 81"/>
                <a:gd name="T30" fmla="*/ 27 w 34"/>
                <a:gd name="T31" fmla="*/ 1 h 81"/>
                <a:gd name="T32" fmla="*/ 26 w 34"/>
                <a:gd name="T33" fmla="*/ 4 h 81"/>
                <a:gd name="T34" fmla="*/ 31 w 34"/>
                <a:gd name="T35" fmla="*/ 3 h 81"/>
                <a:gd name="T36" fmla="*/ 32 w 34"/>
                <a:gd name="T37" fmla="*/ 4 h 81"/>
                <a:gd name="T38" fmla="*/ 15 w 34"/>
                <a:gd name="T39" fmla="*/ 78 h 81"/>
                <a:gd name="T40" fmla="*/ 12 w 34"/>
                <a:gd name="T41" fmla="*/ 76 h 81"/>
                <a:gd name="T42" fmla="*/ 8 w 34"/>
                <a:gd name="T43" fmla="*/ 72 h 81"/>
                <a:gd name="T44" fmla="*/ 4 w 34"/>
                <a:gd name="T45" fmla="*/ 72 h 81"/>
                <a:gd name="T46" fmla="*/ 1 w 34"/>
                <a:gd name="T47" fmla="*/ 71 h 81"/>
                <a:gd name="T48" fmla="*/ 2 w 34"/>
                <a:gd name="T49" fmla="*/ 72 h 81"/>
                <a:gd name="T50" fmla="*/ 4 w 34"/>
                <a:gd name="T51" fmla="*/ 73 h 81"/>
                <a:gd name="T52" fmla="*/ 6 w 34"/>
                <a:gd name="T53" fmla="*/ 75 h 81"/>
                <a:gd name="T54" fmla="*/ 8 w 34"/>
                <a:gd name="T55" fmla="*/ 76 h 81"/>
                <a:gd name="T56" fmla="*/ 9 w 34"/>
                <a:gd name="T57" fmla="*/ 78 h 81"/>
                <a:gd name="T58" fmla="*/ 11 w 34"/>
                <a:gd name="T59" fmla="*/ 78 h 81"/>
                <a:gd name="T60" fmla="*/ 12 w 34"/>
                <a:gd name="T61" fmla="*/ 80 h 81"/>
                <a:gd name="T62" fmla="*/ 17 w 34"/>
                <a:gd name="T63" fmla="*/ 80 h 81"/>
                <a:gd name="T64" fmla="*/ 17 w 34"/>
                <a:gd name="T65" fmla="*/ 79 h 81"/>
                <a:gd name="T66" fmla="*/ 15 w 34"/>
                <a:gd name="T67" fmla="*/ 78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 h="81">
                  <a:moveTo>
                    <a:pt x="32" y="4"/>
                  </a:moveTo>
                  <a:cubicBezTo>
                    <a:pt x="31" y="6"/>
                    <a:pt x="30" y="7"/>
                    <a:pt x="28" y="6"/>
                  </a:cubicBezTo>
                  <a:cubicBezTo>
                    <a:pt x="27" y="6"/>
                    <a:pt x="26" y="7"/>
                    <a:pt x="27" y="8"/>
                  </a:cubicBezTo>
                  <a:cubicBezTo>
                    <a:pt x="27" y="8"/>
                    <a:pt x="27" y="9"/>
                    <a:pt x="26" y="9"/>
                  </a:cubicBezTo>
                  <a:cubicBezTo>
                    <a:pt x="24" y="10"/>
                    <a:pt x="23" y="11"/>
                    <a:pt x="22" y="11"/>
                  </a:cubicBezTo>
                  <a:cubicBezTo>
                    <a:pt x="21" y="11"/>
                    <a:pt x="25" y="8"/>
                    <a:pt x="24" y="7"/>
                  </a:cubicBezTo>
                  <a:cubicBezTo>
                    <a:pt x="23" y="6"/>
                    <a:pt x="21" y="8"/>
                    <a:pt x="21" y="9"/>
                  </a:cubicBezTo>
                  <a:cubicBezTo>
                    <a:pt x="21" y="10"/>
                    <a:pt x="19" y="10"/>
                    <a:pt x="18" y="10"/>
                  </a:cubicBezTo>
                  <a:cubicBezTo>
                    <a:pt x="17" y="10"/>
                    <a:pt x="16" y="9"/>
                    <a:pt x="17" y="9"/>
                  </a:cubicBezTo>
                  <a:cubicBezTo>
                    <a:pt x="18" y="9"/>
                    <a:pt x="17" y="8"/>
                    <a:pt x="18" y="7"/>
                  </a:cubicBezTo>
                  <a:cubicBezTo>
                    <a:pt x="20" y="7"/>
                    <a:pt x="18" y="6"/>
                    <a:pt x="19" y="6"/>
                  </a:cubicBezTo>
                  <a:cubicBezTo>
                    <a:pt x="19" y="5"/>
                    <a:pt x="22" y="6"/>
                    <a:pt x="22" y="5"/>
                  </a:cubicBezTo>
                  <a:cubicBezTo>
                    <a:pt x="22" y="4"/>
                    <a:pt x="19" y="3"/>
                    <a:pt x="18" y="4"/>
                  </a:cubicBezTo>
                  <a:cubicBezTo>
                    <a:pt x="17" y="4"/>
                    <a:pt x="15" y="6"/>
                    <a:pt x="12" y="5"/>
                  </a:cubicBezTo>
                  <a:cubicBezTo>
                    <a:pt x="12" y="4"/>
                    <a:pt x="19" y="4"/>
                    <a:pt x="20" y="2"/>
                  </a:cubicBezTo>
                  <a:cubicBezTo>
                    <a:pt x="21" y="1"/>
                    <a:pt x="27" y="0"/>
                    <a:pt x="27" y="1"/>
                  </a:cubicBezTo>
                  <a:cubicBezTo>
                    <a:pt x="28" y="2"/>
                    <a:pt x="24" y="3"/>
                    <a:pt x="26" y="4"/>
                  </a:cubicBezTo>
                  <a:cubicBezTo>
                    <a:pt x="28" y="5"/>
                    <a:pt x="30" y="4"/>
                    <a:pt x="31" y="3"/>
                  </a:cubicBezTo>
                  <a:cubicBezTo>
                    <a:pt x="32" y="2"/>
                    <a:pt x="34" y="2"/>
                    <a:pt x="32" y="4"/>
                  </a:cubicBezTo>
                  <a:close/>
                  <a:moveTo>
                    <a:pt x="15" y="78"/>
                  </a:moveTo>
                  <a:cubicBezTo>
                    <a:pt x="14" y="77"/>
                    <a:pt x="12" y="77"/>
                    <a:pt x="12" y="76"/>
                  </a:cubicBezTo>
                  <a:cubicBezTo>
                    <a:pt x="11" y="75"/>
                    <a:pt x="9" y="72"/>
                    <a:pt x="8" y="72"/>
                  </a:cubicBezTo>
                  <a:cubicBezTo>
                    <a:pt x="7" y="72"/>
                    <a:pt x="6" y="73"/>
                    <a:pt x="4" y="72"/>
                  </a:cubicBezTo>
                  <a:cubicBezTo>
                    <a:pt x="3" y="71"/>
                    <a:pt x="2" y="71"/>
                    <a:pt x="1" y="71"/>
                  </a:cubicBezTo>
                  <a:cubicBezTo>
                    <a:pt x="0" y="72"/>
                    <a:pt x="2" y="72"/>
                    <a:pt x="2" y="72"/>
                  </a:cubicBezTo>
                  <a:cubicBezTo>
                    <a:pt x="2" y="73"/>
                    <a:pt x="3" y="74"/>
                    <a:pt x="4" y="73"/>
                  </a:cubicBezTo>
                  <a:cubicBezTo>
                    <a:pt x="4" y="73"/>
                    <a:pt x="5" y="75"/>
                    <a:pt x="6" y="75"/>
                  </a:cubicBezTo>
                  <a:cubicBezTo>
                    <a:pt x="6" y="75"/>
                    <a:pt x="7" y="76"/>
                    <a:pt x="8" y="76"/>
                  </a:cubicBezTo>
                  <a:cubicBezTo>
                    <a:pt x="8" y="76"/>
                    <a:pt x="9" y="77"/>
                    <a:pt x="9" y="78"/>
                  </a:cubicBezTo>
                  <a:cubicBezTo>
                    <a:pt x="10" y="78"/>
                    <a:pt x="11" y="78"/>
                    <a:pt x="11" y="78"/>
                  </a:cubicBezTo>
                  <a:cubicBezTo>
                    <a:pt x="11" y="79"/>
                    <a:pt x="12" y="79"/>
                    <a:pt x="12" y="80"/>
                  </a:cubicBezTo>
                  <a:cubicBezTo>
                    <a:pt x="14" y="80"/>
                    <a:pt x="15" y="81"/>
                    <a:pt x="17" y="80"/>
                  </a:cubicBezTo>
                  <a:cubicBezTo>
                    <a:pt x="17" y="80"/>
                    <a:pt x="17" y="79"/>
                    <a:pt x="17" y="79"/>
                  </a:cubicBezTo>
                  <a:cubicBezTo>
                    <a:pt x="17" y="78"/>
                    <a:pt x="16" y="79"/>
                    <a:pt x="15" y="7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0" name="Freeform 256">
              <a:extLst>
                <a:ext uri="{FF2B5EF4-FFF2-40B4-BE49-F238E27FC236}">
                  <a16:creationId xmlns:a16="http://schemas.microsoft.com/office/drawing/2014/main" id="{8BFDA3A1-3056-4A04-9597-325D54E3CC64}"/>
                </a:ext>
              </a:extLst>
            </p:cNvPr>
            <p:cNvSpPr>
              <a:spLocks noEditPoints="1"/>
            </p:cNvSpPr>
            <p:nvPr userDrawn="1"/>
          </p:nvSpPr>
          <p:spPr bwMode="auto">
            <a:xfrm>
              <a:off x="1172" y="850"/>
              <a:ext cx="1551" cy="1198"/>
            </a:xfrm>
            <a:custGeom>
              <a:avLst/>
              <a:gdLst>
                <a:gd name="T0" fmla="*/ 152 w 259"/>
                <a:gd name="T1" fmla="*/ 34 h 198"/>
                <a:gd name="T2" fmla="*/ 139 w 259"/>
                <a:gd name="T3" fmla="*/ 14 h 198"/>
                <a:gd name="T4" fmla="*/ 135 w 259"/>
                <a:gd name="T5" fmla="*/ 32 h 198"/>
                <a:gd name="T6" fmla="*/ 106 w 259"/>
                <a:gd name="T7" fmla="*/ 32 h 198"/>
                <a:gd name="T8" fmla="*/ 90 w 259"/>
                <a:gd name="T9" fmla="*/ 35 h 198"/>
                <a:gd name="T10" fmla="*/ 173 w 259"/>
                <a:gd name="T11" fmla="*/ 40 h 198"/>
                <a:gd name="T12" fmla="*/ 221 w 259"/>
                <a:gd name="T13" fmla="*/ 13 h 198"/>
                <a:gd name="T14" fmla="*/ 206 w 259"/>
                <a:gd name="T15" fmla="*/ 0 h 198"/>
                <a:gd name="T16" fmla="*/ 162 w 259"/>
                <a:gd name="T17" fmla="*/ 5 h 198"/>
                <a:gd name="T18" fmla="*/ 155 w 259"/>
                <a:gd name="T19" fmla="*/ 17 h 198"/>
                <a:gd name="T20" fmla="*/ 171 w 259"/>
                <a:gd name="T21" fmla="*/ 32 h 198"/>
                <a:gd name="T22" fmla="*/ 59 w 259"/>
                <a:gd name="T23" fmla="*/ 46 h 198"/>
                <a:gd name="T24" fmla="*/ 62 w 259"/>
                <a:gd name="T25" fmla="*/ 42 h 198"/>
                <a:gd name="T26" fmla="*/ 119 w 259"/>
                <a:gd name="T27" fmla="*/ 53 h 198"/>
                <a:gd name="T28" fmla="*/ 112 w 259"/>
                <a:gd name="T29" fmla="*/ 49 h 198"/>
                <a:gd name="T30" fmla="*/ 150 w 259"/>
                <a:gd name="T31" fmla="*/ 46 h 198"/>
                <a:gd name="T32" fmla="*/ 82 w 259"/>
                <a:gd name="T33" fmla="*/ 57 h 198"/>
                <a:gd name="T34" fmla="*/ 78 w 259"/>
                <a:gd name="T35" fmla="*/ 45 h 198"/>
                <a:gd name="T36" fmla="*/ 176 w 259"/>
                <a:gd name="T37" fmla="*/ 61 h 198"/>
                <a:gd name="T38" fmla="*/ 129 w 259"/>
                <a:gd name="T39" fmla="*/ 67 h 198"/>
                <a:gd name="T40" fmla="*/ 47 w 259"/>
                <a:gd name="T41" fmla="*/ 71 h 198"/>
                <a:gd name="T42" fmla="*/ 56 w 259"/>
                <a:gd name="T43" fmla="*/ 74 h 198"/>
                <a:gd name="T44" fmla="*/ 112 w 259"/>
                <a:gd name="T45" fmla="*/ 78 h 198"/>
                <a:gd name="T46" fmla="*/ 91 w 259"/>
                <a:gd name="T47" fmla="*/ 67 h 198"/>
                <a:gd name="T48" fmla="*/ 68 w 259"/>
                <a:gd name="T49" fmla="*/ 74 h 198"/>
                <a:gd name="T50" fmla="*/ 190 w 259"/>
                <a:gd name="T51" fmla="*/ 90 h 198"/>
                <a:gd name="T52" fmla="*/ 172 w 259"/>
                <a:gd name="T53" fmla="*/ 117 h 198"/>
                <a:gd name="T54" fmla="*/ 219 w 259"/>
                <a:gd name="T55" fmla="*/ 100 h 198"/>
                <a:gd name="T56" fmla="*/ 214 w 259"/>
                <a:gd name="T57" fmla="*/ 80 h 198"/>
                <a:gd name="T58" fmla="*/ 181 w 259"/>
                <a:gd name="T59" fmla="*/ 68 h 198"/>
                <a:gd name="T60" fmla="*/ 153 w 259"/>
                <a:gd name="T61" fmla="*/ 74 h 198"/>
                <a:gd name="T62" fmla="*/ 188 w 259"/>
                <a:gd name="T63" fmla="*/ 87 h 198"/>
                <a:gd name="T64" fmla="*/ 187 w 259"/>
                <a:gd name="T65" fmla="*/ 105 h 198"/>
                <a:gd name="T66" fmla="*/ 75 w 259"/>
                <a:gd name="T67" fmla="*/ 118 h 198"/>
                <a:gd name="T68" fmla="*/ 254 w 259"/>
                <a:gd name="T69" fmla="*/ 179 h 198"/>
                <a:gd name="T70" fmla="*/ 248 w 259"/>
                <a:gd name="T71" fmla="*/ 168 h 198"/>
                <a:gd name="T72" fmla="*/ 48 w 259"/>
                <a:gd name="T73" fmla="*/ 176 h 198"/>
                <a:gd name="T74" fmla="*/ 172 w 259"/>
                <a:gd name="T75" fmla="*/ 198 h 198"/>
                <a:gd name="T76" fmla="*/ 224 w 259"/>
                <a:gd name="T77" fmla="*/ 185 h 198"/>
                <a:gd name="T78" fmla="*/ 234 w 259"/>
                <a:gd name="T79" fmla="*/ 184 h 198"/>
                <a:gd name="T80" fmla="*/ 213 w 259"/>
                <a:gd name="T81" fmla="*/ 173 h 198"/>
                <a:gd name="T82" fmla="*/ 237 w 259"/>
                <a:gd name="T83" fmla="*/ 156 h 198"/>
                <a:gd name="T84" fmla="*/ 229 w 259"/>
                <a:gd name="T85" fmla="*/ 136 h 198"/>
                <a:gd name="T86" fmla="*/ 211 w 259"/>
                <a:gd name="T87" fmla="*/ 134 h 198"/>
                <a:gd name="T88" fmla="*/ 189 w 259"/>
                <a:gd name="T89" fmla="*/ 118 h 198"/>
                <a:gd name="T90" fmla="*/ 182 w 259"/>
                <a:gd name="T91" fmla="*/ 158 h 198"/>
                <a:gd name="T92" fmla="*/ 153 w 259"/>
                <a:gd name="T93" fmla="*/ 143 h 198"/>
                <a:gd name="T94" fmla="*/ 145 w 259"/>
                <a:gd name="T95" fmla="*/ 113 h 198"/>
                <a:gd name="T96" fmla="*/ 159 w 259"/>
                <a:gd name="T97" fmla="*/ 100 h 198"/>
                <a:gd name="T98" fmla="*/ 173 w 259"/>
                <a:gd name="T99" fmla="*/ 86 h 198"/>
                <a:gd name="T100" fmla="*/ 156 w 259"/>
                <a:gd name="T101" fmla="*/ 94 h 198"/>
                <a:gd name="T102" fmla="*/ 145 w 259"/>
                <a:gd name="T103" fmla="*/ 80 h 198"/>
                <a:gd name="T104" fmla="*/ 135 w 259"/>
                <a:gd name="T105" fmla="*/ 61 h 198"/>
                <a:gd name="T106" fmla="*/ 136 w 259"/>
                <a:gd name="T107" fmla="*/ 88 h 198"/>
                <a:gd name="T108" fmla="*/ 133 w 259"/>
                <a:gd name="T109" fmla="*/ 85 h 198"/>
                <a:gd name="T110" fmla="*/ 111 w 259"/>
                <a:gd name="T111" fmla="*/ 92 h 198"/>
                <a:gd name="T112" fmla="*/ 96 w 259"/>
                <a:gd name="T113" fmla="*/ 96 h 198"/>
                <a:gd name="T114" fmla="*/ 56 w 259"/>
                <a:gd name="T115" fmla="*/ 82 h 198"/>
                <a:gd name="T116" fmla="*/ 25 w 259"/>
                <a:gd name="T117" fmla="*/ 86 h 198"/>
                <a:gd name="T118" fmla="*/ 15 w 259"/>
                <a:gd name="T119" fmla="*/ 86 h 198"/>
                <a:gd name="T120" fmla="*/ 25 w 259"/>
                <a:gd name="T121" fmla="*/ 141 h 198"/>
                <a:gd name="T122" fmla="*/ 42 w 259"/>
                <a:gd name="T123" fmla="*/ 166 h 198"/>
                <a:gd name="T124" fmla="*/ 147 w 259"/>
                <a:gd name="T125" fmla="*/ 176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9" h="198">
                  <a:moveTo>
                    <a:pt x="120" y="21"/>
                  </a:moveTo>
                  <a:cubicBezTo>
                    <a:pt x="120" y="21"/>
                    <a:pt x="120" y="22"/>
                    <a:pt x="120" y="22"/>
                  </a:cubicBezTo>
                  <a:cubicBezTo>
                    <a:pt x="120" y="22"/>
                    <a:pt x="121" y="22"/>
                    <a:pt x="121" y="22"/>
                  </a:cubicBezTo>
                  <a:cubicBezTo>
                    <a:pt x="121" y="23"/>
                    <a:pt x="122" y="24"/>
                    <a:pt x="123" y="24"/>
                  </a:cubicBezTo>
                  <a:cubicBezTo>
                    <a:pt x="124" y="24"/>
                    <a:pt x="124" y="23"/>
                    <a:pt x="124" y="23"/>
                  </a:cubicBezTo>
                  <a:cubicBezTo>
                    <a:pt x="124" y="23"/>
                    <a:pt x="124" y="23"/>
                    <a:pt x="124" y="23"/>
                  </a:cubicBezTo>
                  <a:cubicBezTo>
                    <a:pt x="124" y="22"/>
                    <a:pt x="122" y="21"/>
                    <a:pt x="121" y="21"/>
                  </a:cubicBezTo>
                  <a:cubicBezTo>
                    <a:pt x="120" y="21"/>
                    <a:pt x="120" y="21"/>
                    <a:pt x="120" y="21"/>
                  </a:cubicBezTo>
                  <a:moveTo>
                    <a:pt x="88" y="33"/>
                  </a:moveTo>
                  <a:cubicBezTo>
                    <a:pt x="88" y="33"/>
                    <a:pt x="88" y="33"/>
                    <a:pt x="88" y="33"/>
                  </a:cubicBezTo>
                  <a:cubicBezTo>
                    <a:pt x="89" y="33"/>
                    <a:pt x="90" y="34"/>
                    <a:pt x="91" y="34"/>
                  </a:cubicBezTo>
                  <a:cubicBezTo>
                    <a:pt x="92" y="34"/>
                    <a:pt x="93" y="33"/>
                    <a:pt x="93" y="32"/>
                  </a:cubicBezTo>
                  <a:cubicBezTo>
                    <a:pt x="93" y="31"/>
                    <a:pt x="91" y="31"/>
                    <a:pt x="89" y="31"/>
                  </a:cubicBezTo>
                  <a:cubicBezTo>
                    <a:pt x="88" y="31"/>
                    <a:pt x="87" y="31"/>
                    <a:pt x="87" y="31"/>
                  </a:cubicBezTo>
                  <a:cubicBezTo>
                    <a:pt x="86" y="31"/>
                    <a:pt x="85" y="31"/>
                    <a:pt x="84" y="32"/>
                  </a:cubicBezTo>
                  <a:cubicBezTo>
                    <a:pt x="83" y="32"/>
                    <a:pt x="81" y="32"/>
                    <a:pt x="81" y="33"/>
                  </a:cubicBezTo>
                  <a:cubicBezTo>
                    <a:pt x="81" y="33"/>
                    <a:pt x="81" y="33"/>
                    <a:pt x="81" y="33"/>
                  </a:cubicBezTo>
                  <a:cubicBezTo>
                    <a:pt x="82" y="33"/>
                    <a:pt x="82" y="33"/>
                    <a:pt x="82" y="33"/>
                  </a:cubicBezTo>
                  <a:cubicBezTo>
                    <a:pt x="83" y="33"/>
                    <a:pt x="83" y="33"/>
                    <a:pt x="83" y="33"/>
                  </a:cubicBezTo>
                  <a:cubicBezTo>
                    <a:pt x="84" y="33"/>
                    <a:pt x="84" y="33"/>
                    <a:pt x="85" y="33"/>
                  </a:cubicBezTo>
                  <a:cubicBezTo>
                    <a:pt x="85" y="33"/>
                    <a:pt x="86" y="33"/>
                    <a:pt x="87" y="33"/>
                  </a:cubicBezTo>
                  <a:cubicBezTo>
                    <a:pt x="87" y="33"/>
                    <a:pt x="87" y="33"/>
                    <a:pt x="88" y="33"/>
                  </a:cubicBezTo>
                  <a:moveTo>
                    <a:pt x="137" y="29"/>
                  </a:moveTo>
                  <a:cubicBezTo>
                    <a:pt x="137" y="29"/>
                    <a:pt x="137" y="29"/>
                    <a:pt x="137" y="29"/>
                  </a:cubicBezTo>
                  <a:cubicBezTo>
                    <a:pt x="138" y="29"/>
                    <a:pt x="138" y="30"/>
                    <a:pt x="139" y="30"/>
                  </a:cubicBezTo>
                  <a:cubicBezTo>
                    <a:pt x="140" y="31"/>
                    <a:pt x="141" y="31"/>
                    <a:pt x="142" y="32"/>
                  </a:cubicBezTo>
                  <a:cubicBezTo>
                    <a:pt x="142" y="32"/>
                    <a:pt x="142" y="32"/>
                    <a:pt x="142" y="32"/>
                  </a:cubicBezTo>
                  <a:cubicBezTo>
                    <a:pt x="142" y="33"/>
                    <a:pt x="145" y="34"/>
                    <a:pt x="147" y="34"/>
                  </a:cubicBezTo>
                  <a:cubicBezTo>
                    <a:pt x="148" y="34"/>
                    <a:pt x="148" y="34"/>
                    <a:pt x="148" y="34"/>
                  </a:cubicBezTo>
                  <a:cubicBezTo>
                    <a:pt x="148" y="33"/>
                    <a:pt x="149" y="33"/>
                    <a:pt x="150" y="33"/>
                  </a:cubicBezTo>
                  <a:cubicBezTo>
                    <a:pt x="151" y="33"/>
                    <a:pt x="152" y="33"/>
                    <a:pt x="152" y="34"/>
                  </a:cubicBezTo>
                  <a:cubicBezTo>
                    <a:pt x="152" y="34"/>
                    <a:pt x="153" y="34"/>
                    <a:pt x="153" y="34"/>
                  </a:cubicBezTo>
                  <a:cubicBezTo>
                    <a:pt x="153" y="34"/>
                    <a:pt x="154" y="33"/>
                    <a:pt x="154" y="32"/>
                  </a:cubicBezTo>
                  <a:cubicBezTo>
                    <a:pt x="154" y="31"/>
                    <a:pt x="155" y="30"/>
                    <a:pt x="155" y="30"/>
                  </a:cubicBezTo>
                  <a:cubicBezTo>
                    <a:pt x="155" y="30"/>
                    <a:pt x="155" y="30"/>
                    <a:pt x="155" y="30"/>
                  </a:cubicBezTo>
                  <a:cubicBezTo>
                    <a:pt x="156" y="31"/>
                    <a:pt x="156" y="31"/>
                    <a:pt x="156" y="31"/>
                  </a:cubicBezTo>
                  <a:cubicBezTo>
                    <a:pt x="156" y="31"/>
                    <a:pt x="156" y="30"/>
                    <a:pt x="156" y="30"/>
                  </a:cubicBezTo>
                  <a:cubicBezTo>
                    <a:pt x="157" y="29"/>
                    <a:pt x="157" y="28"/>
                    <a:pt x="158" y="28"/>
                  </a:cubicBezTo>
                  <a:cubicBezTo>
                    <a:pt x="159" y="28"/>
                    <a:pt x="160" y="27"/>
                    <a:pt x="161" y="27"/>
                  </a:cubicBezTo>
                  <a:cubicBezTo>
                    <a:pt x="162" y="27"/>
                    <a:pt x="163" y="27"/>
                    <a:pt x="163" y="26"/>
                  </a:cubicBezTo>
                  <a:cubicBezTo>
                    <a:pt x="163" y="26"/>
                    <a:pt x="163" y="26"/>
                    <a:pt x="163" y="26"/>
                  </a:cubicBezTo>
                  <a:cubicBezTo>
                    <a:pt x="162" y="25"/>
                    <a:pt x="162" y="25"/>
                    <a:pt x="160" y="25"/>
                  </a:cubicBezTo>
                  <a:cubicBezTo>
                    <a:pt x="160" y="25"/>
                    <a:pt x="160" y="25"/>
                    <a:pt x="160" y="25"/>
                  </a:cubicBezTo>
                  <a:cubicBezTo>
                    <a:pt x="158" y="25"/>
                    <a:pt x="157" y="25"/>
                    <a:pt x="157" y="24"/>
                  </a:cubicBezTo>
                  <a:cubicBezTo>
                    <a:pt x="157" y="24"/>
                    <a:pt x="157" y="24"/>
                    <a:pt x="157" y="23"/>
                  </a:cubicBezTo>
                  <a:cubicBezTo>
                    <a:pt x="158" y="23"/>
                    <a:pt x="158" y="23"/>
                    <a:pt x="158" y="23"/>
                  </a:cubicBezTo>
                  <a:cubicBezTo>
                    <a:pt x="157" y="22"/>
                    <a:pt x="157" y="22"/>
                    <a:pt x="157" y="22"/>
                  </a:cubicBezTo>
                  <a:cubicBezTo>
                    <a:pt x="156" y="22"/>
                    <a:pt x="156" y="21"/>
                    <a:pt x="156" y="21"/>
                  </a:cubicBezTo>
                  <a:cubicBezTo>
                    <a:pt x="156" y="21"/>
                    <a:pt x="156" y="21"/>
                    <a:pt x="156" y="20"/>
                  </a:cubicBezTo>
                  <a:cubicBezTo>
                    <a:pt x="156" y="20"/>
                    <a:pt x="156" y="20"/>
                    <a:pt x="156" y="20"/>
                  </a:cubicBezTo>
                  <a:cubicBezTo>
                    <a:pt x="156" y="20"/>
                    <a:pt x="156" y="19"/>
                    <a:pt x="155" y="19"/>
                  </a:cubicBezTo>
                  <a:cubicBezTo>
                    <a:pt x="155" y="19"/>
                    <a:pt x="154" y="19"/>
                    <a:pt x="154" y="20"/>
                  </a:cubicBezTo>
                  <a:cubicBezTo>
                    <a:pt x="154" y="20"/>
                    <a:pt x="154" y="20"/>
                    <a:pt x="154" y="20"/>
                  </a:cubicBezTo>
                  <a:cubicBezTo>
                    <a:pt x="154" y="20"/>
                    <a:pt x="154" y="21"/>
                    <a:pt x="154" y="21"/>
                  </a:cubicBezTo>
                  <a:cubicBezTo>
                    <a:pt x="154" y="21"/>
                    <a:pt x="154" y="21"/>
                    <a:pt x="154" y="21"/>
                  </a:cubicBezTo>
                  <a:cubicBezTo>
                    <a:pt x="153" y="21"/>
                    <a:pt x="152" y="20"/>
                    <a:pt x="151" y="19"/>
                  </a:cubicBezTo>
                  <a:cubicBezTo>
                    <a:pt x="151" y="18"/>
                    <a:pt x="150" y="18"/>
                    <a:pt x="148" y="17"/>
                  </a:cubicBezTo>
                  <a:cubicBezTo>
                    <a:pt x="146" y="16"/>
                    <a:pt x="144" y="16"/>
                    <a:pt x="142" y="14"/>
                  </a:cubicBezTo>
                  <a:cubicBezTo>
                    <a:pt x="141" y="12"/>
                    <a:pt x="139" y="12"/>
                    <a:pt x="138" y="12"/>
                  </a:cubicBezTo>
                  <a:cubicBezTo>
                    <a:pt x="137" y="12"/>
                    <a:pt x="137" y="13"/>
                    <a:pt x="137" y="13"/>
                  </a:cubicBezTo>
                  <a:cubicBezTo>
                    <a:pt x="137" y="13"/>
                    <a:pt x="137" y="13"/>
                    <a:pt x="137" y="13"/>
                  </a:cubicBezTo>
                  <a:cubicBezTo>
                    <a:pt x="138" y="13"/>
                    <a:pt x="139" y="13"/>
                    <a:pt x="139" y="14"/>
                  </a:cubicBezTo>
                  <a:cubicBezTo>
                    <a:pt x="139" y="14"/>
                    <a:pt x="138" y="15"/>
                    <a:pt x="137" y="15"/>
                  </a:cubicBezTo>
                  <a:cubicBezTo>
                    <a:pt x="137" y="14"/>
                    <a:pt x="137" y="14"/>
                    <a:pt x="137" y="14"/>
                  </a:cubicBezTo>
                  <a:cubicBezTo>
                    <a:pt x="135" y="14"/>
                    <a:pt x="135" y="15"/>
                    <a:pt x="135" y="15"/>
                  </a:cubicBezTo>
                  <a:cubicBezTo>
                    <a:pt x="135" y="15"/>
                    <a:pt x="135" y="15"/>
                    <a:pt x="136" y="15"/>
                  </a:cubicBezTo>
                  <a:cubicBezTo>
                    <a:pt x="137" y="16"/>
                    <a:pt x="137" y="16"/>
                    <a:pt x="137" y="16"/>
                  </a:cubicBezTo>
                  <a:cubicBezTo>
                    <a:pt x="137" y="17"/>
                    <a:pt x="134" y="17"/>
                    <a:pt x="133" y="17"/>
                  </a:cubicBezTo>
                  <a:cubicBezTo>
                    <a:pt x="132" y="17"/>
                    <a:pt x="132" y="18"/>
                    <a:pt x="132" y="18"/>
                  </a:cubicBezTo>
                  <a:cubicBezTo>
                    <a:pt x="132" y="19"/>
                    <a:pt x="132" y="20"/>
                    <a:pt x="134" y="20"/>
                  </a:cubicBezTo>
                  <a:cubicBezTo>
                    <a:pt x="135" y="20"/>
                    <a:pt x="135" y="21"/>
                    <a:pt x="135" y="21"/>
                  </a:cubicBezTo>
                  <a:cubicBezTo>
                    <a:pt x="135" y="21"/>
                    <a:pt x="134" y="22"/>
                    <a:pt x="133" y="22"/>
                  </a:cubicBezTo>
                  <a:cubicBezTo>
                    <a:pt x="133" y="22"/>
                    <a:pt x="132" y="22"/>
                    <a:pt x="132" y="22"/>
                  </a:cubicBezTo>
                  <a:cubicBezTo>
                    <a:pt x="131" y="21"/>
                    <a:pt x="130" y="22"/>
                    <a:pt x="130" y="22"/>
                  </a:cubicBezTo>
                  <a:cubicBezTo>
                    <a:pt x="130" y="22"/>
                    <a:pt x="130" y="23"/>
                    <a:pt x="131" y="23"/>
                  </a:cubicBezTo>
                  <a:cubicBezTo>
                    <a:pt x="132" y="23"/>
                    <a:pt x="132" y="24"/>
                    <a:pt x="133" y="25"/>
                  </a:cubicBezTo>
                  <a:cubicBezTo>
                    <a:pt x="133" y="25"/>
                    <a:pt x="133" y="26"/>
                    <a:pt x="134" y="26"/>
                  </a:cubicBezTo>
                  <a:cubicBezTo>
                    <a:pt x="134" y="26"/>
                    <a:pt x="135" y="26"/>
                    <a:pt x="135" y="26"/>
                  </a:cubicBezTo>
                  <a:cubicBezTo>
                    <a:pt x="136" y="26"/>
                    <a:pt x="137" y="26"/>
                    <a:pt x="138" y="26"/>
                  </a:cubicBezTo>
                  <a:cubicBezTo>
                    <a:pt x="139" y="26"/>
                    <a:pt x="140" y="26"/>
                    <a:pt x="141" y="26"/>
                  </a:cubicBezTo>
                  <a:cubicBezTo>
                    <a:pt x="142" y="26"/>
                    <a:pt x="142" y="26"/>
                    <a:pt x="143" y="26"/>
                  </a:cubicBezTo>
                  <a:cubicBezTo>
                    <a:pt x="143" y="27"/>
                    <a:pt x="143" y="27"/>
                    <a:pt x="143" y="27"/>
                  </a:cubicBezTo>
                  <a:cubicBezTo>
                    <a:pt x="142" y="28"/>
                    <a:pt x="141" y="28"/>
                    <a:pt x="139" y="28"/>
                  </a:cubicBezTo>
                  <a:cubicBezTo>
                    <a:pt x="139" y="28"/>
                    <a:pt x="137" y="29"/>
                    <a:pt x="137" y="29"/>
                  </a:cubicBezTo>
                  <a:moveTo>
                    <a:pt x="126" y="30"/>
                  </a:moveTo>
                  <a:cubicBezTo>
                    <a:pt x="126" y="30"/>
                    <a:pt x="126" y="30"/>
                    <a:pt x="126" y="30"/>
                  </a:cubicBezTo>
                  <a:cubicBezTo>
                    <a:pt x="126" y="30"/>
                    <a:pt x="126" y="32"/>
                    <a:pt x="127" y="33"/>
                  </a:cubicBezTo>
                  <a:cubicBezTo>
                    <a:pt x="127" y="34"/>
                    <a:pt x="129" y="36"/>
                    <a:pt x="129" y="36"/>
                  </a:cubicBezTo>
                  <a:cubicBezTo>
                    <a:pt x="131" y="36"/>
                    <a:pt x="133" y="35"/>
                    <a:pt x="135" y="35"/>
                  </a:cubicBezTo>
                  <a:cubicBezTo>
                    <a:pt x="135" y="35"/>
                    <a:pt x="135" y="35"/>
                    <a:pt x="135" y="35"/>
                  </a:cubicBezTo>
                  <a:cubicBezTo>
                    <a:pt x="135" y="35"/>
                    <a:pt x="135" y="34"/>
                    <a:pt x="135" y="34"/>
                  </a:cubicBezTo>
                  <a:cubicBezTo>
                    <a:pt x="135" y="34"/>
                    <a:pt x="134" y="34"/>
                    <a:pt x="135" y="33"/>
                  </a:cubicBezTo>
                  <a:cubicBezTo>
                    <a:pt x="135" y="32"/>
                    <a:pt x="135" y="32"/>
                    <a:pt x="135" y="32"/>
                  </a:cubicBezTo>
                  <a:cubicBezTo>
                    <a:pt x="135" y="32"/>
                    <a:pt x="134" y="32"/>
                    <a:pt x="133" y="32"/>
                  </a:cubicBezTo>
                  <a:cubicBezTo>
                    <a:pt x="132" y="32"/>
                    <a:pt x="132" y="32"/>
                    <a:pt x="132" y="32"/>
                  </a:cubicBezTo>
                  <a:cubicBezTo>
                    <a:pt x="132" y="32"/>
                    <a:pt x="132" y="32"/>
                    <a:pt x="132" y="32"/>
                  </a:cubicBezTo>
                  <a:cubicBezTo>
                    <a:pt x="131" y="32"/>
                    <a:pt x="131" y="32"/>
                    <a:pt x="130" y="31"/>
                  </a:cubicBezTo>
                  <a:cubicBezTo>
                    <a:pt x="129" y="30"/>
                    <a:pt x="127" y="30"/>
                    <a:pt x="126" y="30"/>
                  </a:cubicBezTo>
                  <a:moveTo>
                    <a:pt x="112" y="32"/>
                  </a:moveTo>
                  <a:cubicBezTo>
                    <a:pt x="114" y="32"/>
                    <a:pt x="116" y="33"/>
                    <a:pt x="117" y="34"/>
                  </a:cubicBezTo>
                  <a:cubicBezTo>
                    <a:pt x="119" y="35"/>
                    <a:pt x="120" y="36"/>
                    <a:pt x="121" y="36"/>
                  </a:cubicBezTo>
                  <a:cubicBezTo>
                    <a:pt x="121" y="36"/>
                    <a:pt x="122" y="36"/>
                    <a:pt x="122" y="35"/>
                  </a:cubicBezTo>
                  <a:cubicBezTo>
                    <a:pt x="123" y="35"/>
                    <a:pt x="123" y="34"/>
                    <a:pt x="123" y="34"/>
                  </a:cubicBezTo>
                  <a:cubicBezTo>
                    <a:pt x="123" y="34"/>
                    <a:pt x="122" y="34"/>
                    <a:pt x="122" y="33"/>
                  </a:cubicBezTo>
                  <a:cubicBezTo>
                    <a:pt x="121" y="33"/>
                    <a:pt x="121" y="32"/>
                    <a:pt x="121" y="32"/>
                  </a:cubicBezTo>
                  <a:cubicBezTo>
                    <a:pt x="121" y="31"/>
                    <a:pt x="121" y="31"/>
                    <a:pt x="121" y="31"/>
                  </a:cubicBezTo>
                  <a:cubicBezTo>
                    <a:pt x="121" y="30"/>
                    <a:pt x="119" y="30"/>
                    <a:pt x="118" y="30"/>
                  </a:cubicBezTo>
                  <a:cubicBezTo>
                    <a:pt x="117" y="30"/>
                    <a:pt x="117" y="29"/>
                    <a:pt x="116" y="29"/>
                  </a:cubicBezTo>
                  <a:cubicBezTo>
                    <a:pt x="116" y="28"/>
                    <a:pt x="115" y="28"/>
                    <a:pt x="115" y="28"/>
                  </a:cubicBezTo>
                  <a:cubicBezTo>
                    <a:pt x="115" y="28"/>
                    <a:pt x="114" y="28"/>
                    <a:pt x="114" y="28"/>
                  </a:cubicBezTo>
                  <a:cubicBezTo>
                    <a:pt x="114" y="28"/>
                    <a:pt x="114" y="29"/>
                    <a:pt x="113" y="29"/>
                  </a:cubicBezTo>
                  <a:cubicBezTo>
                    <a:pt x="113" y="29"/>
                    <a:pt x="113" y="28"/>
                    <a:pt x="113" y="28"/>
                  </a:cubicBezTo>
                  <a:cubicBezTo>
                    <a:pt x="113" y="28"/>
                    <a:pt x="113" y="28"/>
                    <a:pt x="113" y="27"/>
                  </a:cubicBezTo>
                  <a:cubicBezTo>
                    <a:pt x="113" y="27"/>
                    <a:pt x="111" y="26"/>
                    <a:pt x="108" y="26"/>
                  </a:cubicBezTo>
                  <a:cubicBezTo>
                    <a:pt x="106" y="26"/>
                    <a:pt x="105" y="26"/>
                    <a:pt x="105" y="26"/>
                  </a:cubicBezTo>
                  <a:cubicBezTo>
                    <a:pt x="104" y="27"/>
                    <a:pt x="104" y="27"/>
                    <a:pt x="104" y="27"/>
                  </a:cubicBezTo>
                  <a:cubicBezTo>
                    <a:pt x="104" y="28"/>
                    <a:pt x="105" y="29"/>
                    <a:pt x="106" y="29"/>
                  </a:cubicBezTo>
                  <a:cubicBezTo>
                    <a:pt x="106" y="29"/>
                    <a:pt x="106" y="29"/>
                    <a:pt x="106" y="29"/>
                  </a:cubicBezTo>
                  <a:cubicBezTo>
                    <a:pt x="107" y="29"/>
                    <a:pt x="107" y="29"/>
                    <a:pt x="108" y="29"/>
                  </a:cubicBezTo>
                  <a:cubicBezTo>
                    <a:pt x="109" y="29"/>
                    <a:pt x="110" y="29"/>
                    <a:pt x="110" y="30"/>
                  </a:cubicBezTo>
                  <a:cubicBezTo>
                    <a:pt x="110" y="31"/>
                    <a:pt x="111" y="31"/>
                    <a:pt x="110" y="31"/>
                  </a:cubicBezTo>
                  <a:cubicBezTo>
                    <a:pt x="110" y="32"/>
                    <a:pt x="109" y="32"/>
                    <a:pt x="109" y="32"/>
                  </a:cubicBezTo>
                  <a:cubicBezTo>
                    <a:pt x="108" y="32"/>
                    <a:pt x="108" y="32"/>
                    <a:pt x="107" y="32"/>
                  </a:cubicBezTo>
                  <a:cubicBezTo>
                    <a:pt x="107" y="32"/>
                    <a:pt x="107" y="32"/>
                    <a:pt x="106" y="32"/>
                  </a:cubicBezTo>
                  <a:cubicBezTo>
                    <a:pt x="106" y="32"/>
                    <a:pt x="106" y="32"/>
                    <a:pt x="106" y="32"/>
                  </a:cubicBezTo>
                  <a:cubicBezTo>
                    <a:pt x="106" y="32"/>
                    <a:pt x="106" y="32"/>
                    <a:pt x="106" y="32"/>
                  </a:cubicBezTo>
                  <a:cubicBezTo>
                    <a:pt x="106" y="32"/>
                    <a:pt x="106" y="33"/>
                    <a:pt x="108" y="33"/>
                  </a:cubicBezTo>
                  <a:cubicBezTo>
                    <a:pt x="108" y="33"/>
                    <a:pt x="109" y="33"/>
                    <a:pt x="109" y="33"/>
                  </a:cubicBezTo>
                  <a:cubicBezTo>
                    <a:pt x="110" y="33"/>
                    <a:pt x="111" y="32"/>
                    <a:pt x="112" y="32"/>
                  </a:cubicBezTo>
                  <a:moveTo>
                    <a:pt x="77" y="36"/>
                  </a:moveTo>
                  <a:cubicBezTo>
                    <a:pt x="77" y="36"/>
                    <a:pt x="78" y="37"/>
                    <a:pt x="79" y="37"/>
                  </a:cubicBezTo>
                  <a:cubicBezTo>
                    <a:pt x="80" y="37"/>
                    <a:pt x="80" y="37"/>
                    <a:pt x="80" y="36"/>
                  </a:cubicBezTo>
                  <a:cubicBezTo>
                    <a:pt x="80" y="36"/>
                    <a:pt x="80" y="36"/>
                    <a:pt x="80" y="36"/>
                  </a:cubicBezTo>
                  <a:cubicBezTo>
                    <a:pt x="80" y="36"/>
                    <a:pt x="79" y="35"/>
                    <a:pt x="78" y="35"/>
                  </a:cubicBezTo>
                  <a:cubicBezTo>
                    <a:pt x="77" y="35"/>
                    <a:pt x="77" y="36"/>
                    <a:pt x="77" y="36"/>
                  </a:cubicBezTo>
                  <a:moveTo>
                    <a:pt x="139" y="36"/>
                  </a:moveTo>
                  <a:cubicBezTo>
                    <a:pt x="136" y="36"/>
                    <a:pt x="132" y="37"/>
                    <a:pt x="131" y="38"/>
                  </a:cubicBezTo>
                  <a:cubicBezTo>
                    <a:pt x="131" y="38"/>
                    <a:pt x="132" y="38"/>
                    <a:pt x="132" y="38"/>
                  </a:cubicBezTo>
                  <a:cubicBezTo>
                    <a:pt x="132" y="38"/>
                    <a:pt x="133" y="39"/>
                    <a:pt x="134" y="39"/>
                  </a:cubicBezTo>
                  <a:cubicBezTo>
                    <a:pt x="136" y="39"/>
                    <a:pt x="139" y="37"/>
                    <a:pt x="140" y="37"/>
                  </a:cubicBezTo>
                  <a:cubicBezTo>
                    <a:pt x="140" y="37"/>
                    <a:pt x="140" y="37"/>
                    <a:pt x="140" y="37"/>
                  </a:cubicBezTo>
                  <a:cubicBezTo>
                    <a:pt x="140" y="37"/>
                    <a:pt x="140" y="36"/>
                    <a:pt x="139" y="36"/>
                  </a:cubicBezTo>
                  <a:moveTo>
                    <a:pt x="90" y="35"/>
                  </a:moveTo>
                  <a:cubicBezTo>
                    <a:pt x="90" y="35"/>
                    <a:pt x="90" y="35"/>
                    <a:pt x="89" y="35"/>
                  </a:cubicBezTo>
                  <a:cubicBezTo>
                    <a:pt x="89" y="35"/>
                    <a:pt x="88" y="35"/>
                    <a:pt x="88" y="35"/>
                  </a:cubicBezTo>
                  <a:cubicBezTo>
                    <a:pt x="85" y="35"/>
                    <a:pt x="82" y="36"/>
                    <a:pt x="82" y="37"/>
                  </a:cubicBezTo>
                  <a:cubicBezTo>
                    <a:pt x="82" y="38"/>
                    <a:pt x="83" y="39"/>
                    <a:pt x="86" y="39"/>
                  </a:cubicBezTo>
                  <a:cubicBezTo>
                    <a:pt x="86" y="39"/>
                    <a:pt x="86" y="39"/>
                    <a:pt x="86" y="39"/>
                  </a:cubicBezTo>
                  <a:cubicBezTo>
                    <a:pt x="88" y="39"/>
                    <a:pt x="90" y="38"/>
                    <a:pt x="90" y="37"/>
                  </a:cubicBezTo>
                  <a:cubicBezTo>
                    <a:pt x="90" y="37"/>
                    <a:pt x="90" y="37"/>
                    <a:pt x="90" y="37"/>
                  </a:cubicBezTo>
                  <a:cubicBezTo>
                    <a:pt x="90" y="37"/>
                    <a:pt x="90" y="37"/>
                    <a:pt x="90" y="37"/>
                  </a:cubicBezTo>
                  <a:cubicBezTo>
                    <a:pt x="89" y="37"/>
                    <a:pt x="89" y="37"/>
                    <a:pt x="89" y="37"/>
                  </a:cubicBezTo>
                  <a:cubicBezTo>
                    <a:pt x="89" y="36"/>
                    <a:pt x="90" y="36"/>
                    <a:pt x="91" y="36"/>
                  </a:cubicBezTo>
                  <a:cubicBezTo>
                    <a:pt x="92" y="36"/>
                    <a:pt x="92" y="35"/>
                    <a:pt x="92" y="35"/>
                  </a:cubicBezTo>
                  <a:cubicBezTo>
                    <a:pt x="92" y="35"/>
                    <a:pt x="91" y="35"/>
                    <a:pt x="90" y="35"/>
                  </a:cubicBezTo>
                  <a:moveTo>
                    <a:pt x="148" y="37"/>
                  </a:moveTo>
                  <a:cubicBezTo>
                    <a:pt x="147" y="37"/>
                    <a:pt x="146" y="38"/>
                    <a:pt x="146" y="39"/>
                  </a:cubicBezTo>
                  <a:cubicBezTo>
                    <a:pt x="146" y="39"/>
                    <a:pt x="146" y="39"/>
                    <a:pt x="147" y="40"/>
                  </a:cubicBezTo>
                  <a:cubicBezTo>
                    <a:pt x="147" y="40"/>
                    <a:pt x="148" y="40"/>
                    <a:pt x="148" y="40"/>
                  </a:cubicBezTo>
                  <a:cubicBezTo>
                    <a:pt x="149" y="40"/>
                    <a:pt x="150" y="39"/>
                    <a:pt x="150" y="39"/>
                  </a:cubicBezTo>
                  <a:cubicBezTo>
                    <a:pt x="150" y="38"/>
                    <a:pt x="150" y="38"/>
                    <a:pt x="150" y="38"/>
                  </a:cubicBezTo>
                  <a:cubicBezTo>
                    <a:pt x="149" y="38"/>
                    <a:pt x="149" y="37"/>
                    <a:pt x="148" y="37"/>
                  </a:cubicBezTo>
                  <a:moveTo>
                    <a:pt x="103" y="36"/>
                  </a:moveTo>
                  <a:cubicBezTo>
                    <a:pt x="103" y="36"/>
                    <a:pt x="103" y="36"/>
                    <a:pt x="103" y="37"/>
                  </a:cubicBezTo>
                  <a:cubicBezTo>
                    <a:pt x="103" y="37"/>
                    <a:pt x="103" y="38"/>
                    <a:pt x="104" y="39"/>
                  </a:cubicBezTo>
                  <a:cubicBezTo>
                    <a:pt x="105" y="40"/>
                    <a:pt x="106" y="40"/>
                    <a:pt x="106" y="40"/>
                  </a:cubicBezTo>
                  <a:cubicBezTo>
                    <a:pt x="107" y="40"/>
                    <a:pt x="107" y="40"/>
                    <a:pt x="107" y="40"/>
                  </a:cubicBezTo>
                  <a:cubicBezTo>
                    <a:pt x="107" y="40"/>
                    <a:pt x="107" y="39"/>
                    <a:pt x="107" y="39"/>
                  </a:cubicBezTo>
                  <a:cubicBezTo>
                    <a:pt x="107" y="38"/>
                    <a:pt x="104" y="36"/>
                    <a:pt x="103" y="36"/>
                  </a:cubicBezTo>
                  <a:moveTo>
                    <a:pt x="168" y="44"/>
                  </a:moveTo>
                  <a:cubicBezTo>
                    <a:pt x="168" y="44"/>
                    <a:pt x="169" y="44"/>
                    <a:pt x="169" y="44"/>
                  </a:cubicBezTo>
                  <a:cubicBezTo>
                    <a:pt x="170" y="44"/>
                    <a:pt x="170" y="44"/>
                    <a:pt x="171" y="44"/>
                  </a:cubicBezTo>
                  <a:cubicBezTo>
                    <a:pt x="174" y="44"/>
                    <a:pt x="174" y="44"/>
                    <a:pt x="176" y="45"/>
                  </a:cubicBezTo>
                  <a:cubicBezTo>
                    <a:pt x="176" y="46"/>
                    <a:pt x="177" y="46"/>
                    <a:pt x="177" y="46"/>
                  </a:cubicBezTo>
                  <a:cubicBezTo>
                    <a:pt x="178" y="46"/>
                    <a:pt x="179" y="46"/>
                    <a:pt x="180" y="45"/>
                  </a:cubicBezTo>
                  <a:cubicBezTo>
                    <a:pt x="181" y="44"/>
                    <a:pt x="181" y="44"/>
                    <a:pt x="183" y="44"/>
                  </a:cubicBezTo>
                  <a:cubicBezTo>
                    <a:pt x="184" y="44"/>
                    <a:pt x="185" y="44"/>
                    <a:pt x="185" y="43"/>
                  </a:cubicBezTo>
                  <a:cubicBezTo>
                    <a:pt x="185" y="43"/>
                    <a:pt x="185" y="42"/>
                    <a:pt x="184" y="42"/>
                  </a:cubicBezTo>
                  <a:cubicBezTo>
                    <a:pt x="184" y="41"/>
                    <a:pt x="184" y="41"/>
                    <a:pt x="184" y="41"/>
                  </a:cubicBezTo>
                  <a:cubicBezTo>
                    <a:pt x="183" y="41"/>
                    <a:pt x="183" y="41"/>
                    <a:pt x="182" y="42"/>
                  </a:cubicBezTo>
                  <a:cubicBezTo>
                    <a:pt x="182" y="42"/>
                    <a:pt x="182" y="42"/>
                    <a:pt x="181" y="42"/>
                  </a:cubicBezTo>
                  <a:cubicBezTo>
                    <a:pt x="181" y="42"/>
                    <a:pt x="181" y="42"/>
                    <a:pt x="181" y="42"/>
                  </a:cubicBezTo>
                  <a:cubicBezTo>
                    <a:pt x="181" y="40"/>
                    <a:pt x="179" y="40"/>
                    <a:pt x="178" y="40"/>
                  </a:cubicBezTo>
                  <a:cubicBezTo>
                    <a:pt x="177" y="40"/>
                    <a:pt x="176" y="40"/>
                    <a:pt x="175" y="40"/>
                  </a:cubicBezTo>
                  <a:cubicBezTo>
                    <a:pt x="175" y="41"/>
                    <a:pt x="175" y="41"/>
                    <a:pt x="174" y="41"/>
                  </a:cubicBezTo>
                  <a:cubicBezTo>
                    <a:pt x="173" y="41"/>
                    <a:pt x="173" y="40"/>
                    <a:pt x="173" y="40"/>
                  </a:cubicBezTo>
                  <a:cubicBezTo>
                    <a:pt x="173" y="40"/>
                    <a:pt x="173" y="39"/>
                    <a:pt x="173" y="39"/>
                  </a:cubicBezTo>
                  <a:cubicBezTo>
                    <a:pt x="173" y="39"/>
                    <a:pt x="174" y="38"/>
                    <a:pt x="175" y="38"/>
                  </a:cubicBezTo>
                  <a:cubicBezTo>
                    <a:pt x="175" y="38"/>
                    <a:pt x="175" y="38"/>
                    <a:pt x="175" y="38"/>
                  </a:cubicBezTo>
                  <a:cubicBezTo>
                    <a:pt x="176" y="39"/>
                    <a:pt x="177" y="39"/>
                    <a:pt x="178" y="39"/>
                  </a:cubicBezTo>
                  <a:cubicBezTo>
                    <a:pt x="180" y="39"/>
                    <a:pt x="181" y="39"/>
                    <a:pt x="183" y="38"/>
                  </a:cubicBezTo>
                  <a:cubicBezTo>
                    <a:pt x="183" y="38"/>
                    <a:pt x="184" y="38"/>
                    <a:pt x="184" y="38"/>
                  </a:cubicBezTo>
                  <a:cubicBezTo>
                    <a:pt x="184" y="37"/>
                    <a:pt x="184" y="37"/>
                    <a:pt x="184" y="37"/>
                  </a:cubicBezTo>
                  <a:cubicBezTo>
                    <a:pt x="183" y="36"/>
                    <a:pt x="183" y="36"/>
                    <a:pt x="183" y="36"/>
                  </a:cubicBezTo>
                  <a:cubicBezTo>
                    <a:pt x="183" y="35"/>
                    <a:pt x="184" y="35"/>
                    <a:pt x="185" y="35"/>
                  </a:cubicBezTo>
                  <a:cubicBezTo>
                    <a:pt x="185" y="35"/>
                    <a:pt x="186" y="35"/>
                    <a:pt x="187" y="35"/>
                  </a:cubicBezTo>
                  <a:cubicBezTo>
                    <a:pt x="187" y="35"/>
                    <a:pt x="188" y="35"/>
                    <a:pt x="189" y="35"/>
                  </a:cubicBezTo>
                  <a:cubicBezTo>
                    <a:pt x="191" y="35"/>
                    <a:pt x="194" y="31"/>
                    <a:pt x="194" y="29"/>
                  </a:cubicBezTo>
                  <a:cubicBezTo>
                    <a:pt x="194" y="29"/>
                    <a:pt x="194" y="29"/>
                    <a:pt x="194" y="28"/>
                  </a:cubicBezTo>
                  <a:cubicBezTo>
                    <a:pt x="193" y="28"/>
                    <a:pt x="191" y="28"/>
                    <a:pt x="190" y="28"/>
                  </a:cubicBezTo>
                  <a:cubicBezTo>
                    <a:pt x="189" y="28"/>
                    <a:pt x="189" y="28"/>
                    <a:pt x="188" y="28"/>
                  </a:cubicBezTo>
                  <a:cubicBezTo>
                    <a:pt x="187" y="28"/>
                    <a:pt x="187" y="28"/>
                    <a:pt x="186" y="28"/>
                  </a:cubicBezTo>
                  <a:cubicBezTo>
                    <a:pt x="186" y="28"/>
                    <a:pt x="186" y="27"/>
                    <a:pt x="186" y="27"/>
                  </a:cubicBezTo>
                  <a:cubicBezTo>
                    <a:pt x="186" y="27"/>
                    <a:pt x="189" y="26"/>
                    <a:pt x="193" y="26"/>
                  </a:cubicBezTo>
                  <a:cubicBezTo>
                    <a:pt x="193" y="26"/>
                    <a:pt x="193" y="26"/>
                    <a:pt x="193" y="26"/>
                  </a:cubicBezTo>
                  <a:cubicBezTo>
                    <a:pt x="194" y="26"/>
                    <a:pt x="194" y="26"/>
                    <a:pt x="194" y="26"/>
                  </a:cubicBezTo>
                  <a:cubicBezTo>
                    <a:pt x="195" y="26"/>
                    <a:pt x="196" y="26"/>
                    <a:pt x="196" y="25"/>
                  </a:cubicBezTo>
                  <a:cubicBezTo>
                    <a:pt x="197" y="25"/>
                    <a:pt x="197" y="25"/>
                    <a:pt x="197" y="24"/>
                  </a:cubicBezTo>
                  <a:cubicBezTo>
                    <a:pt x="197" y="24"/>
                    <a:pt x="197" y="23"/>
                    <a:pt x="197" y="23"/>
                  </a:cubicBezTo>
                  <a:cubicBezTo>
                    <a:pt x="197" y="23"/>
                    <a:pt x="198" y="23"/>
                    <a:pt x="199" y="23"/>
                  </a:cubicBezTo>
                  <a:cubicBezTo>
                    <a:pt x="200" y="23"/>
                    <a:pt x="201" y="23"/>
                    <a:pt x="202" y="23"/>
                  </a:cubicBezTo>
                  <a:cubicBezTo>
                    <a:pt x="202" y="23"/>
                    <a:pt x="202" y="23"/>
                    <a:pt x="203" y="23"/>
                  </a:cubicBezTo>
                  <a:cubicBezTo>
                    <a:pt x="204" y="23"/>
                    <a:pt x="204" y="22"/>
                    <a:pt x="204" y="22"/>
                  </a:cubicBezTo>
                  <a:cubicBezTo>
                    <a:pt x="204" y="21"/>
                    <a:pt x="204" y="21"/>
                    <a:pt x="205" y="21"/>
                  </a:cubicBezTo>
                  <a:cubicBezTo>
                    <a:pt x="206" y="21"/>
                    <a:pt x="208" y="20"/>
                    <a:pt x="211" y="18"/>
                  </a:cubicBezTo>
                  <a:cubicBezTo>
                    <a:pt x="212" y="17"/>
                    <a:pt x="213" y="17"/>
                    <a:pt x="214" y="16"/>
                  </a:cubicBezTo>
                  <a:cubicBezTo>
                    <a:pt x="217" y="14"/>
                    <a:pt x="219" y="14"/>
                    <a:pt x="221" y="13"/>
                  </a:cubicBezTo>
                  <a:cubicBezTo>
                    <a:pt x="223" y="13"/>
                    <a:pt x="224" y="13"/>
                    <a:pt x="224" y="12"/>
                  </a:cubicBezTo>
                  <a:cubicBezTo>
                    <a:pt x="224" y="12"/>
                    <a:pt x="224" y="12"/>
                    <a:pt x="224" y="12"/>
                  </a:cubicBezTo>
                  <a:cubicBezTo>
                    <a:pt x="224" y="12"/>
                    <a:pt x="223" y="11"/>
                    <a:pt x="222" y="11"/>
                  </a:cubicBezTo>
                  <a:cubicBezTo>
                    <a:pt x="221" y="11"/>
                    <a:pt x="220" y="12"/>
                    <a:pt x="219" y="12"/>
                  </a:cubicBezTo>
                  <a:cubicBezTo>
                    <a:pt x="218" y="12"/>
                    <a:pt x="217" y="12"/>
                    <a:pt x="216" y="12"/>
                  </a:cubicBezTo>
                  <a:cubicBezTo>
                    <a:pt x="216" y="12"/>
                    <a:pt x="216" y="12"/>
                    <a:pt x="215" y="12"/>
                  </a:cubicBezTo>
                  <a:cubicBezTo>
                    <a:pt x="215" y="12"/>
                    <a:pt x="215" y="11"/>
                    <a:pt x="215" y="11"/>
                  </a:cubicBezTo>
                  <a:cubicBezTo>
                    <a:pt x="215" y="11"/>
                    <a:pt x="220" y="10"/>
                    <a:pt x="221" y="10"/>
                  </a:cubicBezTo>
                  <a:cubicBezTo>
                    <a:pt x="222" y="10"/>
                    <a:pt x="222" y="10"/>
                    <a:pt x="222" y="10"/>
                  </a:cubicBezTo>
                  <a:cubicBezTo>
                    <a:pt x="223" y="10"/>
                    <a:pt x="223" y="10"/>
                    <a:pt x="223" y="10"/>
                  </a:cubicBezTo>
                  <a:cubicBezTo>
                    <a:pt x="225" y="10"/>
                    <a:pt x="227" y="9"/>
                    <a:pt x="231" y="7"/>
                  </a:cubicBezTo>
                  <a:cubicBezTo>
                    <a:pt x="234" y="6"/>
                    <a:pt x="234" y="5"/>
                    <a:pt x="234" y="5"/>
                  </a:cubicBezTo>
                  <a:cubicBezTo>
                    <a:pt x="234" y="5"/>
                    <a:pt x="234" y="5"/>
                    <a:pt x="233" y="5"/>
                  </a:cubicBezTo>
                  <a:cubicBezTo>
                    <a:pt x="233" y="5"/>
                    <a:pt x="232" y="5"/>
                    <a:pt x="232" y="5"/>
                  </a:cubicBezTo>
                  <a:cubicBezTo>
                    <a:pt x="232" y="5"/>
                    <a:pt x="231" y="5"/>
                    <a:pt x="231" y="5"/>
                  </a:cubicBezTo>
                  <a:cubicBezTo>
                    <a:pt x="229" y="5"/>
                    <a:pt x="228" y="4"/>
                    <a:pt x="228" y="4"/>
                  </a:cubicBezTo>
                  <a:cubicBezTo>
                    <a:pt x="227" y="3"/>
                    <a:pt x="227" y="3"/>
                    <a:pt x="227" y="3"/>
                  </a:cubicBezTo>
                  <a:cubicBezTo>
                    <a:pt x="227" y="3"/>
                    <a:pt x="227" y="2"/>
                    <a:pt x="227" y="2"/>
                  </a:cubicBezTo>
                  <a:cubicBezTo>
                    <a:pt x="227" y="2"/>
                    <a:pt x="227" y="2"/>
                    <a:pt x="226" y="2"/>
                  </a:cubicBezTo>
                  <a:cubicBezTo>
                    <a:pt x="226" y="2"/>
                    <a:pt x="226" y="2"/>
                    <a:pt x="225" y="2"/>
                  </a:cubicBezTo>
                  <a:cubicBezTo>
                    <a:pt x="225" y="2"/>
                    <a:pt x="225" y="2"/>
                    <a:pt x="225" y="2"/>
                  </a:cubicBezTo>
                  <a:cubicBezTo>
                    <a:pt x="224" y="2"/>
                    <a:pt x="224" y="2"/>
                    <a:pt x="224" y="2"/>
                  </a:cubicBezTo>
                  <a:cubicBezTo>
                    <a:pt x="224" y="2"/>
                    <a:pt x="224" y="2"/>
                    <a:pt x="223" y="2"/>
                  </a:cubicBezTo>
                  <a:cubicBezTo>
                    <a:pt x="222" y="2"/>
                    <a:pt x="220" y="2"/>
                    <a:pt x="218" y="3"/>
                  </a:cubicBezTo>
                  <a:cubicBezTo>
                    <a:pt x="217" y="3"/>
                    <a:pt x="216" y="3"/>
                    <a:pt x="216" y="3"/>
                  </a:cubicBezTo>
                  <a:cubicBezTo>
                    <a:pt x="216" y="3"/>
                    <a:pt x="216" y="3"/>
                    <a:pt x="216" y="3"/>
                  </a:cubicBezTo>
                  <a:cubicBezTo>
                    <a:pt x="216" y="3"/>
                    <a:pt x="217" y="1"/>
                    <a:pt x="218" y="1"/>
                  </a:cubicBezTo>
                  <a:cubicBezTo>
                    <a:pt x="218" y="1"/>
                    <a:pt x="217" y="1"/>
                    <a:pt x="216" y="1"/>
                  </a:cubicBezTo>
                  <a:cubicBezTo>
                    <a:pt x="213" y="1"/>
                    <a:pt x="209" y="1"/>
                    <a:pt x="208" y="0"/>
                  </a:cubicBezTo>
                  <a:cubicBezTo>
                    <a:pt x="208" y="0"/>
                    <a:pt x="208" y="0"/>
                    <a:pt x="208" y="0"/>
                  </a:cubicBezTo>
                  <a:cubicBezTo>
                    <a:pt x="207" y="0"/>
                    <a:pt x="206" y="0"/>
                    <a:pt x="206" y="0"/>
                  </a:cubicBezTo>
                  <a:cubicBezTo>
                    <a:pt x="205" y="0"/>
                    <a:pt x="205" y="1"/>
                    <a:pt x="204" y="1"/>
                  </a:cubicBezTo>
                  <a:cubicBezTo>
                    <a:pt x="204" y="1"/>
                    <a:pt x="203" y="1"/>
                    <a:pt x="203" y="0"/>
                  </a:cubicBezTo>
                  <a:cubicBezTo>
                    <a:pt x="203" y="0"/>
                    <a:pt x="202" y="0"/>
                    <a:pt x="201" y="0"/>
                  </a:cubicBezTo>
                  <a:cubicBezTo>
                    <a:pt x="200" y="0"/>
                    <a:pt x="199" y="0"/>
                    <a:pt x="198" y="1"/>
                  </a:cubicBezTo>
                  <a:cubicBezTo>
                    <a:pt x="198" y="1"/>
                    <a:pt x="198" y="1"/>
                    <a:pt x="198" y="1"/>
                  </a:cubicBezTo>
                  <a:cubicBezTo>
                    <a:pt x="199" y="1"/>
                    <a:pt x="199" y="2"/>
                    <a:pt x="198" y="2"/>
                  </a:cubicBezTo>
                  <a:cubicBezTo>
                    <a:pt x="198" y="2"/>
                    <a:pt x="198" y="2"/>
                    <a:pt x="198" y="2"/>
                  </a:cubicBezTo>
                  <a:cubicBezTo>
                    <a:pt x="197" y="2"/>
                    <a:pt x="197" y="2"/>
                    <a:pt x="196" y="1"/>
                  </a:cubicBezTo>
                  <a:cubicBezTo>
                    <a:pt x="195" y="1"/>
                    <a:pt x="195" y="1"/>
                    <a:pt x="194" y="1"/>
                  </a:cubicBezTo>
                  <a:cubicBezTo>
                    <a:pt x="194" y="1"/>
                    <a:pt x="193" y="1"/>
                    <a:pt x="192" y="1"/>
                  </a:cubicBezTo>
                  <a:cubicBezTo>
                    <a:pt x="191" y="1"/>
                    <a:pt x="191" y="1"/>
                    <a:pt x="190" y="1"/>
                  </a:cubicBezTo>
                  <a:cubicBezTo>
                    <a:pt x="189" y="1"/>
                    <a:pt x="189" y="1"/>
                    <a:pt x="189" y="1"/>
                  </a:cubicBezTo>
                  <a:cubicBezTo>
                    <a:pt x="189" y="1"/>
                    <a:pt x="188" y="1"/>
                    <a:pt x="188" y="1"/>
                  </a:cubicBezTo>
                  <a:cubicBezTo>
                    <a:pt x="187" y="1"/>
                    <a:pt x="187" y="1"/>
                    <a:pt x="187" y="1"/>
                  </a:cubicBezTo>
                  <a:cubicBezTo>
                    <a:pt x="187" y="2"/>
                    <a:pt x="186" y="2"/>
                    <a:pt x="186" y="2"/>
                  </a:cubicBezTo>
                  <a:cubicBezTo>
                    <a:pt x="185" y="2"/>
                    <a:pt x="185" y="2"/>
                    <a:pt x="184" y="2"/>
                  </a:cubicBezTo>
                  <a:cubicBezTo>
                    <a:pt x="183" y="1"/>
                    <a:pt x="181" y="1"/>
                    <a:pt x="181" y="1"/>
                  </a:cubicBezTo>
                  <a:cubicBezTo>
                    <a:pt x="180" y="1"/>
                    <a:pt x="179" y="1"/>
                    <a:pt x="179" y="1"/>
                  </a:cubicBezTo>
                  <a:cubicBezTo>
                    <a:pt x="179" y="1"/>
                    <a:pt x="179" y="2"/>
                    <a:pt x="179" y="2"/>
                  </a:cubicBezTo>
                  <a:cubicBezTo>
                    <a:pt x="179" y="2"/>
                    <a:pt x="178" y="3"/>
                    <a:pt x="177" y="2"/>
                  </a:cubicBezTo>
                  <a:cubicBezTo>
                    <a:pt x="177" y="2"/>
                    <a:pt x="176" y="2"/>
                    <a:pt x="176" y="3"/>
                  </a:cubicBezTo>
                  <a:cubicBezTo>
                    <a:pt x="176" y="3"/>
                    <a:pt x="176" y="3"/>
                    <a:pt x="176" y="3"/>
                  </a:cubicBezTo>
                  <a:cubicBezTo>
                    <a:pt x="176" y="4"/>
                    <a:pt x="176" y="4"/>
                    <a:pt x="176" y="4"/>
                  </a:cubicBezTo>
                  <a:cubicBezTo>
                    <a:pt x="176" y="4"/>
                    <a:pt x="175" y="4"/>
                    <a:pt x="175" y="4"/>
                  </a:cubicBezTo>
                  <a:cubicBezTo>
                    <a:pt x="174" y="4"/>
                    <a:pt x="174" y="4"/>
                    <a:pt x="174" y="4"/>
                  </a:cubicBezTo>
                  <a:cubicBezTo>
                    <a:pt x="173" y="4"/>
                    <a:pt x="173" y="4"/>
                    <a:pt x="172" y="4"/>
                  </a:cubicBezTo>
                  <a:cubicBezTo>
                    <a:pt x="171" y="4"/>
                    <a:pt x="171" y="4"/>
                    <a:pt x="171" y="5"/>
                  </a:cubicBezTo>
                  <a:cubicBezTo>
                    <a:pt x="171" y="6"/>
                    <a:pt x="170" y="6"/>
                    <a:pt x="169" y="6"/>
                  </a:cubicBezTo>
                  <a:cubicBezTo>
                    <a:pt x="168" y="6"/>
                    <a:pt x="168" y="6"/>
                    <a:pt x="167" y="6"/>
                  </a:cubicBezTo>
                  <a:cubicBezTo>
                    <a:pt x="166" y="5"/>
                    <a:pt x="164" y="4"/>
                    <a:pt x="163" y="4"/>
                  </a:cubicBezTo>
                  <a:cubicBezTo>
                    <a:pt x="162" y="4"/>
                    <a:pt x="162" y="5"/>
                    <a:pt x="162" y="5"/>
                  </a:cubicBezTo>
                  <a:cubicBezTo>
                    <a:pt x="162" y="5"/>
                    <a:pt x="162" y="5"/>
                    <a:pt x="162" y="5"/>
                  </a:cubicBezTo>
                  <a:cubicBezTo>
                    <a:pt x="162" y="5"/>
                    <a:pt x="163" y="5"/>
                    <a:pt x="163" y="5"/>
                  </a:cubicBezTo>
                  <a:cubicBezTo>
                    <a:pt x="163" y="6"/>
                    <a:pt x="162" y="6"/>
                    <a:pt x="161" y="6"/>
                  </a:cubicBezTo>
                  <a:cubicBezTo>
                    <a:pt x="160" y="6"/>
                    <a:pt x="159" y="6"/>
                    <a:pt x="159" y="6"/>
                  </a:cubicBezTo>
                  <a:cubicBezTo>
                    <a:pt x="159" y="6"/>
                    <a:pt x="159" y="6"/>
                    <a:pt x="160" y="6"/>
                  </a:cubicBezTo>
                  <a:cubicBezTo>
                    <a:pt x="160" y="7"/>
                    <a:pt x="160" y="7"/>
                    <a:pt x="160" y="7"/>
                  </a:cubicBezTo>
                  <a:cubicBezTo>
                    <a:pt x="160" y="8"/>
                    <a:pt x="158" y="9"/>
                    <a:pt x="158" y="8"/>
                  </a:cubicBezTo>
                  <a:cubicBezTo>
                    <a:pt x="157" y="8"/>
                    <a:pt x="157" y="8"/>
                    <a:pt x="157" y="8"/>
                  </a:cubicBezTo>
                  <a:cubicBezTo>
                    <a:pt x="157" y="8"/>
                    <a:pt x="156" y="7"/>
                    <a:pt x="155" y="7"/>
                  </a:cubicBezTo>
                  <a:cubicBezTo>
                    <a:pt x="154" y="7"/>
                    <a:pt x="153" y="7"/>
                    <a:pt x="153" y="8"/>
                  </a:cubicBezTo>
                  <a:cubicBezTo>
                    <a:pt x="153" y="8"/>
                    <a:pt x="152" y="8"/>
                    <a:pt x="152" y="9"/>
                  </a:cubicBezTo>
                  <a:cubicBezTo>
                    <a:pt x="152" y="9"/>
                    <a:pt x="151" y="10"/>
                    <a:pt x="151" y="10"/>
                  </a:cubicBezTo>
                  <a:cubicBezTo>
                    <a:pt x="151" y="10"/>
                    <a:pt x="151" y="9"/>
                    <a:pt x="151" y="9"/>
                  </a:cubicBezTo>
                  <a:cubicBezTo>
                    <a:pt x="150" y="9"/>
                    <a:pt x="150" y="9"/>
                    <a:pt x="149" y="9"/>
                  </a:cubicBezTo>
                  <a:cubicBezTo>
                    <a:pt x="148" y="9"/>
                    <a:pt x="146" y="9"/>
                    <a:pt x="145" y="10"/>
                  </a:cubicBezTo>
                  <a:cubicBezTo>
                    <a:pt x="144" y="10"/>
                    <a:pt x="144" y="10"/>
                    <a:pt x="144" y="10"/>
                  </a:cubicBezTo>
                  <a:cubicBezTo>
                    <a:pt x="144" y="11"/>
                    <a:pt x="144" y="11"/>
                    <a:pt x="145" y="11"/>
                  </a:cubicBezTo>
                  <a:cubicBezTo>
                    <a:pt x="145" y="11"/>
                    <a:pt x="146" y="11"/>
                    <a:pt x="147" y="10"/>
                  </a:cubicBezTo>
                  <a:cubicBezTo>
                    <a:pt x="147" y="10"/>
                    <a:pt x="148" y="10"/>
                    <a:pt x="148" y="10"/>
                  </a:cubicBezTo>
                  <a:cubicBezTo>
                    <a:pt x="149" y="10"/>
                    <a:pt x="149" y="10"/>
                    <a:pt x="149" y="10"/>
                  </a:cubicBezTo>
                  <a:cubicBezTo>
                    <a:pt x="149" y="10"/>
                    <a:pt x="149" y="10"/>
                    <a:pt x="148" y="11"/>
                  </a:cubicBezTo>
                  <a:cubicBezTo>
                    <a:pt x="148" y="11"/>
                    <a:pt x="148" y="11"/>
                    <a:pt x="148" y="11"/>
                  </a:cubicBezTo>
                  <a:cubicBezTo>
                    <a:pt x="148" y="12"/>
                    <a:pt x="148" y="12"/>
                    <a:pt x="149" y="12"/>
                  </a:cubicBezTo>
                  <a:cubicBezTo>
                    <a:pt x="149" y="12"/>
                    <a:pt x="149" y="12"/>
                    <a:pt x="150" y="12"/>
                  </a:cubicBezTo>
                  <a:cubicBezTo>
                    <a:pt x="150" y="12"/>
                    <a:pt x="150" y="12"/>
                    <a:pt x="150" y="12"/>
                  </a:cubicBezTo>
                  <a:cubicBezTo>
                    <a:pt x="150" y="12"/>
                    <a:pt x="150" y="12"/>
                    <a:pt x="150" y="12"/>
                  </a:cubicBezTo>
                  <a:cubicBezTo>
                    <a:pt x="151" y="12"/>
                    <a:pt x="150" y="12"/>
                    <a:pt x="150" y="12"/>
                  </a:cubicBezTo>
                  <a:cubicBezTo>
                    <a:pt x="150" y="13"/>
                    <a:pt x="149" y="13"/>
                    <a:pt x="149" y="14"/>
                  </a:cubicBezTo>
                  <a:cubicBezTo>
                    <a:pt x="149" y="14"/>
                    <a:pt x="149" y="14"/>
                    <a:pt x="150" y="15"/>
                  </a:cubicBezTo>
                  <a:cubicBezTo>
                    <a:pt x="151" y="15"/>
                    <a:pt x="151" y="15"/>
                    <a:pt x="151" y="16"/>
                  </a:cubicBezTo>
                  <a:cubicBezTo>
                    <a:pt x="152" y="16"/>
                    <a:pt x="153" y="17"/>
                    <a:pt x="155" y="17"/>
                  </a:cubicBezTo>
                  <a:cubicBezTo>
                    <a:pt x="157" y="17"/>
                    <a:pt x="158" y="16"/>
                    <a:pt x="159" y="16"/>
                  </a:cubicBezTo>
                  <a:cubicBezTo>
                    <a:pt x="159" y="15"/>
                    <a:pt x="160" y="15"/>
                    <a:pt x="160" y="15"/>
                  </a:cubicBezTo>
                  <a:cubicBezTo>
                    <a:pt x="160" y="16"/>
                    <a:pt x="160" y="16"/>
                    <a:pt x="160" y="17"/>
                  </a:cubicBezTo>
                  <a:cubicBezTo>
                    <a:pt x="160" y="17"/>
                    <a:pt x="160" y="17"/>
                    <a:pt x="160" y="17"/>
                  </a:cubicBezTo>
                  <a:cubicBezTo>
                    <a:pt x="160" y="17"/>
                    <a:pt x="160" y="17"/>
                    <a:pt x="160" y="17"/>
                  </a:cubicBezTo>
                  <a:cubicBezTo>
                    <a:pt x="160" y="18"/>
                    <a:pt x="163" y="18"/>
                    <a:pt x="165" y="18"/>
                  </a:cubicBezTo>
                  <a:cubicBezTo>
                    <a:pt x="167" y="18"/>
                    <a:pt x="168" y="18"/>
                    <a:pt x="168" y="18"/>
                  </a:cubicBezTo>
                  <a:cubicBezTo>
                    <a:pt x="168" y="17"/>
                    <a:pt x="168" y="17"/>
                    <a:pt x="169" y="17"/>
                  </a:cubicBezTo>
                  <a:cubicBezTo>
                    <a:pt x="169" y="17"/>
                    <a:pt x="170" y="17"/>
                    <a:pt x="170" y="17"/>
                  </a:cubicBezTo>
                  <a:cubicBezTo>
                    <a:pt x="171" y="17"/>
                    <a:pt x="171" y="17"/>
                    <a:pt x="171" y="17"/>
                  </a:cubicBezTo>
                  <a:cubicBezTo>
                    <a:pt x="171" y="17"/>
                    <a:pt x="171" y="17"/>
                    <a:pt x="172" y="17"/>
                  </a:cubicBezTo>
                  <a:cubicBezTo>
                    <a:pt x="174" y="17"/>
                    <a:pt x="180" y="16"/>
                    <a:pt x="180" y="15"/>
                  </a:cubicBezTo>
                  <a:cubicBezTo>
                    <a:pt x="180" y="14"/>
                    <a:pt x="181" y="14"/>
                    <a:pt x="181" y="14"/>
                  </a:cubicBezTo>
                  <a:cubicBezTo>
                    <a:pt x="181" y="14"/>
                    <a:pt x="181" y="14"/>
                    <a:pt x="181" y="15"/>
                  </a:cubicBezTo>
                  <a:cubicBezTo>
                    <a:pt x="182" y="15"/>
                    <a:pt x="182" y="16"/>
                    <a:pt x="180" y="17"/>
                  </a:cubicBezTo>
                  <a:cubicBezTo>
                    <a:pt x="179" y="18"/>
                    <a:pt x="176" y="19"/>
                    <a:pt x="174" y="19"/>
                  </a:cubicBezTo>
                  <a:cubicBezTo>
                    <a:pt x="173" y="19"/>
                    <a:pt x="172" y="19"/>
                    <a:pt x="171" y="19"/>
                  </a:cubicBezTo>
                  <a:cubicBezTo>
                    <a:pt x="170" y="19"/>
                    <a:pt x="170" y="20"/>
                    <a:pt x="170" y="20"/>
                  </a:cubicBezTo>
                  <a:cubicBezTo>
                    <a:pt x="170" y="20"/>
                    <a:pt x="171" y="21"/>
                    <a:pt x="172" y="22"/>
                  </a:cubicBezTo>
                  <a:cubicBezTo>
                    <a:pt x="173" y="22"/>
                    <a:pt x="174" y="22"/>
                    <a:pt x="174" y="23"/>
                  </a:cubicBezTo>
                  <a:cubicBezTo>
                    <a:pt x="175" y="23"/>
                    <a:pt x="175" y="24"/>
                    <a:pt x="175" y="24"/>
                  </a:cubicBezTo>
                  <a:cubicBezTo>
                    <a:pt x="175" y="24"/>
                    <a:pt x="175" y="24"/>
                    <a:pt x="174" y="24"/>
                  </a:cubicBezTo>
                  <a:cubicBezTo>
                    <a:pt x="173" y="24"/>
                    <a:pt x="171" y="23"/>
                    <a:pt x="169" y="22"/>
                  </a:cubicBezTo>
                  <a:cubicBezTo>
                    <a:pt x="168" y="20"/>
                    <a:pt x="165" y="20"/>
                    <a:pt x="162" y="20"/>
                  </a:cubicBezTo>
                  <a:cubicBezTo>
                    <a:pt x="161" y="20"/>
                    <a:pt x="161" y="20"/>
                    <a:pt x="160" y="20"/>
                  </a:cubicBezTo>
                  <a:cubicBezTo>
                    <a:pt x="159" y="20"/>
                    <a:pt x="159" y="21"/>
                    <a:pt x="159" y="22"/>
                  </a:cubicBezTo>
                  <a:cubicBezTo>
                    <a:pt x="159" y="23"/>
                    <a:pt x="160" y="24"/>
                    <a:pt x="160" y="24"/>
                  </a:cubicBezTo>
                  <a:cubicBezTo>
                    <a:pt x="162" y="24"/>
                    <a:pt x="164" y="24"/>
                    <a:pt x="166" y="28"/>
                  </a:cubicBezTo>
                  <a:cubicBezTo>
                    <a:pt x="167" y="29"/>
                    <a:pt x="169" y="30"/>
                    <a:pt x="170" y="30"/>
                  </a:cubicBezTo>
                  <a:cubicBezTo>
                    <a:pt x="171" y="30"/>
                    <a:pt x="172" y="30"/>
                    <a:pt x="172" y="31"/>
                  </a:cubicBezTo>
                  <a:cubicBezTo>
                    <a:pt x="172" y="31"/>
                    <a:pt x="172" y="32"/>
                    <a:pt x="171" y="32"/>
                  </a:cubicBezTo>
                  <a:cubicBezTo>
                    <a:pt x="170" y="32"/>
                    <a:pt x="169" y="31"/>
                    <a:pt x="167" y="31"/>
                  </a:cubicBezTo>
                  <a:cubicBezTo>
                    <a:pt x="166" y="30"/>
                    <a:pt x="165" y="30"/>
                    <a:pt x="164" y="30"/>
                  </a:cubicBezTo>
                  <a:cubicBezTo>
                    <a:pt x="163" y="30"/>
                    <a:pt x="163" y="30"/>
                    <a:pt x="163" y="30"/>
                  </a:cubicBezTo>
                  <a:cubicBezTo>
                    <a:pt x="160" y="30"/>
                    <a:pt x="156" y="31"/>
                    <a:pt x="156" y="33"/>
                  </a:cubicBezTo>
                  <a:cubicBezTo>
                    <a:pt x="156" y="33"/>
                    <a:pt x="156" y="33"/>
                    <a:pt x="157" y="34"/>
                  </a:cubicBezTo>
                  <a:cubicBezTo>
                    <a:pt x="157" y="34"/>
                    <a:pt x="158" y="34"/>
                    <a:pt x="158" y="34"/>
                  </a:cubicBezTo>
                  <a:cubicBezTo>
                    <a:pt x="160" y="34"/>
                    <a:pt x="162" y="34"/>
                    <a:pt x="163" y="33"/>
                  </a:cubicBezTo>
                  <a:cubicBezTo>
                    <a:pt x="164" y="32"/>
                    <a:pt x="164" y="32"/>
                    <a:pt x="164" y="32"/>
                  </a:cubicBezTo>
                  <a:cubicBezTo>
                    <a:pt x="165" y="32"/>
                    <a:pt x="165" y="32"/>
                    <a:pt x="165" y="32"/>
                  </a:cubicBezTo>
                  <a:cubicBezTo>
                    <a:pt x="165" y="33"/>
                    <a:pt x="164" y="34"/>
                    <a:pt x="163" y="35"/>
                  </a:cubicBezTo>
                  <a:cubicBezTo>
                    <a:pt x="162" y="35"/>
                    <a:pt x="162" y="35"/>
                    <a:pt x="162" y="35"/>
                  </a:cubicBezTo>
                  <a:cubicBezTo>
                    <a:pt x="162" y="36"/>
                    <a:pt x="163" y="36"/>
                    <a:pt x="164" y="37"/>
                  </a:cubicBezTo>
                  <a:cubicBezTo>
                    <a:pt x="165" y="37"/>
                    <a:pt x="166" y="38"/>
                    <a:pt x="166" y="39"/>
                  </a:cubicBezTo>
                  <a:cubicBezTo>
                    <a:pt x="166" y="39"/>
                    <a:pt x="165" y="40"/>
                    <a:pt x="164" y="40"/>
                  </a:cubicBezTo>
                  <a:cubicBezTo>
                    <a:pt x="163" y="40"/>
                    <a:pt x="162" y="39"/>
                    <a:pt x="162" y="38"/>
                  </a:cubicBezTo>
                  <a:cubicBezTo>
                    <a:pt x="161" y="37"/>
                    <a:pt x="160" y="36"/>
                    <a:pt x="158" y="36"/>
                  </a:cubicBezTo>
                  <a:cubicBezTo>
                    <a:pt x="157" y="36"/>
                    <a:pt x="157" y="36"/>
                    <a:pt x="157" y="36"/>
                  </a:cubicBezTo>
                  <a:cubicBezTo>
                    <a:pt x="156" y="36"/>
                    <a:pt x="155" y="36"/>
                    <a:pt x="155" y="37"/>
                  </a:cubicBezTo>
                  <a:cubicBezTo>
                    <a:pt x="155" y="38"/>
                    <a:pt x="155" y="38"/>
                    <a:pt x="157" y="38"/>
                  </a:cubicBezTo>
                  <a:cubicBezTo>
                    <a:pt x="158" y="39"/>
                    <a:pt x="158" y="39"/>
                    <a:pt x="158" y="40"/>
                  </a:cubicBezTo>
                  <a:cubicBezTo>
                    <a:pt x="158" y="40"/>
                    <a:pt x="158" y="41"/>
                    <a:pt x="156" y="41"/>
                  </a:cubicBezTo>
                  <a:cubicBezTo>
                    <a:pt x="154" y="41"/>
                    <a:pt x="151" y="42"/>
                    <a:pt x="150" y="43"/>
                  </a:cubicBezTo>
                  <a:cubicBezTo>
                    <a:pt x="150" y="43"/>
                    <a:pt x="150" y="43"/>
                    <a:pt x="151" y="43"/>
                  </a:cubicBezTo>
                  <a:cubicBezTo>
                    <a:pt x="151" y="44"/>
                    <a:pt x="153" y="44"/>
                    <a:pt x="154" y="44"/>
                  </a:cubicBezTo>
                  <a:cubicBezTo>
                    <a:pt x="155" y="44"/>
                    <a:pt x="155" y="44"/>
                    <a:pt x="156" y="44"/>
                  </a:cubicBezTo>
                  <a:cubicBezTo>
                    <a:pt x="157" y="44"/>
                    <a:pt x="157" y="44"/>
                    <a:pt x="158" y="44"/>
                  </a:cubicBezTo>
                  <a:cubicBezTo>
                    <a:pt x="159" y="44"/>
                    <a:pt x="160" y="44"/>
                    <a:pt x="160" y="44"/>
                  </a:cubicBezTo>
                  <a:cubicBezTo>
                    <a:pt x="161" y="45"/>
                    <a:pt x="162" y="45"/>
                    <a:pt x="163" y="45"/>
                  </a:cubicBezTo>
                  <a:cubicBezTo>
                    <a:pt x="164" y="45"/>
                    <a:pt x="165" y="45"/>
                    <a:pt x="165" y="45"/>
                  </a:cubicBezTo>
                  <a:cubicBezTo>
                    <a:pt x="165" y="44"/>
                    <a:pt x="167" y="44"/>
                    <a:pt x="168" y="44"/>
                  </a:cubicBezTo>
                  <a:moveTo>
                    <a:pt x="59" y="46"/>
                  </a:moveTo>
                  <a:cubicBezTo>
                    <a:pt x="59" y="46"/>
                    <a:pt x="60" y="46"/>
                    <a:pt x="60" y="47"/>
                  </a:cubicBezTo>
                  <a:cubicBezTo>
                    <a:pt x="60" y="47"/>
                    <a:pt x="60" y="48"/>
                    <a:pt x="61" y="48"/>
                  </a:cubicBezTo>
                  <a:cubicBezTo>
                    <a:pt x="62" y="48"/>
                    <a:pt x="62" y="48"/>
                    <a:pt x="62" y="47"/>
                  </a:cubicBezTo>
                  <a:cubicBezTo>
                    <a:pt x="62" y="47"/>
                    <a:pt x="63" y="46"/>
                    <a:pt x="63" y="46"/>
                  </a:cubicBezTo>
                  <a:cubicBezTo>
                    <a:pt x="63" y="46"/>
                    <a:pt x="63" y="46"/>
                    <a:pt x="64" y="46"/>
                  </a:cubicBezTo>
                  <a:cubicBezTo>
                    <a:pt x="64" y="46"/>
                    <a:pt x="64" y="47"/>
                    <a:pt x="64" y="47"/>
                  </a:cubicBezTo>
                  <a:cubicBezTo>
                    <a:pt x="65" y="47"/>
                    <a:pt x="65" y="46"/>
                    <a:pt x="65" y="45"/>
                  </a:cubicBezTo>
                  <a:cubicBezTo>
                    <a:pt x="65" y="45"/>
                    <a:pt x="65" y="45"/>
                    <a:pt x="65" y="44"/>
                  </a:cubicBezTo>
                  <a:cubicBezTo>
                    <a:pt x="66" y="44"/>
                    <a:pt x="66" y="42"/>
                    <a:pt x="67" y="42"/>
                  </a:cubicBezTo>
                  <a:cubicBezTo>
                    <a:pt x="67" y="42"/>
                    <a:pt x="68" y="42"/>
                    <a:pt x="68" y="42"/>
                  </a:cubicBezTo>
                  <a:cubicBezTo>
                    <a:pt x="68" y="43"/>
                    <a:pt x="68" y="43"/>
                    <a:pt x="68" y="43"/>
                  </a:cubicBezTo>
                  <a:cubicBezTo>
                    <a:pt x="68" y="44"/>
                    <a:pt x="68" y="44"/>
                    <a:pt x="68" y="45"/>
                  </a:cubicBezTo>
                  <a:cubicBezTo>
                    <a:pt x="68" y="45"/>
                    <a:pt x="69" y="46"/>
                    <a:pt x="69" y="46"/>
                  </a:cubicBezTo>
                  <a:cubicBezTo>
                    <a:pt x="70" y="46"/>
                    <a:pt x="71" y="45"/>
                    <a:pt x="71" y="44"/>
                  </a:cubicBezTo>
                  <a:cubicBezTo>
                    <a:pt x="71" y="44"/>
                    <a:pt x="71" y="44"/>
                    <a:pt x="72" y="44"/>
                  </a:cubicBezTo>
                  <a:cubicBezTo>
                    <a:pt x="72" y="44"/>
                    <a:pt x="73" y="44"/>
                    <a:pt x="73" y="43"/>
                  </a:cubicBezTo>
                  <a:cubicBezTo>
                    <a:pt x="73" y="43"/>
                    <a:pt x="73" y="43"/>
                    <a:pt x="73" y="43"/>
                  </a:cubicBezTo>
                  <a:cubicBezTo>
                    <a:pt x="73" y="43"/>
                    <a:pt x="73" y="42"/>
                    <a:pt x="73" y="42"/>
                  </a:cubicBezTo>
                  <a:cubicBezTo>
                    <a:pt x="73" y="42"/>
                    <a:pt x="73" y="42"/>
                    <a:pt x="73" y="41"/>
                  </a:cubicBezTo>
                  <a:cubicBezTo>
                    <a:pt x="73" y="41"/>
                    <a:pt x="73" y="41"/>
                    <a:pt x="73" y="40"/>
                  </a:cubicBezTo>
                  <a:cubicBezTo>
                    <a:pt x="73" y="40"/>
                    <a:pt x="73" y="40"/>
                    <a:pt x="74" y="40"/>
                  </a:cubicBezTo>
                  <a:cubicBezTo>
                    <a:pt x="74" y="40"/>
                    <a:pt x="75" y="40"/>
                    <a:pt x="75" y="39"/>
                  </a:cubicBezTo>
                  <a:cubicBezTo>
                    <a:pt x="75" y="39"/>
                    <a:pt x="75" y="39"/>
                    <a:pt x="75" y="39"/>
                  </a:cubicBezTo>
                  <a:cubicBezTo>
                    <a:pt x="75" y="39"/>
                    <a:pt x="75" y="39"/>
                    <a:pt x="75" y="39"/>
                  </a:cubicBezTo>
                  <a:cubicBezTo>
                    <a:pt x="74" y="39"/>
                    <a:pt x="73" y="39"/>
                    <a:pt x="72" y="38"/>
                  </a:cubicBezTo>
                  <a:cubicBezTo>
                    <a:pt x="72" y="38"/>
                    <a:pt x="72" y="38"/>
                    <a:pt x="72" y="38"/>
                  </a:cubicBezTo>
                  <a:cubicBezTo>
                    <a:pt x="71" y="38"/>
                    <a:pt x="71" y="39"/>
                    <a:pt x="71" y="39"/>
                  </a:cubicBezTo>
                  <a:cubicBezTo>
                    <a:pt x="71" y="39"/>
                    <a:pt x="71" y="40"/>
                    <a:pt x="70" y="40"/>
                  </a:cubicBezTo>
                  <a:cubicBezTo>
                    <a:pt x="69" y="40"/>
                    <a:pt x="68" y="39"/>
                    <a:pt x="67" y="39"/>
                  </a:cubicBezTo>
                  <a:cubicBezTo>
                    <a:pt x="66" y="39"/>
                    <a:pt x="65" y="40"/>
                    <a:pt x="64" y="40"/>
                  </a:cubicBezTo>
                  <a:cubicBezTo>
                    <a:pt x="63" y="41"/>
                    <a:pt x="62" y="41"/>
                    <a:pt x="62" y="42"/>
                  </a:cubicBezTo>
                  <a:cubicBezTo>
                    <a:pt x="61" y="42"/>
                    <a:pt x="60" y="43"/>
                    <a:pt x="60" y="43"/>
                  </a:cubicBezTo>
                  <a:cubicBezTo>
                    <a:pt x="59" y="44"/>
                    <a:pt x="59" y="44"/>
                    <a:pt x="58" y="44"/>
                  </a:cubicBezTo>
                  <a:cubicBezTo>
                    <a:pt x="58" y="44"/>
                    <a:pt x="58" y="44"/>
                    <a:pt x="57" y="44"/>
                  </a:cubicBezTo>
                  <a:cubicBezTo>
                    <a:pt x="56" y="44"/>
                    <a:pt x="54" y="46"/>
                    <a:pt x="54" y="46"/>
                  </a:cubicBezTo>
                  <a:cubicBezTo>
                    <a:pt x="54" y="46"/>
                    <a:pt x="54" y="46"/>
                    <a:pt x="54" y="46"/>
                  </a:cubicBezTo>
                  <a:cubicBezTo>
                    <a:pt x="54" y="46"/>
                    <a:pt x="54" y="47"/>
                    <a:pt x="54" y="47"/>
                  </a:cubicBezTo>
                  <a:cubicBezTo>
                    <a:pt x="54" y="48"/>
                    <a:pt x="54" y="48"/>
                    <a:pt x="54" y="48"/>
                  </a:cubicBezTo>
                  <a:cubicBezTo>
                    <a:pt x="54" y="48"/>
                    <a:pt x="54" y="48"/>
                    <a:pt x="55" y="48"/>
                  </a:cubicBezTo>
                  <a:cubicBezTo>
                    <a:pt x="56" y="47"/>
                    <a:pt x="56" y="47"/>
                    <a:pt x="57" y="47"/>
                  </a:cubicBezTo>
                  <a:cubicBezTo>
                    <a:pt x="57" y="48"/>
                    <a:pt x="57" y="48"/>
                    <a:pt x="57" y="48"/>
                  </a:cubicBezTo>
                  <a:cubicBezTo>
                    <a:pt x="58" y="48"/>
                    <a:pt x="58" y="47"/>
                    <a:pt x="58" y="47"/>
                  </a:cubicBezTo>
                  <a:cubicBezTo>
                    <a:pt x="59" y="46"/>
                    <a:pt x="59" y="46"/>
                    <a:pt x="59" y="46"/>
                  </a:cubicBezTo>
                  <a:cubicBezTo>
                    <a:pt x="59" y="46"/>
                    <a:pt x="59" y="46"/>
                    <a:pt x="59" y="46"/>
                  </a:cubicBezTo>
                  <a:moveTo>
                    <a:pt x="64" y="50"/>
                  </a:moveTo>
                  <a:cubicBezTo>
                    <a:pt x="64" y="50"/>
                    <a:pt x="65" y="50"/>
                    <a:pt x="65" y="50"/>
                  </a:cubicBezTo>
                  <a:cubicBezTo>
                    <a:pt x="66" y="50"/>
                    <a:pt x="67" y="49"/>
                    <a:pt x="68" y="48"/>
                  </a:cubicBezTo>
                  <a:cubicBezTo>
                    <a:pt x="68" y="48"/>
                    <a:pt x="69" y="47"/>
                    <a:pt x="69" y="47"/>
                  </a:cubicBezTo>
                  <a:cubicBezTo>
                    <a:pt x="69" y="47"/>
                    <a:pt x="69" y="47"/>
                    <a:pt x="69" y="47"/>
                  </a:cubicBezTo>
                  <a:cubicBezTo>
                    <a:pt x="68" y="47"/>
                    <a:pt x="64" y="49"/>
                    <a:pt x="64" y="50"/>
                  </a:cubicBezTo>
                  <a:moveTo>
                    <a:pt x="108" y="51"/>
                  </a:moveTo>
                  <a:cubicBezTo>
                    <a:pt x="107" y="51"/>
                    <a:pt x="107" y="51"/>
                    <a:pt x="107" y="51"/>
                  </a:cubicBezTo>
                  <a:cubicBezTo>
                    <a:pt x="107" y="52"/>
                    <a:pt x="107" y="52"/>
                    <a:pt x="107" y="52"/>
                  </a:cubicBezTo>
                  <a:cubicBezTo>
                    <a:pt x="107" y="53"/>
                    <a:pt x="108" y="53"/>
                    <a:pt x="108" y="53"/>
                  </a:cubicBezTo>
                  <a:cubicBezTo>
                    <a:pt x="109" y="53"/>
                    <a:pt x="109" y="53"/>
                    <a:pt x="109" y="52"/>
                  </a:cubicBezTo>
                  <a:cubicBezTo>
                    <a:pt x="110" y="52"/>
                    <a:pt x="109" y="52"/>
                    <a:pt x="109" y="52"/>
                  </a:cubicBezTo>
                  <a:cubicBezTo>
                    <a:pt x="109" y="51"/>
                    <a:pt x="108" y="51"/>
                    <a:pt x="108" y="51"/>
                  </a:cubicBezTo>
                  <a:moveTo>
                    <a:pt x="119" y="49"/>
                  </a:moveTo>
                  <a:cubicBezTo>
                    <a:pt x="119" y="49"/>
                    <a:pt x="120" y="49"/>
                    <a:pt x="120" y="49"/>
                  </a:cubicBezTo>
                  <a:cubicBezTo>
                    <a:pt x="120" y="49"/>
                    <a:pt x="120" y="49"/>
                    <a:pt x="120" y="50"/>
                  </a:cubicBezTo>
                  <a:cubicBezTo>
                    <a:pt x="121" y="50"/>
                    <a:pt x="120" y="50"/>
                    <a:pt x="120" y="51"/>
                  </a:cubicBezTo>
                  <a:cubicBezTo>
                    <a:pt x="119" y="52"/>
                    <a:pt x="119" y="52"/>
                    <a:pt x="119" y="53"/>
                  </a:cubicBezTo>
                  <a:cubicBezTo>
                    <a:pt x="120" y="53"/>
                    <a:pt x="120" y="53"/>
                    <a:pt x="121" y="53"/>
                  </a:cubicBezTo>
                  <a:cubicBezTo>
                    <a:pt x="122" y="53"/>
                    <a:pt x="123" y="53"/>
                    <a:pt x="123" y="53"/>
                  </a:cubicBezTo>
                  <a:cubicBezTo>
                    <a:pt x="124" y="53"/>
                    <a:pt x="125" y="53"/>
                    <a:pt x="125" y="53"/>
                  </a:cubicBezTo>
                  <a:cubicBezTo>
                    <a:pt x="126" y="53"/>
                    <a:pt x="127" y="53"/>
                    <a:pt x="127" y="52"/>
                  </a:cubicBezTo>
                  <a:cubicBezTo>
                    <a:pt x="127" y="52"/>
                    <a:pt x="127" y="51"/>
                    <a:pt x="128" y="51"/>
                  </a:cubicBezTo>
                  <a:cubicBezTo>
                    <a:pt x="128" y="51"/>
                    <a:pt x="128" y="50"/>
                    <a:pt x="128" y="50"/>
                  </a:cubicBezTo>
                  <a:cubicBezTo>
                    <a:pt x="128" y="50"/>
                    <a:pt x="128" y="50"/>
                    <a:pt x="128" y="50"/>
                  </a:cubicBezTo>
                  <a:cubicBezTo>
                    <a:pt x="127" y="50"/>
                    <a:pt x="127" y="49"/>
                    <a:pt x="127" y="48"/>
                  </a:cubicBezTo>
                  <a:cubicBezTo>
                    <a:pt x="128" y="47"/>
                    <a:pt x="127" y="46"/>
                    <a:pt x="127" y="46"/>
                  </a:cubicBezTo>
                  <a:cubicBezTo>
                    <a:pt x="126" y="44"/>
                    <a:pt x="125" y="43"/>
                    <a:pt x="124" y="43"/>
                  </a:cubicBezTo>
                  <a:cubicBezTo>
                    <a:pt x="124" y="43"/>
                    <a:pt x="124" y="43"/>
                    <a:pt x="124" y="44"/>
                  </a:cubicBezTo>
                  <a:cubicBezTo>
                    <a:pt x="124" y="44"/>
                    <a:pt x="124" y="44"/>
                    <a:pt x="123" y="44"/>
                  </a:cubicBezTo>
                  <a:cubicBezTo>
                    <a:pt x="123" y="44"/>
                    <a:pt x="121" y="44"/>
                    <a:pt x="120" y="43"/>
                  </a:cubicBezTo>
                  <a:cubicBezTo>
                    <a:pt x="119" y="43"/>
                    <a:pt x="119" y="43"/>
                    <a:pt x="119" y="43"/>
                  </a:cubicBezTo>
                  <a:cubicBezTo>
                    <a:pt x="118" y="42"/>
                    <a:pt x="118" y="42"/>
                    <a:pt x="118" y="42"/>
                  </a:cubicBezTo>
                  <a:cubicBezTo>
                    <a:pt x="118" y="42"/>
                    <a:pt x="118" y="42"/>
                    <a:pt x="118" y="42"/>
                  </a:cubicBezTo>
                  <a:cubicBezTo>
                    <a:pt x="117" y="43"/>
                    <a:pt x="118" y="44"/>
                    <a:pt x="120" y="46"/>
                  </a:cubicBezTo>
                  <a:cubicBezTo>
                    <a:pt x="120" y="46"/>
                    <a:pt x="120" y="46"/>
                    <a:pt x="120" y="47"/>
                  </a:cubicBezTo>
                  <a:cubicBezTo>
                    <a:pt x="120" y="47"/>
                    <a:pt x="120" y="47"/>
                    <a:pt x="120" y="47"/>
                  </a:cubicBezTo>
                  <a:cubicBezTo>
                    <a:pt x="119" y="47"/>
                    <a:pt x="118" y="46"/>
                    <a:pt x="116" y="45"/>
                  </a:cubicBezTo>
                  <a:cubicBezTo>
                    <a:pt x="116" y="45"/>
                    <a:pt x="115" y="44"/>
                    <a:pt x="115" y="44"/>
                  </a:cubicBezTo>
                  <a:cubicBezTo>
                    <a:pt x="115" y="44"/>
                    <a:pt x="115" y="45"/>
                    <a:pt x="115" y="45"/>
                  </a:cubicBezTo>
                  <a:cubicBezTo>
                    <a:pt x="114" y="45"/>
                    <a:pt x="115" y="46"/>
                    <a:pt x="115" y="47"/>
                  </a:cubicBezTo>
                  <a:cubicBezTo>
                    <a:pt x="116" y="47"/>
                    <a:pt x="116" y="48"/>
                    <a:pt x="116" y="48"/>
                  </a:cubicBezTo>
                  <a:cubicBezTo>
                    <a:pt x="116" y="48"/>
                    <a:pt x="115" y="48"/>
                    <a:pt x="115" y="48"/>
                  </a:cubicBezTo>
                  <a:cubicBezTo>
                    <a:pt x="115" y="48"/>
                    <a:pt x="114" y="48"/>
                    <a:pt x="113" y="47"/>
                  </a:cubicBezTo>
                  <a:cubicBezTo>
                    <a:pt x="113" y="47"/>
                    <a:pt x="113" y="46"/>
                    <a:pt x="112" y="46"/>
                  </a:cubicBezTo>
                  <a:cubicBezTo>
                    <a:pt x="111" y="44"/>
                    <a:pt x="110" y="43"/>
                    <a:pt x="109" y="43"/>
                  </a:cubicBezTo>
                  <a:cubicBezTo>
                    <a:pt x="108" y="43"/>
                    <a:pt x="108" y="43"/>
                    <a:pt x="107" y="43"/>
                  </a:cubicBezTo>
                  <a:cubicBezTo>
                    <a:pt x="107" y="44"/>
                    <a:pt x="108" y="45"/>
                    <a:pt x="108" y="46"/>
                  </a:cubicBezTo>
                  <a:cubicBezTo>
                    <a:pt x="109" y="47"/>
                    <a:pt x="110" y="48"/>
                    <a:pt x="112" y="49"/>
                  </a:cubicBezTo>
                  <a:cubicBezTo>
                    <a:pt x="112" y="49"/>
                    <a:pt x="112" y="49"/>
                    <a:pt x="113" y="49"/>
                  </a:cubicBezTo>
                  <a:cubicBezTo>
                    <a:pt x="113" y="50"/>
                    <a:pt x="114" y="50"/>
                    <a:pt x="115" y="50"/>
                  </a:cubicBezTo>
                  <a:cubicBezTo>
                    <a:pt x="116" y="50"/>
                    <a:pt x="116" y="50"/>
                    <a:pt x="117" y="49"/>
                  </a:cubicBezTo>
                  <a:cubicBezTo>
                    <a:pt x="118" y="49"/>
                    <a:pt x="119" y="49"/>
                    <a:pt x="119" y="49"/>
                  </a:cubicBezTo>
                  <a:moveTo>
                    <a:pt x="135" y="50"/>
                  </a:moveTo>
                  <a:cubicBezTo>
                    <a:pt x="133" y="50"/>
                    <a:pt x="130" y="52"/>
                    <a:pt x="130" y="53"/>
                  </a:cubicBezTo>
                  <a:cubicBezTo>
                    <a:pt x="130" y="53"/>
                    <a:pt x="130" y="53"/>
                    <a:pt x="130" y="53"/>
                  </a:cubicBezTo>
                  <a:cubicBezTo>
                    <a:pt x="131" y="54"/>
                    <a:pt x="136" y="55"/>
                    <a:pt x="139" y="55"/>
                  </a:cubicBezTo>
                  <a:cubicBezTo>
                    <a:pt x="139" y="55"/>
                    <a:pt x="139" y="55"/>
                    <a:pt x="140" y="55"/>
                  </a:cubicBezTo>
                  <a:cubicBezTo>
                    <a:pt x="140" y="54"/>
                    <a:pt x="139" y="52"/>
                    <a:pt x="137" y="51"/>
                  </a:cubicBezTo>
                  <a:cubicBezTo>
                    <a:pt x="137" y="50"/>
                    <a:pt x="136" y="50"/>
                    <a:pt x="135" y="50"/>
                  </a:cubicBezTo>
                  <a:moveTo>
                    <a:pt x="153" y="54"/>
                  </a:moveTo>
                  <a:cubicBezTo>
                    <a:pt x="153" y="54"/>
                    <a:pt x="153" y="54"/>
                    <a:pt x="153" y="54"/>
                  </a:cubicBezTo>
                  <a:cubicBezTo>
                    <a:pt x="154" y="56"/>
                    <a:pt x="157" y="56"/>
                    <a:pt x="163" y="56"/>
                  </a:cubicBezTo>
                  <a:cubicBezTo>
                    <a:pt x="163" y="56"/>
                    <a:pt x="163" y="56"/>
                    <a:pt x="163" y="56"/>
                  </a:cubicBezTo>
                  <a:cubicBezTo>
                    <a:pt x="167" y="56"/>
                    <a:pt x="168" y="55"/>
                    <a:pt x="168" y="55"/>
                  </a:cubicBezTo>
                  <a:cubicBezTo>
                    <a:pt x="168" y="54"/>
                    <a:pt x="169" y="54"/>
                    <a:pt x="169" y="54"/>
                  </a:cubicBezTo>
                  <a:cubicBezTo>
                    <a:pt x="170" y="55"/>
                    <a:pt x="172" y="55"/>
                    <a:pt x="174" y="55"/>
                  </a:cubicBezTo>
                  <a:cubicBezTo>
                    <a:pt x="175" y="55"/>
                    <a:pt x="176" y="55"/>
                    <a:pt x="177" y="55"/>
                  </a:cubicBezTo>
                  <a:cubicBezTo>
                    <a:pt x="179" y="55"/>
                    <a:pt x="180" y="52"/>
                    <a:pt x="180" y="51"/>
                  </a:cubicBezTo>
                  <a:cubicBezTo>
                    <a:pt x="179" y="50"/>
                    <a:pt x="174" y="49"/>
                    <a:pt x="168" y="49"/>
                  </a:cubicBezTo>
                  <a:cubicBezTo>
                    <a:pt x="166" y="49"/>
                    <a:pt x="164" y="49"/>
                    <a:pt x="163" y="50"/>
                  </a:cubicBezTo>
                  <a:cubicBezTo>
                    <a:pt x="163" y="50"/>
                    <a:pt x="162" y="50"/>
                    <a:pt x="161" y="50"/>
                  </a:cubicBezTo>
                  <a:cubicBezTo>
                    <a:pt x="160" y="50"/>
                    <a:pt x="159" y="50"/>
                    <a:pt x="159" y="50"/>
                  </a:cubicBezTo>
                  <a:cubicBezTo>
                    <a:pt x="158" y="50"/>
                    <a:pt x="157" y="50"/>
                    <a:pt x="157" y="50"/>
                  </a:cubicBezTo>
                  <a:cubicBezTo>
                    <a:pt x="156" y="50"/>
                    <a:pt x="156" y="50"/>
                    <a:pt x="155" y="50"/>
                  </a:cubicBezTo>
                  <a:cubicBezTo>
                    <a:pt x="155" y="50"/>
                    <a:pt x="154" y="50"/>
                    <a:pt x="154" y="50"/>
                  </a:cubicBezTo>
                  <a:cubicBezTo>
                    <a:pt x="154" y="50"/>
                    <a:pt x="153" y="50"/>
                    <a:pt x="153" y="50"/>
                  </a:cubicBezTo>
                  <a:cubicBezTo>
                    <a:pt x="153" y="49"/>
                    <a:pt x="152" y="49"/>
                    <a:pt x="150" y="49"/>
                  </a:cubicBezTo>
                  <a:cubicBezTo>
                    <a:pt x="149" y="49"/>
                    <a:pt x="149" y="48"/>
                    <a:pt x="149" y="48"/>
                  </a:cubicBezTo>
                  <a:cubicBezTo>
                    <a:pt x="149" y="48"/>
                    <a:pt x="149" y="47"/>
                    <a:pt x="150" y="46"/>
                  </a:cubicBezTo>
                  <a:cubicBezTo>
                    <a:pt x="151" y="46"/>
                    <a:pt x="151" y="46"/>
                    <a:pt x="151" y="46"/>
                  </a:cubicBezTo>
                  <a:cubicBezTo>
                    <a:pt x="151" y="46"/>
                    <a:pt x="151" y="46"/>
                    <a:pt x="151" y="46"/>
                  </a:cubicBezTo>
                  <a:cubicBezTo>
                    <a:pt x="151" y="45"/>
                    <a:pt x="147" y="44"/>
                    <a:pt x="144" y="44"/>
                  </a:cubicBezTo>
                  <a:cubicBezTo>
                    <a:pt x="144" y="44"/>
                    <a:pt x="144" y="44"/>
                    <a:pt x="143" y="44"/>
                  </a:cubicBezTo>
                  <a:cubicBezTo>
                    <a:pt x="143" y="44"/>
                    <a:pt x="143" y="44"/>
                    <a:pt x="142" y="44"/>
                  </a:cubicBezTo>
                  <a:cubicBezTo>
                    <a:pt x="141" y="44"/>
                    <a:pt x="140" y="43"/>
                    <a:pt x="139" y="43"/>
                  </a:cubicBezTo>
                  <a:cubicBezTo>
                    <a:pt x="138" y="42"/>
                    <a:pt x="138" y="42"/>
                    <a:pt x="137" y="42"/>
                  </a:cubicBezTo>
                  <a:cubicBezTo>
                    <a:pt x="136" y="41"/>
                    <a:pt x="135" y="41"/>
                    <a:pt x="133" y="41"/>
                  </a:cubicBezTo>
                  <a:cubicBezTo>
                    <a:pt x="132" y="41"/>
                    <a:pt x="130" y="42"/>
                    <a:pt x="130" y="42"/>
                  </a:cubicBezTo>
                  <a:cubicBezTo>
                    <a:pt x="130" y="42"/>
                    <a:pt x="130" y="42"/>
                    <a:pt x="130" y="43"/>
                  </a:cubicBezTo>
                  <a:cubicBezTo>
                    <a:pt x="131" y="44"/>
                    <a:pt x="136" y="46"/>
                    <a:pt x="138" y="46"/>
                  </a:cubicBezTo>
                  <a:cubicBezTo>
                    <a:pt x="139" y="46"/>
                    <a:pt x="139" y="45"/>
                    <a:pt x="139" y="45"/>
                  </a:cubicBezTo>
                  <a:cubicBezTo>
                    <a:pt x="139" y="45"/>
                    <a:pt x="139" y="45"/>
                    <a:pt x="140" y="45"/>
                  </a:cubicBezTo>
                  <a:cubicBezTo>
                    <a:pt x="140" y="45"/>
                    <a:pt x="142" y="46"/>
                    <a:pt x="143" y="48"/>
                  </a:cubicBezTo>
                  <a:cubicBezTo>
                    <a:pt x="143" y="48"/>
                    <a:pt x="143" y="48"/>
                    <a:pt x="143" y="48"/>
                  </a:cubicBezTo>
                  <a:cubicBezTo>
                    <a:pt x="144" y="49"/>
                    <a:pt x="144" y="50"/>
                    <a:pt x="143" y="50"/>
                  </a:cubicBezTo>
                  <a:cubicBezTo>
                    <a:pt x="143" y="51"/>
                    <a:pt x="143" y="52"/>
                    <a:pt x="143" y="53"/>
                  </a:cubicBezTo>
                  <a:cubicBezTo>
                    <a:pt x="144" y="54"/>
                    <a:pt x="144" y="54"/>
                    <a:pt x="145" y="54"/>
                  </a:cubicBezTo>
                  <a:cubicBezTo>
                    <a:pt x="145" y="54"/>
                    <a:pt x="145" y="54"/>
                    <a:pt x="145" y="54"/>
                  </a:cubicBezTo>
                  <a:cubicBezTo>
                    <a:pt x="145" y="54"/>
                    <a:pt x="145" y="54"/>
                    <a:pt x="145" y="54"/>
                  </a:cubicBezTo>
                  <a:cubicBezTo>
                    <a:pt x="146" y="54"/>
                    <a:pt x="146" y="54"/>
                    <a:pt x="147" y="54"/>
                  </a:cubicBezTo>
                  <a:cubicBezTo>
                    <a:pt x="148" y="55"/>
                    <a:pt x="149" y="56"/>
                    <a:pt x="150" y="56"/>
                  </a:cubicBezTo>
                  <a:cubicBezTo>
                    <a:pt x="150" y="56"/>
                    <a:pt x="151" y="55"/>
                    <a:pt x="151" y="55"/>
                  </a:cubicBezTo>
                  <a:cubicBezTo>
                    <a:pt x="151" y="55"/>
                    <a:pt x="152" y="55"/>
                    <a:pt x="152" y="55"/>
                  </a:cubicBezTo>
                  <a:cubicBezTo>
                    <a:pt x="152" y="54"/>
                    <a:pt x="153" y="54"/>
                    <a:pt x="153" y="54"/>
                  </a:cubicBezTo>
                  <a:moveTo>
                    <a:pt x="85" y="52"/>
                  </a:moveTo>
                  <a:cubicBezTo>
                    <a:pt x="86" y="52"/>
                    <a:pt x="87" y="52"/>
                    <a:pt x="87" y="52"/>
                  </a:cubicBezTo>
                  <a:cubicBezTo>
                    <a:pt x="87" y="53"/>
                    <a:pt x="83" y="54"/>
                    <a:pt x="81" y="54"/>
                  </a:cubicBezTo>
                  <a:cubicBezTo>
                    <a:pt x="79" y="55"/>
                    <a:pt x="79" y="55"/>
                    <a:pt x="78" y="55"/>
                  </a:cubicBezTo>
                  <a:cubicBezTo>
                    <a:pt x="78" y="56"/>
                    <a:pt x="79" y="56"/>
                    <a:pt x="81" y="57"/>
                  </a:cubicBezTo>
                  <a:cubicBezTo>
                    <a:pt x="81" y="57"/>
                    <a:pt x="81" y="57"/>
                    <a:pt x="82" y="57"/>
                  </a:cubicBezTo>
                  <a:cubicBezTo>
                    <a:pt x="85" y="57"/>
                    <a:pt x="90" y="55"/>
                    <a:pt x="91" y="54"/>
                  </a:cubicBezTo>
                  <a:cubicBezTo>
                    <a:pt x="91" y="53"/>
                    <a:pt x="92" y="53"/>
                    <a:pt x="92" y="53"/>
                  </a:cubicBezTo>
                  <a:cubicBezTo>
                    <a:pt x="92" y="53"/>
                    <a:pt x="93" y="53"/>
                    <a:pt x="93" y="53"/>
                  </a:cubicBezTo>
                  <a:cubicBezTo>
                    <a:pt x="94" y="54"/>
                    <a:pt x="95" y="54"/>
                    <a:pt x="95" y="53"/>
                  </a:cubicBezTo>
                  <a:cubicBezTo>
                    <a:pt x="95" y="53"/>
                    <a:pt x="96" y="53"/>
                    <a:pt x="97" y="53"/>
                  </a:cubicBezTo>
                  <a:cubicBezTo>
                    <a:pt x="97" y="53"/>
                    <a:pt x="98" y="53"/>
                    <a:pt x="98" y="53"/>
                  </a:cubicBezTo>
                  <a:cubicBezTo>
                    <a:pt x="99" y="53"/>
                    <a:pt x="100" y="53"/>
                    <a:pt x="100" y="53"/>
                  </a:cubicBezTo>
                  <a:cubicBezTo>
                    <a:pt x="101" y="53"/>
                    <a:pt x="101" y="53"/>
                    <a:pt x="102" y="53"/>
                  </a:cubicBezTo>
                  <a:cubicBezTo>
                    <a:pt x="103" y="53"/>
                    <a:pt x="104" y="51"/>
                    <a:pt x="104" y="50"/>
                  </a:cubicBezTo>
                  <a:cubicBezTo>
                    <a:pt x="104" y="49"/>
                    <a:pt x="104" y="48"/>
                    <a:pt x="103" y="47"/>
                  </a:cubicBezTo>
                  <a:cubicBezTo>
                    <a:pt x="102" y="47"/>
                    <a:pt x="102" y="47"/>
                    <a:pt x="102" y="47"/>
                  </a:cubicBezTo>
                  <a:cubicBezTo>
                    <a:pt x="101" y="47"/>
                    <a:pt x="101" y="47"/>
                    <a:pt x="101" y="48"/>
                  </a:cubicBezTo>
                  <a:cubicBezTo>
                    <a:pt x="101" y="48"/>
                    <a:pt x="100" y="48"/>
                    <a:pt x="100" y="48"/>
                  </a:cubicBezTo>
                  <a:cubicBezTo>
                    <a:pt x="98" y="49"/>
                    <a:pt x="98" y="48"/>
                    <a:pt x="97" y="47"/>
                  </a:cubicBezTo>
                  <a:cubicBezTo>
                    <a:pt x="97" y="46"/>
                    <a:pt x="96" y="46"/>
                    <a:pt x="96" y="46"/>
                  </a:cubicBezTo>
                  <a:cubicBezTo>
                    <a:pt x="96" y="45"/>
                    <a:pt x="95" y="44"/>
                    <a:pt x="95" y="44"/>
                  </a:cubicBezTo>
                  <a:cubicBezTo>
                    <a:pt x="95" y="43"/>
                    <a:pt x="95" y="43"/>
                    <a:pt x="94" y="43"/>
                  </a:cubicBezTo>
                  <a:cubicBezTo>
                    <a:pt x="93" y="43"/>
                    <a:pt x="90" y="45"/>
                    <a:pt x="90" y="45"/>
                  </a:cubicBezTo>
                  <a:cubicBezTo>
                    <a:pt x="90" y="45"/>
                    <a:pt x="91" y="46"/>
                    <a:pt x="91" y="46"/>
                  </a:cubicBezTo>
                  <a:cubicBezTo>
                    <a:pt x="92" y="46"/>
                    <a:pt x="92" y="46"/>
                    <a:pt x="93" y="46"/>
                  </a:cubicBezTo>
                  <a:cubicBezTo>
                    <a:pt x="93" y="47"/>
                    <a:pt x="92" y="48"/>
                    <a:pt x="91" y="48"/>
                  </a:cubicBezTo>
                  <a:cubicBezTo>
                    <a:pt x="91" y="48"/>
                    <a:pt x="91" y="48"/>
                    <a:pt x="91" y="48"/>
                  </a:cubicBezTo>
                  <a:cubicBezTo>
                    <a:pt x="91" y="48"/>
                    <a:pt x="92" y="48"/>
                    <a:pt x="92" y="49"/>
                  </a:cubicBezTo>
                  <a:cubicBezTo>
                    <a:pt x="93" y="49"/>
                    <a:pt x="94" y="49"/>
                    <a:pt x="94" y="50"/>
                  </a:cubicBezTo>
                  <a:cubicBezTo>
                    <a:pt x="94" y="50"/>
                    <a:pt x="94" y="50"/>
                    <a:pt x="94" y="50"/>
                  </a:cubicBezTo>
                  <a:cubicBezTo>
                    <a:pt x="93" y="50"/>
                    <a:pt x="93" y="50"/>
                    <a:pt x="92" y="50"/>
                  </a:cubicBezTo>
                  <a:cubicBezTo>
                    <a:pt x="90" y="50"/>
                    <a:pt x="87" y="50"/>
                    <a:pt x="87" y="49"/>
                  </a:cubicBezTo>
                  <a:cubicBezTo>
                    <a:pt x="86" y="48"/>
                    <a:pt x="83" y="46"/>
                    <a:pt x="81" y="46"/>
                  </a:cubicBezTo>
                  <a:cubicBezTo>
                    <a:pt x="80" y="46"/>
                    <a:pt x="80" y="46"/>
                    <a:pt x="80" y="46"/>
                  </a:cubicBezTo>
                  <a:cubicBezTo>
                    <a:pt x="80" y="46"/>
                    <a:pt x="80" y="46"/>
                    <a:pt x="79" y="46"/>
                  </a:cubicBezTo>
                  <a:cubicBezTo>
                    <a:pt x="79" y="46"/>
                    <a:pt x="78" y="45"/>
                    <a:pt x="78" y="45"/>
                  </a:cubicBezTo>
                  <a:cubicBezTo>
                    <a:pt x="78" y="45"/>
                    <a:pt x="78" y="44"/>
                    <a:pt x="77" y="44"/>
                  </a:cubicBezTo>
                  <a:cubicBezTo>
                    <a:pt x="76" y="44"/>
                    <a:pt x="76" y="44"/>
                    <a:pt x="75" y="45"/>
                  </a:cubicBezTo>
                  <a:cubicBezTo>
                    <a:pt x="75" y="45"/>
                    <a:pt x="75" y="46"/>
                    <a:pt x="74" y="46"/>
                  </a:cubicBezTo>
                  <a:cubicBezTo>
                    <a:pt x="73" y="46"/>
                    <a:pt x="73" y="46"/>
                    <a:pt x="73" y="47"/>
                  </a:cubicBezTo>
                  <a:cubicBezTo>
                    <a:pt x="73" y="47"/>
                    <a:pt x="73" y="47"/>
                    <a:pt x="74" y="47"/>
                  </a:cubicBezTo>
                  <a:cubicBezTo>
                    <a:pt x="75" y="47"/>
                    <a:pt x="76" y="48"/>
                    <a:pt x="76" y="48"/>
                  </a:cubicBezTo>
                  <a:cubicBezTo>
                    <a:pt x="76" y="48"/>
                    <a:pt x="76" y="48"/>
                    <a:pt x="75" y="48"/>
                  </a:cubicBezTo>
                  <a:cubicBezTo>
                    <a:pt x="74" y="48"/>
                    <a:pt x="74" y="48"/>
                    <a:pt x="74" y="48"/>
                  </a:cubicBezTo>
                  <a:cubicBezTo>
                    <a:pt x="72" y="48"/>
                    <a:pt x="71" y="49"/>
                    <a:pt x="71" y="50"/>
                  </a:cubicBezTo>
                  <a:cubicBezTo>
                    <a:pt x="71" y="50"/>
                    <a:pt x="71" y="50"/>
                    <a:pt x="71" y="50"/>
                  </a:cubicBezTo>
                  <a:cubicBezTo>
                    <a:pt x="71" y="50"/>
                    <a:pt x="71" y="50"/>
                    <a:pt x="71" y="50"/>
                  </a:cubicBezTo>
                  <a:cubicBezTo>
                    <a:pt x="71" y="50"/>
                    <a:pt x="71" y="50"/>
                    <a:pt x="72" y="50"/>
                  </a:cubicBezTo>
                  <a:cubicBezTo>
                    <a:pt x="73" y="50"/>
                    <a:pt x="74" y="50"/>
                    <a:pt x="74" y="50"/>
                  </a:cubicBezTo>
                  <a:cubicBezTo>
                    <a:pt x="75" y="50"/>
                    <a:pt x="75" y="50"/>
                    <a:pt x="75" y="50"/>
                  </a:cubicBezTo>
                  <a:cubicBezTo>
                    <a:pt x="75" y="50"/>
                    <a:pt x="75" y="50"/>
                    <a:pt x="75" y="50"/>
                  </a:cubicBezTo>
                  <a:cubicBezTo>
                    <a:pt x="74" y="50"/>
                    <a:pt x="73" y="51"/>
                    <a:pt x="72" y="51"/>
                  </a:cubicBezTo>
                  <a:cubicBezTo>
                    <a:pt x="71" y="51"/>
                    <a:pt x="70" y="51"/>
                    <a:pt x="70" y="52"/>
                  </a:cubicBezTo>
                  <a:cubicBezTo>
                    <a:pt x="70" y="52"/>
                    <a:pt x="70" y="52"/>
                    <a:pt x="70" y="52"/>
                  </a:cubicBezTo>
                  <a:cubicBezTo>
                    <a:pt x="70" y="52"/>
                    <a:pt x="70" y="52"/>
                    <a:pt x="71" y="52"/>
                  </a:cubicBezTo>
                  <a:cubicBezTo>
                    <a:pt x="72" y="52"/>
                    <a:pt x="72" y="52"/>
                    <a:pt x="73" y="53"/>
                  </a:cubicBezTo>
                  <a:cubicBezTo>
                    <a:pt x="74" y="53"/>
                    <a:pt x="75" y="53"/>
                    <a:pt x="75" y="53"/>
                  </a:cubicBezTo>
                  <a:cubicBezTo>
                    <a:pt x="76" y="53"/>
                    <a:pt x="76" y="53"/>
                    <a:pt x="77" y="52"/>
                  </a:cubicBezTo>
                  <a:cubicBezTo>
                    <a:pt x="78" y="52"/>
                    <a:pt x="79" y="50"/>
                    <a:pt x="79" y="50"/>
                  </a:cubicBezTo>
                  <a:cubicBezTo>
                    <a:pt x="80" y="50"/>
                    <a:pt x="80" y="50"/>
                    <a:pt x="80" y="51"/>
                  </a:cubicBezTo>
                  <a:cubicBezTo>
                    <a:pt x="80" y="51"/>
                    <a:pt x="80" y="51"/>
                    <a:pt x="80" y="52"/>
                  </a:cubicBezTo>
                  <a:cubicBezTo>
                    <a:pt x="80" y="52"/>
                    <a:pt x="80" y="52"/>
                    <a:pt x="80" y="52"/>
                  </a:cubicBezTo>
                  <a:cubicBezTo>
                    <a:pt x="80" y="52"/>
                    <a:pt x="81" y="52"/>
                    <a:pt x="82" y="52"/>
                  </a:cubicBezTo>
                  <a:cubicBezTo>
                    <a:pt x="83" y="52"/>
                    <a:pt x="84" y="52"/>
                    <a:pt x="85" y="52"/>
                  </a:cubicBezTo>
                  <a:cubicBezTo>
                    <a:pt x="85" y="52"/>
                    <a:pt x="85" y="52"/>
                    <a:pt x="85" y="52"/>
                  </a:cubicBezTo>
                  <a:moveTo>
                    <a:pt x="177" y="60"/>
                  </a:moveTo>
                  <a:cubicBezTo>
                    <a:pt x="177" y="60"/>
                    <a:pt x="176" y="60"/>
                    <a:pt x="176" y="61"/>
                  </a:cubicBezTo>
                  <a:cubicBezTo>
                    <a:pt x="176" y="62"/>
                    <a:pt x="176" y="62"/>
                    <a:pt x="177" y="62"/>
                  </a:cubicBezTo>
                  <a:cubicBezTo>
                    <a:pt x="177" y="63"/>
                    <a:pt x="178" y="63"/>
                    <a:pt x="178" y="64"/>
                  </a:cubicBezTo>
                  <a:cubicBezTo>
                    <a:pt x="178" y="66"/>
                    <a:pt x="179" y="66"/>
                    <a:pt x="180" y="66"/>
                  </a:cubicBezTo>
                  <a:cubicBezTo>
                    <a:pt x="181" y="66"/>
                    <a:pt x="182" y="66"/>
                    <a:pt x="182" y="66"/>
                  </a:cubicBezTo>
                  <a:cubicBezTo>
                    <a:pt x="183" y="65"/>
                    <a:pt x="184" y="65"/>
                    <a:pt x="185" y="65"/>
                  </a:cubicBezTo>
                  <a:cubicBezTo>
                    <a:pt x="185" y="65"/>
                    <a:pt x="186" y="65"/>
                    <a:pt x="186" y="65"/>
                  </a:cubicBezTo>
                  <a:cubicBezTo>
                    <a:pt x="186" y="65"/>
                    <a:pt x="187" y="65"/>
                    <a:pt x="187" y="65"/>
                  </a:cubicBezTo>
                  <a:cubicBezTo>
                    <a:pt x="188" y="65"/>
                    <a:pt x="189" y="65"/>
                    <a:pt x="189" y="65"/>
                  </a:cubicBezTo>
                  <a:cubicBezTo>
                    <a:pt x="189" y="63"/>
                    <a:pt x="184" y="61"/>
                    <a:pt x="182" y="61"/>
                  </a:cubicBezTo>
                  <a:cubicBezTo>
                    <a:pt x="182" y="61"/>
                    <a:pt x="182" y="61"/>
                    <a:pt x="182" y="61"/>
                  </a:cubicBezTo>
                  <a:cubicBezTo>
                    <a:pt x="182" y="61"/>
                    <a:pt x="182" y="61"/>
                    <a:pt x="181" y="61"/>
                  </a:cubicBezTo>
                  <a:cubicBezTo>
                    <a:pt x="181" y="61"/>
                    <a:pt x="180" y="61"/>
                    <a:pt x="179" y="61"/>
                  </a:cubicBezTo>
                  <a:cubicBezTo>
                    <a:pt x="178" y="60"/>
                    <a:pt x="178" y="60"/>
                    <a:pt x="177" y="60"/>
                  </a:cubicBezTo>
                  <a:moveTo>
                    <a:pt x="114" y="64"/>
                  </a:moveTo>
                  <a:cubicBezTo>
                    <a:pt x="114" y="64"/>
                    <a:pt x="114" y="64"/>
                    <a:pt x="114" y="64"/>
                  </a:cubicBezTo>
                  <a:cubicBezTo>
                    <a:pt x="113" y="65"/>
                    <a:pt x="113" y="65"/>
                    <a:pt x="113" y="65"/>
                  </a:cubicBezTo>
                  <a:cubicBezTo>
                    <a:pt x="113" y="66"/>
                    <a:pt x="114" y="68"/>
                    <a:pt x="116" y="68"/>
                  </a:cubicBezTo>
                  <a:cubicBezTo>
                    <a:pt x="118" y="69"/>
                    <a:pt x="119" y="70"/>
                    <a:pt x="120" y="71"/>
                  </a:cubicBezTo>
                  <a:cubicBezTo>
                    <a:pt x="120" y="72"/>
                    <a:pt x="121" y="73"/>
                    <a:pt x="122" y="73"/>
                  </a:cubicBezTo>
                  <a:cubicBezTo>
                    <a:pt x="123" y="74"/>
                    <a:pt x="123" y="74"/>
                    <a:pt x="123" y="74"/>
                  </a:cubicBezTo>
                  <a:cubicBezTo>
                    <a:pt x="124" y="74"/>
                    <a:pt x="124" y="74"/>
                    <a:pt x="124" y="73"/>
                  </a:cubicBezTo>
                  <a:cubicBezTo>
                    <a:pt x="125" y="73"/>
                    <a:pt x="126" y="72"/>
                    <a:pt x="127" y="72"/>
                  </a:cubicBezTo>
                  <a:cubicBezTo>
                    <a:pt x="127" y="72"/>
                    <a:pt x="127" y="72"/>
                    <a:pt x="127" y="72"/>
                  </a:cubicBezTo>
                  <a:cubicBezTo>
                    <a:pt x="130" y="72"/>
                    <a:pt x="130" y="69"/>
                    <a:pt x="131" y="66"/>
                  </a:cubicBezTo>
                  <a:cubicBezTo>
                    <a:pt x="131" y="66"/>
                    <a:pt x="131" y="65"/>
                    <a:pt x="131" y="65"/>
                  </a:cubicBezTo>
                  <a:cubicBezTo>
                    <a:pt x="131" y="65"/>
                    <a:pt x="131" y="64"/>
                    <a:pt x="131" y="64"/>
                  </a:cubicBezTo>
                  <a:cubicBezTo>
                    <a:pt x="131" y="64"/>
                    <a:pt x="130" y="64"/>
                    <a:pt x="130" y="64"/>
                  </a:cubicBezTo>
                  <a:cubicBezTo>
                    <a:pt x="130" y="64"/>
                    <a:pt x="129" y="64"/>
                    <a:pt x="129" y="64"/>
                  </a:cubicBezTo>
                  <a:cubicBezTo>
                    <a:pt x="129" y="64"/>
                    <a:pt x="129" y="64"/>
                    <a:pt x="129" y="64"/>
                  </a:cubicBezTo>
                  <a:cubicBezTo>
                    <a:pt x="130" y="65"/>
                    <a:pt x="130" y="66"/>
                    <a:pt x="130" y="66"/>
                  </a:cubicBezTo>
                  <a:cubicBezTo>
                    <a:pt x="129" y="67"/>
                    <a:pt x="129" y="67"/>
                    <a:pt x="129" y="67"/>
                  </a:cubicBezTo>
                  <a:cubicBezTo>
                    <a:pt x="129" y="67"/>
                    <a:pt x="129" y="66"/>
                    <a:pt x="129" y="66"/>
                  </a:cubicBezTo>
                  <a:cubicBezTo>
                    <a:pt x="129" y="65"/>
                    <a:pt x="128" y="65"/>
                    <a:pt x="128" y="65"/>
                  </a:cubicBezTo>
                  <a:cubicBezTo>
                    <a:pt x="127" y="65"/>
                    <a:pt x="127" y="65"/>
                    <a:pt x="127" y="65"/>
                  </a:cubicBezTo>
                  <a:cubicBezTo>
                    <a:pt x="126" y="65"/>
                    <a:pt x="126" y="65"/>
                    <a:pt x="125" y="64"/>
                  </a:cubicBezTo>
                  <a:cubicBezTo>
                    <a:pt x="125" y="64"/>
                    <a:pt x="125" y="64"/>
                    <a:pt x="125" y="64"/>
                  </a:cubicBezTo>
                  <a:cubicBezTo>
                    <a:pt x="125" y="63"/>
                    <a:pt x="126" y="63"/>
                    <a:pt x="127" y="63"/>
                  </a:cubicBezTo>
                  <a:cubicBezTo>
                    <a:pt x="127" y="62"/>
                    <a:pt x="128" y="62"/>
                    <a:pt x="129" y="61"/>
                  </a:cubicBezTo>
                  <a:cubicBezTo>
                    <a:pt x="129" y="61"/>
                    <a:pt x="129" y="61"/>
                    <a:pt x="129" y="61"/>
                  </a:cubicBezTo>
                  <a:cubicBezTo>
                    <a:pt x="129" y="60"/>
                    <a:pt x="128" y="60"/>
                    <a:pt x="128" y="60"/>
                  </a:cubicBezTo>
                  <a:cubicBezTo>
                    <a:pt x="127" y="60"/>
                    <a:pt x="127" y="59"/>
                    <a:pt x="127" y="59"/>
                  </a:cubicBezTo>
                  <a:cubicBezTo>
                    <a:pt x="127" y="59"/>
                    <a:pt x="127" y="59"/>
                    <a:pt x="127" y="58"/>
                  </a:cubicBezTo>
                  <a:cubicBezTo>
                    <a:pt x="127" y="58"/>
                    <a:pt x="127" y="58"/>
                    <a:pt x="127" y="58"/>
                  </a:cubicBezTo>
                  <a:cubicBezTo>
                    <a:pt x="127" y="58"/>
                    <a:pt x="127" y="58"/>
                    <a:pt x="126" y="58"/>
                  </a:cubicBezTo>
                  <a:cubicBezTo>
                    <a:pt x="125" y="58"/>
                    <a:pt x="123" y="59"/>
                    <a:pt x="123" y="59"/>
                  </a:cubicBezTo>
                  <a:cubicBezTo>
                    <a:pt x="123" y="59"/>
                    <a:pt x="123" y="59"/>
                    <a:pt x="123" y="59"/>
                  </a:cubicBezTo>
                  <a:cubicBezTo>
                    <a:pt x="124" y="60"/>
                    <a:pt x="124" y="60"/>
                    <a:pt x="124" y="60"/>
                  </a:cubicBezTo>
                  <a:cubicBezTo>
                    <a:pt x="124" y="60"/>
                    <a:pt x="124" y="61"/>
                    <a:pt x="123" y="61"/>
                  </a:cubicBezTo>
                  <a:cubicBezTo>
                    <a:pt x="123" y="61"/>
                    <a:pt x="122" y="61"/>
                    <a:pt x="121" y="60"/>
                  </a:cubicBezTo>
                  <a:cubicBezTo>
                    <a:pt x="121" y="60"/>
                    <a:pt x="121" y="60"/>
                    <a:pt x="120" y="60"/>
                  </a:cubicBezTo>
                  <a:cubicBezTo>
                    <a:pt x="118" y="60"/>
                    <a:pt x="117" y="61"/>
                    <a:pt x="116" y="61"/>
                  </a:cubicBezTo>
                  <a:cubicBezTo>
                    <a:pt x="116" y="62"/>
                    <a:pt x="116" y="62"/>
                    <a:pt x="117" y="62"/>
                  </a:cubicBezTo>
                  <a:cubicBezTo>
                    <a:pt x="117" y="62"/>
                    <a:pt x="118" y="62"/>
                    <a:pt x="119" y="62"/>
                  </a:cubicBezTo>
                  <a:cubicBezTo>
                    <a:pt x="120" y="63"/>
                    <a:pt x="120" y="63"/>
                    <a:pt x="121" y="63"/>
                  </a:cubicBezTo>
                  <a:cubicBezTo>
                    <a:pt x="121" y="63"/>
                    <a:pt x="121" y="64"/>
                    <a:pt x="120" y="65"/>
                  </a:cubicBezTo>
                  <a:cubicBezTo>
                    <a:pt x="119" y="66"/>
                    <a:pt x="119" y="66"/>
                    <a:pt x="118" y="66"/>
                  </a:cubicBezTo>
                  <a:cubicBezTo>
                    <a:pt x="117" y="66"/>
                    <a:pt x="117" y="66"/>
                    <a:pt x="116" y="65"/>
                  </a:cubicBezTo>
                  <a:cubicBezTo>
                    <a:pt x="115" y="65"/>
                    <a:pt x="115" y="64"/>
                    <a:pt x="114" y="64"/>
                  </a:cubicBezTo>
                  <a:moveTo>
                    <a:pt x="53" y="76"/>
                  </a:moveTo>
                  <a:cubicBezTo>
                    <a:pt x="52" y="76"/>
                    <a:pt x="52" y="75"/>
                    <a:pt x="51" y="74"/>
                  </a:cubicBezTo>
                  <a:cubicBezTo>
                    <a:pt x="51" y="73"/>
                    <a:pt x="50" y="72"/>
                    <a:pt x="49" y="71"/>
                  </a:cubicBezTo>
                  <a:cubicBezTo>
                    <a:pt x="48" y="71"/>
                    <a:pt x="48" y="71"/>
                    <a:pt x="47" y="71"/>
                  </a:cubicBezTo>
                  <a:cubicBezTo>
                    <a:pt x="46" y="71"/>
                    <a:pt x="45" y="71"/>
                    <a:pt x="44" y="70"/>
                  </a:cubicBezTo>
                  <a:cubicBezTo>
                    <a:pt x="44" y="70"/>
                    <a:pt x="45" y="69"/>
                    <a:pt x="45" y="69"/>
                  </a:cubicBezTo>
                  <a:cubicBezTo>
                    <a:pt x="45" y="68"/>
                    <a:pt x="45" y="68"/>
                    <a:pt x="45" y="68"/>
                  </a:cubicBezTo>
                  <a:cubicBezTo>
                    <a:pt x="47" y="67"/>
                    <a:pt x="48" y="65"/>
                    <a:pt x="48" y="65"/>
                  </a:cubicBezTo>
                  <a:cubicBezTo>
                    <a:pt x="48" y="65"/>
                    <a:pt x="48" y="65"/>
                    <a:pt x="48" y="64"/>
                  </a:cubicBezTo>
                  <a:cubicBezTo>
                    <a:pt x="48" y="64"/>
                    <a:pt x="47" y="64"/>
                    <a:pt x="47" y="64"/>
                  </a:cubicBezTo>
                  <a:cubicBezTo>
                    <a:pt x="47" y="64"/>
                    <a:pt x="48" y="63"/>
                    <a:pt x="49" y="62"/>
                  </a:cubicBezTo>
                  <a:cubicBezTo>
                    <a:pt x="49" y="62"/>
                    <a:pt x="50" y="61"/>
                    <a:pt x="50" y="60"/>
                  </a:cubicBezTo>
                  <a:cubicBezTo>
                    <a:pt x="50" y="60"/>
                    <a:pt x="50" y="60"/>
                    <a:pt x="50" y="60"/>
                  </a:cubicBezTo>
                  <a:cubicBezTo>
                    <a:pt x="49" y="60"/>
                    <a:pt x="47" y="58"/>
                    <a:pt x="48" y="57"/>
                  </a:cubicBezTo>
                  <a:cubicBezTo>
                    <a:pt x="48" y="57"/>
                    <a:pt x="48" y="57"/>
                    <a:pt x="49" y="57"/>
                  </a:cubicBezTo>
                  <a:cubicBezTo>
                    <a:pt x="49" y="57"/>
                    <a:pt x="51" y="57"/>
                    <a:pt x="52" y="56"/>
                  </a:cubicBezTo>
                  <a:cubicBezTo>
                    <a:pt x="54" y="56"/>
                    <a:pt x="56" y="56"/>
                    <a:pt x="57" y="56"/>
                  </a:cubicBezTo>
                  <a:cubicBezTo>
                    <a:pt x="58" y="56"/>
                    <a:pt x="58" y="56"/>
                    <a:pt x="58" y="56"/>
                  </a:cubicBezTo>
                  <a:cubicBezTo>
                    <a:pt x="58" y="56"/>
                    <a:pt x="61" y="57"/>
                    <a:pt x="63" y="57"/>
                  </a:cubicBezTo>
                  <a:cubicBezTo>
                    <a:pt x="63" y="57"/>
                    <a:pt x="63" y="57"/>
                    <a:pt x="63" y="57"/>
                  </a:cubicBezTo>
                  <a:cubicBezTo>
                    <a:pt x="64" y="57"/>
                    <a:pt x="64" y="57"/>
                    <a:pt x="64" y="57"/>
                  </a:cubicBezTo>
                  <a:cubicBezTo>
                    <a:pt x="64" y="57"/>
                    <a:pt x="64" y="58"/>
                    <a:pt x="64" y="58"/>
                  </a:cubicBezTo>
                  <a:cubicBezTo>
                    <a:pt x="64" y="58"/>
                    <a:pt x="64" y="58"/>
                    <a:pt x="65" y="58"/>
                  </a:cubicBezTo>
                  <a:cubicBezTo>
                    <a:pt x="65" y="58"/>
                    <a:pt x="65" y="58"/>
                    <a:pt x="65" y="58"/>
                  </a:cubicBezTo>
                  <a:cubicBezTo>
                    <a:pt x="67" y="57"/>
                    <a:pt x="69" y="57"/>
                    <a:pt x="71" y="59"/>
                  </a:cubicBezTo>
                  <a:cubicBezTo>
                    <a:pt x="72" y="59"/>
                    <a:pt x="72" y="59"/>
                    <a:pt x="73" y="59"/>
                  </a:cubicBezTo>
                  <a:cubicBezTo>
                    <a:pt x="74" y="60"/>
                    <a:pt x="75" y="61"/>
                    <a:pt x="75" y="62"/>
                  </a:cubicBezTo>
                  <a:cubicBezTo>
                    <a:pt x="75" y="62"/>
                    <a:pt x="75" y="62"/>
                    <a:pt x="75" y="62"/>
                  </a:cubicBezTo>
                  <a:cubicBezTo>
                    <a:pt x="74" y="63"/>
                    <a:pt x="68" y="66"/>
                    <a:pt x="66" y="66"/>
                  </a:cubicBezTo>
                  <a:cubicBezTo>
                    <a:pt x="64" y="66"/>
                    <a:pt x="64" y="67"/>
                    <a:pt x="64" y="68"/>
                  </a:cubicBezTo>
                  <a:cubicBezTo>
                    <a:pt x="64" y="68"/>
                    <a:pt x="64" y="69"/>
                    <a:pt x="63" y="69"/>
                  </a:cubicBezTo>
                  <a:cubicBezTo>
                    <a:pt x="62" y="69"/>
                    <a:pt x="61" y="70"/>
                    <a:pt x="61" y="72"/>
                  </a:cubicBezTo>
                  <a:cubicBezTo>
                    <a:pt x="61" y="73"/>
                    <a:pt x="60" y="74"/>
                    <a:pt x="58" y="74"/>
                  </a:cubicBezTo>
                  <a:cubicBezTo>
                    <a:pt x="58" y="74"/>
                    <a:pt x="58" y="74"/>
                    <a:pt x="58" y="74"/>
                  </a:cubicBezTo>
                  <a:cubicBezTo>
                    <a:pt x="57" y="74"/>
                    <a:pt x="57" y="74"/>
                    <a:pt x="56" y="74"/>
                  </a:cubicBezTo>
                  <a:cubicBezTo>
                    <a:pt x="56" y="74"/>
                    <a:pt x="56" y="75"/>
                    <a:pt x="55" y="75"/>
                  </a:cubicBezTo>
                  <a:cubicBezTo>
                    <a:pt x="54" y="75"/>
                    <a:pt x="54" y="75"/>
                    <a:pt x="54" y="75"/>
                  </a:cubicBezTo>
                  <a:cubicBezTo>
                    <a:pt x="54" y="76"/>
                    <a:pt x="53" y="76"/>
                    <a:pt x="53" y="76"/>
                  </a:cubicBezTo>
                  <a:moveTo>
                    <a:pt x="79" y="85"/>
                  </a:moveTo>
                  <a:cubicBezTo>
                    <a:pt x="79" y="85"/>
                    <a:pt x="80" y="85"/>
                    <a:pt x="80" y="85"/>
                  </a:cubicBezTo>
                  <a:cubicBezTo>
                    <a:pt x="80" y="85"/>
                    <a:pt x="80" y="85"/>
                    <a:pt x="80" y="86"/>
                  </a:cubicBezTo>
                  <a:cubicBezTo>
                    <a:pt x="80" y="86"/>
                    <a:pt x="80" y="87"/>
                    <a:pt x="81" y="87"/>
                  </a:cubicBezTo>
                  <a:cubicBezTo>
                    <a:pt x="82" y="88"/>
                    <a:pt x="84" y="88"/>
                    <a:pt x="87" y="88"/>
                  </a:cubicBezTo>
                  <a:cubicBezTo>
                    <a:pt x="87" y="88"/>
                    <a:pt x="87" y="88"/>
                    <a:pt x="87" y="88"/>
                  </a:cubicBezTo>
                  <a:cubicBezTo>
                    <a:pt x="89" y="88"/>
                    <a:pt x="91" y="88"/>
                    <a:pt x="92" y="87"/>
                  </a:cubicBezTo>
                  <a:cubicBezTo>
                    <a:pt x="93" y="87"/>
                    <a:pt x="94" y="86"/>
                    <a:pt x="95" y="86"/>
                  </a:cubicBezTo>
                  <a:cubicBezTo>
                    <a:pt x="97" y="87"/>
                    <a:pt x="98" y="86"/>
                    <a:pt x="99" y="85"/>
                  </a:cubicBezTo>
                  <a:cubicBezTo>
                    <a:pt x="100" y="84"/>
                    <a:pt x="100" y="84"/>
                    <a:pt x="101" y="84"/>
                  </a:cubicBezTo>
                  <a:cubicBezTo>
                    <a:pt x="101" y="84"/>
                    <a:pt x="102" y="84"/>
                    <a:pt x="102" y="85"/>
                  </a:cubicBezTo>
                  <a:cubicBezTo>
                    <a:pt x="102" y="85"/>
                    <a:pt x="103" y="85"/>
                    <a:pt x="104" y="86"/>
                  </a:cubicBezTo>
                  <a:cubicBezTo>
                    <a:pt x="104" y="86"/>
                    <a:pt x="105" y="86"/>
                    <a:pt x="106" y="86"/>
                  </a:cubicBezTo>
                  <a:cubicBezTo>
                    <a:pt x="106" y="87"/>
                    <a:pt x="108" y="87"/>
                    <a:pt x="110" y="87"/>
                  </a:cubicBezTo>
                  <a:cubicBezTo>
                    <a:pt x="111" y="87"/>
                    <a:pt x="113" y="87"/>
                    <a:pt x="115" y="86"/>
                  </a:cubicBezTo>
                  <a:cubicBezTo>
                    <a:pt x="115" y="86"/>
                    <a:pt x="115" y="86"/>
                    <a:pt x="115" y="85"/>
                  </a:cubicBezTo>
                  <a:cubicBezTo>
                    <a:pt x="115" y="84"/>
                    <a:pt x="114" y="84"/>
                    <a:pt x="113" y="84"/>
                  </a:cubicBezTo>
                  <a:cubicBezTo>
                    <a:pt x="113" y="84"/>
                    <a:pt x="113" y="84"/>
                    <a:pt x="113" y="84"/>
                  </a:cubicBezTo>
                  <a:cubicBezTo>
                    <a:pt x="112" y="84"/>
                    <a:pt x="112" y="85"/>
                    <a:pt x="112" y="85"/>
                  </a:cubicBezTo>
                  <a:cubicBezTo>
                    <a:pt x="111" y="85"/>
                    <a:pt x="111" y="84"/>
                    <a:pt x="110" y="84"/>
                  </a:cubicBezTo>
                  <a:cubicBezTo>
                    <a:pt x="110" y="83"/>
                    <a:pt x="111" y="83"/>
                    <a:pt x="112" y="83"/>
                  </a:cubicBezTo>
                  <a:cubicBezTo>
                    <a:pt x="112" y="82"/>
                    <a:pt x="113" y="82"/>
                    <a:pt x="113" y="82"/>
                  </a:cubicBezTo>
                  <a:cubicBezTo>
                    <a:pt x="113" y="81"/>
                    <a:pt x="114" y="81"/>
                    <a:pt x="114" y="81"/>
                  </a:cubicBezTo>
                  <a:cubicBezTo>
                    <a:pt x="114" y="81"/>
                    <a:pt x="115" y="82"/>
                    <a:pt x="115" y="82"/>
                  </a:cubicBezTo>
                  <a:cubicBezTo>
                    <a:pt x="116" y="82"/>
                    <a:pt x="116" y="82"/>
                    <a:pt x="117" y="82"/>
                  </a:cubicBezTo>
                  <a:cubicBezTo>
                    <a:pt x="117" y="82"/>
                    <a:pt x="117" y="82"/>
                    <a:pt x="117" y="82"/>
                  </a:cubicBezTo>
                  <a:cubicBezTo>
                    <a:pt x="117" y="80"/>
                    <a:pt x="116" y="80"/>
                    <a:pt x="114" y="79"/>
                  </a:cubicBezTo>
                  <a:cubicBezTo>
                    <a:pt x="113" y="78"/>
                    <a:pt x="113" y="78"/>
                    <a:pt x="112" y="78"/>
                  </a:cubicBezTo>
                  <a:cubicBezTo>
                    <a:pt x="112" y="77"/>
                    <a:pt x="111" y="77"/>
                    <a:pt x="111" y="77"/>
                  </a:cubicBezTo>
                  <a:cubicBezTo>
                    <a:pt x="110" y="77"/>
                    <a:pt x="109" y="77"/>
                    <a:pt x="108" y="76"/>
                  </a:cubicBezTo>
                  <a:cubicBezTo>
                    <a:pt x="106" y="75"/>
                    <a:pt x="106" y="74"/>
                    <a:pt x="107" y="73"/>
                  </a:cubicBezTo>
                  <a:cubicBezTo>
                    <a:pt x="107" y="72"/>
                    <a:pt x="107" y="72"/>
                    <a:pt x="106" y="71"/>
                  </a:cubicBezTo>
                  <a:cubicBezTo>
                    <a:pt x="105" y="70"/>
                    <a:pt x="105" y="69"/>
                    <a:pt x="105" y="67"/>
                  </a:cubicBezTo>
                  <a:cubicBezTo>
                    <a:pt x="104" y="66"/>
                    <a:pt x="105" y="65"/>
                    <a:pt x="105" y="65"/>
                  </a:cubicBezTo>
                  <a:cubicBezTo>
                    <a:pt x="106" y="63"/>
                    <a:pt x="107" y="62"/>
                    <a:pt x="107" y="62"/>
                  </a:cubicBezTo>
                  <a:cubicBezTo>
                    <a:pt x="107" y="61"/>
                    <a:pt x="106" y="61"/>
                    <a:pt x="106" y="61"/>
                  </a:cubicBezTo>
                  <a:cubicBezTo>
                    <a:pt x="105" y="61"/>
                    <a:pt x="105" y="60"/>
                    <a:pt x="104" y="60"/>
                  </a:cubicBezTo>
                  <a:cubicBezTo>
                    <a:pt x="102" y="60"/>
                    <a:pt x="100" y="61"/>
                    <a:pt x="100" y="62"/>
                  </a:cubicBezTo>
                  <a:cubicBezTo>
                    <a:pt x="100" y="62"/>
                    <a:pt x="101" y="62"/>
                    <a:pt x="101" y="63"/>
                  </a:cubicBezTo>
                  <a:cubicBezTo>
                    <a:pt x="103" y="64"/>
                    <a:pt x="104" y="64"/>
                    <a:pt x="104" y="65"/>
                  </a:cubicBezTo>
                  <a:cubicBezTo>
                    <a:pt x="104" y="65"/>
                    <a:pt x="104" y="65"/>
                    <a:pt x="104" y="65"/>
                  </a:cubicBezTo>
                  <a:cubicBezTo>
                    <a:pt x="103" y="65"/>
                    <a:pt x="103" y="65"/>
                    <a:pt x="102" y="65"/>
                  </a:cubicBezTo>
                  <a:cubicBezTo>
                    <a:pt x="102" y="64"/>
                    <a:pt x="101" y="64"/>
                    <a:pt x="100" y="64"/>
                  </a:cubicBezTo>
                  <a:cubicBezTo>
                    <a:pt x="100" y="64"/>
                    <a:pt x="100" y="64"/>
                    <a:pt x="100" y="64"/>
                  </a:cubicBezTo>
                  <a:cubicBezTo>
                    <a:pt x="100" y="64"/>
                    <a:pt x="99" y="64"/>
                    <a:pt x="99" y="64"/>
                  </a:cubicBezTo>
                  <a:cubicBezTo>
                    <a:pt x="99" y="64"/>
                    <a:pt x="98" y="64"/>
                    <a:pt x="98" y="63"/>
                  </a:cubicBezTo>
                  <a:cubicBezTo>
                    <a:pt x="98" y="63"/>
                    <a:pt x="98" y="63"/>
                    <a:pt x="97" y="63"/>
                  </a:cubicBezTo>
                  <a:cubicBezTo>
                    <a:pt x="97" y="63"/>
                    <a:pt x="97" y="63"/>
                    <a:pt x="97" y="64"/>
                  </a:cubicBezTo>
                  <a:cubicBezTo>
                    <a:pt x="96" y="65"/>
                    <a:pt x="98" y="69"/>
                    <a:pt x="99" y="70"/>
                  </a:cubicBezTo>
                  <a:cubicBezTo>
                    <a:pt x="99" y="71"/>
                    <a:pt x="99" y="71"/>
                    <a:pt x="99" y="71"/>
                  </a:cubicBezTo>
                  <a:cubicBezTo>
                    <a:pt x="99" y="72"/>
                    <a:pt x="98" y="72"/>
                    <a:pt x="97" y="72"/>
                  </a:cubicBezTo>
                  <a:cubicBezTo>
                    <a:pt x="97" y="72"/>
                    <a:pt x="97" y="72"/>
                    <a:pt x="97" y="72"/>
                  </a:cubicBezTo>
                  <a:cubicBezTo>
                    <a:pt x="97" y="72"/>
                    <a:pt x="97" y="72"/>
                    <a:pt x="97" y="72"/>
                  </a:cubicBezTo>
                  <a:cubicBezTo>
                    <a:pt x="96" y="72"/>
                    <a:pt x="96" y="71"/>
                    <a:pt x="95" y="70"/>
                  </a:cubicBezTo>
                  <a:cubicBezTo>
                    <a:pt x="95" y="69"/>
                    <a:pt x="95" y="68"/>
                    <a:pt x="94" y="67"/>
                  </a:cubicBezTo>
                  <a:cubicBezTo>
                    <a:pt x="94" y="66"/>
                    <a:pt x="91" y="65"/>
                    <a:pt x="90" y="65"/>
                  </a:cubicBezTo>
                  <a:cubicBezTo>
                    <a:pt x="90" y="65"/>
                    <a:pt x="89" y="65"/>
                    <a:pt x="89" y="65"/>
                  </a:cubicBezTo>
                  <a:cubicBezTo>
                    <a:pt x="89" y="65"/>
                    <a:pt x="90" y="66"/>
                    <a:pt x="90" y="66"/>
                  </a:cubicBezTo>
                  <a:cubicBezTo>
                    <a:pt x="91" y="66"/>
                    <a:pt x="92" y="67"/>
                    <a:pt x="91" y="67"/>
                  </a:cubicBezTo>
                  <a:cubicBezTo>
                    <a:pt x="91" y="68"/>
                    <a:pt x="91" y="68"/>
                    <a:pt x="91" y="68"/>
                  </a:cubicBezTo>
                  <a:cubicBezTo>
                    <a:pt x="91" y="68"/>
                    <a:pt x="90" y="68"/>
                    <a:pt x="90" y="68"/>
                  </a:cubicBezTo>
                  <a:cubicBezTo>
                    <a:pt x="90" y="68"/>
                    <a:pt x="89" y="68"/>
                    <a:pt x="89" y="68"/>
                  </a:cubicBezTo>
                  <a:cubicBezTo>
                    <a:pt x="89" y="68"/>
                    <a:pt x="88" y="68"/>
                    <a:pt x="88" y="68"/>
                  </a:cubicBezTo>
                  <a:cubicBezTo>
                    <a:pt x="87" y="68"/>
                    <a:pt x="87" y="68"/>
                    <a:pt x="87" y="68"/>
                  </a:cubicBezTo>
                  <a:cubicBezTo>
                    <a:pt x="87" y="68"/>
                    <a:pt x="87" y="68"/>
                    <a:pt x="87" y="68"/>
                  </a:cubicBezTo>
                  <a:cubicBezTo>
                    <a:pt x="87" y="68"/>
                    <a:pt x="87" y="68"/>
                    <a:pt x="87" y="67"/>
                  </a:cubicBezTo>
                  <a:cubicBezTo>
                    <a:pt x="87" y="67"/>
                    <a:pt x="87" y="67"/>
                    <a:pt x="87" y="67"/>
                  </a:cubicBezTo>
                  <a:cubicBezTo>
                    <a:pt x="87" y="67"/>
                    <a:pt x="87" y="66"/>
                    <a:pt x="87" y="66"/>
                  </a:cubicBezTo>
                  <a:cubicBezTo>
                    <a:pt x="86" y="66"/>
                    <a:pt x="85" y="65"/>
                    <a:pt x="83" y="65"/>
                  </a:cubicBezTo>
                  <a:cubicBezTo>
                    <a:pt x="83" y="65"/>
                    <a:pt x="83" y="65"/>
                    <a:pt x="82" y="65"/>
                  </a:cubicBezTo>
                  <a:cubicBezTo>
                    <a:pt x="81" y="65"/>
                    <a:pt x="81" y="66"/>
                    <a:pt x="81" y="66"/>
                  </a:cubicBezTo>
                  <a:cubicBezTo>
                    <a:pt x="81" y="67"/>
                    <a:pt x="81" y="67"/>
                    <a:pt x="81" y="68"/>
                  </a:cubicBezTo>
                  <a:cubicBezTo>
                    <a:pt x="80" y="68"/>
                    <a:pt x="80" y="68"/>
                    <a:pt x="80" y="68"/>
                  </a:cubicBezTo>
                  <a:cubicBezTo>
                    <a:pt x="79" y="68"/>
                    <a:pt x="77" y="68"/>
                    <a:pt x="77" y="67"/>
                  </a:cubicBezTo>
                  <a:cubicBezTo>
                    <a:pt x="77" y="67"/>
                    <a:pt x="78" y="66"/>
                    <a:pt x="78" y="66"/>
                  </a:cubicBezTo>
                  <a:cubicBezTo>
                    <a:pt x="79" y="66"/>
                    <a:pt x="79" y="66"/>
                    <a:pt x="80" y="66"/>
                  </a:cubicBezTo>
                  <a:cubicBezTo>
                    <a:pt x="80" y="65"/>
                    <a:pt x="79" y="64"/>
                    <a:pt x="79" y="63"/>
                  </a:cubicBezTo>
                  <a:cubicBezTo>
                    <a:pt x="79" y="63"/>
                    <a:pt x="79" y="63"/>
                    <a:pt x="79" y="63"/>
                  </a:cubicBezTo>
                  <a:cubicBezTo>
                    <a:pt x="78" y="63"/>
                    <a:pt x="78" y="63"/>
                    <a:pt x="78" y="63"/>
                  </a:cubicBezTo>
                  <a:cubicBezTo>
                    <a:pt x="77" y="63"/>
                    <a:pt x="76" y="63"/>
                    <a:pt x="74" y="64"/>
                  </a:cubicBezTo>
                  <a:cubicBezTo>
                    <a:pt x="74" y="64"/>
                    <a:pt x="73" y="65"/>
                    <a:pt x="71" y="65"/>
                  </a:cubicBezTo>
                  <a:cubicBezTo>
                    <a:pt x="68" y="66"/>
                    <a:pt x="66" y="67"/>
                    <a:pt x="66" y="68"/>
                  </a:cubicBezTo>
                  <a:cubicBezTo>
                    <a:pt x="66" y="68"/>
                    <a:pt x="67" y="68"/>
                    <a:pt x="67" y="68"/>
                  </a:cubicBezTo>
                  <a:cubicBezTo>
                    <a:pt x="67" y="69"/>
                    <a:pt x="66" y="69"/>
                    <a:pt x="65" y="70"/>
                  </a:cubicBezTo>
                  <a:cubicBezTo>
                    <a:pt x="65" y="70"/>
                    <a:pt x="65" y="71"/>
                    <a:pt x="65" y="71"/>
                  </a:cubicBezTo>
                  <a:cubicBezTo>
                    <a:pt x="65" y="72"/>
                    <a:pt x="66" y="72"/>
                    <a:pt x="67" y="72"/>
                  </a:cubicBezTo>
                  <a:cubicBezTo>
                    <a:pt x="67" y="72"/>
                    <a:pt x="67" y="72"/>
                    <a:pt x="67" y="73"/>
                  </a:cubicBezTo>
                  <a:cubicBezTo>
                    <a:pt x="68" y="73"/>
                    <a:pt x="68" y="73"/>
                    <a:pt x="68" y="73"/>
                  </a:cubicBezTo>
                  <a:cubicBezTo>
                    <a:pt x="68" y="73"/>
                    <a:pt x="68" y="74"/>
                    <a:pt x="68" y="74"/>
                  </a:cubicBezTo>
                  <a:cubicBezTo>
                    <a:pt x="68" y="74"/>
                    <a:pt x="68" y="74"/>
                    <a:pt x="68" y="74"/>
                  </a:cubicBezTo>
                  <a:cubicBezTo>
                    <a:pt x="68" y="74"/>
                    <a:pt x="69" y="73"/>
                    <a:pt x="70" y="73"/>
                  </a:cubicBezTo>
                  <a:cubicBezTo>
                    <a:pt x="71" y="73"/>
                    <a:pt x="73" y="73"/>
                    <a:pt x="74" y="73"/>
                  </a:cubicBezTo>
                  <a:cubicBezTo>
                    <a:pt x="74" y="73"/>
                    <a:pt x="74" y="73"/>
                    <a:pt x="75" y="73"/>
                  </a:cubicBezTo>
                  <a:cubicBezTo>
                    <a:pt x="75" y="73"/>
                    <a:pt x="75" y="73"/>
                    <a:pt x="75" y="73"/>
                  </a:cubicBezTo>
                  <a:cubicBezTo>
                    <a:pt x="75" y="74"/>
                    <a:pt x="74" y="74"/>
                    <a:pt x="72" y="74"/>
                  </a:cubicBezTo>
                  <a:cubicBezTo>
                    <a:pt x="70" y="75"/>
                    <a:pt x="67" y="75"/>
                    <a:pt x="67" y="76"/>
                  </a:cubicBezTo>
                  <a:cubicBezTo>
                    <a:pt x="67" y="77"/>
                    <a:pt x="70" y="78"/>
                    <a:pt x="73" y="78"/>
                  </a:cubicBezTo>
                  <a:cubicBezTo>
                    <a:pt x="74" y="78"/>
                    <a:pt x="75" y="78"/>
                    <a:pt x="75" y="78"/>
                  </a:cubicBezTo>
                  <a:cubicBezTo>
                    <a:pt x="76" y="77"/>
                    <a:pt x="77" y="77"/>
                    <a:pt x="78" y="77"/>
                  </a:cubicBezTo>
                  <a:cubicBezTo>
                    <a:pt x="81" y="77"/>
                    <a:pt x="86" y="78"/>
                    <a:pt x="86" y="79"/>
                  </a:cubicBezTo>
                  <a:cubicBezTo>
                    <a:pt x="86" y="80"/>
                    <a:pt x="85" y="80"/>
                    <a:pt x="82" y="80"/>
                  </a:cubicBezTo>
                  <a:cubicBezTo>
                    <a:pt x="81" y="80"/>
                    <a:pt x="80" y="80"/>
                    <a:pt x="79" y="80"/>
                  </a:cubicBezTo>
                  <a:cubicBezTo>
                    <a:pt x="78" y="80"/>
                    <a:pt x="78" y="80"/>
                    <a:pt x="78" y="80"/>
                  </a:cubicBezTo>
                  <a:cubicBezTo>
                    <a:pt x="78" y="80"/>
                    <a:pt x="78" y="80"/>
                    <a:pt x="77" y="80"/>
                  </a:cubicBezTo>
                  <a:cubicBezTo>
                    <a:pt x="74" y="80"/>
                    <a:pt x="70" y="81"/>
                    <a:pt x="70" y="81"/>
                  </a:cubicBezTo>
                  <a:cubicBezTo>
                    <a:pt x="70" y="82"/>
                    <a:pt x="70" y="82"/>
                    <a:pt x="70" y="82"/>
                  </a:cubicBezTo>
                  <a:cubicBezTo>
                    <a:pt x="70" y="83"/>
                    <a:pt x="70" y="83"/>
                    <a:pt x="72" y="84"/>
                  </a:cubicBezTo>
                  <a:cubicBezTo>
                    <a:pt x="73" y="84"/>
                    <a:pt x="73" y="84"/>
                    <a:pt x="74" y="84"/>
                  </a:cubicBezTo>
                  <a:cubicBezTo>
                    <a:pt x="74" y="85"/>
                    <a:pt x="75" y="85"/>
                    <a:pt x="76" y="85"/>
                  </a:cubicBezTo>
                  <a:cubicBezTo>
                    <a:pt x="77" y="85"/>
                    <a:pt x="77" y="85"/>
                    <a:pt x="78" y="85"/>
                  </a:cubicBezTo>
                  <a:cubicBezTo>
                    <a:pt x="78" y="85"/>
                    <a:pt x="79" y="85"/>
                    <a:pt x="79" y="85"/>
                  </a:cubicBezTo>
                  <a:moveTo>
                    <a:pt x="190" y="90"/>
                  </a:moveTo>
                  <a:cubicBezTo>
                    <a:pt x="189" y="90"/>
                    <a:pt x="189" y="90"/>
                    <a:pt x="189" y="90"/>
                  </a:cubicBezTo>
                  <a:cubicBezTo>
                    <a:pt x="188" y="90"/>
                    <a:pt x="187" y="90"/>
                    <a:pt x="186" y="92"/>
                  </a:cubicBezTo>
                  <a:cubicBezTo>
                    <a:pt x="186" y="92"/>
                    <a:pt x="186" y="93"/>
                    <a:pt x="186" y="94"/>
                  </a:cubicBezTo>
                  <a:cubicBezTo>
                    <a:pt x="187" y="95"/>
                    <a:pt x="187" y="95"/>
                    <a:pt x="188" y="95"/>
                  </a:cubicBezTo>
                  <a:cubicBezTo>
                    <a:pt x="189" y="95"/>
                    <a:pt x="190" y="95"/>
                    <a:pt x="191" y="94"/>
                  </a:cubicBezTo>
                  <a:cubicBezTo>
                    <a:pt x="191" y="94"/>
                    <a:pt x="192" y="94"/>
                    <a:pt x="192" y="94"/>
                  </a:cubicBezTo>
                  <a:cubicBezTo>
                    <a:pt x="192" y="94"/>
                    <a:pt x="193" y="94"/>
                    <a:pt x="193" y="93"/>
                  </a:cubicBezTo>
                  <a:cubicBezTo>
                    <a:pt x="193" y="93"/>
                    <a:pt x="193" y="91"/>
                    <a:pt x="192" y="91"/>
                  </a:cubicBezTo>
                  <a:cubicBezTo>
                    <a:pt x="192" y="90"/>
                    <a:pt x="191" y="90"/>
                    <a:pt x="190" y="90"/>
                  </a:cubicBezTo>
                  <a:moveTo>
                    <a:pt x="161" y="112"/>
                  </a:moveTo>
                  <a:cubicBezTo>
                    <a:pt x="161" y="112"/>
                    <a:pt x="162" y="112"/>
                    <a:pt x="162" y="112"/>
                  </a:cubicBezTo>
                  <a:cubicBezTo>
                    <a:pt x="162" y="113"/>
                    <a:pt x="162" y="113"/>
                    <a:pt x="162" y="113"/>
                  </a:cubicBezTo>
                  <a:cubicBezTo>
                    <a:pt x="162" y="114"/>
                    <a:pt x="162" y="114"/>
                    <a:pt x="162" y="114"/>
                  </a:cubicBezTo>
                  <a:cubicBezTo>
                    <a:pt x="162" y="114"/>
                    <a:pt x="162" y="114"/>
                    <a:pt x="163" y="114"/>
                  </a:cubicBezTo>
                  <a:cubicBezTo>
                    <a:pt x="163" y="114"/>
                    <a:pt x="163" y="114"/>
                    <a:pt x="163" y="114"/>
                  </a:cubicBezTo>
                  <a:cubicBezTo>
                    <a:pt x="164" y="114"/>
                    <a:pt x="167" y="113"/>
                    <a:pt x="167" y="112"/>
                  </a:cubicBezTo>
                  <a:cubicBezTo>
                    <a:pt x="168" y="111"/>
                    <a:pt x="168" y="111"/>
                    <a:pt x="169" y="111"/>
                  </a:cubicBezTo>
                  <a:cubicBezTo>
                    <a:pt x="170" y="111"/>
                    <a:pt x="171" y="111"/>
                    <a:pt x="171" y="112"/>
                  </a:cubicBezTo>
                  <a:cubicBezTo>
                    <a:pt x="172" y="112"/>
                    <a:pt x="174" y="113"/>
                    <a:pt x="175" y="113"/>
                  </a:cubicBezTo>
                  <a:cubicBezTo>
                    <a:pt x="176" y="113"/>
                    <a:pt x="177" y="112"/>
                    <a:pt x="177" y="112"/>
                  </a:cubicBezTo>
                  <a:cubicBezTo>
                    <a:pt x="177" y="111"/>
                    <a:pt x="176" y="111"/>
                    <a:pt x="175" y="111"/>
                  </a:cubicBezTo>
                  <a:cubicBezTo>
                    <a:pt x="174" y="110"/>
                    <a:pt x="173" y="109"/>
                    <a:pt x="173" y="109"/>
                  </a:cubicBezTo>
                  <a:cubicBezTo>
                    <a:pt x="173" y="108"/>
                    <a:pt x="171" y="107"/>
                    <a:pt x="169" y="106"/>
                  </a:cubicBezTo>
                  <a:cubicBezTo>
                    <a:pt x="168" y="106"/>
                    <a:pt x="168" y="106"/>
                    <a:pt x="167" y="105"/>
                  </a:cubicBezTo>
                  <a:cubicBezTo>
                    <a:pt x="167" y="105"/>
                    <a:pt x="167" y="105"/>
                    <a:pt x="166" y="105"/>
                  </a:cubicBezTo>
                  <a:cubicBezTo>
                    <a:pt x="165" y="104"/>
                    <a:pt x="164" y="104"/>
                    <a:pt x="164" y="103"/>
                  </a:cubicBezTo>
                  <a:cubicBezTo>
                    <a:pt x="164" y="102"/>
                    <a:pt x="163" y="102"/>
                    <a:pt x="163" y="102"/>
                  </a:cubicBezTo>
                  <a:cubicBezTo>
                    <a:pt x="162" y="102"/>
                    <a:pt x="161" y="103"/>
                    <a:pt x="161" y="105"/>
                  </a:cubicBezTo>
                  <a:cubicBezTo>
                    <a:pt x="161" y="106"/>
                    <a:pt x="160" y="106"/>
                    <a:pt x="160" y="107"/>
                  </a:cubicBezTo>
                  <a:cubicBezTo>
                    <a:pt x="160" y="107"/>
                    <a:pt x="160" y="107"/>
                    <a:pt x="160" y="108"/>
                  </a:cubicBezTo>
                  <a:cubicBezTo>
                    <a:pt x="160" y="110"/>
                    <a:pt x="159" y="111"/>
                    <a:pt x="158" y="111"/>
                  </a:cubicBezTo>
                  <a:cubicBezTo>
                    <a:pt x="158" y="112"/>
                    <a:pt x="157" y="112"/>
                    <a:pt x="158" y="112"/>
                  </a:cubicBezTo>
                  <a:cubicBezTo>
                    <a:pt x="158" y="113"/>
                    <a:pt x="158" y="113"/>
                    <a:pt x="158" y="113"/>
                  </a:cubicBezTo>
                  <a:cubicBezTo>
                    <a:pt x="158" y="113"/>
                    <a:pt x="159" y="113"/>
                    <a:pt x="159" y="112"/>
                  </a:cubicBezTo>
                  <a:cubicBezTo>
                    <a:pt x="160" y="112"/>
                    <a:pt x="160" y="112"/>
                    <a:pt x="161" y="112"/>
                  </a:cubicBezTo>
                  <a:moveTo>
                    <a:pt x="172" y="116"/>
                  </a:moveTo>
                  <a:cubicBezTo>
                    <a:pt x="171" y="116"/>
                    <a:pt x="168" y="117"/>
                    <a:pt x="168" y="118"/>
                  </a:cubicBezTo>
                  <a:cubicBezTo>
                    <a:pt x="167" y="118"/>
                    <a:pt x="167" y="118"/>
                    <a:pt x="168" y="119"/>
                  </a:cubicBezTo>
                  <a:cubicBezTo>
                    <a:pt x="168" y="119"/>
                    <a:pt x="169" y="119"/>
                    <a:pt x="169" y="119"/>
                  </a:cubicBezTo>
                  <a:cubicBezTo>
                    <a:pt x="170" y="119"/>
                    <a:pt x="171" y="118"/>
                    <a:pt x="172" y="117"/>
                  </a:cubicBezTo>
                  <a:cubicBezTo>
                    <a:pt x="172" y="116"/>
                    <a:pt x="173" y="116"/>
                    <a:pt x="173" y="116"/>
                  </a:cubicBezTo>
                  <a:cubicBezTo>
                    <a:pt x="173" y="116"/>
                    <a:pt x="172" y="116"/>
                    <a:pt x="172" y="116"/>
                  </a:cubicBezTo>
                  <a:moveTo>
                    <a:pt x="195" y="107"/>
                  </a:moveTo>
                  <a:cubicBezTo>
                    <a:pt x="196" y="107"/>
                    <a:pt x="197" y="108"/>
                    <a:pt x="198" y="108"/>
                  </a:cubicBezTo>
                  <a:cubicBezTo>
                    <a:pt x="198" y="108"/>
                    <a:pt x="198" y="108"/>
                    <a:pt x="198" y="108"/>
                  </a:cubicBezTo>
                  <a:cubicBezTo>
                    <a:pt x="199" y="108"/>
                    <a:pt x="199" y="109"/>
                    <a:pt x="200" y="109"/>
                  </a:cubicBezTo>
                  <a:cubicBezTo>
                    <a:pt x="200" y="110"/>
                    <a:pt x="200" y="111"/>
                    <a:pt x="201" y="111"/>
                  </a:cubicBezTo>
                  <a:cubicBezTo>
                    <a:pt x="203" y="111"/>
                    <a:pt x="203" y="112"/>
                    <a:pt x="203" y="113"/>
                  </a:cubicBezTo>
                  <a:cubicBezTo>
                    <a:pt x="203" y="113"/>
                    <a:pt x="203" y="114"/>
                    <a:pt x="203" y="115"/>
                  </a:cubicBezTo>
                  <a:cubicBezTo>
                    <a:pt x="204" y="115"/>
                    <a:pt x="205" y="115"/>
                    <a:pt x="206" y="116"/>
                  </a:cubicBezTo>
                  <a:cubicBezTo>
                    <a:pt x="208" y="116"/>
                    <a:pt x="209" y="116"/>
                    <a:pt x="210" y="117"/>
                  </a:cubicBezTo>
                  <a:cubicBezTo>
                    <a:pt x="211" y="118"/>
                    <a:pt x="216" y="121"/>
                    <a:pt x="218" y="121"/>
                  </a:cubicBezTo>
                  <a:cubicBezTo>
                    <a:pt x="219" y="121"/>
                    <a:pt x="219" y="120"/>
                    <a:pt x="219" y="120"/>
                  </a:cubicBezTo>
                  <a:cubicBezTo>
                    <a:pt x="219" y="120"/>
                    <a:pt x="219" y="120"/>
                    <a:pt x="219" y="120"/>
                  </a:cubicBezTo>
                  <a:cubicBezTo>
                    <a:pt x="218" y="118"/>
                    <a:pt x="213" y="113"/>
                    <a:pt x="211" y="113"/>
                  </a:cubicBezTo>
                  <a:cubicBezTo>
                    <a:pt x="211" y="113"/>
                    <a:pt x="211" y="113"/>
                    <a:pt x="211" y="112"/>
                  </a:cubicBezTo>
                  <a:cubicBezTo>
                    <a:pt x="211" y="112"/>
                    <a:pt x="211" y="112"/>
                    <a:pt x="212" y="112"/>
                  </a:cubicBezTo>
                  <a:cubicBezTo>
                    <a:pt x="213" y="112"/>
                    <a:pt x="215" y="112"/>
                    <a:pt x="216" y="113"/>
                  </a:cubicBezTo>
                  <a:cubicBezTo>
                    <a:pt x="217" y="115"/>
                    <a:pt x="219" y="115"/>
                    <a:pt x="221" y="115"/>
                  </a:cubicBezTo>
                  <a:cubicBezTo>
                    <a:pt x="222" y="115"/>
                    <a:pt x="223" y="115"/>
                    <a:pt x="224" y="114"/>
                  </a:cubicBezTo>
                  <a:cubicBezTo>
                    <a:pt x="224" y="113"/>
                    <a:pt x="224" y="113"/>
                    <a:pt x="224" y="113"/>
                  </a:cubicBezTo>
                  <a:cubicBezTo>
                    <a:pt x="224" y="112"/>
                    <a:pt x="224" y="112"/>
                    <a:pt x="223" y="112"/>
                  </a:cubicBezTo>
                  <a:cubicBezTo>
                    <a:pt x="223" y="112"/>
                    <a:pt x="222" y="111"/>
                    <a:pt x="222" y="111"/>
                  </a:cubicBezTo>
                  <a:cubicBezTo>
                    <a:pt x="222" y="109"/>
                    <a:pt x="221" y="107"/>
                    <a:pt x="219" y="107"/>
                  </a:cubicBezTo>
                  <a:cubicBezTo>
                    <a:pt x="218" y="107"/>
                    <a:pt x="214" y="104"/>
                    <a:pt x="214" y="103"/>
                  </a:cubicBezTo>
                  <a:cubicBezTo>
                    <a:pt x="214" y="103"/>
                    <a:pt x="214" y="102"/>
                    <a:pt x="214" y="102"/>
                  </a:cubicBezTo>
                  <a:cubicBezTo>
                    <a:pt x="215" y="102"/>
                    <a:pt x="215" y="101"/>
                    <a:pt x="215" y="101"/>
                  </a:cubicBezTo>
                  <a:cubicBezTo>
                    <a:pt x="215" y="100"/>
                    <a:pt x="214" y="100"/>
                    <a:pt x="215" y="99"/>
                  </a:cubicBezTo>
                  <a:cubicBezTo>
                    <a:pt x="215" y="99"/>
                    <a:pt x="216" y="98"/>
                    <a:pt x="216" y="98"/>
                  </a:cubicBezTo>
                  <a:cubicBezTo>
                    <a:pt x="217" y="98"/>
                    <a:pt x="217" y="99"/>
                    <a:pt x="218" y="99"/>
                  </a:cubicBezTo>
                  <a:cubicBezTo>
                    <a:pt x="218" y="100"/>
                    <a:pt x="219" y="100"/>
                    <a:pt x="219" y="100"/>
                  </a:cubicBezTo>
                  <a:cubicBezTo>
                    <a:pt x="220" y="100"/>
                    <a:pt x="221" y="101"/>
                    <a:pt x="221" y="102"/>
                  </a:cubicBezTo>
                  <a:cubicBezTo>
                    <a:pt x="222" y="103"/>
                    <a:pt x="223" y="104"/>
                    <a:pt x="224" y="104"/>
                  </a:cubicBezTo>
                  <a:cubicBezTo>
                    <a:pt x="225" y="105"/>
                    <a:pt x="225" y="105"/>
                    <a:pt x="226" y="105"/>
                  </a:cubicBezTo>
                  <a:cubicBezTo>
                    <a:pt x="226" y="105"/>
                    <a:pt x="226" y="105"/>
                    <a:pt x="227" y="104"/>
                  </a:cubicBezTo>
                  <a:cubicBezTo>
                    <a:pt x="227" y="104"/>
                    <a:pt x="227" y="104"/>
                    <a:pt x="227" y="104"/>
                  </a:cubicBezTo>
                  <a:cubicBezTo>
                    <a:pt x="227" y="103"/>
                    <a:pt x="228" y="103"/>
                    <a:pt x="228" y="103"/>
                  </a:cubicBezTo>
                  <a:cubicBezTo>
                    <a:pt x="229" y="103"/>
                    <a:pt x="230" y="103"/>
                    <a:pt x="230" y="102"/>
                  </a:cubicBezTo>
                  <a:cubicBezTo>
                    <a:pt x="229" y="101"/>
                    <a:pt x="232" y="99"/>
                    <a:pt x="233" y="98"/>
                  </a:cubicBezTo>
                  <a:cubicBezTo>
                    <a:pt x="234" y="98"/>
                    <a:pt x="234" y="98"/>
                    <a:pt x="234" y="98"/>
                  </a:cubicBezTo>
                  <a:cubicBezTo>
                    <a:pt x="234" y="97"/>
                    <a:pt x="232" y="96"/>
                    <a:pt x="230" y="97"/>
                  </a:cubicBezTo>
                  <a:cubicBezTo>
                    <a:pt x="230" y="97"/>
                    <a:pt x="230" y="97"/>
                    <a:pt x="230" y="97"/>
                  </a:cubicBezTo>
                  <a:cubicBezTo>
                    <a:pt x="229" y="97"/>
                    <a:pt x="228" y="96"/>
                    <a:pt x="228" y="96"/>
                  </a:cubicBezTo>
                  <a:cubicBezTo>
                    <a:pt x="228" y="95"/>
                    <a:pt x="227" y="95"/>
                    <a:pt x="227" y="94"/>
                  </a:cubicBezTo>
                  <a:cubicBezTo>
                    <a:pt x="227" y="93"/>
                    <a:pt x="224" y="92"/>
                    <a:pt x="223" y="92"/>
                  </a:cubicBezTo>
                  <a:cubicBezTo>
                    <a:pt x="223" y="92"/>
                    <a:pt x="223" y="92"/>
                    <a:pt x="223" y="92"/>
                  </a:cubicBezTo>
                  <a:cubicBezTo>
                    <a:pt x="222" y="92"/>
                    <a:pt x="222" y="92"/>
                    <a:pt x="222" y="92"/>
                  </a:cubicBezTo>
                  <a:cubicBezTo>
                    <a:pt x="221" y="92"/>
                    <a:pt x="221" y="91"/>
                    <a:pt x="220" y="91"/>
                  </a:cubicBezTo>
                  <a:cubicBezTo>
                    <a:pt x="219" y="90"/>
                    <a:pt x="218" y="90"/>
                    <a:pt x="217" y="90"/>
                  </a:cubicBezTo>
                  <a:cubicBezTo>
                    <a:pt x="216" y="90"/>
                    <a:pt x="215" y="89"/>
                    <a:pt x="214" y="88"/>
                  </a:cubicBezTo>
                  <a:cubicBezTo>
                    <a:pt x="213" y="88"/>
                    <a:pt x="213" y="87"/>
                    <a:pt x="213" y="86"/>
                  </a:cubicBezTo>
                  <a:cubicBezTo>
                    <a:pt x="213" y="86"/>
                    <a:pt x="214" y="86"/>
                    <a:pt x="214" y="86"/>
                  </a:cubicBezTo>
                  <a:cubicBezTo>
                    <a:pt x="215" y="86"/>
                    <a:pt x="215" y="86"/>
                    <a:pt x="215" y="86"/>
                  </a:cubicBezTo>
                  <a:cubicBezTo>
                    <a:pt x="216" y="86"/>
                    <a:pt x="216" y="86"/>
                    <a:pt x="217" y="86"/>
                  </a:cubicBezTo>
                  <a:cubicBezTo>
                    <a:pt x="217" y="86"/>
                    <a:pt x="217" y="86"/>
                    <a:pt x="217" y="85"/>
                  </a:cubicBezTo>
                  <a:cubicBezTo>
                    <a:pt x="217" y="85"/>
                    <a:pt x="217" y="85"/>
                    <a:pt x="217" y="85"/>
                  </a:cubicBezTo>
                  <a:cubicBezTo>
                    <a:pt x="217" y="85"/>
                    <a:pt x="216" y="85"/>
                    <a:pt x="216" y="85"/>
                  </a:cubicBezTo>
                  <a:cubicBezTo>
                    <a:pt x="215" y="85"/>
                    <a:pt x="214" y="84"/>
                    <a:pt x="214" y="84"/>
                  </a:cubicBezTo>
                  <a:cubicBezTo>
                    <a:pt x="214" y="83"/>
                    <a:pt x="214" y="83"/>
                    <a:pt x="215" y="83"/>
                  </a:cubicBezTo>
                  <a:cubicBezTo>
                    <a:pt x="215" y="83"/>
                    <a:pt x="215" y="83"/>
                    <a:pt x="216" y="82"/>
                  </a:cubicBezTo>
                  <a:cubicBezTo>
                    <a:pt x="216" y="82"/>
                    <a:pt x="216" y="82"/>
                    <a:pt x="216" y="82"/>
                  </a:cubicBezTo>
                  <a:cubicBezTo>
                    <a:pt x="216" y="81"/>
                    <a:pt x="215" y="81"/>
                    <a:pt x="214" y="80"/>
                  </a:cubicBezTo>
                  <a:cubicBezTo>
                    <a:pt x="214" y="80"/>
                    <a:pt x="214" y="80"/>
                    <a:pt x="213" y="81"/>
                  </a:cubicBezTo>
                  <a:cubicBezTo>
                    <a:pt x="213" y="81"/>
                    <a:pt x="213" y="81"/>
                    <a:pt x="212" y="81"/>
                  </a:cubicBezTo>
                  <a:cubicBezTo>
                    <a:pt x="212" y="81"/>
                    <a:pt x="212" y="81"/>
                    <a:pt x="212" y="81"/>
                  </a:cubicBezTo>
                  <a:cubicBezTo>
                    <a:pt x="211" y="80"/>
                    <a:pt x="212" y="79"/>
                    <a:pt x="213" y="79"/>
                  </a:cubicBezTo>
                  <a:cubicBezTo>
                    <a:pt x="213" y="79"/>
                    <a:pt x="213" y="79"/>
                    <a:pt x="213" y="78"/>
                  </a:cubicBezTo>
                  <a:cubicBezTo>
                    <a:pt x="212" y="78"/>
                    <a:pt x="211" y="77"/>
                    <a:pt x="209" y="77"/>
                  </a:cubicBezTo>
                  <a:cubicBezTo>
                    <a:pt x="209" y="77"/>
                    <a:pt x="208" y="77"/>
                    <a:pt x="208" y="78"/>
                  </a:cubicBezTo>
                  <a:cubicBezTo>
                    <a:pt x="207" y="78"/>
                    <a:pt x="207" y="78"/>
                    <a:pt x="206" y="77"/>
                  </a:cubicBezTo>
                  <a:cubicBezTo>
                    <a:pt x="206" y="77"/>
                    <a:pt x="206" y="76"/>
                    <a:pt x="206" y="76"/>
                  </a:cubicBezTo>
                  <a:cubicBezTo>
                    <a:pt x="206" y="76"/>
                    <a:pt x="206" y="76"/>
                    <a:pt x="205" y="76"/>
                  </a:cubicBezTo>
                  <a:cubicBezTo>
                    <a:pt x="205" y="76"/>
                    <a:pt x="203" y="76"/>
                    <a:pt x="202" y="77"/>
                  </a:cubicBezTo>
                  <a:cubicBezTo>
                    <a:pt x="202" y="77"/>
                    <a:pt x="202" y="77"/>
                    <a:pt x="202" y="77"/>
                  </a:cubicBezTo>
                  <a:cubicBezTo>
                    <a:pt x="201" y="77"/>
                    <a:pt x="201" y="77"/>
                    <a:pt x="201" y="76"/>
                  </a:cubicBezTo>
                  <a:cubicBezTo>
                    <a:pt x="201" y="76"/>
                    <a:pt x="201" y="76"/>
                    <a:pt x="201" y="76"/>
                  </a:cubicBezTo>
                  <a:cubicBezTo>
                    <a:pt x="202" y="76"/>
                    <a:pt x="203" y="75"/>
                    <a:pt x="203" y="74"/>
                  </a:cubicBezTo>
                  <a:cubicBezTo>
                    <a:pt x="204" y="74"/>
                    <a:pt x="204" y="74"/>
                    <a:pt x="204" y="74"/>
                  </a:cubicBezTo>
                  <a:cubicBezTo>
                    <a:pt x="203" y="73"/>
                    <a:pt x="203" y="73"/>
                    <a:pt x="202" y="73"/>
                  </a:cubicBezTo>
                  <a:cubicBezTo>
                    <a:pt x="201" y="73"/>
                    <a:pt x="200" y="73"/>
                    <a:pt x="200" y="74"/>
                  </a:cubicBezTo>
                  <a:cubicBezTo>
                    <a:pt x="199" y="74"/>
                    <a:pt x="199" y="74"/>
                    <a:pt x="199" y="74"/>
                  </a:cubicBezTo>
                  <a:cubicBezTo>
                    <a:pt x="198" y="74"/>
                    <a:pt x="197" y="73"/>
                    <a:pt x="197" y="73"/>
                  </a:cubicBezTo>
                  <a:cubicBezTo>
                    <a:pt x="196" y="72"/>
                    <a:pt x="196" y="71"/>
                    <a:pt x="196" y="71"/>
                  </a:cubicBezTo>
                  <a:cubicBezTo>
                    <a:pt x="196" y="71"/>
                    <a:pt x="195" y="70"/>
                    <a:pt x="194" y="70"/>
                  </a:cubicBezTo>
                  <a:cubicBezTo>
                    <a:pt x="194" y="70"/>
                    <a:pt x="193" y="70"/>
                    <a:pt x="192" y="70"/>
                  </a:cubicBezTo>
                  <a:cubicBezTo>
                    <a:pt x="192" y="69"/>
                    <a:pt x="192" y="69"/>
                    <a:pt x="192" y="69"/>
                  </a:cubicBezTo>
                  <a:cubicBezTo>
                    <a:pt x="192" y="69"/>
                    <a:pt x="192" y="68"/>
                    <a:pt x="192" y="68"/>
                  </a:cubicBezTo>
                  <a:cubicBezTo>
                    <a:pt x="191" y="67"/>
                    <a:pt x="187" y="67"/>
                    <a:pt x="186" y="67"/>
                  </a:cubicBezTo>
                  <a:cubicBezTo>
                    <a:pt x="185" y="67"/>
                    <a:pt x="184" y="67"/>
                    <a:pt x="183" y="68"/>
                  </a:cubicBezTo>
                  <a:cubicBezTo>
                    <a:pt x="183" y="68"/>
                    <a:pt x="183" y="68"/>
                    <a:pt x="183" y="69"/>
                  </a:cubicBezTo>
                  <a:cubicBezTo>
                    <a:pt x="183" y="69"/>
                    <a:pt x="183" y="69"/>
                    <a:pt x="183" y="70"/>
                  </a:cubicBezTo>
                  <a:cubicBezTo>
                    <a:pt x="183" y="70"/>
                    <a:pt x="183" y="70"/>
                    <a:pt x="182" y="70"/>
                  </a:cubicBezTo>
                  <a:cubicBezTo>
                    <a:pt x="182" y="70"/>
                    <a:pt x="181" y="69"/>
                    <a:pt x="181" y="68"/>
                  </a:cubicBezTo>
                  <a:cubicBezTo>
                    <a:pt x="181" y="68"/>
                    <a:pt x="181" y="68"/>
                    <a:pt x="181" y="68"/>
                  </a:cubicBezTo>
                  <a:cubicBezTo>
                    <a:pt x="180" y="68"/>
                    <a:pt x="179" y="69"/>
                    <a:pt x="178" y="69"/>
                  </a:cubicBezTo>
                  <a:cubicBezTo>
                    <a:pt x="177" y="70"/>
                    <a:pt x="176" y="70"/>
                    <a:pt x="176" y="70"/>
                  </a:cubicBezTo>
                  <a:cubicBezTo>
                    <a:pt x="176" y="69"/>
                    <a:pt x="176" y="69"/>
                    <a:pt x="176" y="67"/>
                  </a:cubicBezTo>
                  <a:cubicBezTo>
                    <a:pt x="176" y="66"/>
                    <a:pt x="177" y="65"/>
                    <a:pt x="176" y="65"/>
                  </a:cubicBezTo>
                  <a:cubicBezTo>
                    <a:pt x="176" y="64"/>
                    <a:pt x="176" y="64"/>
                    <a:pt x="176" y="64"/>
                  </a:cubicBezTo>
                  <a:cubicBezTo>
                    <a:pt x="175" y="63"/>
                    <a:pt x="175" y="63"/>
                    <a:pt x="174" y="61"/>
                  </a:cubicBezTo>
                  <a:cubicBezTo>
                    <a:pt x="174" y="60"/>
                    <a:pt x="173" y="60"/>
                    <a:pt x="172" y="60"/>
                  </a:cubicBezTo>
                  <a:cubicBezTo>
                    <a:pt x="171" y="60"/>
                    <a:pt x="169" y="61"/>
                    <a:pt x="169" y="61"/>
                  </a:cubicBezTo>
                  <a:cubicBezTo>
                    <a:pt x="168" y="62"/>
                    <a:pt x="167" y="62"/>
                    <a:pt x="166" y="62"/>
                  </a:cubicBezTo>
                  <a:cubicBezTo>
                    <a:pt x="165" y="63"/>
                    <a:pt x="164" y="63"/>
                    <a:pt x="163" y="64"/>
                  </a:cubicBezTo>
                  <a:cubicBezTo>
                    <a:pt x="162" y="64"/>
                    <a:pt x="162" y="65"/>
                    <a:pt x="162" y="65"/>
                  </a:cubicBezTo>
                  <a:cubicBezTo>
                    <a:pt x="162" y="66"/>
                    <a:pt x="163" y="67"/>
                    <a:pt x="164" y="68"/>
                  </a:cubicBezTo>
                  <a:cubicBezTo>
                    <a:pt x="164" y="68"/>
                    <a:pt x="164" y="68"/>
                    <a:pt x="164" y="68"/>
                  </a:cubicBezTo>
                  <a:cubicBezTo>
                    <a:pt x="164" y="69"/>
                    <a:pt x="163" y="69"/>
                    <a:pt x="163" y="69"/>
                  </a:cubicBezTo>
                  <a:cubicBezTo>
                    <a:pt x="162" y="70"/>
                    <a:pt x="162" y="70"/>
                    <a:pt x="162" y="70"/>
                  </a:cubicBezTo>
                  <a:cubicBezTo>
                    <a:pt x="162" y="70"/>
                    <a:pt x="162" y="71"/>
                    <a:pt x="162" y="71"/>
                  </a:cubicBezTo>
                  <a:cubicBezTo>
                    <a:pt x="162" y="71"/>
                    <a:pt x="163" y="71"/>
                    <a:pt x="163" y="71"/>
                  </a:cubicBezTo>
                  <a:cubicBezTo>
                    <a:pt x="164" y="72"/>
                    <a:pt x="165" y="72"/>
                    <a:pt x="165" y="73"/>
                  </a:cubicBezTo>
                  <a:cubicBezTo>
                    <a:pt x="165" y="73"/>
                    <a:pt x="165" y="73"/>
                    <a:pt x="165" y="74"/>
                  </a:cubicBezTo>
                  <a:cubicBezTo>
                    <a:pt x="165" y="74"/>
                    <a:pt x="165" y="74"/>
                    <a:pt x="164" y="74"/>
                  </a:cubicBezTo>
                  <a:cubicBezTo>
                    <a:pt x="163" y="74"/>
                    <a:pt x="160" y="72"/>
                    <a:pt x="160" y="71"/>
                  </a:cubicBezTo>
                  <a:cubicBezTo>
                    <a:pt x="160" y="70"/>
                    <a:pt x="160" y="70"/>
                    <a:pt x="160" y="69"/>
                  </a:cubicBezTo>
                  <a:cubicBezTo>
                    <a:pt x="160" y="68"/>
                    <a:pt x="160" y="68"/>
                    <a:pt x="159" y="67"/>
                  </a:cubicBezTo>
                  <a:cubicBezTo>
                    <a:pt x="158" y="66"/>
                    <a:pt x="159" y="65"/>
                    <a:pt x="161" y="63"/>
                  </a:cubicBezTo>
                  <a:cubicBezTo>
                    <a:pt x="162" y="62"/>
                    <a:pt x="162" y="62"/>
                    <a:pt x="163" y="61"/>
                  </a:cubicBezTo>
                  <a:cubicBezTo>
                    <a:pt x="164" y="61"/>
                    <a:pt x="164" y="61"/>
                    <a:pt x="164" y="61"/>
                  </a:cubicBezTo>
                  <a:cubicBezTo>
                    <a:pt x="164" y="60"/>
                    <a:pt x="163" y="60"/>
                    <a:pt x="162" y="60"/>
                  </a:cubicBezTo>
                  <a:cubicBezTo>
                    <a:pt x="159" y="60"/>
                    <a:pt x="155" y="61"/>
                    <a:pt x="153" y="64"/>
                  </a:cubicBezTo>
                  <a:cubicBezTo>
                    <a:pt x="150" y="66"/>
                    <a:pt x="149" y="69"/>
                    <a:pt x="150" y="73"/>
                  </a:cubicBezTo>
                  <a:cubicBezTo>
                    <a:pt x="150" y="74"/>
                    <a:pt x="151" y="74"/>
                    <a:pt x="153" y="74"/>
                  </a:cubicBezTo>
                  <a:cubicBezTo>
                    <a:pt x="154" y="74"/>
                    <a:pt x="155" y="74"/>
                    <a:pt x="156" y="74"/>
                  </a:cubicBezTo>
                  <a:cubicBezTo>
                    <a:pt x="157" y="75"/>
                    <a:pt x="157" y="75"/>
                    <a:pt x="157" y="75"/>
                  </a:cubicBezTo>
                  <a:cubicBezTo>
                    <a:pt x="157" y="76"/>
                    <a:pt x="157" y="76"/>
                    <a:pt x="156" y="76"/>
                  </a:cubicBezTo>
                  <a:cubicBezTo>
                    <a:pt x="156" y="76"/>
                    <a:pt x="156" y="76"/>
                    <a:pt x="155" y="76"/>
                  </a:cubicBezTo>
                  <a:cubicBezTo>
                    <a:pt x="155" y="76"/>
                    <a:pt x="155" y="76"/>
                    <a:pt x="155" y="76"/>
                  </a:cubicBezTo>
                  <a:cubicBezTo>
                    <a:pt x="154" y="76"/>
                    <a:pt x="153" y="76"/>
                    <a:pt x="152" y="76"/>
                  </a:cubicBezTo>
                  <a:cubicBezTo>
                    <a:pt x="152" y="76"/>
                    <a:pt x="151" y="76"/>
                    <a:pt x="151" y="76"/>
                  </a:cubicBezTo>
                  <a:cubicBezTo>
                    <a:pt x="151" y="76"/>
                    <a:pt x="151" y="76"/>
                    <a:pt x="151" y="76"/>
                  </a:cubicBezTo>
                  <a:cubicBezTo>
                    <a:pt x="151" y="77"/>
                    <a:pt x="154" y="79"/>
                    <a:pt x="156" y="79"/>
                  </a:cubicBezTo>
                  <a:cubicBezTo>
                    <a:pt x="156" y="79"/>
                    <a:pt x="156" y="79"/>
                    <a:pt x="157" y="79"/>
                  </a:cubicBezTo>
                  <a:cubicBezTo>
                    <a:pt x="157" y="79"/>
                    <a:pt x="158" y="79"/>
                    <a:pt x="158" y="79"/>
                  </a:cubicBezTo>
                  <a:cubicBezTo>
                    <a:pt x="159" y="79"/>
                    <a:pt x="159" y="79"/>
                    <a:pt x="160" y="80"/>
                  </a:cubicBezTo>
                  <a:cubicBezTo>
                    <a:pt x="161" y="81"/>
                    <a:pt x="163" y="80"/>
                    <a:pt x="165" y="81"/>
                  </a:cubicBezTo>
                  <a:cubicBezTo>
                    <a:pt x="167" y="81"/>
                    <a:pt x="169" y="81"/>
                    <a:pt x="170" y="81"/>
                  </a:cubicBezTo>
                  <a:cubicBezTo>
                    <a:pt x="171" y="82"/>
                    <a:pt x="171" y="82"/>
                    <a:pt x="172" y="82"/>
                  </a:cubicBezTo>
                  <a:cubicBezTo>
                    <a:pt x="173" y="82"/>
                    <a:pt x="174" y="81"/>
                    <a:pt x="175" y="81"/>
                  </a:cubicBezTo>
                  <a:cubicBezTo>
                    <a:pt x="175" y="80"/>
                    <a:pt x="175" y="80"/>
                    <a:pt x="175" y="80"/>
                  </a:cubicBezTo>
                  <a:cubicBezTo>
                    <a:pt x="176" y="80"/>
                    <a:pt x="177" y="81"/>
                    <a:pt x="178" y="81"/>
                  </a:cubicBezTo>
                  <a:cubicBezTo>
                    <a:pt x="180" y="81"/>
                    <a:pt x="181" y="81"/>
                    <a:pt x="181" y="81"/>
                  </a:cubicBezTo>
                  <a:cubicBezTo>
                    <a:pt x="182" y="81"/>
                    <a:pt x="182" y="81"/>
                    <a:pt x="182" y="81"/>
                  </a:cubicBezTo>
                  <a:cubicBezTo>
                    <a:pt x="182" y="81"/>
                    <a:pt x="181" y="80"/>
                    <a:pt x="181" y="80"/>
                  </a:cubicBezTo>
                  <a:cubicBezTo>
                    <a:pt x="180" y="80"/>
                    <a:pt x="180" y="79"/>
                    <a:pt x="180" y="79"/>
                  </a:cubicBezTo>
                  <a:cubicBezTo>
                    <a:pt x="180" y="78"/>
                    <a:pt x="181" y="78"/>
                    <a:pt x="182" y="78"/>
                  </a:cubicBezTo>
                  <a:cubicBezTo>
                    <a:pt x="182" y="78"/>
                    <a:pt x="182" y="78"/>
                    <a:pt x="183" y="79"/>
                  </a:cubicBezTo>
                  <a:cubicBezTo>
                    <a:pt x="184" y="79"/>
                    <a:pt x="185" y="80"/>
                    <a:pt x="185" y="80"/>
                  </a:cubicBezTo>
                  <a:cubicBezTo>
                    <a:pt x="185" y="81"/>
                    <a:pt x="186" y="81"/>
                    <a:pt x="186" y="81"/>
                  </a:cubicBezTo>
                  <a:cubicBezTo>
                    <a:pt x="186" y="81"/>
                    <a:pt x="187" y="81"/>
                    <a:pt x="187" y="82"/>
                  </a:cubicBezTo>
                  <a:cubicBezTo>
                    <a:pt x="187" y="82"/>
                    <a:pt x="188" y="83"/>
                    <a:pt x="189" y="83"/>
                  </a:cubicBezTo>
                  <a:cubicBezTo>
                    <a:pt x="190" y="84"/>
                    <a:pt x="191" y="84"/>
                    <a:pt x="191" y="85"/>
                  </a:cubicBezTo>
                  <a:cubicBezTo>
                    <a:pt x="191" y="85"/>
                    <a:pt x="190" y="86"/>
                    <a:pt x="190" y="86"/>
                  </a:cubicBezTo>
                  <a:cubicBezTo>
                    <a:pt x="189" y="86"/>
                    <a:pt x="188" y="87"/>
                    <a:pt x="188" y="87"/>
                  </a:cubicBezTo>
                  <a:cubicBezTo>
                    <a:pt x="188" y="87"/>
                    <a:pt x="188" y="87"/>
                    <a:pt x="188" y="87"/>
                  </a:cubicBezTo>
                  <a:cubicBezTo>
                    <a:pt x="189" y="87"/>
                    <a:pt x="189" y="87"/>
                    <a:pt x="189" y="87"/>
                  </a:cubicBezTo>
                  <a:cubicBezTo>
                    <a:pt x="189" y="87"/>
                    <a:pt x="190" y="87"/>
                    <a:pt x="191" y="87"/>
                  </a:cubicBezTo>
                  <a:cubicBezTo>
                    <a:pt x="191" y="86"/>
                    <a:pt x="192" y="86"/>
                    <a:pt x="193" y="86"/>
                  </a:cubicBezTo>
                  <a:cubicBezTo>
                    <a:pt x="194" y="86"/>
                    <a:pt x="194" y="87"/>
                    <a:pt x="194" y="88"/>
                  </a:cubicBezTo>
                  <a:cubicBezTo>
                    <a:pt x="195" y="88"/>
                    <a:pt x="195" y="89"/>
                    <a:pt x="195" y="89"/>
                  </a:cubicBezTo>
                  <a:cubicBezTo>
                    <a:pt x="195" y="89"/>
                    <a:pt x="195" y="89"/>
                    <a:pt x="195" y="89"/>
                  </a:cubicBezTo>
                  <a:cubicBezTo>
                    <a:pt x="196" y="89"/>
                    <a:pt x="196" y="89"/>
                    <a:pt x="196" y="89"/>
                  </a:cubicBezTo>
                  <a:cubicBezTo>
                    <a:pt x="198" y="89"/>
                    <a:pt x="199" y="90"/>
                    <a:pt x="200" y="92"/>
                  </a:cubicBezTo>
                  <a:cubicBezTo>
                    <a:pt x="201" y="93"/>
                    <a:pt x="201" y="95"/>
                    <a:pt x="200" y="96"/>
                  </a:cubicBezTo>
                  <a:cubicBezTo>
                    <a:pt x="200" y="96"/>
                    <a:pt x="200" y="97"/>
                    <a:pt x="200" y="97"/>
                  </a:cubicBezTo>
                  <a:cubicBezTo>
                    <a:pt x="200" y="97"/>
                    <a:pt x="200" y="97"/>
                    <a:pt x="201" y="97"/>
                  </a:cubicBezTo>
                  <a:cubicBezTo>
                    <a:pt x="202" y="97"/>
                    <a:pt x="204" y="97"/>
                    <a:pt x="205" y="96"/>
                  </a:cubicBezTo>
                  <a:cubicBezTo>
                    <a:pt x="205" y="96"/>
                    <a:pt x="205" y="96"/>
                    <a:pt x="206" y="96"/>
                  </a:cubicBezTo>
                  <a:cubicBezTo>
                    <a:pt x="207" y="96"/>
                    <a:pt x="208" y="97"/>
                    <a:pt x="209" y="98"/>
                  </a:cubicBezTo>
                  <a:cubicBezTo>
                    <a:pt x="209" y="98"/>
                    <a:pt x="209" y="98"/>
                    <a:pt x="209" y="98"/>
                  </a:cubicBezTo>
                  <a:cubicBezTo>
                    <a:pt x="210" y="99"/>
                    <a:pt x="210" y="99"/>
                    <a:pt x="209" y="99"/>
                  </a:cubicBezTo>
                  <a:cubicBezTo>
                    <a:pt x="209" y="100"/>
                    <a:pt x="206" y="101"/>
                    <a:pt x="205" y="101"/>
                  </a:cubicBezTo>
                  <a:cubicBezTo>
                    <a:pt x="205" y="101"/>
                    <a:pt x="205" y="101"/>
                    <a:pt x="205" y="101"/>
                  </a:cubicBezTo>
                  <a:cubicBezTo>
                    <a:pt x="205" y="101"/>
                    <a:pt x="205" y="101"/>
                    <a:pt x="205" y="101"/>
                  </a:cubicBezTo>
                  <a:cubicBezTo>
                    <a:pt x="205" y="100"/>
                    <a:pt x="205" y="100"/>
                    <a:pt x="205" y="100"/>
                  </a:cubicBezTo>
                  <a:cubicBezTo>
                    <a:pt x="204" y="99"/>
                    <a:pt x="202" y="98"/>
                    <a:pt x="200" y="98"/>
                  </a:cubicBezTo>
                  <a:cubicBezTo>
                    <a:pt x="199" y="98"/>
                    <a:pt x="198" y="98"/>
                    <a:pt x="198" y="98"/>
                  </a:cubicBezTo>
                  <a:cubicBezTo>
                    <a:pt x="197" y="98"/>
                    <a:pt x="196" y="99"/>
                    <a:pt x="196" y="99"/>
                  </a:cubicBezTo>
                  <a:cubicBezTo>
                    <a:pt x="196" y="100"/>
                    <a:pt x="196" y="101"/>
                    <a:pt x="196" y="102"/>
                  </a:cubicBezTo>
                  <a:cubicBezTo>
                    <a:pt x="197" y="102"/>
                    <a:pt x="197" y="102"/>
                    <a:pt x="197" y="103"/>
                  </a:cubicBezTo>
                  <a:cubicBezTo>
                    <a:pt x="197" y="103"/>
                    <a:pt x="197" y="103"/>
                    <a:pt x="197" y="104"/>
                  </a:cubicBezTo>
                  <a:cubicBezTo>
                    <a:pt x="196" y="104"/>
                    <a:pt x="195" y="105"/>
                    <a:pt x="193" y="105"/>
                  </a:cubicBezTo>
                  <a:cubicBezTo>
                    <a:pt x="192" y="105"/>
                    <a:pt x="191" y="105"/>
                    <a:pt x="190" y="104"/>
                  </a:cubicBezTo>
                  <a:cubicBezTo>
                    <a:pt x="189" y="104"/>
                    <a:pt x="189" y="104"/>
                    <a:pt x="188" y="104"/>
                  </a:cubicBezTo>
                  <a:cubicBezTo>
                    <a:pt x="188" y="104"/>
                    <a:pt x="187" y="104"/>
                    <a:pt x="187" y="105"/>
                  </a:cubicBezTo>
                  <a:cubicBezTo>
                    <a:pt x="187" y="105"/>
                    <a:pt x="187" y="105"/>
                    <a:pt x="186" y="105"/>
                  </a:cubicBezTo>
                  <a:cubicBezTo>
                    <a:pt x="185" y="105"/>
                    <a:pt x="185" y="106"/>
                    <a:pt x="184" y="107"/>
                  </a:cubicBezTo>
                  <a:cubicBezTo>
                    <a:pt x="184" y="107"/>
                    <a:pt x="184" y="108"/>
                    <a:pt x="185" y="108"/>
                  </a:cubicBezTo>
                  <a:cubicBezTo>
                    <a:pt x="185" y="109"/>
                    <a:pt x="185" y="109"/>
                    <a:pt x="186" y="109"/>
                  </a:cubicBezTo>
                  <a:cubicBezTo>
                    <a:pt x="187" y="109"/>
                    <a:pt x="188" y="109"/>
                    <a:pt x="188" y="109"/>
                  </a:cubicBezTo>
                  <a:cubicBezTo>
                    <a:pt x="189" y="109"/>
                    <a:pt x="190" y="109"/>
                    <a:pt x="191" y="109"/>
                  </a:cubicBezTo>
                  <a:cubicBezTo>
                    <a:pt x="192" y="109"/>
                    <a:pt x="192" y="109"/>
                    <a:pt x="193" y="109"/>
                  </a:cubicBezTo>
                  <a:cubicBezTo>
                    <a:pt x="193" y="109"/>
                    <a:pt x="193" y="109"/>
                    <a:pt x="193" y="109"/>
                  </a:cubicBezTo>
                  <a:cubicBezTo>
                    <a:pt x="193" y="109"/>
                    <a:pt x="193" y="109"/>
                    <a:pt x="194" y="108"/>
                  </a:cubicBezTo>
                  <a:cubicBezTo>
                    <a:pt x="194" y="108"/>
                    <a:pt x="194" y="107"/>
                    <a:pt x="195" y="107"/>
                  </a:cubicBezTo>
                  <a:moveTo>
                    <a:pt x="180" y="119"/>
                  </a:moveTo>
                  <a:cubicBezTo>
                    <a:pt x="180" y="119"/>
                    <a:pt x="180" y="119"/>
                    <a:pt x="180" y="119"/>
                  </a:cubicBezTo>
                  <a:cubicBezTo>
                    <a:pt x="179" y="119"/>
                    <a:pt x="178" y="120"/>
                    <a:pt x="178" y="120"/>
                  </a:cubicBezTo>
                  <a:cubicBezTo>
                    <a:pt x="178" y="121"/>
                    <a:pt x="179" y="122"/>
                    <a:pt x="179" y="122"/>
                  </a:cubicBezTo>
                  <a:cubicBezTo>
                    <a:pt x="180" y="122"/>
                    <a:pt x="181" y="120"/>
                    <a:pt x="181" y="119"/>
                  </a:cubicBezTo>
                  <a:cubicBezTo>
                    <a:pt x="181" y="119"/>
                    <a:pt x="180" y="119"/>
                    <a:pt x="180" y="119"/>
                  </a:cubicBezTo>
                  <a:moveTo>
                    <a:pt x="71" y="124"/>
                  </a:moveTo>
                  <a:cubicBezTo>
                    <a:pt x="71" y="124"/>
                    <a:pt x="72" y="125"/>
                    <a:pt x="76" y="125"/>
                  </a:cubicBezTo>
                  <a:cubicBezTo>
                    <a:pt x="77" y="125"/>
                    <a:pt x="78" y="125"/>
                    <a:pt x="79" y="125"/>
                  </a:cubicBezTo>
                  <a:cubicBezTo>
                    <a:pt x="80" y="125"/>
                    <a:pt x="80" y="124"/>
                    <a:pt x="80" y="124"/>
                  </a:cubicBezTo>
                  <a:cubicBezTo>
                    <a:pt x="80" y="123"/>
                    <a:pt x="80" y="123"/>
                    <a:pt x="81" y="123"/>
                  </a:cubicBezTo>
                  <a:cubicBezTo>
                    <a:pt x="82" y="122"/>
                    <a:pt x="82" y="122"/>
                    <a:pt x="82" y="122"/>
                  </a:cubicBezTo>
                  <a:cubicBezTo>
                    <a:pt x="83" y="122"/>
                    <a:pt x="83" y="122"/>
                    <a:pt x="85" y="121"/>
                  </a:cubicBezTo>
                  <a:cubicBezTo>
                    <a:pt x="86" y="120"/>
                    <a:pt x="87" y="120"/>
                    <a:pt x="88" y="119"/>
                  </a:cubicBezTo>
                  <a:cubicBezTo>
                    <a:pt x="90" y="118"/>
                    <a:pt x="92" y="118"/>
                    <a:pt x="92" y="117"/>
                  </a:cubicBezTo>
                  <a:cubicBezTo>
                    <a:pt x="92" y="117"/>
                    <a:pt x="92" y="117"/>
                    <a:pt x="91" y="117"/>
                  </a:cubicBezTo>
                  <a:cubicBezTo>
                    <a:pt x="90" y="117"/>
                    <a:pt x="85" y="119"/>
                    <a:pt x="84" y="120"/>
                  </a:cubicBezTo>
                  <a:cubicBezTo>
                    <a:pt x="84" y="120"/>
                    <a:pt x="83" y="120"/>
                    <a:pt x="83" y="120"/>
                  </a:cubicBezTo>
                  <a:cubicBezTo>
                    <a:pt x="82" y="120"/>
                    <a:pt x="80" y="119"/>
                    <a:pt x="79" y="118"/>
                  </a:cubicBezTo>
                  <a:cubicBezTo>
                    <a:pt x="79" y="117"/>
                    <a:pt x="78" y="117"/>
                    <a:pt x="77" y="117"/>
                  </a:cubicBezTo>
                  <a:cubicBezTo>
                    <a:pt x="76" y="117"/>
                    <a:pt x="75" y="117"/>
                    <a:pt x="75" y="118"/>
                  </a:cubicBezTo>
                  <a:cubicBezTo>
                    <a:pt x="75" y="118"/>
                    <a:pt x="75" y="118"/>
                    <a:pt x="75" y="118"/>
                  </a:cubicBezTo>
                  <a:cubicBezTo>
                    <a:pt x="77" y="119"/>
                    <a:pt x="77" y="120"/>
                    <a:pt x="77" y="120"/>
                  </a:cubicBezTo>
                  <a:cubicBezTo>
                    <a:pt x="77" y="121"/>
                    <a:pt x="77" y="121"/>
                    <a:pt x="76" y="121"/>
                  </a:cubicBezTo>
                  <a:cubicBezTo>
                    <a:pt x="75" y="121"/>
                    <a:pt x="74" y="122"/>
                    <a:pt x="74" y="123"/>
                  </a:cubicBezTo>
                  <a:cubicBezTo>
                    <a:pt x="74" y="124"/>
                    <a:pt x="73" y="124"/>
                    <a:pt x="72" y="124"/>
                  </a:cubicBezTo>
                  <a:cubicBezTo>
                    <a:pt x="72" y="124"/>
                    <a:pt x="71" y="124"/>
                    <a:pt x="71" y="124"/>
                  </a:cubicBezTo>
                  <a:moveTo>
                    <a:pt x="25" y="154"/>
                  </a:moveTo>
                  <a:cubicBezTo>
                    <a:pt x="25" y="154"/>
                    <a:pt x="24" y="154"/>
                    <a:pt x="24" y="155"/>
                  </a:cubicBezTo>
                  <a:cubicBezTo>
                    <a:pt x="23" y="155"/>
                    <a:pt x="23" y="155"/>
                    <a:pt x="23" y="156"/>
                  </a:cubicBezTo>
                  <a:cubicBezTo>
                    <a:pt x="24" y="158"/>
                    <a:pt x="27" y="161"/>
                    <a:pt x="28" y="161"/>
                  </a:cubicBezTo>
                  <a:cubicBezTo>
                    <a:pt x="28" y="161"/>
                    <a:pt x="28" y="161"/>
                    <a:pt x="28" y="161"/>
                  </a:cubicBezTo>
                  <a:cubicBezTo>
                    <a:pt x="28" y="161"/>
                    <a:pt x="28" y="160"/>
                    <a:pt x="28" y="159"/>
                  </a:cubicBezTo>
                  <a:cubicBezTo>
                    <a:pt x="27" y="158"/>
                    <a:pt x="27" y="157"/>
                    <a:pt x="27" y="156"/>
                  </a:cubicBezTo>
                  <a:cubicBezTo>
                    <a:pt x="27" y="156"/>
                    <a:pt x="27" y="154"/>
                    <a:pt x="25" y="154"/>
                  </a:cubicBezTo>
                  <a:moveTo>
                    <a:pt x="125" y="155"/>
                  </a:moveTo>
                  <a:cubicBezTo>
                    <a:pt x="124" y="155"/>
                    <a:pt x="123" y="155"/>
                    <a:pt x="123" y="156"/>
                  </a:cubicBezTo>
                  <a:cubicBezTo>
                    <a:pt x="123" y="158"/>
                    <a:pt x="124" y="161"/>
                    <a:pt x="127" y="163"/>
                  </a:cubicBezTo>
                  <a:cubicBezTo>
                    <a:pt x="129" y="164"/>
                    <a:pt x="129" y="165"/>
                    <a:pt x="129" y="166"/>
                  </a:cubicBezTo>
                  <a:cubicBezTo>
                    <a:pt x="129" y="167"/>
                    <a:pt x="129" y="168"/>
                    <a:pt x="130" y="168"/>
                  </a:cubicBezTo>
                  <a:cubicBezTo>
                    <a:pt x="130" y="168"/>
                    <a:pt x="130" y="168"/>
                    <a:pt x="130" y="167"/>
                  </a:cubicBezTo>
                  <a:cubicBezTo>
                    <a:pt x="131" y="167"/>
                    <a:pt x="131" y="165"/>
                    <a:pt x="130" y="164"/>
                  </a:cubicBezTo>
                  <a:cubicBezTo>
                    <a:pt x="129" y="163"/>
                    <a:pt x="129" y="162"/>
                    <a:pt x="128" y="160"/>
                  </a:cubicBezTo>
                  <a:cubicBezTo>
                    <a:pt x="128" y="158"/>
                    <a:pt x="127" y="156"/>
                    <a:pt x="126" y="155"/>
                  </a:cubicBezTo>
                  <a:cubicBezTo>
                    <a:pt x="126" y="155"/>
                    <a:pt x="126" y="155"/>
                    <a:pt x="125" y="155"/>
                  </a:cubicBezTo>
                  <a:moveTo>
                    <a:pt x="225" y="171"/>
                  </a:moveTo>
                  <a:cubicBezTo>
                    <a:pt x="225" y="171"/>
                    <a:pt x="230" y="174"/>
                    <a:pt x="232" y="174"/>
                  </a:cubicBezTo>
                  <a:cubicBezTo>
                    <a:pt x="232" y="174"/>
                    <a:pt x="232" y="173"/>
                    <a:pt x="232" y="173"/>
                  </a:cubicBezTo>
                  <a:cubicBezTo>
                    <a:pt x="232" y="173"/>
                    <a:pt x="232" y="173"/>
                    <a:pt x="232" y="173"/>
                  </a:cubicBezTo>
                  <a:cubicBezTo>
                    <a:pt x="231" y="172"/>
                    <a:pt x="227" y="171"/>
                    <a:pt x="225" y="171"/>
                  </a:cubicBezTo>
                  <a:cubicBezTo>
                    <a:pt x="225" y="171"/>
                    <a:pt x="225" y="171"/>
                    <a:pt x="225" y="171"/>
                  </a:cubicBezTo>
                  <a:moveTo>
                    <a:pt x="254" y="179"/>
                  </a:moveTo>
                  <a:cubicBezTo>
                    <a:pt x="254" y="179"/>
                    <a:pt x="255" y="180"/>
                    <a:pt x="255" y="180"/>
                  </a:cubicBezTo>
                  <a:cubicBezTo>
                    <a:pt x="255" y="180"/>
                    <a:pt x="255" y="180"/>
                    <a:pt x="255" y="181"/>
                  </a:cubicBezTo>
                  <a:cubicBezTo>
                    <a:pt x="255" y="181"/>
                    <a:pt x="255" y="181"/>
                    <a:pt x="255" y="181"/>
                  </a:cubicBezTo>
                  <a:cubicBezTo>
                    <a:pt x="255" y="181"/>
                    <a:pt x="256" y="181"/>
                    <a:pt x="257" y="181"/>
                  </a:cubicBezTo>
                  <a:cubicBezTo>
                    <a:pt x="258" y="181"/>
                    <a:pt x="258" y="181"/>
                    <a:pt x="258" y="181"/>
                  </a:cubicBezTo>
                  <a:cubicBezTo>
                    <a:pt x="259" y="180"/>
                    <a:pt x="258" y="179"/>
                    <a:pt x="258" y="179"/>
                  </a:cubicBezTo>
                  <a:cubicBezTo>
                    <a:pt x="258" y="178"/>
                    <a:pt x="258" y="178"/>
                    <a:pt x="258" y="178"/>
                  </a:cubicBezTo>
                  <a:cubicBezTo>
                    <a:pt x="257" y="178"/>
                    <a:pt x="257" y="178"/>
                    <a:pt x="257" y="178"/>
                  </a:cubicBezTo>
                  <a:cubicBezTo>
                    <a:pt x="257" y="179"/>
                    <a:pt x="257" y="179"/>
                    <a:pt x="257" y="179"/>
                  </a:cubicBezTo>
                  <a:cubicBezTo>
                    <a:pt x="257" y="179"/>
                    <a:pt x="256" y="179"/>
                    <a:pt x="256" y="178"/>
                  </a:cubicBezTo>
                  <a:cubicBezTo>
                    <a:pt x="256" y="178"/>
                    <a:pt x="256" y="177"/>
                    <a:pt x="257" y="177"/>
                  </a:cubicBezTo>
                  <a:cubicBezTo>
                    <a:pt x="257" y="176"/>
                    <a:pt x="257" y="176"/>
                    <a:pt x="257" y="176"/>
                  </a:cubicBezTo>
                  <a:cubicBezTo>
                    <a:pt x="257" y="176"/>
                    <a:pt x="257" y="176"/>
                    <a:pt x="257" y="176"/>
                  </a:cubicBezTo>
                  <a:cubicBezTo>
                    <a:pt x="256" y="176"/>
                    <a:pt x="256" y="176"/>
                    <a:pt x="256" y="176"/>
                  </a:cubicBezTo>
                  <a:cubicBezTo>
                    <a:pt x="256" y="176"/>
                    <a:pt x="256" y="176"/>
                    <a:pt x="256" y="176"/>
                  </a:cubicBezTo>
                  <a:cubicBezTo>
                    <a:pt x="255" y="176"/>
                    <a:pt x="255" y="176"/>
                    <a:pt x="255" y="176"/>
                  </a:cubicBezTo>
                  <a:cubicBezTo>
                    <a:pt x="255" y="175"/>
                    <a:pt x="255" y="173"/>
                    <a:pt x="256" y="173"/>
                  </a:cubicBezTo>
                  <a:cubicBezTo>
                    <a:pt x="256" y="173"/>
                    <a:pt x="256" y="173"/>
                    <a:pt x="256" y="173"/>
                  </a:cubicBezTo>
                  <a:cubicBezTo>
                    <a:pt x="256" y="173"/>
                    <a:pt x="255" y="172"/>
                    <a:pt x="254" y="172"/>
                  </a:cubicBezTo>
                  <a:cubicBezTo>
                    <a:pt x="254" y="172"/>
                    <a:pt x="254" y="172"/>
                    <a:pt x="254" y="173"/>
                  </a:cubicBezTo>
                  <a:cubicBezTo>
                    <a:pt x="254" y="173"/>
                    <a:pt x="253" y="173"/>
                    <a:pt x="253" y="173"/>
                  </a:cubicBezTo>
                  <a:cubicBezTo>
                    <a:pt x="252" y="173"/>
                    <a:pt x="251" y="173"/>
                    <a:pt x="251" y="172"/>
                  </a:cubicBezTo>
                  <a:cubicBezTo>
                    <a:pt x="251" y="172"/>
                    <a:pt x="250" y="172"/>
                    <a:pt x="250" y="171"/>
                  </a:cubicBezTo>
                  <a:cubicBezTo>
                    <a:pt x="250" y="171"/>
                    <a:pt x="249" y="171"/>
                    <a:pt x="249" y="171"/>
                  </a:cubicBezTo>
                  <a:cubicBezTo>
                    <a:pt x="249" y="171"/>
                    <a:pt x="250" y="170"/>
                    <a:pt x="250" y="170"/>
                  </a:cubicBezTo>
                  <a:cubicBezTo>
                    <a:pt x="250" y="170"/>
                    <a:pt x="250" y="170"/>
                    <a:pt x="250" y="170"/>
                  </a:cubicBezTo>
                  <a:cubicBezTo>
                    <a:pt x="250" y="170"/>
                    <a:pt x="249" y="170"/>
                    <a:pt x="249" y="170"/>
                  </a:cubicBezTo>
                  <a:cubicBezTo>
                    <a:pt x="248" y="170"/>
                    <a:pt x="248" y="170"/>
                    <a:pt x="248" y="171"/>
                  </a:cubicBezTo>
                  <a:cubicBezTo>
                    <a:pt x="248" y="171"/>
                    <a:pt x="247" y="171"/>
                    <a:pt x="247" y="171"/>
                  </a:cubicBezTo>
                  <a:cubicBezTo>
                    <a:pt x="247" y="171"/>
                    <a:pt x="247" y="171"/>
                    <a:pt x="247" y="171"/>
                  </a:cubicBezTo>
                  <a:cubicBezTo>
                    <a:pt x="247" y="170"/>
                    <a:pt x="247" y="169"/>
                    <a:pt x="248" y="168"/>
                  </a:cubicBezTo>
                  <a:cubicBezTo>
                    <a:pt x="248" y="168"/>
                    <a:pt x="248" y="167"/>
                    <a:pt x="249" y="167"/>
                  </a:cubicBezTo>
                  <a:cubicBezTo>
                    <a:pt x="249" y="166"/>
                    <a:pt x="249" y="165"/>
                    <a:pt x="250" y="165"/>
                  </a:cubicBezTo>
                  <a:cubicBezTo>
                    <a:pt x="250" y="165"/>
                    <a:pt x="250" y="165"/>
                    <a:pt x="250" y="165"/>
                  </a:cubicBezTo>
                  <a:cubicBezTo>
                    <a:pt x="250" y="164"/>
                    <a:pt x="250" y="164"/>
                    <a:pt x="249" y="164"/>
                  </a:cubicBezTo>
                  <a:cubicBezTo>
                    <a:pt x="249" y="164"/>
                    <a:pt x="249" y="164"/>
                    <a:pt x="249" y="164"/>
                  </a:cubicBezTo>
                  <a:cubicBezTo>
                    <a:pt x="247" y="165"/>
                    <a:pt x="244" y="169"/>
                    <a:pt x="244" y="171"/>
                  </a:cubicBezTo>
                  <a:cubicBezTo>
                    <a:pt x="244" y="172"/>
                    <a:pt x="244" y="174"/>
                    <a:pt x="243" y="174"/>
                  </a:cubicBezTo>
                  <a:cubicBezTo>
                    <a:pt x="242" y="174"/>
                    <a:pt x="242" y="174"/>
                    <a:pt x="242" y="174"/>
                  </a:cubicBezTo>
                  <a:cubicBezTo>
                    <a:pt x="242" y="174"/>
                    <a:pt x="241" y="174"/>
                    <a:pt x="241" y="175"/>
                  </a:cubicBezTo>
                  <a:cubicBezTo>
                    <a:pt x="241" y="175"/>
                    <a:pt x="241" y="175"/>
                    <a:pt x="241" y="175"/>
                  </a:cubicBezTo>
                  <a:cubicBezTo>
                    <a:pt x="241" y="175"/>
                    <a:pt x="241" y="175"/>
                    <a:pt x="241" y="175"/>
                  </a:cubicBezTo>
                  <a:cubicBezTo>
                    <a:pt x="241" y="176"/>
                    <a:pt x="241" y="176"/>
                    <a:pt x="240" y="177"/>
                  </a:cubicBezTo>
                  <a:cubicBezTo>
                    <a:pt x="240" y="177"/>
                    <a:pt x="240" y="178"/>
                    <a:pt x="240" y="178"/>
                  </a:cubicBezTo>
                  <a:cubicBezTo>
                    <a:pt x="240" y="178"/>
                    <a:pt x="240" y="178"/>
                    <a:pt x="240" y="179"/>
                  </a:cubicBezTo>
                  <a:cubicBezTo>
                    <a:pt x="240" y="179"/>
                    <a:pt x="241" y="179"/>
                    <a:pt x="241" y="179"/>
                  </a:cubicBezTo>
                  <a:cubicBezTo>
                    <a:pt x="241" y="179"/>
                    <a:pt x="242" y="179"/>
                    <a:pt x="242" y="179"/>
                  </a:cubicBezTo>
                  <a:cubicBezTo>
                    <a:pt x="243" y="179"/>
                    <a:pt x="244" y="178"/>
                    <a:pt x="244" y="178"/>
                  </a:cubicBezTo>
                  <a:cubicBezTo>
                    <a:pt x="245" y="179"/>
                    <a:pt x="245" y="179"/>
                    <a:pt x="246" y="179"/>
                  </a:cubicBezTo>
                  <a:cubicBezTo>
                    <a:pt x="247" y="179"/>
                    <a:pt x="248" y="178"/>
                    <a:pt x="248" y="178"/>
                  </a:cubicBezTo>
                  <a:cubicBezTo>
                    <a:pt x="249" y="178"/>
                    <a:pt x="249" y="178"/>
                    <a:pt x="249" y="178"/>
                  </a:cubicBezTo>
                  <a:cubicBezTo>
                    <a:pt x="250" y="178"/>
                    <a:pt x="250" y="178"/>
                    <a:pt x="250" y="178"/>
                  </a:cubicBezTo>
                  <a:cubicBezTo>
                    <a:pt x="250" y="178"/>
                    <a:pt x="251" y="179"/>
                    <a:pt x="251" y="178"/>
                  </a:cubicBezTo>
                  <a:cubicBezTo>
                    <a:pt x="251" y="178"/>
                    <a:pt x="251" y="178"/>
                    <a:pt x="251" y="178"/>
                  </a:cubicBezTo>
                  <a:cubicBezTo>
                    <a:pt x="252" y="178"/>
                    <a:pt x="252" y="178"/>
                    <a:pt x="252" y="179"/>
                  </a:cubicBezTo>
                  <a:cubicBezTo>
                    <a:pt x="252" y="179"/>
                    <a:pt x="252" y="179"/>
                    <a:pt x="251" y="179"/>
                  </a:cubicBezTo>
                  <a:cubicBezTo>
                    <a:pt x="251" y="180"/>
                    <a:pt x="251" y="180"/>
                    <a:pt x="251" y="181"/>
                  </a:cubicBezTo>
                  <a:cubicBezTo>
                    <a:pt x="251" y="181"/>
                    <a:pt x="251" y="181"/>
                    <a:pt x="251" y="181"/>
                  </a:cubicBezTo>
                  <a:cubicBezTo>
                    <a:pt x="251" y="181"/>
                    <a:pt x="251" y="181"/>
                    <a:pt x="252" y="180"/>
                  </a:cubicBezTo>
                  <a:cubicBezTo>
                    <a:pt x="252" y="180"/>
                    <a:pt x="253" y="180"/>
                    <a:pt x="253" y="180"/>
                  </a:cubicBezTo>
                  <a:cubicBezTo>
                    <a:pt x="253" y="179"/>
                    <a:pt x="254" y="179"/>
                    <a:pt x="254" y="179"/>
                  </a:cubicBezTo>
                  <a:moveTo>
                    <a:pt x="48" y="176"/>
                  </a:moveTo>
                  <a:cubicBezTo>
                    <a:pt x="49" y="176"/>
                    <a:pt x="50" y="176"/>
                    <a:pt x="51" y="176"/>
                  </a:cubicBezTo>
                  <a:cubicBezTo>
                    <a:pt x="51" y="176"/>
                    <a:pt x="52" y="176"/>
                    <a:pt x="52" y="176"/>
                  </a:cubicBezTo>
                  <a:cubicBezTo>
                    <a:pt x="52" y="176"/>
                    <a:pt x="52" y="175"/>
                    <a:pt x="53" y="175"/>
                  </a:cubicBezTo>
                  <a:cubicBezTo>
                    <a:pt x="53" y="175"/>
                    <a:pt x="53" y="175"/>
                    <a:pt x="53" y="175"/>
                  </a:cubicBezTo>
                  <a:cubicBezTo>
                    <a:pt x="53" y="175"/>
                    <a:pt x="52" y="175"/>
                    <a:pt x="52" y="175"/>
                  </a:cubicBezTo>
                  <a:cubicBezTo>
                    <a:pt x="52" y="174"/>
                    <a:pt x="51" y="174"/>
                    <a:pt x="51" y="174"/>
                  </a:cubicBezTo>
                  <a:cubicBezTo>
                    <a:pt x="50" y="173"/>
                    <a:pt x="50" y="173"/>
                    <a:pt x="49" y="173"/>
                  </a:cubicBezTo>
                  <a:cubicBezTo>
                    <a:pt x="48" y="173"/>
                    <a:pt x="48" y="173"/>
                    <a:pt x="47" y="172"/>
                  </a:cubicBezTo>
                  <a:cubicBezTo>
                    <a:pt x="47" y="171"/>
                    <a:pt x="45" y="169"/>
                    <a:pt x="44" y="169"/>
                  </a:cubicBezTo>
                  <a:cubicBezTo>
                    <a:pt x="44" y="169"/>
                    <a:pt x="44" y="169"/>
                    <a:pt x="43" y="169"/>
                  </a:cubicBezTo>
                  <a:cubicBezTo>
                    <a:pt x="43" y="169"/>
                    <a:pt x="41" y="169"/>
                    <a:pt x="40" y="168"/>
                  </a:cubicBezTo>
                  <a:cubicBezTo>
                    <a:pt x="40" y="167"/>
                    <a:pt x="39" y="167"/>
                    <a:pt x="39" y="167"/>
                  </a:cubicBezTo>
                  <a:cubicBezTo>
                    <a:pt x="38" y="167"/>
                    <a:pt x="38" y="167"/>
                    <a:pt x="37" y="167"/>
                  </a:cubicBezTo>
                  <a:cubicBezTo>
                    <a:pt x="37" y="167"/>
                    <a:pt x="37" y="167"/>
                    <a:pt x="37" y="167"/>
                  </a:cubicBezTo>
                  <a:cubicBezTo>
                    <a:pt x="37" y="167"/>
                    <a:pt x="38" y="168"/>
                    <a:pt x="38" y="168"/>
                  </a:cubicBezTo>
                  <a:cubicBezTo>
                    <a:pt x="38" y="168"/>
                    <a:pt x="38" y="168"/>
                    <a:pt x="38" y="168"/>
                  </a:cubicBezTo>
                  <a:cubicBezTo>
                    <a:pt x="38" y="169"/>
                    <a:pt x="38" y="169"/>
                    <a:pt x="39" y="169"/>
                  </a:cubicBezTo>
                  <a:cubicBezTo>
                    <a:pt x="39" y="169"/>
                    <a:pt x="39" y="169"/>
                    <a:pt x="40" y="169"/>
                  </a:cubicBezTo>
                  <a:cubicBezTo>
                    <a:pt x="40" y="169"/>
                    <a:pt x="40" y="170"/>
                    <a:pt x="41" y="170"/>
                  </a:cubicBezTo>
                  <a:cubicBezTo>
                    <a:pt x="41" y="170"/>
                    <a:pt x="41" y="171"/>
                    <a:pt x="42" y="171"/>
                  </a:cubicBezTo>
                  <a:cubicBezTo>
                    <a:pt x="42" y="171"/>
                    <a:pt x="42" y="171"/>
                    <a:pt x="43" y="171"/>
                  </a:cubicBezTo>
                  <a:cubicBezTo>
                    <a:pt x="43" y="172"/>
                    <a:pt x="43" y="172"/>
                    <a:pt x="44" y="172"/>
                  </a:cubicBezTo>
                  <a:cubicBezTo>
                    <a:pt x="44" y="172"/>
                    <a:pt x="45" y="173"/>
                    <a:pt x="45" y="173"/>
                  </a:cubicBezTo>
                  <a:cubicBezTo>
                    <a:pt x="45" y="173"/>
                    <a:pt x="45" y="174"/>
                    <a:pt x="45" y="174"/>
                  </a:cubicBezTo>
                  <a:cubicBezTo>
                    <a:pt x="45" y="174"/>
                    <a:pt x="46" y="174"/>
                    <a:pt x="46" y="174"/>
                  </a:cubicBezTo>
                  <a:cubicBezTo>
                    <a:pt x="46" y="174"/>
                    <a:pt x="47" y="174"/>
                    <a:pt x="47" y="174"/>
                  </a:cubicBezTo>
                  <a:cubicBezTo>
                    <a:pt x="47" y="175"/>
                    <a:pt x="47" y="175"/>
                    <a:pt x="47" y="175"/>
                  </a:cubicBezTo>
                  <a:cubicBezTo>
                    <a:pt x="48" y="175"/>
                    <a:pt x="48" y="176"/>
                    <a:pt x="48" y="176"/>
                  </a:cubicBezTo>
                  <a:moveTo>
                    <a:pt x="171" y="196"/>
                  </a:moveTo>
                  <a:cubicBezTo>
                    <a:pt x="171" y="197"/>
                    <a:pt x="171" y="198"/>
                    <a:pt x="172" y="198"/>
                  </a:cubicBezTo>
                  <a:cubicBezTo>
                    <a:pt x="172" y="198"/>
                    <a:pt x="172" y="198"/>
                    <a:pt x="172" y="198"/>
                  </a:cubicBezTo>
                  <a:cubicBezTo>
                    <a:pt x="173" y="197"/>
                    <a:pt x="174" y="196"/>
                    <a:pt x="175" y="196"/>
                  </a:cubicBezTo>
                  <a:cubicBezTo>
                    <a:pt x="175" y="196"/>
                    <a:pt x="175" y="196"/>
                    <a:pt x="175" y="196"/>
                  </a:cubicBezTo>
                  <a:cubicBezTo>
                    <a:pt x="176" y="196"/>
                    <a:pt x="177" y="197"/>
                    <a:pt x="177" y="197"/>
                  </a:cubicBezTo>
                  <a:cubicBezTo>
                    <a:pt x="178" y="197"/>
                    <a:pt x="178" y="197"/>
                    <a:pt x="179" y="197"/>
                  </a:cubicBezTo>
                  <a:cubicBezTo>
                    <a:pt x="179" y="197"/>
                    <a:pt x="179" y="196"/>
                    <a:pt x="179" y="196"/>
                  </a:cubicBezTo>
                  <a:cubicBezTo>
                    <a:pt x="180" y="196"/>
                    <a:pt x="180" y="196"/>
                    <a:pt x="180" y="196"/>
                  </a:cubicBezTo>
                  <a:cubicBezTo>
                    <a:pt x="181" y="196"/>
                    <a:pt x="181" y="196"/>
                    <a:pt x="181" y="196"/>
                  </a:cubicBezTo>
                  <a:cubicBezTo>
                    <a:pt x="181" y="196"/>
                    <a:pt x="181" y="196"/>
                    <a:pt x="181" y="196"/>
                  </a:cubicBezTo>
                  <a:cubicBezTo>
                    <a:pt x="181" y="196"/>
                    <a:pt x="181" y="196"/>
                    <a:pt x="181" y="196"/>
                  </a:cubicBezTo>
                  <a:cubicBezTo>
                    <a:pt x="181" y="196"/>
                    <a:pt x="181" y="195"/>
                    <a:pt x="181" y="195"/>
                  </a:cubicBezTo>
                  <a:cubicBezTo>
                    <a:pt x="181" y="195"/>
                    <a:pt x="181" y="195"/>
                    <a:pt x="180" y="195"/>
                  </a:cubicBezTo>
                  <a:cubicBezTo>
                    <a:pt x="180" y="195"/>
                    <a:pt x="179" y="195"/>
                    <a:pt x="179" y="194"/>
                  </a:cubicBezTo>
                  <a:cubicBezTo>
                    <a:pt x="179" y="194"/>
                    <a:pt x="179" y="194"/>
                    <a:pt x="179" y="193"/>
                  </a:cubicBezTo>
                  <a:cubicBezTo>
                    <a:pt x="180" y="192"/>
                    <a:pt x="183" y="192"/>
                    <a:pt x="185" y="192"/>
                  </a:cubicBezTo>
                  <a:cubicBezTo>
                    <a:pt x="185" y="192"/>
                    <a:pt x="185" y="192"/>
                    <a:pt x="185" y="192"/>
                  </a:cubicBezTo>
                  <a:cubicBezTo>
                    <a:pt x="185" y="192"/>
                    <a:pt x="186" y="192"/>
                    <a:pt x="186" y="192"/>
                  </a:cubicBezTo>
                  <a:cubicBezTo>
                    <a:pt x="186" y="192"/>
                    <a:pt x="187" y="191"/>
                    <a:pt x="188" y="191"/>
                  </a:cubicBezTo>
                  <a:cubicBezTo>
                    <a:pt x="188" y="191"/>
                    <a:pt x="189" y="191"/>
                    <a:pt x="189" y="191"/>
                  </a:cubicBezTo>
                  <a:cubicBezTo>
                    <a:pt x="191" y="189"/>
                    <a:pt x="193" y="188"/>
                    <a:pt x="193" y="188"/>
                  </a:cubicBezTo>
                  <a:cubicBezTo>
                    <a:pt x="194" y="188"/>
                    <a:pt x="202" y="188"/>
                    <a:pt x="203" y="188"/>
                  </a:cubicBezTo>
                  <a:cubicBezTo>
                    <a:pt x="204" y="188"/>
                    <a:pt x="206" y="186"/>
                    <a:pt x="207" y="185"/>
                  </a:cubicBezTo>
                  <a:cubicBezTo>
                    <a:pt x="207" y="183"/>
                    <a:pt x="209" y="179"/>
                    <a:pt x="210" y="179"/>
                  </a:cubicBezTo>
                  <a:cubicBezTo>
                    <a:pt x="210" y="179"/>
                    <a:pt x="210" y="179"/>
                    <a:pt x="211" y="179"/>
                  </a:cubicBezTo>
                  <a:cubicBezTo>
                    <a:pt x="211" y="180"/>
                    <a:pt x="212" y="180"/>
                    <a:pt x="213" y="180"/>
                  </a:cubicBezTo>
                  <a:cubicBezTo>
                    <a:pt x="214" y="180"/>
                    <a:pt x="215" y="180"/>
                    <a:pt x="215" y="181"/>
                  </a:cubicBezTo>
                  <a:cubicBezTo>
                    <a:pt x="215" y="181"/>
                    <a:pt x="215" y="181"/>
                    <a:pt x="215" y="181"/>
                  </a:cubicBezTo>
                  <a:cubicBezTo>
                    <a:pt x="214" y="182"/>
                    <a:pt x="214" y="185"/>
                    <a:pt x="217" y="189"/>
                  </a:cubicBezTo>
                  <a:cubicBezTo>
                    <a:pt x="218" y="188"/>
                    <a:pt x="219" y="187"/>
                    <a:pt x="220" y="187"/>
                  </a:cubicBezTo>
                  <a:cubicBezTo>
                    <a:pt x="220" y="187"/>
                    <a:pt x="220" y="187"/>
                    <a:pt x="220" y="187"/>
                  </a:cubicBezTo>
                  <a:cubicBezTo>
                    <a:pt x="221" y="187"/>
                    <a:pt x="223" y="186"/>
                    <a:pt x="223" y="185"/>
                  </a:cubicBezTo>
                  <a:cubicBezTo>
                    <a:pt x="223" y="185"/>
                    <a:pt x="223" y="185"/>
                    <a:pt x="224" y="185"/>
                  </a:cubicBezTo>
                  <a:cubicBezTo>
                    <a:pt x="224" y="185"/>
                    <a:pt x="224" y="185"/>
                    <a:pt x="224" y="185"/>
                  </a:cubicBezTo>
                  <a:cubicBezTo>
                    <a:pt x="224" y="186"/>
                    <a:pt x="224" y="186"/>
                    <a:pt x="224" y="186"/>
                  </a:cubicBezTo>
                  <a:cubicBezTo>
                    <a:pt x="223" y="186"/>
                    <a:pt x="223" y="187"/>
                    <a:pt x="223" y="187"/>
                  </a:cubicBezTo>
                  <a:cubicBezTo>
                    <a:pt x="223" y="187"/>
                    <a:pt x="225" y="187"/>
                    <a:pt x="226" y="187"/>
                  </a:cubicBezTo>
                  <a:cubicBezTo>
                    <a:pt x="226" y="187"/>
                    <a:pt x="226" y="187"/>
                    <a:pt x="226" y="187"/>
                  </a:cubicBezTo>
                  <a:cubicBezTo>
                    <a:pt x="226" y="187"/>
                    <a:pt x="226" y="187"/>
                    <a:pt x="226" y="187"/>
                  </a:cubicBezTo>
                  <a:cubicBezTo>
                    <a:pt x="227" y="187"/>
                    <a:pt x="227" y="187"/>
                    <a:pt x="227" y="187"/>
                  </a:cubicBezTo>
                  <a:cubicBezTo>
                    <a:pt x="227" y="188"/>
                    <a:pt x="225" y="188"/>
                    <a:pt x="224" y="188"/>
                  </a:cubicBezTo>
                  <a:cubicBezTo>
                    <a:pt x="224" y="188"/>
                    <a:pt x="224" y="188"/>
                    <a:pt x="224" y="188"/>
                  </a:cubicBezTo>
                  <a:cubicBezTo>
                    <a:pt x="223" y="188"/>
                    <a:pt x="222" y="188"/>
                    <a:pt x="220" y="190"/>
                  </a:cubicBezTo>
                  <a:cubicBezTo>
                    <a:pt x="220" y="191"/>
                    <a:pt x="219" y="191"/>
                    <a:pt x="219" y="192"/>
                  </a:cubicBezTo>
                  <a:cubicBezTo>
                    <a:pt x="219" y="192"/>
                    <a:pt x="220" y="192"/>
                    <a:pt x="220" y="193"/>
                  </a:cubicBezTo>
                  <a:cubicBezTo>
                    <a:pt x="221" y="194"/>
                    <a:pt x="222" y="193"/>
                    <a:pt x="224" y="192"/>
                  </a:cubicBezTo>
                  <a:cubicBezTo>
                    <a:pt x="224" y="192"/>
                    <a:pt x="224" y="191"/>
                    <a:pt x="225" y="191"/>
                  </a:cubicBezTo>
                  <a:cubicBezTo>
                    <a:pt x="225" y="190"/>
                    <a:pt x="226" y="190"/>
                    <a:pt x="226" y="190"/>
                  </a:cubicBezTo>
                  <a:cubicBezTo>
                    <a:pt x="227" y="190"/>
                    <a:pt x="227" y="190"/>
                    <a:pt x="227" y="190"/>
                  </a:cubicBezTo>
                  <a:cubicBezTo>
                    <a:pt x="228" y="190"/>
                    <a:pt x="230" y="189"/>
                    <a:pt x="232" y="188"/>
                  </a:cubicBezTo>
                  <a:cubicBezTo>
                    <a:pt x="232" y="188"/>
                    <a:pt x="233" y="188"/>
                    <a:pt x="233" y="188"/>
                  </a:cubicBezTo>
                  <a:cubicBezTo>
                    <a:pt x="234" y="188"/>
                    <a:pt x="234" y="188"/>
                    <a:pt x="234" y="188"/>
                  </a:cubicBezTo>
                  <a:cubicBezTo>
                    <a:pt x="234" y="188"/>
                    <a:pt x="234" y="187"/>
                    <a:pt x="234" y="187"/>
                  </a:cubicBezTo>
                  <a:cubicBezTo>
                    <a:pt x="234" y="187"/>
                    <a:pt x="234" y="187"/>
                    <a:pt x="234" y="187"/>
                  </a:cubicBezTo>
                  <a:cubicBezTo>
                    <a:pt x="234" y="186"/>
                    <a:pt x="234" y="186"/>
                    <a:pt x="236" y="186"/>
                  </a:cubicBezTo>
                  <a:cubicBezTo>
                    <a:pt x="236" y="186"/>
                    <a:pt x="237" y="185"/>
                    <a:pt x="238" y="185"/>
                  </a:cubicBezTo>
                  <a:cubicBezTo>
                    <a:pt x="238" y="185"/>
                    <a:pt x="238" y="185"/>
                    <a:pt x="238" y="185"/>
                  </a:cubicBezTo>
                  <a:cubicBezTo>
                    <a:pt x="238" y="184"/>
                    <a:pt x="237" y="184"/>
                    <a:pt x="237" y="184"/>
                  </a:cubicBezTo>
                  <a:cubicBezTo>
                    <a:pt x="236" y="184"/>
                    <a:pt x="236" y="184"/>
                    <a:pt x="236" y="184"/>
                  </a:cubicBezTo>
                  <a:cubicBezTo>
                    <a:pt x="236" y="184"/>
                    <a:pt x="236" y="183"/>
                    <a:pt x="236" y="183"/>
                  </a:cubicBezTo>
                  <a:cubicBezTo>
                    <a:pt x="236" y="182"/>
                    <a:pt x="236" y="182"/>
                    <a:pt x="236" y="182"/>
                  </a:cubicBezTo>
                  <a:cubicBezTo>
                    <a:pt x="236" y="182"/>
                    <a:pt x="236" y="182"/>
                    <a:pt x="236" y="182"/>
                  </a:cubicBezTo>
                  <a:cubicBezTo>
                    <a:pt x="236" y="182"/>
                    <a:pt x="235" y="183"/>
                    <a:pt x="235" y="183"/>
                  </a:cubicBezTo>
                  <a:cubicBezTo>
                    <a:pt x="235" y="184"/>
                    <a:pt x="234" y="184"/>
                    <a:pt x="234" y="184"/>
                  </a:cubicBezTo>
                  <a:cubicBezTo>
                    <a:pt x="233" y="185"/>
                    <a:pt x="233" y="185"/>
                    <a:pt x="233" y="185"/>
                  </a:cubicBezTo>
                  <a:cubicBezTo>
                    <a:pt x="233" y="186"/>
                    <a:pt x="233" y="186"/>
                    <a:pt x="233" y="186"/>
                  </a:cubicBezTo>
                  <a:cubicBezTo>
                    <a:pt x="232" y="186"/>
                    <a:pt x="232" y="186"/>
                    <a:pt x="232" y="186"/>
                  </a:cubicBezTo>
                  <a:cubicBezTo>
                    <a:pt x="232" y="187"/>
                    <a:pt x="231" y="187"/>
                    <a:pt x="230" y="187"/>
                  </a:cubicBezTo>
                  <a:cubicBezTo>
                    <a:pt x="229" y="187"/>
                    <a:pt x="227" y="186"/>
                    <a:pt x="226" y="185"/>
                  </a:cubicBezTo>
                  <a:cubicBezTo>
                    <a:pt x="226" y="185"/>
                    <a:pt x="226" y="185"/>
                    <a:pt x="225" y="184"/>
                  </a:cubicBezTo>
                  <a:cubicBezTo>
                    <a:pt x="224" y="184"/>
                    <a:pt x="223" y="183"/>
                    <a:pt x="223" y="183"/>
                  </a:cubicBezTo>
                  <a:cubicBezTo>
                    <a:pt x="223" y="182"/>
                    <a:pt x="223" y="182"/>
                    <a:pt x="223" y="182"/>
                  </a:cubicBezTo>
                  <a:cubicBezTo>
                    <a:pt x="223" y="181"/>
                    <a:pt x="222" y="181"/>
                    <a:pt x="223" y="180"/>
                  </a:cubicBezTo>
                  <a:cubicBezTo>
                    <a:pt x="223" y="179"/>
                    <a:pt x="223" y="179"/>
                    <a:pt x="223" y="179"/>
                  </a:cubicBezTo>
                  <a:cubicBezTo>
                    <a:pt x="223" y="178"/>
                    <a:pt x="223" y="178"/>
                    <a:pt x="223" y="178"/>
                  </a:cubicBezTo>
                  <a:cubicBezTo>
                    <a:pt x="223" y="178"/>
                    <a:pt x="222" y="179"/>
                    <a:pt x="222" y="179"/>
                  </a:cubicBezTo>
                  <a:cubicBezTo>
                    <a:pt x="222" y="179"/>
                    <a:pt x="221" y="179"/>
                    <a:pt x="221" y="179"/>
                  </a:cubicBezTo>
                  <a:cubicBezTo>
                    <a:pt x="221" y="179"/>
                    <a:pt x="221" y="179"/>
                    <a:pt x="220" y="179"/>
                  </a:cubicBezTo>
                  <a:cubicBezTo>
                    <a:pt x="220" y="178"/>
                    <a:pt x="221" y="178"/>
                    <a:pt x="221" y="177"/>
                  </a:cubicBezTo>
                  <a:cubicBezTo>
                    <a:pt x="222" y="177"/>
                    <a:pt x="222" y="177"/>
                    <a:pt x="222" y="177"/>
                  </a:cubicBezTo>
                  <a:cubicBezTo>
                    <a:pt x="223" y="177"/>
                    <a:pt x="224" y="176"/>
                    <a:pt x="224" y="176"/>
                  </a:cubicBezTo>
                  <a:cubicBezTo>
                    <a:pt x="225" y="175"/>
                    <a:pt x="225" y="175"/>
                    <a:pt x="224" y="174"/>
                  </a:cubicBezTo>
                  <a:cubicBezTo>
                    <a:pt x="224" y="173"/>
                    <a:pt x="223" y="173"/>
                    <a:pt x="222" y="173"/>
                  </a:cubicBezTo>
                  <a:cubicBezTo>
                    <a:pt x="219" y="173"/>
                    <a:pt x="214" y="175"/>
                    <a:pt x="212" y="176"/>
                  </a:cubicBezTo>
                  <a:cubicBezTo>
                    <a:pt x="211" y="177"/>
                    <a:pt x="210" y="178"/>
                    <a:pt x="208" y="179"/>
                  </a:cubicBezTo>
                  <a:cubicBezTo>
                    <a:pt x="207" y="180"/>
                    <a:pt x="206" y="181"/>
                    <a:pt x="205" y="181"/>
                  </a:cubicBezTo>
                  <a:cubicBezTo>
                    <a:pt x="205" y="181"/>
                    <a:pt x="205" y="181"/>
                    <a:pt x="205" y="181"/>
                  </a:cubicBezTo>
                  <a:cubicBezTo>
                    <a:pt x="205" y="181"/>
                    <a:pt x="205" y="181"/>
                    <a:pt x="207" y="180"/>
                  </a:cubicBezTo>
                  <a:cubicBezTo>
                    <a:pt x="207" y="179"/>
                    <a:pt x="208" y="178"/>
                    <a:pt x="208" y="178"/>
                  </a:cubicBezTo>
                  <a:cubicBezTo>
                    <a:pt x="208" y="178"/>
                    <a:pt x="208" y="177"/>
                    <a:pt x="208" y="177"/>
                  </a:cubicBezTo>
                  <a:cubicBezTo>
                    <a:pt x="208" y="177"/>
                    <a:pt x="208" y="177"/>
                    <a:pt x="208" y="177"/>
                  </a:cubicBezTo>
                  <a:cubicBezTo>
                    <a:pt x="208" y="177"/>
                    <a:pt x="208" y="177"/>
                    <a:pt x="209" y="177"/>
                  </a:cubicBezTo>
                  <a:cubicBezTo>
                    <a:pt x="209" y="177"/>
                    <a:pt x="209" y="177"/>
                    <a:pt x="209" y="177"/>
                  </a:cubicBezTo>
                  <a:cubicBezTo>
                    <a:pt x="209" y="177"/>
                    <a:pt x="210" y="176"/>
                    <a:pt x="211" y="175"/>
                  </a:cubicBezTo>
                  <a:cubicBezTo>
                    <a:pt x="211" y="174"/>
                    <a:pt x="212" y="173"/>
                    <a:pt x="213" y="173"/>
                  </a:cubicBezTo>
                  <a:cubicBezTo>
                    <a:pt x="213" y="172"/>
                    <a:pt x="214" y="172"/>
                    <a:pt x="215" y="172"/>
                  </a:cubicBezTo>
                  <a:cubicBezTo>
                    <a:pt x="215" y="172"/>
                    <a:pt x="215" y="172"/>
                    <a:pt x="215" y="172"/>
                  </a:cubicBezTo>
                  <a:cubicBezTo>
                    <a:pt x="215" y="172"/>
                    <a:pt x="216" y="172"/>
                    <a:pt x="216" y="172"/>
                  </a:cubicBezTo>
                  <a:cubicBezTo>
                    <a:pt x="216" y="171"/>
                    <a:pt x="216" y="171"/>
                    <a:pt x="218" y="170"/>
                  </a:cubicBezTo>
                  <a:cubicBezTo>
                    <a:pt x="219" y="169"/>
                    <a:pt x="226" y="169"/>
                    <a:pt x="231" y="169"/>
                  </a:cubicBezTo>
                  <a:cubicBezTo>
                    <a:pt x="234" y="169"/>
                    <a:pt x="236" y="169"/>
                    <a:pt x="236" y="169"/>
                  </a:cubicBezTo>
                  <a:cubicBezTo>
                    <a:pt x="236" y="169"/>
                    <a:pt x="236" y="169"/>
                    <a:pt x="236" y="169"/>
                  </a:cubicBezTo>
                  <a:cubicBezTo>
                    <a:pt x="238" y="169"/>
                    <a:pt x="240" y="167"/>
                    <a:pt x="241" y="165"/>
                  </a:cubicBezTo>
                  <a:cubicBezTo>
                    <a:pt x="242" y="164"/>
                    <a:pt x="243" y="164"/>
                    <a:pt x="244" y="164"/>
                  </a:cubicBezTo>
                  <a:cubicBezTo>
                    <a:pt x="244" y="164"/>
                    <a:pt x="245" y="164"/>
                    <a:pt x="245" y="164"/>
                  </a:cubicBezTo>
                  <a:cubicBezTo>
                    <a:pt x="247" y="164"/>
                    <a:pt x="248" y="163"/>
                    <a:pt x="248" y="163"/>
                  </a:cubicBezTo>
                  <a:cubicBezTo>
                    <a:pt x="249" y="162"/>
                    <a:pt x="249" y="162"/>
                    <a:pt x="249" y="162"/>
                  </a:cubicBezTo>
                  <a:cubicBezTo>
                    <a:pt x="250" y="161"/>
                    <a:pt x="250" y="161"/>
                    <a:pt x="250" y="161"/>
                  </a:cubicBezTo>
                  <a:cubicBezTo>
                    <a:pt x="250" y="161"/>
                    <a:pt x="250" y="161"/>
                    <a:pt x="249" y="161"/>
                  </a:cubicBezTo>
                  <a:cubicBezTo>
                    <a:pt x="249" y="161"/>
                    <a:pt x="248" y="160"/>
                    <a:pt x="248" y="160"/>
                  </a:cubicBezTo>
                  <a:cubicBezTo>
                    <a:pt x="248" y="160"/>
                    <a:pt x="248" y="160"/>
                    <a:pt x="248" y="160"/>
                  </a:cubicBezTo>
                  <a:cubicBezTo>
                    <a:pt x="249" y="160"/>
                    <a:pt x="249" y="159"/>
                    <a:pt x="250" y="158"/>
                  </a:cubicBezTo>
                  <a:cubicBezTo>
                    <a:pt x="250" y="157"/>
                    <a:pt x="250" y="157"/>
                    <a:pt x="250" y="157"/>
                  </a:cubicBezTo>
                  <a:cubicBezTo>
                    <a:pt x="249" y="157"/>
                    <a:pt x="249" y="157"/>
                    <a:pt x="248" y="156"/>
                  </a:cubicBezTo>
                  <a:cubicBezTo>
                    <a:pt x="248" y="156"/>
                    <a:pt x="248" y="155"/>
                    <a:pt x="248" y="155"/>
                  </a:cubicBezTo>
                  <a:cubicBezTo>
                    <a:pt x="247" y="155"/>
                    <a:pt x="247" y="156"/>
                    <a:pt x="247" y="156"/>
                  </a:cubicBezTo>
                  <a:cubicBezTo>
                    <a:pt x="246" y="156"/>
                    <a:pt x="246" y="156"/>
                    <a:pt x="245" y="156"/>
                  </a:cubicBezTo>
                  <a:cubicBezTo>
                    <a:pt x="245" y="156"/>
                    <a:pt x="245" y="156"/>
                    <a:pt x="245" y="156"/>
                  </a:cubicBezTo>
                  <a:cubicBezTo>
                    <a:pt x="245" y="156"/>
                    <a:pt x="245" y="156"/>
                    <a:pt x="245" y="155"/>
                  </a:cubicBezTo>
                  <a:cubicBezTo>
                    <a:pt x="245" y="155"/>
                    <a:pt x="245" y="154"/>
                    <a:pt x="245" y="154"/>
                  </a:cubicBezTo>
                  <a:cubicBezTo>
                    <a:pt x="245" y="154"/>
                    <a:pt x="244" y="154"/>
                    <a:pt x="244" y="154"/>
                  </a:cubicBezTo>
                  <a:cubicBezTo>
                    <a:pt x="243" y="154"/>
                    <a:pt x="242" y="154"/>
                    <a:pt x="241" y="155"/>
                  </a:cubicBezTo>
                  <a:cubicBezTo>
                    <a:pt x="240" y="156"/>
                    <a:pt x="240" y="156"/>
                    <a:pt x="239" y="156"/>
                  </a:cubicBezTo>
                  <a:cubicBezTo>
                    <a:pt x="239" y="156"/>
                    <a:pt x="239" y="156"/>
                    <a:pt x="238" y="156"/>
                  </a:cubicBezTo>
                  <a:cubicBezTo>
                    <a:pt x="238" y="157"/>
                    <a:pt x="237" y="157"/>
                    <a:pt x="237" y="157"/>
                  </a:cubicBezTo>
                  <a:cubicBezTo>
                    <a:pt x="237" y="157"/>
                    <a:pt x="237" y="157"/>
                    <a:pt x="237" y="156"/>
                  </a:cubicBezTo>
                  <a:cubicBezTo>
                    <a:pt x="237" y="156"/>
                    <a:pt x="237" y="155"/>
                    <a:pt x="237" y="155"/>
                  </a:cubicBezTo>
                  <a:cubicBezTo>
                    <a:pt x="237" y="155"/>
                    <a:pt x="238" y="155"/>
                    <a:pt x="238" y="155"/>
                  </a:cubicBezTo>
                  <a:cubicBezTo>
                    <a:pt x="238" y="155"/>
                    <a:pt x="238" y="155"/>
                    <a:pt x="239" y="154"/>
                  </a:cubicBezTo>
                  <a:cubicBezTo>
                    <a:pt x="239" y="154"/>
                    <a:pt x="239" y="154"/>
                    <a:pt x="240" y="154"/>
                  </a:cubicBezTo>
                  <a:cubicBezTo>
                    <a:pt x="240" y="154"/>
                    <a:pt x="241" y="154"/>
                    <a:pt x="241" y="153"/>
                  </a:cubicBezTo>
                  <a:cubicBezTo>
                    <a:pt x="242" y="153"/>
                    <a:pt x="243" y="153"/>
                    <a:pt x="244" y="152"/>
                  </a:cubicBezTo>
                  <a:cubicBezTo>
                    <a:pt x="244" y="152"/>
                    <a:pt x="244" y="152"/>
                    <a:pt x="245" y="152"/>
                  </a:cubicBezTo>
                  <a:cubicBezTo>
                    <a:pt x="245" y="152"/>
                    <a:pt x="245" y="152"/>
                    <a:pt x="245" y="152"/>
                  </a:cubicBezTo>
                  <a:cubicBezTo>
                    <a:pt x="244" y="151"/>
                    <a:pt x="244" y="151"/>
                    <a:pt x="243" y="151"/>
                  </a:cubicBezTo>
                  <a:cubicBezTo>
                    <a:pt x="243" y="151"/>
                    <a:pt x="243" y="151"/>
                    <a:pt x="243" y="151"/>
                  </a:cubicBezTo>
                  <a:cubicBezTo>
                    <a:pt x="243" y="151"/>
                    <a:pt x="242" y="151"/>
                    <a:pt x="242" y="151"/>
                  </a:cubicBezTo>
                  <a:cubicBezTo>
                    <a:pt x="242" y="151"/>
                    <a:pt x="241" y="151"/>
                    <a:pt x="241" y="150"/>
                  </a:cubicBezTo>
                  <a:cubicBezTo>
                    <a:pt x="240" y="150"/>
                    <a:pt x="240" y="149"/>
                    <a:pt x="239" y="150"/>
                  </a:cubicBezTo>
                  <a:cubicBezTo>
                    <a:pt x="239" y="150"/>
                    <a:pt x="239" y="150"/>
                    <a:pt x="239" y="150"/>
                  </a:cubicBezTo>
                  <a:cubicBezTo>
                    <a:pt x="239" y="150"/>
                    <a:pt x="238" y="150"/>
                    <a:pt x="238" y="149"/>
                  </a:cubicBezTo>
                  <a:cubicBezTo>
                    <a:pt x="238" y="149"/>
                    <a:pt x="238" y="149"/>
                    <a:pt x="238" y="149"/>
                  </a:cubicBezTo>
                  <a:cubicBezTo>
                    <a:pt x="237" y="149"/>
                    <a:pt x="237" y="150"/>
                    <a:pt x="237" y="150"/>
                  </a:cubicBezTo>
                  <a:cubicBezTo>
                    <a:pt x="236" y="150"/>
                    <a:pt x="236" y="149"/>
                    <a:pt x="235" y="148"/>
                  </a:cubicBezTo>
                  <a:cubicBezTo>
                    <a:pt x="235" y="147"/>
                    <a:pt x="232" y="145"/>
                    <a:pt x="231" y="144"/>
                  </a:cubicBezTo>
                  <a:cubicBezTo>
                    <a:pt x="230" y="144"/>
                    <a:pt x="230" y="143"/>
                    <a:pt x="230" y="143"/>
                  </a:cubicBezTo>
                  <a:cubicBezTo>
                    <a:pt x="230" y="143"/>
                    <a:pt x="230" y="143"/>
                    <a:pt x="230" y="143"/>
                  </a:cubicBezTo>
                  <a:cubicBezTo>
                    <a:pt x="231" y="143"/>
                    <a:pt x="231" y="143"/>
                    <a:pt x="231" y="143"/>
                  </a:cubicBezTo>
                  <a:cubicBezTo>
                    <a:pt x="231" y="143"/>
                    <a:pt x="231" y="143"/>
                    <a:pt x="231" y="143"/>
                  </a:cubicBezTo>
                  <a:cubicBezTo>
                    <a:pt x="232" y="143"/>
                    <a:pt x="233" y="142"/>
                    <a:pt x="233" y="142"/>
                  </a:cubicBezTo>
                  <a:cubicBezTo>
                    <a:pt x="233" y="142"/>
                    <a:pt x="233" y="142"/>
                    <a:pt x="233" y="141"/>
                  </a:cubicBezTo>
                  <a:cubicBezTo>
                    <a:pt x="233" y="141"/>
                    <a:pt x="232" y="141"/>
                    <a:pt x="232" y="141"/>
                  </a:cubicBezTo>
                  <a:cubicBezTo>
                    <a:pt x="232" y="141"/>
                    <a:pt x="232" y="141"/>
                    <a:pt x="232" y="141"/>
                  </a:cubicBezTo>
                  <a:cubicBezTo>
                    <a:pt x="231" y="140"/>
                    <a:pt x="231" y="139"/>
                    <a:pt x="232" y="139"/>
                  </a:cubicBezTo>
                  <a:cubicBezTo>
                    <a:pt x="232" y="139"/>
                    <a:pt x="231" y="138"/>
                    <a:pt x="231" y="138"/>
                  </a:cubicBezTo>
                  <a:cubicBezTo>
                    <a:pt x="230" y="138"/>
                    <a:pt x="230" y="137"/>
                    <a:pt x="230" y="137"/>
                  </a:cubicBezTo>
                  <a:cubicBezTo>
                    <a:pt x="230" y="137"/>
                    <a:pt x="229" y="136"/>
                    <a:pt x="229" y="136"/>
                  </a:cubicBezTo>
                  <a:cubicBezTo>
                    <a:pt x="229" y="136"/>
                    <a:pt x="229" y="136"/>
                    <a:pt x="229" y="135"/>
                  </a:cubicBezTo>
                  <a:cubicBezTo>
                    <a:pt x="229" y="135"/>
                    <a:pt x="228" y="135"/>
                    <a:pt x="228" y="134"/>
                  </a:cubicBezTo>
                  <a:cubicBezTo>
                    <a:pt x="228" y="134"/>
                    <a:pt x="227" y="134"/>
                    <a:pt x="227" y="133"/>
                  </a:cubicBezTo>
                  <a:cubicBezTo>
                    <a:pt x="227" y="133"/>
                    <a:pt x="227" y="132"/>
                    <a:pt x="227" y="132"/>
                  </a:cubicBezTo>
                  <a:cubicBezTo>
                    <a:pt x="226" y="131"/>
                    <a:pt x="225" y="130"/>
                    <a:pt x="225" y="130"/>
                  </a:cubicBezTo>
                  <a:cubicBezTo>
                    <a:pt x="225" y="129"/>
                    <a:pt x="225" y="129"/>
                    <a:pt x="225" y="129"/>
                  </a:cubicBezTo>
                  <a:cubicBezTo>
                    <a:pt x="224" y="128"/>
                    <a:pt x="224" y="128"/>
                    <a:pt x="224" y="127"/>
                  </a:cubicBezTo>
                  <a:cubicBezTo>
                    <a:pt x="224" y="127"/>
                    <a:pt x="224" y="127"/>
                    <a:pt x="224" y="127"/>
                  </a:cubicBezTo>
                  <a:cubicBezTo>
                    <a:pt x="224" y="127"/>
                    <a:pt x="223" y="127"/>
                    <a:pt x="223" y="128"/>
                  </a:cubicBezTo>
                  <a:cubicBezTo>
                    <a:pt x="223" y="129"/>
                    <a:pt x="222" y="130"/>
                    <a:pt x="222" y="130"/>
                  </a:cubicBezTo>
                  <a:cubicBezTo>
                    <a:pt x="222" y="130"/>
                    <a:pt x="222" y="130"/>
                    <a:pt x="222" y="130"/>
                  </a:cubicBezTo>
                  <a:cubicBezTo>
                    <a:pt x="222" y="130"/>
                    <a:pt x="222" y="130"/>
                    <a:pt x="222" y="130"/>
                  </a:cubicBezTo>
                  <a:cubicBezTo>
                    <a:pt x="222" y="131"/>
                    <a:pt x="222" y="131"/>
                    <a:pt x="222" y="132"/>
                  </a:cubicBezTo>
                  <a:cubicBezTo>
                    <a:pt x="221" y="132"/>
                    <a:pt x="221" y="132"/>
                    <a:pt x="221" y="132"/>
                  </a:cubicBezTo>
                  <a:cubicBezTo>
                    <a:pt x="221" y="132"/>
                    <a:pt x="221" y="133"/>
                    <a:pt x="221" y="133"/>
                  </a:cubicBezTo>
                  <a:cubicBezTo>
                    <a:pt x="221" y="133"/>
                    <a:pt x="221" y="133"/>
                    <a:pt x="221" y="134"/>
                  </a:cubicBezTo>
                  <a:cubicBezTo>
                    <a:pt x="221" y="134"/>
                    <a:pt x="221" y="134"/>
                    <a:pt x="221" y="134"/>
                  </a:cubicBezTo>
                  <a:cubicBezTo>
                    <a:pt x="220" y="134"/>
                    <a:pt x="220" y="134"/>
                    <a:pt x="220" y="135"/>
                  </a:cubicBezTo>
                  <a:cubicBezTo>
                    <a:pt x="220" y="135"/>
                    <a:pt x="220" y="135"/>
                    <a:pt x="220" y="135"/>
                  </a:cubicBezTo>
                  <a:cubicBezTo>
                    <a:pt x="220" y="135"/>
                    <a:pt x="219" y="135"/>
                    <a:pt x="219" y="135"/>
                  </a:cubicBezTo>
                  <a:cubicBezTo>
                    <a:pt x="219" y="134"/>
                    <a:pt x="219" y="134"/>
                    <a:pt x="219" y="134"/>
                  </a:cubicBezTo>
                  <a:cubicBezTo>
                    <a:pt x="218" y="134"/>
                    <a:pt x="218" y="134"/>
                    <a:pt x="218" y="135"/>
                  </a:cubicBezTo>
                  <a:cubicBezTo>
                    <a:pt x="218" y="136"/>
                    <a:pt x="216" y="137"/>
                    <a:pt x="215" y="137"/>
                  </a:cubicBezTo>
                  <a:cubicBezTo>
                    <a:pt x="215" y="137"/>
                    <a:pt x="215" y="137"/>
                    <a:pt x="215" y="137"/>
                  </a:cubicBezTo>
                  <a:cubicBezTo>
                    <a:pt x="214" y="137"/>
                    <a:pt x="214" y="136"/>
                    <a:pt x="214" y="136"/>
                  </a:cubicBezTo>
                  <a:cubicBezTo>
                    <a:pt x="214" y="136"/>
                    <a:pt x="214" y="135"/>
                    <a:pt x="214" y="135"/>
                  </a:cubicBezTo>
                  <a:cubicBezTo>
                    <a:pt x="213" y="135"/>
                    <a:pt x="213" y="135"/>
                    <a:pt x="213" y="135"/>
                  </a:cubicBezTo>
                  <a:cubicBezTo>
                    <a:pt x="213" y="135"/>
                    <a:pt x="213" y="136"/>
                    <a:pt x="213" y="136"/>
                  </a:cubicBezTo>
                  <a:cubicBezTo>
                    <a:pt x="213" y="136"/>
                    <a:pt x="213" y="135"/>
                    <a:pt x="212" y="135"/>
                  </a:cubicBezTo>
                  <a:cubicBezTo>
                    <a:pt x="212" y="134"/>
                    <a:pt x="212" y="134"/>
                    <a:pt x="212" y="134"/>
                  </a:cubicBezTo>
                  <a:cubicBezTo>
                    <a:pt x="211" y="134"/>
                    <a:pt x="211" y="134"/>
                    <a:pt x="211" y="134"/>
                  </a:cubicBezTo>
                  <a:cubicBezTo>
                    <a:pt x="211" y="134"/>
                    <a:pt x="210" y="134"/>
                    <a:pt x="210" y="134"/>
                  </a:cubicBezTo>
                  <a:cubicBezTo>
                    <a:pt x="210" y="133"/>
                    <a:pt x="210" y="133"/>
                    <a:pt x="210" y="133"/>
                  </a:cubicBezTo>
                  <a:cubicBezTo>
                    <a:pt x="210" y="132"/>
                    <a:pt x="210" y="132"/>
                    <a:pt x="209" y="132"/>
                  </a:cubicBezTo>
                  <a:cubicBezTo>
                    <a:pt x="209" y="132"/>
                    <a:pt x="209" y="131"/>
                    <a:pt x="209" y="131"/>
                  </a:cubicBezTo>
                  <a:cubicBezTo>
                    <a:pt x="209" y="131"/>
                    <a:pt x="209" y="131"/>
                    <a:pt x="209" y="131"/>
                  </a:cubicBezTo>
                  <a:cubicBezTo>
                    <a:pt x="209" y="130"/>
                    <a:pt x="209" y="130"/>
                    <a:pt x="209" y="129"/>
                  </a:cubicBezTo>
                  <a:cubicBezTo>
                    <a:pt x="209" y="129"/>
                    <a:pt x="208" y="128"/>
                    <a:pt x="208" y="128"/>
                  </a:cubicBezTo>
                  <a:cubicBezTo>
                    <a:pt x="208" y="126"/>
                    <a:pt x="209" y="126"/>
                    <a:pt x="209" y="126"/>
                  </a:cubicBezTo>
                  <a:cubicBezTo>
                    <a:pt x="209" y="125"/>
                    <a:pt x="209" y="125"/>
                    <a:pt x="209" y="125"/>
                  </a:cubicBezTo>
                  <a:cubicBezTo>
                    <a:pt x="209" y="125"/>
                    <a:pt x="209" y="125"/>
                    <a:pt x="209" y="125"/>
                  </a:cubicBezTo>
                  <a:cubicBezTo>
                    <a:pt x="209" y="125"/>
                    <a:pt x="208" y="125"/>
                    <a:pt x="208" y="125"/>
                  </a:cubicBezTo>
                  <a:cubicBezTo>
                    <a:pt x="208" y="125"/>
                    <a:pt x="208" y="125"/>
                    <a:pt x="208" y="125"/>
                  </a:cubicBezTo>
                  <a:cubicBezTo>
                    <a:pt x="207" y="125"/>
                    <a:pt x="207" y="125"/>
                    <a:pt x="207" y="125"/>
                  </a:cubicBezTo>
                  <a:cubicBezTo>
                    <a:pt x="207" y="125"/>
                    <a:pt x="207" y="124"/>
                    <a:pt x="206" y="124"/>
                  </a:cubicBezTo>
                  <a:cubicBezTo>
                    <a:pt x="206" y="124"/>
                    <a:pt x="206" y="124"/>
                    <a:pt x="206" y="124"/>
                  </a:cubicBezTo>
                  <a:cubicBezTo>
                    <a:pt x="206" y="124"/>
                    <a:pt x="206" y="124"/>
                    <a:pt x="206" y="124"/>
                  </a:cubicBezTo>
                  <a:cubicBezTo>
                    <a:pt x="205" y="124"/>
                    <a:pt x="203" y="124"/>
                    <a:pt x="203" y="123"/>
                  </a:cubicBezTo>
                  <a:cubicBezTo>
                    <a:pt x="203" y="123"/>
                    <a:pt x="202" y="122"/>
                    <a:pt x="202" y="122"/>
                  </a:cubicBezTo>
                  <a:cubicBezTo>
                    <a:pt x="202" y="122"/>
                    <a:pt x="202" y="122"/>
                    <a:pt x="201" y="121"/>
                  </a:cubicBezTo>
                  <a:cubicBezTo>
                    <a:pt x="201" y="121"/>
                    <a:pt x="201" y="121"/>
                    <a:pt x="201" y="121"/>
                  </a:cubicBezTo>
                  <a:cubicBezTo>
                    <a:pt x="200" y="121"/>
                    <a:pt x="200" y="121"/>
                    <a:pt x="200" y="120"/>
                  </a:cubicBezTo>
                  <a:cubicBezTo>
                    <a:pt x="200" y="120"/>
                    <a:pt x="200" y="119"/>
                    <a:pt x="199" y="119"/>
                  </a:cubicBezTo>
                  <a:cubicBezTo>
                    <a:pt x="198" y="119"/>
                    <a:pt x="198" y="119"/>
                    <a:pt x="198" y="119"/>
                  </a:cubicBezTo>
                  <a:cubicBezTo>
                    <a:pt x="198" y="119"/>
                    <a:pt x="197" y="118"/>
                    <a:pt x="197" y="118"/>
                  </a:cubicBezTo>
                  <a:cubicBezTo>
                    <a:pt x="196" y="118"/>
                    <a:pt x="195" y="119"/>
                    <a:pt x="194" y="119"/>
                  </a:cubicBezTo>
                  <a:cubicBezTo>
                    <a:pt x="194" y="119"/>
                    <a:pt x="194" y="119"/>
                    <a:pt x="194" y="119"/>
                  </a:cubicBezTo>
                  <a:cubicBezTo>
                    <a:pt x="194" y="119"/>
                    <a:pt x="193" y="119"/>
                    <a:pt x="193" y="119"/>
                  </a:cubicBezTo>
                  <a:cubicBezTo>
                    <a:pt x="192" y="119"/>
                    <a:pt x="192" y="119"/>
                    <a:pt x="191" y="119"/>
                  </a:cubicBezTo>
                  <a:cubicBezTo>
                    <a:pt x="191" y="119"/>
                    <a:pt x="191" y="119"/>
                    <a:pt x="191" y="119"/>
                  </a:cubicBezTo>
                  <a:cubicBezTo>
                    <a:pt x="191" y="119"/>
                    <a:pt x="191" y="119"/>
                    <a:pt x="190" y="119"/>
                  </a:cubicBezTo>
                  <a:cubicBezTo>
                    <a:pt x="190" y="119"/>
                    <a:pt x="190" y="118"/>
                    <a:pt x="189" y="118"/>
                  </a:cubicBezTo>
                  <a:cubicBezTo>
                    <a:pt x="188" y="118"/>
                    <a:pt x="187" y="118"/>
                    <a:pt x="186" y="118"/>
                  </a:cubicBezTo>
                  <a:cubicBezTo>
                    <a:pt x="186" y="118"/>
                    <a:pt x="185" y="118"/>
                    <a:pt x="185" y="118"/>
                  </a:cubicBezTo>
                  <a:cubicBezTo>
                    <a:pt x="185" y="118"/>
                    <a:pt x="185" y="118"/>
                    <a:pt x="185" y="119"/>
                  </a:cubicBezTo>
                  <a:cubicBezTo>
                    <a:pt x="184" y="119"/>
                    <a:pt x="184" y="119"/>
                    <a:pt x="184" y="120"/>
                  </a:cubicBezTo>
                  <a:cubicBezTo>
                    <a:pt x="184" y="121"/>
                    <a:pt x="185" y="121"/>
                    <a:pt x="185" y="121"/>
                  </a:cubicBezTo>
                  <a:cubicBezTo>
                    <a:pt x="185" y="121"/>
                    <a:pt x="186" y="121"/>
                    <a:pt x="186" y="122"/>
                  </a:cubicBezTo>
                  <a:cubicBezTo>
                    <a:pt x="186" y="123"/>
                    <a:pt x="186" y="123"/>
                    <a:pt x="186" y="123"/>
                  </a:cubicBezTo>
                  <a:cubicBezTo>
                    <a:pt x="185" y="123"/>
                    <a:pt x="185" y="123"/>
                    <a:pt x="185" y="123"/>
                  </a:cubicBezTo>
                  <a:cubicBezTo>
                    <a:pt x="185" y="124"/>
                    <a:pt x="185" y="124"/>
                    <a:pt x="185" y="124"/>
                  </a:cubicBezTo>
                  <a:cubicBezTo>
                    <a:pt x="184" y="125"/>
                    <a:pt x="184" y="125"/>
                    <a:pt x="184" y="125"/>
                  </a:cubicBezTo>
                  <a:cubicBezTo>
                    <a:pt x="184" y="125"/>
                    <a:pt x="184" y="125"/>
                    <a:pt x="185" y="125"/>
                  </a:cubicBezTo>
                  <a:cubicBezTo>
                    <a:pt x="185" y="125"/>
                    <a:pt x="185" y="126"/>
                    <a:pt x="185" y="126"/>
                  </a:cubicBezTo>
                  <a:cubicBezTo>
                    <a:pt x="185" y="127"/>
                    <a:pt x="185" y="127"/>
                    <a:pt x="186" y="127"/>
                  </a:cubicBezTo>
                  <a:cubicBezTo>
                    <a:pt x="186" y="128"/>
                    <a:pt x="186" y="128"/>
                    <a:pt x="186" y="129"/>
                  </a:cubicBezTo>
                  <a:cubicBezTo>
                    <a:pt x="187" y="130"/>
                    <a:pt x="186" y="130"/>
                    <a:pt x="185" y="131"/>
                  </a:cubicBezTo>
                  <a:cubicBezTo>
                    <a:pt x="185" y="131"/>
                    <a:pt x="185" y="131"/>
                    <a:pt x="185" y="131"/>
                  </a:cubicBezTo>
                  <a:cubicBezTo>
                    <a:pt x="185" y="131"/>
                    <a:pt x="185" y="131"/>
                    <a:pt x="185" y="131"/>
                  </a:cubicBezTo>
                  <a:cubicBezTo>
                    <a:pt x="185" y="131"/>
                    <a:pt x="185" y="132"/>
                    <a:pt x="184" y="133"/>
                  </a:cubicBezTo>
                  <a:cubicBezTo>
                    <a:pt x="183" y="134"/>
                    <a:pt x="183" y="135"/>
                    <a:pt x="183" y="135"/>
                  </a:cubicBezTo>
                  <a:cubicBezTo>
                    <a:pt x="184" y="135"/>
                    <a:pt x="184" y="136"/>
                    <a:pt x="184" y="136"/>
                  </a:cubicBezTo>
                  <a:cubicBezTo>
                    <a:pt x="186" y="136"/>
                    <a:pt x="187" y="137"/>
                    <a:pt x="188" y="139"/>
                  </a:cubicBezTo>
                  <a:cubicBezTo>
                    <a:pt x="189" y="141"/>
                    <a:pt x="189" y="144"/>
                    <a:pt x="188" y="145"/>
                  </a:cubicBezTo>
                  <a:cubicBezTo>
                    <a:pt x="188" y="146"/>
                    <a:pt x="187" y="147"/>
                    <a:pt x="186" y="148"/>
                  </a:cubicBezTo>
                  <a:cubicBezTo>
                    <a:pt x="185" y="148"/>
                    <a:pt x="185" y="149"/>
                    <a:pt x="184" y="149"/>
                  </a:cubicBezTo>
                  <a:cubicBezTo>
                    <a:pt x="183" y="151"/>
                    <a:pt x="181" y="151"/>
                    <a:pt x="180" y="151"/>
                  </a:cubicBezTo>
                  <a:cubicBezTo>
                    <a:pt x="180" y="151"/>
                    <a:pt x="180" y="151"/>
                    <a:pt x="180" y="151"/>
                  </a:cubicBezTo>
                  <a:cubicBezTo>
                    <a:pt x="180" y="151"/>
                    <a:pt x="180" y="151"/>
                    <a:pt x="180" y="151"/>
                  </a:cubicBezTo>
                  <a:cubicBezTo>
                    <a:pt x="180" y="151"/>
                    <a:pt x="180" y="152"/>
                    <a:pt x="181" y="153"/>
                  </a:cubicBezTo>
                  <a:cubicBezTo>
                    <a:pt x="182" y="154"/>
                    <a:pt x="182" y="155"/>
                    <a:pt x="182" y="155"/>
                  </a:cubicBezTo>
                  <a:cubicBezTo>
                    <a:pt x="182" y="155"/>
                    <a:pt x="182" y="156"/>
                    <a:pt x="182" y="156"/>
                  </a:cubicBezTo>
                  <a:cubicBezTo>
                    <a:pt x="182" y="157"/>
                    <a:pt x="182" y="157"/>
                    <a:pt x="182" y="158"/>
                  </a:cubicBezTo>
                  <a:cubicBezTo>
                    <a:pt x="182" y="159"/>
                    <a:pt x="182" y="159"/>
                    <a:pt x="183" y="160"/>
                  </a:cubicBezTo>
                  <a:cubicBezTo>
                    <a:pt x="184" y="161"/>
                    <a:pt x="183" y="162"/>
                    <a:pt x="182" y="162"/>
                  </a:cubicBezTo>
                  <a:cubicBezTo>
                    <a:pt x="182" y="163"/>
                    <a:pt x="182" y="163"/>
                    <a:pt x="182" y="163"/>
                  </a:cubicBezTo>
                  <a:cubicBezTo>
                    <a:pt x="182" y="163"/>
                    <a:pt x="182" y="163"/>
                    <a:pt x="182" y="163"/>
                  </a:cubicBezTo>
                  <a:cubicBezTo>
                    <a:pt x="182" y="163"/>
                    <a:pt x="182" y="163"/>
                    <a:pt x="182" y="164"/>
                  </a:cubicBezTo>
                  <a:cubicBezTo>
                    <a:pt x="182" y="164"/>
                    <a:pt x="182" y="164"/>
                    <a:pt x="182" y="165"/>
                  </a:cubicBezTo>
                  <a:cubicBezTo>
                    <a:pt x="182" y="165"/>
                    <a:pt x="182" y="165"/>
                    <a:pt x="182" y="165"/>
                  </a:cubicBezTo>
                  <a:cubicBezTo>
                    <a:pt x="182" y="165"/>
                    <a:pt x="182" y="164"/>
                    <a:pt x="181" y="164"/>
                  </a:cubicBezTo>
                  <a:cubicBezTo>
                    <a:pt x="181" y="164"/>
                    <a:pt x="181" y="164"/>
                    <a:pt x="181" y="164"/>
                  </a:cubicBezTo>
                  <a:cubicBezTo>
                    <a:pt x="180" y="163"/>
                    <a:pt x="180" y="165"/>
                    <a:pt x="180" y="166"/>
                  </a:cubicBezTo>
                  <a:cubicBezTo>
                    <a:pt x="180" y="166"/>
                    <a:pt x="179" y="166"/>
                    <a:pt x="179" y="166"/>
                  </a:cubicBezTo>
                  <a:cubicBezTo>
                    <a:pt x="179" y="166"/>
                    <a:pt x="178" y="166"/>
                    <a:pt x="178" y="165"/>
                  </a:cubicBezTo>
                  <a:cubicBezTo>
                    <a:pt x="178" y="165"/>
                    <a:pt x="177" y="165"/>
                    <a:pt x="177" y="165"/>
                  </a:cubicBezTo>
                  <a:cubicBezTo>
                    <a:pt x="177" y="165"/>
                    <a:pt x="177" y="164"/>
                    <a:pt x="177" y="164"/>
                  </a:cubicBezTo>
                  <a:cubicBezTo>
                    <a:pt x="176" y="164"/>
                    <a:pt x="176" y="163"/>
                    <a:pt x="176" y="163"/>
                  </a:cubicBezTo>
                  <a:cubicBezTo>
                    <a:pt x="175" y="162"/>
                    <a:pt x="175" y="162"/>
                    <a:pt x="175" y="162"/>
                  </a:cubicBezTo>
                  <a:cubicBezTo>
                    <a:pt x="174" y="162"/>
                    <a:pt x="174" y="161"/>
                    <a:pt x="174" y="161"/>
                  </a:cubicBezTo>
                  <a:cubicBezTo>
                    <a:pt x="174" y="160"/>
                    <a:pt x="173" y="160"/>
                    <a:pt x="173" y="160"/>
                  </a:cubicBezTo>
                  <a:cubicBezTo>
                    <a:pt x="172" y="159"/>
                    <a:pt x="172" y="159"/>
                    <a:pt x="172" y="158"/>
                  </a:cubicBezTo>
                  <a:cubicBezTo>
                    <a:pt x="172" y="158"/>
                    <a:pt x="172" y="157"/>
                    <a:pt x="172" y="157"/>
                  </a:cubicBezTo>
                  <a:cubicBezTo>
                    <a:pt x="172" y="156"/>
                    <a:pt x="172" y="154"/>
                    <a:pt x="171" y="154"/>
                  </a:cubicBezTo>
                  <a:cubicBezTo>
                    <a:pt x="171" y="153"/>
                    <a:pt x="171" y="152"/>
                    <a:pt x="172" y="151"/>
                  </a:cubicBezTo>
                  <a:cubicBezTo>
                    <a:pt x="172" y="151"/>
                    <a:pt x="172" y="151"/>
                    <a:pt x="172" y="150"/>
                  </a:cubicBezTo>
                  <a:cubicBezTo>
                    <a:pt x="171" y="150"/>
                    <a:pt x="171" y="150"/>
                    <a:pt x="170" y="150"/>
                  </a:cubicBezTo>
                  <a:cubicBezTo>
                    <a:pt x="170" y="150"/>
                    <a:pt x="169" y="150"/>
                    <a:pt x="169" y="149"/>
                  </a:cubicBezTo>
                  <a:cubicBezTo>
                    <a:pt x="168" y="149"/>
                    <a:pt x="167" y="149"/>
                    <a:pt x="166" y="149"/>
                  </a:cubicBezTo>
                  <a:cubicBezTo>
                    <a:pt x="164" y="149"/>
                    <a:pt x="163" y="149"/>
                    <a:pt x="163" y="149"/>
                  </a:cubicBezTo>
                  <a:cubicBezTo>
                    <a:pt x="162" y="148"/>
                    <a:pt x="161" y="147"/>
                    <a:pt x="159" y="147"/>
                  </a:cubicBezTo>
                  <a:cubicBezTo>
                    <a:pt x="157" y="146"/>
                    <a:pt x="156" y="145"/>
                    <a:pt x="156" y="145"/>
                  </a:cubicBezTo>
                  <a:cubicBezTo>
                    <a:pt x="156" y="144"/>
                    <a:pt x="155" y="144"/>
                    <a:pt x="154" y="144"/>
                  </a:cubicBezTo>
                  <a:cubicBezTo>
                    <a:pt x="154" y="144"/>
                    <a:pt x="153" y="143"/>
                    <a:pt x="153" y="143"/>
                  </a:cubicBezTo>
                  <a:cubicBezTo>
                    <a:pt x="153" y="143"/>
                    <a:pt x="151" y="142"/>
                    <a:pt x="150" y="142"/>
                  </a:cubicBezTo>
                  <a:cubicBezTo>
                    <a:pt x="150" y="142"/>
                    <a:pt x="150" y="142"/>
                    <a:pt x="150" y="142"/>
                  </a:cubicBezTo>
                  <a:cubicBezTo>
                    <a:pt x="150" y="142"/>
                    <a:pt x="149" y="142"/>
                    <a:pt x="148" y="142"/>
                  </a:cubicBezTo>
                  <a:cubicBezTo>
                    <a:pt x="148" y="141"/>
                    <a:pt x="147" y="141"/>
                    <a:pt x="146" y="141"/>
                  </a:cubicBezTo>
                  <a:cubicBezTo>
                    <a:pt x="146" y="141"/>
                    <a:pt x="146" y="141"/>
                    <a:pt x="146" y="141"/>
                  </a:cubicBezTo>
                  <a:cubicBezTo>
                    <a:pt x="145" y="141"/>
                    <a:pt x="144" y="141"/>
                    <a:pt x="143" y="142"/>
                  </a:cubicBezTo>
                  <a:cubicBezTo>
                    <a:pt x="142" y="142"/>
                    <a:pt x="142" y="142"/>
                    <a:pt x="142" y="142"/>
                  </a:cubicBezTo>
                  <a:cubicBezTo>
                    <a:pt x="142" y="142"/>
                    <a:pt x="142" y="142"/>
                    <a:pt x="142" y="142"/>
                  </a:cubicBezTo>
                  <a:cubicBezTo>
                    <a:pt x="142" y="142"/>
                    <a:pt x="142" y="142"/>
                    <a:pt x="141" y="142"/>
                  </a:cubicBezTo>
                  <a:cubicBezTo>
                    <a:pt x="141" y="141"/>
                    <a:pt x="142" y="140"/>
                    <a:pt x="142" y="140"/>
                  </a:cubicBezTo>
                  <a:cubicBezTo>
                    <a:pt x="142" y="140"/>
                    <a:pt x="142" y="139"/>
                    <a:pt x="141" y="139"/>
                  </a:cubicBezTo>
                  <a:cubicBezTo>
                    <a:pt x="141" y="138"/>
                    <a:pt x="141" y="137"/>
                    <a:pt x="141" y="137"/>
                  </a:cubicBezTo>
                  <a:cubicBezTo>
                    <a:pt x="140" y="135"/>
                    <a:pt x="140" y="134"/>
                    <a:pt x="139" y="134"/>
                  </a:cubicBezTo>
                  <a:cubicBezTo>
                    <a:pt x="139" y="134"/>
                    <a:pt x="138" y="134"/>
                    <a:pt x="138" y="134"/>
                  </a:cubicBezTo>
                  <a:cubicBezTo>
                    <a:pt x="137" y="134"/>
                    <a:pt x="136" y="134"/>
                    <a:pt x="135" y="134"/>
                  </a:cubicBezTo>
                  <a:cubicBezTo>
                    <a:pt x="135" y="133"/>
                    <a:pt x="135" y="129"/>
                    <a:pt x="135" y="128"/>
                  </a:cubicBezTo>
                  <a:cubicBezTo>
                    <a:pt x="135" y="127"/>
                    <a:pt x="136" y="126"/>
                    <a:pt x="136" y="125"/>
                  </a:cubicBezTo>
                  <a:cubicBezTo>
                    <a:pt x="137" y="124"/>
                    <a:pt x="137" y="124"/>
                    <a:pt x="137" y="123"/>
                  </a:cubicBezTo>
                  <a:cubicBezTo>
                    <a:pt x="137" y="122"/>
                    <a:pt x="139" y="121"/>
                    <a:pt x="139" y="121"/>
                  </a:cubicBezTo>
                  <a:cubicBezTo>
                    <a:pt x="140" y="121"/>
                    <a:pt x="140" y="121"/>
                    <a:pt x="140" y="120"/>
                  </a:cubicBezTo>
                  <a:cubicBezTo>
                    <a:pt x="140" y="120"/>
                    <a:pt x="140" y="119"/>
                    <a:pt x="141" y="119"/>
                  </a:cubicBezTo>
                  <a:cubicBezTo>
                    <a:pt x="141" y="119"/>
                    <a:pt x="141" y="119"/>
                    <a:pt x="142" y="118"/>
                  </a:cubicBezTo>
                  <a:cubicBezTo>
                    <a:pt x="142" y="118"/>
                    <a:pt x="142" y="118"/>
                    <a:pt x="142" y="118"/>
                  </a:cubicBezTo>
                  <a:cubicBezTo>
                    <a:pt x="142" y="117"/>
                    <a:pt x="142" y="117"/>
                    <a:pt x="142" y="117"/>
                  </a:cubicBezTo>
                  <a:cubicBezTo>
                    <a:pt x="142" y="117"/>
                    <a:pt x="142" y="117"/>
                    <a:pt x="143" y="117"/>
                  </a:cubicBezTo>
                  <a:cubicBezTo>
                    <a:pt x="142" y="117"/>
                    <a:pt x="142" y="117"/>
                    <a:pt x="142" y="117"/>
                  </a:cubicBezTo>
                  <a:cubicBezTo>
                    <a:pt x="142" y="117"/>
                    <a:pt x="142" y="117"/>
                    <a:pt x="142" y="116"/>
                  </a:cubicBezTo>
                  <a:cubicBezTo>
                    <a:pt x="142" y="116"/>
                    <a:pt x="143" y="116"/>
                    <a:pt x="144" y="116"/>
                  </a:cubicBezTo>
                  <a:cubicBezTo>
                    <a:pt x="145" y="116"/>
                    <a:pt x="146" y="116"/>
                    <a:pt x="147" y="115"/>
                  </a:cubicBezTo>
                  <a:cubicBezTo>
                    <a:pt x="147" y="115"/>
                    <a:pt x="147" y="114"/>
                    <a:pt x="147" y="114"/>
                  </a:cubicBezTo>
                  <a:cubicBezTo>
                    <a:pt x="147" y="114"/>
                    <a:pt x="146" y="113"/>
                    <a:pt x="145" y="113"/>
                  </a:cubicBezTo>
                  <a:cubicBezTo>
                    <a:pt x="144" y="113"/>
                    <a:pt x="143" y="113"/>
                    <a:pt x="143" y="113"/>
                  </a:cubicBezTo>
                  <a:cubicBezTo>
                    <a:pt x="143" y="112"/>
                    <a:pt x="141" y="112"/>
                    <a:pt x="140" y="111"/>
                  </a:cubicBezTo>
                  <a:cubicBezTo>
                    <a:pt x="139" y="111"/>
                    <a:pt x="138" y="111"/>
                    <a:pt x="138" y="111"/>
                  </a:cubicBezTo>
                  <a:cubicBezTo>
                    <a:pt x="138" y="111"/>
                    <a:pt x="138" y="111"/>
                    <a:pt x="138" y="110"/>
                  </a:cubicBezTo>
                  <a:cubicBezTo>
                    <a:pt x="138" y="110"/>
                    <a:pt x="139" y="110"/>
                    <a:pt x="139" y="110"/>
                  </a:cubicBezTo>
                  <a:cubicBezTo>
                    <a:pt x="141" y="110"/>
                    <a:pt x="144" y="111"/>
                    <a:pt x="145" y="112"/>
                  </a:cubicBezTo>
                  <a:cubicBezTo>
                    <a:pt x="147" y="112"/>
                    <a:pt x="147" y="112"/>
                    <a:pt x="148" y="112"/>
                  </a:cubicBezTo>
                  <a:cubicBezTo>
                    <a:pt x="149" y="112"/>
                    <a:pt x="149" y="112"/>
                    <a:pt x="149" y="112"/>
                  </a:cubicBezTo>
                  <a:cubicBezTo>
                    <a:pt x="149" y="112"/>
                    <a:pt x="149" y="112"/>
                    <a:pt x="149" y="112"/>
                  </a:cubicBezTo>
                  <a:cubicBezTo>
                    <a:pt x="149" y="112"/>
                    <a:pt x="149" y="111"/>
                    <a:pt x="149" y="111"/>
                  </a:cubicBezTo>
                  <a:cubicBezTo>
                    <a:pt x="149" y="110"/>
                    <a:pt x="149" y="110"/>
                    <a:pt x="149" y="110"/>
                  </a:cubicBezTo>
                  <a:cubicBezTo>
                    <a:pt x="149" y="110"/>
                    <a:pt x="149" y="109"/>
                    <a:pt x="150" y="109"/>
                  </a:cubicBezTo>
                  <a:cubicBezTo>
                    <a:pt x="150" y="109"/>
                    <a:pt x="150" y="110"/>
                    <a:pt x="151" y="110"/>
                  </a:cubicBezTo>
                  <a:cubicBezTo>
                    <a:pt x="152" y="110"/>
                    <a:pt x="152" y="110"/>
                    <a:pt x="153" y="110"/>
                  </a:cubicBezTo>
                  <a:cubicBezTo>
                    <a:pt x="153" y="110"/>
                    <a:pt x="153" y="110"/>
                    <a:pt x="154" y="110"/>
                  </a:cubicBezTo>
                  <a:cubicBezTo>
                    <a:pt x="154" y="110"/>
                    <a:pt x="155" y="109"/>
                    <a:pt x="156" y="108"/>
                  </a:cubicBezTo>
                  <a:cubicBezTo>
                    <a:pt x="157" y="107"/>
                    <a:pt x="157" y="106"/>
                    <a:pt x="158" y="106"/>
                  </a:cubicBezTo>
                  <a:cubicBezTo>
                    <a:pt x="158" y="106"/>
                    <a:pt x="158" y="106"/>
                    <a:pt x="158" y="105"/>
                  </a:cubicBezTo>
                  <a:cubicBezTo>
                    <a:pt x="158" y="105"/>
                    <a:pt x="157" y="105"/>
                    <a:pt x="156" y="105"/>
                  </a:cubicBezTo>
                  <a:cubicBezTo>
                    <a:pt x="156" y="105"/>
                    <a:pt x="156" y="105"/>
                    <a:pt x="155" y="105"/>
                  </a:cubicBezTo>
                  <a:cubicBezTo>
                    <a:pt x="153" y="105"/>
                    <a:pt x="152" y="104"/>
                    <a:pt x="150" y="103"/>
                  </a:cubicBezTo>
                  <a:cubicBezTo>
                    <a:pt x="150" y="103"/>
                    <a:pt x="149" y="102"/>
                    <a:pt x="149" y="102"/>
                  </a:cubicBezTo>
                  <a:cubicBezTo>
                    <a:pt x="149" y="102"/>
                    <a:pt x="150" y="101"/>
                    <a:pt x="150" y="101"/>
                  </a:cubicBezTo>
                  <a:cubicBezTo>
                    <a:pt x="150" y="101"/>
                    <a:pt x="151" y="101"/>
                    <a:pt x="151" y="101"/>
                  </a:cubicBezTo>
                  <a:cubicBezTo>
                    <a:pt x="151" y="101"/>
                    <a:pt x="153" y="102"/>
                    <a:pt x="154" y="103"/>
                  </a:cubicBezTo>
                  <a:cubicBezTo>
                    <a:pt x="155" y="103"/>
                    <a:pt x="156" y="104"/>
                    <a:pt x="156" y="104"/>
                  </a:cubicBezTo>
                  <a:cubicBezTo>
                    <a:pt x="157" y="104"/>
                    <a:pt x="159" y="103"/>
                    <a:pt x="160" y="102"/>
                  </a:cubicBezTo>
                  <a:cubicBezTo>
                    <a:pt x="160" y="102"/>
                    <a:pt x="160" y="101"/>
                    <a:pt x="161" y="101"/>
                  </a:cubicBezTo>
                  <a:cubicBezTo>
                    <a:pt x="161" y="101"/>
                    <a:pt x="161" y="101"/>
                    <a:pt x="161" y="101"/>
                  </a:cubicBezTo>
                  <a:cubicBezTo>
                    <a:pt x="161" y="100"/>
                    <a:pt x="160" y="100"/>
                    <a:pt x="160" y="100"/>
                  </a:cubicBezTo>
                  <a:cubicBezTo>
                    <a:pt x="160" y="100"/>
                    <a:pt x="159" y="100"/>
                    <a:pt x="159" y="100"/>
                  </a:cubicBezTo>
                  <a:cubicBezTo>
                    <a:pt x="159" y="99"/>
                    <a:pt x="159" y="99"/>
                    <a:pt x="159" y="99"/>
                  </a:cubicBezTo>
                  <a:cubicBezTo>
                    <a:pt x="159" y="98"/>
                    <a:pt x="161" y="98"/>
                    <a:pt x="161" y="98"/>
                  </a:cubicBezTo>
                  <a:cubicBezTo>
                    <a:pt x="162" y="98"/>
                    <a:pt x="163" y="99"/>
                    <a:pt x="163" y="99"/>
                  </a:cubicBezTo>
                  <a:cubicBezTo>
                    <a:pt x="163" y="100"/>
                    <a:pt x="163" y="100"/>
                    <a:pt x="163" y="100"/>
                  </a:cubicBezTo>
                  <a:cubicBezTo>
                    <a:pt x="163" y="100"/>
                    <a:pt x="164" y="100"/>
                    <a:pt x="164" y="100"/>
                  </a:cubicBezTo>
                  <a:cubicBezTo>
                    <a:pt x="164" y="100"/>
                    <a:pt x="165" y="100"/>
                    <a:pt x="165" y="100"/>
                  </a:cubicBezTo>
                  <a:cubicBezTo>
                    <a:pt x="166" y="99"/>
                    <a:pt x="166" y="99"/>
                    <a:pt x="166" y="99"/>
                  </a:cubicBezTo>
                  <a:cubicBezTo>
                    <a:pt x="166" y="99"/>
                    <a:pt x="167" y="99"/>
                    <a:pt x="167" y="99"/>
                  </a:cubicBezTo>
                  <a:cubicBezTo>
                    <a:pt x="167" y="99"/>
                    <a:pt x="166" y="98"/>
                    <a:pt x="165" y="98"/>
                  </a:cubicBezTo>
                  <a:cubicBezTo>
                    <a:pt x="164" y="97"/>
                    <a:pt x="164" y="97"/>
                    <a:pt x="164" y="97"/>
                  </a:cubicBezTo>
                  <a:cubicBezTo>
                    <a:pt x="164" y="96"/>
                    <a:pt x="164" y="96"/>
                    <a:pt x="165" y="96"/>
                  </a:cubicBezTo>
                  <a:cubicBezTo>
                    <a:pt x="165" y="96"/>
                    <a:pt x="165" y="96"/>
                    <a:pt x="165" y="97"/>
                  </a:cubicBezTo>
                  <a:cubicBezTo>
                    <a:pt x="166" y="97"/>
                    <a:pt x="166" y="97"/>
                    <a:pt x="166" y="97"/>
                  </a:cubicBezTo>
                  <a:cubicBezTo>
                    <a:pt x="167" y="97"/>
                    <a:pt x="167" y="98"/>
                    <a:pt x="167" y="98"/>
                  </a:cubicBezTo>
                  <a:cubicBezTo>
                    <a:pt x="168" y="99"/>
                    <a:pt x="168" y="99"/>
                    <a:pt x="168" y="99"/>
                  </a:cubicBezTo>
                  <a:cubicBezTo>
                    <a:pt x="168" y="99"/>
                    <a:pt x="169" y="99"/>
                    <a:pt x="169" y="99"/>
                  </a:cubicBezTo>
                  <a:cubicBezTo>
                    <a:pt x="169" y="99"/>
                    <a:pt x="169" y="98"/>
                    <a:pt x="170" y="98"/>
                  </a:cubicBezTo>
                  <a:cubicBezTo>
                    <a:pt x="171" y="98"/>
                    <a:pt x="172" y="97"/>
                    <a:pt x="172" y="96"/>
                  </a:cubicBezTo>
                  <a:cubicBezTo>
                    <a:pt x="172" y="96"/>
                    <a:pt x="172" y="96"/>
                    <a:pt x="172" y="96"/>
                  </a:cubicBezTo>
                  <a:cubicBezTo>
                    <a:pt x="173" y="96"/>
                    <a:pt x="173" y="96"/>
                    <a:pt x="173" y="96"/>
                  </a:cubicBezTo>
                  <a:cubicBezTo>
                    <a:pt x="173" y="96"/>
                    <a:pt x="174" y="96"/>
                    <a:pt x="174" y="95"/>
                  </a:cubicBezTo>
                  <a:cubicBezTo>
                    <a:pt x="175" y="94"/>
                    <a:pt x="174" y="93"/>
                    <a:pt x="173" y="92"/>
                  </a:cubicBezTo>
                  <a:cubicBezTo>
                    <a:pt x="172" y="92"/>
                    <a:pt x="172" y="91"/>
                    <a:pt x="172" y="91"/>
                  </a:cubicBezTo>
                  <a:cubicBezTo>
                    <a:pt x="172" y="91"/>
                    <a:pt x="172" y="90"/>
                    <a:pt x="172" y="90"/>
                  </a:cubicBezTo>
                  <a:cubicBezTo>
                    <a:pt x="171" y="90"/>
                    <a:pt x="171" y="89"/>
                    <a:pt x="171" y="89"/>
                  </a:cubicBezTo>
                  <a:cubicBezTo>
                    <a:pt x="171" y="89"/>
                    <a:pt x="171" y="89"/>
                    <a:pt x="171" y="89"/>
                  </a:cubicBezTo>
                  <a:cubicBezTo>
                    <a:pt x="172" y="89"/>
                    <a:pt x="172" y="89"/>
                    <a:pt x="172" y="89"/>
                  </a:cubicBezTo>
                  <a:cubicBezTo>
                    <a:pt x="173" y="89"/>
                    <a:pt x="174" y="89"/>
                    <a:pt x="175" y="88"/>
                  </a:cubicBezTo>
                  <a:cubicBezTo>
                    <a:pt x="175" y="88"/>
                    <a:pt x="175" y="88"/>
                    <a:pt x="175" y="88"/>
                  </a:cubicBezTo>
                  <a:cubicBezTo>
                    <a:pt x="175" y="87"/>
                    <a:pt x="174" y="87"/>
                    <a:pt x="174" y="87"/>
                  </a:cubicBezTo>
                  <a:cubicBezTo>
                    <a:pt x="174" y="87"/>
                    <a:pt x="173" y="87"/>
                    <a:pt x="173" y="86"/>
                  </a:cubicBezTo>
                  <a:cubicBezTo>
                    <a:pt x="173" y="86"/>
                    <a:pt x="174" y="86"/>
                    <a:pt x="174" y="86"/>
                  </a:cubicBezTo>
                  <a:cubicBezTo>
                    <a:pt x="174" y="86"/>
                    <a:pt x="174" y="86"/>
                    <a:pt x="174" y="85"/>
                  </a:cubicBezTo>
                  <a:cubicBezTo>
                    <a:pt x="174" y="85"/>
                    <a:pt x="174" y="85"/>
                    <a:pt x="173" y="85"/>
                  </a:cubicBezTo>
                  <a:cubicBezTo>
                    <a:pt x="172" y="85"/>
                    <a:pt x="171" y="84"/>
                    <a:pt x="171" y="83"/>
                  </a:cubicBezTo>
                  <a:cubicBezTo>
                    <a:pt x="171" y="83"/>
                    <a:pt x="170" y="83"/>
                    <a:pt x="169" y="83"/>
                  </a:cubicBezTo>
                  <a:cubicBezTo>
                    <a:pt x="169" y="83"/>
                    <a:pt x="168" y="83"/>
                    <a:pt x="167" y="83"/>
                  </a:cubicBezTo>
                  <a:cubicBezTo>
                    <a:pt x="167" y="82"/>
                    <a:pt x="166" y="82"/>
                    <a:pt x="164" y="82"/>
                  </a:cubicBezTo>
                  <a:cubicBezTo>
                    <a:pt x="164" y="82"/>
                    <a:pt x="163" y="82"/>
                    <a:pt x="163" y="82"/>
                  </a:cubicBezTo>
                  <a:cubicBezTo>
                    <a:pt x="163" y="82"/>
                    <a:pt x="163" y="83"/>
                    <a:pt x="163" y="83"/>
                  </a:cubicBezTo>
                  <a:cubicBezTo>
                    <a:pt x="163" y="84"/>
                    <a:pt x="163" y="85"/>
                    <a:pt x="163" y="85"/>
                  </a:cubicBezTo>
                  <a:cubicBezTo>
                    <a:pt x="164" y="85"/>
                    <a:pt x="164" y="85"/>
                    <a:pt x="165" y="86"/>
                  </a:cubicBezTo>
                  <a:cubicBezTo>
                    <a:pt x="165" y="86"/>
                    <a:pt x="164" y="86"/>
                    <a:pt x="164" y="86"/>
                  </a:cubicBezTo>
                  <a:cubicBezTo>
                    <a:pt x="164" y="86"/>
                    <a:pt x="164" y="87"/>
                    <a:pt x="164" y="87"/>
                  </a:cubicBezTo>
                  <a:cubicBezTo>
                    <a:pt x="164" y="87"/>
                    <a:pt x="164" y="87"/>
                    <a:pt x="164" y="88"/>
                  </a:cubicBezTo>
                  <a:cubicBezTo>
                    <a:pt x="164" y="88"/>
                    <a:pt x="164" y="88"/>
                    <a:pt x="164" y="88"/>
                  </a:cubicBezTo>
                  <a:cubicBezTo>
                    <a:pt x="163" y="88"/>
                    <a:pt x="163" y="88"/>
                    <a:pt x="163" y="88"/>
                  </a:cubicBezTo>
                  <a:cubicBezTo>
                    <a:pt x="163" y="88"/>
                    <a:pt x="163" y="88"/>
                    <a:pt x="163" y="88"/>
                  </a:cubicBezTo>
                  <a:cubicBezTo>
                    <a:pt x="162" y="88"/>
                    <a:pt x="162" y="88"/>
                    <a:pt x="162" y="89"/>
                  </a:cubicBezTo>
                  <a:cubicBezTo>
                    <a:pt x="162" y="90"/>
                    <a:pt x="162" y="91"/>
                    <a:pt x="160" y="92"/>
                  </a:cubicBezTo>
                  <a:cubicBezTo>
                    <a:pt x="160" y="92"/>
                    <a:pt x="160" y="92"/>
                    <a:pt x="160" y="92"/>
                  </a:cubicBezTo>
                  <a:cubicBezTo>
                    <a:pt x="159" y="92"/>
                    <a:pt x="159" y="91"/>
                    <a:pt x="159" y="91"/>
                  </a:cubicBezTo>
                  <a:cubicBezTo>
                    <a:pt x="159" y="90"/>
                    <a:pt x="159" y="90"/>
                    <a:pt x="159" y="90"/>
                  </a:cubicBezTo>
                  <a:cubicBezTo>
                    <a:pt x="159" y="90"/>
                    <a:pt x="158" y="91"/>
                    <a:pt x="158" y="91"/>
                  </a:cubicBezTo>
                  <a:cubicBezTo>
                    <a:pt x="158" y="92"/>
                    <a:pt x="158" y="92"/>
                    <a:pt x="159" y="92"/>
                  </a:cubicBezTo>
                  <a:cubicBezTo>
                    <a:pt x="159" y="92"/>
                    <a:pt x="160" y="93"/>
                    <a:pt x="160" y="94"/>
                  </a:cubicBezTo>
                  <a:cubicBezTo>
                    <a:pt x="160" y="94"/>
                    <a:pt x="160" y="94"/>
                    <a:pt x="160" y="94"/>
                  </a:cubicBezTo>
                  <a:cubicBezTo>
                    <a:pt x="160" y="95"/>
                    <a:pt x="159" y="95"/>
                    <a:pt x="159" y="95"/>
                  </a:cubicBezTo>
                  <a:cubicBezTo>
                    <a:pt x="159" y="95"/>
                    <a:pt x="158" y="95"/>
                    <a:pt x="158" y="95"/>
                  </a:cubicBezTo>
                  <a:cubicBezTo>
                    <a:pt x="158" y="96"/>
                    <a:pt x="157" y="96"/>
                    <a:pt x="157" y="96"/>
                  </a:cubicBezTo>
                  <a:cubicBezTo>
                    <a:pt x="157" y="96"/>
                    <a:pt x="157" y="96"/>
                    <a:pt x="157" y="95"/>
                  </a:cubicBezTo>
                  <a:cubicBezTo>
                    <a:pt x="156" y="95"/>
                    <a:pt x="156" y="95"/>
                    <a:pt x="156" y="94"/>
                  </a:cubicBezTo>
                  <a:cubicBezTo>
                    <a:pt x="155" y="93"/>
                    <a:pt x="154" y="92"/>
                    <a:pt x="154" y="91"/>
                  </a:cubicBezTo>
                  <a:cubicBezTo>
                    <a:pt x="154" y="90"/>
                    <a:pt x="155" y="90"/>
                    <a:pt x="155" y="90"/>
                  </a:cubicBezTo>
                  <a:cubicBezTo>
                    <a:pt x="155" y="90"/>
                    <a:pt x="155" y="90"/>
                    <a:pt x="155" y="90"/>
                  </a:cubicBezTo>
                  <a:cubicBezTo>
                    <a:pt x="155" y="89"/>
                    <a:pt x="155" y="89"/>
                    <a:pt x="155" y="89"/>
                  </a:cubicBezTo>
                  <a:cubicBezTo>
                    <a:pt x="155" y="89"/>
                    <a:pt x="155" y="88"/>
                    <a:pt x="155" y="88"/>
                  </a:cubicBezTo>
                  <a:cubicBezTo>
                    <a:pt x="155" y="87"/>
                    <a:pt x="155" y="87"/>
                    <a:pt x="154" y="87"/>
                  </a:cubicBezTo>
                  <a:cubicBezTo>
                    <a:pt x="154" y="87"/>
                    <a:pt x="154" y="86"/>
                    <a:pt x="153" y="86"/>
                  </a:cubicBezTo>
                  <a:cubicBezTo>
                    <a:pt x="153" y="85"/>
                    <a:pt x="152" y="85"/>
                    <a:pt x="151" y="85"/>
                  </a:cubicBezTo>
                  <a:cubicBezTo>
                    <a:pt x="151" y="85"/>
                    <a:pt x="151" y="85"/>
                    <a:pt x="151" y="85"/>
                  </a:cubicBezTo>
                  <a:cubicBezTo>
                    <a:pt x="150" y="86"/>
                    <a:pt x="150" y="86"/>
                    <a:pt x="150" y="86"/>
                  </a:cubicBezTo>
                  <a:cubicBezTo>
                    <a:pt x="150" y="87"/>
                    <a:pt x="150" y="87"/>
                    <a:pt x="150" y="87"/>
                  </a:cubicBezTo>
                  <a:cubicBezTo>
                    <a:pt x="149" y="88"/>
                    <a:pt x="149" y="88"/>
                    <a:pt x="149" y="89"/>
                  </a:cubicBezTo>
                  <a:cubicBezTo>
                    <a:pt x="149" y="89"/>
                    <a:pt x="149" y="90"/>
                    <a:pt x="148" y="90"/>
                  </a:cubicBezTo>
                  <a:cubicBezTo>
                    <a:pt x="148" y="90"/>
                    <a:pt x="148" y="89"/>
                    <a:pt x="147" y="88"/>
                  </a:cubicBezTo>
                  <a:cubicBezTo>
                    <a:pt x="147" y="87"/>
                    <a:pt x="147" y="86"/>
                    <a:pt x="147" y="86"/>
                  </a:cubicBezTo>
                  <a:cubicBezTo>
                    <a:pt x="147" y="86"/>
                    <a:pt x="147" y="86"/>
                    <a:pt x="147" y="85"/>
                  </a:cubicBezTo>
                  <a:cubicBezTo>
                    <a:pt x="147" y="85"/>
                    <a:pt x="147" y="85"/>
                    <a:pt x="148" y="85"/>
                  </a:cubicBezTo>
                  <a:cubicBezTo>
                    <a:pt x="148" y="85"/>
                    <a:pt x="149" y="84"/>
                    <a:pt x="149" y="84"/>
                  </a:cubicBezTo>
                  <a:cubicBezTo>
                    <a:pt x="149" y="84"/>
                    <a:pt x="148" y="84"/>
                    <a:pt x="148" y="84"/>
                  </a:cubicBezTo>
                  <a:cubicBezTo>
                    <a:pt x="148" y="84"/>
                    <a:pt x="147" y="83"/>
                    <a:pt x="146" y="83"/>
                  </a:cubicBezTo>
                  <a:cubicBezTo>
                    <a:pt x="146" y="83"/>
                    <a:pt x="145" y="83"/>
                    <a:pt x="145" y="83"/>
                  </a:cubicBezTo>
                  <a:cubicBezTo>
                    <a:pt x="145" y="83"/>
                    <a:pt x="145" y="83"/>
                    <a:pt x="145" y="83"/>
                  </a:cubicBezTo>
                  <a:cubicBezTo>
                    <a:pt x="144" y="83"/>
                    <a:pt x="144" y="83"/>
                    <a:pt x="144" y="83"/>
                  </a:cubicBezTo>
                  <a:cubicBezTo>
                    <a:pt x="143" y="83"/>
                    <a:pt x="143" y="83"/>
                    <a:pt x="143" y="83"/>
                  </a:cubicBezTo>
                  <a:cubicBezTo>
                    <a:pt x="143" y="83"/>
                    <a:pt x="143" y="82"/>
                    <a:pt x="143" y="81"/>
                  </a:cubicBezTo>
                  <a:cubicBezTo>
                    <a:pt x="143" y="81"/>
                    <a:pt x="143" y="81"/>
                    <a:pt x="143" y="81"/>
                  </a:cubicBezTo>
                  <a:cubicBezTo>
                    <a:pt x="143" y="80"/>
                    <a:pt x="143" y="80"/>
                    <a:pt x="144" y="80"/>
                  </a:cubicBezTo>
                  <a:cubicBezTo>
                    <a:pt x="144" y="80"/>
                    <a:pt x="144" y="80"/>
                    <a:pt x="144" y="80"/>
                  </a:cubicBezTo>
                  <a:cubicBezTo>
                    <a:pt x="144" y="80"/>
                    <a:pt x="144" y="80"/>
                    <a:pt x="144" y="80"/>
                  </a:cubicBezTo>
                  <a:cubicBezTo>
                    <a:pt x="144" y="80"/>
                    <a:pt x="145" y="80"/>
                    <a:pt x="145" y="80"/>
                  </a:cubicBezTo>
                  <a:cubicBezTo>
                    <a:pt x="145" y="80"/>
                    <a:pt x="145" y="80"/>
                    <a:pt x="145" y="80"/>
                  </a:cubicBezTo>
                  <a:cubicBezTo>
                    <a:pt x="145" y="80"/>
                    <a:pt x="144" y="79"/>
                    <a:pt x="144" y="79"/>
                  </a:cubicBezTo>
                  <a:cubicBezTo>
                    <a:pt x="144" y="79"/>
                    <a:pt x="143" y="79"/>
                    <a:pt x="143" y="78"/>
                  </a:cubicBezTo>
                  <a:cubicBezTo>
                    <a:pt x="143" y="78"/>
                    <a:pt x="142" y="77"/>
                    <a:pt x="141" y="77"/>
                  </a:cubicBezTo>
                  <a:cubicBezTo>
                    <a:pt x="141" y="77"/>
                    <a:pt x="141" y="77"/>
                    <a:pt x="140" y="77"/>
                  </a:cubicBezTo>
                  <a:cubicBezTo>
                    <a:pt x="140" y="77"/>
                    <a:pt x="140" y="76"/>
                    <a:pt x="140" y="75"/>
                  </a:cubicBezTo>
                  <a:cubicBezTo>
                    <a:pt x="141" y="75"/>
                    <a:pt x="141" y="74"/>
                    <a:pt x="141" y="74"/>
                  </a:cubicBezTo>
                  <a:cubicBezTo>
                    <a:pt x="140" y="74"/>
                    <a:pt x="138" y="72"/>
                    <a:pt x="137" y="72"/>
                  </a:cubicBezTo>
                  <a:cubicBezTo>
                    <a:pt x="137" y="72"/>
                    <a:pt x="137" y="72"/>
                    <a:pt x="137" y="72"/>
                  </a:cubicBezTo>
                  <a:cubicBezTo>
                    <a:pt x="137" y="72"/>
                    <a:pt x="136" y="71"/>
                    <a:pt x="136" y="71"/>
                  </a:cubicBezTo>
                  <a:cubicBezTo>
                    <a:pt x="136" y="71"/>
                    <a:pt x="136" y="70"/>
                    <a:pt x="136" y="70"/>
                  </a:cubicBezTo>
                  <a:cubicBezTo>
                    <a:pt x="136" y="70"/>
                    <a:pt x="136" y="70"/>
                    <a:pt x="136" y="70"/>
                  </a:cubicBezTo>
                  <a:cubicBezTo>
                    <a:pt x="136" y="70"/>
                    <a:pt x="136" y="70"/>
                    <a:pt x="136" y="70"/>
                  </a:cubicBezTo>
                  <a:cubicBezTo>
                    <a:pt x="137" y="70"/>
                    <a:pt x="137" y="70"/>
                    <a:pt x="138" y="68"/>
                  </a:cubicBezTo>
                  <a:cubicBezTo>
                    <a:pt x="139" y="68"/>
                    <a:pt x="139" y="67"/>
                    <a:pt x="139" y="67"/>
                  </a:cubicBezTo>
                  <a:cubicBezTo>
                    <a:pt x="139" y="67"/>
                    <a:pt x="139" y="67"/>
                    <a:pt x="139" y="67"/>
                  </a:cubicBezTo>
                  <a:cubicBezTo>
                    <a:pt x="138" y="67"/>
                    <a:pt x="138" y="66"/>
                    <a:pt x="138" y="66"/>
                  </a:cubicBezTo>
                  <a:cubicBezTo>
                    <a:pt x="138" y="66"/>
                    <a:pt x="138" y="66"/>
                    <a:pt x="139" y="66"/>
                  </a:cubicBezTo>
                  <a:cubicBezTo>
                    <a:pt x="140" y="66"/>
                    <a:pt x="140" y="66"/>
                    <a:pt x="141" y="66"/>
                  </a:cubicBezTo>
                  <a:cubicBezTo>
                    <a:pt x="141" y="66"/>
                    <a:pt x="142" y="66"/>
                    <a:pt x="143" y="66"/>
                  </a:cubicBezTo>
                  <a:cubicBezTo>
                    <a:pt x="143" y="66"/>
                    <a:pt x="143" y="66"/>
                    <a:pt x="143" y="66"/>
                  </a:cubicBezTo>
                  <a:cubicBezTo>
                    <a:pt x="144" y="66"/>
                    <a:pt x="145" y="63"/>
                    <a:pt x="147" y="62"/>
                  </a:cubicBezTo>
                  <a:cubicBezTo>
                    <a:pt x="147" y="61"/>
                    <a:pt x="147" y="61"/>
                    <a:pt x="148" y="60"/>
                  </a:cubicBezTo>
                  <a:cubicBezTo>
                    <a:pt x="148" y="60"/>
                    <a:pt x="148" y="60"/>
                    <a:pt x="148" y="60"/>
                  </a:cubicBezTo>
                  <a:cubicBezTo>
                    <a:pt x="148" y="59"/>
                    <a:pt x="147" y="59"/>
                    <a:pt x="146" y="59"/>
                  </a:cubicBezTo>
                  <a:cubicBezTo>
                    <a:pt x="146" y="59"/>
                    <a:pt x="145" y="59"/>
                    <a:pt x="145" y="59"/>
                  </a:cubicBezTo>
                  <a:cubicBezTo>
                    <a:pt x="143" y="59"/>
                    <a:pt x="143" y="59"/>
                    <a:pt x="142" y="59"/>
                  </a:cubicBezTo>
                  <a:cubicBezTo>
                    <a:pt x="141" y="59"/>
                    <a:pt x="141" y="58"/>
                    <a:pt x="140" y="58"/>
                  </a:cubicBezTo>
                  <a:cubicBezTo>
                    <a:pt x="140" y="58"/>
                    <a:pt x="140" y="58"/>
                    <a:pt x="139" y="58"/>
                  </a:cubicBezTo>
                  <a:cubicBezTo>
                    <a:pt x="137" y="58"/>
                    <a:pt x="134" y="59"/>
                    <a:pt x="134" y="59"/>
                  </a:cubicBezTo>
                  <a:cubicBezTo>
                    <a:pt x="134" y="59"/>
                    <a:pt x="134" y="59"/>
                    <a:pt x="134" y="60"/>
                  </a:cubicBezTo>
                  <a:cubicBezTo>
                    <a:pt x="135" y="60"/>
                    <a:pt x="135" y="60"/>
                    <a:pt x="135" y="61"/>
                  </a:cubicBezTo>
                  <a:cubicBezTo>
                    <a:pt x="135" y="61"/>
                    <a:pt x="135" y="61"/>
                    <a:pt x="134" y="61"/>
                  </a:cubicBezTo>
                  <a:cubicBezTo>
                    <a:pt x="134" y="61"/>
                    <a:pt x="134" y="61"/>
                    <a:pt x="134" y="61"/>
                  </a:cubicBezTo>
                  <a:cubicBezTo>
                    <a:pt x="133" y="61"/>
                    <a:pt x="133" y="61"/>
                    <a:pt x="133" y="61"/>
                  </a:cubicBezTo>
                  <a:cubicBezTo>
                    <a:pt x="133" y="61"/>
                    <a:pt x="133" y="61"/>
                    <a:pt x="133" y="61"/>
                  </a:cubicBezTo>
                  <a:cubicBezTo>
                    <a:pt x="133" y="62"/>
                    <a:pt x="133" y="63"/>
                    <a:pt x="133" y="64"/>
                  </a:cubicBezTo>
                  <a:cubicBezTo>
                    <a:pt x="133" y="66"/>
                    <a:pt x="133" y="66"/>
                    <a:pt x="134" y="67"/>
                  </a:cubicBezTo>
                  <a:cubicBezTo>
                    <a:pt x="134" y="67"/>
                    <a:pt x="134" y="67"/>
                    <a:pt x="134" y="67"/>
                  </a:cubicBezTo>
                  <a:cubicBezTo>
                    <a:pt x="135" y="68"/>
                    <a:pt x="135" y="69"/>
                    <a:pt x="135" y="70"/>
                  </a:cubicBezTo>
                  <a:cubicBezTo>
                    <a:pt x="135" y="71"/>
                    <a:pt x="135" y="71"/>
                    <a:pt x="135" y="71"/>
                  </a:cubicBezTo>
                  <a:cubicBezTo>
                    <a:pt x="135" y="72"/>
                    <a:pt x="134" y="72"/>
                    <a:pt x="133" y="72"/>
                  </a:cubicBezTo>
                  <a:cubicBezTo>
                    <a:pt x="133" y="72"/>
                    <a:pt x="133" y="72"/>
                    <a:pt x="133" y="72"/>
                  </a:cubicBezTo>
                  <a:cubicBezTo>
                    <a:pt x="133" y="72"/>
                    <a:pt x="133" y="73"/>
                    <a:pt x="133" y="73"/>
                  </a:cubicBezTo>
                  <a:cubicBezTo>
                    <a:pt x="133" y="73"/>
                    <a:pt x="134" y="73"/>
                    <a:pt x="134" y="74"/>
                  </a:cubicBezTo>
                  <a:cubicBezTo>
                    <a:pt x="134" y="74"/>
                    <a:pt x="133" y="74"/>
                    <a:pt x="133" y="74"/>
                  </a:cubicBezTo>
                  <a:cubicBezTo>
                    <a:pt x="133" y="74"/>
                    <a:pt x="133" y="74"/>
                    <a:pt x="132" y="74"/>
                  </a:cubicBezTo>
                  <a:cubicBezTo>
                    <a:pt x="132" y="74"/>
                    <a:pt x="131" y="74"/>
                    <a:pt x="131" y="74"/>
                  </a:cubicBezTo>
                  <a:cubicBezTo>
                    <a:pt x="131" y="74"/>
                    <a:pt x="130" y="75"/>
                    <a:pt x="130" y="75"/>
                  </a:cubicBezTo>
                  <a:cubicBezTo>
                    <a:pt x="130" y="76"/>
                    <a:pt x="130" y="76"/>
                    <a:pt x="131" y="77"/>
                  </a:cubicBezTo>
                  <a:cubicBezTo>
                    <a:pt x="131" y="77"/>
                    <a:pt x="131" y="77"/>
                    <a:pt x="131" y="77"/>
                  </a:cubicBezTo>
                  <a:cubicBezTo>
                    <a:pt x="131" y="77"/>
                    <a:pt x="131" y="77"/>
                    <a:pt x="132" y="78"/>
                  </a:cubicBezTo>
                  <a:cubicBezTo>
                    <a:pt x="132" y="78"/>
                    <a:pt x="131" y="78"/>
                    <a:pt x="131" y="78"/>
                  </a:cubicBezTo>
                  <a:cubicBezTo>
                    <a:pt x="130" y="79"/>
                    <a:pt x="130" y="80"/>
                    <a:pt x="131" y="81"/>
                  </a:cubicBezTo>
                  <a:cubicBezTo>
                    <a:pt x="132" y="82"/>
                    <a:pt x="133" y="82"/>
                    <a:pt x="134" y="83"/>
                  </a:cubicBezTo>
                  <a:cubicBezTo>
                    <a:pt x="136" y="83"/>
                    <a:pt x="136" y="83"/>
                    <a:pt x="137" y="83"/>
                  </a:cubicBezTo>
                  <a:cubicBezTo>
                    <a:pt x="138" y="84"/>
                    <a:pt x="138" y="84"/>
                    <a:pt x="138" y="84"/>
                  </a:cubicBezTo>
                  <a:cubicBezTo>
                    <a:pt x="138" y="84"/>
                    <a:pt x="138" y="84"/>
                    <a:pt x="137" y="84"/>
                  </a:cubicBezTo>
                  <a:cubicBezTo>
                    <a:pt x="137" y="85"/>
                    <a:pt x="137" y="85"/>
                    <a:pt x="137" y="85"/>
                  </a:cubicBezTo>
                  <a:cubicBezTo>
                    <a:pt x="137" y="85"/>
                    <a:pt x="137" y="85"/>
                    <a:pt x="137" y="85"/>
                  </a:cubicBezTo>
                  <a:cubicBezTo>
                    <a:pt x="138" y="86"/>
                    <a:pt x="137" y="86"/>
                    <a:pt x="137" y="87"/>
                  </a:cubicBezTo>
                  <a:cubicBezTo>
                    <a:pt x="136" y="87"/>
                    <a:pt x="136" y="87"/>
                    <a:pt x="136" y="87"/>
                  </a:cubicBezTo>
                  <a:cubicBezTo>
                    <a:pt x="136" y="88"/>
                    <a:pt x="136" y="88"/>
                    <a:pt x="136" y="88"/>
                  </a:cubicBezTo>
                  <a:cubicBezTo>
                    <a:pt x="136" y="88"/>
                    <a:pt x="137" y="87"/>
                    <a:pt x="137" y="86"/>
                  </a:cubicBezTo>
                  <a:cubicBezTo>
                    <a:pt x="138" y="86"/>
                    <a:pt x="138" y="86"/>
                    <a:pt x="138" y="86"/>
                  </a:cubicBezTo>
                  <a:cubicBezTo>
                    <a:pt x="138" y="86"/>
                    <a:pt x="138" y="86"/>
                    <a:pt x="138" y="86"/>
                  </a:cubicBezTo>
                  <a:cubicBezTo>
                    <a:pt x="139" y="86"/>
                    <a:pt x="139" y="87"/>
                    <a:pt x="139" y="88"/>
                  </a:cubicBezTo>
                  <a:cubicBezTo>
                    <a:pt x="139" y="89"/>
                    <a:pt x="139" y="89"/>
                    <a:pt x="138" y="89"/>
                  </a:cubicBezTo>
                  <a:cubicBezTo>
                    <a:pt x="138" y="89"/>
                    <a:pt x="137" y="89"/>
                    <a:pt x="137" y="90"/>
                  </a:cubicBezTo>
                  <a:cubicBezTo>
                    <a:pt x="136" y="91"/>
                    <a:pt x="136" y="91"/>
                    <a:pt x="135" y="91"/>
                  </a:cubicBezTo>
                  <a:cubicBezTo>
                    <a:pt x="135" y="91"/>
                    <a:pt x="134" y="91"/>
                    <a:pt x="134" y="91"/>
                  </a:cubicBezTo>
                  <a:cubicBezTo>
                    <a:pt x="134" y="91"/>
                    <a:pt x="134" y="91"/>
                    <a:pt x="134" y="91"/>
                  </a:cubicBezTo>
                  <a:cubicBezTo>
                    <a:pt x="133" y="92"/>
                    <a:pt x="134" y="93"/>
                    <a:pt x="134" y="94"/>
                  </a:cubicBezTo>
                  <a:cubicBezTo>
                    <a:pt x="134" y="94"/>
                    <a:pt x="134" y="95"/>
                    <a:pt x="134" y="95"/>
                  </a:cubicBezTo>
                  <a:cubicBezTo>
                    <a:pt x="134" y="95"/>
                    <a:pt x="133" y="95"/>
                    <a:pt x="132" y="95"/>
                  </a:cubicBezTo>
                  <a:cubicBezTo>
                    <a:pt x="131" y="95"/>
                    <a:pt x="131" y="94"/>
                    <a:pt x="131" y="94"/>
                  </a:cubicBezTo>
                  <a:cubicBezTo>
                    <a:pt x="130" y="93"/>
                    <a:pt x="130" y="93"/>
                    <a:pt x="131" y="92"/>
                  </a:cubicBezTo>
                  <a:cubicBezTo>
                    <a:pt x="131" y="91"/>
                    <a:pt x="132" y="91"/>
                    <a:pt x="132" y="90"/>
                  </a:cubicBezTo>
                  <a:cubicBezTo>
                    <a:pt x="132" y="90"/>
                    <a:pt x="131" y="90"/>
                    <a:pt x="131" y="90"/>
                  </a:cubicBezTo>
                  <a:cubicBezTo>
                    <a:pt x="131" y="90"/>
                    <a:pt x="131" y="90"/>
                    <a:pt x="131" y="90"/>
                  </a:cubicBezTo>
                  <a:cubicBezTo>
                    <a:pt x="130" y="90"/>
                    <a:pt x="128" y="90"/>
                    <a:pt x="128" y="89"/>
                  </a:cubicBezTo>
                  <a:cubicBezTo>
                    <a:pt x="128" y="89"/>
                    <a:pt x="128" y="89"/>
                    <a:pt x="128" y="89"/>
                  </a:cubicBezTo>
                  <a:cubicBezTo>
                    <a:pt x="128" y="89"/>
                    <a:pt x="128" y="89"/>
                    <a:pt x="128" y="89"/>
                  </a:cubicBezTo>
                  <a:cubicBezTo>
                    <a:pt x="128" y="89"/>
                    <a:pt x="129" y="89"/>
                    <a:pt x="129" y="89"/>
                  </a:cubicBezTo>
                  <a:cubicBezTo>
                    <a:pt x="129" y="89"/>
                    <a:pt x="130" y="89"/>
                    <a:pt x="130" y="89"/>
                  </a:cubicBezTo>
                  <a:cubicBezTo>
                    <a:pt x="130" y="89"/>
                    <a:pt x="130" y="89"/>
                    <a:pt x="130" y="89"/>
                  </a:cubicBezTo>
                  <a:cubicBezTo>
                    <a:pt x="131" y="89"/>
                    <a:pt x="131" y="89"/>
                    <a:pt x="131" y="88"/>
                  </a:cubicBezTo>
                  <a:cubicBezTo>
                    <a:pt x="131" y="88"/>
                    <a:pt x="131" y="88"/>
                    <a:pt x="132" y="88"/>
                  </a:cubicBezTo>
                  <a:cubicBezTo>
                    <a:pt x="132" y="88"/>
                    <a:pt x="132" y="88"/>
                    <a:pt x="133" y="88"/>
                  </a:cubicBezTo>
                  <a:cubicBezTo>
                    <a:pt x="133" y="88"/>
                    <a:pt x="133" y="88"/>
                    <a:pt x="134" y="88"/>
                  </a:cubicBezTo>
                  <a:cubicBezTo>
                    <a:pt x="134" y="88"/>
                    <a:pt x="134" y="88"/>
                    <a:pt x="135" y="87"/>
                  </a:cubicBezTo>
                  <a:cubicBezTo>
                    <a:pt x="135" y="87"/>
                    <a:pt x="135" y="87"/>
                    <a:pt x="135" y="86"/>
                  </a:cubicBezTo>
                  <a:cubicBezTo>
                    <a:pt x="135" y="86"/>
                    <a:pt x="134" y="85"/>
                    <a:pt x="134" y="85"/>
                  </a:cubicBezTo>
                  <a:cubicBezTo>
                    <a:pt x="134" y="85"/>
                    <a:pt x="133" y="85"/>
                    <a:pt x="133" y="85"/>
                  </a:cubicBezTo>
                  <a:cubicBezTo>
                    <a:pt x="132" y="86"/>
                    <a:pt x="132" y="86"/>
                    <a:pt x="131" y="85"/>
                  </a:cubicBezTo>
                  <a:cubicBezTo>
                    <a:pt x="131" y="85"/>
                    <a:pt x="131" y="85"/>
                    <a:pt x="131" y="85"/>
                  </a:cubicBezTo>
                  <a:cubicBezTo>
                    <a:pt x="131" y="84"/>
                    <a:pt x="131" y="84"/>
                    <a:pt x="132" y="84"/>
                  </a:cubicBezTo>
                  <a:cubicBezTo>
                    <a:pt x="132" y="84"/>
                    <a:pt x="132" y="84"/>
                    <a:pt x="132" y="84"/>
                  </a:cubicBezTo>
                  <a:cubicBezTo>
                    <a:pt x="133" y="84"/>
                    <a:pt x="133" y="84"/>
                    <a:pt x="133" y="84"/>
                  </a:cubicBezTo>
                  <a:cubicBezTo>
                    <a:pt x="133" y="84"/>
                    <a:pt x="134" y="84"/>
                    <a:pt x="134" y="84"/>
                  </a:cubicBezTo>
                  <a:cubicBezTo>
                    <a:pt x="133" y="84"/>
                    <a:pt x="133" y="83"/>
                    <a:pt x="132" y="83"/>
                  </a:cubicBezTo>
                  <a:cubicBezTo>
                    <a:pt x="132" y="83"/>
                    <a:pt x="132" y="83"/>
                    <a:pt x="132" y="83"/>
                  </a:cubicBezTo>
                  <a:cubicBezTo>
                    <a:pt x="131" y="84"/>
                    <a:pt x="131" y="84"/>
                    <a:pt x="130" y="84"/>
                  </a:cubicBezTo>
                  <a:cubicBezTo>
                    <a:pt x="130" y="84"/>
                    <a:pt x="129" y="83"/>
                    <a:pt x="128" y="83"/>
                  </a:cubicBezTo>
                  <a:cubicBezTo>
                    <a:pt x="128" y="82"/>
                    <a:pt x="127" y="82"/>
                    <a:pt x="127" y="82"/>
                  </a:cubicBezTo>
                  <a:cubicBezTo>
                    <a:pt x="126" y="82"/>
                    <a:pt x="125" y="83"/>
                    <a:pt x="125" y="83"/>
                  </a:cubicBezTo>
                  <a:cubicBezTo>
                    <a:pt x="125" y="85"/>
                    <a:pt x="124" y="85"/>
                    <a:pt x="123" y="85"/>
                  </a:cubicBezTo>
                  <a:cubicBezTo>
                    <a:pt x="123" y="85"/>
                    <a:pt x="122" y="85"/>
                    <a:pt x="122" y="85"/>
                  </a:cubicBezTo>
                  <a:cubicBezTo>
                    <a:pt x="122" y="86"/>
                    <a:pt x="122" y="86"/>
                    <a:pt x="122" y="86"/>
                  </a:cubicBezTo>
                  <a:cubicBezTo>
                    <a:pt x="122" y="86"/>
                    <a:pt x="123" y="87"/>
                    <a:pt x="125" y="87"/>
                  </a:cubicBezTo>
                  <a:cubicBezTo>
                    <a:pt x="126" y="87"/>
                    <a:pt x="127" y="88"/>
                    <a:pt x="127" y="88"/>
                  </a:cubicBezTo>
                  <a:cubicBezTo>
                    <a:pt x="127" y="89"/>
                    <a:pt x="127" y="89"/>
                    <a:pt x="127" y="89"/>
                  </a:cubicBezTo>
                  <a:cubicBezTo>
                    <a:pt x="127" y="89"/>
                    <a:pt x="127" y="89"/>
                    <a:pt x="126" y="89"/>
                  </a:cubicBezTo>
                  <a:cubicBezTo>
                    <a:pt x="126" y="89"/>
                    <a:pt x="126" y="90"/>
                    <a:pt x="126" y="90"/>
                  </a:cubicBezTo>
                  <a:cubicBezTo>
                    <a:pt x="126" y="90"/>
                    <a:pt x="126" y="90"/>
                    <a:pt x="125" y="89"/>
                  </a:cubicBezTo>
                  <a:cubicBezTo>
                    <a:pt x="125" y="89"/>
                    <a:pt x="124" y="89"/>
                    <a:pt x="124" y="89"/>
                  </a:cubicBezTo>
                  <a:cubicBezTo>
                    <a:pt x="124" y="90"/>
                    <a:pt x="124" y="90"/>
                    <a:pt x="124" y="90"/>
                  </a:cubicBezTo>
                  <a:cubicBezTo>
                    <a:pt x="125" y="91"/>
                    <a:pt x="125" y="91"/>
                    <a:pt x="125" y="91"/>
                  </a:cubicBezTo>
                  <a:cubicBezTo>
                    <a:pt x="124" y="91"/>
                    <a:pt x="124" y="92"/>
                    <a:pt x="124" y="92"/>
                  </a:cubicBezTo>
                  <a:cubicBezTo>
                    <a:pt x="124" y="92"/>
                    <a:pt x="124" y="92"/>
                    <a:pt x="124" y="92"/>
                  </a:cubicBezTo>
                  <a:cubicBezTo>
                    <a:pt x="124" y="93"/>
                    <a:pt x="123" y="92"/>
                    <a:pt x="123" y="92"/>
                  </a:cubicBezTo>
                  <a:cubicBezTo>
                    <a:pt x="122" y="92"/>
                    <a:pt x="122" y="92"/>
                    <a:pt x="121" y="92"/>
                  </a:cubicBezTo>
                  <a:cubicBezTo>
                    <a:pt x="120" y="92"/>
                    <a:pt x="118" y="92"/>
                    <a:pt x="116" y="93"/>
                  </a:cubicBezTo>
                  <a:cubicBezTo>
                    <a:pt x="115" y="93"/>
                    <a:pt x="115" y="93"/>
                    <a:pt x="115" y="93"/>
                  </a:cubicBezTo>
                  <a:cubicBezTo>
                    <a:pt x="113" y="93"/>
                    <a:pt x="112" y="92"/>
                    <a:pt x="111" y="92"/>
                  </a:cubicBezTo>
                  <a:cubicBezTo>
                    <a:pt x="111" y="91"/>
                    <a:pt x="110" y="91"/>
                    <a:pt x="109" y="91"/>
                  </a:cubicBezTo>
                  <a:cubicBezTo>
                    <a:pt x="109" y="91"/>
                    <a:pt x="109" y="91"/>
                    <a:pt x="109" y="91"/>
                  </a:cubicBezTo>
                  <a:cubicBezTo>
                    <a:pt x="108" y="91"/>
                    <a:pt x="108" y="91"/>
                    <a:pt x="108" y="91"/>
                  </a:cubicBezTo>
                  <a:cubicBezTo>
                    <a:pt x="107" y="91"/>
                    <a:pt x="107" y="91"/>
                    <a:pt x="107" y="90"/>
                  </a:cubicBezTo>
                  <a:cubicBezTo>
                    <a:pt x="107" y="90"/>
                    <a:pt x="106" y="90"/>
                    <a:pt x="106" y="90"/>
                  </a:cubicBezTo>
                  <a:cubicBezTo>
                    <a:pt x="104" y="90"/>
                    <a:pt x="104" y="89"/>
                    <a:pt x="104" y="88"/>
                  </a:cubicBezTo>
                  <a:cubicBezTo>
                    <a:pt x="104" y="88"/>
                    <a:pt x="104" y="87"/>
                    <a:pt x="104" y="87"/>
                  </a:cubicBezTo>
                  <a:cubicBezTo>
                    <a:pt x="104" y="87"/>
                    <a:pt x="103" y="87"/>
                    <a:pt x="102" y="87"/>
                  </a:cubicBezTo>
                  <a:cubicBezTo>
                    <a:pt x="101" y="87"/>
                    <a:pt x="100" y="87"/>
                    <a:pt x="99" y="88"/>
                  </a:cubicBezTo>
                  <a:cubicBezTo>
                    <a:pt x="99" y="88"/>
                    <a:pt x="98" y="88"/>
                    <a:pt x="98" y="88"/>
                  </a:cubicBezTo>
                  <a:cubicBezTo>
                    <a:pt x="97" y="88"/>
                    <a:pt x="96" y="89"/>
                    <a:pt x="95" y="89"/>
                  </a:cubicBezTo>
                  <a:cubicBezTo>
                    <a:pt x="95" y="90"/>
                    <a:pt x="95" y="90"/>
                    <a:pt x="95" y="90"/>
                  </a:cubicBezTo>
                  <a:cubicBezTo>
                    <a:pt x="95" y="90"/>
                    <a:pt x="96" y="90"/>
                    <a:pt x="96" y="90"/>
                  </a:cubicBezTo>
                  <a:cubicBezTo>
                    <a:pt x="96" y="90"/>
                    <a:pt x="96" y="90"/>
                    <a:pt x="96" y="90"/>
                  </a:cubicBezTo>
                  <a:cubicBezTo>
                    <a:pt x="96" y="90"/>
                    <a:pt x="96" y="90"/>
                    <a:pt x="96" y="90"/>
                  </a:cubicBezTo>
                  <a:cubicBezTo>
                    <a:pt x="97" y="90"/>
                    <a:pt x="97" y="90"/>
                    <a:pt x="97" y="90"/>
                  </a:cubicBezTo>
                  <a:cubicBezTo>
                    <a:pt x="97" y="90"/>
                    <a:pt x="98" y="89"/>
                    <a:pt x="99" y="89"/>
                  </a:cubicBezTo>
                  <a:cubicBezTo>
                    <a:pt x="99" y="89"/>
                    <a:pt x="99" y="89"/>
                    <a:pt x="99" y="89"/>
                  </a:cubicBezTo>
                  <a:cubicBezTo>
                    <a:pt x="100" y="90"/>
                    <a:pt x="101" y="89"/>
                    <a:pt x="101" y="89"/>
                  </a:cubicBezTo>
                  <a:cubicBezTo>
                    <a:pt x="102" y="88"/>
                    <a:pt x="102" y="88"/>
                    <a:pt x="102" y="88"/>
                  </a:cubicBezTo>
                  <a:cubicBezTo>
                    <a:pt x="103" y="88"/>
                    <a:pt x="103" y="88"/>
                    <a:pt x="103" y="88"/>
                  </a:cubicBezTo>
                  <a:cubicBezTo>
                    <a:pt x="103" y="89"/>
                    <a:pt x="103" y="89"/>
                    <a:pt x="103" y="89"/>
                  </a:cubicBezTo>
                  <a:cubicBezTo>
                    <a:pt x="103" y="90"/>
                    <a:pt x="99" y="91"/>
                    <a:pt x="98" y="91"/>
                  </a:cubicBezTo>
                  <a:cubicBezTo>
                    <a:pt x="98" y="91"/>
                    <a:pt x="97" y="91"/>
                    <a:pt x="97" y="92"/>
                  </a:cubicBezTo>
                  <a:cubicBezTo>
                    <a:pt x="97" y="92"/>
                    <a:pt x="98" y="94"/>
                    <a:pt x="99" y="95"/>
                  </a:cubicBezTo>
                  <a:cubicBezTo>
                    <a:pt x="99" y="96"/>
                    <a:pt x="99" y="96"/>
                    <a:pt x="99" y="96"/>
                  </a:cubicBezTo>
                  <a:cubicBezTo>
                    <a:pt x="99" y="97"/>
                    <a:pt x="99" y="97"/>
                    <a:pt x="98" y="97"/>
                  </a:cubicBezTo>
                  <a:cubicBezTo>
                    <a:pt x="98" y="97"/>
                    <a:pt x="98" y="97"/>
                    <a:pt x="98" y="97"/>
                  </a:cubicBezTo>
                  <a:cubicBezTo>
                    <a:pt x="98" y="98"/>
                    <a:pt x="98" y="98"/>
                    <a:pt x="97" y="98"/>
                  </a:cubicBezTo>
                  <a:cubicBezTo>
                    <a:pt x="97" y="98"/>
                    <a:pt x="96" y="97"/>
                    <a:pt x="95" y="97"/>
                  </a:cubicBezTo>
                  <a:cubicBezTo>
                    <a:pt x="95" y="97"/>
                    <a:pt x="95" y="96"/>
                    <a:pt x="96" y="96"/>
                  </a:cubicBezTo>
                  <a:cubicBezTo>
                    <a:pt x="96" y="96"/>
                    <a:pt x="96" y="96"/>
                    <a:pt x="96" y="96"/>
                  </a:cubicBezTo>
                  <a:cubicBezTo>
                    <a:pt x="96" y="95"/>
                    <a:pt x="96" y="95"/>
                    <a:pt x="95" y="94"/>
                  </a:cubicBezTo>
                  <a:cubicBezTo>
                    <a:pt x="95" y="94"/>
                    <a:pt x="95" y="94"/>
                    <a:pt x="94" y="94"/>
                  </a:cubicBezTo>
                  <a:cubicBezTo>
                    <a:pt x="94" y="94"/>
                    <a:pt x="94" y="94"/>
                    <a:pt x="94" y="94"/>
                  </a:cubicBezTo>
                  <a:cubicBezTo>
                    <a:pt x="94" y="94"/>
                    <a:pt x="94" y="93"/>
                    <a:pt x="94" y="93"/>
                  </a:cubicBezTo>
                  <a:cubicBezTo>
                    <a:pt x="94" y="93"/>
                    <a:pt x="94" y="93"/>
                    <a:pt x="94" y="93"/>
                  </a:cubicBezTo>
                  <a:cubicBezTo>
                    <a:pt x="94" y="93"/>
                    <a:pt x="94" y="93"/>
                    <a:pt x="94" y="93"/>
                  </a:cubicBezTo>
                  <a:cubicBezTo>
                    <a:pt x="94" y="93"/>
                    <a:pt x="94" y="93"/>
                    <a:pt x="94" y="93"/>
                  </a:cubicBezTo>
                  <a:cubicBezTo>
                    <a:pt x="93" y="93"/>
                    <a:pt x="93" y="93"/>
                    <a:pt x="93" y="93"/>
                  </a:cubicBezTo>
                  <a:cubicBezTo>
                    <a:pt x="93" y="93"/>
                    <a:pt x="92" y="93"/>
                    <a:pt x="92" y="93"/>
                  </a:cubicBezTo>
                  <a:cubicBezTo>
                    <a:pt x="92" y="93"/>
                    <a:pt x="92" y="93"/>
                    <a:pt x="92" y="92"/>
                  </a:cubicBezTo>
                  <a:cubicBezTo>
                    <a:pt x="91" y="92"/>
                    <a:pt x="91" y="92"/>
                    <a:pt x="91" y="92"/>
                  </a:cubicBezTo>
                  <a:cubicBezTo>
                    <a:pt x="90" y="92"/>
                    <a:pt x="90" y="92"/>
                    <a:pt x="90" y="92"/>
                  </a:cubicBezTo>
                  <a:cubicBezTo>
                    <a:pt x="89" y="92"/>
                    <a:pt x="88" y="93"/>
                    <a:pt x="87" y="93"/>
                  </a:cubicBezTo>
                  <a:cubicBezTo>
                    <a:pt x="86" y="93"/>
                    <a:pt x="85" y="93"/>
                    <a:pt x="84" y="93"/>
                  </a:cubicBezTo>
                  <a:cubicBezTo>
                    <a:pt x="83" y="93"/>
                    <a:pt x="82" y="93"/>
                    <a:pt x="81" y="93"/>
                  </a:cubicBezTo>
                  <a:cubicBezTo>
                    <a:pt x="80" y="93"/>
                    <a:pt x="76" y="93"/>
                    <a:pt x="76" y="92"/>
                  </a:cubicBezTo>
                  <a:cubicBezTo>
                    <a:pt x="75" y="92"/>
                    <a:pt x="75" y="92"/>
                    <a:pt x="75" y="92"/>
                  </a:cubicBezTo>
                  <a:cubicBezTo>
                    <a:pt x="76" y="91"/>
                    <a:pt x="78" y="90"/>
                    <a:pt x="79" y="90"/>
                  </a:cubicBezTo>
                  <a:cubicBezTo>
                    <a:pt x="79" y="90"/>
                    <a:pt x="79" y="90"/>
                    <a:pt x="79" y="90"/>
                  </a:cubicBezTo>
                  <a:cubicBezTo>
                    <a:pt x="79" y="90"/>
                    <a:pt x="79" y="90"/>
                    <a:pt x="79" y="90"/>
                  </a:cubicBezTo>
                  <a:cubicBezTo>
                    <a:pt x="79" y="90"/>
                    <a:pt x="79" y="89"/>
                    <a:pt x="78" y="88"/>
                  </a:cubicBezTo>
                  <a:cubicBezTo>
                    <a:pt x="77" y="87"/>
                    <a:pt x="75" y="87"/>
                    <a:pt x="74" y="87"/>
                  </a:cubicBezTo>
                  <a:cubicBezTo>
                    <a:pt x="73" y="87"/>
                    <a:pt x="73" y="87"/>
                    <a:pt x="73" y="87"/>
                  </a:cubicBezTo>
                  <a:cubicBezTo>
                    <a:pt x="73" y="87"/>
                    <a:pt x="73" y="87"/>
                    <a:pt x="73" y="87"/>
                  </a:cubicBezTo>
                  <a:cubicBezTo>
                    <a:pt x="73" y="87"/>
                    <a:pt x="72" y="87"/>
                    <a:pt x="70" y="87"/>
                  </a:cubicBezTo>
                  <a:cubicBezTo>
                    <a:pt x="70" y="87"/>
                    <a:pt x="69" y="87"/>
                    <a:pt x="69" y="86"/>
                  </a:cubicBezTo>
                  <a:cubicBezTo>
                    <a:pt x="68" y="86"/>
                    <a:pt x="67" y="86"/>
                    <a:pt x="66" y="86"/>
                  </a:cubicBezTo>
                  <a:cubicBezTo>
                    <a:pt x="66" y="85"/>
                    <a:pt x="65" y="85"/>
                    <a:pt x="65" y="85"/>
                  </a:cubicBezTo>
                  <a:cubicBezTo>
                    <a:pt x="64" y="85"/>
                    <a:pt x="61" y="85"/>
                    <a:pt x="59" y="83"/>
                  </a:cubicBezTo>
                  <a:cubicBezTo>
                    <a:pt x="58" y="83"/>
                    <a:pt x="57" y="82"/>
                    <a:pt x="56" y="82"/>
                  </a:cubicBezTo>
                  <a:cubicBezTo>
                    <a:pt x="54" y="82"/>
                    <a:pt x="53" y="83"/>
                    <a:pt x="53" y="83"/>
                  </a:cubicBezTo>
                  <a:cubicBezTo>
                    <a:pt x="52" y="85"/>
                    <a:pt x="51" y="85"/>
                    <a:pt x="49" y="85"/>
                  </a:cubicBezTo>
                  <a:cubicBezTo>
                    <a:pt x="49" y="85"/>
                    <a:pt x="49" y="85"/>
                    <a:pt x="49" y="85"/>
                  </a:cubicBezTo>
                  <a:cubicBezTo>
                    <a:pt x="49" y="85"/>
                    <a:pt x="48" y="85"/>
                    <a:pt x="48" y="84"/>
                  </a:cubicBezTo>
                  <a:cubicBezTo>
                    <a:pt x="48" y="84"/>
                    <a:pt x="48" y="84"/>
                    <a:pt x="49" y="83"/>
                  </a:cubicBezTo>
                  <a:cubicBezTo>
                    <a:pt x="49" y="83"/>
                    <a:pt x="49" y="83"/>
                    <a:pt x="49" y="83"/>
                  </a:cubicBezTo>
                  <a:cubicBezTo>
                    <a:pt x="49" y="83"/>
                    <a:pt x="49" y="82"/>
                    <a:pt x="49" y="82"/>
                  </a:cubicBezTo>
                  <a:cubicBezTo>
                    <a:pt x="49" y="81"/>
                    <a:pt x="49" y="81"/>
                    <a:pt x="48" y="80"/>
                  </a:cubicBezTo>
                  <a:cubicBezTo>
                    <a:pt x="48" y="80"/>
                    <a:pt x="47" y="81"/>
                    <a:pt x="47" y="82"/>
                  </a:cubicBezTo>
                  <a:cubicBezTo>
                    <a:pt x="46" y="83"/>
                    <a:pt x="45" y="85"/>
                    <a:pt x="44" y="85"/>
                  </a:cubicBezTo>
                  <a:cubicBezTo>
                    <a:pt x="44" y="85"/>
                    <a:pt x="44" y="85"/>
                    <a:pt x="44" y="85"/>
                  </a:cubicBezTo>
                  <a:cubicBezTo>
                    <a:pt x="43" y="85"/>
                    <a:pt x="42" y="83"/>
                    <a:pt x="41" y="81"/>
                  </a:cubicBezTo>
                  <a:cubicBezTo>
                    <a:pt x="41" y="80"/>
                    <a:pt x="40" y="79"/>
                    <a:pt x="40" y="79"/>
                  </a:cubicBezTo>
                  <a:cubicBezTo>
                    <a:pt x="39" y="78"/>
                    <a:pt x="38" y="78"/>
                    <a:pt x="38" y="78"/>
                  </a:cubicBezTo>
                  <a:cubicBezTo>
                    <a:pt x="38" y="78"/>
                    <a:pt x="38" y="78"/>
                    <a:pt x="38" y="78"/>
                  </a:cubicBezTo>
                  <a:cubicBezTo>
                    <a:pt x="38" y="78"/>
                    <a:pt x="38" y="78"/>
                    <a:pt x="38" y="79"/>
                  </a:cubicBezTo>
                  <a:cubicBezTo>
                    <a:pt x="39" y="80"/>
                    <a:pt x="39" y="80"/>
                    <a:pt x="39" y="80"/>
                  </a:cubicBezTo>
                  <a:cubicBezTo>
                    <a:pt x="38" y="80"/>
                    <a:pt x="38" y="80"/>
                    <a:pt x="38" y="80"/>
                  </a:cubicBezTo>
                  <a:cubicBezTo>
                    <a:pt x="38" y="80"/>
                    <a:pt x="37" y="80"/>
                    <a:pt x="37" y="81"/>
                  </a:cubicBezTo>
                  <a:cubicBezTo>
                    <a:pt x="37" y="81"/>
                    <a:pt x="37" y="81"/>
                    <a:pt x="37" y="81"/>
                  </a:cubicBezTo>
                  <a:cubicBezTo>
                    <a:pt x="37" y="81"/>
                    <a:pt x="37" y="82"/>
                    <a:pt x="37" y="82"/>
                  </a:cubicBezTo>
                  <a:cubicBezTo>
                    <a:pt x="36" y="83"/>
                    <a:pt x="35" y="83"/>
                    <a:pt x="35" y="83"/>
                  </a:cubicBezTo>
                  <a:cubicBezTo>
                    <a:pt x="35" y="83"/>
                    <a:pt x="35" y="83"/>
                    <a:pt x="35" y="83"/>
                  </a:cubicBezTo>
                  <a:cubicBezTo>
                    <a:pt x="35" y="83"/>
                    <a:pt x="35" y="83"/>
                    <a:pt x="35" y="83"/>
                  </a:cubicBezTo>
                  <a:cubicBezTo>
                    <a:pt x="35" y="83"/>
                    <a:pt x="35" y="82"/>
                    <a:pt x="35" y="82"/>
                  </a:cubicBezTo>
                  <a:cubicBezTo>
                    <a:pt x="34" y="82"/>
                    <a:pt x="34" y="82"/>
                    <a:pt x="34" y="82"/>
                  </a:cubicBezTo>
                  <a:cubicBezTo>
                    <a:pt x="34" y="82"/>
                    <a:pt x="33" y="82"/>
                    <a:pt x="32" y="83"/>
                  </a:cubicBezTo>
                  <a:cubicBezTo>
                    <a:pt x="31" y="84"/>
                    <a:pt x="31" y="85"/>
                    <a:pt x="30" y="85"/>
                  </a:cubicBezTo>
                  <a:cubicBezTo>
                    <a:pt x="30" y="85"/>
                    <a:pt x="29" y="84"/>
                    <a:pt x="29" y="84"/>
                  </a:cubicBezTo>
                  <a:cubicBezTo>
                    <a:pt x="29" y="84"/>
                    <a:pt x="29" y="84"/>
                    <a:pt x="29" y="84"/>
                  </a:cubicBezTo>
                  <a:cubicBezTo>
                    <a:pt x="28" y="84"/>
                    <a:pt x="26" y="85"/>
                    <a:pt x="25" y="86"/>
                  </a:cubicBezTo>
                  <a:cubicBezTo>
                    <a:pt x="25" y="86"/>
                    <a:pt x="25" y="86"/>
                    <a:pt x="25" y="86"/>
                  </a:cubicBezTo>
                  <a:cubicBezTo>
                    <a:pt x="25" y="87"/>
                    <a:pt x="25" y="87"/>
                    <a:pt x="25" y="87"/>
                  </a:cubicBezTo>
                  <a:cubicBezTo>
                    <a:pt x="24" y="88"/>
                    <a:pt x="24" y="88"/>
                    <a:pt x="23" y="88"/>
                  </a:cubicBezTo>
                  <a:cubicBezTo>
                    <a:pt x="22" y="88"/>
                    <a:pt x="22" y="88"/>
                    <a:pt x="22" y="88"/>
                  </a:cubicBezTo>
                  <a:cubicBezTo>
                    <a:pt x="22" y="87"/>
                    <a:pt x="23" y="86"/>
                    <a:pt x="23" y="86"/>
                  </a:cubicBezTo>
                  <a:cubicBezTo>
                    <a:pt x="24" y="86"/>
                    <a:pt x="24" y="85"/>
                    <a:pt x="25" y="85"/>
                  </a:cubicBezTo>
                  <a:cubicBezTo>
                    <a:pt x="26" y="84"/>
                    <a:pt x="28" y="83"/>
                    <a:pt x="29" y="83"/>
                  </a:cubicBezTo>
                  <a:cubicBezTo>
                    <a:pt x="31" y="82"/>
                    <a:pt x="33" y="81"/>
                    <a:pt x="34" y="81"/>
                  </a:cubicBezTo>
                  <a:cubicBezTo>
                    <a:pt x="34" y="81"/>
                    <a:pt x="34" y="81"/>
                    <a:pt x="34" y="81"/>
                  </a:cubicBezTo>
                  <a:cubicBezTo>
                    <a:pt x="33" y="81"/>
                    <a:pt x="33" y="81"/>
                    <a:pt x="33" y="81"/>
                  </a:cubicBezTo>
                  <a:cubicBezTo>
                    <a:pt x="33" y="81"/>
                    <a:pt x="33" y="81"/>
                    <a:pt x="33" y="81"/>
                  </a:cubicBezTo>
                  <a:cubicBezTo>
                    <a:pt x="32" y="81"/>
                    <a:pt x="32" y="81"/>
                    <a:pt x="31" y="81"/>
                  </a:cubicBezTo>
                  <a:cubicBezTo>
                    <a:pt x="30" y="80"/>
                    <a:pt x="29" y="81"/>
                    <a:pt x="28" y="82"/>
                  </a:cubicBezTo>
                  <a:cubicBezTo>
                    <a:pt x="28" y="82"/>
                    <a:pt x="27" y="82"/>
                    <a:pt x="27" y="82"/>
                  </a:cubicBezTo>
                  <a:cubicBezTo>
                    <a:pt x="26" y="83"/>
                    <a:pt x="25" y="83"/>
                    <a:pt x="25" y="83"/>
                  </a:cubicBezTo>
                  <a:cubicBezTo>
                    <a:pt x="24" y="83"/>
                    <a:pt x="24" y="83"/>
                    <a:pt x="23" y="83"/>
                  </a:cubicBezTo>
                  <a:cubicBezTo>
                    <a:pt x="23" y="83"/>
                    <a:pt x="23" y="83"/>
                    <a:pt x="24" y="84"/>
                  </a:cubicBezTo>
                  <a:cubicBezTo>
                    <a:pt x="24" y="84"/>
                    <a:pt x="24" y="84"/>
                    <a:pt x="24" y="84"/>
                  </a:cubicBezTo>
                  <a:cubicBezTo>
                    <a:pt x="23" y="84"/>
                    <a:pt x="23" y="84"/>
                    <a:pt x="23" y="84"/>
                  </a:cubicBezTo>
                  <a:cubicBezTo>
                    <a:pt x="23" y="84"/>
                    <a:pt x="23" y="84"/>
                    <a:pt x="23" y="84"/>
                  </a:cubicBezTo>
                  <a:cubicBezTo>
                    <a:pt x="22" y="84"/>
                    <a:pt x="22" y="84"/>
                    <a:pt x="22" y="84"/>
                  </a:cubicBezTo>
                  <a:cubicBezTo>
                    <a:pt x="22" y="84"/>
                    <a:pt x="22" y="84"/>
                    <a:pt x="21" y="84"/>
                  </a:cubicBezTo>
                  <a:cubicBezTo>
                    <a:pt x="21" y="85"/>
                    <a:pt x="21" y="85"/>
                    <a:pt x="21" y="85"/>
                  </a:cubicBezTo>
                  <a:cubicBezTo>
                    <a:pt x="21" y="85"/>
                    <a:pt x="20" y="85"/>
                    <a:pt x="20" y="84"/>
                  </a:cubicBezTo>
                  <a:cubicBezTo>
                    <a:pt x="20" y="84"/>
                    <a:pt x="20" y="84"/>
                    <a:pt x="21" y="84"/>
                  </a:cubicBezTo>
                  <a:cubicBezTo>
                    <a:pt x="21" y="84"/>
                    <a:pt x="21" y="84"/>
                    <a:pt x="21" y="84"/>
                  </a:cubicBezTo>
                  <a:cubicBezTo>
                    <a:pt x="21" y="84"/>
                    <a:pt x="20" y="83"/>
                    <a:pt x="19" y="83"/>
                  </a:cubicBezTo>
                  <a:cubicBezTo>
                    <a:pt x="19" y="83"/>
                    <a:pt x="19" y="83"/>
                    <a:pt x="19" y="83"/>
                  </a:cubicBezTo>
                  <a:cubicBezTo>
                    <a:pt x="19" y="84"/>
                    <a:pt x="19" y="84"/>
                    <a:pt x="17" y="84"/>
                  </a:cubicBezTo>
                  <a:cubicBezTo>
                    <a:pt x="16" y="84"/>
                    <a:pt x="15" y="85"/>
                    <a:pt x="15" y="85"/>
                  </a:cubicBezTo>
                  <a:cubicBezTo>
                    <a:pt x="15" y="86"/>
                    <a:pt x="15" y="86"/>
                    <a:pt x="15" y="86"/>
                  </a:cubicBezTo>
                  <a:cubicBezTo>
                    <a:pt x="15" y="86"/>
                    <a:pt x="15" y="86"/>
                    <a:pt x="15" y="86"/>
                  </a:cubicBezTo>
                  <a:cubicBezTo>
                    <a:pt x="16" y="87"/>
                    <a:pt x="17" y="87"/>
                    <a:pt x="17" y="87"/>
                  </a:cubicBezTo>
                  <a:cubicBezTo>
                    <a:pt x="17" y="88"/>
                    <a:pt x="17" y="88"/>
                    <a:pt x="16" y="88"/>
                  </a:cubicBezTo>
                  <a:cubicBezTo>
                    <a:pt x="16" y="88"/>
                    <a:pt x="16" y="88"/>
                    <a:pt x="15" y="88"/>
                  </a:cubicBezTo>
                  <a:cubicBezTo>
                    <a:pt x="14" y="87"/>
                    <a:pt x="13" y="87"/>
                    <a:pt x="12" y="87"/>
                  </a:cubicBezTo>
                  <a:cubicBezTo>
                    <a:pt x="12" y="87"/>
                    <a:pt x="12" y="87"/>
                    <a:pt x="12" y="87"/>
                  </a:cubicBezTo>
                  <a:cubicBezTo>
                    <a:pt x="10" y="87"/>
                    <a:pt x="8" y="86"/>
                    <a:pt x="7" y="85"/>
                  </a:cubicBezTo>
                  <a:cubicBezTo>
                    <a:pt x="7" y="85"/>
                    <a:pt x="5" y="84"/>
                    <a:pt x="5" y="83"/>
                  </a:cubicBezTo>
                  <a:cubicBezTo>
                    <a:pt x="5" y="83"/>
                    <a:pt x="4" y="83"/>
                    <a:pt x="3" y="83"/>
                  </a:cubicBezTo>
                  <a:cubicBezTo>
                    <a:pt x="2" y="83"/>
                    <a:pt x="1" y="83"/>
                    <a:pt x="0" y="83"/>
                  </a:cubicBezTo>
                  <a:cubicBezTo>
                    <a:pt x="0" y="128"/>
                    <a:pt x="0" y="128"/>
                    <a:pt x="0" y="128"/>
                  </a:cubicBezTo>
                  <a:cubicBezTo>
                    <a:pt x="0" y="128"/>
                    <a:pt x="1" y="128"/>
                    <a:pt x="1" y="128"/>
                  </a:cubicBezTo>
                  <a:cubicBezTo>
                    <a:pt x="1" y="128"/>
                    <a:pt x="1" y="128"/>
                    <a:pt x="1" y="128"/>
                  </a:cubicBezTo>
                  <a:cubicBezTo>
                    <a:pt x="1" y="128"/>
                    <a:pt x="2" y="128"/>
                    <a:pt x="2" y="128"/>
                  </a:cubicBezTo>
                  <a:cubicBezTo>
                    <a:pt x="2" y="128"/>
                    <a:pt x="2" y="128"/>
                    <a:pt x="2" y="128"/>
                  </a:cubicBezTo>
                  <a:cubicBezTo>
                    <a:pt x="2" y="128"/>
                    <a:pt x="2" y="128"/>
                    <a:pt x="3" y="128"/>
                  </a:cubicBezTo>
                  <a:cubicBezTo>
                    <a:pt x="3" y="128"/>
                    <a:pt x="3" y="128"/>
                    <a:pt x="4" y="127"/>
                  </a:cubicBezTo>
                  <a:cubicBezTo>
                    <a:pt x="4" y="127"/>
                    <a:pt x="4" y="127"/>
                    <a:pt x="5" y="127"/>
                  </a:cubicBezTo>
                  <a:cubicBezTo>
                    <a:pt x="6" y="127"/>
                    <a:pt x="6" y="128"/>
                    <a:pt x="6" y="129"/>
                  </a:cubicBezTo>
                  <a:cubicBezTo>
                    <a:pt x="6" y="129"/>
                    <a:pt x="7" y="130"/>
                    <a:pt x="7" y="130"/>
                  </a:cubicBezTo>
                  <a:cubicBezTo>
                    <a:pt x="8" y="131"/>
                    <a:pt x="9" y="131"/>
                    <a:pt x="9" y="132"/>
                  </a:cubicBezTo>
                  <a:cubicBezTo>
                    <a:pt x="9" y="132"/>
                    <a:pt x="9" y="132"/>
                    <a:pt x="9" y="132"/>
                  </a:cubicBezTo>
                  <a:cubicBezTo>
                    <a:pt x="10" y="133"/>
                    <a:pt x="10" y="133"/>
                    <a:pt x="11" y="133"/>
                  </a:cubicBezTo>
                  <a:cubicBezTo>
                    <a:pt x="11" y="133"/>
                    <a:pt x="11" y="133"/>
                    <a:pt x="11" y="133"/>
                  </a:cubicBezTo>
                  <a:cubicBezTo>
                    <a:pt x="11" y="133"/>
                    <a:pt x="12" y="133"/>
                    <a:pt x="12" y="133"/>
                  </a:cubicBezTo>
                  <a:cubicBezTo>
                    <a:pt x="13" y="132"/>
                    <a:pt x="14" y="132"/>
                    <a:pt x="14" y="131"/>
                  </a:cubicBezTo>
                  <a:cubicBezTo>
                    <a:pt x="14" y="131"/>
                    <a:pt x="15" y="130"/>
                    <a:pt x="16" y="130"/>
                  </a:cubicBezTo>
                  <a:cubicBezTo>
                    <a:pt x="17" y="130"/>
                    <a:pt x="18" y="130"/>
                    <a:pt x="18" y="131"/>
                  </a:cubicBezTo>
                  <a:cubicBezTo>
                    <a:pt x="18" y="132"/>
                    <a:pt x="19" y="133"/>
                    <a:pt x="20" y="134"/>
                  </a:cubicBezTo>
                  <a:cubicBezTo>
                    <a:pt x="21" y="135"/>
                    <a:pt x="23" y="136"/>
                    <a:pt x="24" y="138"/>
                  </a:cubicBezTo>
                  <a:cubicBezTo>
                    <a:pt x="25" y="139"/>
                    <a:pt x="25" y="140"/>
                    <a:pt x="25" y="141"/>
                  </a:cubicBezTo>
                  <a:cubicBezTo>
                    <a:pt x="26" y="143"/>
                    <a:pt x="27" y="144"/>
                    <a:pt x="29" y="144"/>
                  </a:cubicBezTo>
                  <a:cubicBezTo>
                    <a:pt x="32" y="146"/>
                    <a:pt x="33" y="147"/>
                    <a:pt x="32" y="148"/>
                  </a:cubicBezTo>
                  <a:cubicBezTo>
                    <a:pt x="32" y="148"/>
                    <a:pt x="32" y="148"/>
                    <a:pt x="33" y="149"/>
                  </a:cubicBezTo>
                  <a:cubicBezTo>
                    <a:pt x="33" y="149"/>
                    <a:pt x="33" y="150"/>
                    <a:pt x="33" y="150"/>
                  </a:cubicBezTo>
                  <a:cubicBezTo>
                    <a:pt x="33" y="150"/>
                    <a:pt x="33" y="150"/>
                    <a:pt x="33" y="151"/>
                  </a:cubicBezTo>
                  <a:cubicBezTo>
                    <a:pt x="32" y="151"/>
                    <a:pt x="31" y="151"/>
                    <a:pt x="31" y="152"/>
                  </a:cubicBezTo>
                  <a:cubicBezTo>
                    <a:pt x="31" y="152"/>
                    <a:pt x="31" y="153"/>
                    <a:pt x="32" y="153"/>
                  </a:cubicBezTo>
                  <a:cubicBezTo>
                    <a:pt x="32" y="153"/>
                    <a:pt x="32" y="153"/>
                    <a:pt x="32" y="153"/>
                  </a:cubicBezTo>
                  <a:cubicBezTo>
                    <a:pt x="32" y="153"/>
                    <a:pt x="32" y="153"/>
                    <a:pt x="32" y="154"/>
                  </a:cubicBezTo>
                  <a:cubicBezTo>
                    <a:pt x="32" y="154"/>
                    <a:pt x="32" y="154"/>
                    <a:pt x="31" y="154"/>
                  </a:cubicBezTo>
                  <a:cubicBezTo>
                    <a:pt x="31" y="154"/>
                    <a:pt x="31" y="154"/>
                    <a:pt x="31" y="154"/>
                  </a:cubicBezTo>
                  <a:cubicBezTo>
                    <a:pt x="31" y="154"/>
                    <a:pt x="31" y="154"/>
                    <a:pt x="31" y="154"/>
                  </a:cubicBezTo>
                  <a:cubicBezTo>
                    <a:pt x="32" y="155"/>
                    <a:pt x="31" y="155"/>
                    <a:pt x="31" y="156"/>
                  </a:cubicBezTo>
                  <a:cubicBezTo>
                    <a:pt x="31" y="156"/>
                    <a:pt x="31" y="156"/>
                    <a:pt x="32" y="157"/>
                  </a:cubicBezTo>
                  <a:cubicBezTo>
                    <a:pt x="32" y="157"/>
                    <a:pt x="32" y="157"/>
                    <a:pt x="33" y="157"/>
                  </a:cubicBezTo>
                  <a:cubicBezTo>
                    <a:pt x="33" y="157"/>
                    <a:pt x="34" y="157"/>
                    <a:pt x="34" y="156"/>
                  </a:cubicBezTo>
                  <a:cubicBezTo>
                    <a:pt x="34" y="156"/>
                    <a:pt x="35" y="156"/>
                    <a:pt x="35" y="157"/>
                  </a:cubicBezTo>
                  <a:cubicBezTo>
                    <a:pt x="35" y="157"/>
                    <a:pt x="35" y="158"/>
                    <a:pt x="35" y="158"/>
                  </a:cubicBezTo>
                  <a:cubicBezTo>
                    <a:pt x="35" y="159"/>
                    <a:pt x="35" y="159"/>
                    <a:pt x="35" y="159"/>
                  </a:cubicBezTo>
                  <a:cubicBezTo>
                    <a:pt x="35" y="159"/>
                    <a:pt x="35" y="159"/>
                    <a:pt x="35" y="159"/>
                  </a:cubicBezTo>
                  <a:cubicBezTo>
                    <a:pt x="35" y="159"/>
                    <a:pt x="36" y="159"/>
                    <a:pt x="36" y="159"/>
                  </a:cubicBezTo>
                  <a:cubicBezTo>
                    <a:pt x="36" y="159"/>
                    <a:pt x="36" y="159"/>
                    <a:pt x="36" y="159"/>
                  </a:cubicBezTo>
                  <a:cubicBezTo>
                    <a:pt x="37" y="159"/>
                    <a:pt x="37" y="159"/>
                    <a:pt x="38" y="160"/>
                  </a:cubicBezTo>
                  <a:cubicBezTo>
                    <a:pt x="38" y="160"/>
                    <a:pt x="38" y="160"/>
                    <a:pt x="38" y="161"/>
                  </a:cubicBezTo>
                  <a:cubicBezTo>
                    <a:pt x="39" y="161"/>
                    <a:pt x="39" y="161"/>
                    <a:pt x="39" y="162"/>
                  </a:cubicBezTo>
                  <a:cubicBezTo>
                    <a:pt x="39" y="162"/>
                    <a:pt x="39" y="162"/>
                    <a:pt x="39" y="162"/>
                  </a:cubicBezTo>
                  <a:cubicBezTo>
                    <a:pt x="38" y="162"/>
                    <a:pt x="38" y="163"/>
                    <a:pt x="38" y="163"/>
                  </a:cubicBezTo>
                  <a:cubicBezTo>
                    <a:pt x="38" y="163"/>
                    <a:pt x="38" y="164"/>
                    <a:pt x="38" y="164"/>
                  </a:cubicBezTo>
                  <a:cubicBezTo>
                    <a:pt x="39" y="164"/>
                    <a:pt x="39" y="165"/>
                    <a:pt x="39" y="165"/>
                  </a:cubicBezTo>
                  <a:cubicBezTo>
                    <a:pt x="39" y="165"/>
                    <a:pt x="39" y="165"/>
                    <a:pt x="39" y="165"/>
                  </a:cubicBezTo>
                  <a:cubicBezTo>
                    <a:pt x="39" y="166"/>
                    <a:pt x="41" y="166"/>
                    <a:pt x="42" y="166"/>
                  </a:cubicBezTo>
                  <a:cubicBezTo>
                    <a:pt x="42" y="166"/>
                    <a:pt x="42" y="166"/>
                    <a:pt x="42" y="166"/>
                  </a:cubicBezTo>
                  <a:cubicBezTo>
                    <a:pt x="42" y="166"/>
                    <a:pt x="42" y="166"/>
                    <a:pt x="42" y="166"/>
                  </a:cubicBezTo>
                  <a:cubicBezTo>
                    <a:pt x="43" y="166"/>
                    <a:pt x="44" y="167"/>
                    <a:pt x="44" y="168"/>
                  </a:cubicBezTo>
                  <a:cubicBezTo>
                    <a:pt x="45" y="168"/>
                    <a:pt x="45" y="168"/>
                    <a:pt x="46" y="168"/>
                  </a:cubicBezTo>
                  <a:cubicBezTo>
                    <a:pt x="46" y="168"/>
                    <a:pt x="46" y="168"/>
                    <a:pt x="47" y="168"/>
                  </a:cubicBezTo>
                  <a:cubicBezTo>
                    <a:pt x="47" y="168"/>
                    <a:pt x="47" y="168"/>
                    <a:pt x="47" y="168"/>
                  </a:cubicBezTo>
                  <a:cubicBezTo>
                    <a:pt x="48" y="168"/>
                    <a:pt x="48" y="170"/>
                    <a:pt x="48" y="170"/>
                  </a:cubicBezTo>
                  <a:cubicBezTo>
                    <a:pt x="48" y="170"/>
                    <a:pt x="48" y="171"/>
                    <a:pt x="48" y="171"/>
                  </a:cubicBezTo>
                  <a:cubicBezTo>
                    <a:pt x="49" y="171"/>
                    <a:pt x="49" y="171"/>
                    <a:pt x="49" y="170"/>
                  </a:cubicBezTo>
                  <a:cubicBezTo>
                    <a:pt x="50" y="170"/>
                    <a:pt x="50" y="170"/>
                    <a:pt x="50" y="170"/>
                  </a:cubicBezTo>
                  <a:cubicBezTo>
                    <a:pt x="50" y="170"/>
                    <a:pt x="51" y="171"/>
                    <a:pt x="51" y="171"/>
                  </a:cubicBezTo>
                  <a:cubicBezTo>
                    <a:pt x="51" y="171"/>
                    <a:pt x="51" y="171"/>
                    <a:pt x="52" y="171"/>
                  </a:cubicBezTo>
                  <a:cubicBezTo>
                    <a:pt x="52" y="171"/>
                    <a:pt x="52" y="171"/>
                    <a:pt x="52" y="171"/>
                  </a:cubicBezTo>
                  <a:cubicBezTo>
                    <a:pt x="53" y="171"/>
                    <a:pt x="53" y="172"/>
                    <a:pt x="54" y="173"/>
                  </a:cubicBezTo>
                  <a:cubicBezTo>
                    <a:pt x="54" y="173"/>
                    <a:pt x="54" y="174"/>
                    <a:pt x="54" y="174"/>
                  </a:cubicBezTo>
                  <a:cubicBezTo>
                    <a:pt x="134" y="173"/>
                    <a:pt x="134" y="173"/>
                    <a:pt x="134" y="173"/>
                  </a:cubicBezTo>
                  <a:cubicBezTo>
                    <a:pt x="134" y="173"/>
                    <a:pt x="134" y="172"/>
                    <a:pt x="135" y="172"/>
                  </a:cubicBezTo>
                  <a:cubicBezTo>
                    <a:pt x="135" y="172"/>
                    <a:pt x="135" y="172"/>
                    <a:pt x="135" y="172"/>
                  </a:cubicBezTo>
                  <a:cubicBezTo>
                    <a:pt x="136" y="173"/>
                    <a:pt x="136" y="173"/>
                    <a:pt x="136" y="173"/>
                  </a:cubicBezTo>
                  <a:cubicBezTo>
                    <a:pt x="136" y="174"/>
                    <a:pt x="136" y="174"/>
                    <a:pt x="136" y="174"/>
                  </a:cubicBezTo>
                  <a:cubicBezTo>
                    <a:pt x="137" y="175"/>
                    <a:pt x="137" y="175"/>
                    <a:pt x="137" y="175"/>
                  </a:cubicBezTo>
                  <a:cubicBezTo>
                    <a:pt x="138" y="175"/>
                    <a:pt x="139" y="175"/>
                    <a:pt x="139" y="175"/>
                  </a:cubicBezTo>
                  <a:cubicBezTo>
                    <a:pt x="139" y="175"/>
                    <a:pt x="139" y="175"/>
                    <a:pt x="139" y="175"/>
                  </a:cubicBezTo>
                  <a:cubicBezTo>
                    <a:pt x="139" y="175"/>
                    <a:pt x="140" y="175"/>
                    <a:pt x="140" y="175"/>
                  </a:cubicBezTo>
                  <a:cubicBezTo>
                    <a:pt x="141" y="175"/>
                    <a:pt x="141" y="175"/>
                    <a:pt x="142" y="175"/>
                  </a:cubicBezTo>
                  <a:cubicBezTo>
                    <a:pt x="142" y="176"/>
                    <a:pt x="143" y="176"/>
                    <a:pt x="143" y="176"/>
                  </a:cubicBezTo>
                  <a:cubicBezTo>
                    <a:pt x="143" y="176"/>
                    <a:pt x="143" y="176"/>
                    <a:pt x="143" y="176"/>
                  </a:cubicBezTo>
                  <a:cubicBezTo>
                    <a:pt x="144" y="176"/>
                    <a:pt x="144" y="176"/>
                    <a:pt x="144" y="176"/>
                  </a:cubicBezTo>
                  <a:cubicBezTo>
                    <a:pt x="145" y="177"/>
                    <a:pt x="145" y="177"/>
                    <a:pt x="146" y="177"/>
                  </a:cubicBezTo>
                  <a:cubicBezTo>
                    <a:pt x="146" y="177"/>
                    <a:pt x="146" y="177"/>
                    <a:pt x="146" y="177"/>
                  </a:cubicBezTo>
                  <a:cubicBezTo>
                    <a:pt x="147" y="177"/>
                    <a:pt x="147" y="176"/>
                    <a:pt x="147" y="176"/>
                  </a:cubicBezTo>
                  <a:cubicBezTo>
                    <a:pt x="148" y="176"/>
                    <a:pt x="150" y="177"/>
                    <a:pt x="151" y="177"/>
                  </a:cubicBezTo>
                  <a:cubicBezTo>
                    <a:pt x="151" y="177"/>
                    <a:pt x="151" y="177"/>
                    <a:pt x="151" y="177"/>
                  </a:cubicBezTo>
                  <a:cubicBezTo>
                    <a:pt x="151" y="177"/>
                    <a:pt x="152" y="176"/>
                    <a:pt x="152" y="176"/>
                  </a:cubicBezTo>
                  <a:cubicBezTo>
                    <a:pt x="153" y="175"/>
                    <a:pt x="154" y="174"/>
                    <a:pt x="154" y="174"/>
                  </a:cubicBezTo>
                  <a:cubicBezTo>
                    <a:pt x="155" y="174"/>
                    <a:pt x="160" y="174"/>
                    <a:pt x="161" y="177"/>
                  </a:cubicBezTo>
                  <a:cubicBezTo>
                    <a:pt x="161" y="177"/>
                    <a:pt x="162" y="177"/>
                    <a:pt x="162" y="178"/>
                  </a:cubicBezTo>
                  <a:cubicBezTo>
                    <a:pt x="163" y="178"/>
                    <a:pt x="164" y="178"/>
                    <a:pt x="164" y="179"/>
                  </a:cubicBezTo>
                  <a:cubicBezTo>
                    <a:pt x="164" y="180"/>
                    <a:pt x="164" y="180"/>
                    <a:pt x="165" y="181"/>
                  </a:cubicBezTo>
                  <a:cubicBezTo>
                    <a:pt x="165" y="182"/>
                    <a:pt x="166" y="182"/>
                    <a:pt x="166" y="183"/>
                  </a:cubicBezTo>
                  <a:cubicBezTo>
                    <a:pt x="166" y="183"/>
                    <a:pt x="167" y="183"/>
                    <a:pt x="167" y="184"/>
                  </a:cubicBezTo>
                  <a:cubicBezTo>
                    <a:pt x="168" y="184"/>
                    <a:pt x="170" y="184"/>
                    <a:pt x="172" y="184"/>
                  </a:cubicBezTo>
                  <a:cubicBezTo>
                    <a:pt x="172" y="184"/>
                    <a:pt x="172" y="185"/>
                    <a:pt x="173" y="185"/>
                  </a:cubicBezTo>
                  <a:cubicBezTo>
                    <a:pt x="173" y="185"/>
                    <a:pt x="173" y="185"/>
                    <a:pt x="174" y="185"/>
                  </a:cubicBezTo>
                  <a:cubicBezTo>
                    <a:pt x="174" y="185"/>
                    <a:pt x="174" y="184"/>
                    <a:pt x="175" y="184"/>
                  </a:cubicBezTo>
                  <a:cubicBezTo>
                    <a:pt x="176" y="184"/>
                    <a:pt x="177" y="185"/>
                    <a:pt x="177" y="186"/>
                  </a:cubicBezTo>
                  <a:cubicBezTo>
                    <a:pt x="177" y="187"/>
                    <a:pt x="178" y="187"/>
                    <a:pt x="178" y="188"/>
                  </a:cubicBezTo>
                  <a:cubicBezTo>
                    <a:pt x="179" y="189"/>
                    <a:pt x="179" y="189"/>
                    <a:pt x="179" y="190"/>
                  </a:cubicBezTo>
                  <a:cubicBezTo>
                    <a:pt x="179" y="190"/>
                    <a:pt x="178" y="190"/>
                    <a:pt x="178" y="190"/>
                  </a:cubicBezTo>
                  <a:cubicBezTo>
                    <a:pt x="178" y="190"/>
                    <a:pt x="178" y="190"/>
                    <a:pt x="178" y="190"/>
                  </a:cubicBezTo>
                  <a:cubicBezTo>
                    <a:pt x="177" y="190"/>
                    <a:pt x="176" y="190"/>
                    <a:pt x="175" y="189"/>
                  </a:cubicBezTo>
                  <a:cubicBezTo>
                    <a:pt x="175" y="189"/>
                    <a:pt x="175" y="189"/>
                    <a:pt x="174" y="189"/>
                  </a:cubicBezTo>
                  <a:cubicBezTo>
                    <a:pt x="174" y="189"/>
                    <a:pt x="174" y="189"/>
                    <a:pt x="174" y="189"/>
                  </a:cubicBezTo>
                  <a:cubicBezTo>
                    <a:pt x="174" y="190"/>
                    <a:pt x="174" y="190"/>
                    <a:pt x="174" y="190"/>
                  </a:cubicBezTo>
                  <a:cubicBezTo>
                    <a:pt x="174" y="190"/>
                    <a:pt x="173" y="191"/>
                    <a:pt x="173" y="192"/>
                  </a:cubicBezTo>
                  <a:cubicBezTo>
                    <a:pt x="173" y="193"/>
                    <a:pt x="172" y="196"/>
                    <a:pt x="171" y="196"/>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1" name="Freeform 257">
              <a:extLst>
                <a:ext uri="{FF2B5EF4-FFF2-40B4-BE49-F238E27FC236}">
                  <a16:creationId xmlns:a16="http://schemas.microsoft.com/office/drawing/2014/main" id="{5F8EA5D8-E648-4DE9-9F84-06EADE3FAE80}"/>
                </a:ext>
              </a:extLst>
            </p:cNvPr>
            <p:cNvSpPr>
              <a:spLocks noEditPoints="1"/>
            </p:cNvSpPr>
            <p:nvPr userDrawn="1"/>
          </p:nvSpPr>
          <p:spPr bwMode="auto">
            <a:xfrm>
              <a:off x="1172" y="850"/>
              <a:ext cx="1551" cy="1198"/>
            </a:xfrm>
            <a:custGeom>
              <a:avLst/>
              <a:gdLst>
                <a:gd name="T0" fmla="*/ 152 w 259"/>
                <a:gd name="T1" fmla="*/ 34 h 198"/>
                <a:gd name="T2" fmla="*/ 139 w 259"/>
                <a:gd name="T3" fmla="*/ 14 h 198"/>
                <a:gd name="T4" fmla="*/ 135 w 259"/>
                <a:gd name="T5" fmla="*/ 32 h 198"/>
                <a:gd name="T6" fmla="*/ 106 w 259"/>
                <a:gd name="T7" fmla="*/ 32 h 198"/>
                <a:gd name="T8" fmla="*/ 90 w 259"/>
                <a:gd name="T9" fmla="*/ 35 h 198"/>
                <a:gd name="T10" fmla="*/ 173 w 259"/>
                <a:gd name="T11" fmla="*/ 40 h 198"/>
                <a:gd name="T12" fmla="*/ 221 w 259"/>
                <a:gd name="T13" fmla="*/ 13 h 198"/>
                <a:gd name="T14" fmla="*/ 206 w 259"/>
                <a:gd name="T15" fmla="*/ 0 h 198"/>
                <a:gd name="T16" fmla="*/ 162 w 259"/>
                <a:gd name="T17" fmla="*/ 5 h 198"/>
                <a:gd name="T18" fmla="*/ 155 w 259"/>
                <a:gd name="T19" fmla="*/ 17 h 198"/>
                <a:gd name="T20" fmla="*/ 171 w 259"/>
                <a:gd name="T21" fmla="*/ 32 h 198"/>
                <a:gd name="T22" fmla="*/ 59 w 259"/>
                <a:gd name="T23" fmla="*/ 46 h 198"/>
                <a:gd name="T24" fmla="*/ 62 w 259"/>
                <a:gd name="T25" fmla="*/ 42 h 198"/>
                <a:gd name="T26" fmla="*/ 119 w 259"/>
                <a:gd name="T27" fmla="*/ 53 h 198"/>
                <a:gd name="T28" fmla="*/ 112 w 259"/>
                <a:gd name="T29" fmla="*/ 49 h 198"/>
                <a:gd name="T30" fmla="*/ 150 w 259"/>
                <a:gd name="T31" fmla="*/ 46 h 198"/>
                <a:gd name="T32" fmla="*/ 82 w 259"/>
                <a:gd name="T33" fmla="*/ 57 h 198"/>
                <a:gd name="T34" fmla="*/ 78 w 259"/>
                <a:gd name="T35" fmla="*/ 45 h 198"/>
                <a:gd name="T36" fmla="*/ 176 w 259"/>
                <a:gd name="T37" fmla="*/ 61 h 198"/>
                <a:gd name="T38" fmla="*/ 129 w 259"/>
                <a:gd name="T39" fmla="*/ 67 h 198"/>
                <a:gd name="T40" fmla="*/ 47 w 259"/>
                <a:gd name="T41" fmla="*/ 71 h 198"/>
                <a:gd name="T42" fmla="*/ 56 w 259"/>
                <a:gd name="T43" fmla="*/ 74 h 198"/>
                <a:gd name="T44" fmla="*/ 112 w 259"/>
                <a:gd name="T45" fmla="*/ 78 h 198"/>
                <a:gd name="T46" fmla="*/ 91 w 259"/>
                <a:gd name="T47" fmla="*/ 67 h 198"/>
                <a:gd name="T48" fmla="*/ 68 w 259"/>
                <a:gd name="T49" fmla="*/ 74 h 198"/>
                <a:gd name="T50" fmla="*/ 190 w 259"/>
                <a:gd name="T51" fmla="*/ 90 h 198"/>
                <a:gd name="T52" fmla="*/ 172 w 259"/>
                <a:gd name="T53" fmla="*/ 117 h 198"/>
                <a:gd name="T54" fmla="*/ 219 w 259"/>
                <a:gd name="T55" fmla="*/ 100 h 198"/>
                <a:gd name="T56" fmla="*/ 214 w 259"/>
                <a:gd name="T57" fmla="*/ 80 h 198"/>
                <a:gd name="T58" fmla="*/ 181 w 259"/>
                <a:gd name="T59" fmla="*/ 68 h 198"/>
                <a:gd name="T60" fmla="*/ 153 w 259"/>
                <a:gd name="T61" fmla="*/ 74 h 198"/>
                <a:gd name="T62" fmla="*/ 188 w 259"/>
                <a:gd name="T63" fmla="*/ 87 h 198"/>
                <a:gd name="T64" fmla="*/ 187 w 259"/>
                <a:gd name="T65" fmla="*/ 105 h 198"/>
                <a:gd name="T66" fmla="*/ 75 w 259"/>
                <a:gd name="T67" fmla="*/ 118 h 198"/>
                <a:gd name="T68" fmla="*/ 254 w 259"/>
                <a:gd name="T69" fmla="*/ 179 h 198"/>
                <a:gd name="T70" fmla="*/ 248 w 259"/>
                <a:gd name="T71" fmla="*/ 168 h 198"/>
                <a:gd name="T72" fmla="*/ 48 w 259"/>
                <a:gd name="T73" fmla="*/ 176 h 198"/>
                <a:gd name="T74" fmla="*/ 172 w 259"/>
                <a:gd name="T75" fmla="*/ 198 h 198"/>
                <a:gd name="T76" fmla="*/ 224 w 259"/>
                <a:gd name="T77" fmla="*/ 185 h 198"/>
                <a:gd name="T78" fmla="*/ 234 w 259"/>
                <a:gd name="T79" fmla="*/ 184 h 198"/>
                <a:gd name="T80" fmla="*/ 213 w 259"/>
                <a:gd name="T81" fmla="*/ 173 h 198"/>
                <a:gd name="T82" fmla="*/ 237 w 259"/>
                <a:gd name="T83" fmla="*/ 156 h 198"/>
                <a:gd name="T84" fmla="*/ 229 w 259"/>
                <a:gd name="T85" fmla="*/ 136 h 198"/>
                <a:gd name="T86" fmla="*/ 211 w 259"/>
                <a:gd name="T87" fmla="*/ 134 h 198"/>
                <a:gd name="T88" fmla="*/ 189 w 259"/>
                <a:gd name="T89" fmla="*/ 118 h 198"/>
                <a:gd name="T90" fmla="*/ 182 w 259"/>
                <a:gd name="T91" fmla="*/ 158 h 198"/>
                <a:gd name="T92" fmla="*/ 153 w 259"/>
                <a:gd name="T93" fmla="*/ 143 h 198"/>
                <a:gd name="T94" fmla="*/ 145 w 259"/>
                <a:gd name="T95" fmla="*/ 113 h 198"/>
                <a:gd name="T96" fmla="*/ 159 w 259"/>
                <a:gd name="T97" fmla="*/ 100 h 198"/>
                <a:gd name="T98" fmla="*/ 173 w 259"/>
                <a:gd name="T99" fmla="*/ 86 h 198"/>
                <a:gd name="T100" fmla="*/ 156 w 259"/>
                <a:gd name="T101" fmla="*/ 94 h 198"/>
                <a:gd name="T102" fmla="*/ 145 w 259"/>
                <a:gd name="T103" fmla="*/ 80 h 198"/>
                <a:gd name="T104" fmla="*/ 135 w 259"/>
                <a:gd name="T105" fmla="*/ 61 h 198"/>
                <a:gd name="T106" fmla="*/ 136 w 259"/>
                <a:gd name="T107" fmla="*/ 88 h 198"/>
                <a:gd name="T108" fmla="*/ 133 w 259"/>
                <a:gd name="T109" fmla="*/ 85 h 198"/>
                <a:gd name="T110" fmla="*/ 111 w 259"/>
                <a:gd name="T111" fmla="*/ 92 h 198"/>
                <a:gd name="T112" fmla="*/ 96 w 259"/>
                <a:gd name="T113" fmla="*/ 96 h 198"/>
                <a:gd name="T114" fmla="*/ 56 w 259"/>
                <a:gd name="T115" fmla="*/ 82 h 198"/>
                <a:gd name="T116" fmla="*/ 25 w 259"/>
                <a:gd name="T117" fmla="*/ 86 h 198"/>
                <a:gd name="T118" fmla="*/ 15 w 259"/>
                <a:gd name="T119" fmla="*/ 86 h 198"/>
                <a:gd name="T120" fmla="*/ 25 w 259"/>
                <a:gd name="T121" fmla="*/ 141 h 198"/>
                <a:gd name="T122" fmla="*/ 42 w 259"/>
                <a:gd name="T123" fmla="*/ 166 h 198"/>
                <a:gd name="T124" fmla="*/ 147 w 259"/>
                <a:gd name="T125" fmla="*/ 176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9" h="198">
                  <a:moveTo>
                    <a:pt x="120" y="21"/>
                  </a:moveTo>
                  <a:cubicBezTo>
                    <a:pt x="120" y="21"/>
                    <a:pt x="120" y="22"/>
                    <a:pt x="120" y="22"/>
                  </a:cubicBezTo>
                  <a:cubicBezTo>
                    <a:pt x="120" y="22"/>
                    <a:pt x="121" y="22"/>
                    <a:pt x="121" y="22"/>
                  </a:cubicBezTo>
                  <a:cubicBezTo>
                    <a:pt x="121" y="23"/>
                    <a:pt x="122" y="24"/>
                    <a:pt x="123" y="24"/>
                  </a:cubicBezTo>
                  <a:cubicBezTo>
                    <a:pt x="124" y="24"/>
                    <a:pt x="124" y="23"/>
                    <a:pt x="124" y="23"/>
                  </a:cubicBezTo>
                  <a:cubicBezTo>
                    <a:pt x="124" y="23"/>
                    <a:pt x="124" y="23"/>
                    <a:pt x="124" y="23"/>
                  </a:cubicBezTo>
                  <a:cubicBezTo>
                    <a:pt x="124" y="22"/>
                    <a:pt x="122" y="21"/>
                    <a:pt x="121" y="21"/>
                  </a:cubicBezTo>
                  <a:cubicBezTo>
                    <a:pt x="120" y="21"/>
                    <a:pt x="120" y="21"/>
                    <a:pt x="120" y="21"/>
                  </a:cubicBezTo>
                  <a:close/>
                  <a:moveTo>
                    <a:pt x="88" y="33"/>
                  </a:moveTo>
                  <a:cubicBezTo>
                    <a:pt x="88" y="33"/>
                    <a:pt x="88" y="33"/>
                    <a:pt x="88" y="33"/>
                  </a:cubicBezTo>
                  <a:cubicBezTo>
                    <a:pt x="89" y="33"/>
                    <a:pt x="90" y="34"/>
                    <a:pt x="91" y="34"/>
                  </a:cubicBezTo>
                  <a:cubicBezTo>
                    <a:pt x="92" y="34"/>
                    <a:pt x="93" y="33"/>
                    <a:pt x="93" y="32"/>
                  </a:cubicBezTo>
                  <a:cubicBezTo>
                    <a:pt x="93" y="31"/>
                    <a:pt x="91" y="31"/>
                    <a:pt x="89" y="31"/>
                  </a:cubicBezTo>
                  <a:cubicBezTo>
                    <a:pt x="88" y="31"/>
                    <a:pt x="87" y="31"/>
                    <a:pt x="87" y="31"/>
                  </a:cubicBezTo>
                  <a:cubicBezTo>
                    <a:pt x="86" y="31"/>
                    <a:pt x="85" y="31"/>
                    <a:pt x="84" y="32"/>
                  </a:cubicBezTo>
                  <a:cubicBezTo>
                    <a:pt x="83" y="32"/>
                    <a:pt x="81" y="32"/>
                    <a:pt x="81" y="33"/>
                  </a:cubicBezTo>
                  <a:cubicBezTo>
                    <a:pt x="81" y="33"/>
                    <a:pt x="81" y="33"/>
                    <a:pt x="81" y="33"/>
                  </a:cubicBezTo>
                  <a:cubicBezTo>
                    <a:pt x="82" y="33"/>
                    <a:pt x="82" y="33"/>
                    <a:pt x="82" y="33"/>
                  </a:cubicBezTo>
                  <a:cubicBezTo>
                    <a:pt x="83" y="33"/>
                    <a:pt x="83" y="33"/>
                    <a:pt x="83" y="33"/>
                  </a:cubicBezTo>
                  <a:cubicBezTo>
                    <a:pt x="84" y="33"/>
                    <a:pt x="84" y="33"/>
                    <a:pt x="85" y="33"/>
                  </a:cubicBezTo>
                  <a:cubicBezTo>
                    <a:pt x="85" y="33"/>
                    <a:pt x="86" y="33"/>
                    <a:pt x="87" y="33"/>
                  </a:cubicBezTo>
                  <a:cubicBezTo>
                    <a:pt x="87" y="33"/>
                    <a:pt x="87" y="33"/>
                    <a:pt x="88" y="33"/>
                  </a:cubicBezTo>
                  <a:close/>
                  <a:moveTo>
                    <a:pt x="137" y="29"/>
                  </a:moveTo>
                  <a:cubicBezTo>
                    <a:pt x="137" y="29"/>
                    <a:pt x="137" y="29"/>
                    <a:pt x="137" y="29"/>
                  </a:cubicBezTo>
                  <a:cubicBezTo>
                    <a:pt x="138" y="29"/>
                    <a:pt x="138" y="30"/>
                    <a:pt x="139" y="30"/>
                  </a:cubicBezTo>
                  <a:cubicBezTo>
                    <a:pt x="140" y="31"/>
                    <a:pt x="141" y="31"/>
                    <a:pt x="142" y="32"/>
                  </a:cubicBezTo>
                  <a:cubicBezTo>
                    <a:pt x="142" y="32"/>
                    <a:pt x="142" y="32"/>
                    <a:pt x="142" y="32"/>
                  </a:cubicBezTo>
                  <a:cubicBezTo>
                    <a:pt x="142" y="33"/>
                    <a:pt x="145" y="34"/>
                    <a:pt x="147" y="34"/>
                  </a:cubicBezTo>
                  <a:cubicBezTo>
                    <a:pt x="148" y="34"/>
                    <a:pt x="148" y="34"/>
                    <a:pt x="148" y="34"/>
                  </a:cubicBezTo>
                  <a:cubicBezTo>
                    <a:pt x="148" y="33"/>
                    <a:pt x="149" y="33"/>
                    <a:pt x="150" y="33"/>
                  </a:cubicBezTo>
                  <a:cubicBezTo>
                    <a:pt x="151" y="33"/>
                    <a:pt x="152" y="33"/>
                    <a:pt x="152" y="34"/>
                  </a:cubicBezTo>
                  <a:cubicBezTo>
                    <a:pt x="152" y="34"/>
                    <a:pt x="153" y="34"/>
                    <a:pt x="153" y="34"/>
                  </a:cubicBezTo>
                  <a:cubicBezTo>
                    <a:pt x="153" y="34"/>
                    <a:pt x="154" y="33"/>
                    <a:pt x="154" y="32"/>
                  </a:cubicBezTo>
                  <a:cubicBezTo>
                    <a:pt x="154" y="31"/>
                    <a:pt x="155" y="30"/>
                    <a:pt x="155" y="30"/>
                  </a:cubicBezTo>
                  <a:cubicBezTo>
                    <a:pt x="155" y="30"/>
                    <a:pt x="155" y="30"/>
                    <a:pt x="155" y="30"/>
                  </a:cubicBezTo>
                  <a:cubicBezTo>
                    <a:pt x="156" y="31"/>
                    <a:pt x="156" y="31"/>
                    <a:pt x="156" y="31"/>
                  </a:cubicBezTo>
                  <a:cubicBezTo>
                    <a:pt x="156" y="31"/>
                    <a:pt x="156" y="30"/>
                    <a:pt x="156" y="30"/>
                  </a:cubicBezTo>
                  <a:cubicBezTo>
                    <a:pt x="157" y="29"/>
                    <a:pt x="157" y="28"/>
                    <a:pt x="158" y="28"/>
                  </a:cubicBezTo>
                  <a:cubicBezTo>
                    <a:pt x="159" y="28"/>
                    <a:pt x="160" y="27"/>
                    <a:pt x="161" y="27"/>
                  </a:cubicBezTo>
                  <a:cubicBezTo>
                    <a:pt x="162" y="27"/>
                    <a:pt x="163" y="27"/>
                    <a:pt x="163" y="26"/>
                  </a:cubicBezTo>
                  <a:cubicBezTo>
                    <a:pt x="163" y="26"/>
                    <a:pt x="163" y="26"/>
                    <a:pt x="163" y="26"/>
                  </a:cubicBezTo>
                  <a:cubicBezTo>
                    <a:pt x="162" y="25"/>
                    <a:pt x="162" y="25"/>
                    <a:pt x="160" y="25"/>
                  </a:cubicBezTo>
                  <a:cubicBezTo>
                    <a:pt x="160" y="25"/>
                    <a:pt x="160" y="25"/>
                    <a:pt x="160" y="25"/>
                  </a:cubicBezTo>
                  <a:cubicBezTo>
                    <a:pt x="158" y="25"/>
                    <a:pt x="157" y="25"/>
                    <a:pt x="157" y="24"/>
                  </a:cubicBezTo>
                  <a:cubicBezTo>
                    <a:pt x="157" y="24"/>
                    <a:pt x="157" y="24"/>
                    <a:pt x="157" y="23"/>
                  </a:cubicBezTo>
                  <a:cubicBezTo>
                    <a:pt x="158" y="23"/>
                    <a:pt x="158" y="23"/>
                    <a:pt x="158" y="23"/>
                  </a:cubicBezTo>
                  <a:cubicBezTo>
                    <a:pt x="157" y="22"/>
                    <a:pt x="157" y="22"/>
                    <a:pt x="157" y="22"/>
                  </a:cubicBezTo>
                  <a:cubicBezTo>
                    <a:pt x="156" y="22"/>
                    <a:pt x="156" y="21"/>
                    <a:pt x="156" y="21"/>
                  </a:cubicBezTo>
                  <a:cubicBezTo>
                    <a:pt x="156" y="21"/>
                    <a:pt x="156" y="21"/>
                    <a:pt x="156" y="20"/>
                  </a:cubicBezTo>
                  <a:cubicBezTo>
                    <a:pt x="156" y="20"/>
                    <a:pt x="156" y="20"/>
                    <a:pt x="156" y="20"/>
                  </a:cubicBezTo>
                  <a:cubicBezTo>
                    <a:pt x="156" y="20"/>
                    <a:pt x="156" y="19"/>
                    <a:pt x="155" y="19"/>
                  </a:cubicBezTo>
                  <a:cubicBezTo>
                    <a:pt x="155" y="19"/>
                    <a:pt x="154" y="19"/>
                    <a:pt x="154" y="20"/>
                  </a:cubicBezTo>
                  <a:cubicBezTo>
                    <a:pt x="154" y="20"/>
                    <a:pt x="154" y="20"/>
                    <a:pt x="154" y="20"/>
                  </a:cubicBezTo>
                  <a:cubicBezTo>
                    <a:pt x="154" y="20"/>
                    <a:pt x="154" y="21"/>
                    <a:pt x="154" y="21"/>
                  </a:cubicBezTo>
                  <a:cubicBezTo>
                    <a:pt x="154" y="21"/>
                    <a:pt x="154" y="21"/>
                    <a:pt x="154" y="21"/>
                  </a:cubicBezTo>
                  <a:cubicBezTo>
                    <a:pt x="153" y="21"/>
                    <a:pt x="152" y="20"/>
                    <a:pt x="151" y="19"/>
                  </a:cubicBezTo>
                  <a:cubicBezTo>
                    <a:pt x="151" y="18"/>
                    <a:pt x="150" y="18"/>
                    <a:pt x="148" y="17"/>
                  </a:cubicBezTo>
                  <a:cubicBezTo>
                    <a:pt x="146" y="16"/>
                    <a:pt x="144" y="16"/>
                    <a:pt x="142" y="14"/>
                  </a:cubicBezTo>
                  <a:cubicBezTo>
                    <a:pt x="141" y="12"/>
                    <a:pt x="139" y="12"/>
                    <a:pt x="138" y="12"/>
                  </a:cubicBezTo>
                  <a:cubicBezTo>
                    <a:pt x="137" y="12"/>
                    <a:pt x="137" y="13"/>
                    <a:pt x="137" y="13"/>
                  </a:cubicBezTo>
                  <a:cubicBezTo>
                    <a:pt x="137" y="13"/>
                    <a:pt x="137" y="13"/>
                    <a:pt x="137" y="13"/>
                  </a:cubicBezTo>
                  <a:cubicBezTo>
                    <a:pt x="138" y="13"/>
                    <a:pt x="139" y="13"/>
                    <a:pt x="139" y="14"/>
                  </a:cubicBezTo>
                  <a:cubicBezTo>
                    <a:pt x="139" y="14"/>
                    <a:pt x="138" y="15"/>
                    <a:pt x="137" y="15"/>
                  </a:cubicBezTo>
                  <a:cubicBezTo>
                    <a:pt x="137" y="14"/>
                    <a:pt x="137" y="14"/>
                    <a:pt x="137" y="14"/>
                  </a:cubicBezTo>
                  <a:cubicBezTo>
                    <a:pt x="135" y="14"/>
                    <a:pt x="135" y="15"/>
                    <a:pt x="135" y="15"/>
                  </a:cubicBezTo>
                  <a:cubicBezTo>
                    <a:pt x="135" y="15"/>
                    <a:pt x="135" y="15"/>
                    <a:pt x="136" y="15"/>
                  </a:cubicBezTo>
                  <a:cubicBezTo>
                    <a:pt x="137" y="16"/>
                    <a:pt x="137" y="16"/>
                    <a:pt x="137" y="16"/>
                  </a:cubicBezTo>
                  <a:cubicBezTo>
                    <a:pt x="137" y="17"/>
                    <a:pt x="134" y="17"/>
                    <a:pt x="133" y="17"/>
                  </a:cubicBezTo>
                  <a:cubicBezTo>
                    <a:pt x="132" y="17"/>
                    <a:pt x="132" y="18"/>
                    <a:pt x="132" y="18"/>
                  </a:cubicBezTo>
                  <a:cubicBezTo>
                    <a:pt x="132" y="19"/>
                    <a:pt x="132" y="20"/>
                    <a:pt x="134" y="20"/>
                  </a:cubicBezTo>
                  <a:cubicBezTo>
                    <a:pt x="135" y="20"/>
                    <a:pt x="135" y="21"/>
                    <a:pt x="135" y="21"/>
                  </a:cubicBezTo>
                  <a:cubicBezTo>
                    <a:pt x="135" y="21"/>
                    <a:pt x="134" y="22"/>
                    <a:pt x="133" y="22"/>
                  </a:cubicBezTo>
                  <a:cubicBezTo>
                    <a:pt x="133" y="22"/>
                    <a:pt x="132" y="22"/>
                    <a:pt x="132" y="22"/>
                  </a:cubicBezTo>
                  <a:cubicBezTo>
                    <a:pt x="131" y="21"/>
                    <a:pt x="130" y="22"/>
                    <a:pt x="130" y="22"/>
                  </a:cubicBezTo>
                  <a:cubicBezTo>
                    <a:pt x="130" y="22"/>
                    <a:pt x="130" y="23"/>
                    <a:pt x="131" y="23"/>
                  </a:cubicBezTo>
                  <a:cubicBezTo>
                    <a:pt x="132" y="23"/>
                    <a:pt x="132" y="24"/>
                    <a:pt x="133" y="25"/>
                  </a:cubicBezTo>
                  <a:cubicBezTo>
                    <a:pt x="133" y="25"/>
                    <a:pt x="133" y="26"/>
                    <a:pt x="134" y="26"/>
                  </a:cubicBezTo>
                  <a:cubicBezTo>
                    <a:pt x="134" y="26"/>
                    <a:pt x="135" y="26"/>
                    <a:pt x="135" y="26"/>
                  </a:cubicBezTo>
                  <a:cubicBezTo>
                    <a:pt x="136" y="26"/>
                    <a:pt x="137" y="26"/>
                    <a:pt x="138" y="26"/>
                  </a:cubicBezTo>
                  <a:cubicBezTo>
                    <a:pt x="139" y="26"/>
                    <a:pt x="140" y="26"/>
                    <a:pt x="141" y="26"/>
                  </a:cubicBezTo>
                  <a:cubicBezTo>
                    <a:pt x="142" y="26"/>
                    <a:pt x="142" y="26"/>
                    <a:pt x="143" y="26"/>
                  </a:cubicBezTo>
                  <a:cubicBezTo>
                    <a:pt x="143" y="27"/>
                    <a:pt x="143" y="27"/>
                    <a:pt x="143" y="27"/>
                  </a:cubicBezTo>
                  <a:cubicBezTo>
                    <a:pt x="142" y="28"/>
                    <a:pt x="141" y="28"/>
                    <a:pt x="139" y="28"/>
                  </a:cubicBezTo>
                  <a:cubicBezTo>
                    <a:pt x="139" y="28"/>
                    <a:pt x="137" y="29"/>
                    <a:pt x="137" y="29"/>
                  </a:cubicBezTo>
                  <a:close/>
                  <a:moveTo>
                    <a:pt x="126" y="30"/>
                  </a:moveTo>
                  <a:cubicBezTo>
                    <a:pt x="126" y="30"/>
                    <a:pt x="126" y="30"/>
                    <a:pt x="126" y="30"/>
                  </a:cubicBezTo>
                  <a:cubicBezTo>
                    <a:pt x="126" y="30"/>
                    <a:pt x="126" y="32"/>
                    <a:pt x="127" y="33"/>
                  </a:cubicBezTo>
                  <a:cubicBezTo>
                    <a:pt x="127" y="34"/>
                    <a:pt x="129" y="36"/>
                    <a:pt x="129" y="36"/>
                  </a:cubicBezTo>
                  <a:cubicBezTo>
                    <a:pt x="131" y="36"/>
                    <a:pt x="133" y="35"/>
                    <a:pt x="135" y="35"/>
                  </a:cubicBezTo>
                  <a:cubicBezTo>
                    <a:pt x="135" y="35"/>
                    <a:pt x="135" y="35"/>
                    <a:pt x="135" y="35"/>
                  </a:cubicBezTo>
                  <a:cubicBezTo>
                    <a:pt x="135" y="35"/>
                    <a:pt x="135" y="34"/>
                    <a:pt x="135" y="34"/>
                  </a:cubicBezTo>
                  <a:cubicBezTo>
                    <a:pt x="135" y="34"/>
                    <a:pt x="134" y="34"/>
                    <a:pt x="135" y="33"/>
                  </a:cubicBezTo>
                  <a:cubicBezTo>
                    <a:pt x="135" y="32"/>
                    <a:pt x="135" y="32"/>
                    <a:pt x="135" y="32"/>
                  </a:cubicBezTo>
                  <a:cubicBezTo>
                    <a:pt x="135" y="32"/>
                    <a:pt x="134" y="32"/>
                    <a:pt x="133" y="32"/>
                  </a:cubicBezTo>
                  <a:cubicBezTo>
                    <a:pt x="132" y="32"/>
                    <a:pt x="132" y="32"/>
                    <a:pt x="132" y="32"/>
                  </a:cubicBezTo>
                  <a:cubicBezTo>
                    <a:pt x="132" y="32"/>
                    <a:pt x="132" y="32"/>
                    <a:pt x="132" y="32"/>
                  </a:cubicBezTo>
                  <a:cubicBezTo>
                    <a:pt x="131" y="32"/>
                    <a:pt x="131" y="32"/>
                    <a:pt x="130" y="31"/>
                  </a:cubicBezTo>
                  <a:cubicBezTo>
                    <a:pt x="129" y="30"/>
                    <a:pt x="127" y="30"/>
                    <a:pt x="126" y="30"/>
                  </a:cubicBezTo>
                  <a:close/>
                  <a:moveTo>
                    <a:pt x="112" y="32"/>
                  </a:moveTo>
                  <a:cubicBezTo>
                    <a:pt x="114" y="32"/>
                    <a:pt x="116" y="33"/>
                    <a:pt x="117" y="34"/>
                  </a:cubicBezTo>
                  <a:cubicBezTo>
                    <a:pt x="119" y="35"/>
                    <a:pt x="120" y="36"/>
                    <a:pt x="121" y="36"/>
                  </a:cubicBezTo>
                  <a:cubicBezTo>
                    <a:pt x="121" y="36"/>
                    <a:pt x="122" y="36"/>
                    <a:pt x="122" y="35"/>
                  </a:cubicBezTo>
                  <a:cubicBezTo>
                    <a:pt x="123" y="35"/>
                    <a:pt x="123" y="34"/>
                    <a:pt x="123" y="34"/>
                  </a:cubicBezTo>
                  <a:cubicBezTo>
                    <a:pt x="123" y="34"/>
                    <a:pt x="122" y="34"/>
                    <a:pt x="122" y="33"/>
                  </a:cubicBezTo>
                  <a:cubicBezTo>
                    <a:pt x="121" y="33"/>
                    <a:pt x="121" y="32"/>
                    <a:pt x="121" y="32"/>
                  </a:cubicBezTo>
                  <a:cubicBezTo>
                    <a:pt x="121" y="31"/>
                    <a:pt x="121" y="31"/>
                    <a:pt x="121" y="31"/>
                  </a:cubicBezTo>
                  <a:cubicBezTo>
                    <a:pt x="121" y="30"/>
                    <a:pt x="119" y="30"/>
                    <a:pt x="118" y="30"/>
                  </a:cubicBezTo>
                  <a:cubicBezTo>
                    <a:pt x="117" y="30"/>
                    <a:pt x="117" y="29"/>
                    <a:pt x="116" y="29"/>
                  </a:cubicBezTo>
                  <a:cubicBezTo>
                    <a:pt x="116" y="28"/>
                    <a:pt x="115" y="28"/>
                    <a:pt x="115" y="28"/>
                  </a:cubicBezTo>
                  <a:cubicBezTo>
                    <a:pt x="115" y="28"/>
                    <a:pt x="114" y="28"/>
                    <a:pt x="114" y="28"/>
                  </a:cubicBezTo>
                  <a:cubicBezTo>
                    <a:pt x="114" y="28"/>
                    <a:pt x="114" y="29"/>
                    <a:pt x="113" y="29"/>
                  </a:cubicBezTo>
                  <a:cubicBezTo>
                    <a:pt x="113" y="29"/>
                    <a:pt x="113" y="28"/>
                    <a:pt x="113" y="28"/>
                  </a:cubicBezTo>
                  <a:cubicBezTo>
                    <a:pt x="113" y="28"/>
                    <a:pt x="113" y="28"/>
                    <a:pt x="113" y="27"/>
                  </a:cubicBezTo>
                  <a:cubicBezTo>
                    <a:pt x="113" y="27"/>
                    <a:pt x="111" y="26"/>
                    <a:pt x="108" y="26"/>
                  </a:cubicBezTo>
                  <a:cubicBezTo>
                    <a:pt x="106" y="26"/>
                    <a:pt x="105" y="26"/>
                    <a:pt x="105" y="26"/>
                  </a:cubicBezTo>
                  <a:cubicBezTo>
                    <a:pt x="104" y="27"/>
                    <a:pt x="104" y="27"/>
                    <a:pt x="104" y="27"/>
                  </a:cubicBezTo>
                  <a:cubicBezTo>
                    <a:pt x="104" y="28"/>
                    <a:pt x="105" y="29"/>
                    <a:pt x="106" y="29"/>
                  </a:cubicBezTo>
                  <a:cubicBezTo>
                    <a:pt x="106" y="29"/>
                    <a:pt x="106" y="29"/>
                    <a:pt x="106" y="29"/>
                  </a:cubicBezTo>
                  <a:cubicBezTo>
                    <a:pt x="107" y="29"/>
                    <a:pt x="107" y="29"/>
                    <a:pt x="108" y="29"/>
                  </a:cubicBezTo>
                  <a:cubicBezTo>
                    <a:pt x="109" y="29"/>
                    <a:pt x="110" y="29"/>
                    <a:pt x="110" y="30"/>
                  </a:cubicBezTo>
                  <a:cubicBezTo>
                    <a:pt x="110" y="31"/>
                    <a:pt x="111" y="31"/>
                    <a:pt x="110" y="31"/>
                  </a:cubicBezTo>
                  <a:cubicBezTo>
                    <a:pt x="110" y="32"/>
                    <a:pt x="109" y="32"/>
                    <a:pt x="109" y="32"/>
                  </a:cubicBezTo>
                  <a:cubicBezTo>
                    <a:pt x="108" y="32"/>
                    <a:pt x="108" y="32"/>
                    <a:pt x="107" y="32"/>
                  </a:cubicBezTo>
                  <a:cubicBezTo>
                    <a:pt x="107" y="32"/>
                    <a:pt x="107" y="32"/>
                    <a:pt x="106" y="32"/>
                  </a:cubicBezTo>
                  <a:cubicBezTo>
                    <a:pt x="106" y="32"/>
                    <a:pt x="106" y="32"/>
                    <a:pt x="106" y="32"/>
                  </a:cubicBezTo>
                  <a:cubicBezTo>
                    <a:pt x="106" y="32"/>
                    <a:pt x="106" y="32"/>
                    <a:pt x="106" y="32"/>
                  </a:cubicBezTo>
                  <a:cubicBezTo>
                    <a:pt x="106" y="32"/>
                    <a:pt x="106" y="33"/>
                    <a:pt x="108" y="33"/>
                  </a:cubicBezTo>
                  <a:cubicBezTo>
                    <a:pt x="108" y="33"/>
                    <a:pt x="109" y="33"/>
                    <a:pt x="109" y="33"/>
                  </a:cubicBezTo>
                  <a:cubicBezTo>
                    <a:pt x="110" y="33"/>
                    <a:pt x="111" y="32"/>
                    <a:pt x="112" y="32"/>
                  </a:cubicBezTo>
                  <a:close/>
                  <a:moveTo>
                    <a:pt x="77" y="36"/>
                  </a:moveTo>
                  <a:cubicBezTo>
                    <a:pt x="77" y="36"/>
                    <a:pt x="78" y="37"/>
                    <a:pt x="79" y="37"/>
                  </a:cubicBezTo>
                  <a:cubicBezTo>
                    <a:pt x="80" y="37"/>
                    <a:pt x="80" y="37"/>
                    <a:pt x="80" y="36"/>
                  </a:cubicBezTo>
                  <a:cubicBezTo>
                    <a:pt x="80" y="36"/>
                    <a:pt x="80" y="36"/>
                    <a:pt x="80" y="36"/>
                  </a:cubicBezTo>
                  <a:cubicBezTo>
                    <a:pt x="80" y="36"/>
                    <a:pt x="79" y="35"/>
                    <a:pt x="78" y="35"/>
                  </a:cubicBezTo>
                  <a:cubicBezTo>
                    <a:pt x="77" y="35"/>
                    <a:pt x="77" y="36"/>
                    <a:pt x="77" y="36"/>
                  </a:cubicBezTo>
                  <a:close/>
                  <a:moveTo>
                    <a:pt x="139" y="36"/>
                  </a:moveTo>
                  <a:cubicBezTo>
                    <a:pt x="136" y="36"/>
                    <a:pt x="132" y="37"/>
                    <a:pt x="131" y="38"/>
                  </a:cubicBezTo>
                  <a:cubicBezTo>
                    <a:pt x="131" y="38"/>
                    <a:pt x="132" y="38"/>
                    <a:pt x="132" y="38"/>
                  </a:cubicBezTo>
                  <a:cubicBezTo>
                    <a:pt x="132" y="38"/>
                    <a:pt x="133" y="39"/>
                    <a:pt x="134" y="39"/>
                  </a:cubicBezTo>
                  <a:cubicBezTo>
                    <a:pt x="136" y="39"/>
                    <a:pt x="139" y="37"/>
                    <a:pt x="140" y="37"/>
                  </a:cubicBezTo>
                  <a:cubicBezTo>
                    <a:pt x="140" y="37"/>
                    <a:pt x="140" y="37"/>
                    <a:pt x="140" y="37"/>
                  </a:cubicBezTo>
                  <a:cubicBezTo>
                    <a:pt x="140" y="37"/>
                    <a:pt x="140" y="36"/>
                    <a:pt x="139" y="36"/>
                  </a:cubicBezTo>
                  <a:close/>
                  <a:moveTo>
                    <a:pt x="90" y="35"/>
                  </a:moveTo>
                  <a:cubicBezTo>
                    <a:pt x="90" y="35"/>
                    <a:pt x="90" y="35"/>
                    <a:pt x="89" y="35"/>
                  </a:cubicBezTo>
                  <a:cubicBezTo>
                    <a:pt x="89" y="35"/>
                    <a:pt x="88" y="35"/>
                    <a:pt x="88" y="35"/>
                  </a:cubicBezTo>
                  <a:cubicBezTo>
                    <a:pt x="85" y="35"/>
                    <a:pt x="82" y="36"/>
                    <a:pt x="82" y="37"/>
                  </a:cubicBezTo>
                  <a:cubicBezTo>
                    <a:pt x="82" y="38"/>
                    <a:pt x="83" y="39"/>
                    <a:pt x="86" y="39"/>
                  </a:cubicBezTo>
                  <a:cubicBezTo>
                    <a:pt x="86" y="39"/>
                    <a:pt x="86" y="39"/>
                    <a:pt x="86" y="39"/>
                  </a:cubicBezTo>
                  <a:cubicBezTo>
                    <a:pt x="88" y="39"/>
                    <a:pt x="90" y="38"/>
                    <a:pt x="90" y="37"/>
                  </a:cubicBezTo>
                  <a:cubicBezTo>
                    <a:pt x="90" y="37"/>
                    <a:pt x="90" y="37"/>
                    <a:pt x="90" y="37"/>
                  </a:cubicBezTo>
                  <a:cubicBezTo>
                    <a:pt x="90" y="37"/>
                    <a:pt x="90" y="37"/>
                    <a:pt x="90" y="37"/>
                  </a:cubicBezTo>
                  <a:cubicBezTo>
                    <a:pt x="89" y="37"/>
                    <a:pt x="89" y="37"/>
                    <a:pt x="89" y="37"/>
                  </a:cubicBezTo>
                  <a:cubicBezTo>
                    <a:pt x="89" y="36"/>
                    <a:pt x="90" y="36"/>
                    <a:pt x="91" y="36"/>
                  </a:cubicBezTo>
                  <a:cubicBezTo>
                    <a:pt x="92" y="36"/>
                    <a:pt x="92" y="35"/>
                    <a:pt x="92" y="35"/>
                  </a:cubicBezTo>
                  <a:cubicBezTo>
                    <a:pt x="92" y="35"/>
                    <a:pt x="91" y="35"/>
                    <a:pt x="90" y="35"/>
                  </a:cubicBezTo>
                  <a:close/>
                  <a:moveTo>
                    <a:pt x="148" y="37"/>
                  </a:moveTo>
                  <a:cubicBezTo>
                    <a:pt x="147" y="37"/>
                    <a:pt x="146" y="38"/>
                    <a:pt x="146" y="39"/>
                  </a:cubicBezTo>
                  <a:cubicBezTo>
                    <a:pt x="146" y="39"/>
                    <a:pt x="146" y="39"/>
                    <a:pt x="147" y="40"/>
                  </a:cubicBezTo>
                  <a:cubicBezTo>
                    <a:pt x="147" y="40"/>
                    <a:pt x="148" y="40"/>
                    <a:pt x="148" y="40"/>
                  </a:cubicBezTo>
                  <a:cubicBezTo>
                    <a:pt x="149" y="40"/>
                    <a:pt x="150" y="39"/>
                    <a:pt x="150" y="39"/>
                  </a:cubicBezTo>
                  <a:cubicBezTo>
                    <a:pt x="150" y="38"/>
                    <a:pt x="150" y="38"/>
                    <a:pt x="150" y="38"/>
                  </a:cubicBezTo>
                  <a:cubicBezTo>
                    <a:pt x="149" y="38"/>
                    <a:pt x="149" y="37"/>
                    <a:pt x="148" y="37"/>
                  </a:cubicBezTo>
                  <a:close/>
                  <a:moveTo>
                    <a:pt x="103" y="36"/>
                  </a:moveTo>
                  <a:cubicBezTo>
                    <a:pt x="103" y="36"/>
                    <a:pt x="103" y="36"/>
                    <a:pt x="103" y="37"/>
                  </a:cubicBezTo>
                  <a:cubicBezTo>
                    <a:pt x="103" y="37"/>
                    <a:pt x="103" y="38"/>
                    <a:pt x="104" y="39"/>
                  </a:cubicBezTo>
                  <a:cubicBezTo>
                    <a:pt x="105" y="40"/>
                    <a:pt x="106" y="40"/>
                    <a:pt x="106" y="40"/>
                  </a:cubicBezTo>
                  <a:cubicBezTo>
                    <a:pt x="107" y="40"/>
                    <a:pt x="107" y="40"/>
                    <a:pt x="107" y="40"/>
                  </a:cubicBezTo>
                  <a:cubicBezTo>
                    <a:pt x="107" y="40"/>
                    <a:pt x="107" y="39"/>
                    <a:pt x="107" y="39"/>
                  </a:cubicBezTo>
                  <a:cubicBezTo>
                    <a:pt x="107" y="38"/>
                    <a:pt x="104" y="36"/>
                    <a:pt x="103" y="36"/>
                  </a:cubicBezTo>
                  <a:close/>
                  <a:moveTo>
                    <a:pt x="168" y="44"/>
                  </a:moveTo>
                  <a:cubicBezTo>
                    <a:pt x="168" y="44"/>
                    <a:pt x="169" y="44"/>
                    <a:pt x="169" y="44"/>
                  </a:cubicBezTo>
                  <a:cubicBezTo>
                    <a:pt x="170" y="44"/>
                    <a:pt x="170" y="44"/>
                    <a:pt x="171" y="44"/>
                  </a:cubicBezTo>
                  <a:cubicBezTo>
                    <a:pt x="174" y="44"/>
                    <a:pt x="174" y="44"/>
                    <a:pt x="176" y="45"/>
                  </a:cubicBezTo>
                  <a:cubicBezTo>
                    <a:pt x="176" y="46"/>
                    <a:pt x="177" y="46"/>
                    <a:pt x="177" y="46"/>
                  </a:cubicBezTo>
                  <a:cubicBezTo>
                    <a:pt x="178" y="46"/>
                    <a:pt x="179" y="46"/>
                    <a:pt x="180" y="45"/>
                  </a:cubicBezTo>
                  <a:cubicBezTo>
                    <a:pt x="181" y="44"/>
                    <a:pt x="181" y="44"/>
                    <a:pt x="183" y="44"/>
                  </a:cubicBezTo>
                  <a:cubicBezTo>
                    <a:pt x="184" y="44"/>
                    <a:pt x="185" y="44"/>
                    <a:pt x="185" y="43"/>
                  </a:cubicBezTo>
                  <a:cubicBezTo>
                    <a:pt x="185" y="43"/>
                    <a:pt x="185" y="42"/>
                    <a:pt x="184" y="42"/>
                  </a:cubicBezTo>
                  <a:cubicBezTo>
                    <a:pt x="184" y="41"/>
                    <a:pt x="184" y="41"/>
                    <a:pt x="184" y="41"/>
                  </a:cubicBezTo>
                  <a:cubicBezTo>
                    <a:pt x="183" y="41"/>
                    <a:pt x="183" y="41"/>
                    <a:pt x="182" y="42"/>
                  </a:cubicBezTo>
                  <a:cubicBezTo>
                    <a:pt x="182" y="42"/>
                    <a:pt x="182" y="42"/>
                    <a:pt x="181" y="42"/>
                  </a:cubicBezTo>
                  <a:cubicBezTo>
                    <a:pt x="181" y="42"/>
                    <a:pt x="181" y="42"/>
                    <a:pt x="181" y="42"/>
                  </a:cubicBezTo>
                  <a:cubicBezTo>
                    <a:pt x="181" y="40"/>
                    <a:pt x="179" y="40"/>
                    <a:pt x="178" y="40"/>
                  </a:cubicBezTo>
                  <a:cubicBezTo>
                    <a:pt x="177" y="40"/>
                    <a:pt x="176" y="40"/>
                    <a:pt x="175" y="40"/>
                  </a:cubicBezTo>
                  <a:cubicBezTo>
                    <a:pt x="175" y="41"/>
                    <a:pt x="175" y="41"/>
                    <a:pt x="174" y="41"/>
                  </a:cubicBezTo>
                  <a:cubicBezTo>
                    <a:pt x="173" y="41"/>
                    <a:pt x="173" y="40"/>
                    <a:pt x="173" y="40"/>
                  </a:cubicBezTo>
                  <a:cubicBezTo>
                    <a:pt x="173" y="40"/>
                    <a:pt x="173" y="39"/>
                    <a:pt x="173" y="39"/>
                  </a:cubicBezTo>
                  <a:cubicBezTo>
                    <a:pt x="173" y="39"/>
                    <a:pt x="174" y="38"/>
                    <a:pt x="175" y="38"/>
                  </a:cubicBezTo>
                  <a:cubicBezTo>
                    <a:pt x="175" y="38"/>
                    <a:pt x="175" y="38"/>
                    <a:pt x="175" y="38"/>
                  </a:cubicBezTo>
                  <a:cubicBezTo>
                    <a:pt x="176" y="39"/>
                    <a:pt x="177" y="39"/>
                    <a:pt x="178" y="39"/>
                  </a:cubicBezTo>
                  <a:cubicBezTo>
                    <a:pt x="180" y="39"/>
                    <a:pt x="181" y="39"/>
                    <a:pt x="183" y="38"/>
                  </a:cubicBezTo>
                  <a:cubicBezTo>
                    <a:pt x="183" y="38"/>
                    <a:pt x="184" y="38"/>
                    <a:pt x="184" y="38"/>
                  </a:cubicBezTo>
                  <a:cubicBezTo>
                    <a:pt x="184" y="37"/>
                    <a:pt x="184" y="37"/>
                    <a:pt x="184" y="37"/>
                  </a:cubicBezTo>
                  <a:cubicBezTo>
                    <a:pt x="183" y="36"/>
                    <a:pt x="183" y="36"/>
                    <a:pt x="183" y="36"/>
                  </a:cubicBezTo>
                  <a:cubicBezTo>
                    <a:pt x="183" y="35"/>
                    <a:pt x="184" y="35"/>
                    <a:pt x="185" y="35"/>
                  </a:cubicBezTo>
                  <a:cubicBezTo>
                    <a:pt x="185" y="35"/>
                    <a:pt x="186" y="35"/>
                    <a:pt x="187" y="35"/>
                  </a:cubicBezTo>
                  <a:cubicBezTo>
                    <a:pt x="187" y="35"/>
                    <a:pt x="188" y="35"/>
                    <a:pt x="189" y="35"/>
                  </a:cubicBezTo>
                  <a:cubicBezTo>
                    <a:pt x="191" y="35"/>
                    <a:pt x="194" y="31"/>
                    <a:pt x="194" y="29"/>
                  </a:cubicBezTo>
                  <a:cubicBezTo>
                    <a:pt x="194" y="29"/>
                    <a:pt x="194" y="29"/>
                    <a:pt x="194" y="28"/>
                  </a:cubicBezTo>
                  <a:cubicBezTo>
                    <a:pt x="193" y="28"/>
                    <a:pt x="191" y="28"/>
                    <a:pt x="190" y="28"/>
                  </a:cubicBezTo>
                  <a:cubicBezTo>
                    <a:pt x="189" y="28"/>
                    <a:pt x="189" y="28"/>
                    <a:pt x="188" y="28"/>
                  </a:cubicBezTo>
                  <a:cubicBezTo>
                    <a:pt x="187" y="28"/>
                    <a:pt x="187" y="28"/>
                    <a:pt x="186" y="28"/>
                  </a:cubicBezTo>
                  <a:cubicBezTo>
                    <a:pt x="186" y="28"/>
                    <a:pt x="186" y="27"/>
                    <a:pt x="186" y="27"/>
                  </a:cubicBezTo>
                  <a:cubicBezTo>
                    <a:pt x="186" y="27"/>
                    <a:pt x="189" y="26"/>
                    <a:pt x="193" y="26"/>
                  </a:cubicBezTo>
                  <a:cubicBezTo>
                    <a:pt x="193" y="26"/>
                    <a:pt x="193" y="26"/>
                    <a:pt x="193" y="26"/>
                  </a:cubicBezTo>
                  <a:cubicBezTo>
                    <a:pt x="194" y="26"/>
                    <a:pt x="194" y="26"/>
                    <a:pt x="194" y="26"/>
                  </a:cubicBezTo>
                  <a:cubicBezTo>
                    <a:pt x="195" y="26"/>
                    <a:pt x="196" y="26"/>
                    <a:pt x="196" y="25"/>
                  </a:cubicBezTo>
                  <a:cubicBezTo>
                    <a:pt x="197" y="25"/>
                    <a:pt x="197" y="25"/>
                    <a:pt x="197" y="24"/>
                  </a:cubicBezTo>
                  <a:cubicBezTo>
                    <a:pt x="197" y="24"/>
                    <a:pt x="197" y="23"/>
                    <a:pt x="197" y="23"/>
                  </a:cubicBezTo>
                  <a:cubicBezTo>
                    <a:pt x="197" y="23"/>
                    <a:pt x="198" y="23"/>
                    <a:pt x="199" y="23"/>
                  </a:cubicBezTo>
                  <a:cubicBezTo>
                    <a:pt x="200" y="23"/>
                    <a:pt x="201" y="23"/>
                    <a:pt x="202" y="23"/>
                  </a:cubicBezTo>
                  <a:cubicBezTo>
                    <a:pt x="202" y="23"/>
                    <a:pt x="202" y="23"/>
                    <a:pt x="203" y="23"/>
                  </a:cubicBezTo>
                  <a:cubicBezTo>
                    <a:pt x="204" y="23"/>
                    <a:pt x="204" y="22"/>
                    <a:pt x="204" y="22"/>
                  </a:cubicBezTo>
                  <a:cubicBezTo>
                    <a:pt x="204" y="21"/>
                    <a:pt x="204" y="21"/>
                    <a:pt x="205" y="21"/>
                  </a:cubicBezTo>
                  <a:cubicBezTo>
                    <a:pt x="206" y="21"/>
                    <a:pt x="208" y="20"/>
                    <a:pt x="211" y="18"/>
                  </a:cubicBezTo>
                  <a:cubicBezTo>
                    <a:pt x="212" y="17"/>
                    <a:pt x="213" y="17"/>
                    <a:pt x="214" y="16"/>
                  </a:cubicBezTo>
                  <a:cubicBezTo>
                    <a:pt x="217" y="14"/>
                    <a:pt x="219" y="14"/>
                    <a:pt x="221" y="13"/>
                  </a:cubicBezTo>
                  <a:cubicBezTo>
                    <a:pt x="223" y="13"/>
                    <a:pt x="224" y="13"/>
                    <a:pt x="224" y="12"/>
                  </a:cubicBezTo>
                  <a:cubicBezTo>
                    <a:pt x="224" y="12"/>
                    <a:pt x="224" y="12"/>
                    <a:pt x="224" y="12"/>
                  </a:cubicBezTo>
                  <a:cubicBezTo>
                    <a:pt x="224" y="12"/>
                    <a:pt x="223" y="11"/>
                    <a:pt x="222" y="11"/>
                  </a:cubicBezTo>
                  <a:cubicBezTo>
                    <a:pt x="221" y="11"/>
                    <a:pt x="220" y="12"/>
                    <a:pt x="219" y="12"/>
                  </a:cubicBezTo>
                  <a:cubicBezTo>
                    <a:pt x="218" y="12"/>
                    <a:pt x="217" y="12"/>
                    <a:pt x="216" y="12"/>
                  </a:cubicBezTo>
                  <a:cubicBezTo>
                    <a:pt x="216" y="12"/>
                    <a:pt x="216" y="12"/>
                    <a:pt x="215" y="12"/>
                  </a:cubicBezTo>
                  <a:cubicBezTo>
                    <a:pt x="215" y="12"/>
                    <a:pt x="215" y="11"/>
                    <a:pt x="215" y="11"/>
                  </a:cubicBezTo>
                  <a:cubicBezTo>
                    <a:pt x="215" y="11"/>
                    <a:pt x="220" y="10"/>
                    <a:pt x="221" y="10"/>
                  </a:cubicBezTo>
                  <a:cubicBezTo>
                    <a:pt x="222" y="10"/>
                    <a:pt x="222" y="10"/>
                    <a:pt x="222" y="10"/>
                  </a:cubicBezTo>
                  <a:cubicBezTo>
                    <a:pt x="223" y="10"/>
                    <a:pt x="223" y="10"/>
                    <a:pt x="223" y="10"/>
                  </a:cubicBezTo>
                  <a:cubicBezTo>
                    <a:pt x="225" y="10"/>
                    <a:pt x="227" y="9"/>
                    <a:pt x="231" y="7"/>
                  </a:cubicBezTo>
                  <a:cubicBezTo>
                    <a:pt x="234" y="6"/>
                    <a:pt x="234" y="5"/>
                    <a:pt x="234" y="5"/>
                  </a:cubicBezTo>
                  <a:cubicBezTo>
                    <a:pt x="234" y="5"/>
                    <a:pt x="234" y="5"/>
                    <a:pt x="233" y="5"/>
                  </a:cubicBezTo>
                  <a:cubicBezTo>
                    <a:pt x="233" y="5"/>
                    <a:pt x="232" y="5"/>
                    <a:pt x="232" y="5"/>
                  </a:cubicBezTo>
                  <a:cubicBezTo>
                    <a:pt x="232" y="5"/>
                    <a:pt x="231" y="5"/>
                    <a:pt x="231" y="5"/>
                  </a:cubicBezTo>
                  <a:cubicBezTo>
                    <a:pt x="229" y="5"/>
                    <a:pt x="228" y="4"/>
                    <a:pt x="228" y="4"/>
                  </a:cubicBezTo>
                  <a:cubicBezTo>
                    <a:pt x="227" y="3"/>
                    <a:pt x="227" y="3"/>
                    <a:pt x="227" y="3"/>
                  </a:cubicBezTo>
                  <a:cubicBezTo>
                    <a:pt x="227" y="3"/>
                    <a:pt x="227" y="2"/>
                    <a:pt x="227" y="2"/>
                  </a:cubicBezTo>
                  <a:cubicBezTo>
                    <a:pt x="227" y="2"/>
                    <a:pt x="227" y="2"/>
                    <a:pt x="226" y="2"/>
                  </a:cubicBezTo>
                  <a:cubicBezTo>
                    <a:pt x="226" y="2"/>
                    <a:pt x="226" y="2"/>
                    <a:pt x="225" y="2"/>
                  </a:cubicBezTo>
                  <a:cubicBezTo>
                    <a:pt x="225" y="2"/>
                    <a:pt x="225" y="2"/>
                    <a:pt x="225" y="2"/>
                  </a:cubicBezTo>
                  <a:cubicBezTo>
                    <a:pt x="224" y="2"/>
                    <a:pt x="224" y="2"/>
                    <a:pt x="224" y="2"/>
                  </a:cubicBezTo>
                  <a:cubicBezTo>
                    <a:pt x="224" y="2"/>
                    <a:pt x="224" y="2"/>
                    <a:pt x="223" y="2"/>
                  </a:cubicBezTo>
                  <a:cubicBezTo>
                    <a:pt x="222" y="2"/>
                    <a:pt x="220" y="2"/>
                    <a:pt x="218" y="3"/>
                  </a:cubicBezTo>
                  <a:cubicBezTo>
                    <a:pt x="217" y="3"/>
                    <a:pt x="216" y="3"/>
                    <a:pt x="216" y="3"/>
                  </a:cubicBezTo>
                  <a:cubicBezTo>
                    <a:pt x="216" y="3"/>
                    <a:pt x="216" y="3"/>
                    <a:pt x="216" y="3"/>
                  </a:cubicBezTo>
                  <a:cubicBezTo>
                    <a:pt x="216" y="3"/>
                    <a:pt x="217" y="1"/>
                    <a:pt x="218" y="1"/>
                  </a:cubicBezTo>
                  <a:cubicBezTo>
                    <a:pt x="218" y="1"/>
                    <a:pt x="217" y="1"/>
                    <a:pt x="216" y="1"/>
                  </a:cubicBezTo>
                  <a:cubicBezTo>
                    <a:pt x="213" y="1"/>
                    <a:pt x="209" y="1"/>
                    <a:pt x="208" y="0"/>
                  </a:cubicBezTo>
                  <a:cubicBezTo>
                    <a:pt x="208" y="0"/>
                    <a:pt x="208" y="0"/>
                    <a:pt x="208" y="0"/>
                  </a:cubicBezTo>
                  <a:cubicBezTo>
                    <a:pt x="207" y="0"/>
                    <a:pt x="206" y="0"/>
                    <a:pt x="206" y="0"/>
                  </a:cubicBezTo>
                  <a:cubicBezTo>
                    <a:pt x="205" y="0"/>
                    <a:pt x="205" y="1"/>
                    <a:pt x="204" y="1"/>
                  </a:cubicBezTo>
                  <a:cubicBezTo>
                    <a:pt x="204" y="1"/>
                    <a:pt x="203" y="1"/>
                    <a:pt x="203" y="0"/>
                  </a:cubicBezTo>
                  <a:cubicBezTo>
                    <a:pt x="203" y="0"/>
                    <a:pt x="202" y="0"/>
                    <a:pt x="201" y="0"/>
                  </a:cubicBezTo>
                  <a:cubicBezTo>
                    <a:pt x="200" y="0"/>
                    <a:pt x="199" y="0"/>
                    <a:pt x="198" y="1"/>
                  </a:cubicBezTo>
                  <a:cubicBezTo>
                    <a:pt x="198" y="1"/>
                    <a:pt x="198" y="1"/>
                    <a:pt x="198" y="1"/>
                  </a:cubicBezTo>
                  <a:cubicBezTo>
                    <a:pt x="199" y="1"/>
                    <a:pt x="199" y="2"/>
                    <a:pt x="198" y="2"/>
                  </a:cubicBezTo>
                  <a:cubicBezTo>
                    <a:pt x="198" y="2"/>
                    <a:pt x="198" y="2"/>
                    <a:pt x="198" y="2"/>
                  </a:cubicBezTo>
                  <a:cubicBezTo>
                    <a:pt x="197" y="2"/>
                    <a:pt x="197" y="2"/>
                    <a:pt x="196" y="1"/>
                  </a:cubicBezTo>
                  <a:cubicBezTo>
                    <a:pt x="195" y="1"/>
                    <a:pt x="195" y="1"/>
                    <a:pt x="194" y="1"/>
                  </a:cubicBezTo>
                  <a:cubicBezTo>
                    <a:pt x="194" y="1"/>
                    <a:pt x="193" y="1"/>
                    <a:pt x="192" y="1"/>
                  </a:cubicBezTo>
                  <a:cubicBezTo>
                    <a:pt x="191" y="1"/>
                    <a:pt x="191" y="1"/>
                    <a:pt x="190" y="1"/>
                  </a:cubicBezTo>
                  <a:cubicBezTo>
                    <a:pt x="189" y="1"/>
                    <a:pt x="189" y="1"/>
                    <a:pt x="189" y="1"/>
                  </a:cubicBezTo>
                  <a:cubicBezTo>
                    <a:pt x="189" y="1"/>
                    <a:pt x="188" y="1"/>
                    <a:pt x="188" y="1"/>
                  </a:cubicBezTo>
                  <a:cubicBezTo>
                    <a:pt x="187" y="1"/>
                    <a:pt x="187" y="1"/>
                    <a:pt x="187" y="1"/>
                  </a:cubicBezTo>
                  <a:cubicBezTo>
                    <a:pt x="187" y="2"/>
                    <a:pt x="186" y="2"/>
                    <a:pt x="186" y="2"/>
                  </a:cubicBezTo>
                  <a:cubicBezTo>
                    <a:pt x="185" y="2"/>
                    <a:pt x="185" y="2"/>
                    <a:pt x="184" y="2"/>
                  </a:cubicBezTo>
                  <a:cubicBezTo>
                    <a:pt x="183" y="1"/>
                    <a:pt x="181" y="1"/>
                    <a:pt x="181" y="1"/>
                  </a:cubicBezTo>
                  <a:cubicBezTo>
                    <a:pt x="180" y="1"/>
                    <a:pt x="179" y="1"/>
                    <a:pt x="179" y="1"/>
                  </a:cubicBezTo>
                  <a:cubicBezTo>
                    <a:pt x="179" y="1"/>
                    <a:pt x="179" y="2"/>
                    <a:pt x="179" y="2"/>
                  </a:cubicBezTo>
                  <a:cubicBezTo>
                    <a:pt x="179" y="2"/>
                    <a:pt x="178" y="3"/>
                    <a:pt x="177" y="2"/>
                  </a:cubicBezTo>
                  <a:cubicBezTo>
                    <a:pt x="177" y="2"/>
                    <a:pt x="176" y="2"/>
                    <a:pt x="176" y="3"/>
                  </a:cubicBezTo>
                  <a:cubicBezTo>
                    <a:pt x="176" y="3"/>
                    <a:pt x="176" y="3"/>
                    <a:pt x="176" y="3"/>
                  </a:cubicBezTo>
                  <a:cubicBezTo>
                    <a:pt x="176" y="4"/>
                    <a:pt x="176" y="4"/>
                    <a:pt x="176" y="4"/>
                  </a:cubicBezTo>
                  <a:cubicBezTo>
                    <a:pt x="176" y="4"/>
                    <a:pt x="175" y="4"/>
                    <a:pt x="175" y="4"/>
                  </a:cubicBezTo>
                  <a:cubicBezTo>
                    <a:pt x="174" y="4"/>
                    <a:pt x="174" y="4"/>
                    <a:pt x="174" y="4"/>
                  </a:cubicBezTo>
                  <a:cubicBezTo>
                    <a:pt x="173" y="4"/>
                    <a:pt x="173" y="4"/>
                    <a:pt x="172" y="4"/>
                  </a:cubicBezTo>
                  <a:cubicBezTo>
                    <a:pt x="171" y="4"/>
                    <a:pt x="171" y="4"/>
                    <a:pt x="171" y="5"/>
                  </a:cubicBezTo>
                  <a:cubicBezTo>
                    <a:pt x="171" y="6"/>
                    <a:pt x="170" y="6"/>
                    <a:pt x="169" y="6"/>
                  </a:cubicBezTo>
                  <a:cubicBezTo>
                    <a:pt x="168" y="6"/>
                    <a:pt x="168" y="6"/>
                    <a:pt x="167" y="6"/>
                  </a:cubicBezTo>
                  <a:cubicBezTo>
                    <a:pt x="166" y="5"/>
                    <a:pt x="164" y="4"/>
                    <a:pt x="163" y="4"/>
                  </a:cubicBezTo>
                  <a:cubicBezTo>
                    <a:pt x="162" y="4"/>
                    <a:pt x="162" y="5"/>
                    <a:pt x="162" y="5"/>
                  </a:cubicBezTo>
                  <a:cubicBezTo>
                    <a:pt x="162" y="5"/>
                    <a:pt x="162" y="5"/>
                    <a:pt x="162" y="5"/>
                  </a:cubicBezTo>
                  <a:cubicBezTo>
                    <a:pt x="162" y="5"/>
                    <a:pt x="163" y="5"/>
                    <a:pt x="163" y="5"/>
                  </a:cubicBezTo>
                  <a:cubicBezTo>
                    <a:pt x="163" y="6"/>
                    <a:pt x="162" y="6"/>
                    <a:pt x="161" y="6"/>
                  </a:cubicBezTo>
                  <a:cubicBezTo>
                    <a:pt x="160" y="6"/>
                    <a:pt x="159" y="6"/>
                    <a:pt x="159" y="6"/>
                  </a:cubicBezTo>
                  <a:cubicBezTo>
                    <a:pt x="159" y="6"/>
                    <a:pt x="159" y="6"/>
                    <a:pt x="160" y="6"/>
                  </a:cubicBezTo>
                  <a:cubicBezTo>
                    <a:pt x="160" y="7"/>
                    <a:pt x="160" y="7"/>
                    <a:pt x="160" y="7"/>
                  </a:cubicBezTo>
                  <a:cubicBezTo>
                    <a:pt x="160" y="8"/>
                    <a:pt x="158" y="9"/>
                    <a:pt x="158" y="8"/>
                  </a:cubicBezTo>
                  <a:cubicBezTo>
                    <a:pt x="157" y="8"/>
                    <a:pt x="157" y="8"/>
                    <a:pt x="157" y="8"/>
                  </a:cubicBezTo>
                  <a:cubicBezTo>
                    <a:pt x="157" y="8"/>
                    <a:pt x="156" y="7"/>
                    <a:pt x="155" y="7"/>
                  </a:cubicBezTo>
                  <a:cubicBezTo>
                    <a:pt x="154" y="7"/>
                    <a:pt x="153" y="7"/>
                    <a:pt x="153" y="8"/>
                  </a:cubicBezTo>
                  <a:cubicBezTo>
                    <a:pt x="153" y="8"/>
                    <a:pt x="152" y="8"/>
                    <a:pt x="152" y="9"/>
                  </a:cubicBezTo>
                  <a:cubicBezTo>
                    <a:pt x="152" y="9"/>
                    <a:pt x="151" y="10"/>
                    <a:pt x="151" y="10"/>
                  </a:cubicBezTo>
                  <a:cubicBezTo>
                    <a:pt x="151" y="10"/>
                    <a:pt x="151" y="9"/>
                    <a:pt x="151" y="9"/>
                  </a:cubicBezTo>
                  <a:cubicBezTo>
                    <a:pt x="150" y="9"/>
                    <a:pt x="150" y="9"/>
                    <a:pt x="149" y="9"/>
                  </a:cubicBezTo>
                  <a:cubicBezTo>
                    <a:pt x="148" y="9"/>
                    <a:pt x="146" y="9"/>
                    <a:pt x="145" y="10"/>
                  </a:cubicBezTo>
                  <a:cubicBezTo>
                    <a:pt x="144" y="10"/>
                    <a:pt x="144" y="10"/>
                    <a:pt x="144" y="10"/>
                  </a:cubicBezTo>
                  <a:cubicBezTo>
                    <a:pt x="144" y="11"/>
                    <a:pt x="144" y="11"/>
                    <a:pt x="145" y="11"/>
                  </a:cubicBezTo>
                  <a:cubicBezTo>
                    <a:pt x="145" y="11"/>
                    <a:pt x="146" y="11"/>
                    <a:pt x="147" y="10"/>
                  </a:cubicBezTo>
                  <a:cubicBezTo>
                    <a:pt x="147" y="10"/>
                    <a:pt x="148" y="10"/>
                    <a:pt x="148" y="10"/>
                  </a:cubicBezTo>
                  <a:cubicBezTo>
                    <a:pt x="149" y="10"/>
                    <a:pt x="149" y="10"/>
                    <a:pt x="149" y="10"/>
                  </a:cubicBezTo>
                  <a:cubicBezTo>
                    <a:pt x="149" y="10"/>
                    <a:pt x="149" y="10"/>
                    <a:pt x="148" y="11"/>
                  </a:cubicBezTo>
                  <a:cubicBezTo>
                    <a:pt x="148" y="11"/>
                    <a:pt x="148" y="11"/>
                    <a:pt x="148" y="11"/>
                  </a:cubicBezTo>
                  <a:cubicBezTo>
                    <a:pt x="148" y="12"/>
                    <a:pt x="148" y="12"/>
                    <a:pt x="149" y="12"/>
                  </a:cubicBezTo>
                  <a:cubicBezTo>
                    <a:pt x="149" y="12"/>
                    <a:pt x="149" y="12"/>
                    <a:pt x="150" y="12"/>
                  </a:cubicBezTo>
                  <a:cubicBezTo>
                    <a:pt x="150" y="12"/>
                    <a:pt x="150" y="12"/>
                    <a:pt x="150" y="12"/>
                  </a:cubicBezTo>
                  <a:cubicBezTo>
                    <a:pt x="150" y="12"/>
                    <a:pt x="150" y="12"/>
                    <a:pt x="150" y="12"/>
                  </a:cubicBezTo>
                  <a:cubicBezTo>
                    <a:pt x="151" y="12"/>
                    <a:pt x="150" y="12"/>
                    <a:pt x="150" y="12"/>
                  </a:cubicBezTo>
                  <a:cubicBezTo>
                    <a:pt x="150" y="13"/>
                    <a:pt x="149" y="13"/>
                    <a:pt x="149" y="14"/>
                  </a:cubicBezTo>
                  <a:cubicBezTo>
                    <a:pt x="149" y="14"/>
                    <a:pt x="149" y="14"/>
                    <a:pt x="150" y="15"/>
                  </a:cubicBezTo>
                  <a:cubicBezTo>
                    <a:pt x="151" y="15"/>
                    <a:pt x="151" y="15"/>
                    <a:pt x="151" y="16"/>
                  </a:cubicBezTo>
                  <a:cubicBezTo>
                    <a:pt x="152" y="16"/>
                    <a:pt x="153" y="17"/>
                    <a:pt x="155" y="17"/>
                  </a:cubicBezTo>
                  <a:cubicBezTo>
                    <a:pt x="157" y="17"/>
                    <a:pt x="158" y="16"/>
                    <a:pt x="159" y="16"/>
                  </a:cubicBezTo>
                  <a:cubicBezTo>
                    <a:pt x="159" y="15"/>
                    <a:pt x="160" y="15"/>
                    <a:pt x="160" y="15"/>
                  </a:cubicBezTo>
                  <a:cubicBezTo>
                    <a:pt x="160" y="16"/>
                    <a:pt x="160" y="16"/>
                    <a:pt x="160" y="17"/>
                  </a:cubicBezTo>
                  <a:cubicBezTo>
                    <a:pt x="160" y="17"/>
                    <a:pt x="160" y="17"/>
                    <a:pt x="160" y="17"/>
                  </a:cubicBezTo>
                  <a:cubicBezTo>
                    <a:pt x="160" y="17"/>
                    <a:pt x="160" y="17"/>
                    <a:pt x="160" y="17"/>
                  </a:cubicBezTo>
                  <a:cubicBezTo>
                    <a:pt x="160" y="18"/>
                    <a:pt x="163" y="18"/>
                    <a:pt x="165" y="18"/>
                  </a:cubicBezTo>
                  <a:cubicBezTo>
                    <a:pt x="167" y="18"/>
                    <a:pt x="168" y="18"/>
                    <a:pt x="168" y="18"/>
                  </a:cubicBezTo>
                  <a:cubicBezTo>
                    <a:pt x="168" y="17"/>
                    <a:pt x="168" y="17"/>
                    <a:pt x="169" y="17"/>
                  </a:cubicBezTo>
                  <a:cubicBezTo>
                    <a:pt x="169" y="17"/>
                    <a:pt x="170" y="17"/>
                    <a:pt x="170" y="17"/>
                  </a:cubicBezTo>
                  <a:cubicBezTo>
                    <a:pt x="171" y="17"/>
                    <a:pt x="171" y="17"/>
                    <a:pt x="171" y="17"/>
                  </a:cubicBezTo>
                  <a:cubicBezTo>
                    <a:pt x="171" y="17"/>
                    <a:pt x="171" y="17"/>
                    <a:pt x="172" y="17"/>
                  </a:cubicBezTo>
                  <a:cubicBezTo>
                    <a:pt x="174" y="17"/>
                    <a:pt x="180" y="16"/>
                    <a:pt x="180" y="15"/>
                  </a:cubicBezTo>
                  <a:cubicBezTo>
                    <a:pt x="180" y="14"/>
                    <a:pt x="181" y="14"/>
                    <a:pt x="181" y="14"/>
                  </a:cubicBezTo>
                  <a:cubicBezTo>
                    <a:pt x="181" y="14"/>
                    <a:pt x="181" y="14"/>
                    <a:pt x="181" y="15"/>
                  </a:cubicBezTo>
                  <a:cubicBezTo>
                    <a:pt x="182" y="15"/>
                    <a:pt x="182" y="16"/>
                    <a:pt x="180" y="17"/>
                  </a:cubicBezTo>
                  <a:cubicBezTo>
                    <a:pt x="179" y="18"/>
                    <a:pt x="176" y="19"/>
                    <a:pt x="174" y="19"/>
                  </a:cubicBezTo>
                  <a:cubicBezTo>
                    <a:pt x="173" y="19"/>
                    <a:pt x="172" y="19"/>
                    <a:pt x="171" y="19"/>
                  </a:cubicBezTo>
                  <a:cubicBezTo>
                    <a:pt x="170" y="19"/>
                    <a:pt x="170" y="20"/>
                    <a:pt x="170" y="20"/>
                  </a:cubicBezTo>
                  <a:cubicBezTo>
                    <a:pt x="170" y="20"/>
                    <a:pt x="171" y="21"/>
                    <a:pt x="172" y="22"/>
                  </a:cubicBezTo>
                  <a:cubicBezTo>
                    <a:pt x="173" y="22"/>
                    <a:pt x="174" y="22"/>
                    <a:pt x="174" y="23"/>
                  </a:cubicBezTo>
                  <a:cubicBezTo>
                    <a:pt x="175" y="23"/>
                    <a:pt x="175" y="24"/>
                    <a:pt x="175" y="24"/>
                  </a:cubicBezTo>
                  <a:cubicBezTo>
                    <a:pt x="175" y="24"/>
                    <a:pt x="175" y="24"/>
                    <a:pt x="174" y="24"/>
                  </a:cubicBezTo>
                  <a:cubicBezTo>
                    <a:pt x="173" y="24"/>
                    <a:pt x="171" y="23"/>
                    <a:pt x="169" y="22"/>
                  </a:cubicBezTo>
                  <a:cubicBezTo>
                    <a:pt x="168" y="20"/>
                    <a:pt x="165" y="20"/>
                    <a:pt x="162" y="20"/>
                  </a:cubicBezTo>
                  <a:cubicBezTo>
                    <a:pt x="161" y="20"/>
                    <a:pt x="161" y="20"/>
                    <a:pt x="160" y="20"/>
                  </a:cubicBezTo>
                  <a:cubicBezTo>
                    <a:pt x="159" y="20"/>
                    <a:pt x="159" y="21"/>
                    <a:pt x="159" y="22"/>
                  </a:cubicBezTo>
                  <a:cubicBezTo>
                    <a:pt x="159" y="23"/>
                    <a:pt x="160" y="24"/>
                    <a:pt x="160" y="24"/>
                  </a:cubicBezTo>
                  <a:cubicBezTo>
                    <a:pt x="162" y="24"/>
                    <a:pt x="164" y="24"/>
                    <a:pt x="166" y="28"/>
                  </a:cubicBezTo>
                  <a:cubicBezTo>
                    <a:pt x="167" y="29"/>
                    <a:pt x="169" y="30"/>
                    <a:pt x="170" y="30"/>
                  </a:cubicBezTo>
                  <a:cubicBezTo>
                    <a:pt x="171" y="30"/>
                    <a:pt x="172" y="30"/>
                    <a:pt x="172" y="31"/>
                  </a:cubicBezTo>
                  <a:cubicBezTo>
                    <a:pt x="172" y="31"/>
                    <a:pt x="172" y="32"/>
                    <a:pt x="171" y="32"/>
                  </a:cubicBezTo>
                  <a:cubicBezTo>
                    <a:pt x="170" y="32"/>
                    <a:pt x="169" y="31"/>
                    <a:pt x="167" y="31"/>
                  </a:cubicBezTo>
                  <a:cubicBezTo>
                    <a:pt x="166" y="30"/>
                    <a:pt x="165" y="30"/>
                    <a:pt x="164" y="30"/>
                  </a:cubicBezTo>
                  <a:cubicBezTo>
                    <a:pt x="163" y="30"/>
                    <a:pt x="163" y="30"/>
                    <a:pt x="163" y="30"/>
                  </a:cubicBezTo>
                  <a:cubicBezTo>
                    <a:pt x="160" y="30"/>
                    <a:pt x="156" y="31"/>
                    <a:pt x="156" y="33"/>
                  </a:cubicBezTo>
                  <a:cubicBezTo>
                    <a:pt x="156" y="33"/>
                    <a:pt x="156" y="33"/>
                    <a:pt x="157" y="34"/>
                  </a:cubicBezTo>
                  <a:cubicBezTo>
                    <a:pt x="157" y="34"/>
                    <a:pt x="158" y="34"/>
                    <a:pt x="158" y="34"/>
                  </a:cubicBezTo>
                  <a:cubicBezTo>
                    <a:pt x="160" y="34"/>
                    <a:pt x="162" y="34"/>
                    <a:pt x="163" y="33"/>
                  </a:cubicBezTo>
                  <a:cubicBezTo>
                    <a:pt x="164" y="32"/>
                    <a:pt x="164" y="32"/>
                    <a:pt x="164" y="32"/>
                  </a:cubicBezTo>
                  <a:cubicBezTo>
                    <a:pt x="165" y="32"/>
                    <a:pt x="165" y="32"/>
                    <a:pt x="165" y="32"/>
                  </a:cubicBezTo>
                  <a:cubicBezTo>
                    <a:pt x="165" y="33"/>
                    <a:pt x="164" y="34"/>
                    <a:pt x="163" y="35"/>
                  </a:cubicBezTo>
                  <a:cubicBezTo>
                    <a:pt x="162" y="35"/>
                    <a:pt x="162" y="35"/>
                    <a:pt x="162" y="35"/>
                  </a:cubicBezTo>
                  <a:cubicBezTo>
                    <a:pt x="162" y="36"/>
                    <a:pt x="163" y="36"/>
                    <a:pt x="164" y="37"/>
                  </a:cubicBezTo>
                  <a:cubicBezTo>
                    <a:pt x="165" y="37"/>
                    <a:pt x="166" y="38"/>
                    <a:pt x="166" y="39"/>
                  </a:cubicBezTo>
                  <a:cubicBezTo>
                    <a:pt x="166" y="39"/>
                    <a:pt x="165" y="40"/>
                    <a:pt x="164" y="40"/>
                  </a:cubicBezTo>
                  <a:cubicBezTo>
                    <a:pt x="163" y="40"/>
                    <a:pt x="162" y="39"/>
                    <a:pt x="162" y="38"/>
                  </a:cubicBezTo>
                  <a:cubicBezTo>
                    <a:pt x="161" y="37"/>
                    <a:pt x="160" y="36"/>
                    <a:pt x="158" y="36"/>
                  </a:cubicBezTo>
                  <a:cubicBezTo>
                    <a:pt x="157" y="36"/>
                    <a:pt x="157" y="36"/>
                    <a:pt x="157" y="36"/>
                  </a:cubicBezTo>
                  <a:cubicBezTo>
                    <a:pt x="156" y="36"/>
                    <a:pt x="155" y="36"/>
                    <a:pt x="155" y="37"/>
                  </a:cubicBezTo>
                  <a:cubicBezTo>
                    <a:pt x="155" y="38"/>
                    <a:pt x="155" y="38"/>
                    <a:pt x="157" y="38"/>
                  </a:cubicBezTo>
                  <a:cubicBezTo>
                    <a:pt x="158" y="39"/>
                    <a:pt x="158" y="39"/>
                    <a:pt x="158" y="40"/>
                  </a:cubicBezTo>
                  <a:cubicBezTo>
                    <a:pt x="158" y="40"/>
                    <a:pt x="158" y="41"/>
                    <a:pt x="156" y="41"/>
                  </a:cubicBezTo>
                  <a:cubicBezTo>
                    <a:pt x="154" y="41"/>
                    <a:pt x="151" y="42"/>
                    <a:pt x="150" y="43"/>
                  </a:cubicBezTo>
                  <a:cubicBezTo>
                    <a:pt x="150" y="43"/>
                    <a:pt x="150" y="43"/>
                    <a:pt x="151" y="43"/>
                  </a:cubicBezTo>
                  <a:cubicBezTo>
                    <a:pt x="151" y="44"/>
                    <a:pt x="153" y="44"/>
                    <a:pt x="154" y="44"/>
                  </a:cubicBezTo>
                  <a:cubicBezTo>
                    <a:pt x="155" y="44"/>
                    <a:pt x="155" y="44"/>
                    <a:pt x="156" y="44"/>
                  </a:cubicBezTo>
                  <a:cubicBezTo>
                    <a:pt x="157" y="44"/>
                    <a:pt x="157" y="44"/>
                    <a:pt x="158" y="44"/>
                  </a:cubicBezTo>
                  <a:cubicBezTo>
                    <a:pt x="159" y="44"/>
                    <a:pt x="160" y="44"/>
                    <a:pt x="160" y="44"/>
                  </a:cubicBezTo>
                  <a:cubicBezTo>
                    <a:pt x="161" y="45"/>
                    <a:pt x="162" y="45"/>
                    <a:pt x="163" y="45"/>
                  </a:cubicBezTo>
                  <a:cubicBezTo>
                    <a:pt x="164" y="45"/>
                    <a:pt x="165" y="45"/>
                    <a:pt x="165" y="45"/>
                  </a:cubicBezTo>
                  <a:cubicBezTo>
                    <a:pt x="165" y="44"/>
                    <a:pt x="167" y="44"/>
                    <a:pt x="168" y="44"/>
                  </a:cubicBezTo>
                  <a:close/>
                  <a:moveTo>
                    <a:pt x="59" y="46"/>
                  </a:moveTo>
                  <a:cubicBezTo>
                    <a:pt x="59" y="46"/>
                    <a:pt x="60" y="46"/>
                    <a:pt x="60" y="47"/>
                  </a:cubicBezTo>
                  <a:cubicBezTo>
                    <a:pt x="60" y="47"/>
                    <a:pt x="60" y="48"/>
                    <a:pt x="61" y="48"/>
                  </a:cubicBezTo>
                  <a:cubicBezTo>
                    <a:pt x="62" y="48"/>
                    <a:pt x="62" y="48"/>
                    <a:pt x="62" y="47"/>
                  </a:cubicBezTo>
                  <a:cubicBezTo>
                    <a:pt x="62" y="47"/>
                    <a:pt x="63" y="46"/>
                    <a:pt x="63" y="46"/>
                  </a:cubicBezTo>
                  <a:cubicBezTo>
                    <a:pt x="63" y="46"/>
                    <a:pt x="63" y="46"/>
                    <a:pt x="64" y="46"/>
                  </a:cubicBezTo>
                  <a:cubicBezTo>
                    <a:pt x="64" y="46"/>
                    <a:pt x="64" y="47"/>
                    <a:pt x="64" y="47"/>
                  </a:cubicBezTo>
                  <a:cubicBezTo>
                    <a:pt x="65" y="47"/>
                    <a:pt x="65" y="46"/>
                    <a:pt x="65" y="45"/>
                  </a:cubicBezTo>
                  <a:cubicBezTo>
                    <a:pt x="65" y="45"/>
                    <a:pt x="65" y="45"/>
                    <a:pt x="65" y="44"/>
                  </a:cubicBezTo>
                  <a:cubicBezTo>
                    <a:pt x="66" y="44"/>
                    <a:pt x="66" y="42"/>
                    <a:pt x="67" y="42"/>
                  </a:cubicBezTo>
                  <a:cubicBezTo>
                    <a:pt x="67" y="42"/>
                    <a:pt x="68" y="42"/>
                    <a:pt x="68" y="42"/>
                  </a:cubicBezTo>
                  <a:cubicBezTo>
                    <a:pt x="68" y="43"/>
                    <a:pt x="68" y="43"/>
                    <a:pt x="68" y="43"/>
                  </a:cubicBezTo>
                  <a:cubicBezTo>
                    <a:pt x="68" y="44"/>
                    <a:pt x="68" y="44"/>
                    <a:pt x="68" y="45"/>
                  </a:cubicBezTo>
                  <a:cubicBezTo>
                    <a:pt x="68" y="45"/>
                    <a:pt x="69" y="46"/>
                    <a:pt x="69" y="46"/>
                  </a:cubicBezTo>
                  <a:cubicBezTo>
                    <a:pt x="70" y="46"/>
                    <a:pt x="71" y="45"/>
                    <a:pt x="71" y="44"/>
                  </a:cubicBezTo>
                  <a:cubicBezTo>
                    <a:pt x="71" y="44"/>
                    <a:pt x="71" y="44"/>
                    <a:pt x="72" y="44"/>
                  </a:cubicBezTo>
                  <a:cubicBezTo>
                    <a:pt x="72" y="44"/>
                    <a:pt x="73" y="44"/>
                    <a:pt x="73" y="43"/>
                  </a:cubicBezTo>
                  <a:cubicBezTo>
                    <a:pt x="73" y="43"/>
                    <a:pt x="73" y="43"/>
                    <a:pt x="73" y="43"/>
                  </a:cubicBezTo>
                  <a:cubicBezTo>
                    <a:pt x="73" y="43"/>
                    <a:pt x="73" y="42"/>
                    <a:pt x="73" y="42"/>
                  </a:cubicBezTo>
                  <a:cubicBezTo>
                    <a:pt x="73" y="42"/>
                    <a:pt x="73" y="42"/>
                    <a:pt x="73" y="41"/>
                  </a:cubicBezTo>
                  <a:cubicBezTo>
                    <a:pt x="73" y="41"/>
                    <a:pt x="73" y="41"/>
                    <a:pt x="73" y="40"/>
                  </a:cubicBezTo>
                  <a:cubicBezTo>
                    <a:pt x="73" y="40"/>
                    <a:pt x="73" y="40"/>
                    <a:pt x="74" y="40"/>
                  </a:cubicBezTo>
                  <a:cubicBezTo>
                    <a:pt x="74" y="40"/>
                    <a:pt x="75" y="40"/>
                    <a:pt x="75" y="39"/>
                  </a:cubicBezTo>
                  <a:cubicBezTo>
                    <a:pt x="75" y="39"/>
                    <a:pt x="75" y="39"/>
                    <a:pt x="75" y="39"/>
                  </a:cubicBezTo>
                  <a:cubicBezTo>
                    <a:pt x="75" y="39"/>
                    <a:pt x="75" y="39"/>
                    <a:pt x="75" y="39"/>
                  </a:cubicBezTo>
                  <a:cubicBezTo>
                    <a:pt x="74" y="39"/>
                    <a:pt x="73" y="39"/>
                    <a:pt x="72" y="38"/>
                  </a:cubicBezTo>
                  <a:cubicBezTo>
                    <a:pt x="72" y="38"/>
                    <a:pt x="72" y="38"/>
                    <a:pt x="72" y="38"/>
                  </a:cubicBezTo>
                  <a:cubicBezTo>
                    <a:pt x="71" y="38"/>
                    <a:pt x="71" y="39"/>
                    <a:pt x="71" y="39"/>
                  </a:cubicBezTo>
                  <a:cubicBezTo>
                    <a:pt x="71" y="39"/>
                    <a:pt x="71" y="40"/>
                    <a:pt x="70" y="40"/>
                  </a:cubicBezTo>
                  <a:cubicBezTo>
                    <a:pt x="69" y="40"/>
                    <a:pt x="68" y="39"/>
                    <a:pt x="67" y="39"/>
                  </a:cubicBezTo>
                  <a:cubicBezTo>
                    <a:pt x="66" y="39"/>
                    <a:pt x="65" y="40"/>
                    <a:pt x="64" y="40"/>
                  </a:cubicBezTo>
                  <a:cubicBezTo>
                    <a:pt x="63" y="41"/>
                    <a:pt x="62" y="41"/>
                    <a:pt x="62" y="42"/>
                  </a:cubicBezTo>
                  <a:cubicBezTo>
                    <a:pt x="61" y="42"/>
                    <a:pt x="60" y="43"/>
                    <a:pt x="60" y="43"/>
                  </a:cubicBezTo>
                  <a:cubicBezTo>
                    <a:pt x="59" y="44"/>
                    <a:pt x="59" y="44"/>
                    <a:pt x="58" y="44"/>
                  </a:cubicBezTo>
                  <a:cubicBezTo>
                    <a:pt x="58" y="44"/>
                    <a:pt x="58" y="44"/>
                    <a:pt x="57" y="44"/>
                  </a:cubicBezTo>
                  <a:cubicBezTo>
                    <a:pt x="56" y="44"/>
                    <a:pt x="54" y="46"/>
                    <a:pt x="54" y="46"/>
                  </a:cubicBezTo>
                  <a:cubicBezTo>
                    <a:pt x="54" y="46"/>
                    <a:pt x="54" y="46"/>
                    <a:pt x="54" y="46"/>
                  </a:cubicBezTo>
                  <a:cubicBezTo>
                    <a:pt x="54" y="46"/>
                    <a:pt x="54" y="47"/>
                    <a:pt x="54" y="47"/>
                  </a:cubicBezTo>
                  <a:cubicBezTo>
                    <a:pt x="54" y="48"/>
                    <a:pt x="54" y="48"/>
                    <a:pt x="54" y="48"/>
                  </a:cubicBezTo>
                  <a:cubicBezTo>
                    <a:pt x="54" y="48"/>
                    <a:pt x="54" y="48"/>
                    <a:pt x="55" y="48"/>
                  </a:cubicBezTo>
                  <a:cubicBezTo>
                    <a:pt x="56" y="47"/>
                    <a:pt x="56" y="47"/>
                    <a:pt x="57" y="47"/>
                  </a:cubicBezTo>
                  <a:cubicBezTo>
                    <a:pt x="57" y="48"/>
                    <a:pt x="57" y="48"/>
                    <a:pt x="57" y="48"/>
                  </a:cubicBezTo>
                  <a:cubicBezTo>
                    <a:pt x="58" y="48"/>
                    <a:pt x="58" y="47"/>
                    <a:pt x="58" y="47"/>
                  </a:cubicBezTo>
                  <a:cubicBezTo>
                    <a:pt x="59" y="46"/>
                    <a:pt x="59" y="46"/>
                    <a:pt x="59" y="46"/>
                  </a:cubicBezTo>
                  <a:cubicBezTo>
                    <a:pt x="59" y="46"/>
                    <a:pt x="59" y="46"/>
                    <a:pt x="59" y="46"/>
                  </a:cubicBezTo>
                  <a:close/>
                  <a:moveTo>
                    <a:pt x="64" y="50"/>
                  </a:moveTo>
                  <a:cubicBezTo>
                    <a:pt x="64" y="50"/>
                    <a:pt x="65" y="50"/>
                    <a:pt x="65" y="50"/>
                  </a:cubicBezTo>
                  <a:cubicBezTo>
                    <a:pt x="66" y="50"/>
                    <a:pt x="67" y="49"/>
                    <a:pt x="68" y="48"/>
                  </a:cubicBezTo>
                  <a:cubicBezTo>
                    <a:pt x="68" y="48"/>
                    <a:pt x="69" y="47"/>
                    <a:pt x="69" y="47"/>
                  </a:cubicBezTo>
                  <a:cubicBezTo>
                    <a:pt x="69" y="47"/>
                    <a:pt x="69" y="47"/>
                    <a:pt x="69" y="47"/>
                  </a:cubicBezTo>
                  <a:cubicBezTo>
                    <a:pt x="68" y="47"/>
                    <a:pt x="64" y="49"/>
                    <a:pt x="64" y="50"/>
                  </a:cubicBezTo>
                  <a:close/>
                  <a:moveTo>
                    <a:pt x="108" y="51"/>
                  </a:moveTo>
                  <a:cubicBezTo>
                    <a:pt x="107" y="51"/>
                    <a:pt x="107" y="51"/>
                    <a:pt x="107" y="51"/>
                  </a:cubicBezTo>
                  <a:cubicBezTo>
                    <a:pt x="107" y="52"/>
                    <a:pt x="107" y="52"/>
                    <a:pt x="107" y="52"/>
                  </a:cubicBezTo>
                  <a:cubicBezTo>
                    <a:pt x="107" y="53"/>
                    <a:pt x="108" y="53"/>
                    <a:pt x="108" y="53"/>
                  </a:cubicBezTo>
                  <a:cubicBezTo>
                    <a:pt x="109" y="53"/>
                    <a:pt x="109" y="53"/>
                    <a:pt x="109" y="52"/>
                  </a:cubicBezTo>
                  <a:cubicBezTo>
                    <a:pt x="110" y="52"/>
                    <a:pt x="109" y="52"/>
                    <a:pt x="109" y="52"/>
                  </a:cubicBezTo>
                  <a:cubicBezTo>
                    <a:pt x="109" y="51"/>
                    <a:pt x="108" y="51"/>
                    <a:pt x="108" y="51"/>
                  </a:cubicBezTo>
                  <a:close/>
                  <a:moveTo>
                    <a:pt x="119" y="49"/>
                  </a:moveTo>
                  <a:cubicBezTo>
                    <a:pt x="119" y="49"/>
                    <a:pt x="120" y="49"/>
                    <a:pt x="120" y="49"/>
                  </a:cubicBezTo>
                  <a:cubicBezTo>
                    <a:pt x="120" y="49"/>
                    <a:pt x="120" y="49"/>
                    <a:pt x="120" y="50"/>
                  </a:cubicBezTo>
                  <a:cubicBezTo>
                    <a:pt x="121" y="50"/>
                    <a:pt x="120" y="50"/>
                    <a:pt x="120" y="51"/>
                  </a:cubicBezTo>
                  <a:cubicBezTo>
                    <a:pt x="119" y="52"/>
                    <a:pt x="119" y="52"/>
                    <a:pt x="119" y="53"/>
                  </a:cubicBezTo>
                  <a:cubicBezTo>
                    <a:pt x="120" y="53"/>
                    <a:pt x="120" y="53"/>
                    <a:pt x="121" y="53"/>
                  </a:cubicBezTo>
                  <a:cubicBezTo>
                    <a:pt x="122" y="53"/>
                    <a:pt x="123" y="53"/>
                    <a:pt x="123" y="53"/>
                  </a:cubicBezTo>
                  <a:cubicBezTo>
                    <a:pt x="124" y="53"/>
                    <a:pt x="125" y="53"/>
                    <a:pt x="125" y="53"/>
                  </a:cubicBezTo>
                  <a:cubicBezTo>
                    <a:pt x="126" y="53"/>
                    <a:pt x="127" y="53"/>
                    <a:pt x="127" y="52"/>
                  </a:cubicBezTo>
                  <a:cubicBezTo>
                    <a:pt x="127" y="52"/>
                    <a:pt x="127" y="51"/>
                    <a:pt x="128" y="51"/>
                  </a:cubicBezTo>
                  <a:cubicBezTo>
                    <a:pt x="128" y="51"/>
                    <a:pt x="128" y="50"/>
                    <a:pt x="128" y="50"/>
                  </a:cubicBezTo>
                  <a:cubicBezTo>
                    <a:pt x="128" y="50"/>
                    <a:pt x="128" y="50"/>
                    <a:pt x="128" y="50"/>
                  </a:cubicBezTo>
                  <a:cubicBezTo>
                    <a:pt x="127" y="50"/>
                    <a:pt x="127" y="49"/>
                    <a:pt x="127" y="48"/>
                  </a:cubicBezTo>
                  <a:cubicBezTo>
                    <a:pt x="128" y="47"/>
                    <a:pt x="127" y="46"/>
                    <a:pt x="127" y="46"/>
                  </a:cubicBezTo>
                  <a:cubicBezTo>
                    <a:pt x="126" y="44"/>
                    <a:pt x="125" y="43"/>
                    <a:pt x="124" y="43"/>
                  </a:cubicBezTo>
                  <a:cubicBezTo>
                    <a:pt x="124" y="43"/>
                    <a:pt x="124" y="43"/>
                    <a:pt x="124" y="44"/>
                  </a:cubicBezTo>
                  <a:cubicBezTo>
                    <a:pt x="124" y="44"/>
                    <a:pt x="124" y="44"/>
                    <a:pt x="123" y="44"/>
                  </a:cubicBezTo>
                  <a:cubicBezTo>
                    <a:pt x="123" y="44"/>
                    <a:pt x="121" y="44"/>
                    <a:pt x="120" y="43"/>
                  </a:cubicBezTo>
                  <a:cubicBezTo>
                    <a:pt x="119" y="43"/>
                    <a:pt x="119" y="43"/>
                    <a:pt x="119" y="43"/>
                  </a:cubicBezTo>
                  <a:cubicBezTo>
                    <a:pt x="118" y="42"/>
                    <a:pt x="118" y="42"/>
                    <a:pt x="118" y="42"/>
                  </a:cubicBezTo>
                  <a:cubicBezTo>
                    <a:pt x="118" y="42"/>
                    <a:pt x="118" y="42"/>
                    <a:pt x="118" y="42"/>
                  </a:cubicBezTo>
                  <a:cubicBezTo>
                    <a:pt x="117" y="43"/>
                    <a:pt x="118" y="44"/>
                    <a:pt x="120" y="46"/>
                  </a:cubicBezTo>
                  <a:cubicBezTo>
                    <a:pt x="120" y="46"/>
                    <a:pt x="120" y="46"/>
                    <a:pt x="120" y="47"/>
                  </a:cubicBezTo>
                  <a:cubicBezTo>
                    <a:pt x="120" y="47"/>
                    <a:pt x="120" y="47"/>
                    <a:pt x="120" y="47"/>
                  </a:cubicBezTo>
                  <a:cubicBezTo>
                    <a:pt x="119" y="47"/>
                    <a:pt x="118" y="46"/>
                    <a:pt x="116" y="45"/>
                  </a:cubicBezTo>
                  <a:cubicBezTo>
                    <a:pt x="116" y="45"/>
                    <a:pt x="115" y="44"/>
                    <a:pt x="115" y="44"/>
                  </a:cubicBezTo>
                  <a:cubicBezTo>
                    <a:pt x="115" y="44"/>
                    <a:pt x="115" y="45"/>
                    <a:pt x="115" y="45"/>
                  </a:cubicBezTo>
                  <a:cubicBezTo>
                    <a:pt x="114" y="45"/>
                    <a:pt x="115" y="46"/>
                    <a:pt x="115" y="47"/>
                  </a:cubicBezTo>
                  <a:cubicBezTo>
                    <a:pt x="116" y="47"/>
                    <a:pt x="116" y="48"/>
                    <a:pt x="116" y="48"/>
                  </a:cubicBezTo>
                  <a:cubicBezTo>
                    <a:pt x="116" y="48"/>
                    <a:pt x="115" y="48"/>
                    <a:pt x="115" y="48"/>
                  </a:cubicBezTo>
                  <a:cubicBezTo>
                    <a:pt x="115" y="48"/>
                    <a:pt x="114" y="48"/>
                    <a:pt x="113" y="47"/>
                  </a:cubicBezTo>
                  <a:cubicBezTo>
                    <a:pt x="113" y="47"/>
                    <a:pt x="113" y="46"/>
                    <a:pt x="112" y="46"/>
                  </a:cubicBezTo>
                  <a:cubicBezTo>
                    <a:pt x="111" y="44"/>
                    <a:pt x="110" y="43"/>
                    <a:pt x="109" y="43"/>
                  </a:cubicBezTo>
                  <a:cubicBezTo>
                    <a:pt x="108" y="43"/>
                    <a:pt x="108" y="43"/>
                    <a:pt x="107" y="43"/>
                  </a:cubicBezTo>
                  <a:cubicBezTo>
                    <a:pt x="107" y="44"/>
                    <a:pt x="108" y="45"/>
                    <a:pt x="108" y="46"/>
                  </a:cubicBezTo>
                  <a:cubicBezTo>
                    <a:pt x="109" y="47"/>
                    <a:pt x="110" y="48"/>
                    <a:pt x="112" y="49"/>
                  </a:cubicBezTo>
                  <a:cubicBezTo>
                    <a:pt x="112" y="49"/>
                    <a:pt x="112" y="49"/>
                    <a:pt x="113" y="49"/>
                  </a:cubicBezTo>
                  <a:cubicBezTo>
                    <a:pt x="113" y="50"/>
                    <a:pt x="114" y="50"/>
                    <a:pt x="115" y="50"/>
                  </a:cubicBezTo>
                  <a:cubicBezTo>
                    <a:pt x="116" y="50"/>
                    <a:pt x="116" y="50"/>
                    <a:pt x="117" y="49"/>
                  </a:cubicBezTo>
                  <a:cubicBezTo>
                    <a:pt x="118" y="49"/>
                    <a:pt x="119" y="49"/>
                    <a:pt x="119" y="49"/>
                  </a:cubicBezTo>
                  <a:close/>
                  <a:moveTo>
                    <a:pt x="135" y="50"/>
                  </a:moveTo>
                  <a:cubicBezTo>
                    <a:pt x="133" y="50"/>
                    <a:pt x="130" y="52"/>
                    <a:pt x="130" y="53"/>
                  </a:cubicBezTo>
                  <a:cubicBezTo>
                    <a:pt x="130" y="53"/>
                    <a:pt x="130" y="53"/>
                    <a:pt x="130" y="53"/>
                  </a:cubicBezTo>
                  <a:cubicBezTo>
                    <a:pt x="131" y="54"/>
                    <a:pt x="136" y="55"/>
                    <a:pt x="139" y="55"/>
                  </a:cubicBezTo>
                  <a:cubicBezTo>
                    <a:pt x="139" y="55"/>
                    <a:pt x="139" y="55"/>
                    <a:pt x="140" y="55"/>
                  </a:cubicBezTo>
                  <a:cubicBezTo>
                    <a:pt x="140" y="54"/>
                    <a:pt x="139" y="52"/>
                    <a:pt x="137" y="51"/>
                  </a:cubicBezTo>
                  <a:cubicBezTo>
                    <a:pt x="137" y="50"/>
                    <a:pt x="136" y="50"/>
                    <a:pt x="135" y="50"/>
                  </a:cubicBezTo>
                  <a:close/>
                  <a:moveTo>
                    <a:pt x="153" y="54"/>
                  </a:moveTo>
                  <a:cubicBezTo>
                    <a:pt x="153" y="54"/>
                    <a:pt x="153" y="54"/>
                    <a:pt x="153" y="54"/>
                  </a:cubicBezTo>
                  <a:cubicBezTo>
                    <a:pt x="154" y="56"/>
                    <a:pt x="157" y="56"/>
                    <a:pt x="163" y="56"/>
                  </a:cubicBezTo>
                  <a:cubicBezTo>
                    <a:pt x="163" y="56"/>
                    <a:pt x="163" y="56"/>
                    <a:pt x="163" y="56"/>
                  </a:cubicBezTo>
                  <a:cubicBezTo>
                    <a:pt x="167" y="56"/>
                    <a:pt x="168" y="55"/>
                    <a:pt x="168" y="55"/>
                  </a:cubicBezTo>
                  <a:cubicBezTo>
                    <a:pt x="168" y="54"/>
                    <a:pt x="169" y="54"/>
                    <a:pt x="169" y="54"/>
                  </a:cubicBezTo>
                  <a:cubicBezTo>
                    <a:pt x="170" y="55"/>
                    <a:pt x="172" y="55"/>
                    <a:pt x="174" y="55"/>
                  </a:cubicBezTo>
                  <a:cubicBezTo>
                    <a:pt x="175" y="55"/>
                    <a:pt x="176" y="55"/>
                    <a:pt x="177" y="55"/>
                  </a:cubicBezTo>
                  <a:cubicBezTo>
                    <a:pt x="179" y="55"/>
                    <a:pt x="180" y="52"/>
                    <a:pt x="180" y="51"/>
                  </a:cubicBezTo>
                  <a:cubicBezTo>
                    <a:pt x="179" y="50"/>
                    <a:pt x="174" y="49"/>
                    <a:pt x="168" y="49"/>
                  </a:cubicBezTo>
                  <a:cubicBezTo>
                    <a:pt x="166" y="49"/>
                    <a:pt x="164" y="49"/>
                    <a:pt x="163" y="50"/>
                  </a:cubicBezTo>
                  <a:cubicBezTo>
                    <a:pt x="163" y="50"/>
                    <a:pt x="162" y="50"/>
                    <a:pt x="161" y="50"/>
                  </a:cubicBezTo>
                  <a:cubicBezTo>
                    <a:pt x="160" y="50"/>
                    <a:pt x="159" y="50"/>
                    <a:pt x="159" y="50"/>
                  </a:cubicBezTo>
                  <a:cubicBezTo>
                    <a:pt x="158" y="50"/>
                    <a:pt x="157" y="50"/>
                    <a:pt x="157" y="50"/>
                  </a:cubicBezTo>
                  <a:cubicBezTo>
                    <a:pt x="156" y="50"/>
                    <a:pt x="156" y="50"/>
                    <a:pt x="155" y="50"/>
                  </a:cubicBezTo>
                  <a:cubicBezTo>
                    <a:pt x="155" y="50"/>
                    <a:pt x="154" y="50"/>
                    <a:pt x="154" y="50"/>
                  </a:cubicBezTo>
                  <a:cubicBezTo>
                    <a:pt x="154" y="50"/>
                    <a:pt x="153" y="50"/>
                    <a:pt x="153" y="50"/>
                  </a:cubicBezTo>
                  <a:cubicBezTo>
                    <a:pt x="153" y="49"/>
                    <a:pt x="152" y="49"/>
                    <a:pt x="150" y="49"/>
                  </a:cubicBezTo>
                  <a:cubicBezTo>
                    <a:pt x="149" y="49"/>
                    <a:pt x="149" y="48"/>
                    <a:pt x="149" y="48"/>
                  </a:cubicBezTo>
                  <a:cubicBezTo>
                    <a:pt x="149" y="48"/>
                    <a:pt x="149" y="47"/>
                    <a:pt x="150" y="46"/>
                  </a:cubicBezTo>
                  <a:cubicBezTo>
                    <a:pt x="151" y="46"/>
                    <a:pt x="151" y="46"/>
                    <a:pt x="151" y="46"/>
                  </a:cubicBezTo>
                  <a:cubicBezTo>
                    <a:pt x="151" y="46"/>
                    <a:pt x="151" y="46"/>
                    <a:pt x="151" y="46"/>
                  </a:cubicBezTo>
                  <a:cubicBezTo>
                    <a:pt x="151" y="45"/>
                    <a:pt x="147" y="44"/>
                    <a:pt x="144" y="44"/>
                  </a:cubicBezTo>
                  <a:cubicBezTo>
                    <a:pt x="144" y="44"/>
                    <a:pt x="144" y="44"/>
                    <a:pt x="143" y="44"/>
                  </a:cubicBezTo>
                  <a:cubicBezTo>
                    <a:pt x="143" y="44"/>
                    <a:pt x="143" y="44"/>
                    <a:pt x="142" y="44"/>
                  </a:cubicBezTo>
                  <a:cubicBezTo>
                    <a:pt x="141" y="44"/>
                    <a:pt x="140" y="43"/>
                    <a:pt x="139" y="43"/>
                  </a:cubicBezTo>
                  <a:cubicBezTo>
                    <a:pt x="138" y="42"/>
                    <a:pt x="138" y="42"/>
                    <a:pt x="137" y="42"/>
                  </a:cubicBezTo>
                  <a:cubicBezTo>
                    <a:pt x="136" y="41"/>
                    <a:pt x="135" y="41"/>
                    <a:pt x="133" y="41"/>
                  </a:cubicBezTo>
                  <a:cubicBezTo>
                    <a:pt x="132" y="41"/>
                    <a:pt x="130" y="42"/>
                    <a:pt x="130" y="42"/>
                  </a:cubicBezTo>
                  <a:cubicBezTo>
                    <a:pt x="130" y="42"/>
                    <a:pt x="130" y="42"/>
                    <a:pt x="130" y="43"/>
                  </a:cubicBezTo>
                  <a:cubicBezTo>
                    <a:pt x="131" y="44"/>
                    <a:pt x="136" y="46"/>
                    <a:pt x="138" y="46"/>
                  </a:cubicBezTo>
                  <a:cubicBezTo>
                    <a:pt x="139" y="46"/>
                    <a:pt x="139" y="45"/>
                    <a:pt x="139" y="45"/>
                  </a:cubicBezTo>
                  <a:cubicBezTo>
                    <a:pt x="139" y="45"/>
                    <a:pt x="139" y="45"/>
                    <a:pt x="140" y="45"/>
                  </a:cubicBezTo>
                  <a:cubicBezTo>
                    <a:pt x="140" y="45"/>
                    <a:pt x="142" y="46"/>
                    <a:pt x="143" y="48"/>
                  </a:cubicBezTo>
                  <a:cubicBezTo>
                    <a:pt x="143" y="48"/>
                    <a:pt x="143" y="48"/>
                    <a:pt x="143" y="48"/>
                  </a:cubicBezTo>
                  <a:cubicBezTo>
                    <a:pt x="144" y="49"/>
                    <a:pt x="144" y="50"/>
                    <a:pt x="143" y="50"/>
                  </a:cubicBezTo>
                  <a:cubicBezTo>
                    <a:pt x="143" y="51"/>
                    <a:pt x="143" y="52"/>
                    <a:pt x="143" y="53"/>
                  </a:cubicBezTo>
                  <a:cubicBezTo>
                    <a:pt x="144" y="54"/>
                    <a:pt x="144" y="54"/>
                    <a:pt x="145" y="54"/>
                  </a:cubicBezTo>
                  <a:cubicBezTo>
                    <a:pt x="145" y="54"/>
                    <a:pt x="145" y="54"/>
                    <a:pt x="145" y="54"/>
                  </a:cubicBezTo>
                  <a:cubicBezTo>
                    <a:pt x="145" y="54"/>
                    <a:pt x="145" y="54"/>
                    <a:pt x="145" y="54"/>
                  </a:cubicBezTo>
                  <a:cubicBezTo>
                    <a:pt x="146" y="54"/>
                    <a:pt x="146" y="54"/>
                    <a:pt x="147" y="54"/>
                  </a:cubicBezTo>
                  <a:cubicBezTo>
                    <a:pt x="148" y="55"/>
                    <a:pt x="149" y="56"/>
                    <a:pt x="150" y="56"/>
                  </a:cubicBezTo>
                  <a:cubicBezTo>
                    <a:pt x="150" y="56"/>
                    <a:pt x="151" y="55"/>
                    <a:pt x="151" y="55"/>
                  </a:cubicBezTo>
                  <a:cubicBezTo>
                    <a:pt x="151" y="55"/>
                    <a:pt x="152" y="55"/>
                    <a:pt x="152" y="55"/>
                  </a:cubicBezTo>
                  <a:cubicBezTo>
                    <a:pt x="152" y="54"/>
                    <a:pt x="153" y="54"/>
                    <a:pt x="153" y="54"/>
                  </a:cubicBezTo>
                  <a:close/>
                  <a:moveTo>
                    <a:pt x="85" y="52"/>
                  </a:moveTo>
                  <a:cubicBezTo>
                    <a:pt x="86" y="52"/>
                    <a:pt x="87" y="52"/>
                    <a:pt x="87" y="52"/>
                  </a:cubicBezTo>
                  <a:cubicBezTo>
                    <a:pt x="87" y="53"/>
                    <a:pt x="83" y="54"/>
                    <a:pt x="81" y="54"/>
                  </a:cubicBezTo>
                  <a:cubicBezTo>
                    <a:pt x="79" y="55"/>
                    <a:pt x="79" y="55"/>
                    <a:pt x="78" y="55"/>
                  </a:cubicBezTo>
                  <a:cubicBezTo>
                    <a:pt x="78" y="56"/>
                    <a:pt x="79" y="56"/>
                    <a:pt x="81" y="57"/>
                  </a:cubicBezTo>
                  <a:cubicBezTo>
                    <a:pt x="81" y="57"/>
                    <a:pt x="81" y="57"/>
                    <a:pt x="82" y="57"/>
                  </a:cubicBezTo>
                  <a:cubicBezTo>
                    <a:pt x="85" y="57"/>
                    <a:pt x="90" y="55"/>
                    <a:pt x="91" y="54"/>
                  </a:cubicBezTo>
                  <a:cubicBezTo>
                    <a:pt x="91" y="53"/>
                    <a:pt x="92" y="53"/>
                    <a:pt x="92" y="53"/>
                  </a:cubicBezTo>
                  <a:cubicBezTo>
                    <a:pt x="92" y="53"/>
                    <a:pt x="93" y="53"/>
                    <a:pt x="93" y="53"/>
                  </a:cubicBezTo>
                  <a:cubicBezTo>
                    <a:pt x="94" y="54"/>
                    <a:pt x="95" y="54"/>
                    <a:pt x="95" y="53"/>
                  </a:cubicBezTo>
                  <a:cubicBezTo>
                    <a:pt x="95" y="53"/>
                    <a:pt x="96" y="53"/>
                    <a:pt x="97" y="53"/>
                  </a:cubicBezTo>
                  <a:cubicBezTo>
                    <a:pt x="97" y="53"/>
                    <a:pt x="98" y="53"/>
                    <a:pt x="98" y="53"/>
                  </a:cubicBezTo>
                  <a:cubicBezTo>
                    <a:pt x="99" y="53"/>
                    <a:pt x="100" y="53"/>
                    <a:pt x="100" y="53"/>
                  </a:cubicBezTo>
                  <a:cubicBezTo>
                    <a:pt x="101" y="53"/>
                    <a:pt x="101" y="53"/>
                    <a:pt x="102" y="53"/>
                  </a:cubicBezTo>
                  <a:cubicBezTo>
                    <a:pt x="103" y="53"/>
                    <a:pt x="104" y="51"/>
                    <a:pt x="104" y="50"/>
                  </a:cubicBezTo>
                  <a:cubicBezTo>
                    <a:pt x="104" y="49"/>
                    <a:pt x="104" y="48"/>
                    <a:pt x="103" y="47"/>
                  </a:cubicBezTo>
                  <a:cubicBezTo>
                    <a:pt x="102" y="47"/>
                    <a:pt x="102" y="47"/>
                    <a:pt x="102" y="47"/>
                  </a:cubicBezTo>
                  <a:cubicBezTo>
                    <a:pt x="101" y="47"/>
                    <a:pt x="101" y="47"/>
                    <a:pt x="101" y="48"/>
                  </a:cubicBezTo>
                  <a:cubicBezTo>
                    <a:pt x="101" y="48"/>
                    <a:pt x="100" y="48"/>
                    <a:pt x="100" y="48"/>
                  </a:cubicBezTo>
                  <a:cubicBezTo>
                    <a:pt x="98" y="49"/>
                    <a:pt x="98" y="48"/>
                    <a:pt x="97" y="47"/>
                  </a:cubicBezTo>
                  <a:cubicBezTo>
                    <a:pt x="97" y="46"/>
                    <a:pt x="96" y="46"/>
                    <a:pt x="96" y="46"/>
                  </a:cubicBezTo>
                  <a:cubicBezTo>
                    <a:pt x="96" y="45"/>
                    <a:pt x="95" y="44"/>
                    <a:pt x="95" y="44"/>
                  </a:cubicBezTo>
                  <a:cubicBezTo>
                    <a:pt x="95" y="43"/>
                    <a:pt x="95" y="43"/>
                    <a:pt x="94" y="43"/>
                  </a:cubicBezTo>
                  <a:cubicBezTo>
                    <a:pt x="93" y="43"/>
                    <a:pt x="90" y="45"/>
                    <a:pt x="90" y="45"/>
                  </a:cubicBezTo>
                  <a:cubicBezTo>
                    <a:pt x="90" y="45"/>
                    <a:pt x="91" y="46"/>
                    <a:pt x="91" y="46"/>
                  </a:cubicBezTo>
                  <a:cubicBezTo>
                    <a:pt x="92" y="46"/>
                    <a:pt x="92" y="46"/>
                    <a:pt x="93" y="46"/>
                  </a:cubicBezTo>
                  <a:cubicBezTo>
                    <a:pt x="93" y="47"/>
                    <a:pt x="92" y="48"/>
                    <a:pt x="91" y="48"/>
                  </a:cubicBezTo>
                  <a:cubicBezTo>
                    <a:pt x="91" y="48"/>
                    <a:pt x="91" y="48"/>
                    <a:pt x="91" y="48"/>
                  </a:cubicBezTo>
                  <a:cubicBezTo>
                    <a:pt x="91" y="48"/>
                    <a:pt x="92" y="48"/>
                    <a:pt x="92" y="49"/>
                  </a:cubicBezTo>
                  <a:cubicBezTo>
                    <a:pt x="93" y="49"/>
                    <a:pt x="94" y="49"/>
                    <a:pt x="94" y="50"/>
                  </a:cubicBezTo>
                  <a:cubicBezTo>
                    <a:pt x="94" y="50"/>
                    <a:pt x="94" y="50"/>
                    <a:pt x="94" y="50"/>
                  </a:cubicBezTo>
                  <a:cubicBezTo>
                    <a:pt x="93" y="50"/>
                    <a:pt x="93" y="50"/>
                    <a:pt x="92" y="50"/>
                  </a:cubicBezTo>
                  <a:cubicBezTo>
                    <a:pt x="90" y="50"/>
                    <a:pt x="87" y="50"/>
                    <a:pt x="87" y="49"/>
                  </a:cubicBezTo>
                  <a:cubicBezTo>
                    <a:pt x="86" y="48"/>
                    <a:pt x="83" y="46"/>
                    <a:pt x="81" y="46"/>
                  </a:cubicBezTo>
                  <a:cubicBezTo>
                    <a:pt x="80" y="46"/>
                    <a:pt x="80" y="46"/>
                    <a:pt x="80" y="46"/>
                  </a:cubicBezTo>
                  <a:cubicBezTo>
                    <a:pt x="80" y="46"/>
                    <a:pt x="80" y="46"/>
                    <a:pt x="79" y="46"/>
                  </a:cubicBezTo>
                  <a:cubicBezTo>
                    <a:pt x="79" y="46"/>
                    <a:pt x="78" y="45"/>
                    <a:pt x="78" y="45"/>
                  </a:cubicBezTo>
                  <a:cubicBezTo>
                    <a:pt x="78" y="45"/>
                    <a:pt x="78" y="44"/>
                    <a:pt x="77" y="44"/>
                  </a:cubicBezTo>
                  <a:cubicBezTo>
                    <a:pt x="76" y="44"/>
                    <a:pt x="76" y="44"/>
                    <a:pt x="75" y="45"/>
                  </a:cubicBezTo>
                  <a:cubicBezTo>
                    <a:pt x="75" y="45"/>
                    <a:pt x="75" y="46"/>
                    <a:pt x="74" y="46"/>
                  </a:cubicBezTo>
                  <a:cubicBezTo>
                    <a:pt x="73" y="46"/>
                    <a:pt x="73" y="46"/>
                    <a:pt x="73" y="47"/>
                  </a:cubicBezTo>
                  <a:cubicBezTo>
                    <a:pt x="73" y="47"/>
                    <a:pt x="73" y="47"/>
                    <a:pt x="74" y="47"/>
                  </a:cubicBezTo>
                  <a:cubicBezTo>
                    <a:pt x="75" y="47"/>
                    <a:pt x="76" y="48"/>
                    <a:pt x="76" y="48"/>
                  </a:cubicBezTo>
                  <a:cubicBezTo>
                    <a:pt x="76" y="48"/>
                    <a:pt x="76" y="48"/>
                    <a:pt x="75" y="48"/>
                  </a:cubicBezTo>
                  <a:cubicBezTo>
                    <a:pt x="74" y="48"/>
                    <a:pt x="74" y="48"/>
                    <a:pt x="74" y="48"/>
                  </a:cubicBezTo>
                  <a:cubicBezTo>
                    <a:pt x="72" y="48"/>
                    <a:pt x="71" y="49"/>
                    <a:pt x="71" y="50"/>
                  </a:cubicBezTo>
                  <a:cubicBezTo>
                    <a:pt x="71" y="50"/>
                    <a:pt x="71" y="50"/>
                    <a:pt x="71" y="50"/>
                  </a:cubicBezTo>
                  <a:cubicBezTo>
                    <a:pt x="71" y="50"/>
                    <a:pt x="71" y="50"/>
                    <a:pt x="71" y="50"/>
                  </a:cubicBezTo>
                  <a:cubicBezTo>
                    <a:pt x="71" y="50"/>
                    <a:pt x="71" y="50"/>
                    <a:pt x="72" y="50"/>
                  </a:cubicBezTo>
                  <a:cubicBezTo>
                    <a:pt x="73" y="50"/>
                    <a:pt x="74" y="50"/>
                    <a:pt x="74" y="50"/>
                  </a:cubicBezTo>
                  <a:cubicBezTo>
                    <a:pt x="75" y="50"/>
                    <a:pt x="75" y="50"/>
                    <a:pt x="75" y="50"/>
                  </a:cubicBezTo>
                  <a:cubicBezTo>
                    <a:pt x="75" y="50"/>
                    <a:pt x="75" y="50"/>
                    <a:pt x="75" y="50"/>
                  </a:cubicBezTo>
                  <a:cubicBezTo>
                    <a:pt x="74" y="50"/>
                    <a:pt x="73" y="51"/>
                    <a:pt x="72" y="51"/>
                  </a:cubicBezTo>
                  <a:cubicBezTo>
                    <a:pt x="71" y="51"/>
                    <a:pt x="70" y="51"/>
                    <a:pt x="70" y="52"/>
                  </a:cubicBezTo>
                  <a:cubicBezTo>
                    <a:pt x="70" y="52"/>
                    <a:pt x="70" y="52"/>
                    <a:pt x="70" y="52"/>
                  </a:cubicBezTo>
                  <a:cubicBezTo>
                    <a:pt x="70" y="52"/>
                    <a:pt x="70" y="52"/>
                    <a:pt x="71" y="52"/>
                  </a:cubicBezTo>
                  <a:cubicBezTo>
                    <a:pt x="72" y="52"/>
                    <a:pt x="72" y="52"/>
                    <a:pt x="73" y="53"/>
                  </a:cubicBezTo>
                  <a:cubicBezTo>
                    <a:pt x="74" y="53"/>
                    <a:pt x="75" y="53"/>
                    <a:pt x="75" y="53"/>
                  </a:cubicBezTo>
                  <a:cubicBezTo>
                    <a:pt x="76" y="53"/>
                    <a:pt x="76" y="53"/>
                    <a:pt x="77" y="52"/>
                  </a:cubicBezTo>
                  <a:cubicBezTo>
                    <a:pt x="78" y="52"/>
                    <a:pt x="79" y="50"/>
                    <a:pt x="79" y="50"/>
                  </a:cubicBezTo>
                  <a:cubicBezTo>
                    <a:pt x="80" y="50"/>
                    <a:pt x="80" y="50"/>
                    <a:pt x="80" y="51"/>
                  </a:cubicBezTo>
                  <a:cubicBezTo>
                    <a:pt x="80" y="51"/>
                    <a:pt x="80" y="51"/>
                    <a:pt x="80" y="52"/>
                  </a:cubicBezTo>
                  <a:cubicBezTo>
                    <a:pt x="80" y="52"/>
                    <a:pt x="80" y="52"/>
                    <a:pt x="80" y="52"/>
                  </a:cubicBezTo>
                  <a:cubicBezTo>
                    <a:pt x="80" y="52"/>
                    <a:pt x="81" y="52"/>
                    <a:pt x="82" y="52"/>
                  </a:cubicBezTo>
                  <a:cubicBezTo>
                    <a:pt x="83" y="52"/>
                    <a:pt x="84" y="52"/>
                    <a:pt x="85" y="52"/>
                  </a:cubicBezTo>
                  <a:cubicBezTo>
                    <a:pt x="85" y="52"/>
                    <a:pt x="85" y="52"/>
                    <a:pt x="85" y="52"/>
                  </a:cubicBezTo>
                  <a:close/>
                  <a:moveTo>
                    <a:pt x="177" y="60"/>
                  </a:moveTo>
                  <a:cubicBezTo>
                    <a:pt x="177" y="60"/>
                    <a:pt x="176" y="60"/>
                    <a:pt x="176" y="61"/>
                  </a:cubicBezTo>
                  <a:cubicBezTo>
                    <a:pt x="176" y="62"/>
                    <a:pt x="176" y="62"/>
                    <a:pt x="177" y="62"/>
                  </a:cubicBezTo>
                  <a:cubicBezTo>
                    <a:pt x="177" y="63"/>
                    <a:pt x="178" y="63"/>
                    <a:pt x="178" y="64"/>
                  </a:cubicBezTo>
                  <a:cubicBezTo>
                    <a:pt x="178" y="66"/>
                    <a:pt x="179" y="66"/>
                    <a:pt x="180" y="66"/>
                  </a:cubicBezTo>
                  <a:cubicBezTo>
                    <a:pt x="181" y="66"/>
                    <a:pt x="182" y="66"/>
                    <a:pt x="182" y="66"/>
                  </a:cubicBezTo>
                  <a:cubicBezTo>
                    <a:pt x="183" y="65"/>
                    <a:pt x="184" y="65"/>
                    <a:pt x="185" y="65"/>
                  </a:cubicBezTo>
                  <a:cubicBezTo>
                    <a:pt x="185" y="65"/>
                    <a:pt x="186" y="65"/>
                    <a:pt x="186" y="65"/>
                  </a:cubicBezTo>
                  <a:cubicBezTo>
                    <a:pt x="186" y="65"/>
                    <a:pt x="187" y="65"/>
                    <a:pt x="187" y="65"/>
                  </a:cubicBezTo>
                  <a:cubicBezTo>
                    <a:pt x="188" y="65"/>
                    <a:pt x="189" y="65"/>
                    <a:pt x="189" y="65"/>
                  </a:cubicBezTo>
                  <a:cubicBezTo>
                    <a:pt x="189" y="63"/>
                    <a:pt x="184" y="61"/>
                    <a:pt x="182" y="61"/>
                  </a:cubicBezTo>
                  <a:cubicBezTo>
                    <a:pt x="182" y="61"/>
                    <a:pt x="182" y="61"/>
                    <a:pt x="182" y="61"/>
                  </a:cubicBezTo>
                  <a:cubicBezTo>
                    <a:pt x="182" y="61"/>
                    <a:pt x="182" y="61"/>
                    <a:pt x="181" y="61"/>
                  </a:cubicBezTo>
                  <a:cubicBezTo>
                    <a:pt x="181" y="61"/>
                    <a:pt x="180" y="61"/>
                    <a:pt x="179" y="61"/>
                  </a:cubicBezTo>
                  <a:cubicBezTo>
                    <a:pt x="178" y="60"/>
                    <a:pt x="178" y="60"/>
                    <a:pt x="177" y="60"/>
                  </a:cubicBezTo>
                  <a:close/>
                  <a:moveTo>
                    <a:pt x="114" y="64"/>
                  </a:moveTo>
                  <a:cubicBezTo>
                    <a:pt x="114" y="64"/>
                    <a:pt x="114" y="64"/>
                    <a:pt x="114" y="64"/>
                  </a:cubicBezTo>
                  <a:cubicBezTo>
                    <a:pt x="113" y="65"/>
                    <a:pt x="113" y="65"/>
                    <a:pt x="113" y="65"/>
                  </a:cubicBezTo>
                  <a:cubicBezTo>
                    <a:pt x="113" y="66"/>
                    <a:pt x="114" y="68"/>
                    <a:pt x="116" y="68"/>
                  </a:cubicBezTo>
                  <a:cubicBezTo>
                    <a:pt x="118" y="69"/>
                    <a:pt x="119" y="70"/>
                    <a:pt x="120" y="71"/>
                  </a:cubicBezTo>
                  <a:cubicBezTo>
                    <a:pt x="120" y="72"/>
                    <a:pt x="121" y="73"/>
                    <a:pt x="122" y="73"/>
                  </a:cubicBezTo>
                  <a:cubicBezTo>
                    <a:pt x="123" y="74"/>
                    <a:pt x="123" y="74"/>
                    <a:pt x="123" y="74"/>
                  </a:cubicBezTo>
                  <a:cubicBezTo>
                    <a:pt x="124" y="74"/>
                    <a:pt x="124" y="74"/>
                    <a:pt x="124" y="73"/>
                  </a:cubicBezTo>
                  <a:cubicBezTo>
                    <a:pt x="125" y="73"/>
                    <a:pt x="126" y="72"/>
                    <a:pt x="127" y="72"/>
                  </a:cubicBezTo>
                  <a:cubicBezTo>
                    <a:pt x="127" y="72"/>
                    <a:pt x="127" y="72"/>
                    <a:pt x="127" y="72"/>
                  </a:cubicBezTo>
                  <a:cubicBezTo>
                    <a:pt x="130" y="72"/>
                    <a:pt x="130" y="69"/>
                    <a:pt x="131" y="66"/>
                  </a:cubicBezTo>
                  <a:cubicBezTo>
                    <a:pt x="131" y="66"/>
                    <a:pt x="131" y="65"/>
                    <a:pt x="131" y="65"/>
                  </a:cubicBezTo>
                  <a:cubicBezTo>
                    <a:pt x="131" y="65"/>
                    <a:pt x="131" y="64"/>
                    <a:pt x="131" y="64"/>
                  </a:cubicBezTo>
                  <a:cubicBezTo>
                    <a:pt x="131" y="64"/>
                    <a:pt x="130" y="64"/>
                    <a:pt x="130" y="64"/>
                  </a:cubicBezTo>
                  <a:cubicBezTo>
                    <a:pt x="130" y="64"/>
                    <a:pt x="129" y="64"/>
                    <a:pt x="129" y="64"/>
                  </a:cubicBezTo>
                  <a:cubicBezTo>
                    <a:pt x="129" y="64"/>
                    <a:pt x="129" y="64"/>
                    <a:pt x="129" y="64"/>
                  </a:cubicBezTo>
                  <a:cubicBezTo>
                    <a:pt x="130" y="65"/>
                    <a:pt x="130" y="66"/>
                    <a:pt x="130" y="66"/>
                  </a:cubicBezTo>
                  <a:cubicBezTo>
                    <a:pt x="129" y="67"/>
                    <a:pt x="129" y="67"/>
                    <a:pt x="129" y="67"/>
                  </a:cubicBezTo>
                  <a:cubicBezTo>
                    <a:pt x="129" y="67"/>
                    <a:pt x="129" y="66"/>
                    <a:pt x="129" y="66"/>
                  </a:cubicBezTo>
                  <a:cubicBezTo>
                    <a:pt x="129" y="65"/>
                    <a:pt x="128" y="65"/>
                    <a:pt x="128" y="65"/>
                  </a:cubicBezTo>
                  <a:cubicBezTo>
                    <a:pt x="127" y="65"/>
                    <a:pt x="127" y="65"/>
                    <a:pt x="127" y="65"/>
                  </a:cubicBezTo>
                  <a:cubicBezTo>
                    <a:pt x="126" y="65"/>
                    <a:pt x="126" y="65"/>
                    <a:pt x="125" y="64"/>
                  </a:cubicBezTo>
                  <a:cubicBezTo>
                    <a:pt x="125" y="64"/>
                    <a:pt x="125" y="64"/>
                    <a:pt x="125" y="64"/>
                  </a:cubicBezTo>
                  <a:cubicBezTo>
                    <a:pt x="125" y="63"/>
                    <a:pt x="126" y="63"/>
                    <a:pt x="127" y="63"/>
                  </a:cubicBezTo>
                  <a:cubicBezTo>
                    <a:pt x="127" y="62"/>
                    <a:pt x="128" y="62"/>
                    <a:pt x="129" y="61"/>
                  </a:cubicBezTo>
                  <a:cubicBezTo>
                    <a:pt x="129" y="61"/>
                    <a:pt x="129" y="61"/>
                    <a:pt x="129" y="61"/>
                  </a:cubicBezTo>
                  <a:cubicBezTo>
                    <a:pt x="129" y="60"/>
                    <a:pt x="128" y="60"/>
                    <a:pt x="128" y="60"/>
                  </a:cubicBezTo>
                  <a:cubicBezTo>
                    <a:pt x="127" y="60"/>
                    <a:pt x="127" y="59"/>
                    <a:pt x="127" y="59"/>
                  </a:cubicBezTo>
                  <a:cubicBezTo>
                    <a:pt x="127" y="59"/>
                    <a:pt x="127" y="59"/>
                    <a:pt x="127" y="58"/>
                  </a:cubicBezTo>
                  <a:cubicBezTo>
                    <a:pt x="127" y="58"/>
                    <a:pt x="127" y="58"/>
                    <a:pt x="127" y="58"/>
                  </a:cubicBezTo>
                  <a:cubicBezTo>
                    <a:pt x="127" y="58"/>
                    <a:pt x="127" y="58"/>
                    <a:pt x="126" y="58"/>
                  </a:cubicBezTo>
                  <a:cubicBezTo>
                    <a:pt x="125" y="58"/>
                    <a:pt x="123" y="59"/>
                    <a:pt x="123" y="59"/>
                  </a:cubicBezTo>
                  <a:cubicBezTo>
                    <a:pt x="123" y="59"/>
                    <a:pt x="123" y="59"/>
                    <a:pt x="123" y="59"/>
                  </a:cubicBezTo>
                  <a:cubicBezTo>
                    <a:pt x="124" y="60"/>
                    <a:pt x="124" y="60"/>
                    <a:pt x="124" y="60"/>
                  </a:cubicBezTo>
                  <a:cubicBezTo>
                    <a:pt x="124" y="60"/>
                    <a:pt x="124" y="61"/>
                    <a:pt x="123" y="61"/>
                  </a:cubicBezTo>
                  <a:cubicBezTo>
                    <a:pt x="123" y="61"/>
                    <a:pt x="122" y="61"/>
                    <a:pt x="121" y="60"/>
                  </a:cubicBezTo>
                  <a:cubicBezTo>
                    <a:pt x="121" y="60"/>
                    <a:pt x="121" y="60"/>
                    <a:pt x="120" y="60"/>
                  </a:cubicBezTo>
                  <a:cubicBezTo>
                    <a:pt x="118" y="60"/>
                    <a:pt x="117" y="61"/>
                    <a:pt x="116" y="61"/>
                  </a:cubicBezTo>
                  <a:cubicBezTo>
                    <a:pt x="116" y="62"/>
                    <a:pt x="116" y="62"/>
                    <a:pt x="117" y="62"/>
                  </a:cubicBezTo>
                  <a:cubicBezTo>
                    <a:pt x="117" y="62"/>
                    <a:pt x="118" y="62"/>
                    <a:pt x="119" y="62"/>
                  </a:cubicBezTo>
                  <a:cubicBezTo>
                    <a:pt x="120" y="63"/>
                    <a:pt x="120" y="63"/>
                    <a:pt x="121" y="63"/>
                  </a:cubicBezTo>
                  <a:cubicBezTo>
                    <a:pt x="121" y="63"/>
                    <a:pt x="121" y="64"/>
                    <a:pt x="120" y="65"/>
                  </a:cubicBezTo>
                  <a:cubicBezTo>
                    <a:pt x="119" y="66"/>
                    <a:pt x="119" y="66"/>
                    <a:pt x="118" y="66"/>
                  </a:cubicBezTo>
                  <a:cubicBezTo>
                    <a:pt x="117" y="66"/>
                    <a:pt x="117" y="66"/>
                    <a:pt x="116" y="65"/>
                  </a:cubicBezTo>
                  <a:cubicBezTo>
                    <a:pt x="115" y="65"/>
                    <a:pt x="115" y="64"/>
                    <a:pt x="114" y="64"/>
                  </a:cubicBezTo>
                  <a:close/>
                  <a:moveTo>
                    <a:pt x="53" y="76"/>
                  </a:moveTo>
                  <a:cubicBezTo>
                    <a:pt x="52" y="76"/>
                    <a:pt x="52" y="75"/>
                    <a:pt x="51" y="74"/>
                  </a:cubicBezTo>
                  <a:cubicBezTo>
                    <a:pt x="51" y="73"/>
                    <a:pt x="50" y="72"/>
                    <a:pt x="49" y="71"/>
                  </a:cubicBezTo>
                  <a:cubicBezTo>
                    <a:pt x="48" y="71"/>
                    <a:pt x="48" y="71"/>
                    <a:pt x="47" y="71"/>
                  </a:cubicBezTo>
                  <a:cubicBezTo>
                    <a:pt x="46" y="71"/>
                    <a:pt x="45" y="71"/>
                    <a:pt x="44" y="70"/>
                  </a:cubicBezTo>
                  <a:cubicBezTo>
                    <a:pt x="44" y="70"/>
                    <a:pt x="45" y="69"/>
                    <a:pt x="45" y="69"/>
                  </a:cubicBezTo>
                  <a:cubicBezTo>
                    <a:pt x="45" y="68"/>
                    <a:pt x="45" y="68"/>
                    <a:pt x="45" y="68"/>
                  </a:cubicBezTo>
                  <a:cubicBezTo>
                    <a:pt x="47" y="67"/>
                    <a:pt x="48" y="65"/>
                    <a:pt x="48" y="65"/>
                  </a:cubicBezTo>
                  <a:cubicBezTo>
                    <a:pt x="48" y="65"/>
                    <a:pt x="48" y="65"/>
                    <a:pt x="48" y="64"/>
                  </a:cubicBezTo>
                  <a:cubicBezTo>
                    <a:pt x="48" y="64"/>
                    <a:pt x="47" y="64"/>
                    <a:pt x="47" y="64"/>
                  </a:cubicBezTo>
                  <a:cubicBezTo>
                    <a:pt x="47" y="64"/>
                    <a:pt x="48" y="63"/>
                    <a:pt x="49" y="62"/>
                  </a:cubicBezTo>
                  <a:cubicBezTo>
                    <a:pt x="49" y="62"/>
                    <a:pt x="50" y="61"/>
                    <a:pt x="50" y="60"/>
                  </a:cubicBezTo>
                  <a:cubicBezTo>
                    <a:pt x="50" y="60"/>
                    <a:pt x="50" y="60"/>
                    <a:pt x="50" y="60"/>
                  </a:cubicBezTo>
                  <a:cubicBezTo>
                    <a:pt x="49" y="60"/>
                    <a:pt x="47" y="58"/>
                    <a:pt x="48" y="57"/>
                  </a:cubicBezTo>
                  <a:cubicBezTo>
                    <a:pt x="48" y="57"/>
                    <a:pt x="48" y="57"/>
                    <a:pt x="49" y="57"/>
                  </a:cubicBezTo>
                  <a:cubicBezTo>
                    <a:pt x="49" y="57"/>
                    <a:pt x="51" y="57"/>
                    <a:pt x="52" y="56"/>
                  </a:cubicBezTo>
                  <a:cubicBezTo>
                    <a:pt x="54" y="56"/>
                    <a:pt x="56" y="56"/>
                    <a:pt x="57" y="56"/>
                  </a:cubicBezTo>
                  <a:cubicBezTo>
                    <a:pt x="58" y="56"/>
                    <a:pt x="58" y="56"/>
                    <a:pt x="58" y="56"/>
                  </a:cubicBezTo>
                  <a:cubicBezTo>
                    <a:pt x="58" y="56"/>
                    <a:pt x="61" y="57"/>
                    <a:pt x="63" y="57"/>
                  </a:cubicBezTo>
                  <a:cubicBezTo>
                    <a:pt x="63" y="57"/>
                    <a:pt x="63" y="57"/>
                    <a:pt x="63" y="57"/>
                  </a:cubicBezTo>
                  <a:cubicBezTo>
                    <a:pt x="64" y="57"/>
                    <a:pt x="64" y="57"/>
                    <a:pt x="64" y="57"/>
                  </a:cubicBezTo>
                  <a:cubicBezTo>
                    <a:pt x="64" y="57"/>
                    <a:pt x="64" y="58"/>
                    <a:pt x="64" y="58"/>
                  </a:cubicBezTo>
                  <a:cubicBezTo>
                    <a:pt x="64" y="58"/>
                    <a:pt x="64" y="58"/>
                    <a:pt x="65" y="58"/>
                  </a:cubicBezTo>
                  <a:cubicBezTo>
                    <a:pt x="65" y="58"/>
                    <a:pt x="65" y="58"/>
                    <a:pt x="65" y="58"/>
                  </a:cubicBezTo>
                  <a:cubicBezTo>
                    <a:pt x="67" y="57"/>
                    <a:pt x="69" y="57"/>
                    <a:pt x="71" y="59"/>
                  </a:cubicBezTo>
                  <a:cubicBezTo>
                    <a:pt x="72" y="59"/>
                    <a:pt x="72" y="59"/>
                    <a:pt x="73" y="59"/>
                  </a:cubicBezTo>
                  <a:cubicBezTo>
                    <a:pt x="74" y="60"/>
                    <a:pt x="75" y="61"/>
                    <a:pt x="75" y="62"/>
                  </a:cubicBezTo>
                  <a:cubicBezTo>
                    <a:pt x="75" y="62"/>
                    <a:pt x="75" y="62"/>
                    <a:pt x="75" y="62"/>
                  </a:cubicBezTo>
                  <a:cubicBezTo>
                    <a:pt x="74" y="63"/>
                    <a:pt x="68" y="66"/>
                    <a:pt x="66" y="66"/>
                  </a:cubicBezTo>
                  <a:cubicBezTo>
                    <a:pt x="64" y="66"/>
                    <a:pt x="64" y="67"/>
                    <a:pt x="64" y="68"/>
                  </a:cubicBezTo>
                  <a:cubicBezTo>
                    <a:pt x="64" y="68"/>
                    <a:pt x="64" y="69"/>
                    <a:pt x="63" y="69"/>
                  </a:cubicBezTo>
                  <a:cubicBezTo>
                    <a:pt x="62" y="69"/>
                    <a:pt x="61" y="70"/>
                    <a:pt x="61" y="72"/>
                  </a:cubicBezTo>
                  <a:cubicBezTo>
                    <a:pt x="61" y="73"/>
                    <a:pt x="60" y="74"/>
                    <a:pt x="58" y="74"/>
                  </a:cubicBezTo>
                  <a:cubicBezTo>
                    <a:pt x="58" y="74"/>
                    <a:pt x="58" y="74"/>
                    <a:pt x="58" y="74"/>
                  </a:cubicBezTo>
                  <a:cubicBezTo>
                    <a:pt x="57" y="74"/>
                    <a:pt x="57" y="74"/>
                    <a:pt x="56" y="74"/>
                  </a:cubicBezTo>
                  <a:cubicBezTo>
                    <a:pt x="56" y="74"/>
                    <a:pt x="56" y="75"/>
                    <a:pt x="55" y="75"/>
                  </a:cubicBezTo>
                  <a:cubicBezTo>
                    <a:pt x="54" y="75"/>
                    <a:pt x="54" y="75"/>
                    <a:pt x="54" y="75"/>
                  </a:cubicBezTo>
                  <a:cubicBezTo>
                    <a:pt x="54" y="76"/>
                    <a:pt x="53" y="76"/>
                    <a:pt x="53" y="76"/>
                  </a:cubicBezTo>
                  <a:close/>
                  <a:moveTo>
                    <a:pt x="79" y="85"/>
                  </a:moveTo>
                  <a:cubicBezTo>
                    <a:pt x="79" y="85"/>
                    <a:pt x="80" y="85"/>
                    <a:pt x="80" y="85"/>
                  </a:cubicBezTo>
                  <a:cubicBezTo>
                    <a:pt x="80" y="85"/>
                    <a:pt x="80" y="85"/>
                    <a:pt x="80" y="86"/>
                  </a:cubicBezTo>
                  <a:cubicBezTo>
                    <a:pt x="80" y="86"/>
                    <a:pt x="80" y="87"/>
                    <a:pt x="81" y="87"/>
                  </a:cubicBezTo>
                  <a:cubicBezTo>
                    <a:pt x="82" y="88"/>
                    <a:pt x="84" y="88"/>
                    <a:pt x="87" y="88"/>
                  </a:cubicBezTo>
                  <a:cubicBezTo>
                    <a:pt x="87" y="88"/>
                    <a:pt x="87" y="88"/>
                    <a:pt x="87" y="88"/>
                  </a:cubicBezTo>
                  <a:cubicBezTo>
                    <a:pt x="89" y="88"/>
                    <a:pt x="91" y="88"/>
                    <a:pt x="92" y="87"/>
                  </a:cubicBezTo>
                  <a:cubicBezTo>
                    <a:pt x="93" y="87"/>
                    <a:pt x="94" y="86"/>
                    <a:pt x="95" y="86"/>
                  </a:cubicBezTo>
                  <a:cubicBezTo>
                    <a:pt x="97" y="87"/>
                    <a:pt x="98" y="86"/>
                    <a:pt x="99" y="85"/>
                  </a:cubicBezTo>
                  <a:cubicBezTo>
                    <a:pt x="100" y="84"/>
                    <a:pt x="100" y="84"/>
                    <a:pt x="101" y="84"/>
                  </a:cubicBezTo>
                  <a:cubicBezTo>
                    <a:pt x="101" y="84"/>
                    <a:pt x="102" y="84"/>
                    <a:pt x="102" y="85"/>
                  </a:cubicBezTo>
                  <a:cubicBezTo>
                    <a:pt x="102" y="85"/>
                    <a:pt x="103" y="85"/>
                    <a:pt x="104" y="86"/>
                  </a:cubicBezTo>
                  <a:cubicBezTo>
                    <a:pt x="104" y="86"/>
                    <a:pt x="105" y="86"/>
                    <a:pt x="106" y="86"/>
                  </a:cubicBezTo>
                  <a:cubicBezTo>
                    <a:pt x="106" y="87"/>
                    <a:pt x="108" y="87"/>
                    <a:pt x="110" y="87"/>
                  </a:cubicBezTo>
                  <a:cubicBezTo>
                    <a:pt x="111" y="87"/>
                    <a:pt x="113" y="87"/>
                    <a:pt x="115" y="86"/>
                  </a:cubicBezTo>
                  <a:cubicBezTo>
                    <a:pt x="115" y="86"/>
                    <a:pt x="115" y="86"/>
                    <a:pt x="115" y="85"/>
                  </a:cubicBezTo>
                  <a:cubicBezTo>
                    <a:pt x="115" y="84"/>
                    <a:pt x="114" y="84"/>
                    <a:pt x="113" y="84"/>
                  </a:cubicBezTo>
                  <a:cubicBezTo>
                    <a:pt x="113" y="84"/>
                    <a:pt x="113" y="84"/>
                    <a:pt x="113" y="84"/>
                  </a:cubicBezTo>
                  <a:cubicBezTo>
                    <a:pt x="112" y="84"/>
                    <a:pt x="112" y="85"/>
                    <a:pt x="112" y="85"/>
                  </a:cubicBezTo>
                  <a:cubicBezTo>
                    <a:pt x="111" y="85"/>
                    <a:pt x="111" y="84"/>
                    <a:pt x="110" y="84"/>
                  </a:cubicBezTo>
                  <a:cubicBezTo>
                    <a:pt x="110" y="83"/>
                    <a:pt x="111" y="83"/>
                    <a:pt x="112" y="83"/>
                  </a:cubicBezTo>
                  <a:cubicBezTo>
                    <a:pt x="112" y="82"/>
                    <a:pt x="113" y="82"/>
                    <a:pt x="113" y="82"/>
                  </a:cubicBezTo>
                  <a:cubicBezTo>
                    <a:pt x="113" y="81"/>
                    <a:pt x="114" y="81"/>
                    <a:pt x="114" y="81"/>
                  </a:cubicBezTo>
                  <a:cubicBezTo>
                    <a:pt x="114" y="81"/>
                    <a:pt x="115" y="82"/>
                    <a:pt x="115" y="82"/>
                  </a:cubicBezTo>
                  <a:cubicBezTo>
                    <a:pt x="116" y="82"/>
                    <a:pt x="116" y="82"/>
                    <a:pt x="117" y="82"/>
                  </a:cubicBezTo>
                  <a:cubicBezTo>
                    <a:pt x="117" y="82"/>
                    <a:pt x="117" y="82"/>
                    <a:pt x="117" y="82"/>
                  </a:cubicBezTo>
                  <a:cubicBezTo>
                    <a:pt x="117" y="80"/>
                    <a:pt x="116" y="80"/>
                    <a:pt x="114" y="79"/>
                  </a:cubicBezTo>
                  <a:cubicBezTo>
                    <a:pt x="113" y="78"/>
                    <a:pt x="113" y="78"/>
                    <a:pt x="112" y="78"/>
                  </a:cubicBezTo>
                  <a:cubicBezTo>
                    <a:pt x="112" y="77"/>
                    <a:pt x="111" y="77"/>
                    <a:pt x="111" y="77"/>
                  </a:cubicBezTo>
                  <a:cubicBezTo>
                    <a:pt x="110" y="77"/>
                    <a:pt x="109" y="77"/>
                    <a:pt x="108" y="76"/>
                  </a:cubicBezTo>
                  <a:cubicBezTo>
                    <a:pt x="106" y="75"/>
                    <a:pt x="106" y="74"/>
                    <a:pt x="107" y="73"/>
                  </a:cubicBezTo>
                  <a:cubicBezTo>
                    <a:pt x="107" y="72"/>
                    <a:pt x="107" y="72"/>
                    <a:pt x="106" y="71"/>
                  </a:cubicBezTo>
                  <a:cubicBezTo>
                    <a:pt x="105" y="70"/>
                    <a:pt x="105" y="69"/>
                    <a:pt x="105" y="67"/>
                  </a:cubicBezTo>
                  <a:cubicBezTo>
                    <a:pt x="104" y="66"/>
                    <a:pt x="105" y="65"/>
                    <a:pt x="105" y="65"/>
                  </a:cubicBezTo>
                  <a:cubicBezTo>
                    <a:pt x="106" y="63"/>
                    <a:pt x="107" y="62"/>
                    <a:pt x="107" y="62"/>
                  </a:cubicBezTo>
                  <a:cubicBezTo>
                    <a:pt x="107" y="61"/>
                    <a:pt x="106" y="61"/>
                    <a:pt x="106" y="61"/>
                  </a:cubicBezTo>
                  <a:cubicBezTo>
                    <a:pt x="105" y="61"/>
                    <a:pt x="105" y="60"/>
                    <a:pt x="104" y="60"/>
                  </a:cubicBezTo>
                  <a:cubicBezTo>
                    <a:pt x="102" y="60"/>
                    <a:pt x="100" y="61"/>
                    <a:pt x="100" y="62"/>
                  </a:cubicBezTo>
                  <a:cubicBezTo>
                    <a:pt x="100" y="62"/>
                    <a:pt x="101" y="62"/>
                    <a:pt x="101" y="63"/>
                  </a:cubicBezTo>
                  <a:cubicBezTo>
                    <a:pt x="103" y="64"/>
                    <a:pt x="104" y="64"/>
                    <a:pt x="104" y="65"/>
                  </a:cubicBezTo>
                  <a:cubicBezTo>
                    <a:pt x="104" y="65"/>
                    <a:pt x="104" y="65"/>
                    <a:pt x="104" y="65"/>
                  </a:cubicBezTo>
                  <a:cubicBezTo>
                    <a:pt x="103" y="65"/>
                    <a:pt x="103" y="65"/>
                    <a:pt x="102" y="65"/>
                  </a:cubicBezTo>
                  <a:cubicBezTo>
                    <a:pt x="102" y="64"/>
                    <a:pt x="101" y="64"/>
                    <a:pt x="100" y="64"/>
                  </a:cubicBezTo>
                  <a:cubicBezTo>
                    <a:pt x="100" y="64"/>
                    <a:pt x="100" y="64"/>
                    <a:pt x="100" y="64"/>
                  </a:cubicBezTo>
                  <a:cubicBezTo>
                    <a:pt x="100" y="64"/>
                    <a:pt x="99" y="64"/>
                    <a:pt x="99" y="64"/>
                  </a:cubicBezTo>
                  <a:cubicBezTo>
                    <a:pt x="99" y="64"/>
                    <a:pt x="98" y="64"/>
                    <a:pt x="98" y="63"/>
                  </a:cubicBezTo>
                  <a:cubicBezTo>
                    <a:pt x="98" y="63"/>
                    <a:pt x="98" y="63"/>
                    <a:pt x="97" y="63"/>
                  </a:cubicBezTo>
                  <a:cubicBezTo>
                    <a:pt x="97" y="63"/>
                    <a:pt x="97" y="63"/>
                    <a:pt x="97" y="64"/>
                  </a:cubicBezTo>
                  <a:cubicBezTo>
                    <a:pt x="96" y="65"/>
                    <a:pt x="98" y="69"/>
                    <a:pt x="99" y="70"/>
                  </a:cubicBezTo>
                  <a:cubicBezTo>
                    <a:pt x="99" y="71"/>
                    <a:pt x="99" y="71"/>
                    <a:pt x="99" y="71"/>
                  </a:cubicBezTo>
                  <a:cubicBezTo>
                    <a:pt x="99" y="72"/>
                    <a:pt x="98" y="72"/>
                    <a:pt x="97" y="72"/>
                  </a:cubicBezTo>
                  <a:cubicBezTo>
                    <a:pt x="97" y="72"/>
                    <a:pt x="97" y="72"/>
                    <a:pt x="97" y="72"/>
                  </a:cubicBezTo>
                  <a:cubicBezTo>
                    <a:pt x="97" y="72"/>
                    <a:pt x="97" y="72"/>
                    <a:pt x="97" y="72"/>
                  </a:cubicBezTo>
                  <a:cubicBezTo>
                    <a:pt x="96" y="72"/>
                    <a:pt x="96" y="71"/>
                    <a:pt x="95" y="70"/>
                  </a:cubicBezTo>
                  <a:cubicBezTo>
                    <a:pt x="95" y="69"/>
                    <a:pt x="95" y="68"/>
                    <a:pt x="94" y="67"/>
                  </a:cubicBezTo>
                  <a:cubicBezTo>
                    <a:pt x="94" y="66"/>
                    <a:pt x="91" y="65"/>
                    <a:pt x="90" y="65"/>
                  </a:cubicBezTo>
                  <a:cubicBezTo>
                    <a:pt x="90" y="65"/>
                    <a:pt x="89" y="65"/>
                    <a:pt x="89" y="65"/>
                  </a:cubicBezTo>
                  <a:cubicBezTo>
                    <a:pt x="89" y="65"/>
                    <a:pt x="90" y="66"/>
                    <a:pt x="90" y="66"/>
                  </a:cubicBezTo>
                  <a:cubicBezTo>
                    <a:pt x="91" y="66"/>
                    <a:pt x="92" y="67"/>
                    <a:pt x="91" y="67"/>
                  </a:cubicBezTo>
                  <a:cubicBezTo>
                    <a:pt x="91" y="68"/>
                    <a:pt x="91" y="68"/>
                    <a:pt x="91" y="68"/>
                  </a:cubicBezTo>
                  <a:cubicBezTo>
                    <a:pt x="91" y="68"/>
                    <a:pt x="90" y="68"/>
                    <a:pt x="90" y="68"/>
                  </a:cubicBezTo>
                  <a:cubicBezTo>
                    <a:pt x="90" y="68"/>
                    <a:pt x="89" y="68"/>
                    <a:pt x="89" y="68"/>
                  </a:cubicBezTo>
                  <a:cubicBezTo>
                    <a:pt x="89" y="68"/>
                    <a:pt x="88" y="68"/>
                    <a:pt x="88" y="68"/>
                  </a:cubicBezTo>
                  <a:cubicBezTo>
                    <a:pt x="87" y="68"/>
                    <a:pt x="87" y="68"/>
                    <a:pt x="87" y="68"/>
                  </a:cubicBezTo>
                  <a:cubicBezTo>
                    <a:pt x="87" y="68"/>
                    <a:pt x="87" y="68"/>
                    <a:pt x="87" y="68"/>
                  </a:cubicBezTo>
                  <a:cubicBezTo>
                    <a:pt x="87" y="68"/>
                    <a:pt x="87" y="68"/>
                    <a:pt x="87" y="67"/>
                  </a:cubicBezTo>
                  <a:cubicBezTo>
                    <a:pt x="87" y="67"/>
                    <a:pt x="87" y="67"/>
                    <a:pt x="87" y="67"/>
                  </a:cubicBezTo>
                  <a:cubicBezTo>
                    <a:pt x="87" y="67"/>
                    <a:pt x="87" y="66"/>
                    <a:pt x="87" y="66"/>
                  </a:cubicBezTo>
                  <a:cubicBezTo>
                    <a:pt x="86" y="66"/>
                    <a:pt x="85" y="65"/>
                    <a:pt x="83" y="65"/>
                  </a:cubicBezTo>
                  <a:cubicBezTo>
                    <a:pt x="83" y="65"/>
                    <a:pt x="83" y="65"/>
                    <a:pt x="82" y="65"/>
                  </a:cubicBezTo>
                  <a:cubicBezTo>
                    <a:pt x="81" y="65"/>
                    <a:pt x="81" y="66"/>
                    <a:pt x="81" y="66"/>
                  </a:cubicBezTo>
                  <a:cubicBezTo>
                    <a:pt x="81" y="67"/>
                    <a:pt x="81" y="67"/>
                    <a:pt x="81" y="68"/>
                  </a:cubicBezTo>
                  <a:cubicBezTo>
                    <a:pt x="80" y="68"/>
                    <a:pt x="80" y="68"/>
                    <a:pt x="80" y="68"/>
                  </a:cubicBezTo>
                  <a:cubicBezTo>
                    <a:pt x="79" y="68"/>
                    <a:pt x="77" y="68"/>
                    <a:pt x="77" y="67"/>
                  </a:cubicBezTo>
                  <a:cubicBezTo>
                    <a:pt x="77" y="67"/>
                    <a:pt x="78" y="66"/>
                    <a:pt x="78" y="66"/>
                  </a:cubicBezTo>
                  <a:cubicBezTo>
                    <a:pt x="79" y="66"/>
                    <a:pt x="79" y="66"/>
                    <a:pt x="80" y="66"/>
                  </a:cubicBezTo>
                  <a:cubicBezTo>
                    <a:pt x="80" y="65"/>
                    <a:pt x="79" y="64"/>
                    <a:pt x="79" y="63"/>
                  </a:cubicBezTo>
                  <a:cubicBezTo>
                    <a:pt x="79" y="63"/>
                    <a:pt x="79" y="63"/>
                    <a:pt x="79" y="63"/>
                  </a:cubicBezTo>
                  <a:cubicBezTo>
                    <a:pt x="78" y="63"/>
                    <a:pt x="78" y="63"/>
                    <a:pt x="78" y="63"/>
                  </a:cubicBezTo>
                  <a:cubicBezTo>
                    <a:pt x="77" y="63"/>
                    <a:pt x="76" y="63"/>
                    <a:pt x="74" y="64"/>
                  </a:cubicBezTo>
                  <a:cubicBezTo>
                    <a:pt x="74" y="64"/>
                    <a:pt x="73" y="65"/>
                    <a:pt x="71" y="65"/>
                  </a:cubicBezTo>
                  <a:cubicBezTo>
                    <a:pt x="68" y="66"/>
                    <a:pt x="66" y="67"/>
                    <a:pt x="66" y="68"/>
                  </a:cubicBezTo>
                  <a:cubicBezTo>
                    <a:pt x="66" y="68"/>
                    <a:pt x="67" y="68"/>
                    <a:pt x="67" y="68"/>
                  </a:cubicBezTo>
                  <a:cubicBezTo>
                    <a:pt x="67" y="69"/>
                    <a:pt x="66" y="69"/>
                    <a:pt x="65" y="70"/>
                  </a:cubicBezTo>
                  <a:cubicBezTo>
                    <a:pt x="65" y="70"/>
                    <a:pt x="65" y="71"/>
                    <a:pt x="65" y="71"/>
                  </a:cubicBezTo>
                  <a:cubicBezTo>
                    <a:pt x="65" y="72"/>
                    <a:pt x="66" y="72"/>
                    <a:pt x="67" y="72"/>
                  </a:cubicBezTo>
                  <a:cubicBezTo>
                    <a:pt x="67" y="72"/>
                    <a:pt x="67" y="72"/>
                    <a:pt x="67" y="73"/>
                  </a:cubicBezTo>
                  <a:cubicBezTo>
                    <a:pt x="68" y="73"/>
                    <a:pt x="68" y="73"/>
                    <a:pt x="68" y="73"/>
                  </a:cubicBezTo>
                  <a:cubicBezTo>
                    <a:pt x="68" y="73"/>
                    <a:pt x="68" y="74"/>
                    <a:pt x="68" y="74"/>
                  </a:cubicBezTo>
                  <a:cubicBezTo>
                    <a:pt x="68" y="74"/>
                    <a:pt x="68" y="74"/>
                    <a:pt x="68" y="74"/>
                  </a:cubicBezTo>
                  <a:cubicBezTo>
                    <a:pt x="68" y="74"/>
                    <a:pt x="69" y="73"/>
                    <a:pt x="70" y="73"/>
                  </a:cubicBezTo>
                  <a:cubicBezTo>
                    <a:pt x="71" y="73"/>
                    <a:pt x="73" y="73"/>
                    <a:pt x="74" y="73"/>
                  </a:cubicBezTo>
                  <a:cubicBezTo>
                    <a:pt x="74" y="73"/>
                    <a:pt x="74" y="73"/>
                    <a:pt x="75" y="73"/>
                  </a:cubicBezTo>
                  <a:cubicBezTo>
                    <a:pt x="75" y="73"/>
                    <a:pt x="75" y="73"/>
                    <a:pt x="75" y="73"/>
                  </a:cubicBezTo>
                  <a:cubicBezTo>
                    <a:pt x="75" y="74"/>
                    <a:pt x="74" y="74"/>
                    <a:pt x="72" y="74"/>
                  </a:cubicBezTo>
                  <a:cubicBezTo>
                    <a:pt x="70" y="75"/>
                    <a:pt x="67" y="75"/>
                    <a:pt x="67" y="76"/>
                  </a:cubicBezTo>
                  <a:cubicBezTo>
                    <a:pt x="67" y="77"/>
                    <a:pt x="70" y="78"/>
                    <a:pt x="73" y="78"/>
                  </a:cubicBezTo>
                  <a:cubicBezTo>
                    <a:pt x="74" y="78"/>
                    <a:pt x="75" y="78"/>
                    <a:pt x="75" y="78"/>
                  </a:cubicBezTo>
                  <a:cubicBezTo>
                    <a:pt x="76" y="77"/>
                    <a:pt x="77" y="77"/>
                    <a:pt x="78" y="77"/>
                  </a:cubicBezTo>
                  <a:cubicBezTo>
                    <a:pt x="81" y="77"/>
                    <a:pt x="86" y="78"/>
                    <a:pt x="86" y="79"/>
                  </a:cubicBezTo>
                  <a:cubicBezTo>
                    <a:pt x="86" y="80"/>
                    <a:pt x="85" y="80"/>
                    <a:pt x="82" y="80"/>
                  </a:cubicBezTo>
                  <a:cubicBezTo>
                    <a:pt x="81" y="80"/>
                    <a:pt x="80" y="80"/>
                    <a:pt x="79" y="80"/>
                  </a:cubicBezTo>
                  <a:cubicBezTo>
                    <a:pt x="78" y="80"/>
                    <a:pt x="78" y="80"/>
                    <a:pt x="78" y="80"/>
                  </a:cubicBezTo>
                  <a:cubicBezTo>
                    <a:pt x="78" y="80"/>
                    <a:pt x="78" y="80"/>
                    <a:pt x="77" y="80"/>
                  </a:cubicBezTo>
                  <a:cubicBezTo>
                    <a:pt x="74" y="80"/>
                    <a:pt x="70" y="81"/>
                    <a:pt x="70" y="81"/>
                  </a:cubicBezTo>
                  <a:cubicBezTo>
                    <a:pt x="70" y="82"/>
                    <a:pt x="70" y="82"/>
                    <a:pt x="70" y="82"/>
                  </a:cubicBezTo>
                  <a:cubicBezTo>
                    <a:pt x="70" y="83"/>
                    <a:pt x="70" y="83"/>
                    <a:pt x="72" y="84"/>
                  </a:cubicBezTo>
                  <a:cubicBezTo>
                    <a:pt x="73" y="84"/>
                    <a:pt x="73" y="84"/>
                    <a:pt x="74" y="84"/>
                  </a:cubicBezTo>
                  <a:cubicBezTo>
                    <a:pt x="74" y="85"/>
                    <a:pt x="75" y="85"/>
                    <a:pt x="76" y="85"/>
                  </a:cubicBezTo>
                  <a:cubicBezTo>
                    <a:pt x="77" y="85"/>
                    <a:pt x="77" y="85"/>
                    <a:pt x="78" y="85"/>
                  </a:cubicBezTo>
                  <a:cubicBezTo>
                    <a:pt x="78" y="85"/>
                    <a:pt x="79" y="85"/>
                    <a:pt x="79" y="85"/>
                  </a:cubicBezTo>
                  <a:close/>
                  <a:moveTo>
                    <a:pt x="190" y="90"/>
                  </a:moveTo>
                  <a:cubicBezTo>
                    <a:pt x="189" y="90"/>
                    <a:pt x="189" y="90"/>
                    <a:pt x="189" y="90"/>
                  </a:cubicBezTo>
                  <a:cubicBezTo>
                    <a:pt x="188" y="90"/>
                    <a:pt x="187" y="90"/>
                    <a:pt x="186" y="92"/>
                  </a:cubicBezTo>
                  <a:cubicBezTo>
                    <a:pt x="186" y="92"/>
                    <a:pt x="186" y="93"/>
                    <a:pt x="186" y="94"/>
                  </a:cubicBezTo>
                  <a:cubicBezTo>
                    <a:pt x="187" y="95"/>
                    <a:pt x="187" y="95"/>
                    <a:pt x="188" y="95"/>
                  </a:cubicBezTo>
                  <a:cubicBezTo>
                    <a:pt x="189" y="95"/>
                    <a:pt x="190" y="95"/>
                    <a:pt x="191" y="94"/>
                  </a:cubicBezTo>
                  <a:cubicBezTo>
                    <a:pt x="191" y="94"/>
                    <a:pt x="192" y="94"/>
                    <a:pt x="192" y="94"/>
                  </a:cubicBezTo>
                  <a:cubicBezTo>
                    <a:pt x="192" y="94"/>
                    <a:pt x="193" y="94"/>
                    <a:pt x="193" y="93"/>
                  </a:cubicBezTo>
                  <a:cubicBezTo>
                    <a:pt x="193" y="93"/>
                    <a:pt x="193" y="91"/>
                    <a:pt x="192" y="91"/>
                  </a:cubicBezTo>
                  <a:cubicBezTo>
                    <a:pt x="192" y="90"/>
                    <a:pt x="191" y="90"/>
                    <a:pt x="190" y="90"/>
                  </a:cubicBezTo>
                  <a:close/>
                  <a:moveTo>
                    <a:pt x="161" y="112"/>
                  </a:moveTo>
                  <a:cubicBezTo>
                    <a:pt x="161" y="112"/>
                    <a:pt x="162" y="112"/>
                    <a:pt x="162" y="112"/>
                  </a:cubicBezTo>
                  <a:cubicBezTo>
                    <a:pt x="162" y="113"/>
                    <a:pt x="162" y="113"/>
                    <a:pt x="162" y="113"/>
                  </a:cubicBezTo>
                  <a:cubicBezTo>
                    <a:pt x="162" y="114"/>
                    <a:pt x="162" y="114"/>
                    <a:pt x="162" y="114"/>
                  </a:cubicBezTo>
                  <a:cubicBezTo>
                    <a:pt x="162" y="114"/>
                    <a:pt x="162" y="114"/>
                    <a:pt x="163" y="114"/>
                  </a:cubicBezTo>
                  <a:cubicBezTo>
                    <a:pt x="163" y="114"/>
                    <a:pt x="163" y="114"/>
                    <a:pt x="163" y="114"/>
                  </a:cubicBezTo>
                  <a:cubicBezTo>
                    <a:pt x="164" y="114"/>
                    <a:pt x="167" y="113"/>
                    <a:pt x="167" y="112"/>
                  </a:cubicBezTo>
                  <a:cubicBezTo>
                    <a:pt x="168" y="111"/>
                    <a:pt x="168" y="111"/>
                    <a:pt x="169" y="111"/>
                  </a:cubicBezTo>
                  <a:cubicBezTo>
                    <a:pt x="170" y="111"/>
                    <a:pt x="171" y="111"/>
                    <a:pt x="171" y="112"/>
                  </a:cubicBezTo>
                  <a:cubicBezTo>
                    <a:pt x="172" y="112"/>
                    <a:pt x="174" y="113"/>
                    <a:pt x="175" y="113"/>
                  </a:cubicBezTo>
                  <a:cubicBezTo>
                    <a:pt x="176" y="113"/>
                    <a:pt x="177" y="112"/>
                    <a:pt x="177" y="112"/>
                  </a:cubicBezTo>
                  <a:cubicBezTo>
                    <a:pt x="177" y="111"/>
                    <a:pt x="176" y="111"/>
                    <a:pt x="175" y="111"/>
                  </a:cubicBezTo>
                  <a:cubicBezTo>
                    <a:pt x="174" y="110"/>
                    <a:pt x="173" y="109"/>
                    <a:pt x="173" y="109"/>
                  </a:cubicBezTo>
                  <a:cubicBezTo>
                    <a:pt x="173" y="108"/>
                    <a:pt x="171" y="107"/>
                    <a:pt x="169" y="106"/>
                  </a:cubicBezTo>
                  <a:cubicBezTo>
                    <a:pt x="168" y="106"/>
                    <a:pt x="168" y="106"/>
                    <a:pt x="167" y="105"/>
                  </a:cubicBezTo>
                  <a:cubicBezTo>
                    <a:pt x="167" y="105"/>
                    <a:pt x="167" y="105"/>
                    <a:pt x="166" y="105"/>
                  </a:cubicBezTo>
                  <a:cubicBezTo>
                    <a:pt x="165" y="104"/>
                    <a:pt x="164" y="104"/>
                    <a:pt x="164" y="103"/>
                  </a:cubicBezTo>
                  <a:cubicBezTo>
                    <a:pt x="164" y="102"/>
                    <a:pt x="163" y="102"/>
                    <a:pt x="163" y="102"/>
                  </a:cubicBezTo>
                  <a:cubicBezTo>
                    <a:pt x="162" y="102"/>
                    <a:pt x="161" y="103"/>
                    <a:pt x="161" y="105"/>
                  </a:cubicBezTo>
                  <a:cubicBezTo>
                    <a:pt x="161" y="106"/>
                    <a:pt x="160" y="106"/>
                    <a:pt x="160" y="107"/>
                  </a:cubicBezTo>
                  <a:cubicBezTo>
                    <a:pt x="160" y="107"/>
                    <a:pt x="160" y="107"/>
                    <a:pt x="160" y="108"/>
                  </a:cubicBezTo>
                  <a:cubicBezTo>
                    <a:pt x="160" y="110"/>
                    <a:pt x="159" y="111"/>
                    <a:pt x="158" y="111"/>
                  </a:cubicBezTo>
                  <a:cubicBezTo>
                    <a:pt x="158" y="112"/>
                    <a:pt x="157" y="112"/>
                    <a:pt x="158" y="112"/>
                  </a:cubicBezTo>
                  <a:cubicBezTo>
                    <a:pt x="158" y="113"/>
                    <a:pt x="158" y="113"/>
                    <a:pt x="158" y="113"/>
                  </a:cubicBezTo>
                  <a:cubicBezTo>
                    <a:pt x="158" y="113"/>
                    <a:pt x="159" y="113"/>
                    <a:pt x="159" y="112"/>
                  </a:cubicBezTo>
                  <a:cubicBezTo>
                    <a:pt x="160" y="112"/>
                    <a:pt x="160" y="112"/>
                    <a:pt x="161" y="112"/>
                  </a:cubicBezTo>
                  <a:close/>
                  <a:moveTo>
                    <a:pt x="172" y="116"/>
                  </a:moveTo>
                  <a:cubicBezTo>
                    <a:pt x="171" y="116"/>
                    <a:pt x="168" y="117"/>
                    <a:pt x="168" y="118"/>
                  </a:cubicBezTo>
                  <a:cubicBezTo>
                    <a:pt x="167" y="118"/>
                    <a:pt x="167" y="118"/>
                    <a:pt x="168" y="119"/>
                  </a:cubicBezTo>
                  <a:cubicBezTo>
                    <a:pt x="168" y="119"/>
                    <a:pt x="169" y="119"/>
                    <a:pt x="169" y="119"/>
                  </a:cubicBezTo>
                  <a:cubicBezTo>
                    <a:pt x="170" y="119"/>
                    <a:pt x="171" y="118"/>
                    <a:pt x="172" y="117"/>
                  </a:cubicBezTo>
                  <a:cubicBezTo>
                    <a:pt x="172" y="116"/>
                    <a:pt x="173" y="116"/>
                    <a:pt x="173" y="116"/>
                  </a:cubicBezTo>
                  <a:cubicBezTo>
                    <a:pt x="173" y="116"/>
                    <a:pt x="172" y="116"/>
                    <a:pt x="172" y="116"/>
                  </a:cubicBezTo>
                  <a:close/>
                  <a:moveTo>
                    <a:pt x="195" y="107"/>
                  </a:moveTo>
                  <a:cubicBezTo>
                    <a:pt x="196" y="107"/>
                    <a:pt x="197" y="108"/>
                    <a:pt x="198" y="108"/>
                  </a:cubicBezTo>
                  <a:cubicBezTo>
                    <a:pt x="198" y="108"/>
                    <a:pt x="198" y="108"/>
                    <a:pt x="198" y="108"/>
                  </a:cubicBezTo>
                  <a:cubicBezTo>
                    <a:pt x="199" y="108"/>
                    <a:pt x="199" y="109"/>
                    <a:pt x="200" y="109"/>
                  </a:cubicBezTo>
                  <a:cubicBezTo>
                    <a:pt x="200" y="110"/>
                    <a:pt x="200" y="111"/>
                    <a:pt x="201" y="111"/>
                  </a:cubicBezTo>
                  <a:cubicBezTo>
                    <a:pt x="203" y="111"/>
                    <a:pt x="203" y="112"/>
                    <a:pt x="203" y="113"/>
                  </a:cubicBezTo>
                  <a:cubicBezTo>
                    <a:pt x="203" y="113"/>
                    <a:pt x="203" y="114"/>
                    <a:pt x="203" y="115"/>
                  </a:cubicBezTo>
                  <a:cubicBezTo>
                    <a:pt x="204" y="115"/>
                    <a:pt x="205" y="115"/>
                    <a:pt x="206" y="116"/>
                  </a:cubicBezTo>
                  <a:cubicBezTo>
                    <a:pt x="208" y="116"/>
                    <a:pt x="209" y="116"/>
                    <a:pt x="210" y="117"/>
                  </a:cubicBezTo>
                  <a:cubicBezTo>
                    <a:pt x="211" y="118"/>
                    <a:pt x="216" y="121"/>
                    <a:pt x="218" y="121"/>
                  </a:cubicBezTo>
                  <a:cubicBezTo>
                    <a:pt x="219" y="121"/>
                    <a:pt x="219" y="120"/>
                    <a:pt x="219" y="120"/>
                  </a:cubicBezTo>
                  <a:cubicBezTo>
                    <a:pt x="219" y="120"/>
                    <a:pt x="219" y="120"/>
                    <a:pt x="219" y="120"/>
                  </a:cubicBezTo>
                  <a:cubicBezTo>
                    <a:pt x="218" y="118"/>
                    <a:pt x="213" y="113"/>
                    <a:pt x="211" y="113"/>
                  </a:cubicBezTo>
                  <a:cubicBezTo>
                    <a:pt x="211" y="113"/>
                    <a:pt x="211" y="113"/>
                    <a:pt x="211" y="112"/>
                  </a:cubicBezTo>
                  <a:cubicBezTo>
                    <a:pt x="211" y="112"/>
                    <a:pt x="211" y="112"/>
                    <a:pt x="212" y="112"/>
                  </a:cubicBezTo>
                  <a:cubicBezTo>
                    <a:pt x="213" y="112"/>
                    <a:pt x="215" y="112"/>
                    <a:pt x="216" y="113"/>
                  </a:cubicBezTo>
                  <a:cubicBezTo>
                    <a:pt x="217" y="115"/>
                    <a:pt x="219" y="115"/>
                    <a:pt x="221" y="115"/>
                  </a:cubicBezTo>
                  <a:cubicBezTo>
                    <a:pt x="222" y="115"/>
                    <a:pt x="223" y="115"/>
                    <a:pt x="224" y="114"/>
                  </a:cubicBezTo>
                  <a:cubicBezTo>
                    <a:pt x="224" y="113"/>
                    <a:pt x="224" y="113"/>
                    <a:pt x="224" y="113"/>
                  </a:cubicBezTo>
                  <a:cubicBezTo>
                    <a:pt x="224" y="112"/>
                    <a:pt x="224" y="112"/>
                    <a:pt x="223" y="112"/>
                  </a:cubicBezTo>
                  <a:cubicBezTo>
                    <a:pt x="223" y="112"/>
                    <a:pt x="222" y="111"/>
                    <a:pt x="222" y="111"/>
                  </a:cubicBezTo>
                  <a:cubicBezTo>
                    <a:pt x="222" y="109"/>
                    <a:pt x="221" y="107"/>
                    <a:pt x="219" y="107"/>
                  </a:cubicBezTo>
                  <a:cubicBezTo>
                    <a:pt x="218" y="107"/>
                    <a:pt x="214" y="104"/>
                    <a:pt x="214" y="103"/>
                  </a:cubicBezTo>
                  <a:cubicBezTo>
                    <a:pt x="214" y="103"/>
                    <a:pt x="214" y="102"/>
                    <a:pt x="214" y="102"/>
                  </a:cubicBezTo>
                  <a:cubicBezTo>
                    <a:pt x="215" y="102"/>
                    <a:pt x="215" y="101"/>
                    <a:pt x="215" y="101"/>
                  </a:cubicBezTo>
                  <a:cubicBezTo>
                    <a:pt x="215" y="100"/>
                    <a:pt x="214" y="100"/>
                    <a:pt x="215" y="99"/>
                  </a:cubicBezTo>
                  <a:cubicBezTo>
                    <a:pt x="215" y="99"/>
                    <a:pt x="216" y="98"/>
                    <a:pt x="216" y="98"/>
                  </a:cubicBezTo>
                  <a:cubicBezTo>
                    <a:pt x="217" y="98"/>
                    <a:pt x="217" y="99"/>
                    <a:pt x="218" y="99"/>
                  </a:cubicBezTo>
                  <a:cubicBezTo>
                    <a:pt x="218" y="100"/>
                    <a:pt x="219" y="100"/>
                    <a:pt x="219" y="100"/>
                  </a:cubicBezTo>
                  <a:cubicBezTo>
                    <a:pt x="220" y="100"/>
                    <a:pt x="221" y="101"/>
                    <a:pt x="221" y="102"/>
                  </a:cubicBezTo>
                  <a:cubicBezTo>
                    <a:pt x="222" y="103"/>
                    <a:pt x="223" y="104"/>
                    <a:pt x="224" y="104"/>
                  </a:cubicBezTo>
                  <a:cubicBezTo>
                    <a:pt x="225" y="105"/>
                    <a:pt x="225" y="105"/>
                    <a:pt x="226" y="105"/>
                  </a:cubicBezTo>
                  <a:cubicBezTo>
                    <a:pt x="226" y="105"/>
                    <a:pt x="226" y="105"/>
                    <a:pt x="227" y="104"/>
                  </a:cubicBezTo>
                  <a:cubicBezTo>
                    <a:pt x="227" y="104"/>
                    <a:pt x="227" y="104"/>
                    <a:pt x="227" y="104"/>
                  </a:cubicBezTo>
                  <a:cubicBezTo>
                    <a:pt x="227" y="103"/>
                    <a:pt x="228" y="103"/>
                    <a:pt x="228" y="103"/>
                  </a:cubicBezTo>
                  <a:cubicBezTo>
                    <a:pt x="229" y="103"/>
                    <a:pt x="230" y="103"/>
                    <a:pt x="230" y="102"/>
                  </a:cubicBezTo>
                  <a:cubicBezTo>
                    <a:pt x="229" y="101"/>
                    <a:pt x="232" y="99"/>
                    <a:pt x="233" y="98"/>
                  </a:cubicBezTo>
                  <a:cubicBezTo>
                    <a:pt x="234" y="98"/>
                    <a:pt x="234" y="98"/>
                    <a:pt x="234" y="98"/>
                  </a:cubicBezTo>
                  <a:cubicBezTo>
                    <a:pt x="234" y="97"/>
                    <a:pt x="232" y="96"/>
                    <a:pt x="230" y="97"/>
                  </a:cubicBezTo>
                  <a:cubicBezTo>
                    <a:pt x="230" y="97"/>
                    <a:pt x="230" y="97"/>
                    <a:pt x="230" y="97"/>
                  </a:cubicBezTo>
                  <a:cubicBezTo>
                    <a:pt x="229" y="97"/>
                    <a:pt x="228" y="96"/>
                    <a:pt x="228" y="96"/>
                  </a:cubicBezTo>
                  <a:cubicBezTo>
                    <a:pt x="228" y="95"/>
                    <a:pt x="227" y="95"/>
                    <a:pt x="227" y="94"/>
                  </a:cubicBezTo>
                  <a:cubicBezTo>
                    <a:pt x="227" y="93"/>
                    <a:pt x="224" y="92"/>
                    <a:pt x="223" y="92"/>
                  </a:cubicBezTo>
                  <a:cubicBezTo>
                    <a:pt x="223" y="92"/>
                    <a:pt x="223" y="92"/>
                    <a:pt x="223" y="92"/>
                  </a:cubicBezTo>
                  <a:cubicBezTo>
                    <a:pt x="222" y="92"/>
                    <a:pt x="222" y="92"/>
                    <a:pt x="222" y="92"/>
                  </a:cubicBezTo>
                  <a:cubicBezTo>
                    <a:pt x="221" y="92"/>
                    <a:pt x="221" y="91"/>
                    <a:pt x="220" y="91"/>
                  </a:cubicBezTo>
                  <a:cubicBezTo>
                    <a:pt x="219" y="90"/>
                    <a:pt x="218" y="90"/>
                    <a:pt x="217" y="90"/>
                  </a:cubicBezTo>
                  <a:cubicBezTo>
                    <a:pt x="216" y="90"/>
                    <a:pt x="215" y="89"/>
                    <a:pt x="214" y="88"/>
                  </a:cubicBezTo>
                  <a:cubicBezTo>
                    <a:pt x="213" y="88"/>
                    <a:pt x="213" y="87"/>
                    <a:pt x="213" y="86"/>
                  </a:cubicBezTo>
                  <a:cubicBezTo>
                    <a:pt x="213" y="86"/>
                    <a:pt x="214" y="86"/>
                    <a:pt x="214" y="86"/>
                  </a:cubicBezTo>
                  <a:cubicBezTo>
                    <a:pt x="215" y="86"/>
                    <a:pt x="215" y="86"/>
                    <a:pt x="215" y="86"/>
                  </a:cubicBezTo>
                  <a:cubicBezTo>
                    <a:pt x="216" y="86"/>
                    <a:pt x="216" y="86"/>
                    <a:pt x="217" y="86"/>
                  </a:cubicBezTo>
                  <a:cubicBezTo>
                    <a:pt x="217" y="86"/>
                    <a:pt x="217" y="86"/>
                    <a:pt x="217" y="85"/>
                  </a:cubicBezTo>
                  <a:cubicBezTo>
                    <a:pt x="217" y="85"/>
                    <a:pt x="217" y="85"/>
                    <a:pt x="217" y="85"/>
                  </a:cubicBezTo>
                  <a:cubicBezTo>
                    <a:pt x="217" y="85"/>
                    <a:pt x="216" y="85"/>
                    <a:pt x="216" y="85"/>
                  </a:cubicBezTo>
                  <a:cubicBezTo>
                    <a:pt x="215" y="85"/>
                    <a:pt x="214" y="84"/>
                    <a:pt x="214" y="84"/>
                  </a:cubicBezTo>
                  <a:cubicBezTo>
                    <a:pt x="214" y="83"/>
                    <a:pt x="214" y="83"/>
                    <a:pt x="215" y="83"/>
                  </a:cubicBezTo>
                  <a:cubicBezTo>
                    <a:pt x="215" y="83"/>
                    <a:pt x="215" y="83"/>
                    <a:pt x="216" y="82"/>
                  </a:cubicBezTo>
                  <a:cubicBezTo>
                    <a:pt x="216" y="82"/>
                    <a:pt x="216" y="82"/>
                    <a:pt x="216" y="82"/>
                  </a:cubicBezTo>
                  <a:cubicBezTo>
                    <a:pt x="216" y="81"/>
                    <a:pt x="215" y="81"/>
                    <a:pt x="214" y="80"/>
                  </a:cubicBezTo>
                  <a:cubicBezTo>
                    <a:pt x="214" y="80"/>
                    <a:pt x="214" y="80"/>
                    <a:pt x="213" y="81"/>
                  </a:cubicBezTo>
                  <a:cubicBezTo>
                    <a:pt x="213" y="81"/>
                    <a:pt x="213" y="81"/>
                    <a:pt x="212" y="81"/>
                  </a:cubicBezTo>
                  <a:cubicBezTo>
                    <a:pt x="212" y="81"/>
                    <a:pt x="212" y="81"/>
                    <a:pt x="212" y="81"/>
                  </a:cubicBezTo>
                  <a:cubicBezTo>
                    <a:pt x="211" y="80"/>
                    <a:pt x="212" y="79"/>
                    <a:pt x="213" y="79"/>
                  </a:cubicBezTo>
                  <a:cubicBezTo>
                    <a:pt x="213" y="79"/>
                    <a:pt x="213" y="79"/>
                    <a:pt x="213" y="78"/>
                  </a:cubicBezTo>
                  <a:cubicBezTo>
                    <a:pt x="212" y="78"/>
                    <a:pt x="211" y="77"/>
                    <a:pt x="209" y="77"/>
                  </a:cubicBezTo>
                  <a:cubicBezTo>
                    <a:pt x="209" y="77"/>
                    <a:pt x="208" y="77"/>
                    <a:pt x="208" y="78"/>
                  </a:cubicBezTo>
                  <a:cubicBezTo>
                    <a:pt x="207" y="78"/>
                    <a:pt x="207" y="78"/>
                    <a:pt x="206" y="77"/>
                  </a:cubicBezTo>
                  <a:cubicBezTo>
                    <a:pt x="206" y="77"/>
                    <a:pt x="206" y="76"/>
                    <a:pt x="206" y="76"/>
                  </a:cubicBezTo>
                  <a:cubicBezTo>
                    <a:pt x="206" y="76"/>
                    <a:pt x="206" y="76"/>
                    <a:pt x="205" y="76"/>
                  </a:cubicBezTo>
                  <a:cubicBezTo>
                    <a:pt x="205" y="76"/>
                    <a:pt x="203" y="76"/>
                    <a:pt x="202" y="77"/>
                  </a:cubicBezTo>
                  <a:cubicBezTo>
                    <a:pt x="202" y="77"/>
                    <a:pt x="202" y="77"/>
                    <a:pt x="202" y="77"/>
                  </a:cubicBezTo>
                  <a:cubicBezTo>
                    <a:pt x="201" y="77"/>
                    <a:pt x="201" y="77"/>
                    <a:pt x="201" y="76"/>
                  </a:cubicBezTo>
                  <a:cubicBezTo>
                    <a:pt x="201" y="76"/>
                    <a:pt x="201" y="76"/>
                    <a:pt x="201" y="76"/>
                  </a:cubicBezTo>
                  <a:cubicBezTo>
                    <a:pt x="202" y="76"/>
                    <a:pt x="203" y="75"/>
                    <a:pt x="203" y="74"/>
                  </a:cubicBezTo>
                  <a:cubicBezTo>
                    <a:pt x="204" y="74"/>
                    <a:pt x="204" y="74"/>
                    <a:pt x="204" y="74"/>
                  </a:cubicBezTo>
                  <a:cubicBezTo>
                    <a:pt x="203" y="73"/>
                    <a:pt x="203" y="73"/>
                    <a:pt x="202" y="73"/>
                  </a:cubicBezTo>
                  <a:cubicBezTo>
                    <a:pt x="201" y="73"/>
                    <a:pt x="200" y="73"/>
                    <a:pt x="200" y="74"/>
                  </a:cubicBezTo>
                  <a:cubicBezTo>
                    <a:pt x="199" y="74"/>
                    <a:pt x="199" y="74"/>
                    <a:pt x="199" y="74"/>
                  </a:cubicBezTo>
                  <a:cubicBezTo>
                    <a:pt x="198" y="74"/>
                    <a:pt x="197" y="73"/>
                    <a:pt x="197" y="73"/>
                  </a:cubicBezTo>
                  <a:cubicBezTo>
                    <a:pt x="196" y="72"/>
                    <a:pt x="196" y="71"/>
                    <a:pt x="196" y="71"/>
                  </a:cubicBezTo>
                  <a:cubicBezTo>
                    <a:pt x="196" y="71"/>
                    <a:pt x="195" y="70"/>
                    <a:pt x="194" y="70"/>
                  </a:cubicBezTo>
                  <a:cubicBezTo>
                    <a:pt x="194" y="70"/>
                    <a:pt x="193" y="70"/>
                    <a:pt x="192" y="70"/>
                  </a:cubicBezTo>
                  <a:cubicBezTo>
                    <a:pt x="192" y="69"/>
                    <a:pt x="192" y="69"/>
                    <a:pt x="192" y="69"/>
                  </a:cubicBezTo>
                  <a:cubicBezTo>
                    <a:pt x="192" y="69"/>
                    <a:pt x="192" y="68"/>
                    <a:pt x="192" y="68"/>
                  </a:cubicBezTo>
                  <a:cubicBezTo>
                    <a:pt x="191" y="67"/>
                    <a:pt x="187" y="67"/>
                    <a:pt x="186" y="67"/>
                  </a:cubicBezTo>
                  <a:cubicBezTo>
                    <a:pt x="185" y="67"/>
                    <a:pt x="184" y="67"/>
                    <a:pt x="183" y="68"/>
                  </a:cubicBezTo>
                  <a:cubicBezTo>
                    <a:pt x="183" y="68"/>
                    <a:pt x="183" y="68"/>
                    <a:pt x="183" y="69"/>
                  </a:cubicBezTo>
                  <a:cubicBezTo>
                    <a:pt x="183" y="69"/>
                    <a:pt x="183" y="69"/>
                    <a:pt x="183" y="70"/>
                  </a:cubicBezTo>
                  <a:cubicBezTo>
                    <a:pt x="183" y="70"/>
                    <a:pt x="183" y="70"/>
                    <a:pt x="182" y="70"/>
                  </a:cubicBezTo>
                  <a:cubicBezTo>
                    <a:pt x="182" y="70"/>
                    <a:pt x="181" y="69"/>
                    <a:pt x="181" y="68"/>
                  </a:cubicBezTo>
                  <a:cubicBezTo>
                    <a:pt x="181" y="68"/>
                    <a:pt x="181" y="68"/>
                    <a:pt x="181" y="68"/>
                  </a:cubicBezTo>
                  <a:cubicBezTo>
                    <a:pt x="180" y="68"/>
                    <a:pt x="179" y="69"/>
                    <a:pt x="178" y="69"/>
                  </a:cubicBezTo>
                  <a:cubicBezTo>
                    <a:pt x="177" y="70"/>
                    <a:pt x="176" y="70"/>
                    <a:pt x="176" y="70"/>
                  </a:cubicBezTo>
                  <a:cubicBezTo>
                    <a:pt x="176" y="69"/>
                    <a:pt x="176" y="69"/>
                    <a:pt x="176" y="67"/>
                  </a:cubicBezTo>
                  <a:cubicBezTo>
                    <a:pt x="176" y="66"/>
                    <a:pt x="177" y="65"/>
                    <a:pt x="176" y="65"/>
                  </a:cubicBezTo>
                  <a:cubicBezTo>
                    <a:pt x="176" y="64"/>
                    <a:pt x="176" y="64"/>
                    <a:pt x="176" y="64"/>
                  </a:cubicBezTo>
                  <a:cubicBezTo>
                    <a:pt x="175" y="63"/>
                    <a:pt x="175" y="63"/>
                    <a:pt x="174" y="61"/>
                  </a:cubicBezTo>
                  <a:cubicBezTo>
                    <a:pt x="174" y="60"/>
                    <a:pt x="173" y="60"/>
                    <a:pt x="172" y="60"/>
                  </a:cubicBezTo>
                  <a:cubicBezTo>
                    <a:pt x="171" y="60"/>
                    <a:pt x="169" y="61"/>
                    <a:pt x="169" y="61"/>
                  </a:cubicBezTo>
                  <a:cubicBezTo>
                    <a:pt x="168" y="62"/>
                    <a:pt x="167" y="62"/>
                    <a:pt x="166" y="62"/>
                  </a:cubicBezTo>
                  <a:cubicBezTo>
                    <a:pt x="165" y="63"/>
                    <a:pt x="164" y="63"/>
                    <a:pt x="163" y="64"/>
                  </a:cubicBezTo>
                  <a:cubicBezTo>
                    <a:pt x="162" y="64"/>
                    <a:pt x="162" y="65"/>
                    <a:pt x="162" y="65"/>
                  </a:cubicBezTo>
                  <a:cubicBezTo>
                    <a:pt x="162" y="66"/>
                    <a:pt x="163" y="67"/>
                    <a:pt x="164" y="68"/>
                  </a:cubicBezTo>
                  <a:cubicBezTo>
                    <a:pt x="164" y="68"/>
                    <a:pt x="164" y="68"/>
                    <a:pt x="164" y="68"/>
                  </a:cubicBezTo>
                  <a:cubicBezTo>
                    <a:pt x="164" y="69"/>
                    <a:pt x="163" y="69"/>
                    <a:pt x="163" y="69"/>
                  </a:cubicBezTo>
                  <a:cubicBezTo>
                    <a:pt x="162" y="70"/>
                    <a:pt x="162" y="70"/>
                    <a:pt x="162" y="70"/>
                  </a:cubicBezTo>
                  <a:cubicBezTo>
                    <a:pt x="162" y="70"/>
                    <a:pt x="162" y="71"/>
                    <a:pt x="162" y="71"/>
                  </a:cubicBezTo>
                  <a:cubicBezTo>
                    <a:pt x="162" y="71"/>
                    <a:pt x="163" y="71"/>
                    <a:pt x="163" y="71"/>
                  </a:cubicBezTo>
                  <a:cubicBezTo>
                    <a:pt x="164" y="72"/>
                    <a:pt x="165" y="72"/>
                    <a:pt x="165" y="73"/>
                  </a:cubicBezTo>
                  <a:cubicBezTo>
                    <a:pt x="165" y="73"/>
                    <a:pt x="165" y="73"/>
                    <a:pt x="165" y="74"/>
                  </a:cubicBezTo>
                  <a:cubicBezTo>
                    <a:pt x="165" y="74"/>
                    <a:pt x="165" y="74"/>
                    <a:pt x="164" y="74"/>
                  </a:cubicBezTo>
                  <a:cubicBezTo>
                    <a:pt x="163" y="74"/>
                    <a:pt x="160" y="72"/>
                    <a:pt x="160" y="71"/>
                  </a:cubicBezTo>
                  <a:cubicBezTo>
                    <a:pt x="160" y="70"/>
                    <a:pt x="160" y="70"/>
                    <a:pt x="160" y="69"/>
                  </a:cubicBezTo>
                  <a:cubicBezTo>
                    <a:pt x="160" y="68"/>
                    <a:pt x="160" y="68"/>
                    <a:pt x="159" y="67"/>
                  </a:cubicBezTo>
                  <a:cubicBezTo>
                    <a:pt x="158" y="66"/>
                    <a:pt x="159" y="65"/>
                    <a:pt x="161" y="63"/>
                  </a:cubicBezTo>
                  <a:cubicBezTo>
                    <a:pt x="162" y="62"/>
                    <a:pt x="162" y="62"/>
                    <a:pt x="163" y="61"/>
                  </a:cubicBezTo>
                  <a:cubicBezTo>
                    <a:pt x="164" y="61"/>
                    <a:pt x="164" y="61"/>
                    <a:pt x="164" y="61"/>
                  </a:cubicBezTo>
                  <a:cubicBezTo>
                    <a:pt x="164" y="60"/>
                    <a:pt x="163" y="60"/>
                    <a:pt x="162" y="60"/>
                  </a:cubicBezTo>
                  <a:cubicBezTo>
                    <a:pt x="159" y="60"/>
                    <a:pt x="155" y="61"/>
                    <a:pt x="153" y="64"/>
                  </a:cubicBezTo>
                  <a:cubicBezTo>
                    <a:pt x="150" y="66"/>
                    <a:pt x="149" y="69"/>
                    <a:pt x="150" y="73"/>
                  </a:cubicBezTo>
                  <a:cubicBezTo>
                    <a:pt x="150" y="74"/>
                    <a:pt x="151" y="74"/>
                    <a:pt x="153" y="74"/>
                  </a:cubicBezTo>
                  <a:cubicBezTo>
                    <a:pt x="154" y="74"/>
                    <a:pt x="155" y="74"/>
                    <a:pt x="156" y="74"/>
                  </a:cubicBezTo>
                  <a:cubicBezTo>
                    <a:pt x="157" y="75"/>
                    <a:pt x="157" y="75"/>
                    <a:pt x="157" y="75"/>
                  </a:cubicBezTo>
                  <a:cubicBezTo>
                    <a:pt x="157" y="76"/>
                    <a:pt x="157" y="76"/>
                    <a:pt x="156" y="76"/>
                  </a:cubicBezTo>
                  <a:cubicBezTo>
                    <a:pt x="156" y="76"/>
                    <a:pt x="156" y="76"/>
                    <a:pt x="155" y="76"/>
                  </a:cubicBezTo>
                  <a:cubicBezTo>
                    <a:pt x="155" y="76"/>
                    <a:pt x="155" y="76"/>
                    <a:pt x="155" y="76"/>
                  </a:cubicBezTo>
                  <a:cubicBezTo>
                    <a:pt x="154" y="76"/>
                    <a:pt x="153" y="76"/>
                    <a:pt x="152" y="76"/>
                  </a:cubicBezTo>
                  <a:cubicBezTo>
                    <a:pt x="152" y="76"/>
                    <a:pt x="151" y="76"/>
                    <a:pt x="151" y="76"/>
                  </a:cubicBezTo>
                  <a:cubicBezTo>
                    <a:pt x="151" y="76"/>
                    <a:pt x="151" y="76"/>
                    <a:pt x="151" y="76"/>
                  </a:cubicBezTo>
                  <a:cubicBezTo>
                    <a:pt x="151" y="77"/>
                    <a:pt x="154" y="79"/>
                    <a:pt x="156" y="79"/>
                  </a:cubicBezTo>
                  <a:cubicBezTo>
                    <a:pt x="156" y="79"/>
                    <a:pt x="156" y="79"/>
                    <a:pt x="157" y="79"/>
                  </a:cubicBezTo>
                  <a:cubicBezTo>
                    <a:pt x="157" y="79"/>
                    <a:pt x="158" y="79"/>
                    <a:pt x="158" y="79"/>
                  </a:cubicBezTo>
                  <a:cubicBezTo>
                    <a:pt x="159" y="79"/>
                    <a:pt x="159" y="79"/>
                    <a:pt x="160" y="80"/>
                  </a:cubicBezTo>
                  <a:cubicBezTo>
                    <a:pt x="161" y="81"/>
                    <a:pt x="163" y="80"/>
                    <a:pt x="165" y="81"/>
                  </a:cubicBezTo>
                  <a:cubicBezTo>
                    <a:pt x="167" y="81"/>
                    <a:pt x="169" y="81"/>
                    <a:pt x="170" y="81"/>
                  </a:cubicBezTo>
                  <a:cubicBezTo>
                    <a:pt x="171" y="82"/>
                    <a:pt x="171" y="82"/>
                    <a:pt x="172" y="82"/>
                  </a:cubicBezTo>
                  <a:cubicBezTo>
                    <a:pt x="173" y="82"/>
                    <a:pt x="174" y="81"/>
                    <a:pt x="175" y="81"/>
                  </a:cubicBezTo>
                  <a:cubicBezTo>
                    <a:pt x="175" y="80"/>
                    <a:pt x="175" y="80"/>
                    <a:pt x="175" y="80"/>
                  </a:cubicBezTo>
                  <a:cubicBezTo>
                    <a:pt x="176" y="80"/>
                    <a:pt x="177" y="81"/>
                    <a:pt x="178" y="81"/>
                  </a:cubicBezTo>
                  <a:cubicBezTo>
                    <a:pt x="180" y="81"/>
                    <a:pt x="181" y="81"/>
                    <a:pt x="181" y="81"/>
                  </a:cubicBezTo>
                  <a:cubicBezTo>
                    <a:pt x="182" y="81"/>
                    <a:pt x="182" y="81"/>
                    <a:pt x="182" y="81"/>
                  </a:cubicBezTo>
                  <a:cubicBezTo>
                    <a:pt x="182" y="81"/>
                    <a:pt x="181" y="80"/>
                    <a:pt x="181" y="80"/>
                  </a:cubicBezTo>
                  <a:cubicBezTo>
                    <a:pt x="180" y="80"/>
                    <a:pt x="180" y="79"/>
                    <a:pt x="180" y="79"/>
                  </a:cubicBezTo>
                  <a:cubicBezTo>
                    <a:pt x="180" y="78"/>
                    <a:pt x="181" y="78"/>
                    <a:pt x="182" y="78"/>
                  </a:cubicBezTo>
                  <a:cubicBezTo>
                    <a:pt x="182" y="78"/>
                    <a:pt x="182" y="78"/>
                    <a:pt x="183" y="79"/>
                  </a:cubicBezTo>
                  <a:cubicBezTo>
                    <a:pt x="184" y="79"/>
                    <a:pt x="185" y="80"/>
                    <a:pt x="185" y="80"/>
                  </a:cubicBezTo>
                  <a:cubicBezTo>
                    <a:pt x="185" y="81"/>
                    <a:pt x="186" y="81"/>
                    <a:pt x="186" y="81"/>
                  </a:cubicBezTo>
                  <a:cubicBezTo>
                    <a:pt x="186" y="81"/>
                    <a:pt x="187" y="81"/>
                    <a:pt x="187" y="82"/>
                  </a:cubicBezTo>
                  <a:cubicBezTo>
                    <a:pt x="187" y="82"/>
                    <a:pt x="188" y="83"/>
                    <a:pt x="189" y="83"/>
                  </a:cubicBezTo>
                  <a:cubicBezTo>
                    <a:pt x="190" y="84"/>
                    <a:pt x="191" y="84"/>
                    <a:pt x="191" y="85"/>
                  </a:cubicBezTo>
                  <a:cubicBezTo>
                    <a:pt x="191" y="85"/>
                    <a:pt x="190" y="86"/>
                    <a:pt x="190" y="86"/>
                  </a:cubicBezTo>
                  <a:cubicBezTo>
                    <a:pt x="189" y="86"/>
                    <a:pt x="188" y="87"/>
                    <a:pt x="188" y="87"/>
                  </a:cubicBezTo>
                  <a:cubicBezTo>
                    <a:pt x="188" y="87"/>
                    <a:pt x="188" y="87"/>
                    <a:pt x="188" y="87"/>
                  </a:cubicBezTo>
                  <a:cubicBezTo>
                    <a:pt x="189" y="87"/>
                    <a:pt x="189" y="87"/>
                    <a:pt x="189" y="87"/>
                  </a:cubicBezTo>
                  <a:cubicBezTo>
                    <a:pt x="189" y="87"/>
                    <a:pt x="190" y="87"/>
                    <a:pt x="191" y="87"/>
                  </a:cubicBezTo>
                  <a:cubicBezTo>
                    <a:pt x="191" y="86"/>
                    <a:pt x="192" y="86"/>
                    <a:pt x="193" y="86"/>
                  </a:cubicBezTo>
                  <a:cubicBezTo>
                    <a:pt x="194" y="86"/>
                    <a:pt x="194" y="87"/>
                    <a:pt x="194" y="88"/>
                  </a:cubicBezTo>
                  <a:cubicBezTo>
                    <a:pt x="195" y="88"/>
                    <a:pt x="195" y="89"/>
                    <a:pt x="195" y="89"/>
                  </a:cubicBezTo>
                  <a:cubicBezTo>
                    <a:pt x="195" y="89"/>
                    <a:pt x="195" y="89"/>
                    <a:pt x="195" y="89"/>
                  </a:cubicBezTo>
                  <a:cubicBezTo>
                    <a:pt x="196" y="89"/>
                    <a:pt x="196" y="89"/>
                    <a:pt x="196" y="89"/>
                  </a:cubicBezTo>
                  <a:cubicBezTo>
                    <a:pt x="198" y="89"/>
                    <a:pt x="199" y="90"/>
                    <a:pt x="200" y="92"/>
                  </a:cubicBezTo>
                  <a:cubicBezTo>
                    <a:pt x="201" y="93"/>
                    <a:pt x="201" y="95"/>
                    <a:pt x="200" y="96"/>
                  </a:cubicBezTo>
                  <a:cubicBezTo>
                    <a:pt x="200" y="96"/>
                    <a:pt x="200" y="97"/>
                    <a:pt x="200" y="97"/>
                  </a:cubicBezTo>
                  <a:cubicBezTo>
                    <a:pt x="200" y="97"/>
                    <a:pt x="200" y="97"/>
                    <a:pt x="201" y="97"/>
                  </a:cubicBezTo>
                  <a:cubicBezTo>
                    <a:pt x="202" y="97"/>
                    <a:pt x="204" y="97"/>
                    <a:pt x="205" y="96"/>
                  </a:cubicBezTo>
                  <a:cubicBezTo>
                    <a:pt x="205" y="96"/>
                    <a:pt x="205" y="96"/>
                    <a:pt x="206" y="96"/>
                  </a:cubicBezTo>
                  <a:cubicBezTo>
                    <a:pt x="207" y="96"/>
                    <a:pt x="208" y="97"/>
                    <a:pt x="209" y="98"/>
                  </a:cubicBezTo>
                  <a:cubicBezTo>
                    <a:pt x="209" y="98"/>
                    <a:pt x="209" y="98"/>
                    <a:pt x="209" y="98"/>
                  </a:cubicBezTo>
                  <a:cubicBezTo>
                    <a:pt x="210" y="99"/>
                    <a:pt x="210" y="99"/>
                    <a:pt x="209" y="99"/>
                  </a:cubicBezTo>
                  <a:cubicBezTo>
                    <a:pt x="209" y="100"/>
                    <a:pt x="206" y="101"/>
                    <a:pt x="205" y="101"/>
                  </a:cubicBezTo>
                  <a:cubicBezTo>
                    <a:pt x="205" y="101"/>
                    <a:pt x="205" y="101"/>
                    <a:pt x="205" y="101"/>
                  </a:cubicBezTo>
                  <a:cubicBezTo>
                    <a:pt x="205" y="101"/>
                    <a:pt x="205" y="101"/>
                    <a:pt x="205" y="101"/>
                  </a:cubicBezTo>
                  <a:cubicBezTo>
                    <a:pt x="205" y="100"/>
                    <a:pt x="205" y="100"/>
                    <a:pt x="205" y="100"/>
                  </a:cubicBezTo>
                  <a:cubicBezTo>
                    <a:pt x="204" y="99"/>
                    <a:pt x="202" y="98"/>
                    <a:pt x="200" y="98"/>
                  </a:cubicBezTo>
                  <a:cubicBezTo>
                    <a:pt x="199" y="98"/>
                    <a:pt x="198" y="98"/>
                    <a:pt x="198" y="98"/>
                  </a:cubicBezTo>
                  <a:cubicBezTo>
                    <a:pt x="197" y="98"/>
                    <a:pt x="196" y="99"/>
                    <a:pt x="196" y="99"/>
                  </a:cubicBezTo>
                  <a:cubicBezTo>
                    <a:pt x="196" y="100"/>
                    <a:pt x="196" y="101"/>
                    <a:pt x="196" y="102"/>
                  </a:cubicBezTo>
                  <a:cubicBezTo>
                    <a:pt x="197" y="102"/>
                    <a:pt x="197" y="102"/>
                    <a:pt x="197" y="103"/>
                  </a:cubicBezTo>
                  <a:cubicBezTo>
                    <a:pt x="197" y="103"/>
                    <a:pt x="197" y="103"/>
                    <a:pt x="197" y="104"/>
                  </a:cubicBezTo>
                  <a:cubicBezTo>
                    <a:pt x="196" y="104"/>
                    <a:pt x="195" y="105"/>
                    <a:pt x="193" y="105"/>
                  </a:cubicBezTo>
                  <a:cubicBezTo>
                    <a:pt x="192" y="105"/>
                    <a:pt x="191" y="105"/>
                    <a:pt x="190" y="104"/>
                  </a:cubicBezTo>
                  <a:cubicBezTo>
                    <a:pt x="189" y="104"/>
                    <a:pt x="189" y="104"/>
                    <a:pt x="188" y="104"/>
                  </a:cubicBezTo>
                  <a:cubicBezTo>
                    <a:pt x="188" y="104"/>
                    <a:pt x="187" y="104"/>
                    <a:pt x="187" y="105"/>
                  </a:cubicBezTo>
                  <a:cubicBezTo>
                    <a:pt x="187" y="105"/>
                    <a:pt x="187" y="105"/>
                    <a:pt x="186" y="105"/>
                  </a:cubicBezTo>
                  <a:cubicBezTo>
                    <a:pt x="185" y="105"/>
                    <a:pt x="185" y="106"/>
                    <a:pt x="184" y="107"/>
                  </a:cubicBezTo>
                  <a:cubicBezTo>
                    <a:pt x="184" y="107"/>
                    <a:pt x="184" y="108"/>
                    <a:pt x="185" y="108"/>
                  </a:cubicBezTo>
                  <a:cubicBezTo>
                    <a:pt x="185" y="109"/>
                    <a:pt x="185" y="109"/>
                    <a:pt x="186" y="109"/>
                  </a:cubicBezTo>
                  <a:cubicBezTo>
                    <a:pt x="187" y="109"/>
                    <a:pt x="188" y="109"/>
                    <a:pt x="188" y="109"/>
                  </a:cubicBezTo>
                  <a:cubicBezTo>
                    <a:pt x="189" y="109"/>
                    <a:pt x="190" y="109"/>
                    <a:pt x="191" y="109"/>
                  </a:cubicBezTo>
                  <a:cubicBezTo>
                    <a:pt x="192" y="109"/>
                    <a:pt x="192" y="109"/>
                    <a:pt x="193" y="109"/>
                  </a:cubicBezTo>
                  <a:cubicBezTo>
                    <a:pt x="193" y="109"/>
                    <a:pt x="193" y="109"/>
                    <a:pt x="193" y="109"/>
                  </a:cubicBezTo>
                  <a:cubicBezTo>
                    <a:pt x="193" y="109"/>
                    <a:pt x="193" y="109"/>
                    <a:pt x="194" y="108"/>
                  </a:cubicBezTo>
                  <a:cubicBezTo>
                    <a:pt x="194" y="108"/>
                    <a:pt x="194" y="107"/>
                    <a:pt x="195" y="107"/>
                  </a:cubicBezTo>
                  <a:close/>
                  <a:moveTo>
                    <a:pt x="180" y="119"/>
                  </a:moveTo>
                  <a:cubicBezTo>
                    <a:pt x="180" y="119"/>
                    <a:pt x="180" y="119"/>
                    <a:pt x="180" y="119"/>
                  </a:cubicBezTo>
                  <a:cubicBezTo>
                    <a:pt x="179" y="119"/>
                    <a:pt x="178" y="120"/>
                    <a:pt x="178" y="120"/>
                  </a:cubicBezTo>
                  <a:cubicBezTo>
                    <a:pt x="178" y="121"/>
                    <a:pt x="179" y="122"/>
                    <a:pt x="179" y="122"/>
                  </a:cubicBezTo>
                  <a:cubicBezTo>
                    <a:pt x="180" y="122"/>
                    <a:pt x="181" y="120"/>
                    <a:pt x="181" y="119"/>
                  </a:cubicBezTo>
                  <a:cubicBezTo>
                    <a:pt x="181" y="119"/>
                    <a:pt x="180" y="119"/>
                    <a:pt x="180" y="119"/>
                  </a:cubicBezTo>
                  <a:close/>
                  <a:moveTo>
                    <a:pt x="71" y="124"/>
                  </a:moveTo>
                  <a:cubicBezTo>
                    <a:pt x="71" y="124"/>
                    <a:pt x="72" y="125"/>
                    <a:pt x="76" y="125"/>
                  </a:cubicBezTo>
                  <a:cubicBezTo>
                    <a:pt x="77" y="125"/>
                    <a:pt x="78" y="125"/>
                    <a:pt x="79" y="125"/>
                  </a:cubicBezTo>
                  <a:cubicBezTo>
                    <a:pt x="80" y="125"/>
                    <a:pt x="80" y="124"/>
                    <a:pt x="80" y="124"/>
                  </a:cubicBezTo>
                  <a:cubicBezTo>
                    <a:pt x="80" y="123"/>
                    <a:pt x="80" y="123"/>
                    <a:pt x="81" y="123"/>
                  </a:cubicBezTo>
                  <a:cubicBezTo>
                    <a:pt x="82" y="122"/>
                    <a:pt x="82" y="122"/>
                    <a:pt x="82" y="122"/>
                  </a:cubicBezTo>
                  <a:cubicBezTo>
                    <a:pt x="83" y="122"/>
                    <a:pt x="83" y="122"/>
                    <a:pt x="85" y="121"/>
                  </a:cubicBezTo>
                  <a:cubicBezTo>
                    <a:pt x="86" y="120"/>
                    <a:pt x="87" y="120"/>
                    <a:pt x="88" y="119"/>
                  </a:cubicBezTo>
                  <a:cubicBezTo>
                    <a:pt x="90" y="118"/>
                    <a:pt x="92" y="118"/>
                    <a:pt x="92" y="117"/>
                  </a:cubicBezTo>
                  <a:cubicBezTo>
                    <a:pt x="92" y="117"/>
                    <a:pt x="92" y="117"/>
                    <a:pt x="91" y="117"/>
                  </a:cubicBezTo>
                  <a:cubicBezTo>
                    <a:pt x="90" y="117"/>
                    <a:pt x="85" y="119"/>
                    <a:pt x="84" y="120"/>
                  </a:cubicBezTo>
                  <a:cubicBezTo>
                    <a:pt x="84" y="120"/>
                    <a:pt x="83" y="120"/>
                    <a:pt x="83" y="120"/>
                  </a:cubicBezTo>
                  <a:cubicBezTo>
                    <a:pt x="82" y="120"/>
                    <a:pt x="80" y="119"/>
                    <a:pt x="79" y="118"/>
                  </a:cubicBezTo>
                  <a:cubicBezTo>
                    <a:pt x="79" y="117"/>
                    <a:pt x="78" y="117"/>
                    <a:pt x="77" y="117"/>
                  </a:cubicBezTo>
                  <a:cubicBezTo>
                    <a:pt x="76" y="117"/>
                    <a:pt x="75" y="117"/>
                    <a:pt x="75" y="118"/>
                  </a:cubicBezTo>
                  <a:cubicBezTo>
                    <a:pt x="75" y="118"/>
                    <a:pt x="75" y="118"/>
                    <a:pt x="75" y="118"/>
                  </a:cubicBezTo>
                  <a:cubicBezTo>
                    <a:pt x="77" y="119"/>
                    <a:pt x="77" y="120"/>
                    <a:pt x="77" y="120"/>
                  </a:cubicBezTo>
                  <a:cubicBezTo>
                    <a:pt x="77" y="121"/>
                    <a:pt x="77" y="121"/>
                    <a:pt x="76" y="121"/>
                  </a:cubicBezTo>
                  <a:cubicBezTo>
                    <a:pt x="75" y="121"/>
                    <a:pt x="74" y="122"/>
                    <a:pt x="74" y="123"/>
                  </a:cubicBezTo>
                  <a:cubicBezTo>
                    <a:pt x="74" y="124"/>
                    <a:pt x="73" y="124"/>
                    <a:pt x="72" y="124"/>
                  </a:cubicBezTo>
                  <a:cubicBezTo>
                    <a:pt x="72" y="124"/>
                    <a:pt x="71" y="124"/>
                    <a:pt x="71" y="124"/>
                  </a:cubicBezTo>
                  <a:close/>
                  <a:moveTo>
                    <a:pt x="25" y="154"/>
                  </a:moveTo>
                  <a:cubicBezTo>
                    <a:pt x="25" y="154"/>
                    <a:pt x="24" y="154"/>
                    <a:pt x="24" y="155"/>
                  </a:cubicBezTo>
                  <a:cubicBezTo>
                    <a:pt x="23" y="155"/>
                    <a:pt x="23" y="155"/>
                    <a:pt x="23" y="156"/>
                  </a:cubicBezTo>
                  <a:cubicBezTo>
                    <a:pt x="24" y="158"/>
                    <a:pt x="27" y="161"/>
                    <a:pt x="28" y="161"/>
                  </a:cubicBezTo>
                  <a:cubicBezTo>
                    <a:pt x="28" y="161"/>
                    <a:pt x="28" y="161"/>
                    <a:pt x="28" y="161"/>
                  </a:cubicBezTo>
                  <a:cubicBezTo>
                    <a:pt x="28" y="161"/>
                    <a:pt x="28" y="160"/>
                    <a:pt x="28" y="159"/>
                  </a:cubicBezTo>
                  <a:cubicBezTo>
                    <a:pt x="27" y="158"/>
                    <a:pt x="27" y="157"/>
                    <a:pt x="27" y="156"/>
                  </a:cubicBezTo>
                  <a:cubicBezTo>
                    <a:pt x="27" y="156"/>
                    <a:pt x="27" y="154"/>
                    <a:pt x="25" y="154"/>
                  </a:cubicBezTo>
                  <a:close/>
                  <a:moveTo>
                    <a:pt x="125" y="155"/>
                  </a:moveTo>
                  <a:cubicBezTo>
                    <a:pt x="124" y="155"/>
                    <a:pt x="123" y="155"/>
                    <a:pt x="123" y="156"/>
                  </a:cubicBezTo>
                  <a:cubicBezTo>
                    <a:pt x="123" y="158"/>
                    <a:pt x="124" y="161"/>
                    <a:pt x="127" y="163"/>
                  </a:cubicBezTo>
                  <a:cubicBezTo>
                    <a:pt x="129" y="164"/>
                    <a:pt x="129" y="165"/>
                    <a:pt x="129" y="166"/>
                  </a:cubicBezTo>
                  <a:cubicBezTo>
                    <a:pt x="129" y="167"/>
                    <a:pt x="129" y="168"/>
                    <a:pt x="130" y="168"/>
                  </a:cubicBezTo>
                  <a:cubicBezTo>
                    <a:pt x="130" y="168"/>
                    <a:pt x="130" y="168"/>
                    <a:pt x="130" y="167"/>
                  </a:cubicBezTo>
                  <a:cubicBezTo>
                    <a:pt x="131" y="167"/>
                    <a:pt x="131" y="165"/>
                    <a:pt x="130" y="164"/>
                  </a:cubicBezTo>
                  <a:cubicBezTo>
                    <a:pt x="129" y="163"/>
                    <a:pt x="129" y="162"/>
                    <a:pt x="128" y="160"/>
                  </a:cubicBezTo>
                  <a:cubicBezTo>
                    <a:pt x="128" y="158"/>
                    <a:pt x="127" y="156"/>
                    <a:pt x="126" y="155"/>
                  </a:cubicBezTo>
                  <a:cubicBezTo>
                    <a:pt x="126" y="155"/>
                    <a:pt x="126" y="155"/>
                    <a:pt x="125" y="155"/>
                  </a:cubicBezTo>
                  <a:close/>
                  <a:moveTo>
                    <a:pt x="225" y="171"/>
                  </a:moveTo>
                  <a:cubicBezTo>
                    <a:pt x="225" y="171"/>
                    <a:pt x="230" y="174"/>
                    <a:pt x="232" y="174"/>
                  </a:cubicBezTo>
                  <a:cubicBezTo>
                    <a:pt x="232" y="174"/>
                    <a:pt x="232" y="173"/>
                    <a:pt x="232" y="173"/>
                  </a:cubicBezTo>
                  <a:cubicBezTo>
                    <a:pt x="232" y="173"/>
                    <a:pt x="232" y="173"/>
                    <a:pt x="232" y="173"/>
                  </a:cubicBezTo>
                  <a:cubicBezTo>
                    <a:pt x="231" y="172"/>
                    <a:pt x="227" y="171"/>
                    <a:pt x="225" y="171"/>
                  </a:cubicBezTo>
                  <a:cubicBezTo>
                    <a:pt x="225" y="171"/>
                    <a:pt x="225" y="171"/>
                    <a:pt x="225" y="171"/>
                  </a:cubicBezTo>
                  <a:close/>
                  <a:moveTo>
                    <a:pt x="254" y="179"/>
                  </a:moveTo>
                  <a:cubicBezTo>
                    <a:pt x="254" y="179"/>
                    <a:pt x="255" y="180"/>
                    <a:pt x="255" y="180"/>
                  </a:cubicBezTo>
                  <a:cubicBezTo>
                    <a:pt x="255" y="180"/>
                    <a:pt x="255" y="180"/>
                    <a:pt x="255" y="181"/>
                  </a:cubicBezTo>
                  <a:cubicBezTo>
                    <a:pt x="255" y="181"/>
                    <a:pt x="255" y="181"/>
                    <a:pt x="255" y="181"/>
                  </a:cubicBezTo>
                  <a:cubicBezTo>
                    <a:pt x="255" y="181"/>
                    <a:pt x="256" y="181"/>
                    <a:pt x="257" y="181"/>
                  </a:cubicBezTo>
                  <a:cubicBezTo>
                    <a:pt x="258" y="181"/>
                    <a:pt x="258" y="181"/>
                    <a:pt x="258" y="181"/>
                  </a:cubicBezTo>
                  <a:cubicBezTo>
                    <a:pt x="259" y="180"/>
                    <a:pt x="258" y="179"/>
                    <a:pt x="258" y="179"/>
                  </a:cubicBezTo>
                  <a:cubicBezTo>
                    <a:pt x="258" y="178"/>
                    <a:pt x="258" y="178"/>
                    <a:pt x="258" y="178"/>
                  </a:cubicBezTo>
                  <a:cubicBezTo>
                    <a:pt x="257" y="178"/>
                    <a:pt x="257" y="178"/>
                    <a:pt x="257" y="178"/>
                  </a:cubicBezTo>
                  <a:cubicBezTo>
                    <a:pt x="257" y="179"/>
                    <a:pt x="257" y="179"/>
                    <a:pt x="257" y="179"/>
                  </a:cubicBezTo>
                  <a:cubicBezTo>
                    <a:pt x="257" y="179"/>
                    <a:pt x="256" y="179"/>
                    <a:pt x="256" y="178"/>
                  </a:cubicBezTo>
                  <a:cubicBezTo>
                    <a:pt x="256" y="178"/>
                    <a:pt x="256" y="177"/>
                    <a:pt x="257" y="177"/>
                  </a:cubicBezTo>
                  <a:cubicBezTo>
                    <a:pt x="257" y="176"/>
                    <a:pt x="257" y="176"/>
                    <a:pt x="257" y="176"/>
                  </a:cubicBezTo>
                  <a:cubicBezTo>
                    <a:pt x="257" y="176"/>
                    <a:pt x="257" y="176"/>
                    <a:pt x="257" y="176"/>
                  </a:cubicBezTo>
                  <a:cubicBezTo>
                    <a:pt x="256" y="176"/>
                    <a:pt x="256" y="176"/>
                    <a:pt x="256" y="176"/>
                  </a:cubicBezTo>
                  <a:cubicBezTo>
                    <a:pt x="256" y="176"/>
                    <a:pt x="256" y="176"/>
                    <a:pt x="256" y="176"/>
                  </a:cubicBezTo>
                  <a:cubicBezTo>
                    <a:pt x="255" y="176"/>
                    <a:pt x="255" y="176"/>
                    <a:pt x="255" y="176"/>
                  </a:cubicBezTo>
                  <a:cubicBezTo>
                    <a:pt x="255" y="175"/>
                    <a:pt x="255" y="173"/>
                    <a:pt x="256" y="173"/>
                  </a:cubicBezTo>
                  <a:cubicBezTo>
                    <a:pt x="256" y="173"/>
                    <a:pt x="256" y="173"/>
                    <a:pt x="256" y="173"/>
                  </a:cubicBezTo>
                  <a:cubicBezTo>
                    <a:pt x="256" y="173"/>
                    <a:pt x="255" y="172"/>
                    <a:pt x="254" y="172"/>
                  </a:cubicBezTo>
                  <a:cubicBezTo>
                    <a:pt x="254" y="172"/>
                    <a:pt x="254" y="172"/>
                    <a:pt x="254" y="173"/>
                  </a:cubicBezTo>
                  <a:cubicBezTo>
                    <a:pt x="254" y="173"/>
                    <a:pt x="253" y="173"/>
                    <a:pt x="253" y="173"/>
                  </a:cubicBezTo>
                  <a:cubicBezTo>
                    <a:pt x="252" y="173"/>
                    <a:pt x="251" y="173"/>
                    <a:pt x="251" y="172"/>
                  </a:cubicBezTo>
                  <a:cubicBezTo>
                    <a:pt x="251" y="172"/>
                    <a:pt x="250" y="172"/>
                    <a:pt x="250" y="171"/>
                  </a:cubicBezTo>
                  <a:cubicBezTo>
                    <a:pt x="250" y="171"/>
                    <a:pt x="249" y="171"/>
                    <a:pt x="249" y="171"/>
                  </a:cubicBezTo>
                  <a:cubicBezTo>
                    <a:pt x="249" y="171"/>
                    <a:pt x="250" y="170"/>
                    <a:pt x="250" y="170"/>
                  </a:cubicBezTo>
                  <a:cubicBezTo>
                    <a:pt x="250" y="170"/>
                    <a:pt x="250" y="170"/>
                    <a:pt x="250" y="170"/>
                  </a:cubicBezTo>
                  <a:cubicBezTo>
                    <a:pt x="250" y="170"/>
                    <a:pt x="249" y="170"/>
                    <a:pt x="249" y="170"/>
                  </a:cubicBezTo>
                  <a:cubicBezTo>
                    <a:pt x="248" y="170"/>
                    <a:pt x="248" y="170"/>
                    <a:pt x="248" y="171"/>
                  </a:cubicBezTo>
                  <a:cubicBezTo>
                    <a:pt x="248" y="171"/>
                    <a:pt x="247" y="171"/>
                    <a:pt x="247" y="171"/>
                  </a:cubicBezTo>
                  <a:cubicBezTo>
                    <a:pt x="247" y="171"/>
                    <a:pt x="247" y="171"/>
                    <a:pt x="247" y="171"/>
                  </a:cubicBezTo>
                  <a:cubicBezTo>
                    <a:pt x="247" y="170"/>
                    <a:pt x="247" y="169"/>
                    <a:pt x="248" y="168"/>
                  </a:cubicBezTo>
                  <a:cubicBezTo>
                    <a:pt x="248" y="168"/>
                    <a:pt x="248" y="167"/>
                    <a:pt x="249" y="167"/>
                  </a:cubicBezTo>
                  <a:cubicBezTo>
                    <a:pt x="249" y="166"/>
                    <a:pt x="249" y="165"/>
                    <a:pt x="250" y="165"/>
                  </a:cubicBezTo>
                  <a:cubicBezTo>
                    <a:pt x="250" y="165"/>
                    <a:pt x="250" y="165"/>
                    <a:pt x="250" y="165"/>
                  </a:cubicBezTo>
                  <a:cubicBezTo>
                    <a:pt x="250" y="164"/>
                    <a:pt x="250" y="164"/>
                    <a:pt x="249" y="164"/>
                  </a:cubicBezTo>
                  <a:cubicBezTo>
                    <a:pt x="249" y="164"/>
                    <a:pt x="249" y="164"/>
                    <a:pt x="249" y="164"/>
                  </a:cubicBezTo>
                  <a:cubicBezTo>
                    <a:pt x="247" y="165"/>
                    <a:pt x="244" y="169"/>
                    <a:pt x="244" y="171"/>
                  </a:cubicBezTo>
                  <a:cubicBezTo>
                    <a:pt x="244" y="172"/>
                    <a:pt x="244" y="174"/>
                    <a:pt x="243" y="174"/>
                  </a:cubicBezTo>
                  <a:cubicBezTo>
                    <a:pt x="242" y="174"/>
                    <a:pt x="242" y="174"/>
                    <a:pt x="242" y="174"/>
                  </a:cubicBezTo>
                  <a:cubicBezTo>
                    <a:pt x="242" y="174"/>
                    <a:pt x="241" y="174"/>
                    <a:pt x="241" y="175"/>
                  </a:cubicBezTo>
                  <a:cubicBezTo>
                    <a:pt x="241" y="175"/>
                    <a:pt x="241" y="175"/>
                    <a:pt x="241" y="175"/>
                  </a:cubicBezTo>
                  <a:cubicBezTo>
                    <a:pt x="241" y="175"/>
                    <a:pt x="241" y="175"/>
                    <a:pt x="241" y="175"/>
                  </a:cubicBezTo>
                  <a:cubicBezTo>
                    <a:pt x="241" y="176"/>
                    <a:pt x="241" y="176"/>
                    <a:pt x="240" y="177"/>
                  </a:cubicBezTo>
                  <a:cubicBezTo>
                    <a:pt x="240" y="177"/>
                    <a:pt x="240" y="178"/>
                    <a:pt x="240" y="178"/>
                  </a:cubicBezTo>
                  <a:cubicBezTo>
                    <a:pt x="240" y="178"/>
                    <a:pt x="240" y="178"/>
                    <a:pt x="240" y="179"/>
                  </a:cubicBezTo>
                  <a:cubicBezTo>
                    <a:pt x="240" y="179"/>
                    <a:pt x="241" y="179"/>
                    <a:pt x="241" y="179"/>
                  </a:cubicBezTo>
                  <a:cubicBezTo>
                    <a:pt x="241" y="179"/>
                    <a:pt x="242" y="179"/>
                    <a:pt x="242" y="179"/>
                  </a:cubicBezTo>
                  <a:cubicBezTo>
                    <a:pt x="243" y="179"/>
                    <a:pt x="244" y="178"/>
                    <a:pt x="244" y="178"/>
                  </a:cubicBezTo>
                  <a:cubicBezTo>
                    <a:pt x="245" y="179"/>
                    <a:pt x="245" y="179"/>
                    <a:pt x="246" y="179"/>
                  </a:cubicBezTo>
                  <a:cubicBezTo>
                    <a:pt x="247" y="179"/>
                    <a:pt x="248" y="178"/>
                    <a:pt x="248" y="178"/>
                  </a:cubicBezTo>
                  <a:cubicBezTo>
                    <a:pt x="249" y="178"/>
                    <a:pt x="249" y="178"/>
                    <a:pt x="249" y="178"/>
                  </a:cubicBezTo>
                  <a:cubicBezTo>
                    <a:pt x="250" y="178"/>
                    <a:pt x="250" y="178"/>
                    <a:pt x="250" y="178"/>
                  </a:cubicBezTo>
                  <a:cubicBezTo>
                    <a:pt x="250" y="178"/>
                    <a:pt x="251" y="179"/>
                    <a:pt x="251" y="178"/>
                  </a:cubicBezTo>
                  <a:cubicBezTo>
                    <a:pt x="251" y="178"/>
                    <a:pt x="251" y="178"/>
                    <a:pt x="251" y="178"/>
                  </a:cubicBezTo>
                  <a:cubicBezTo>
                    <a:pt x="252" y="178"/>
                    <a:pt x="252" y="178"/>
                    <a:pt x="252" y="179"/>
                  </a:cubicBezTo>
                  <a:cubicBezTo>
                    <a:pt x="252" y="179"/>
                    <a:pt x="252" y="179"/>
                    <a:pt x="251" y="179"/>
                  </a:cubicBezTo>
                  <a:cubicBezTo>
                    <a:pt x="251" y="180"/>
                    <a:pt x="251" y="180"/>
                    <a:pt x="251" y="181"/>
                  </a:cubicBezTo>
                  <a:cubicBezTo>
                    <a:pt x="251" y="181"/>
                    <a:pt x="251" y="181"/>
                    <a:pt x="251" y="181"/>
                  </a:cubicBezTo>
                  <a:cubicBezTo>
                    <a:pt x="251" y="181"/>
                    <a:pt x="251" y="181"/>
                    <a:pt x="252" y="180"/>
                  </a:cubicBezTo>
                  <a:cubicBezTo>
                    <a:pt x="252" y="180"/>
                    <a:pt x="253" y="180"/>
                    <a:pt x="253" y="180"/>
                  </a:cubicBezTo>
                  <a:cubicBezTo>
                    <a:pt x="253" y="179"/>
                    <a:pt x="254" y="179"/>
                    <a:pt x="254" y="179"/>
                  </a:cubicBezTo>
                  <a:close/>
                  <a:moveTo>
                    <a:pt x="48" y="176"/>
                  </a:moveTo>
                  <a:cubicBezTo>
                    <a:pt x="49" y="176"/>
                    <a:pt x="50" y="176"/>
                    <a:pt x="51" y="176"/>
                  </a:cubicBezTo>
                  <a:cubicBezTo>
                    <a:pt x="51" y="176"/>
                    <a:pt x="52" y="176"/>
                    <a:pt x="52" y="176"/>
                  </a:cubicBezTo>
                  <a:cubicBezTo>
                    <a:pt x="52" y="176"/>
                    <a:pt x="52" y="175"/>
                    <a:pt x="53" y="175"/>
                  </a:cubicBezTo>
                  <a:cubicBezTo>
                    <a:pt x="53" y="175"/>
                    <a:pt x="53" y="175"/>
                    <a:pt x="53" y="175"/>
                  </a:cubicBezTo>
                  <a:cubicBezTo>
                    <a:pt x="53" y="175"/>
                    <a:pt x="52" y="175"/>
                    <a:pt x="52" y="175"/>
                  </a:cubicBezTo>
                  <a:cubicBezTo>
                    <a:pt x="52" y="174"/>
                    <a:pt x="51" y="174"/>
                    <a:pt x="51" y="174"/>
                  </a:cubicBezTo>
                  <a:cubicBezTo>
                    <a:pt x="50" y="173"/>
                    <a:pt x="50" y="173"/>
                    <a:pt x="49" y="173"/>
                  </a:cubicBezTo>
                  <a:cubicBezTo>
                    <a:pt x="48" y="173"/>
                    <a:pt x="48" y="173"/>
                    <a:pt x="47" y="172"/>
                  </a:cubicBezTo>
                  <a:cubicBezTo>
                    <a:pt x="47" y="171"/>
                    <a:pt x="45" y="169"/>
                    <a:pt x="44" y="169"/>
                  </a:cubicBezTo>
                  <a:cubicBezTo>
                    <a:pt x="44" y="169"/>
                    <a:pt x="44" y="169"/>
                    <a:pt x="43" y="169"/>
                  </a:cubicBezTo>
                  <a:cubicBezTo>
                    <a:pt x="43" y="169"/>
                    <a:pt x="41" y="169"/>
                    <a:pt x="40" y="168"/>
                  </a:cubicBezTo>
                  <a:cubicBezTo>
                    <a:pt x="40" y="167"/>
                    <a:pt x="39" y="167"/>
                    <a:pt x="39" y="167"/>
                  </a:cubicBezTo>
                  <a:cubicBezTo>
                    <a:pt x="38" y="167"/>
                    <a:pt x="38" y="167"/>
                    <a:pt x="37" y="167"/>
                  </a:cubicBezTo>
                  <a:cubicBezTo>
                    <a:pt x="37" y="167"/>
                    <a:pt x="37" y="167"/>
                    <a:pt x="37" y="167"/>
                  </a:cubicBezTo>
                  <a:cubicBezTo>
                    <a:pt x="37" y="167"/>
                    <a:pt x="38" y="168"/>
                    <a:pt x="38" y="168"/>
                  </a:cubicBezTo>
                  <a:cubicBezTo>
                    <a:pt x="38" y="168"/>
                    <a:pt x="38" y="168"/>
                    <a:pt x="38" y="168"/>
                  </a:cubicBezTo>
                  <a:cubicBezTo>
                    <a:pt x="38" y="169"/>
                    <a:pt x="38" y="169"/>
                    <a:pt x="39" y="169"/>
                  </a:cubicBezTo>
                  <a:cubicBezTo>
                    <a:pt x="39" y="169"/>
                    <a:pt x="39" y="169"/>
                    <a:pt x="40" y="169"/>
                  </a:cubicBezTo>
                  <a:cubicBezTo>
                    <a:pt x="40" y="169"/>
                    <a:pt x="40" y="170"/>
                    <a:pt x="41" y="170"/>
                  </a:cubicBezTo>
                  <a:cubicBezTo>
                    <a:pt x="41" y="170"/>
                    <a:pt x="41" y="171"/>
                    <a:pt x="42" y="171"/>
                  </a:cubicBezTo>
                  <a:cubicBezTo>
                    <a:pt x="42" y="171"/>
                    <a:pt x="42" y="171"/>
                    <a:pt x="43" y="171"/>
                  </a:cubicBezTo>
                  <a:cubicBezTo>
                    <a:pt x="43" y="172"/>
                    <a:pt x="43" y="172"/>
                    <a:pt x="44" y="172"/>
                  </a:cubicBezTo>
                  <a:cubicBezTo>
                    <a:pt x="44" y="172"/>
                    <a:pt x="45" y="173"/>
                    <a:pt x="45" y="173"/>
                  </a:cubicBezTo>
                  <a:cubicBezTo>
                    <a:pt x="45" y="173"/>
                    <a:pt x="45" y="174"/>
                    <a:pt x="45" y="174"/>
                  </a:cubicBezTo>
                  <a:cubicBezTo>
                    <a:pt x="45" y="174"/>
                    <a:pt x="46" y="174"/>
                    <a:pt x="46" y="174"/>
                  </a:cubicBezTo>
                  <a:cubicBezTo>
                    <a:pt x="46" y="174"/>
                    <a:pt x="47" y="174"/>
                    <a:pt x="47" y="174"/>
                  </a:cubicBezTo>
                  <a:cubicBezTo>
                    <a:pt x="47" y="175"/>
                    <a:pt x="47" y="175"/>
                    <a:pt x="47" y="175"/>
                  </a:cubicBezTo>
                  <a:cubicBezTo>
                    <a:pt x="48" y="175"/>
                    <a:pt x="48" y="176"/>
                    <a:pt x="48" y="176"/>
                  </a:cubicBezTo>
                  <a:close/>
                  <a:moveTo>
                    <a:pt x="171" y="196"/>
                  </a:moveTo>
                  <a:cubicBezTo>
                    <a:pt x="171" y="197"/>
                    <a:pt x="171" y="198"/>
                    <a:pt x="172" y="198"/>
                  </a:cubicBezTo>
                  <a:cubicBezTo>
                    <a:pt x="172" y="198"/>
                    <a:pt x="172" y="198"/>
                    <a:pt x="172" y="198"/>
                  </a:cubicBezTo>
                  <a:cubicBezTo>
                    <a:pt x="173" y="197"/>
                    <a:pt x="174" y="196"/>
                    <a:pt x="175" y="196"/>
                  </a:cubicBezTo>
                  <a:cubicBezTo>
                    <a:pt x="175" y="196"/>
                    <a:pt x="175" y="196"/>
                    <a:pt x="175" y="196"/>
                  </a:cubicBezTo>
                  <a:cubicBezTo>
                    <a:pt x="176" y="196"/>
                    <a:pt x="177" y="197"/>
                    <a:pt x="177" y="197"/>
                  </a:cubicBezTo>
                  <a:cubicBezTo>
                    <a:pt x="178" y="197"/>
                    <a:pt x="178" y="197"/>
                    <a:pt x="179" y="197"/>
                  </a:cubicBezTo>
                  <a:cubicBezTo>
                    <a:pt x="179" y="197"/>
                    <a:pt x="179" y="196"/>
                    <a:pt x="179" y="196"/>
                  </a:cubicBezTo>
                  <a:cubicBezTo>
                    <a:pt x="180" y="196"/>
                    <a:pt x="180" y="196"/>
                    <a:pt x="180" y="196"/>
                  </a:cubicBezTo>
                  <a:cubicBezTo>
                    <a:pt x="181" y="196"/>
                    <a:pt x="181" y="196"/>
                    <a:pt x="181" y="196"/>
                  </a:cubicBezTo>
                  <a:cubicBezTo>
                    <a:pt x="181" y="196"/>
                    <a:pt x="181" y="196"/>
                    <a:pt x="181" y="196"/>
                  </a:cubicBezTo>
                  <a:cubicBezTo>
                    <a:pt x="181" y="196"/>
                    <a:pt x="181" y="196"/>
                    <a:pt x="181" y="196"/>
                  </a:cubicBezTo>
                  <a:cubicBezTo>
                    <a:pt x="181" y="196"/>
                    <a:pt x="181" y="195"/>
                    <a:pt x="181" y="195"/>
                  </a:cubicBezTo>
                  <a:cubicBezTo>
                    <a:pt x="181" y="195"/>
                    <a:pt x="181" y="195"/>
                    <a:pt x="180" y="195"/>
                  </a:cubicBezTo>
                  <a:cubicBezTo>
                    <a:pt x="180" y="195"/>
                    <a:pt x="179" y="195"/>
                    <a:pt x="179" y="194"/>
                  </a:cubicBezTo>
                  <a:cubicBezTo>
                    <a:pt x="179" y="194"/>
                    <a:pt x="179" y="194"/>
                    <a:pt x="179" y="193"/>
                  </a:cubicBezTo>
                  <a:cubicBezTo>
                    <a:pt x="180" y="192"/>
                    <a:pt x="183" y="192"/>
                    <a:pt x="185" y="192"/>
                  </a:cubicBezTo>
                  <a:cubicBezTo>
                    <a:pt x="185" y="192"/>
                    <a:pt x="185" y="192"/>
                    <a:pt x="185" y="192"/>
                  </a:cubicBezTo>
                  <a:cubicBezTo>
                    <a:pt x="185" y="192"/>
                    <a:pt x="186" y="192"/>
                    <a:pt x="186" y="192"/>
                  </a:cubicBezTo>
                  <a:cubicBezTo>
                    <a:pt x="186" y="192"/>
                    <a:pt x="187" y="191"/>
                    <a:pt x="188" y="191"/>
                  </a:cubicBezTo>
                  <a:cubicBezTo>
                    <a:pt x="188" y="191"/>
                    <a:pt x="189" y="191"/>
                    <a:pt x="189" y="191"/>
                  </a:cubicBezTo>
                  <a:cubicBezTo>
                    <a:pt x="191" y="189"/>
                    <a:pt x="193" y="188"/>
                    <a:pt x="193" y="188"/>
                  </a:cubicBezTo>
                  <a:cubicBezTo>
                    <a:pt x="194" y="188"/>
                    <a:pt x="202" y="188"/>
                    <a:pt x="203" y="188"/>
                  </a:cubicBezTo>
                  <a:cubicBezTo>
                    <a:pt x="204" y="188"/>
                    <a:pt x="206" y="186"/>
                    <a:pt x="207" y="185"/>
                  </a:cubicBezTo>
                  <a:cubicBezTo>
                    <a:pt x="207" y="183"/>
                    <a:pt x="209" y="179"/>
                    <a:pt x="210" y="179"/>
                  </a:cubicBezTo>
                  <a:cubicBezTo>
                    <a:pt x="210" y="179"/>
                    <a:pt x="210" y="179"/>
                    <a:pt x="211" y="179"/>
                  </a:cubicBezTo>
                  <a:cubicBezTo>
                    <a:pt x="211" y="180"/>
                    <a:pt x="212" y="180"/>
                    <a:pt x="213" y="180"/>
                  </a:cubicBezTo>
                  <a:cubicBezTo>
                    <a:pt x="214" y="180"/>
                    <a:pt x="215" y="180"/>
                    <a:pt x="215" y="181"/>
                  </a:cubicBezTo>
                  <a:cubicBezTo>
                    <a:pt x="215" y="181"/>
                    <a:pt x="215" y="181"/>
                    <a:pt x="215" y="181"/>
                  </a:cubicBezTo>
                  <a:cubicBezTo>
                    <a:pt x="214" y="182"/>
                    <a:pt x="214" y="185"/>
                    <a:pt x="217" y="189"/>
                  </a:cubicBezTo>
                  <a:cubicBezTo>
                    <a:pt x="218" y="188"/>
                    <a:pt x="219" y="187"/>
                    <a:pt x="220" y="187"/>
                  </a:cubicBezTo>
                  <a:cubicBezTo>
                    <a:pt x="220" y="187"/>
                    <a:pt x="220" y="187"/>
                    <a:pt x="220" y="187"/>
                  </a:cubicBezTo>
                  <a:cubicBezTo>
                    <a:pt x="221" y="187"/>
                    <a:pt x="223" y="186"/>
                    <a:pt x="223" y="185"/>
                  </a:cubicBezTo>
                  <a:cubicBezTo>
                    <a:pt x="223" y="185"/>
                    <a:pt x="223" y="185"/>
                    <a:pt x="224" y="185"/>
                  </a:cubicBezTo>
                  <a:cubicBezTo>
                    <a:pt x="224" y="185"/>
                    <a:pt x="224" y="185"/>
                    <a:pt x="224" y="185"/>
                  </a:cubicBezTo>
                  <a:cubicBezTo>
                    <a:pt x="224" y="186"/>
                    <a:pt x="224" y="186"/>
                    <a:pt x="224" y="186"/>
                  </a:cubicBezTo>
                  <a:cubicBezTo>
                    <a:pt x="223" y="186"/>
                    <a:pt x="223" y="187"/>
                    <a:pt x="223" y="187"/>
                  </a:cubicBezTo>
                  <a:cubicBezTo>
                    <a:pt x="223" y="187"/>
                    <a:pt x="225" y="187"/>
                    <a:pt x="226" y="187"/>
                  </a:cubicBezTo>
                  <a:cubicBezTo>
                    <a:pt x="226" y="187"/>
                    <a:pt x="226" y="187"/>
                    <a:pt x="226" y="187"/>
                  </a:cubicBezTo>
                  <a:cubicBezTo>
                    <a:pt x="226" y="187"/>
                    <a:pt x="226" y="187"/>
                    <a:pt x="226" y="187"/>
                  </a:cubicBezTo>
                  <a:cubicBezTo>
                    <a:pt x="227" y="187"/>
                    <a:pt x="227" y="187"/>
                    <a:pt x="227" y="187"/>
                  </a:cubicBezTo>
                  <a:cubicBezTo>
                    <a:pt x="227" y="188"/>
                    <a:pt x="225" y="188"/>
                    <a:pt x="224" y="188"/>
                  </a:cubicBezTo>
                  <a:cubicBezTo>
                    <a:pt x="224" y="188"/>
                    <a:pt x="224" y="188"/>
                    <a:pt x="224" y="188"/>
                  </a:cubicBezTo>
                  <a:cubicBezTo>
                    <a:pt x="223" y="188"/>
                    <a:pt x="222" y="188"/>
                    <a:pt x="220" y="190"/>
                  </a:cubicBezTo>
                  <a:cubicBezTo>
                    <a:pt x="220" y="191"/>
                    <a:pt x="219" y="191"/>
                    <a:pt x="219" y="192"/>
                  </a:cubicBezTo>
                  <a:cubicBezTo>
                    <a:pt x="219" y="192"/>
                    <a:pt x="220" y="192"/>
                    <a:pt x="220" y="193"/>
                  </a:cubicBezTo>
                  <a:cubicBezTo>
                    <a:pt x="221" y="194"/>
                    <a:pt x="222" y="193"/>
                    <a:pt x="224" y="192"/>
                  </a:cubicBezTo>
                  <a:cubicBezTo>
                    <a:pt x="224" y="192"/>
                    <a:pt x="224" y="191"/>
                    <a:pt x="225" y="191"/>
                  </a:cubicBezTo>
                  <a:cubicBezTo>
                    <a:pt x="225" y="190"/>
                    <a:pt x="226" y="190"/>
                    <a:pt x="226" y="190"/>
                  </a:cubicBezTo>
                  <a:cubicBezTo>
                    <a:pt x="227" y="190"/>
                    <a:pt x="227" y="190"/>
                    <a:pt x="227" y="190"/>
                  </a:cubicBezTo>
                  <a:cubicBezTo>
                    <a:pt x="228" y="190"/>
                    <a:pt x="230" y="189"/>
                    <a:pt x="232" y="188"/>
                  </a:cubicBezTo>
                  <a:cubicBezTo>
                    <a:pt x="232" y="188"/>
                    <a:pt x="233" y="188"/>
                    <a:pt x="233" y="188"/>
                  </a:cubicBezTo>
                  <a:cubicBezTo>
                    <a:pt x="234" y="188"/>
                    <a:pt x="234" y="188"/>
                    <a:pt x="234" y="188"/>
                  </a:cubicBezTo>
                  <a:cubicBezTo>
                    <a:pt x="234" y="188"/>
                    <a:pt x="234" y="187"/>
                    <a:pt x="234" y="187"/>
                  </a:cubicBezTo>
                  <a:cubicBezTo>
                    <a:pt x="234" y="187"/>
                    <a:pt x="234" y="187"/>
                    <a:pt x="234" y="187"/>
                  </a:cubicBezTo>
                  <a:cubicBezTo>
                    <a:pt x="234" y="186"/>
                    <a:pt x="234" y="186"/>
                    <a:pt x="236" y="186"/>
                  </a:cubicBezTo>
                  <a:cubicBezTo>
                    <a:pt x="236" y="186"/>
                    <a:pt x="237" y="185"/>
                    <a:pt x="238" y="185"/>
                  </a:cubicBezTo>
                  <a:cubicBezTo>
                    <a:pt x="238" y="185"/>
                    <a:pt x="238" y="185"/>
                    <a:pt x="238" y="185"/>
                  </a:cubicBezTo>
                  <a:cubicBezTo>
                    <a:pt x="238" y="184"/>
                    <a:pt x="237" y="184"/>
                    <a:pt x="237" y="184"/>
                  </a:cubicBezTo>
                  <a:cubicBezTo>
                    <a:pt x="236" y="184"/>
                    <a:pt x="236" y="184"/>
                    <a:pt x="236" y="184"/>
                  </a:cubicBezTo>
                  <a:cubicBezTo>
                    <a:pt x="236" y="184"/>
                    <a:pt x="236" y="183"/>
                    <a:pt x="236" y="183"/>
                  </a:cubicBezTo>
                  <a:cubicBezTo>
                    <a:pt x="236" y="182"/>
                    <a:pt x="236" y="182"/>
                    <a:pt x="236" y="182"/>
                  </a:cubicBezTo>
                  <a:cubicBezTo>
                    <a:pt x="236" y="182"/>
                    <a:pt x="236" y="182"/>
                    <a:pt x="236" y="182"/>
                  </a:cubicBezTo>
                  <a:cubicBezTo>
                    <a:pt x="236" y="182"/>
                    <a:pt x="235" y="183"/>
                    <a:pt x="235" y="183"/>
                  </a:cubicBezTo>
                  <a:cubicBezTo>
                    <a:pt x="235" y="184"/>
                    <a:pt x="234" y="184"/>
                    <a:pt x="234" y="184"/>
                  </a:cubicBezTo>
                  <a:cubicBezTo>
                    <a:pt x="233" y="185"/>
                    <a:pt x="233" y="185"/>
                    <a:pt x="233" y="185"/>
                  </a:cubicBezTo>
                  <a:cubicBezTo>
                    <a:pt x="233" y="186"/>
                    <a:pt x="233" y="186"/>
                    <a:pt x="233" y="186"/>
                  </a:cubicBezTo>
                  <a:cubicBezTo>
                    <a:pt x="232" y="186"/>
                    <a:pt x="232" y="186"/>
                    <a:pt x="232" y="186"/>
                  </a:cubicBezTo>
                  <a:cubicBezTo>
                    <a:pt x="232" y="187"/>
                    <a:pt x="231" y="187"/>
                    <a:pt x="230" y="187"/>
                  </a:cubicBezTo>
                  <a:cubicBezTo>
                    <a:pt x="229" y="187"/>
                    <a:pt x="227" y="186"/>
                    <a:pt x="226" y="185"/>
                  </a:cubicBezTo>
                  <a:cubicBezTo>
                    <a:pt x="226" y="185"/>
                    <a:pt x="226" y="185"/>
                    <a:pt x="225" y="184"/>
                  </a:cubicBezTo>
                  <a:cubicBezTo>
                    <a:pt x="224" y="184"/>
                    <a:pt x="223" y="183"/>
                    <a:pt x="223" y="183"/>
                  </a:cubicBezTo>
                  <a:cubicBezTo>
                    <a:pt x="223" y="182"/>
                    <a:pt x="223" y="182"/>
                    <a:pt x="223" y="182"/>
                  </a:cubicBezTo>
                  <a:cubicBezTo>
                    <a:pt x="223" y="181"/>
                    <a:pt x="222" y="181"/>
                    <a:pt x="223" y="180"/>
                  </a:cubicBezTo>
                  <a:cubicBezTo>
                    <a:pt x="223" y="179"/>
                    <a:pt x="223" y="179"/>
                    <a:pt x="223" y="179"/>
                  </a:cubicBezTo>
                  <a:cubicBezTo>
                    <a:pt x="223" y="178"/>
                    <a:pt x="223" y="178"/>
                    <a:pt x="223" y="178"/>
                  </a:cubicBezTo>
                  <a:cubicBezTo>
                    <a:pt x="223" y="178"/>
                    <a:pt x="222" y="179"/>
                    <a:pt x="222" y="179"/>
                  </a:cubicBezTo>
                  <a:cubicBezTo>
                    <a:pt x="222" y="179"/>
                    <a:pt x="221" y="179"/>
                    <a:pt x="221" y="179"/>
                  </a:cubicBezTo>
                  <a:cubicBezTo>
                    <a:pt x="221" y="179"/>
                    <a:pt x="221" y="179"/>
                    <a:pt x="220" y="179"/>
                  </a:cubicBezTo>
                  <a:cubicBezTo>
                    <a:pt x="220" y="178"/>
                    <a:pt x="221" y="178"/>
                    <a:pt x="221" y="177"/>
                  </a:cubicBezTo>
                  <a:cubicBezTo>
                    <a:pt x="222" y="177"/>
                    <a:pt x="222" y="177"/>
                    <a:pt x="222" y="177"/>
                  </a:cubicBezTo>
                  <a:cubicBezTo>
                    <a:pt x="223" y="177"/>
                    <a:pt x="224" y="176"/>
                    <a:pt x="224" y="176"/>
                  </a:cubicBezTo>
                  <a:cubicBezTo>
                    <a:pt x="225" y="175"/>
                    <a:pt x="225" y="175"/>
                    <a:pt x="224" y="174"/>
                  </a:cubicBezTo>
                  <a:cubicBezTo>
                    <a:pt x="224" y="173"/>
                    <a:pt x="223" y="173"/>
                    <a:pt x="222" y="173"/>
                  </a:cubicBezTo>
                  <a:cubicBezTo>
                    <a:pt x="219" y="173"/>
                    <a:pt x="214" y="175"/>
                    <a:pt x="212" y="176"/>
                  </a:cubicBezTo>
                  <a:cubicBezTo>
                    <a:pt x="211" y="177"/>
                    <a:pt x="210" y="178"/>
                    <a:pt x="208" y="179"/>
                  </a:cubicBezTo>
                  <a:cubicBezTo>
                    <a:pt x="207" y="180"/>
                    <a:pt x="206" y="181"/>
                    <a:pt x="205" y="181"/>
                  </a:cubicBezTo>
                  <a:cubicBezTo>
                    <a:pt x="205" y="181"/>
                    <a:pt x="205" y="181"/>
                    <a:pt x="205" y="181"/>
                  </a:cubicBezTo>
                  <a:cubicBezTo>
                    <a:pt x="205" y="181"/>
                    <a:pt x="205" y="181"/>
                    <a:pt x="207" y="180"/>
                  </a:cubicBezTo>
                  <a:cubicBezTo>
                    <a:pt x="207" y="179"/>
                    <a:pt x="208" y="178"/>
                    <a:pt x="208" y="178"/>
                  </a:cubicBezTo>
                  <a:cubicBezTo>
                    <a:pt x="208" y="178"/>
                    <a:pt x="208" y="177"/>
                    <a:pt x="208" y="177"/>
                  </a:cubicBezTo>
                  <a:cubicBezTo>
                    <a:pt x="208" y="177"/>
                    <a:pt x="208" y="177"/>
                    <a:pt x="208" y="177"/>
                  </a:cubicBezTo>
                  <a:cubicBezTo>
                    <a:pt x="208" y="177"/>
                    <a:pt x="208" y="177"/>
                    <a:pt x="209" y="177"/>
                  </a:cubicBezTo>
                  <a:cubicBezTo>
                    <a:pt x="209" y="177"/>
                    <a:pt x="209" y="177"/>
                    <a:pt x="209" y="177"/>
                  </a:cubicBezTo>
                  <a:cubicBezTo>
                    <a:pt x="209" y="177"/>
                    <a:pt x="210" y="176"/>
                    <a:pt x="211" y="175"/>
                  </a:cubicBezTo>
                  <a:cubicBezTo>
                    <a:pt x="211" y="174"/>
                    <a:pt x="212" y="173"/>
                    <a:pt x="213" y="173"/>
                  </a:cubicBezTo>
                  <a:cubicBezTo>
                    <a:pt x="213" y="172"/>
                    <a:pt x="214" y="172"/>
                    <a:pt x="215" y="172"/>
                  </a:cubicBezTo>
                  <a:cubicBezTo>
                    <a:pt x="215" y="172"/>
                    <a:pt x="215" y="172"/>
                    <a:pt x="215" y="172"/>
                  </a:cubicBezTo>
                  <a:cubicBezTo>
                    <a:pt x="215" y="172"/>
                    <a:pt x="216" y="172"/>
                    <a:pt x="216" y="172"/>
                  </a:cubicBezTo>
                  <a:cubicBezTo>
                    <a:pt x="216" y="171"/>
                    <a:pt x="216" y="171"/>
                    <a:pt x="218" y="170"/>
                  </a:cubicBezTo>
                  <a:cubicBezTo>
                    <a:pt x="219" y="169"/>
                    <a:pt x="226" y="169"/>
                    <a:pt x="231" y="169"/>
                  </a:cubicBezTo>
                  <a:cubicBezTo>
                    <a:pt x="234" y="169"/>
                    <a:pt x="236" y="169"/>
                    <a:pt x="236" y="169"/>
                  </a:cubicBezTo>
                  <a:cubicBezTo>
                    <a:pt x="236" y="169"/>
                    <a:pt x="236" y="169"/>
                    <a:pt x="236" y="169"/>
                  </a:cubicBezTo>
                  <a:cubicBezTo>
                    <a:pt x="238" y="169"/>
                    <a:pt x="240" y="167"/>
                    <a:pt x="241" y="165"/>
                  </a:cubicBezTo>
                  <a:cubicBezTo>
                    <a:pt x="242" y="164"/>
                    <a:pt x="243" y="164"/>
                    <a:pt x="244" y="164"/>
                  </a:cubicBezTo>
                  <a:cubicBezTo>
                    <a:pt x="244" y="164"/>
                    <a:pt x="245" y="164"/>
                    <a:pt x="245" y="164"/>
                  </a:cubicBezTo>
                  <a:cubicBezTo>
                    <a:pt x="247" y="164"/>
                    <a:pt x="248" y="163"/>
                    <a:pt x="248" y="163"/>
                  </a:cubicBezTo>
                  <a:cubicBezTo>
                    <a:pt x="249" y="162"/>
                    <a:pt x="249" y="162"/>
                    <a:pt x="249" y="162"/>
                  </a:cubicBezTo>
                  <a:cubicBezTo>
                    <a:pt x="250" y="161"/>
                    <a:pt x="250" y="161"/>
                    <a:pt x="250" y="161"/>
                  </a:cubicBezTo>
                  <a:cubicBezTo>
                    <a:pt x="250" y="161"/>
                    <a:pt x="250" y="161"/>
                    <a:pt x="249" y="161"/>
                  </a:cubicBezTo>
                  <a:cubicBezTo>
                    <a:pt x="249" y="161"/>
                    <a:pt x="248" y="160"/>
                    <a:pt x="248" y="160"/>
                  </a:cubicBezTo>
                  <a:cubicBezTo>
                    <a:pt x="248" y="160"/>
                    <a:pt x="248" y="160"/>
                    <a:pt x="248" y="160"/>
                  </a:cubicBezTo>
                  <a:cubicBezTo>
                    <a:pt x="249" y="160"/>
                    <a:pt x="249" y="159"/>
                    <a:pt x="250" y="158"/>
                  </a:cubicBezTo>
                  <a:cubicBezTo>
                    <a:pt x="250" y="157"/>
                    <a:pt x="250" y="157"/>
                    <a:pt x="250" y="157"/>
                  </a:cubicBezTo>
                  <a:cubicBezTo>
                    <a:pt x="249" y="157"/>
                    <a:pt x="249" y="157"/>
                    <a:pt x="248" y="156"/>
                  </a:cubicBezTo>
                  <a:cubicBezTo>
                    <a:pt x="248" y="156"/>
                    <a:pt x="248" y="155"/>
                    <a:pt x="248" y="155"/>
                  </a:cubicBezTo>
                  <a:cubicBezTo>
                    <a:pt x="247" y="155"/>
                    <a:pt x="247" y="156"/>
                    <a:pt x="247" y="156"/>
                  </a:cubicBezTo>
                  <a:cubicBezTo>
                    <a:pt x="246" y="156"/>
                    <a:pt x="246" y="156"/>
                    <a:pt x="245" y="156"/>
                  </a:cubicBezTo>
                  <a:cubicBezTo>
                    <a:pt x="245" y="156"/>
                    <a:pt x="245" y="156"/>
                    <a:pt x="245" y="156"/>
                  </a:cubicBezTo>
                  <a:cubicBezTo>
                    <a:pt x="245" y="156"/>
                    <a:pt x="245" y="156"/>
                    <a:pt x="245" y="155"/>
                  </a:cubicBezTo>
                  <a:cubicBezTo>
                    <a:pt x="245" y="155"/>
                    <a:pt x="245" y="154"/>
                    <a:pt x="245" y="154"/>
                  </a:cubicBezTo>
                  <a:cubicBezTo>
                    <a:pt x="245" y="154"/>
                    <a:pt x="244" y="154"/>
                    <a:pt x="244" y="154"/>
                  </a:cubicBezTo>
                  <a:cubicBezTo>
                    <a:pt x="243" y="154"/>
                    <a:pt x="242" y="154"/>
                    <a:pt x="241" y="155"/>
                  </a:cubicBezTo>
                  <a:cubicBezTo>
                    <a:pt x="240" y="156"/>
                    <a:pt x="240" y="156"/>
                    <a:pt x="239" y="156"/>
                  </a:cubicBezTo>
                  <a:cubicBezTo>
                    <a:pt x="239" y="156"/>
                    <a:pt x="239" y="156"/>
                    <a:pt x="238" y="156"/>
                  </a:cubicBezTo>
                  <a:cubicBezTo>
                    <a:pt x="238" y="157"/>
                    <a:pt x="237" y="157"/>
                    <a:pt x="237" y="157"/>
                  </a:cubicBezTo>
                  <a:cubicBezTo>
                    <a:pt x="237" y="157"/>
                    <a:pt x="237" y="157"/>
                    <a:pt x="237" y="156"/>
                  </a:cubicBezTo>
                  <a:cubicBezTo>
                    <a:pt x="237" y="156"/>
                    <a:pt x="237" y="155"/>
                    <a:pt x="237" y="155"/>
                  </a:cubicBezTo>
                  <a:cubicBezTo>
                    <a:pt x="237" y="155"/>
                    <a:pt x="238" y="155"/>
                    <a:pt x="238" y="155"/>
                  </a:cubicBezTo>
                  <a:cubicBezTo>
                    <a:pt x="238" y="155"/>
                    <a:pt x="238" y="155"/>
                    <a:pt x="239" y="154"/>
                  </a:cubicBezTo>
                  <a:cubicBezTo>
                    <a:pt x="239" y="154"/>
                    <a:pt x="239" y="154"/>
                    <a:pt x="240" y="154"/>
                  </a:cubicBezTo>
                  <a:cubicBezTo>
                    <a:pt x="240" y="154"/>
                    <a:pt x="241" y="154"/>
                    <a:pt x="241" y="153"/>
                  </a:cubicBezTo>
                  <a:cubicBezTo>
                    <a:pt x="242" y="153"/>
                    <a:pt x="243" y="153"/>
                    <a:pt x="244" y="152"/>
                  </a:cubicBezTo>
                  <a:cubicBezTo>
                    <a:pt x="244" y="152"/>
                    <a:pt x="244" y="152"/>
                    <a:pt x="245" y="152"/>
                  </a:cubicBezTo>
                  <a:cubicBezTo>
                    <a:pt x="245" y="152"/>
                    <a:pt x="245" y="152"/>
                    <a:pt x="245" y="152"/>
                  </a:cubicBezTo>
                  <a:cubicBezTo>
                    <a:pt x="244" y="151"/>
                    <a:pt x="244" y="151"/>
                    <a:pt x="243" y="151"/>
                  </a:cubicBezTo>
                  <a:cubicBezTo>
                    <a:pt x="243" y="151"/>
                    <a:pt x="243" y="151"/>
                    <a:pt x="243" y="151"/>
                  </a:cubicBezTo>
                  <a:cubicBezTo>
                    <a:pt x="243" y="151"/>
                    <a:pt x="242" y="151"/>
                    <a:pt x="242" y="151"/>
                  </a:cubicBezTo>
                  <a:cubicBezTo>
                    <a:pt x="242" y="151"/>
                    <a:pt x="241" y="151"/>
                    <a:pt x="241" y="150"/>
                  </a:cubicBezTo>
                  <a:cubicBezTo>
                    <a:pt x="240" y="150"/>
                    <a:pt x="240" y="149"/>
                    <a:pt x="239" y="150"/>
                  </a:cubicBezTo>
                  <a:cubicBezTo>
                    <a:pt x="239" y="150"/>
                    <a:pt x="239" y="150"/>
                    <a:pt x="239" y="150"/>
                  </a:cubicBezTo>
                  <a:cubicBezTo>
                    <a:pt x="239" y="150"/>
                    <a:pt x="238" y="150"/>
                    <a:pt x="238" y="149"/>
                  </a:cubicBezTo>
                  <a:cubicBezTo>
                    <a:pt x="238" y="149"/>
                    <a:pt x="238" y="149"/>
                    <a:pt x="238" y="149"/>
                  </a:cubicBezTo>
                  <a:cubicBezTo>
                    <a:pt x="237" y="149"/>
                    <a:pt x="237" y="150"/>
                    <a:pt x="237" y="150"/>
                  </a:cubicBezTo>
                  <a:cubicBezTo>
                    <a:pt x="236" y="150"/>
                    <a:pt x="236" y="149"/>
                    <a:pt x="235" y="148"/>
                  </a:cubicBezTo>
                  <a:cubicBezTo>
                    <a:pt x="235" y="147"/>
                    <a:pt x="232" y="145"/>
                    <a:pt x="231" y="144"/>
                  </a:cubicBezTo>
                  <a:cubicBezTo>
                    <a:pt x="230" y="144"/>
                    <a:pt x="230" y="143"/>
                    <a:pt x="230" y="143"/>
                  </a:cubicBezTo>
                  <a:cubicBezTo>
                    <a:pt x="230" y="143"/>
                    <a:pt x="230" y="143"/>
                    <a:pt x="230" y="143"/>
                  </a:cubicBezTo>
                  <a:cubicBezTo>
                    <a:pt x="231" y="143"/>
                    <a:pt x="231" y="143"/>
                    <a:pt x="231" y="143"/>
                  </a:cubicBezTo>
                  <a:cubicBezTo>
                    <a:pt x="231" y="143"/>
                    <a:pt x="231" y="143"/>
                    <a:pt x="231" y="143"/>
                  </a:cubicBezTo>
                  <a:cubicBezTo>
                    <a:pt x="232" y="143"/>
                    <a:pt x="233" y="142"/>
                    <a:pt x="233" y="142"/>
                  </a:cubicBezTo>
                  <a:cubicBezTo>
                    <a:pt x="233" y="142"/>
                    <a:pt x="233" y="142"/>
                    <a:pt x="233" y="141"/>
                  </a:cubicBezTo>
                  <a:cubicBezTo>
                    <a:pt x="233" y="141"/>
                    <a:pt x="232" y="141"/>
                    <a:pt x="232" y="141"/>
                  </a:cubicBezTo>
                  <a:cubicBezTo>
                    <a:pt x="232" y="141"/>
                    <a:pt x="232" y="141"/>
                    <a:pt x="232" y="141"/>
                  </a:cubicBezTo>
                  <a:cubicBezTo>
                    <a:pt x="231" y="140"/>
                    <a:pt x="231" y="139"/>
                    <a:pt x="232" y="139"/>
                  </a:cubicBezTo>
                  <a:cubicBezTo>
                    <a:pt x="232" y="139"/>
                    <a:pt x="231" y="138"/>
                    <a:pt x="231" y="138"/>
                  </a:cubicBezTo>
                  <a:cubicBezTo>
                    <a:pt x="230" y="138"/>
                    <a:pt x="230" y="137"/>
                    <a:pt x="230" y="137"/>
                  </a:cubicBezTo>
                  <a:cubicBezTo>
                    <a:pt x="230" y="137"/>
                    <a:pt x="229" y="136"/>
                    <a:pt x="229" y="136"/>
                  </a:cubicBezTo>
                  <a:cubicBezTo>
                    <a:pt x="229" y="136"/>
                    <a:pt x="229" y="136"/>
                    <a:pt x="229" y="135"/>
                  </a:cubicBezTo>
                  <a:cubicBezTo>
                    <a:pt x="229" y="135"/>
                    <a:pt x="228" y="135"/>
                    <a:pt x="228" y="134"/>
                  </a:cubicBezTo>
                  <a:cubicBezTo>
                    <a:pt x="228" y="134"/>
                    <a:pt x="227" y="134"/>
                    <a:pt x="227" y="133"/>
                  </a:cubicBezTo>
                  <a:cubicBezTo>
                    <a:pt x="227" y="133"/>
                    <a:pt x="227" y="132"/>
                    <a:pt x="227" y="132"/>
                  </a:cubicBezTo>
                  <a:cubicBezTo>
                    <a:pt x="226" y="131"/>
                    <a:pt x="225" y="130"/>
                    <a:pt x="225" y="130"/>
                  </a:cubicBezTo>
                  <a:cubicBezTo>
                    <a:pt x="225" y="129"/>
                    <a:pt x="225" y="129"/>
                    <a:pt x="225" y="129"/>
                  </a:cubicBezTo>
                  <a:cubicBezTo>
                    <a:pt x="224" y="128"/>
                    <a:pt x="224" y="128"/>
                    <a:pt x="224" y="127"/>
                  </a:cubicBezTo>
                  <a:cubicBezTo>
                    <a:pt x="224" y="127"/>
                    <a:pt x="224" y="127"/>
                    <a:pt x="224" y="127"/>
                  </a:cubicBezTo>
                  <a:cubicBezTo>
                    <a:pt x="224" y="127"/>
                    <a:pt x="223" y="127"/>
                    <a:pt x="223" y="128"/>
                  </a:cubicBezTo>
                  <a:cubicBezTo>
                    <a:pt x="223" y="129"/>
                    <a:pt x="222" y="130"/>
                    <a:pt x="222" y="130"/>
                  </a:cubicBezTo>
                  <a:cubicBezTo>
                    <a:pt x="222" y="130"/>
                    <a:pt x="222" y="130"/>
                    <a:pt x="222" y="130"/>
                  </a:cubicBezTo>
                  <a:cubicBezTo>
                    <a:pt x="222" y="130"/>
                    <a:pt x="222" y="130"/>
                    <a:pt x="222" y="130"/>
                  </a:cubicBezTo>
                  <a:cubicBezTo>
                    <a:pt x="222" y="131"/>
                    <a:pt x="222" y="131"/>
                    <a:pt x="222" y="132"/>
                  </a:cubicBezTo>
                  <a:cubicBezTo>
                    <a:pt x="221" y="132"/>
                    <a:pt x="221" y="132"/>
                    <a:pt x="221" y="132"/>
                  </a:cubicBezTo>
                  <a:cubicBezTo>
                    <a:pt x="221" y="132"/>
                    <a:pt x="221" y="133"/>
                    <a:pt x="221" y="133"/>
                  </a:cubicBezTo>
                  <a:cubicBezTo>
                    <a:pt x="221" y="133"/>
                    <a:pt x="221" y="133"/>
                    <a:pt x="221" y="134"/>
                  </a:cubicBezTo>
                  <a:cubicBezTo>
                    <a:pt x="221" y="134"/>
                    <a:pt x="221" y="134"/>
                    <a:pt x="221" y="134"/>
                  </a:cubicBezTo>
                  <a:cubicBezTo>
                    <a:pt x="220" y="134"/>
                    <a:pt x="220" y="134"/>
                    <a:pt x="220" y="135"/>
                  </a:cubicBezTo>
                  <a:cubicBezTo>
                    <a:pt x="220" y="135"/>
                    <a:pt x="220" y="135"/>
                    <a:pt x="220" y="135"/>
                  </a:cubicBezTo>
                  <a:cubicBezTo>
                    <a:pt x="220" y="135"/>
                    <a:pt x="219" y="135"/>
                    <a:pt x="219" y="135"/>
                  </a:cubicBezTo>
                  <a:cubicBezTo>
                    <a:pt x="219" y="134"/>
                    <a:pt x="219" y="134"/>
                    <a:pt x="219" y="134"/>
                  </a:cubicBezTo>
                  <a:cubicBezTo>
                    <a:pt x="218" y="134"/>
                    <a:pt x="218" y="134"/>
                    <a:pt x="218" y="135"/>
                  </a:cubicBezTo>
                  <a:cubicBezTo>
                    <a:pt x="218" y="136"/>
                    <a:pt x="216" y="137"/>
                    <a:pt x="215" y="137"/>
                  </a:cubicBezTo>
                  <a:cubicBezTo>
                    <a:pt x="215" y="137"/>
                    <a:pt x="215" y="137"/>
                    <a:pt x="215" y="137"/>
                  </a:cubicBezTo>
                  <a:cubicBezTo>
                    <a:pt x="214" y="137"/>
                    <a:pt x="214" y="136"/>
                    <a:pt x="214" y="136"/>
                  </a:cubicBezTo>
                  <a:cubicBezTo>
                    <a:pt x="214" y="136"/>
                    <a:pt x="214" y="135"/>
                    <a:pt x="214" y="135"/>
                  </a:cubicBezTo>
                  <a:cubicBezTo>
                    <a:pt x="213" y="135"/>
                    <a:pt x="213" y="135"/>
                    <a:pt x="213" y="135"/>
                  </a:cubicBezTo>
                  <a:cubicBezTo>
                    <a:pt x="213" y="135"/>
                    <a:pt x="213" y="136"/>
                    <a:pt x="213" y="136"/>
                  </a:cubicBezTo>
                  <a:cubicBezTo>
                    <a:pt x="213" y="136"/>
                    <a:pt x="213" y="135"/>
                    <a:pt x="212" y="135"/>
                  </a:cubicBezTo>
                  <a:cubicBezTo>
                    <a:pt x="212" y="134"/>
                    <a:pt x="212" y="134"/>
                    <a:pt x="212" y="134"/>
                  </a:cubicBezTo>
                  <a:cubicBezTo>
                    <a:pt x="211" y="134"/>
                    <a:pt x="211" y="134"/>
                    <a:pt x="211" y="134"/>
                  </a:cubicBezTo>
                  <a:cubicBezTo>
                    <a:pt x="211" y="134"/>
                    <a:pt x="210" y="134"/>
                    <a:pt x="210" y="134"/>
                  </a:cubicBezTo>
                  <a:cubicBezTo>
                    <a:pt x="210" y="133"/>
                    <a:pt x="210" y="133"/>
                    <a:pt x="210" y="133"/>
                  </a:cubicBezTo>
                  <a:cubicBezTo>
                    <a:pt x="210" y="132"/>
                    <a:pt x="210" y="132"/>
                    <a:pt x="209" y="132"/>
                  </a:cubicBezTo>
                  <a:cubicBezTo>
                    <a:pt x="209" y="132"/>
                    <a:pt x="209" y="131"/>
                    <a:pt x="209" y="131"/>
                  </a:cubicBezTo>
                  <a:cubicBezTo>
                    <a:pt x="209" y="131"/>
                    <a:pt x="209" y="131"/>
                    <a:pt x="209" y="131"/>
                  </a:cubicBezTo>
                  <a:cubicBezTo>
                    <a:pt x="209" y="130"/>
                    <a:pt x="209" y="130"/>
                    <a:pt x="209" y="129"/>
                  </a:cubicBezTo>
                  <a:cubicBezTo>
                    <a:pt x="209" y="129"/>
                    <a:pt x="208" y="128"/>
                    <a:pt x="208" y="128"/>
                  </a:cubicBezTo>
                  <a:cubicBezTo>
                    <a:pt x="208" y="126"/>
                    <a:pt x="209" y="126"/>
                    <a:pt x="209" y="126"/>
                  </a:cubicBezTo>
                  <a:cubicBezTo>
                    <a:pt x="209" y="125"/>
                    <a:pt x="209" y="125"/>
                    <a:pt x="209" y="125"/>
                  </a:cubicBezTo>
                  <a:cubicBezTo>
                    <a:pt x="209" y="125"/>
                    <a:pt x="209" y="125"/>
                    <a:pt x="209" y="125"/>
                  </a:cubicBezTo>
                  <a:cubicBezTo>
                    <a:pt x="209" y="125"/>
                    <a:pt x="208" y="125"/>
                    <a:pt x="208" y="125"/>
                  </a:cubicBezTo>
                  <a:cubicBezTo>
                    <a:pt x="208" y="125"/>
                    <a:pt x="208" y="125"/>
                    <a:pt x="208" y="125"/>
                  </a:cubicBezTo>
                  <a:cubicBezTo>
                    <a:pt x="207" y="125"/>
                    <a:pt x="207" y="125"/>
                    <a:pt x="207" y="125"/>
                  </a:cubicBezTo>
                  <a:cubicBezTo>
                    <a:pt x="207" y="125"/>
                    <a:pt x="207" y="124"/>
                    <a:pt x="206" y="124"/>
                  </a:cubicBezTo>
                  <a:cubicBezTo>
                    <a:pt x="206" y="124"/>
                    <a:pt x="206" y="124"/>
                    <a:pt x="206" y="124"/>
                  </a:cubicBezTo>
                  <a:cubicBezTo>
                    <a:pt x="206" y="124"/>
                    <a:pt x="206" y="124"/>
                    <a:pt x="206" y="124"/>
                  </a:cubicBezTo>
                  <a:cubicBezTo>
                    <a:pt x="205" y="124"/>
                    <a:pt x="203" y="124"/>
                    <a:pt x="203" y="123"/>
                  </a:cubicBezTo>
                  <a:cubicBezTo>
                    <a:pt x="203" y="123"/>
                    <a:pt x="202" y="122"/>
                    <a:pt x="202" y="122"/>
                  </a:cubicBezTo>
                  <a:cubicBezTo>
                    <a:pt x="202" y="122"/>
                    <a:pt x="202" y="122"/>
                    <a:pt x="201" y="121"/>
                  </a:cubicBezTo>
                  <a:cubicBezTo>
                    <a:pt x="201" y="121"/>
                    <a:pt x="201" y="121"/>
                    <a:pt x="201" y="121"/>
                  </a:cubicBezTo>
                  <a:cubicBezTo>
                    <a:pt x="200" y="121"/>
                    <a:pt x="200" y="121"/>
                    <a:pt x="200" y="120"/>
                  </a:cubicBezTo>
                  <a:cubicBezTo>
                    <a:pt x="200" y="120"/>
                    <a:pt x="200" y="119"/>
                    <a:pt x="199" y="119"/>
                  </a:cubicBezTo>
                  <a:cubicBezTo>
                    <a:pt x="198" y="119"/>
                    <a:pt x="198" y="119"/>
                    <a:pt x="198" y="119"/>
                  </a:cubicBezTo>
                  <a:cubicBezTo>
                    <a:pt x="198" y="119"/>
                    <a:pt x="197" y="118"/>
                    <a:pt x="197" y="118"/>
                  </a:cubicBezTo>
                  <a:cubicBezTo>
                    <a:pt x="196" y="118"/>
                    <a:pt x="195" y="119"/>
                    <a:pt x="194" y="119"/>
                  </a:cubicBezTo>
                  <a:cubicBezTo>
                    <a:pt x="194" y="119"/>
                    <a:pt x="194" y="119"/>
                    <a:pt x="194" y="119"/>
                  </a:cubicBezTo>
                  <a:cubicBezTo>
                    <a:pt x="194" y="119"/>
                    <a:pt x="193" y="119"/>
                    <a:pt x="193" y="119"/>
                  </a:cubicBezTo>
                  <a:cubicBezTo>
                    <a:pt x="192" y="119"/>
                    <a:pt x="192" y="119"/>
                    <a:pt x="191" y="119"/>
                  </a:cubicBezTo>
                  <a:cubicBezTo>
                    <a:pt x="191" y="119"/>
                    <a:pt x="191" y="119"/>
                    <a:pt x="191" y="119"/>
                  </a:cubicBezTo>
                  <a:cubicBezTo>
                    <a:pt x="191" y="119"/>
                    <a:pt x="191" y="119"/>
                    <a:pt x="190" y="119"/>
                  </a:cubicBezTo>
                  <a:cubicBezTo>
                    <a:pt x="190" y="119"/>
                    <a:pt x="190" y="118"/>
                    <a:pt x="189" y="118"/>
                  </a:cubicBezTo>
                  <a:cubicBezTo>
                    <a:pt x="188" y="118"/>
                    <a:pt x="187" y="118"/>
                    <a:pt x="186" y="118"/>
                  </a:cubicBezTo>
                  <a:cubicBezTo>
                    <a:pt x="186" y="118"/>
                    <a:pt x="185" y="118"/>
                    <a:pt x="185" y="118"/>
                  </a:cubicBezTo>
                  <a:cubicBezTo>
                    <a:pt x="185" y="118"/>
                    <a:pt x="185" y="118"/>
                    <a:pt x="185" y="119"/>
                  </a:cubicBezTo>
                  <a:cubicBezTo>
                    <a:pt x="184" y="119"/>
                    <a:pt x="184" y="119"/>
                    <a:pt x="184" y="120"/>
                  </a:cubicBezTo>
                  <a:cubicBezTo>
                    <a:pt x="184" y="121"/>
                    <a:pt x="185" y="121"/>
                    <a:pt x="185" y="121"/>
                  </a:cubicBezTo>
                  <a:cubicBezTo>
                    <a:pt x="185" y="121"/>
                    <a:pt x="186" y="121"/>
                    <a:pt x="186" y="122"/>
                  </a:cubicBezTo>
                  <a:cubicBezTo>
                    <a:pt x="186" y="123"/>
                    <a:pt x="186" y="123"/>
                    <a:pt x="186" y="123"/>
                  </a:cubicBezTo>
                  <a:cubicBezTo>
                    <a:pt x="185" y="123"/>
                    <a:pt x="185" y="123"/>
                    <a:pt x="185" y="123"/>
                  </a:cubicBezTo>
                  <a:cubicBezTo>
                    <a:pt x="185" y="124"/>
                    <a:pt x="185" y="124"/>
                    <a:pt x="185" y="124"/>
                  </a:cubicBezTo>
                  <a:cubicBezTo>
                    <a:pt x="184" y="125"/>
                    <a:pt x="184" y="125"/>
                    <a:pt x="184" y="125"/>
                  </a:cubicBezTo>
                  <a:cubicBezTo>
                    <a:pt x="184" y="125"/>
                    <a:pt x="184" y="125"/>
                    <a:pt x="185" y="125"/>
                  </a:cubicBezTo>
                  <a:cubicBezTo>
                    <a:pt x="185" y="125"/>
                    <a:pt x="185" y="126"/>
                    <a:pt x="185" y="126"/>
                  </a:cubicBezTo>
                  <a:cubicBezTo>
                    <a:pt x="185" y="127"/>
                    <a:pt x="185" y="127"/>
                    <a:pt x="186" y="127"/>
                  </a:cubicBezTo>
                  <a:cubicBezTo>
                    <a:pt x="186" y="128"/>
                    <a:pt x="186" y="128"/>
                    <a:pt x="186" y="129"/>
                  </a:cubicBezTo>
                  <a:cubicBezTo>
                    <a:pt x="187" y="130"/>
                    <a:pt x="186" y="130"/>
                    <a:pt x="185" y="131"/>
                  </a:cubicBezTo>
                  <a:cubicBezTo>
                    <a:pt x="185" y="131"/>
                    <a:pt x="185" y="131"/>
                    <a:pt x="185" y="131"/>
                  </a:cubicBezTo>
                  <a:cubicBezTo>
                    <a:pt x="185" y="131"/>
                    <a:pt x="185" y="131"/>
                    <a:pt x="185" y="131"/>
                  </a:cubicBezTo>
                  <a:cubicBezTo>
                    <a:pt x="185" y="131"/>
                    <a:pt x="185" y="132"/>
                    <a:pt x="184" y="133"/>
                  </a:cubicBezTo>
                  <a:cubicBezTo>
                    <a:pt x="183" y="134"/>
                    <a:pt x="183" y="135"/>
                    <a:pt x="183" y="135"/>
                  </a:cubicBezTo>
                  <a:cubicBezTo>
                    <a:pt x="184" y="135"/>
                    <a:pt x="184" y="136"/>
                    <a:pt x="184" y="136"/>
                  </a:cubicBezTo>
                  <a:cubicBezTo>
                    <a:pt x="186" y="136"/>
                    <a:pt x="187" y="137"/>
                    <a:pt x="188" y="139"/>
                  </a:cubicBezTo>
                  <a:cubicBezTo>
                    <a:pt x="189" y="141"/>
                    <a:pt x="189" y="144"/>
                    <a:pt x="188" y="145"/>
                  </a:cubicBezTo>
                  <a:cubicBezTo>
                    <a:pt x="188" y="146"/>
                    <a:pt x="187" y="147"/>
                    <a:pt x="186" y="148"/>
                  </a:cubicBezTo>
                  <a:cubicBezTo>
                    <a:pt x="185" y="148"/>
                    <a:pt x="185" y="149"/>
                    <a:pt x="184" y="149"/>
                  </a:cubicBezTo>
                  <a:cubicBezTo>
                    <a:pt x="183" y="151"/>
                    <a:pt x="181" y="151"/>
                    <a:pt x="180" y="151"/>
                  </a:cubicBezTo>
                  <a:cubicBezTo>
                    <a:pt x="180" y="151"/>
                    <a:pt x="180" y="151"/>
                    <a:pt x="180" y="151"/>
                  </a:cubicBezTo>
                  <a:cubicBezTo>
                    <a:pt x="180" y="151"/>
                    <a:pt x="180" y="151"/>
                    <a:pt x="180" y="151"/>
                  </a:cubicBezTo>
                  <a:cubicBezTo>
                    <a:pt x="180" y="151"/>
                    <a:pt x="180" y="152"/>
                    <a:pt x="181" y="153"/>
                  </a:cubicBezTo>
                  <a:cubicBezTo>
                    <a:pt x="182" y="154"/>
                    <a:pt x="182" y="155"/>
                    <a:pt x="182" y="155"/>
                  </a:cubicBezTo>
                  <a:cubicBezTo>
                    <a:pt x="182" y="155"/>
                    <a:pt x="182" y="156"/>
                    <a:pt x="182" y="156"/>
                  </a:cubicBezTo>
                  <a:cubicBezTo>
                    <a:pt x="182" y="157"/>
                    <a:pt x="182" y="157"/>
                    <a:pt x="182" y="158"/>
                  </a:cubicBezTo>
                  <a:cubicBezTo>
                    <a:pt x="182" y="159"/>
                    <a:pt x="182" y="159"/>
                    <a:pt x="183" y="160"/>
                  </a:cubicBezTo>
                  <a:cubicBezTo>
                    <a:pt x="184" y="161"/>
                    <a:pt x="183" y="162"/>
                    <a:pt x="182" y="162"/>
                  </a:cubicBezTo>
                  <a:cubicBezTo>
                    <a:pt x="182" y="163"/>
                    <a:pt x="182" y="163"/>
                    <a:pt x="182" y="163"/>
                  </a:cubicBezTo>
                  <a:cubicBezTo>
                    <a:pt x="182" y="163"/>
                    <a:pt x="182" y="163"/>
                    <a:pt x="182" y="163"/>
                  </a:cubicBezTo>
                  <a:cubicBezTo>
                    <a:pt x="182" y="163"/>
                    <a:pt x="182" y="163"/>
                    <a:pt x="182" y="164"/>
                  </a:cubicBezTo>
                  <a:cubicBezTo>
                    <a:pt x="182" y="164"/>
                    <a:pt x="182" y="164"/>
                    <a:pt x="182" y="165"/>
                  </a:cubicBezTo>
                  <a:cubicBezTo>
                    <a:pt x="182" y="165"/>
                    <a:pt x="182" y="165"/>
                    <a:pt x="182" y="165"/>
                  </a:cubicBezTo>
                  <a:cubicBezTo>
                    <a:pt x="182" y="165"/>
                    <a:pt x="182" y="164"/>
                    <a:pt x="181" y="164"/>
                  </a:cubicBezTo>
                  <a:cubicBezTo>
                    <a:pt x="181" y="164"/>
                    <a:pt x="181" y="164"/>
                    <a:pt x="181" y="164"/>
                  </a:cubicBezTo>
                  <a:cubicBezTo>
                    <a:pt x="180" y="163"/>
                    <a:pt x="180" y="165"/>
                    <a:pt x="180" y="166"/>
                  </a:cubicBezTo>
                  <a:cubicBezTo>
                    <a:pt x="180" y="166"/>
                    <a:pt x="179" y="166"/>
                    <a:pt x="179" y="166"/>
                  </a:cubicBezTo>
                  <a:cubicBezTo>
                    <a:pt x="179" y="166"/>
                    <a:pt x="178" y="166"/>
                    <a:pt x="178" y="165"/>
                  </a:cubicBezTo>
                  <a:cubicBezTo>
                    <a:pt x="178" y="165"/>
                    <a:pt x="177" y="165"/>
                    <a:pt x="177" y="165"/>
                  </a:cubicBezTo>
                  <a:cubicBezTo>
                    <a:pt x="177" y="165"/>
                    <a:pt x="177" y="164"/>
                    <a:pt x="177" y="164"/>
                  </a:cubicBezTo>
                  <a:cubicBezTo>
                    <a:pt x="176" y="164"/>
                    <a:pt x="176" y="163"/>
                    <a:pt x="176" y="163"/>
                  </a:cubicBezTo>
                  <a:cubicBezTo>
                    <a:pt x="175" y="162"/>
                    <a:pt x="175" y="162"/>
                    <a:pt x="175" y="162"/>
                  </a:cubicBezTo>
                  <a:cubicBezTo>
                    <a:pt x="174" y="162"/>
                    <a:pt x="174" y="161"/>
                    <a:pt x="174" y="161"/>
                  </a:cubicBezTo>
                  <a:cubicBezTo>
                    <a:pt x="174" y="160"/>
                    <a:pt x="173" y="160"/>
                    <a:pt x="173" y="160"/>
                  </a:cubicBezTo>
                  <a:cubicBezTo>
                    <a:pt x="172" y="159"/>
                    <a:pt x="172" y="159"/>
                    <a:pt x="172" y="158"/>
                  </a:cubicBezTo>
                  <a:cubicBezTo>
                    <a:pt x="172" y="158"/>
                    <a:pt x="172" y="157"/>
                    <a:pt x="172" y="157"/>
                  </a:cubicBezTo>
                  <a:cubicBezTo>
                    <a:pt x="172" y="156"/>
                    <a:pt x="172" y="154"/>
                    <a:pt x="171" y="154"/>
                  </a:cubicBezTo>
                  <a:cubicBezTo>
                    <a:pt x="171" y="153"/>
                    <a:pt x="171" y="152"/>
                    <a:pt x="172" y="151"/>
                  </a:cubicBezTo>
                  <a:cubicBezTo>
                    <a:pt x="172" y="151"/>
                    <a:pt x="172" y="151"/>
                    <a:pt x="172" y="150"/>
                  </a:cubicBezTo>
                  <a:cubicBezTo>
                    <a:pt x="171" y="150"/>
                    <a:pt x="171" y="150"/>
                    <a:pt x="170" y="150"/>
                  </a:cubicBezTo>
                  <a:cubicBezTo>
                    <a:pt x="170" y="150"/>
                    <a:pt x="169" y="150"/>
                    <a:pt x="169" y="149"/>
                  </a:cubicBezTo>
                  <a:cubicBezTo>
                    <a:pt x="168" y="149"/>
                    <a:pt x="167" y="149"/>
                    <a:pt x="166" y="149"/>
                  </a:cubicBezTo>
                  <a:cubicBezTo>
                    <a:pt x="164" y="149"/>
                    <a:pt x="163" y="149"/>
                    <a:pt x="163" y="149"/>
                  </a:cubicBezTo>
                  <a:cubicBezTo>
                    <a:pt x="162" y="148"/>
                    <a:pt x="161" y="147"/>
                    <a:pt x="159" y="147"/>
                  </a:cubicBezTo>
                  <a:cubicBezTo>
                    <a:pt x="157" y="146"/>
                    <a:pt x="156" y="145"/>
                    <a:pt x="156" y="145"/>
                  </a:cubicBezTo>
                  <a:cubicBezTo>
                    <a:pt x="156" y="144"/>
                    <a:pt x="155" y="144"/>
                    <a:pt x="154" y="144"/>
                  </a:cubicBezTo>
                  <a:cubicBezTo>
                    <a:pt x="154" y="144"/>
                    <a:pt x="153" y="143"/>
                    <a:pt x="153" y="143"/>
                  </a:cubicBezTo>
                  <a:cubicBezTo>
                    <a:pt x="153" y="143"/>
                    <a:pt x="151" y="142"/>
                    <a:pt x="150" y="142"/>
                  </a:cubicBezTo>
                  <a:cubicBezTo>
                    <a:pt x="150" y="142"/>
                    <a:pt x="150" y="142"/>
                    <a:pt x="150" y="142"/>
                  </a:cubicBezTo>
                  <a:cubicBezTo>
                    <a:pt x="150" y="142"/>
                    <a:pt x="149" y="142"/>
                    <a:pt x="148" y="142"/>
                  </a:cubicBezTo>
                  <a:cubicBezTo>
                    <a:pt x="148" y="141"/>
                    <a:pt x="147" y="141"/>
                    <a:pt x="146" y="141"/>
                  </a:cubicBezTo>
                  <a:cubicBezTo>
                    <a:pt x="146" y="141"/>
                    <a:pt x="146" y="141"/>
                    <a:pt x="146" y="141"/>
                  </a:cubicBezTo>
                  <a:cubicBezTo>
                    <a:pt x="145" y="141"/>
                    <a:pt x="144" y="141"/>
                    <a:pt x="143" y="142"/>
                  </a:cubicBezTo>
                  <a:cubicBezTo>
                    <a:pt x="142" y="142"/>
                    <a:pt x="142" y="142"/>
                    <a:pt x="142" y="142"/>
                  </a:cubicBezTo>
                  <a:cubicBezTo>
                    <a:pt x="142" y="142"/>
                    <a:pt x="142" y="142"/>
                    <a:pt x="142" y="142"/>
                  </a:cubicBezTo>
                  <a:cubicBezTo>
                    <a:pt x="142" y="142"/>
                    <a:pt x="142" y="142"/>
                    <a:pt x="141" y="142"/>
                  </a:cubicBezTo>
                  <a:cubicBezTo>
                    <a:pt x="141" y="141"/>
                    <a:pt x="142" y="140"/>
                    <a:pt x="142" y="140"/>
                  </a:cubicBezTo>
                  <a:cubicBezTo>
                    <a:pt x="142" y="140"/>
                    <a:pt x="142" y="139"/>
                    <a:pt x="141" y="139"/>
                  </a:cubicBezTo>
                  <a:cubicBezTo>
                    <a:pt x="141" y="138"/>
                    <a:pt x="141" y="137"/>
                    <a:pt x="141" y="137"/>
                  </a:cubicBezTo>
                  <a:cubicBezTo>
                    <a:pt x="140" y="135"/>
                    <a:pt x="140" y="134"/>
                    <a:pt x="139" y="134"/>
                  </a:cubicBezTo>
                  <a:cubicBezTo>
                    <a:pt x="139" y="134"/>
                    <a:pt x="138" y="134"/>
                    <a:pt x="138" y="134"/>
                  </a:cubicBezTo>
                  <a:cubicBezTo>
                    <a:pt x="137" y="134"/>
                    <a:pt x="136" y="134"/>
                    <a:pt x="135" y="134"/>
                  </a:cubicBezTo>
                  <a:cubicBezTo>
                    <a:pt x="135" y="133"/>
                    <a:pt x="135" y="129"/>
                    <a:pt x="135" y="128"/>
                  </a:cubicBezTo>
                  <a:cubicBezTo>
                    <a:pt x="135" y="127"/>
                    <a:pt x="136" y="126"/>
                    <a:pt x="136" y="125"/>
                  </a:cubicBezTo>
                  <a:cubicBezTo>
                    <a:pt x="137" y="124"/>
                    <a:pt x="137" y="124"/>
                    <a:pt x="137" y="123"/>
                  </a:cubicBezTo>
                  <a:cubicBezTo>
                    <a:pt x="137" y="122"/>
                    <a:pt x="139" y="121"/>
                    <a:pt x="139" y="121"/>
                  </a:cubicBezTo>
                  <a:cubicBezTo>
                    <a:pt x="140" y="121"/>
                    <a:pt x="140" y="121"/>
                    <a:pt x="140" y="120"/>
                  </a:cubicBezTo>
                  <a:cubicBezTo>
                    <a:pt x="140" y="120"/>
                    <a:pt x="140" y="119"/>
                    <a:pt x="141" y="119"/>
                  </a:cubicBezTo>
                  <a:cubicBezTo>
                    <a:pt x="141" y="119"/>
                    <a:pt x="141" y="119"/>
                    <a:pt x="142" y="118"/>
                  </a:cubicBezTo>
                  <a:cubicBezTo>
                    <a:pt x="142" y="118"/>
                    <a:pt x="142" y="118"/>
                    <a:pt x="142" y="118"/>
                  </a:cubicBezTo>
                  <a:cubicBezTo>
                    <a:pt x="142" y="117"/>
                    <a:pt x="142" y="117"/>
                    <a:pt x="142" y="117"/>
                  </a:cubicBezTo>
                  <a:cubicBezTo>
                    <a:pt x="142" y="117"/>
                    <a:pt x="142" y="117"/>
                    <a:pt x="143" y="117"/>
                  </a:cubicBezTo>
                  <a:cubicBezTo>
                    <a:pt x="142" y="117"/>
                    <a:pt x="142" y="117"/>
                    <a:pt x="142" y="117"/>
                  </a:cubicBezTo>
                  <a:cubicBezTo>
                    <a:pt x="142" y="117"/>
                    <a:pt x="142" y="117"/>
                    <a:pt x="142" y="116"/>
                  </a:cubicBezTo>
                  <a:cubicBezTo>
                    <a:pt x="142" y="116"/>
                    <a:pt x="143" y="116"/>
                    <a:pt x="144" y="116"/>
                  </a:cubicBezTo>
                  <a:cubicBezTo>
                    <a:pt x="145" y="116"/>
                    <a:pt x="146" y="116"/>
                    <a:pt x="147" y="115"/>
                  </a:cubicBezTo>
                  <a:cubicBezTo>
                    <a:pt x="147" y="115"/>
                    <a:pt x="147" y="114"/>
                    <a:pt x="147" y="114"/>
                  </a:cubicBezTo>
                  <a:cubicBezTo>
                    <a:pt x="147" y="114"/>
                    <a:pt x="146" y="113"/>
                    <a:pt x="145" y="113"/>
                  </a:cubicBezTo>
                  <a:cubicBezTo>
                    <a:pt x="144" y="113"/>
                    <a:pt x="143" y="113"/>
                    <a:pt x="143" y="113"/>
                  </a:cubicBezTo>
                  <a:cubicBezTo>
                    <a:pt x="143" y="112"/>
                    <a:pt x="141" y="112"/>
                    <a:pt x="140" y="111"/>
                  </a:cubicBezTo>
                  <a:cubicBezTo>
                    <a:pt x="139" y="111"/>
                    <a:pt x="138" y="111"/>
                    <a:pt x="138" y="111"/>
                  </a:cubicBezTo>
                  <a:cubicBezTo>
                    <a:pt x="138" y="111"/>
                    <a:pt x="138" y="111"/>
                    <a:pt x="138" y="110"/>
                  </a:cubicBezTo>
                  <a:cubicBezTo>
                    <a:pt x="138" y="110"/>
                    <a:pt x="139" y="110"/>
                    <a:pt x="139" y="110"/>
                  </a:cubicBezTo>
                  <a:cubicBezTo>
                    <a:pt x="141" y="110"/>
                    <a:pt x="144" y="111"/>
                    <a:pt x="145" y="112"/>
                  </a:cubicBezTo>
                  <a:cubicBezTo>
                    <a:pt x="147" y="112"/>
                    <a:pt x="147" y="112"/>
                    <a:pt x="148" y="112"/>
                  </a:cubicBezTo>
                  <a:cubicBezTo>
                    <a:pt x="149" y="112"/>
                    <a:pt x="149" y="112"/>
                    <a:pt x="149" y="112"/>
                  </a:cubicBezTo>
                  <a:cubicBezTo>
                    <a:pt x="149" y="112"/>
                    <a:pt x="149" y="112"/>
                    <a:pt x="149" y="112"/>
                  </a:cubicBezTo>
                  <a:cubicBezTo>
                    <a:pt x="149" y="112"/>
                    <a:pt x="149" y="111"/>
                    <a:pt x="149" y="111"/>
                  </a:cubicBezTo>
                  <a:cubicBezTo>
                    <a:pt x="149" y="110"/>
                    <a:pt x="149" y="110"/>
                    <a:pt x="149" y="110"/>
                  </a:cubicBezTo>
                  <a:cubicBezTo>
                    <a:pt x="149" y="110"/>
                    <a:pt x="149" y="109"/>
                    <a:pt x="150" y="109"/>
                  </a:cubicBezTo>
                  <a:cubicBezTo>
                    <a:pt x="150" y="109"/>
                    <a:pt x="150" y="110"/>
                    <a:pt x="151" y="110"/>
                  </a:cubicBezTo>
                  <a:cubicBezTo>
                    <a:pt x="152" y="110"/>
                    <a:pt x="152" y="110"/>
                    <a:pt x="153" y="110"/>
                  </a:cubicBezTo>
                  <a:cubicBezTo>
                    <a:pt x="153" y="110"/>
                    <a:pt x="153" y="110"/>
                    <a:pt x="154" y="110"/>
                  </a:cubicBezTo>
                  <a:cubicBezTo>
                    <a:pt x="154" y="110"/>
                    <a:pt x="155" y="109"/>
                    <a:pt x="156" y="108"/>
                  </a:cubicBezTo>
                  <a:cubicBezTo>
                    <a:pt x="157" y="107"/>
                    <a:pt x="157" y="106"/>
                    <a:pt x="158" y="106"/>
                  </a:cubicBezTo>
                  <a:cubicBezTo>
                    <a:pt x="158" y="106"/>
                    <a:pt x="158" y="106"/>
                    <a:pt x="158" y="105"/>
                  </a:cubicBezTo>
                  <a:cubicBezTo>
                    <a:pt x="158" y="105"/>
                    <a:pt x="157" y="105"/>
                    <a:pt x="156" y="105"/>
                  </a:cubicBezTo>
                  <a:cubicBezTo>
                    <a:pt x="156" y="105"/>
                    <a:pt x="156" y="105"/>
                    <a:pt x="155" y="105"/>
                  </a:cubicBezTo>
                  <a:cubicBezTo>
                    <a:pt x="153" y="105"/>
                    <a:pt x="152" y="104"/>
                    <a:pt x="150" y="103"/>
                  </a:cubicBezTo>
                  <a:cubicBezTo>
                    <a:pt x="150" y="103"/>
                    <a:pt x="149" y="102"/>
                    <a:pt x="149" y="102"/>
                  </a:cubicBezTo>
                  <a:cubicBezTo>
                    <a:pt x="149" y="102"/>
                    <a:pt x="150" y="101"/>
                    <a:pt x="150" y="101"/>
                  </a:cubicBezTo>
                  <a:cubicBezTo>
                    <a:pt x="150" y="101"/>
                    <a:pt x="151" y="101"/>
                    <a:pt x="151" y="101"/>
                  </a:cubicBezTo>
                  <a:cubicBezTo>
                    <a:pt x="151" y="101"/>
                    <a:pt x="153" y="102"/>
                    <a:pt x="154" y="103"/>
                  </a:cubicBezTo>
                  <a:cubicBezTo>
                    <a:pt x="155" y="103"/>
                    <a:pt x="156" y="104"/>
                    <a:pt x="156" y="104"/>
                  </a:cubicBezTo>
                  <a:cubicBezTo>
                    <a:pt x="157" y="104"/>
                    <a:pt x="159" y="103"/>
                    <a:pt x="160" y="102"/>
                  </a:cubicBezTo>
                  <a:cubicBezTo>
                    <a:pt x="160" y="102"/>
                    <a:pt x="160" y="101"/>
                    <a:pt x="161" y="101"/>
                  </a:cubicBezTo>
                  <a:cubicBezTo>
                    <a:pt x="161" y="101"/>
                    <a:pt x="161" y="101"/>
                    <a:pt x="161" y="101"/>
                  </a:cubicBezTo>
                  <a:cubicBezTo>
                    <a:pt x="161" y="100"/>
                    <a:pt x="160" y="100"/>
                    <a:pt x="160" y="100"/>
                  </a:cubicBezTo>
                  <a:cubicBezTo>
                    <a:pt x="160" y="100"/>
                    <a:pt x="159" y="100"/>
                    <a:pt x="159" y="100"/>
                  </a:cubicBezTo>
                  <a:cubicBezTo>
                    <a:pt x="159" y="99"/>
                    <a:pt x="159" y="99"/>
                    <a:pt x="159" y="99"/>
                  </a:cubicBezTo>
                  <a:cubicBezTo>
                    <a:pt x="159" y="98"/>
                    <a:pt x="161" y="98"/>
                    <a:pt x="161" y="98"/>
                  </a:cubicBezTo>
                  <a:cubicBezTo>
                    <a:pt x="162" y="98"/>
                    <a:pt x="163" y="99"/>
                    <a:pt x="163" y="99"/>
                  </a:cubicBezTo>
                  <a:cubicBezTo>
                    <a:pt x="163" y="100"/>
                    <a:pt x="163" y="100"/>
                    <a:pt x="163" y="100"/>
                  </a:cubicBezTo>
                  <a:cubicBezTo>
                    <a:pt x="163" y="100"/>
                    <a:pt x="164" y="100"/>
                    <a:pt x="164" y="100"/>
                  </a:cubicBezTo>
                  <a:cubicBezTo>
                    <a:pt x="164" y="100"/>
                    <a:pt x="165" y="100"/>
                    <a:pt x="165" y="100"/>
                  </a:cubicBezTo>
                  <a:cubicBezTo>
                    <a:pt x="166" y="99"/>
                    <a:pt x="166" y="99"/>
                    <a:pt x="166" y="99"/>
                  </a:cubicBezTo>
                  <a:cubicBezTo>
                    <a:pt x="166" y="99"/>
                    <a:pt x="167" y="99"/>
                    <a:pt x="167" y="99"/>
                  </a:cubicBezTo>
                  <a:cubicBezTo>
                    <a:pt x="167" y="99"/>
                    <a:pt x="166" y="98"/>
                    <a:pt x="165" y="98"/>
                  </a:cubicBezTo>
                  <a:cubicBezTo>
                    <a:pt x="164" y="97"/>
                    <a:pt x="164" y="97"/>
                    <a:pt x="164" y="97"/>
                  </a:cubicBezTo>
                  <a:cubicBezTo>
                    <a:pt x="164" y="96"/>
                    <a:pt x="164" y="96"/>
                    <a:pt x="165" y="96"/>
                  </a:cubicBezTo>
                  <a:cubicBezTo>
                    <a:pt x="165" y="96"/>
                    <a:pt x="165" y="96"/>
                    <a:pt x="165" y="97"/>
                  </a:cubicBezTo>
                  <a:cubicBezTo>
                    <a:pt x="166" y="97"/>
                    <a:pt x="166" y="97"/>
                    <a:pt x="166" y="97"/>
                  </a:cubicBezTo>
                  <a:cubicBezTo>
                    <a:pt x="167" y="97"/>
                    <a:pt x="167" y="98"/>
                    <a:pt x="167" y="98"/>
                  </a:cubicBezTo>
                  <a:cubicBezTo>
                    <a:pt x="168" y="99"/>
                    <a:pt x="168" y="99"/>
                    <a:pt x="168" y="99"/>
                  </a:cubicBezTo>
                  <a:cubicBezTo>
                    <a:pt x="168" y="99"/>
                    <a:pt x="169" y="99"/>
                    <a:pt x="169" y="99"/>
                  </a:cubicBezTo>
                  <a:cubicBezTo>
                    <a:pt x="169" y="99"/>
                    <a:pt x="169" y="98"/>
                    <a:pt x="170" y="98"/>
                  </a:cubicBezTo>
                  <a:cubicBezTo>
                    <a:pt x="171" y="98"/>
                    <a:pt x="172" y="97"/>
                    <a:pt x="172" y="96"/>
                  </a:cubicBezTo>
                  <a:cubicBezTo>
                    <a:pt x="172" y="96"/>
                    <a:pt x="172" y="96"/>
                    <a:pt x="172" y="96"/>
                  </a:cubicBezTo>
                  <a:cubicBezTo>
                    <a:pt x="173" y="96"/>
                    <a:pt x="173" y="96"/>
                    <a:pt x="173" y="96"/>
                  </a:cubicBezTo>
                  <a:cubicBezTo>
                    <a:pt x="173" y="96"/>
                    <a:pt x="174" y="96"/>
                    <a:pt x="174" y="95"/>
                  </a:cubicBezTo>
                  <a:cubicBezTo>
                    <a:pt x="175" y="94"/>
                    <a:pt x="174" y="93"/>
                    <a:pt x="173" y="92"/>
                  </a:cubicBezTo>
                  <a:cubicBezTo>
                    <a:pt x="172" y="92"/>
                    <a:pt x="172" y="91"/>
                    <a:pt x="172" y="91"/>
                  </a:cubicBezTo>
                  <a:cubicBezTo>
                    <a:pt x="172" y="91"/>
                    <a:pt x="172" y="90"/>
                    <a:pt x="172" y="90"/>
                  </a:cubicBezTo>
                  <a:cubicBezTo>
                    <a:pt x="171" y="90"/>
                    <a:pt x="171" y="89"/>
                    <a:pt x="171" y="89"/>
                  </a:cubicBezTo>
                  <a:cubicBezTo>
                    <a:pt x="171" y="89"/>
                    <a:pt x="171" y="89"/>
                    <a:pt x="171" y="89"/>
                  </a:cubicBezTo>
                  <a:cubicBezTo>
                    <a:pt x="172" y="89"/>
                    <a:pt x="172" y="89"/>
                    <a:pt x="172" y="89"/>
                  </a:cubicBezTo>
                  <a:cubicBezTo>
                    <a:pt x="173" y="89"/>
                    <a:pt x="174" y="89"/>
                    <a:pt x="175" y="88"/>
                  </a:cubicBezTo>
                  <a:cubicBezTo>
                    <a:pt x="175" y="88"/>
                    <a:pt x="175" y="88"/>
                    <a:pt x="175" y="88"/>
                  </a:cubicBezTo>
                  <a:cubicBezTo>
                    <a:pt x="175" y="87"/>
                    <a:pt x="174" y="87"/>
                    <a:pt x="174" y="87"/>
                  </a:cubicBezTo>
                  <a:cubicBezTo>
                    <a:pt x="174" y="87"/>
                    <a:pt x="173" y="87"/>
                    <a:pt x="173" y="86"/>
                  </a:cubicBezTo>
                  <a:cubicBezTo>
                    <a:pt x="173" y="86"/>
                    <a:pt x="174" y="86"/>
                    <a:pt x="174" y="86"/>
                  </a:cubicBezTo>
                  <a:cubicBezTo>
                    <a:pt x="174" y="86"/>
                    <a:pt x="174" y="86"/>
                    <a:pt x="174" y="85"/>
                  </a:cubicBezTo>
                  <a:cubicBezTo>
                    <a:pt x="174" y="85"/>
                    <a:pt x="174" y="85"/>
                    <a:pt x="173" y="85"/>
                  </a:cubicBezTo>
                  <a:cubicBezTo>
                    <a:pt x="172" y="85"/>
                    <a:pt x="171" y="84"/>
                    <a:pt x="171" y="83"/>
                  </a:cubicBezTo>
                  <a:cubicBezTo>
                    <a:pt x="171" y="83"/>
                    <a:pt x="170" y="83"/>
                    <a:pt x="169" y="83"/>
                  </a:cubicBezTo>
                  <a:cubicBezTo>
                    <a:pt x="169" y="83"/>
                    <a:pt x="168" y="83"/>
                    <a:pt x="167" y="83"/>
                  </a:cubicBezTo>
                  <a:cubicBezTo>
                    <a:pt x="167" y="82"/>
                    <a:pt x="166" y="82"/>
                    <a:pt x="164" y="82"/>
                  </a:cubicBezTo>
                  <a:cubicBezTo>
                    <a:pt x="164" y="82"/>
                    <a:pt x="163" y="82"/>
                    <a:pt x="163" y="82"/>
                  </a:cubicBezTo>
                  <a:cubicBezTo>
                    <a:pt x="163" y="82"/>
                    <a:pt x="163" y="83"/>
                    <a:pt x="163" y="83"/>
                  </a:cubicBezTo>
                  <a:cubicBezTo>
                    <a:pt x="163" y="84"/>
                    <a:pt x="163" y="85"/>
                    <a:pt x="163" y="85"/>
                  </a:cubicBezTo>
                  <a:cubicBezTo>
                    <a:pt x="164" y="85"/>
                    <a:pt x="164" y="85"/>
                    <a:pt x="165" y="86"/>
                  </a:cubicBezTo>
                  <a:cubicBezTo>
                    <a:pt x="165" y="86"/>
                    <a:pt x="164" y="86"/>
                    <a:pt x="164" y="86"/>
                  </a:cubicBezTo>
                  <a:cubicBezTo>
                    <a:pt x="164" y="86"/>
                    <a:pt x="164" y="87"/>
                    <a:pt x="164" y="87"/>
                  </a:cubicBezTo>
                  <a:cubicBezTo>
                    <a:pt x="164" y="87"/>
                    <a:pt x="164" y="87"/>
                    <a:pt x="164" y="88"/>
                  </a:cubicBezTo>
                  <a:cubicBezTo>
                    <a:pt x="164" y="88"/>
                    <a:pt x="164" y="88"/>
                    <a:pt x="164" y="88"/>
                  </a:cubicBezTo>
                  <a:cubicBezTo>
                    <a:pt x="163" y="88"/>
                    <a:pt x="163" y="88"/>
                    <a:pt x="163" y="88"/>
                  </a:cubicBezTo>
                  <a:cubicBezTo>
                    <a:pt x="163" y="88"/>
                    <a:pt x="163" y="88"/>
                    <a:pt x="163" y="88"/>
                  </a:cubicBezTo>
                  <a:cubicBezTo>
                    <a:pt x="162" y="88"/>
                    <a:pt x="162" y="88"/>
                    <a:pt x="162" y="89"/>
                  </a:cubicBezTo>
                  <a:cubicBezTo>
                    <a:pt x="162" y="90"/>
                    <a:pt x="162" y="91"/>
                    <a:pt x="160" y="92"/>
                  </a:cubicBezTo>
                  <a:cubicBezTo>
                    <a:pt x="160" y="92"/>
                    <a:pt x="160" y="92"/>
                    <a:pt x="160" y="92"/>
                  </a:cubicBezTo>
                  <a:cubicBezTo>
                    <a:pt x="159" y="92"/>
                    <a:pt x="159" y="91"/>
                    <a:pt x="159" y="91"/>
                  </a:cubicBezTo>
                  <a:cubicBezTo>
                    <a:pt x="159" y="90"/>
                    <a:pt x="159" y="90"/>
                    <a:pt x="159" y="90"/>
                  </a:cubicBezTo>
                  <a:cubicBezTo>
                    <a:pt x="159" y="90"/>
                    <a:pt x="158" y="91"/>
                    <a:pt x="158" y="91"/>
                  </a:cubicBezTo>
                  <a:cubicBezTo>
                    <a:pt x="158" y="92"/>
                    <a:pt x="158" y="92"/>
                    <a:pt x="159" y="92"/>
                  </a:cubicBezTo>
                  <a:cubicBezTo>
                    <a:pt x="159" y="92"/>
                    <a:pt x="160" y="93"/>
                    <a:pt x="160" y="94"/>
                  </a:cubicBezTo>
                  <a:cubicBezTo>
                    <a:pt x="160" y="94"/>
                    <a:pt x="160" y="94"/>
                    <a:pt x="160" y="94"/>
                  </a:cubicBezTo>
                  <a:cubicBezTo>
                    <a:pt x="160" y="95"/>
                    <a:pt x="159" y="95"/>
                    <a:pt x="159" y="95"/>
                  </a:cubicBezTo>
                  <a:cubicBezTo>
                    <a:pt x="159" y="95"/>
                    <a:pt x="158" y="95"/>
                    <a:pt x="158" y="95"/>
                  </a:cubicBezTo>
                  <a:cubicBezTo>
                    <a:pt x="158" y="96"/>
                    <a:pt x="157" y="96"/>
                    <a:pt x="157" y="96"/>
                  </a:cubicBezTo>
                  <a:cubicBezTo>
                    <a:pt x="157" y="96"/>
                    <a:pt x="157" y="96"/>
                    <a:pt x="157" y="95"/>
                  </a:cubicBezTo>
                  <a:cubicBezTo>
                    <a:pt x="156" y="95"/>
                    <a:pt x="156" y="95"/>
                    <a:pt x="156" y="94"/>
                  </a:cubicBezTo>
                  <a:cubicBezTo>
                    <a:pt x="155" y="93"/>
                    <a:pt x="154" y="92"/>
                    <a:pt x="154" y="91"/>
                  </a:cubicBezTo>
                  <a:cubicBezTo>
                    <a:pt x="154" y="90"/>
                    <a:pt x="155" y="90"/>
                    <a:pt x="155" y="90"/>
                  </a:cubicBezTo>
                  <a:cubicBezTo>
                    <a:pt x="155" y="90"/>
                    <a:pt x="155" y="90"/>
                    <a:pt x="155" y="90"/>
                  </a:cubicBezTo>
                  <a:cubicBezTo>
                    <a:pt x="155" y="89"/>
                    <a:pt x="155" y="89"/>
                    <a:pt x="155" y="89"/>
                  </a:cubicBezTo>
                  <a:cubicBezTo>
                    <a:pt x="155" y="89"/>
                    <a:pt x="155" y="88"/>
                    <a:pt x="155" y="88"/>
                  </a:cubicBezTo>
                  <a:cubicBezTo>
                    <a:pt x="155" y="87"/>
                    <a:pt x="155" y="87"/>
                    <a:pt x="154" y="87"/>
                  </a:cubicBezTo>
                  <a:cubicBezTo>
                    <a:pt x="154" y="87"/>
                    <a:pt x="154" y="86"/>
                    <a:pt x="153" y="86"/>
                  </a:cubicBezTo>
                  <a:cubicBezTo>
                    <a:pt x="153" y="85"/>
                    <a:pt x="152" y="85"/>
                    <a:pt x="151" y="85"/>
                  </a:cubicBezTo>
                  <a:cubicBezTo>
                    <a:pt x="151" y="85"/>
                    <a:pt x="151" y="85"/>
                    <a:pt x="151" y="85"/>
                  </a:cubicBezTo>
                  <a:cubicBezTo>
                    <a:pt x="150" y="86"/>
                    <a:pt x="150" y="86"/>
                    <a:pt x="150" y="86"/>
                  </a:cubicBezTo>
                  <a:cubicBezTo>
                    <a:pt x="150" y="87"/>
                    <a:pt x="150" y="87"/>
                    <a:pt x="150" y="87"/>
                  </a:cubicBezTo>
                  <a:cubicBezTo>
                    <a:pt x="149" y="88"/>
                    <a:pt x="149" y="88"/>
                    <a:pt x="149" y="89"/>
                  </a:cubicBezTo>
                  <a:cubicBezTo>
                    <a:pt x="149" y="89"/>
                    <a:pt x="149" y="90"/>
                    <a:pt x="148" y="90"/>
                  </a:cubicBezTo>
                  <a:cubicBezTo>
                    <a:pt x="148" y="90"/>
                    <a:pt x="148" y="89"/>
                    <a:pt x="147" y="88"/>
                  </a:cubicBezTo>
                  <a:cubicBezTo>
                    <a:pt x="147" y="87"/>
                    <a:pt x="147" y="86"/>
                    <a:pt x="147" y="86"/>
                  </a:cubicBezTo>
                  <a:cubicBezTo>
                    <a:pt x="147" y="86"/>
                    <a:pt x="147" y="86"/>
                    <a:pt x="147" y="85"/>
                  </a:cubicBezTo>
                  <a:cubicBezTo>
                    <a:pt x="147" y="85"/>
                    <a:pt x="147" y="85"/>
                    <a:pt x="148" y="85"/>
                  </a:cubicBezTo>
                  <a:cubicBezTo>
                    <a:pt x="148" y="85"/>
                    <a:pt x="149" y="84"/>
                    <a:pt x="149" y="84"/>
                  </a:cubicBezTo>
                  <a:cubicBezTo>
                    <a:pt x="149" y="84"/>
                    <a:pt x="148" y="84"/>
                    <a:pt x="148" y="84"/>
                  </a:cubicBezTo>
                  <a:cubicBezTo>
                    <a:pt x="148" y="84"/>
                    <a:pt x="147" y="83"/>
                    <a:pt x="146" y="83"/>
                  </a:cubicBezTo>
                  <a:cubicBezTo>
                    <a:pt x="146" y="83"/>
                    <a:pt x="145" y="83"/>
                    <a:pt x="145" y="83"/>
                  </a:cubicBezTo>
                  <a:cubicBezTo>
                    <a:pt x="145" y="83"/>
                    <a:pt x="145" y="83"/>
                    <a:pt x="145" y="83"/>
                  </a:cubicBezTo>
                  <a:cubicBezTo>
                    <a:pt x="144" y="83"/>
                    <a:pt x="144" y="83"/>
                    <a:pt x="144" y="83"/>
                  </a:cubicBezTo>
                  <a:cubicBezTo>
                    <a:pt x="143" y="83"/>
                    <a:pt x="143" y="83"/>
                    <a:pt x="143" y="83"/>
                  </a:cubicBezTo>
                  <a:cubicBezTo>
                    <a:pt x="143" y="83"/>
                    <a:pt x="143" y="82"/>
                    <a:pt x="143" y="81"/>
                  </a:cubicBezTo>
                  <a:cubicBezTo>
                    <a:pt x="143" y="81"/>
                    <a:pt x="143" y="81"/>
                    <a:pt x="143" y="81"/>
                  </a:cubicBezTo>
                  <a:cubicBezTo>
                    <a:pt x="143" y="80"/>
                    <a:pt x="143" y="80"/>
                    <a:pt x="144" y="80"/>
                  </a:cubicBezTo>
                  <a:cubicBezTo>
                    <a:pt x="144" y="80"/>
                    <a:pt x="144" y="80"/>
                    <a:pt x="144" y="80"/>
                  </a:cubicBezTo>
                  <a:cubicBezTo>
                    <a:pt x="144" y="80"/>
                    <a:pt x="144" y="80"/>
                    <a:pt x="144" y="80"/>
                  </a:cubicBezTo>
                  <a:cubicBezTo>
                    <a:pt x="144" y="80"/>
                    <a:pt x="145" y="80"/>
                    <a:pt x="145" y="80"/>
                  </a:cubicBezTo>
                  <a:cubicBezTo>
                    <a:pt x="145" y="80"/>
                    <a:pt x="145" y="80"/>
                    <a:pt x="145" y="80"/>
                  </a:cubicBezTo>
                  <a:cubicBezTo>
                    <a:pt x="145" y="80"/>
                    <a:pt x="144" y="79"/>
                    <a:pt x="144" y="79"/>
                  </a:cubicBezTo>
                  <a:cubicBezTo>
                    <a:pt x="144" y="79"/>
                    <a:pt x="143" y="79"/>
                    <a:pt x="143" y="78"/>
                  </a:cubicBezTo>
                  <a:cubicBezTo>
                    <a:pt x="143" y="78"/>
                    <a:pt x="142" y="77"/>
                    <a:pt x="141" y="77"/>
                  </a:cubicBezTo>
                  <a:cubicBezTo>
                    <a:pt x="141" y="77"/>
                    <a:pt x="141" y="77"/>
                    <a:pt x="140" y="77"/>
                  </a:cubicBezTo>
                  <a:cubicBezTo>
                    <a:pt x="140" y="77"/>
                    <a:pt x="140" y="76"/>
                    <a:pt x="140" y="75"/>
                  </a:cubicBezTo>
                  <a:cubicBezTo>
                    <a:pt x="141" y="75"/>
                    <a:pt x="141" y="74"/>
                    <a:pt x="141" y="74"/>
                  </a:cubicBezTo>
                  <a:cubicBezTo>
                    <a:pt x="140" y="74"/>
                    <a:pt x="138" y="72"/>
                    <a:pt x="137" y="72"/>
                  </a:cubicBezTo>
                  <a:cubicBezTo>
                    <a:pt x="137" y="72"/>
                    <a:pt x="137" y="72"/>
                    <a:pt x="137" y="72"/>
                  </a:cubicBezTo>
                  <a:cubicBezTo>
                    <a:pt x="137" y="72"/>
                    <a:pt x="136" y="71"/>
                    <a:pt x="136" y="71"/>
                  </a:cubicBezTo>
                  <a:cubicBezTo>
                    <a:pt x="136" y="71"/>
                    <a:pt x="136" y="70"/>
                    <a:pt x="136" y="70"/>
                  </a:cubicBezTo>
                  <a:cubicBezTo>
                    <a:pt x="136" y="70"/>
                    <a:pt x="136" y="70"/>
                    <a:pt x="136" y="70"/>
                  </a:cubicBezTo>
                  <a:cubicBezTo>
                    <a:pt x="136" y="70"/>
                    <a:pt x="136" y="70"/>
                    <a:pt x="136" y="70"/>
                  </a:cubicBezTo>
                  <a:cubicBezTo>
                    <a:pt x="137" y="70"/>
                    <a:pt x="137" y="70"/>
                    <a:pt x="138" y="68"/>
                  </a:cubicBezTo>
                  <a:cubicBezTo>
                    <a:pt x="139" y="68"/>
                    <a:pt x="139" y="67"/>
                    <a:pt x="139" y="67"/>
                  </a:cubicBezTo>
                  <a:cubicBezTo>
                    <a:pt x="139" y="67"/>
                    <a:pt x="139" y="67"/>
                    <a:pt x="139" y="67"/>
                  </a:cubicBezTo>
                  <a:cubicBezTo>
                    <a:pt x="138" y="67"/>
                    <a:pt x="138" y="66"/>
                    <a:pt x="138" y="66"/>
                  </a:cubicBezTo>
                  <a:cubicBezTo>
                    <a:pt x="138" y="66"/>
                    <a:pt x="138" y="66"/>
                    <a:pt x="139" y="66"/>
                  </a:cubicBezTo>
                  <a:cubicBezTo>
                    <a:pt x="140" y="66"/>
                    <a:pt x="140" y="66"/>
                    <a:pt x="141" y="66"/>
                  </a:cubicBezTo>
                  <a:cubicBezTo>
                    <a:pt x="141" y="66"/>
                    <a:pt x="142" y="66"/>
                    <a:pt x="143" y="66"/>
                  </a:cubicBezTo>
                  <a:cubicBezTo>
                    <a:pt x="143" y="66"/>
                    <a:pt x="143" y="66"/>
                    <a:pt x="143" y="66"/>
                  </a:cubicBezTo>
                  <a:cubicBezTo>
                    <a:pt x="144" y="66"/>
                    <a:pt x="145" y="63"/>
                    <a:pt x="147" y="62"/>
                  </a:cubicBezTo>
                  <a:cubicBezTo>
                    <a:pt x="147" y="61"/>
                    <a:pt x="147" y="61"/>
                    <a:pt x="148" y="60"/>
                  </a:cubicBezTo>
                  <a:cubicBezTo>
                    <a:pt x="148" y="60"/>
                    <a:pt x="148" y="60"/>
                    <a:pt x="148" y="60"/>
                  </a:cubicBezTo>
                  <a:cubicBezTo>
                    <a:pt x="148" y="59"/>
                    <a:pt x="147" y="59"/>
                    <a:pt x="146" y="59"/>
                  </a:cubicBezTo>
                  <a:cubicBezTo>
                    <a:pt x="146" y="59"/>
                    <a:pt x="145" y="59"/>
                    <a:pt x="145" y="59"/>
                  </a:cubicBezTo>
                  <a:cubicBezTo>
                    <a:pt x="143" y="59"/>
                    <a:pt x="143" y="59"/>
                    <a:pt x="142" y="59"/>
                  </a:cubicBezTo>
                  <a:cubicBezTo>
                    <a:pt x="141" y="59"/>
                    <a:pt x="141" y="58"/>
                    <a:pt x="140" y="58"/>
                  </a:cubicBezTo>
                  <a:cubicBezTo>
                    <a:pt x="140" y="58"/>
                    <a:pt x="140" y="58"/>
                    <a:pt x="139" y="58"/>
                  </a:cubicBezTo>
                  <a:cubicBezTo>
                    <a:pt x="137" y="58"/>
                    <a:pt x="134" y="59"/>
                    <a:pt x="134" y="59"/>
                  </a:cubicBezTo>
                  <a:cubicBezTo>
                    <a:pt x="134" y="59"/>
                    <a:pt x="134" y="59"/>
                    <a:pt x="134" y="60"/>
                  </a:cubicBezTo>
                  <a:cubicBezTo>
                    <a:pt x="135" y="60"/>
                    <a:pt x="135" y="60"/>
                    <a:pt x="135" y="61"/>
                  </a:cubicBezTo>
                  <a:cubicBezTo>
                    <a:pt x="135" y="61"/>
                    <a:pt x="135" y="61"/>
                    <a:pt x="134" y="61"/>
                  </a:cubicBezTo>
                  <a:cubicBezTo>
                    <a:pt x="134" y="61"/>
                    <a:pt x="134" y="61"/>
                    <a:pt x="134" y="61"/>
                  </a:cubicBezTo>
                  <a:cubicBezTo>
                    <a:pt x="133" y="61"/>
                    <a:pt x="133" y="61"/>
                    <a:pt x="133" y="61"/>
                  </a:cubicBezTo>
                  <a:cubicBezTo>
                    <a:pt x="133" y="61"/>
                    <a:pt x="133" y="61"/>
                    <a:pt x="133" y="61"/>
                  </a:cubicBezTo>
                  <a:cubicBezTo>
                    <a:pt x="133" y="62"/>
                    <a:pt x="133" y="63"/>
                    <a:pt x="133" y="64"/>
                  </a:cubicBezTo>
                  <a:cubicBezTo>
                    <a:pt x="133" y="66"/>
                    <a:pt x="133" y="66"/>
                    <a:pt x="134" y="67"/>
                  </a:cubicBezTo>
                  <a:cubicBezTo>
                    <a:pt x="134" y="67"/>
                    <a:pt x="134" y="67"/>
                    <a:pt x="134" y="67"/>
                  </a:cubicBezTo>
                  <a:cubicBezTo>
                    <a:pt x="135" y="68"/>
                    <a:pt x="135" y="69"/>
                    <a:pt x="135" y="70"/>
                  </a:cubicBezTo>
                  <a:cubicBezTo>
                    <a:pt x="135" y="71"/>
                    <a:pt x="135" y="71"/>
                    <a:pt x="135" y="71"/>
                  </a:cubicBezTo>
                  <a:cubicBezTo>
                    <a:pt x="135" y="72"/>
                    <a:pt x="134" y="72"/>
                    <a:pt x="133" y="72"/>
                  </a:cubicBezTo>
                  <a:cubicBezTo>
                    <a:pt x="133" y="72"/>
                    <a:pt x="133" y="72"/>
                    <a:pt x="133" y="72"/>
                  </a:cubicBezTo>
                  <a:cubicBezTo>
                    <a:pt x="133" y="72"/>
                    <a:pt x="133" y="73"/>
                    <a:pt x="133" y="73"/>
                  </a:cubicBezTo>
                  <a:cubicBezTo>
                    <a:pt x="133" y="73"/>
                    <a:pt x="134" y="73"/>
                    <a:pt x="134" y="74"/>
                  </a:cubicBezTo>
                  <a:cubicBezTo>
                    <a:pt x="134" y="74"/>
                    <a:pt x="133" y="74"/>
                    <a:pt x="133" y="74"/>
                  </a:cubicBezTo>
                  <a:cubicBezTo>
                    <a:pt x="133" y="74"/>
                    <a:pt x="133" y="74"/>
                    <a:pt x="132" y="74"/>
                  </a:cubicBezTo>
                  <a:cubicBezTo>
                    <a:pt x="132" y="74"/>
                    <a:pt x="131" y="74"/>
                    <a:pt x="131" y="74"/>
                  </a:cubicBezTo>
                  <a:cubicBezTo>
                    <a:pt x="131" y="74"/>
                    <a:pt x="130" y="75"/>
                    <a:pt x="130" y="75"/>
                  </a:cubicBezTo>
                  <a:cubicBezTo>
                    <a:pt x="130" y="76"/>
                    <a:pt x="130" y="76"/>
                    <a:pt x="131" y="77"/>
                  </a:cubicBezTo>
                  <a:cubicBezTo>
                    <a:pt x="131" y="77"/>
                    <a:pt x="131" y="77"/>
                    <a:pt x="131" y="77"/>
                  </a:cubicBezTo>
                  <a:cubicBezTo>
                    <a:pt x="131" y="77"/>
                    <a:pt x="131" y="77"/>
                    <a:pt x="132" y="78"/>
                  </a:cubicBezTo>
                  <a:cubicBezTo>
                    <a:pt x="132" y="78"/>
                    <a:pt x="131" y="78"/>
                    <a:pt x="131" y="78"/>
                  </a:cubicBezTo>
                  <a:cubicBezTo>
                    <a:pt x="130" y="79"/>
                    <a:pt x="130" y="80"/>
                    <a:pt x="131" y="81"/>
                  </a:cubicBezTo>
                  <a:cubicBezTo>
                    <a:pt x="132" y="82"/>
                    <a:pt x="133" y="82"/>
                    <a:pt x="134" y="83"/>
                  </a:cubicBezTo>
                  <a:cubicBezTo>
                    <a:pt x="136" y="83"/>
                    <a:pt x="136" y="83"/>
                    <a:pt x="137" y="83"/>
                  </a:cubicBezTo>
                  <a:cubicBezTo>
                    <a:pt x="138" y="84"/>
                    <a:pt x="138" y="84"/>
                    <a:pt x="138" y="84"/>
                  </a:cubicBezTo>
                  <a:cubicBezTo>
                    <a:pt x="138" y="84"/>
                    <a:pt x="138" y="84"/>
                    <a:pt x="137" y="84"/>
                  </a:cubicBezTo>
                  <a:cubicBezTo>
                    <a:pt x="137" y="85"/>
                    <a:pt x="137" y="85"/>
                    <a:pt x="137" y="85"/>
                  </a:cubicBezTo>
                  <a:cubicBezTo>
                    <a:pt x="137" y="85"/>
                    <a:pt x="137" y="85"/>
                    <a:pt x="137" y="85"/>
                  </a:cubicBezTo>
                  <a:cubicBezTo>
                    <a:pt x="138" y="86"/>
                    <a:pt x="137" y="86"/>
                    <a:pt x="137" y="87"/>
                  </a:cubicBezTo>
                  <a:cubicBezTo>
                    <a:pt x="136" y="87"/>
                    <a:pt x="136" y="87"/>
                    <a:pt x="136" y="87"/>
                  </a:cubicBezTo>
                  <a:cubicBezTo>
                    <a:pt x="136" y="88"/>
                    <a:pt x="136" y="88"/>
                    <a:pt x="136" y="88"/>
                  </a:cubicBezTo>
                  <a:cubicBezTo>
                    <a:pt x="136" y="88"/>
                    <a:pt x="137" y="87"/>
                    <a:pt x="137" y="86"/>
                  </a:cubicBezTo>
                  <a:cubicBezTo>
                    <a:pt x="138" y="86"/>
                    <a:pt x="138" y="86"/>
                    <a:pt x="138" y="86"/>
                  </a:cubicBezTo>
                  <a:cubicBezTo>
                    <a:pt x="138" y="86"/>
                    <a:pt x="138" y="86"/>
                    <a:pt x="138" y="86"/>
                  </a:cubicBezTo>
                  <a:cubicBezTo>
                    <a:pt x="139" y="86"/>
                    <a:pt x="139" y="87"/>
                    <a:pt x="139" y="88"/>
                  </a:cubicBezTo>
                  <a:cubicBezTo>
                    <a:pt x="139" y="89"/>
                    <a:pt x="139" y="89"/>
                    <a:pt x="138" y="89"/>
                  </a:cubicBezTo>
                  <a:cubicBezTo>
                    <a:pt x="138" y="89"/>
                    <a:pt x="137" y="89"/>
                    <a:pt x="137" y="90"/>
                  </a:cubicBezTo>
                  <a:cubicBezTo>
                    <a:pt x="136" y="91"/>
                    <a:pt x="136" y="91"/>
                    <a:pt x="135" y="91"/>
                  </a:cubicBezTo>
                  <a:cubicBezTo>
                    <a:pt x="135" y="91"/>
                    <a:pt x="134" y="91"/>
                    <a:pt x="134" y="91"/>
                  </a:cubicBezTo>
                  <a:cubicBezTo>
                    <a:pt x="134" y="91"/>
                    <a:pt x="134" y="91"/>
                    <a:pt x="134" y="91"/>
                  </a:cubicBezTo>
                  <a:cubicBezTo>
                    <a:pt x="133" y="92"/>
                    <a:pt x="134" y="93"/>
                    <a:pt x="134" y="94"/>
                  </a:cubicBezTo>
                  <a:cubicBezTo>
                    <a:pt x="134" y="94"/>
                    <a:pt x="134" y="95"/>
                    <a:pt x="134" y="95"/>
                  </a:cubicBezTo>
                  <a:cubicBezTo>
                    <a:pt x="134" y="95"/>
                    <a:pt x="133" y="95"/>
                    <a:pt x="132" y="95"/>
                  </a:cubicBezTo>
                  <a:cubicBezTo>
                    <a:pt x="131" y="95"/>
                    <a:pt x="131" y="94"/>
                    <a:pt x="131" y="94"/>
                  </a:cubicBezTo>
                  <a:cubicBezTo>
                    <a:pt x="130" y="93"/>
                    <a:pt x="130" y="93"/>
                    <a:pt x="131" y="92"/>
                  </a:cubicBezTo>
                  <a:cubicBezTo>
                    <a:pt x="131" y="91"/>
                    <a:pt x="132" y="91"/>
                    <a:pt x="132" y="90"/>
                  </a:cubicBezTo>
                  <a:cubicBezTo>
                    <a:pt x="132" y="90"/>
                    <a:pt x="131" y="90"/>
                    <a:pt x="131" y="90"/>
                  </a:cubicBezTo>
                  <a:cubicBezTo>
                    <a:pt x="131" y="90"/>
                    <a:pt x="131" y="90"/>
                    <a:pt x="131" y="90"/>
                  </a:cubicBezTo>
                  <a:cubicBezTo>
                    <a:pt x="130" y="90"/>
                    <a:pt x="128" y="90"/>
                    <a:pt x="128" y="89"/>
                  </a:cubicBezTo>
                  <a:cubicBezTo>
                    <a:pt x="128" y="89"/>
                    <a:pt x="128" y="89"/>
                    <a:pt x="128" y="89"/>
                  </a:cubicBezTo>
                  <a:cubicBezTo>
                    <a:pt x="128" y="89"/>
                    <a:pt x="128" y="89"/>
                    <a:pt x="128" y="89"/>
                  </a:cubicBezTo>
                  <a:cubicBezTo>
                    <a:pt x="128" y="89"/>
                    <a:pt x="129" y="89"/>
                    <a:pt x="129" y="89"/>
                  </a:cubicBezTo>
                  <a:cubicBezTo>
                    <a:pt x="129" y="89"/>
                    <a:pt x="130" y="89"/>
                    <a:pt x="130" y="89"/>
                  </a:cubicBezTo>
                  <a:cubicBezTo>
                    <a:pt x="130" y="89"/>
                    <a:pt x="130" y="89"/>
                    <a:pt x="130" y="89"/>
                  </a:cubicBezTo>
                  <a:cubicBezTo>
                    <a:pt x="131" y="89"/>
                    <a:pt x="131" y="89"/>
                    <a:pt x="131" y="88"/>
                  </a:cubicBezTo>
                  <a:cubicBezTo>
                    <a:pt x="131" y="88"/>
                    <a:pt x="131" y="88"/>
                    <a:pt x="132" y="88"/>
                  </a:cubicBezTo>
                  <a:cubicBezTo>
                    <a:pt x="132" y="88"/>
                    <a:pt x="132" y="88"/>
                    <a:pt x="133" y="88"/>
                  </a:cubicBezTo>
                  <a:cubicBezTo>
                    <a:pt x="133" y="88"/>
                    <a:pt x="133" y="88"/>
                    <a:pt x="134" y="88"/>
                  </a:cubicBezTo>
                  <a:cubicBezTo>
                    <a:pt x="134" y="88"/>
                    <a:pt x="134" y="88"/>
                    <a:pt x="135" y="87"/>
                  </a:cubicBezTo>
                  <a:cubicBezTo>
                    <a:pt x="135" y="87"/>
                    <a:pt x="135" y="87"/>
                    <a:pt x="135" y="86"/>
                  </a:cubicBezTo>
                  <a:cubicBezTo>
                    <a:pt x="135" y="86"/>
                    <a:pt x="134" y="85"/>
                    <a:pt x="134" y="85"/>
                  </a:cubicBezTo>
                  <a:cubicBezTo>
                    <a:pt x="134" y="85"/>
                    <a:pt x="133" y="85"/>
                    <a:pt x="133" y="85"/>
                  </a:cubicBezTo>
                  <a:cubicBezTo>
                    <a:pt x="132" y="86"/>
                    <a:pt x="132" y="86"/>
                    <a:pt x="131" y="85"/>
                  </a:cubicBezTo>
                  <a:cubicBezTo>
                    <a:pt x="131" y="85"/>
                    <a:pt x="131" y="85"/>
                    <a:pt x="131" y="85"/>
                  </a:cubicBezTo>
                  <a:cubicBezTo>
                    <a:pt x="131" y="84"/>
                    <a:pt x="131" y="84"/>
                    <a:pt x="132" y="84"/>
                  </a:cubicBezTo>
                  <a:cubicBezTo>
                    <a:pt x="132" y="84"/>
                    <a:pt x="132" y="84"/>
                    <a:pt x="132" y="84"/>
                  </a:cubicBezTo>
                  <a:cubicBezTo>
                    <a:pt x="133" y="84"/>
                    <a:pt x="133" y="84"/>
                    <a:pt x="133" y="84"/>
                  </a:cubicBezTo>
                  <a:cubicBezTo>
                    <a:pt x="133" y="84"/>
                    <a:pt x="134" y="84"/>
                    <a:pt x="134" y="84"/>
                  </a:cubicBezTo>
                  <a:cubicBezTo>
                    <a:pt x="133" y="84"/>
                    <a:pt x="133" y="83"/>
                    <a:pt x="132" y="83"/>
                  </a:cubicBezTo>
                  <a:cubicBezTo>
                    <a:pt x="132" y="83"/>
                    <a:pt x="132" y="83"/>
                    <a:pt x="132" y="83"/>
                  </a:cubicBezTo>
                  <a:cubicBezTo>
                    <a:pt x="131" y="84"/>
                    <a:pt x="131" y="84"/>
                    <a:pt x="130" y="84"/>
                  </a:cubicBezTo>
                  <a:cubicBezTo>
                    <a:pt x="130" y="84"/>
                    <a:pt x="129" y="83"/>
                    <a:pt x="128" y="83"/>
                  </a:cubicBezTo>
                  <a:cubicBezTo>
                    <a:pt x="128" y="82"/>
                    <a:pt x="127" y="82"/>
                    <a:pt x="127" y="82"/>
                  </a:cubicBezTo>
                  <a:cubicBezTo>
                    <a:pt x="126" y="82"/>
                    <a:pt x="125" y="83"/>
                    <a:pt x="125" y="83"/>
                  </a:cubicBezTo>
                  <a:cubicBezTo>
                    <a:pt x="125" y="85"/>
                    <a:pt x="124" y="85"/>
                    <a:pt x="123" y="85"/>
                  </a:cubicBezTo>
                  <a:cubicBezTo>
                    <a:pt x="123" y="85"/>
                    <a:pt x="122" y="85"/>
                    <a:pt x="122" y="85"/>
                  </a:cubicBezTo>
                  <a:cubicBezTo>
                    <a:pt x="122" y="86"/>
                    <a:pt x="122" y="86"/>
                    <a:pt x="122" y="86"/>
                  </a:cubicBezTo>
                  <a:cubicBezTo>
                    <a:pt x="122" y="86"/>
                    <a:pt x="123" y="87"/>
                    <a:pt x="125" y="87"/>
                  </a:cubicBezTo>
                  <a:cubicBezTo>
                    <a:pt x="126" y="87"/>
                    <a:pt x="127" y="88"/>
                    <a:pt x="127" y="88"/>
                  </a:cubicBezTo>
                  <a:cubicBezTo>
                    <a:pt x="127" y="89"/>
                    <a:pt x="127" y="89"/>
                    <a:pt x="127" y="89"/>
                  </a:cubicBezTo>
                  <a:cubicBezTo>
                    <a:pt x="127" y="89"/>
                    <a:pt x="127" y="89"/>
                    <a:pt x="126" y="89"/>
                  </a:cubicBezTo>
                  <a:cubicBezTo>
                    <a:pt x="126" y="89"/>
                    <a:pt x="126" y="90"/>
                    <a:pt x="126" y="90"/>
                  </a:cubicBezTo>
                  <a:cubicBezTo>
                    <a:pt x="126" y="90"/>
                    <a:pt x="126" y="90"/>
                    <a:pt x="125" y="89"/>
                  </a:cubicBezTo>
                  <a:cubicBezTo>
                    <a:pt x="125" y="89"/>
                    <a:pt x="124" y="89"/>
                    <a:pt x="124" y="89"/>
                  </a:cubicBezTo>
                  <a:cubicBezTo>
                    <a:pt x="124" y="90"/>
                    <a:pt x="124" y="90"/>
                    <a:pt x="124" y="90"/>
                  </a:cubicBezTo>
                  <a:cubicBezTo>
                    <a:pt x="125" y="91"/>
                    <a:pt x="125" y="91"/>
                    <a:pt x="125" y="91"/>
                  </a:cubicBezTo>
                  <a:cubicBezTo>
                    <a:pt x="124" y="91"/>
                    <a:pt x="124" y="92"/>
                    <a:pt x="124" y="92"/>
                  </a:cubicBezTo>
                  <a:cubicBezTo>
                    <a:pt x="124" y="92"/>
                    <a:pt x="124" y="92"/>
                    <a:pt x="124" y="92"/>
                  </a:cubicBezTo>
                  <a:cubicBezTo>
                    <a:pt x="124" y="93"/>
                    <a:pt x="123" y="92"/>
                    <a:pt x="123" y="92"/>
                  </a:cubicBezTo>
                  <a:cubicBezTo>
                    <a:pt x="122" y="92"/>
                    <a:pt x="122" y="92"/>
                    <a:pt x="121" y="92"/>
                  </a:cubicBezTo>
                  <a:cubicBezTo>
                    <a:pt x="120" y="92"/>
                    <a:pt x="118" y="92"/>
                    <a:pt x="116" y="93"/>
                  </a:cubicBezTo>
                  <a:cubicBezTo>
                    <a:pt x="115" y="93"/>
                    <a:pt x="115" y="93"/>
                    <a:pt x="115" y="93"/>
                  </a:cubicBezTo>
                  <a:cubicBezTo>
                    <a:pt x="113" y="93"/>
                    <a:pt x="112" y="92"/>
                    <a:pt x="111" y="92"/>
                  </a:cubicBezTo>
                  <a:cubicBezTo>
                    <a:pt x="111" y="91"/>
                    <a:pt x="110" y="91"/>
                    <a:pt x="109" y="91"/>
                  </a:cubicBezTo>
                  <a:cubicBezTo>
                    <a:pt x="109" y="91"/>
                    <a:pt x="109" y="91"/>
                    <a:pt x="109" y="91"/>
                  </a:cubicBezTo>
                  <a:cubicBezTo>
                    <a:pt x="108" y="91"/>
                    <a:pt x="108" y="91"/>
                    <a:pt x="108" y="91"/>
                  </a:cubicBezTo>
                  <a:cubicBezTo>
                    <a:pt x="107" y="91"/>
                    <a:pt x="107" y="91"/>
                    <a:pt x="107" y="90"/>
                  </a:cubicBezTo>
                  <a:cubicBezTo>
                    <a:pt x="107" y="90"/>
                    <a:pt x="106" y="90"/>
                    <a:pt x="106" y="90"/>
                  </a:cubicBezTo>
                  <a:cubicBezTo>
                    <a:pt x="104" y="90"/>
                    <a:pt x="104" y="89"/>
                    <a:pt x="104" y="88"/>
                  </a:cubicBezTo>
                  <a:cubicBezTo>
                    <a:pt x="104" y="88"/>
                    <a:pt x="104" y="87"/>
                    <a:pt x="104" y="87"/>
                  </a:cubicBezTo>
                  <a:cubicBezTo>
                    <a:pt x="104" y="87"/>
                    <a:pt x="103" y="87"/>
                    <a:pt x="102" y="87"/>
                  </a:cubicBezTo>
                  <a:cubicBezTo>
                    <a:pt x="101" y="87"/>
                    <a:pt x="100" y="87"/>
                    <a:pt x="99" y="88"/>
                  </a:cubicBezTo>
                  <a:cubicBezTo>
                    <a:pt x="99" y="88"/>
                    <a:pt x="98" y="88"/>
                    <a:pt x="98" y="88"/>
                  </a:cubicBezTo>
                  <a:cubicBezTo>
                    <a:pt x="97" y="88"/>
                    <a:pt x="96" y="89"/>
                    <a:pt x="95" y="89"/>
                  </a:cubicBezTo>
                  <a:cubicBezTo>
                    <a:pt x="95" y="90"/>
                    <a:pt x="95" y="90"/>
                    <a:pt x="95" y="90"/>
                  </a:cubicBezTo>
                  <a:cubicBezTo>
                    <a:pt x="95" y="90"/>
                    <a:pt x="96" y="90"/>
                    <a:pt x="96" y="90"/>
                  </a:cubicBezTo>
                  <a:cubicBezTo>
                    <a:pt x="96" y="90"/>
                    <a:pt x="96" y="90"/>
                    <a:pt x="96" y="90"/>
                  </a:cubicBezTo>
                  <a:cubicBezTo>
                    <a:pt x="96" y="90"/>
                    <a:pt x="96" y="90"/>
                    <a:pt x="96" y="90"/>
                  </a:cubicBezTo>
                  <a:cubicBezTo>
                    <a:pt x="97" y="90"/>
                    <a:pt x="97" y="90"/>
                    <a:pt x="97" y="90"/>
                  </a:cubicBezTo>
                  <a:cubicBezTo>
                    <a:pt x="97" y="90"/>
                    <a:pt x="98" y="89"/>
                    <a:pt x="99" y="89"/>
                  </a:cubicBezTo>
                  <a:cubicBezTo>
                    <a:pt x="99" y="89"/>
                    <a:pt x="99" y="89"/>
                    <a:pt x="99" y="89"/>
                  </a:cubicBezTo>
                  <a:cubicBezTo>
                    <a:pt x="100" y="90"/>
                    <a:pt x="101" y="89"/>
                    <a:pt x="101" y="89"/>
                  </a:cubicBezTo>
                  <a:cubicBezTo>
                    <a:pt x="102" y="88"/>
                    <a:pt x="102" y="88"/>
                    <a:pt x="102" y="88"/>
                  </a:cubicBezTo>
                  <a:cubicBezTo>
                    <a:pt x="103" y="88"/>
                    <a:pt x="103" y="88"/>
                    <a:pt x="103" y="88"/>
                  </a:cubicBezTo>
                  <a:cubicBezTo>
                    <a:pt x="103" y="89"/>
                    <a:pt x="103" y="89"/>
                    <a:pt x="103" y="89"/>
                  </a:cubicBezTo>
                  <a:cubicBezTo>
                    <a:pt x="103" y="90"/>
                    <a:pt x="99" y="91"/>
                    <a:pt x="98" y="91"/>
                  </a:cubicBezTo>
                  <a:cubicBezTo>
                    <a:pt x="98" y="91"/>
                    <a:pt x="97" y="91"/>
                    <a:pt x="97" y="92"/>
                  </a:cubicBezTo>
                  <a:cubicBezTo>
                    <a:pt x="97" y="92"/>
                    <a:pt x="98" y="94"/>
                    <a:pt x="99" y="95"/>
                  </a:cubicBezTo>
                  <a:cubicBezTo>
                    <a:pt x="99" y="96"/>
                    <a:pt x="99" y="96"/>
                    <a:pt x="99" y="96"/>
                  </a:cubicBezTo>
                  <a:cubicBezTo>
                    <a:pt x="99" y="97"/>
                    <a:pt x="99" y="97"/>
                    <a:pt x="98" y="97"/>
                  </a:cubicBezTo>
                  <a:cubicBezTo>
                    <a:pt x="98" y="97"/>
                    <a:pt x="98" y="97"/>
                    <a:pt x="98" y="97"/>
                  </a:cubicBezTo>
                  <a:cubicBezTo>
                    <a:pt x="98" y="98"/>
                    <a:pt x="98" y="98"/>
                    <a:pt x="97" y="98"/>
                  </a:cubicBezTo>
                  <a:cubicBezTo>
                    <a:pt x="97" y="98"/>
                    <a:pt x="96" y="97"/>
                    <a:pt x="95" y="97"/>
                  </a:cubicBezTo>
                  <a:cubicBezTo>
                    <a:pt x="95" y="97"/>
                    <a:pt x="95" y="96"/>
                    <a:pt x="96" y="96"/>
                  </a:cubicBezTo>
                  <a:cubicBezTo>
                    <a:pt x="96" y="96"/>
                    <a:pt x="96" y="96"/>
                    <a:pt x="96" y="96"/>
                  </a:cubicBezTo>
                  <a:cubicBezTo>
                    <a:pt x="96" y="95"/>
                    <a:pt x="96" y="95"/>
                    <a:pt x="95" y="94"/>
                  </a:cubicBezTo>
                  <a:cubicBezTo>
                    <a:pt x="95" y="94"/>
                    <a:pt x="95" y="94"/>
                    <a:pt x="94" y="94"/>
                  </a:cubicBezTo>
                  <a:cubicBezTo>
                    <a:pt x="94" y="94"/>
                    <a:pt x="94" y="94"/>
                    <a:pt x="94" y="94"/>
                  </a:cubicBezTo>
                  <a:cubicBezTo>
                    <a:pt x="94" y="94"/>
                    <a:pt x="94" y="93"/>
                    <a:pt x="94" y="93"/>
                  </a:cubicBezTo>
                  <a:cubicBezTo>
                    <a:pt x="94" y="93"/>
                    <a:pt x="94" y="93"/>
                    <a:pt x="94" y="93"/>
                  </a:cubicBezTo>
                  <a:cubicBezTo>
                    <a:pt x="94" y="93"/>
                    <a:pt x="94" y="93"/>
                    <a:pt x="94" y="93"/>
                  </a:cubicBezTo>
                  <a:cubicBezTo>
                    <a:pt x="94" y="93"/>
                    <a:pt x="94" y="93"/>
                    <a:pt x="94" y="93"/>
                  </a:cubicBezTo>
                  <a:cubicBezTo>
                    <a:pt x="93" y="93"/>
                    <a:pt x="93" y="93"/>
                    <a:pt x="93" y="93"/>
                  </a:cubicBezTo>
                  <a:cubicBezTo>
                    <a:pt x="93" y="93"/>
                    <a:pt x="92" y="93"/>
                    <a:pt x="92" y="93"/>
                  </a:cubicBezTo>
                  <a:cubicBezTo>
                    <a:pt x="92" y="93"/>
                    <a:pt x="92" y="93"/>
                    <a:pt x="92" y="92"/>
                  </a:cubicBezTo>
                  <a:cubicBezTo>
                    <a:pt x="91" y="92"/>
                    <a:pt x="91" y="92"/>
                    <a:pt x="91" y="92"/>
                  </a:cubicBezTo>
                  <a:cubicBezTo>
                    <a:pt x="90" y="92"/>
                    <a:pt x="90" y="92"/>
                    <a:pt x="90" y="92"/>
                  </a:cubicBezTo>
                  <a:cubicBezTo>
                    <a:pt x="89" y="92"/>
                    <a:pt x="88" y="93"/>
                    <a:pt x="87" y="93"/>
                  </a:cubicBezTo>
                  <a:cubicBezTo>
                    <a:pt x="86" y="93"/>
                    <a:pt x="85" y="93"/>
                    <a:pt x="84" y="93"/>
                  </a:cubicBezTo>
                  <a:cubicBezTo>
                    <a:pt x="83" y="93"/>
                    <a:pt x="82" y="93"/>
                    <a:pt x="81" y="93"/>
                  </a:cubicBezTo>
                  <a:cubicBezTo>
                    <a:pt x="80" y="93"/>
                    <a:pt x="76" y="93"/>
                    <a:pt x="76" y="92"/>
                  </a:cubicBezTo>
                  <a:cubicBezTo>
                    <a:pt x="75" y="92"/>
                    <a:pt x="75" y="92"/>
                    <a:pt x="75" y="92"/>
                  </a:cubicBezTo>
                  <a:cubicBezTo>
                    <a:pt x="76" y="91"/>
                    <a:pt x="78" y="90"/>
                    <a:pt x="79" y="90"/>
                  </a:cubicBezTo>
                  <a:cubicBezTo>
                    <a:pt x="79" y="90"/>
                    <a:pt x="79" y="90"/>
                    <a:pt x="79" y="90"/>
                  </a:cubicBezTo>
                  <a:cubicBezTo>
                    <a:pt x="79" y="90"/>
                    <a:pt x="79" y="90"/>
                    <a:pt x="79" y="90"/>
                  </a:cubicBezTo>
                  <a:cubicBezTo>
                    <a:pt x="79" y="90"/>
                    <a:pt x="79" y="89"/>
                    <a:pt x="78" y="88"/>
                  </a:cubicBezTo>
                  <a:cubicBezTo>
                    <a:pt x="77" y="87"/>
                    <a:pt x="75" y="87"/>
                    <a:pt x="74" y="87"/>
                  </a:cubicBezTo>
                  <a:cubicBezTo>
                    <a:pt x="73" y="87"/>
                    <a:pt x="73" y="87"/>
                    <a:pt x="73" y="87"/>
                  </a:cubicBezTo>
                  <a:cubicBezTo>
                    <a:pt x="73" y="87"/>
                    <a:pt x="73" y="87"/>
                    <a:pt x="73" y="87"/>
                  </a:cubicBezTo>
                  <a:cubicBezTo>
                    <a:pt x="73" y="87"/>
                    <a:pt x="72" y="87"/>
                    <a:pt x="70" y="87"/>
                  </a:cubicBezTo>
                  <a:cubicBezTo>
                    <a:pt x="70" y="87"/>
                    <a:pt x="69" y="87"/>
                    <a:pt x="69" y="86"/>
                  </a:cubicBezTo>
                  <a:cubicBezTo>
                    <a:pt x="68" y="86"/>
                    <a:pt x="67" y="86"/>
                    <a:pt x="66" y="86"/>
                  </a:cubicBezTo>
                  <a:cubicBezTo>
                    <a:pt x="66" y="85"/>
                    <a:pt x="65" y="85"/>
                    <a:pt x="65" y="85"/>
                  </a:cubicBezTo>
                  <a:cubicBezTo>
                    <a:pt x="64" y="85"/>
                    <a:pt x="61" y="85"/>
                    <a:pt x="59" y="83"/>
                  </a:cubicBezTo>
                  <a:cubicBezTo>
                    <a:pt x="58" y="83"/>
                    <a:pt x="57" y="82"/>
                    <a:pt x="56" y="82"/>
                  </a:cubicBezTo>
                  <a:cubicBezTo>
                    <a:pt x="54" y="82"/>
                    <a:pt x="53" y="83"/>
                    <a:pt x="53" y="83"/>
                  </a:cubicBezTo>
                  <a:cubicBezTo>
                    <a:pt x="52" y="85"/>
                    <a:pt x="51" y="85"/>
                    <a:pt x="49" y="85"/>
                  </a:cubicBezTo>
                  <a:cubicBezTo>
                    <a:pt x="49" y="85"/>
                    <a:pt x="49" y="85"/>
                    <a:pt x="49" y="85"/>
                  </a:cubicBezTo>
                  <a:cubicBezTo>
                    <a:pt x="49" y="85"/>
                    <a:pt x="48" y="85"/>
                    <a:pt x="48" y="84"/>
                  </a:cubicBezTo>
                  <a:cubicBezTo>
                    <a:pt x="48" y="84"/>
                    <a:pt x="48" y="84"/>
                    <a:pt x="49" y="83"/>
                  </a:cubicBezTo>
                  <a:cubicBezTo>
                    <a:pt x="49" y="83"/>
                    <a:pt x="49" y="83"/>
                    <a:pt x="49" y="83"/>
                  </a:cubicBezTo>
                  <a:cubicBezTo>
                    <a:pt x="49" y="83"/>
                    <a:pt x="49" y="82"/>
                    <a:pt x="49" y="82"/>
                  </a:cubicBezTo>
                  <a:cubicBezTo>
                    <a:pt x="49" y="81"/>
                    <a:pt x="49" y="81"/>
                    <a:pt x="48" y="80"/>
                  </a:cubicBezTo>
                  <a:cubicBezTo>
                    <a:pt x="48" y="80"/>
                    <a:pt x="47" y="81"/>
                    <a:pt x="47" y="82"/>
                  </a:cubicBezTo>
                  <a:cubicBezTo>
                    <a:pt x="46" y="83"/>
                    <a:pt x="45" y="85"/>
                    <a:pt x="44" y="85"/>
                  </a:cubicBezTo>
                  <a:cubicBezTo>
                    <a:pt x="44" y="85"/>
                    <a:pt x="44" y="85"/>
                    <a:pt x="44" y="85"/>
                  </a:cubicBezTo>
                  <a:cubicBezTo>
                    <a:pt x="43" y="85"/>
                    <a:pt x="42" y="83"/>
                    <a:pt x="41" y="81"/>
                  </a:cubicBezTo>
                  <a:cubicBezTo>
                    <a:pt x="41" y="80"/>
                    <a:pt x="40" y="79"/>
                    <a:pt x="40" y="79"/>
                  </a:cubicBezTo>
                  <a:cubicBezTo>
                    <a:pt x="39" y="78"/>
                    <a:pt x="38" y="78"/>
                    <a:pt x="38" y="78"/>
                  </a:cubicBezTo>
                  <a:cubicBezTo>
                    <a:pt x="38" y="78"/>
                    <a:pt x="38" y="78"/>
                    <a:pt x="38" y="78"/>
                  </a:cubicBezTo>
                  <a:cubicBezTo>
                    <a:pt x="38" y="78"/>
                    <a:pt x="38" y="78"/>
                    <a:pt x="38" y="79"/>
                  </a:cubicBezTo>
                  <a:cubicBezTo>
                    <a:pt x="39" y="80"/>
                    <a:pt x="39" y="80"/>
                    <a:pt x="39" y="80"/>
                  </a:cubicBezTo>
                  <a:cubicBezTo>
                    <a:pt x="38" y="80"/>
                    <a:pt x="38" y="80"/>
                    <a:pt x="38" y="80"/>
                  </a:cubicBezTo>
                  <a:cubicBezTo>
                    <a:pt x="38" y="80"/>
                    <a:pt x="37" y="80"/>
                    <a:pt x="37" y="81"/>
                  </a:cubicBezTo>
                  <a:cubicBezTo>
                    <a:pt x="37" y="81"/>
                    <a:pt x="37" y="81"/>
                    <a:pt x="37" y="81"/>
                  </a:cubicBezTo>
                  <a:cubicBezTo>
                    <a:pt x="37" y="81"/>
                    <a:pt x="37" y="82"/>
                    <a:pt x="37" y="82"/>
                  </a:cubicBezTo>
                  <a:cubicBezTo>
                    <a:pt x="36" y="83"/>
                    <a:pt x="35" y="83"/>
                    <a:pt x="35" y="83"/>
                  </a:cubicBezTo>
                  <a:cubicBezTo>
                    <a:pt x="35" y="83"/>
                    <a:pt x="35" y="83"/>
                    <a:pt x="35" y="83"/>
                  </a:cubicBezTo>
                  <a:cubicBezTo>
                    <a:pt x="35" y="83"/>
                    <a:pt x="35" y="83"/>
                    <a:pt x="35" y="83"/>
                  </a:cubicBezTo>
                  <a:cubicBezTo>
                    <a:pt x="35" y="83"/>
                    <a:pt x="35" y="82"/>
                    <a:pt x="35" y="82"/>
                  </a:cubicBezTo>
                  <a:cubicBezTo>
                    <a:pt x="34" y="82"/>
                    <a:pt x="34" y="82"/>
                    <a:pt x="34" y="82"/>
                  </a:cubicBezTo>
                  <a:cubicBezTo>
                    <a:pt x="34" y="82"/>
                    <a:pt x="33" y="82"/>
                    <a:pt x="32" y="83"/>
                  </a:cubicBezTo>
                  <a:cubicBezTo>
                    <a:pt x="31" y="84"/>
                    <a:pt x="31" y="85"/>
                    <a:pt x="30" y="85"/>
                  </a:cubicBezTo>
                  <a:cubicBezTo>
                    <a:pt x="30" y="85"/>
                    <a:pt x="29" y="84"/>
                    <a:pt x="29" y="84"/>
                  </a:cubicBezTo>
                  <a:cubicBezTo>
                    <a:pt x="29" y="84"/>
                    <a:pt x="29" y="84"/>
                    <a:pt x="29" y="84"/>
                  </a:cubicBezTo>
                  <a:cubicBezTo>
                    <a:pt x="28" y="84"/>
                    <a:pt x="26" y="85"/>
                    <a:pt x="25" y="86"/>
                  </a:cubicBezTo>
                  <a:cubicBezTo>
                    <a:pt x="25" y="86"/>
                    <a:pt x="25" y="86"/>
                    <a:pt x="25" y="86"/>
                  </a:cubicBezTo>
                  <a:cubicBezTo>
                    <a:pt x="25" y="87"/>
                    <a:pt x="25" y="87"/>
                    <a:pt x="25" y="87"/>
                  </a:cubicBezTo>
                  <a:cubicBezTo>
                    <a:pt x="24" y="88"/>
                    <a:pt x="24" y="88"/>
                    <a:pt x="23" y="88"/>
                  </a:cubicBezTo>
                  <a:cubicBezTo>
                    <a:pt x="22" y="88"/>
                    <a:pt x="22" y="88"/>
                    <a:pt x="22" y="88"/>
                  </a:cubicBezTo>
                  <a:cubicBezTo>
                    <a:pt x="22" y="87"/>
                    <a:pt x="23" y="86"/>
                    <a:pt x="23" y="86"/>
                  </a:cubicBezTo>
                  <a:cubicBezTo>
                    <a:pt x="24" y="86"/>
                    <a:pt x="24" y="85"/>
                    <a:pt x="25" y="85"/>
                  </a:cubicBezTo>
                  <a:cubicBezTo>
                    <a:pt x="26" y="84"/>
                    <a:pt x="28" y="83"/>
                    <a:pt x="29" y="83"/>
                  </a:cubicBezTo>
                  <a:cubicBezTo>
                    <a:pt x="31" y="82"/>
                    <a:pt x="33" y="81"/>
                    <a:pt x="34" y="81"/>
                  </a:cubicBezTo>
                  <a:cubicBezTo>
                    <a:pt x="34" y="81"/>
                    <a:pt x="34" y="81"/>
                    <a:pt x="34" y="81"/>
                  </a:cubicBezTo>
                  <a:cubicBezTo>
                    <a:pt x="33" y="81"/>
                    <a:pt x="33" y="81"/>
                    <a:pt x="33" y="81"/>
                  </a:cubicBezTo>
                  <a:cubicBezTo>
                    <a:pt x="33" y="81"/>
                    <a:pt x="33" y="81"/>
                    <a:pt x="33" y="81"/>
                  </a:cubicBezTo>
                  <a:cubicBezTo>
                    <a:pt x="32" y="81"/>
                    <a:pt x="32" y="81"/>
                    <a:pt x="31" y="81"/>
                  </a:cubicBezTo>
                  <a:cubicBezTo>
                    <a:pt x="30" y="80"/>
                    <a:pt x="29" y="81"/>
                    <a:pt x="28" y="82"/>
                  </a:cubicBezTo>
                  <a:cubicBezTo>
                    <a:pt x="28" y="82"/>
                    <a:pt x="27" y="82"/>
                    <a:pt x="27" y="82"/>
                  </a:cubicBezTo>
                  <a:cubicBezTo>
                    <a:pt x="26" y="83"/>
                    <a:pt x="25" y="83"/>
                    <a:pt x="25" y="83"/>
                  </a:cubicBezTo>
                  <a:cubicBezTo>
                    <a:pt x="24" y="83"/>
                    <a:pt x="24" y="83"/>
                    <a:pt x="23" y="83"/>
                  </a:cubicBezTo>
                  <a:cubicBezTo>
                    <a:pt x="23" y="83"/>
                    <a:pt x="23" y="83"/>
                    <a:pt x="24" y="84"/>
                  </a:cubicBezTo>
                  <a:cubicBezTo>
                    <a:pt x="24" y="84"/>
                    <a:pt x="24" y="84"/>
                    <a:pt x="24" y="84"/>
                  </a:cubicBezTo>
                  <a:cubicBezTo>
                    <a:pt x="23" y="84"/>
                    <a:pt x="23" y="84"/>
                    <a:pt x="23" y="84"/>
                  </a:cubicBezTo>
                  <a:cubicBezTo>
                    <a:pt x="23" y="84"/>
                    <a:pt x="23" y="84"/>
                    <a:pt x="23" y="84"/>
                  </a:cubicBezTo>
                  <a:cubicBezTo>
                    <a:pt x="22" y="84"/>
                    <a:pt x="22" y="84"/>
                    <a:pt x="22" y="84"/>
                  </a:cubicBezTo>
                  <a:cubicBezTo>
                    <a:pt x="22" y="84"/>
                    <a:pt x="22" y="84"/>
                    <a:pt x="21" y="84"/>
                  </a:cubicBezTo>
                  <a:cubicBezTo>
                    <a:pt x="21" y="85"/>
                    <a:pt x="21" y="85"/>
                    <a:pt x="21" y="85"/>
                  </a:cubicBezTo>
                  <a:cubicBezTo>
                    <a:pt x="21" y="85"/>
                    <a:pt x="20" y="85"/>
                    <a:pt x="20" y="84"/>
                  </a:cubicBezTo>
                  <a:cubicBezTo>
                    <a:pt x="20" y="84"/>
                    <a:pt x="20" y="84"/>
                    <a:pt x="21" y="84"/>
                  </a:cubicBezTo>
                  <a:cubicBezTo>
                    <a:pt x="21" y="84"/>
                    <a:pt x="21" y="84"/>
                    <a:pt x="21" y="84"/>
                  </a:cubicBezTo>
                  <a:cubicBezTo>
                    <a:pt x="21" y="84"/>
                    <a:pt x="20" y="83"/>
                    <a:pt x="19" y="83"/>
                  </a:cubicBezTo>
                  <a:cubicBezTo>
                    <a:pt x="19" y="83"/>
                    <a:pt x="19" y="83"/>
                    <a:pt x="19" y="83"/>
                  </a:cubicBezTo>
                  <a:cubicBezTo>
                    <a:pt x="19" y="84"/>
                    <a:pt x="19" y="84"/>
                    <a:pt x="17" y="84"/>
                  </a:cubicBezTo>
                  <a:cubicBezTo>
                    <a:pt x="16" y="84"/>
                    <a:pt x="15" y="85"/>
                    <a:pt x="15" y="85"/>
                  </a:cubicBezTo>
                  <a:cubicBezTo>
                    <a:pt x="15" y="86"/>
                    <a:pt x="15" y="86"/>
                    <a:pt x="15" y="86"/>
                  </a:cubicBezTo>
                  <a:cubicBezTo>
                    <a:pt x="15" y="86"/>
                    <a:pt x="15" y="86"/>
                    <a:pt x="15" y="86"/>
                  </a:cubicBezTo>
                  <a:cubicBezTo>
                    <a:pt x="16" y="87"/>
                    <a:pt x="17" y="87"/>
                    <a:pt x="17" y="87"/>
                  </a:cubicBezTo>
                  <a:cubicBezTo>
                    <a:pt x="17" y="88"/>
                    <a:pt x="17" y="88"/>
                    <a:pt x="16" y="88"/>
                  </a:cubicBezTo>
                  <a:cubicBezTo>
                    <a:pt x="16" y="88"/>
                    <a:pt x="16" y="88"/>
                    <a:pt x="15" y="88"/>
                  </a:cubicBezTo>
                  <a:cubicBezTo>
                    <a:pt x="14" y="87"/>
                    <a:pt x="13" y="87"/>
                    <a:pt x="12" y="87"/>
                  </a:cubicBezTo>
                  <a:cubicBezTo>
                    <a:pt x="12" y="87"/>
                    <a:pt x="12" y="87"/>
                    <a:pt x="12" y="87"/>
                  </a:cubicBezTo>
                  <a:cubicBezTo>
                    <a:pt x="10" y="87"/>
                    <a:pt x="8" y="86"/>
                    <a:pt x="7" y="85"/>
                  </a:cubicBezTo>
                  <a:cubicBezTo>
                    <a:pt x="7" y="85"/>
                    <a:pt x="5" y="84"/>
                    <a:pt x="5" y="83"/>
                  </a:cubicBezTo>
                  <a:cubicBezTo>
                    <a:pt x="5" y="83"/>
                    <a:pt x="4" y="83"/>
                    <a:pt x="3" y="83"/>
                  </a:cubicBezTo>
                  <a:cubicBezTo>
                    <a:pt x="2" y="83"/>
                    <a:pt x="1" y="83"/>
                    <a:pt x="0" y="83"/>
                  </a:cubicBezTo>
                  <a:cubicBezTo>
                    <a:pt x="0" y="128"/>
                    <a:pt x="0" y="128"/>
                    <a:pt x="0" y="128"/>
                  </a:cubicBezTo>
                  <a:cubicBezTo>
                    <a:pt x="0" y="128"/>
                    <a:pt x="1" y="128"/>
                    <a:pt x="1" y="128"/>
                  </a:cubicBezTo>
                  <a:cubicBezTo>
                    <a:pt x="1" y="128"/>
                    <a:pt x="1" y="128"/>
                    <a:pt x="1" y="128"/>
                  </a:cubicBezTo>
                  <a:cubicBezTo>
                    <a:pt x="1" y="128"/>
                    <a:pt x="2" y="128"/>
                    <a:pt x="2" y="128"/>
                  </a:cubicBezTo>
                  <a:cubicBezTo>
                    <a:pt x="2" y="128"/>
                    <a:pt x="2" y="128"/>
                    <a:pt x="2" y="128"/>
                  </a:cubicBezTo>
                  <a:cubicBezTo>
                    <a:pt x="2" y="128"/>
                    <a:pt x="2" y="128"/>
                    <a:pt x="3" y="128"/>
                  </a:cubicBezTo>
                  <a:cubicBezTo>
                    <a:pt x="3" y="128"/>
                    <a:pt x="3" y="128"/>
                    <a:pt x="4" y="127"/>
                  </a:cubicBezTo>
                  <a:cubicBezTo>
                    <a:pt x="4" y="127"/>
                    <a:pt x="4" y="127"/>
                    <a:pt x="5" y="127"/>
                  </a:cubicBezTo>
                  <a:cubicBezTo>
                    <a:pt x="6" y="127"/>
                    <a:pt x="6" y="128"/>
                    <a:pt x="6" y="129"/>
                  </a:cubicBezTo>
                  <a:cubicBezTo>
                    <a:pt x="6" y="129"/>
                    <a:pt x="7" y="130"/>
                    <a:pt x="7" y="130"/>
                  </a:cubicBezTo>
                  <a:cubicBezTo>
                    <a:pt x="8" y="131"/>
                    <a:pt x="9" y="131"/>
                    <a:pt x="9" y="132"/>
                  </a:cubicBezTo>
                  <a:cubicBezTo>
                    <a:pt x="9" y="132"/>
                    <a:pt x="9" y="132"/>
                    <a:pt x="9" y="132"/>
                  </a:cubicBezTo>
                  <a:cubicBezTo>
                    <a:pt x="10" y="133"/>
                    <a:pt x="10" y="133"/>
                    <a:pt x="11" y="133"/>
                  </a:cubicBezTo>
                  <a:cubicBezTo>
                    <a:pt x="11" y="133"/>
                    <a:pt x="11" y="133"/>
                    <a:pt x="11" y="133"/>
                  </a:cubicBezTo>
                  <a:cubicBezTo>
                    <a:pt x="11" y="133"/>
                    <a:pt x="12" y="133"/>
                    <a:pt x="12" y="133"/>
                  </a:cubicBezTo>
                  <a:cubicBezTo>
                    <a:pt x="13" y="132"/>
                    <a:pt x="14" y="132"/>
                    <a:pt x="14" y="131"/>
                  </a:cubicBezTo>
                  <a:cubicBezTo>
                    <a:pt x="14" y="131"/>
                    <a:pt x="15" y="130"/>
                    <a:pt x="16" y="130"/>
                  </a:cubicBezTo>
                  <a:cubicBezTo>
                    <a:pt x="17" y="130"/>
                    <a:pt x="18" y="130"/>
                    <a:pt x="18" y="131"/>
                  </a:cubicBezTo>
                  <a:cubicBezTo>
                    <a:pt x="18" y="132"/>
                    <a:pt x="19" y="133"/>
                    <a:pt x="20" y="134"/>
                  </a:cubicBezTo>
                  <a:cubicBezTo>
                    <a:pt x="21" y="135"/>
                    <a:pt x="23" y="136"/>
                    <a:pt x="24" y="138"/>
                  </a:cubicBezTo>
                  <a:cubicBezTo>
                    <a:pt x="25" y="139"/>
                    <a:pt x="25" y="140"/>
                    <a:pt x="25" y="141"/>
                  </a:cubicBezTo>
                  <a:cubicBezTo>
                    <a:pt x="26" y="143"/>
                    <a:pt x="27" y="144"/>
                    <a:pt x="29" y="144"/>
                  </a:cubicBezTo>
                  <a:cubicBezTo>
                    <a:pt x="32" y="146"/>
                    <a:pt x="33" y="147"/>
                    <a:pt x="32" y="148"/>
                  </a:cubicBezTo>
                  <a:cubicBezTo>
                    <a:pt x="32" y="148"/>
                    <a:pt x="32" y="148"/>
                    <a:pt x="33" y="149"/>
                  </a:cubicBezTo>
                  <a:cubicBezTo>
                    <a:pt x="33" y="149"/>
                    <a:pt x="33" y="150"/>
                    <a:pt x="33" y="150"/>
                  </a:cubicBezTo>
                  <a:cubicBezTo>
                    <a:pt x="33" y="150"/>
                    <a:pt x="33" y="150"/>
                    <a:pt x="33" y="151"/>
                  </a:cubicBezTo>
                  <a:cubicBezTo>
                    <a:pt x="32" y="151"/>
                    <a:pt x="31" y="151"/>
                    <a:pt x="31" y="152"/>
                  </a:cubicBezTo>
                  <a:cubicBezTo>
                    <a:pt x="31" y="152"/>
                    <a:pt x="31" y="153"/>
                    <a:pt x="32" y="153"/>
                  </a:cubicBezTo>
                  <a:cubicBezTo>
                    <a:pt x="32" y="153"/>
                    <a:pt x="32" y="153"/>
                    <a:pt x="32" y="153"/>
                  </a:cubicBezTo>
                  <a:cubicBezTo>
                    <a:pt x="32" y="153"/>
                    <a:pt x="32" y="153"/>
                    <a:pt x="32" y="154"/>
                  </a:cubicBezTo>
                  <a:cubicBezTo>
                    <a:pt x="32" y="154"/>
                    <a:pt x="32" y="154"/>
                    <a:pt x="31" y="154"/>
                  </a:cubicBezTo>
                  <a:cubicBezTo>
                    <a:pt x="31" y="154"/>
                    <a:pt x="31" y="154"/>
                    <a:pt x="31" y="154"/>
                  </a:cubicBezTo>
                  <a:cubicBezTo>
                    <a:pt x="31" y="154"/>
                    <a:pt x="31" y="154"/>
                    <a:pt x="31" y="154"/>
                  </a:cubicBezTo>
                  <a:cubicBezTo>
                    <a:pt x="32" y="155"/>
                    <a:pt x="31" y="155"/>
                    <a:pt x="31" y="156"/>
                  </a:cubicBezTo>
                  <a:cubicBezTo>
                    <a:pt x="31" y="156"/>
                    <a:pt x="31" y="156"/>
                    <a:pt x="32" y="157"/>
                  </a:cubicBezTo>
                  <a:cubicBezTo>
                    <a:pt x="32" y="157"/>
                    <a:pt x="32" y="157"/>
                    <a:pt x="33" y="157"/>
                  </a:cubicBezTo>
                  <a:cubicBezTo>
                    <a:pt x="33" y="157"/>
                    <a:pt x="34" y="157"/>
                    <a:pt x="34" y="156"/>
                  </a:cubicBezTo>
                  <a:cubicBezTo>
                    <a:pt x="34" y="156"/>
                    <a:pt x="35" y="156"/>
                    <a:pt x="35" y="157"/>
                  </a:cubicBezTo>
                  <a:cubicBezTo>
                    <a:pt x="35" y="157"/>
                    <a:pt x="35" y="158"/>
                    <a:pt x="35" y="158"/>
                  </a:cubicBezTo>
                  <a:cubicBezTo>
                    <a:pt x="35" y="159"/>
                    <a:pt x="35" y="159"/>
                    <a:pt x="35" y="159"/>
                  </a:cubicBezTo>
                  <a:cubicBezTo>
                    <a:pt x="35" y="159"/>
                    <a:pt x="35" y="159"/>
                    <a:pt x="35" y="159"/>
                  </a:cubicBezTo>
                  <a:cubicBezTo>
                    <a:pt x="35" y="159"/>
                    <a:pt x="36" y="159"/>
                    <a:pt x="36" y="159"/>
                  </a:cubicBezTo>
                  <a:cubicBezTo>
                    <a:pt x="36" y="159"/>
                    <a:pt x="36" y="159"/>
                    <a:pt x="36" y="159"/>
                  </a:cubicBezTo>
                  <a:cubicBezTo>
                    <a:pt x="37" y="159"/>
                    <a:pt x="37" y="159"/>
                    <a:pt x="38" y="160"/>
                  </a:cubicBezTo>
                  <a:cubicBezTo>
                    <a:pt x="38" y="160"/>
                    <a:pt x="38" y="160"/>
                    <a:pt x="38" y="161"/>
                  </a:cubicBezTo>
                  <a:cubicBezTo>
                    <a:pt x="39" y="161"/>
                    <a:pt x="39" y="161"/>
                    <a:pt x="39" y="162"/>
                  </a:cubicBezTo>
                  <a:cubicBezTo>
                    <a:pt x="39" y="162"/>
                    <a:pt x="39" y="162"/>
                    <a:pt x="39" y="162"/>
                  </a:cubicBezTo>
                  <a:cubicBezTo>
                    <a:pt x="38" y="162"/>
                    <a:pt x="38" y="163"/>
                    <a:pt x="38" y="163"/>
                  </a:cubicBezTo>
                  <a:cubicBezTo>
                    <a:pt x="38" y="163"/>
                    <a:pt x="38" y="164"/>
                    <a:pt x="38" y="164"/>
                  </a:cubicBezTo>
                  <a:cubicBezTo>
                    <a:pt x="39" y="164"/>
                    <a:pt x="39" y="165"/>
                    <a:pt x="39" y="165"/>
                  </a:cubicBezTo>
                  <a:cubicBezTo>
                    <a:pt x="39" y="165"/>
                    <a:pt x="39" y="165"/>
                    <a:pt x="39" y="165"/>
                  </a:cubicBezTo>
                  <a:cubicBezTo>
                    <a:pt x="39" y="166"/>
                    <a:pt x="41" y="166"/>
                    <a:pt x="42" y="166"/>
                  </a:cubicBezTo>
                  <a:cubicBezTo>
                    <a:pt x="42" y="166"/>
                    <a:pt x="42" y="166"/>
                    <a:pt x="42" y="166"/>
                  </a:cubicBezTo>
                  <a:cubicBezTo>
                    <a:pt x="42" y="166"/>
                    <a:pt x="42" y="166"/>
                    <a:pt x="42" y="166"/>
                  </a:cubicBezTo>
                  <a:cubicBezTo>
                    <a:pt x="43" y="166"/>
                    <a:pt x="44" y="167"/>
                    <a:pt x="44" y="168"/>
                  </a:cubicBezTo>
                  <a:cubicBezTo>
                    <a:pt x="45" y="168"/>
                    <a:pt x="45" y="168"/>
                    <a:pt x="46" y="168"/>
                  </a:cubicBezTo>
                  <a:cubicBezTo>
                    <a:pt x="46" y="168"/>
                    <a:pt x="46" y="168"/>
                    <a:pt x="47" y="168"/>
                  </a:cubicBezTo>
                  <a:cubicBezTo>
                    <a:pt x="47" y="168"/>
                    <a:pt x="47" y="168"/>
                    <a:pt x="47" y="168"/>
                  </a:cubicBezTo>
                  <a:cubicBezTo>
                    <a:pt x="48" y="168"/>
                    <a:pt x="48" y="170"/>
                    <a:pt x="48" y="170"/>
                  </a:cubicBezTo>
                  <a:cubicBezTo>
                    <a:pt x="48" y="170"/>
                    <a:pt x="48" y="171"/>
                    <a:pt x="48" y="171"/>
                  </a:cubicBezTo>
                  <a:cubicBezTo>
                    <a:pt x="49" y="171"/>
                    <a:pt x="49" y="171"/>
                    <a:pt x="49" y="170"/>
                  </a:cubicBezTo>
                  <a:cubicBezTo>
                    <a:pt x="50" y="170"/>
                    <a:pt x="50" y="170"/>
                    <a:pt x="50" y="170"/>
                  </a:cubicBezTo>
                  <a:cubicBezTo>
                    <a:pt x="50" y="170"/>
                    <a:pt x="51" y="171"/>
                    <a:pt x="51" y="171"/>
                  </a:cubicBezTo>
                  <a:cubicBezTo>
                    <a:pt x="51" y="171"/>
                    <a:pt x="51" y="171"/>
                    <a:pt x="52" y="171"/>
                  </a:cubicBezTo>
                  <a:cubicBezTo>
                    <a:pt x="52" y="171"/>
                    <a:pt x="52" y="171"/>
                    <a:pt x="52" y="171"/>
                  </a:cubicBezTo>
                  <a:cubicBezTo>
                    <a:pt x="53" y="171"/>
                    <a:pt x="53" y="172"/>
                    <a:pt x="54" y="173"/>
                  </a:cubicBezTo>
                  <a:cubicBezTo>
                    <a:pt x="54" y="173"/>
                    <a:pt x="54" y="174"/>
                    <a:pt x="54" y="174"/>
                  </a:cubicBezTo>
                  <a:cubicBezTo>
                    <a:pt x="134" y="173"/>
                    <a:pt x="134" y="173"/>
                    <a:pt x="134" y="173"/>
                  </a:cubicBezTo>
                  <a:cubicBezTo>
                    <a:pt x="134" y="173"/>
                    <a:pt x="134" y="172"/>
                    <a:pt x="135" y="172"/>
                  </a:cubicBezTo>
                  <a:cubicBezTo>
                    <a:pt x="135" y="172"/>
                    <a:pt x="135" y="172"/>
                    <a:pt x="135" y="172"/>
                  </a:cubicBezTo>
                  <a:cubicBezTo>
                    <a:pt x="136" y="173"/>
                    <a:pt x="136" y="173"/>
                    <a:pt x="136" y="173"/>
                  </a:cubicBezTo>
                  <a:cubicBezTo>
                    <a:pt x="136" y="174"/>
                    <a:pt x="136" y="174"/>
                    <a:pt x="136" y="174"/>
                  </a:cubicBezTo>
                  <a:cubicBezTo>
                    <a:pt x="137" y="175"/>
                    <a:pt x="137" y="175"/>
                    <a:pt x="137" y="175"/>
                  </a:cubicBezTo>
                  <a:cubicBezTo>
                    <a:pt x="138" y="175"/>
                    <a:pt x="139" y="175"/>
                    <a:pt x="139" y="175"/>
                  </a:cubicBezTo>
                  <a:cubicBezTo>
                    <a:pt x="139" y="175"/>
                    <a:pt x="139" y="175"/>
                    <a:pt x="139" y="175"/>
                  </a:cubicBezTo>
                  <a:cubicBezTo>
                    <a:pt x="139" y="175"/>
                    <a:pt x="140" y="175"/>
                    <a:pt x="140" y="175"/>
                  </a:cubicBezTo>
                  <a:cubicBezTo>
                    <a:pt x="141" y="175"/>
                    <a:pt x="141" y="175"/>
                    <a:pt x="142" y="175"/>
                  </a:cubicBezTo>
                  <a:cubicBezTo>
                    <a:pt x="142" y="176"/>
                    <a:pt x="143" y="176"/>
                    <a:pt x="143" y="176"/>
                  </a:cubicBezTo>
                  <a:cubicBezTo>
                    <a:pt x="143" y="176"/>
                    <a:pt x="143" y="176"/>
                    <a:pt x="143" y="176"/>
                  </a:cubicBezTo>
                  <a:cubicBezTo>
                    <a:pt x="144" y="176"/>
                    <a:pt x="144" y="176"/>
                    <a:pt x="144" y="176"/>
                  </a:cubicBezTo>
                  <a:cubicBezTo>
                    <a:pt x="145" y="177"/>
                    <a:pt x="145" y="177"/>
                    <a:pt x="146" y="177"/>
                  </a:cubicBezTo>
                  <a:cubicBezTo>
                    <a:pt x="146" y="177"/>
                    <a:pt x="146" y="177"/>
                    <a:pt x="146" y="177"/>
                  </a:cubicBezTo>
                  <a:cubicBezTo>
                    <a:pt x="147" y="177"/>
                    <a:pt x="147" y="176"/>
                    <a:pt x="147" y="176"/>
                  </a:cubicBezTo>
                  <a:cubicBezTo>
                    <a:pt x="148" y="176"/>
                    <a:pt x="150" y="177"/>
                    <a:pt x="151" y="177"/>
                  </a:cubicBezTo>
                  <a:cubicBezTo>
                    <a:pt x="151" y="177"/>
                    <a:pt x="151" y="177"/>
                    <a:pt x="151" y="177"/>
                  </a:cubicBezTo>
                  <a:cubicBezTo>
                    <a:pt x="151" y="177"/>
                    <a:pt x="152" y="176"/>
                    <a:pt x="152" y="176"/>
                  </a:cubicBezTo>
                  <a:cubicBezTo>
                    <a:pt x="153" y="175"/>
                    <a:pt x="154" y="174"/>
                    <a:pt x="154" y="174"/>
                  </a:cubicBezTo>
                  <a:cubicBezTo>
                    <a:pt x="155" y="174"/>
                    <a:pt x="160" y="174"/>
                    <a:pt x="161" y="177"/>
                  </a:cubicBezTo>
                  <a:cubicBezTo>
                    <a:pt x="161" y="177"/>
                    <a:pt x="162" y="177"/>
                    <a:pt x="162" y="178"/>
                  </a:cubicBezTo>
                  <a:cubicBezTo>
                    <a:pt x="163" y="178"/>
                    <a:pt x="164" y="178"/>
                    <a:pt x="164" y="179"/>
                  </a:cubicBezTo>
                  <a:cubicBezTo>
                    <a:pt x="164" y="180"/>
                    <a:pt x="164" y="180"/>
                    <a:pt x="165" y="181"/>
                  </a:cubicBezTo>
                  <a:cubicBezTo>
                    <a:pt x="165" y="182"/>
                    <a:pt x="166" y="182"/>
                    <a:pt x="166" y="183"/>
                  </a:cubicBezTo>
                  <a:cubicBezTo>
                    <a:pt x="166" y="183"/>
                    <a:pt x="167" y="183"/>
                    <a:pt x="167" y="184"/>
                  </a:cubicBezTo>
                  <a:cubicBezTo>
                    <a:pt x="168" y="184"/>
                    <a:pt x="170" y="184"/>
                    <a:pt x="172" y="184"/>
                  </a:cubicBezTo>
                  <a:cubicBezTo>
                    <a:pt x="172" y="184"/>
                    <a:pt x="172" y="185"/>
                    <a:pt x="173" y="185"/>
                  </a:cubicBezTo>
                  <a:cubicBezTo>
                    <a:pt x="173" y="185"/>
                    <a:pt x="173" y="185"/>
                    <a:pt x="174" y="185"/>
                  </a:cubicBezTo>
                  <a:cubicBezTo>
                    <a:pt x="174" y="185"/>
                    <a:pt x="174" y="184"/>
                    <a:pt x="175" y="184"/>
                  </a:cubicBezTo>
                  <a:cubicBezTo>
                    <a:pt x="176" y="184"/>
                    <a:pt x="177" y="185"/>
                    <a:pt x="177" y="186"/>
                  </a:cubicBezTo>
                  <a:cubicBezTo>
                    <a:pt x="177" y="187"/>
                    <a:pt x="178" y="187"/>
                    <a:pt x="178" y="188"/>
                  </a:cubicBezTo>
                  <a:cubicBezTo>
                    <a:pt x="179" y="189"/>
                    <a:pt x="179" y="189"/>
                    <a:pt x="179" y="190"/>
                  </a:cubicBezTo>
                  <a:cubicBezTo>
                    <a:pt x="179" y="190"/>
                    <a:pt x="178" y="190"/>
                    <a:pt x="178" y="190"/>
                  </a:cubicBezTo>
                  <a:cubicBezTo>
                    <a:pt x="178" y="190"/>
                    <a:pt x="178" y="190"/>
                    <a:pt x="178" y="190"/>
                  </a:cubicBezTo>
                  <a:cubicBezTo>
                    <a:pt x="177" y="190"/>
                    <a:pt x="176" y="190"/>
                    <a:pt x="175" y="189"/>
                  </a:cubicBezTo>
                  <a:cubicBezTo>
                    <a:pt x="175" y="189"/>
                    <a:pt x="175" y="189"/>
                    <a:pt x="174" y="189"/>
                  </a:cubicBezTo>
                  <a:cubicBezTo>
                    <a:pt x="174" y="189"/>
                    <a:pt x="174" y="189"/>
                    <a:pt x="174" y="189"/>
                  </a:cubicBezTo>
                  <a:cubicBezTo>
                    <a:pt x="174" y="190"/>
                    <a:pt x="174" y="190"/>
                    <a:pt x="174" y="190"/>
                  </a:cubicBezTo>
                  <a:cubicBezTo>
                    <a:pt x="174" y="190"/>
                    <a:pt x="173" y="191"/>
                    <a:pt x="173" y="192"/>
                  </a:cubicBezTo>
                  <a:cubicBezTo>
                    <a:pt x="173" y="193"/>
                    <a:pt x="172" y="196"/>
                    <a:pt x="171" y="196"/>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2" name="Freeform 258">
              <a:extLst>
                <a:ext uri="{FF2B5EF4-FFF2-40B4-BE49-F238E27FC236}">
                  <a16:creationId xmlns:a16="http://schemas.microsoft.com/office/drawing/2014/main" id="{449D84A9-7917-4D7E-9ACD-5E7592F553B5}"/>
                </a:ext>
              </a:extLst>
            </p:cNvPr>
            <p:cNvSpPr>
              <a:spLocks/>
            </p:cNvSpPr>
            <p:nvPr userDrawn="1"/>
          </p:nvSpPr>
          <p:spPr bwMode="auto">
            <a:xfrm>
              <a:off x="705" y="1782"/>
              <a:ext cx="18" cy="18"/>
            </a:xfrm>
            <a:custGeom>
              <a:avLst/>
              <a:gdLst>
                <a:gd name="T0" fmla="*/ 1 w 3"/>
                <a:gd name="T1" fmla="*/ 3 h 3"/>
                <a:gd name="T2" fmla="*/ 3 w 3"/>
                <a:gd name="T3" fmla="*/ 1 h 3"/>
                <a:gd name="T4" fmla="*/ 1 w 3"/>
                <a:gd name="T5" fmla="*/ 3 h 3"/>
              </a:gdLst>
              <a:ahLst/>
              <a:cxnLst>
                <a:cxn ang="0">
                  <a:pos x="T0" y="T1"/>
                </a:cxn>
                <a:cxn ang="0">
                  <a:pos x="T2" y="T3"/>
                </a:cxn>
                <a:cxn ang="0">
                  <a:pos x="T4" y="T5"/>
                </a:cxn>
              </a:cxnLst>
              <a:rect l="0" t="0" r="r" b="b"/>
              <a:pathLst>
                <a:path w="3" h="3">
                  <a:moveTo>
                    <a:pt x="1" y="3"/>
                  </a:moveTo>
                  <a:cubicBezTo>
                    <a:pt x="3" y="2"/>
                    <a:pt x="3" y="2"/>
                    <a:pt x="3" y="1"/>
                  </a:cubicBezTo>
                  <a:cubicBezTo>
                    <a:pt x="2" y="0"/>
                    <a:pt x="0" y="3"/>
                    <a:pt x="1" y="3"/>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3" name="Freeform 259">
              <a:extLst>
                <a:ext uri="{FF2B5EF4-FFF2-40B4-BE49-F238E27FC236}">
                  <a16:creationId xmlns:a16="http://schemas.microsoft.com/office/drawing/2014/main" id="{861A3269-4D6C-4311-AE7C-9CF2D16E57FA}"/>
                </a:ext>
              </a:extLst>
            </p:cNvPr>
            <p:cNvSpPr>
              <a:spLocks/>
            </p:cNvSpPr>
            <p:nvPr userDrawn="1"/>
          </p:nvSpPr>
          <p:spPr bwMode="auto">
            <a:xfrm>
              <a:off x="705" y="1782"/>
              <a:ext cx="18" cy="18"/>
            </a:xfrm>
            <a:custGeom>
              <a:avLst/>
              <a:gdLst>
                <a:gd name="T0" fmla="*/ 1 w 3"/>
                <a:gd name="T1" fmla="*/ 3 h 3"/>
                <a:gd name="T2" fmla="*/ 3 w 3"/>
                <a:gd name="T3" fmla="*/ 1 h 3"/>
                <a:gd name="T4" fmla="*/ 1 w 3"/>
                <a:gd name="T5" fmla="*/ 3 h 3"/>
              </a:gdLst>
              <a:ahLst/>
              <a:cxnLst>
                <a:cxn ang="0">
                  <a:pos x="T0" y="T1"/>
                </a:cxn>
                <a:cxn ang="0">
                  <a:pos x="T2" y="T3"/>
                </a:cxn>
                <a:cxn ang="0">
                  <a:pos x="T4" y="T5"/>
                </a:cxn>
              </a:cxnLst>
              <a:rect l="0" t="0" r="r" b="b"/>
              <a:pathLst>
                <a:path w="3" h="3">
                  <a:moveTo>
                    <a:pt x="1" y="3"/>
                  </a:moveTo>
                  <a:cubicBezTo>
                    <a:pt x="3" y="2"/>
                    <a:pt x="3" y="2"/>
                    <a:pt x="3" y="1"/>
                  </a:cubicBezTo>
                  <a:cubicBezTo>
                    <a:pt x="2" y="0"/>
                    <a:pt x="0" y="3"/>
                    <a:pt x="1" y="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4" name="Freeform 260">
              <a:extLst>
                <a:ext uri="{FF2B5EF4-FFF2-40B4-BE49-F238E27FC236}">
                  <a16:creationId xmlns:a16="http://schemas.microsoft.com/office/drawing/2014/main" id="{76E2547B-FCF4-4539-AA39-0EA425C17A54}"/>
                </a:ext>
              </a:extLst>
            </p:cNvPr>
            <p:cNvSpPr>
              <a:spLocks noEditPoints="1"/>
            </p:cNvSpPr>
            <p:nvPr userDrawn="1"/>
          </p:nvSpPr>
          <p:spPr bwMode="auto">
            <a:xfrm>
              <a:off x="700" y="1298"/>
              <a:ext cx="1772" cy="1210"/>
            </a:xfrm>
            <a:custGeom>
              <a:avLst/>
              <a:gdLst>
                <a:gd name="T0" fmla="*/ 39 w 296"/>
                <a:gd name="T1" fmla="*/ 67 h 200"/>
                <a:gd name="T2" fmla="*/ 46 w 296"/>
                <a:gd name="T3" fmla="*/ 63 h 200"/>
                <a:gd name="T4" fmla="*/ 102 w 296"/>
                <a:gd name="T5" fmla="*/ 77 h 200"/>
                <a:gd name="T6" fmla="*/ 109 w 296"/>
                <a:gd name="T7" fmla="*/ 77 h 200"/>
                <a:gd name="T8" fmla="*/ 103 w 296"/>
                <a:gd name="T9" fmla="*/ 65 h 200"/>
                <a:gd name="T10" fmla="*/ 83 w 296"/>
                <a:gd name="T11" fmla="*/ 54 h 200"/>
                <a:gd name="T12" fmla="*/ 67 w 296"/>
                <a:gd name="T13" fmla="*/ 8 h 200"/>
                <a:gd name="T14" fmla="*/ 45 w 296"/>
                <a:gd name="T15" fmla="*/ 5 h 200"/>
                <a:gd name="T16" fmla="*/ 34 w 296"/>
                <a:gd name="T17" fmla="*/ 2 h 200"/>
                <a:gd name="T18" fmla="*/ 24 w 296"/>
                <a:gd name="T19" fmla="*/ 5 h 200"/>
                <a:gd name="T20" fmla="*/ 6 w 296"/>
                <a:gd name="T21" fmla="*/ 14 h 200"/>
                <a:gd name="T22" fmla="*/ 20 w 296"/>
                <a:gd name="T23" fmla="*/ 25 h 200"/>
                <a:gd name="T24" fmla="*/ 12 w 296"/>
                <a:gd name="T25" fmla="*/ 25 h 200"/>
                <a:gd name="T26" fmla="*/ 0 w 296"/>
                <a:gd name="T27" fmla="*/ 30 h 200"/>
                <a:gd name="T28" fmla="*/ 15 w 296"/>
                <a:gd name="T29" fmla="*/ 35 h 200"/>
                <a:gd name="T30" fmla="*/ 15 w 296"/>
                <a:gd name="T31" fmla="*/ 42 h 200"/>
                <a:gd name="T32" fmla="*/ 8 w 296"/>
                <a:gd name="T33" fmla="*/ 50 h 200"/>
                <a:gd name="T34" fmla="*/ 18 w 296"/>
                <a:gd name="T35" fmla="*/ 58 h 200"/>
                <a:gd name="T36" fmla="*/ 31 w 296"/>
                <a:gd name="T37" fmla="*/ 60 h 200"/>
                <a:gd name="T38" fmla="*/ 17 w 296"/>
                <a:gd name="T39" fmla="*/ 74 h 200"/>
                <a:gd name="T40" fmla="*/ 26 w 296"/>
                <a:gd name="T41" fmla="*/ 73 h 200"/>
                <a:gd name="T42" fmla="*/ 40 w 296"/>
                <a:gd name="T43" fmla="*/ 59 h 200"/>
                <a:gd name="T44" fmla="*/ 52 w 296"/>
                <a:gd name="T45" fmla="*/ 50 h 200"/>
                <a:gd name="T46" fmla="*/ 48 w 296"/>
                <a:gd name="T47" fmla="*/ 59 h 200"/>
                <a:gd name="T48" fmla="*/ 57 w 296"/>
                <a:gd name="T49" fmla="*/ 52 h 200"/>
                <a:gd name="T50" fmla="*/ 63 w 296"/>
                <a:gd name="T51" fmla="*/ 53 h 200"/>
                <a:gd name="T52" fmla="*/ 71 w 296"/>
                <a:gd name="T53" fmla="*/ 55 h 200"/>
                <a:gd name="T54" fmla="*/ 83 w 296"/>
                <a:gd name="T55" fmla="*/ 57 h 200"/>
                <a:gd name="T56" fmla="*/ 96 w 296"/>
                <a:gd name="T57" fmla="*/ 63 h 200"/>
                <a:gd name="T58" fmla="*/ 96 w 296"/>
                <a:gd name="T59" fmla="*/ 68 h 200"/>
                <a:gd name="T60" fmla="*/ 99 w 296"/>
                <a:gd name="T61" fmla="*/ 65 h 200"/>
                <a:gd name="T62" fmla="*/ 100 w 296"/>
                <a:gd name="T63" fmla="*/ 71 h 200"/>
                <a:gd name="T64" fmla="*/ 105 w 296"/>
                <a:gd name="T65" fmla="*/ 73 h 200"/>
                <a:gd name="T66" fmla="*/ 9 w 296"/>
                <a:gd name="T67" fmla="*/ 79 h 200"/>
                <a:gd name="T68" fmla="*/ 255 w 296"/>
                <a:gd name="T69" fmla="*/ 181 h 200"/>
                <a:gd name="T70" fmla="*/ 262 w 296"/>
                <a:gd name="T71" fmla="*/ 153 h 200"/>
                <a:gd name="T72" fmla="*/ 269 w 296"/>
                <a:gd name="T73" fmla="*/ 145 h 200"/>
                <a:gd name="T74" fmla="*/ 269 w 296"/>
                <a:gd name="T75" fmla="*/ 134 h 200"/>
                <a:gd name="T76" fmla="*/ 275 w 296"/>
                <a:gd name="T77" fmla="*/ 131 h 200"/>
                <a:gd name="T78" fmla="*/ 282 w 296"/>
                <a:gd name="T79" fmla="*/ 126 h 200"/>
                <a:gd name="T80" fmla="*/ 289 w 296"/>
                <a:gd name="T81" fmla="*/ 117 h 200"/>
                <a:gd name="T82" fmla="*/ 282 w 296"/>
                <a:gd name="T83" fmla="*/ 115 h 200"/>
                <a:gd name="T84" fmla="*/ 250 w 296"/>
                <a:gd name="T85" fmla="*/ 128 h 200"/>
                <a:gd name="T86" fmla="*/ 246 w 296"/>
                <a:gd name="T87" fmla="*/ 120 h 200"/>
                <a:gd name="T88" fmla="*/ 235 w 296"/>
                <a:gd name="T89" fmla="*/ 115 h 200"/>
                <a:gd name="T90" fmla="*/ 237 w 296"/>
                <a:gd name="T91" fmla="*/ 109 h 200"/>
                <a:gd name="T92" fmla="*/ 223 w 296"/>
                <a:gd name="T93" fmla="*/ 108 h 200"/>
                <a:gd name="T94" fmla="*/ 218 w 296"/>
                <a:gd name="T95" fmla="*/ 101 h 200"/>
                <a:gd name="T96" fmla="*/ 134 w 296"/>
                <a:gd name="T97" fmla="*/ 102 h 200"/>
                <a:gd name="T98" fmla="*/ 129 w 296"/>
                <a:gd name="T99" fmla="*/ 106 h 200"/>
                <a:gd name="T100" fmla="*/ 129 w 296"/>
                <a:gd name="T101" fmla="*/ 129 h 200"/>
                <a:gd name="T102" fmla="*/ 139 w 296"/>
                <a:gd name="T103" fmla="*/ 150 h 200"/>
                <a:gd name="T104" fmla="*/ 181 w 296"/>
                <a:gd name="T105" fmla="*/ 160 h 200"/>
                <a:gd name="T106" fmla="*/ 201 w 296"/>
                <a:gd name="T107" fmla="*/ 175 h 200"/>
                <a:gd name="T108" fmla="*/ 209 w 296"/>
                <a:gd name="T109" fmla="*/ 171 h 200"/>
                <a:gd name="T110" fmla="*/ 218 w 296"/>
                <a:gd name="T111" fmla="*/ 166 h 200"/>
                <a:gd name="T112" fmla="*/ 228 w 296"/>
                <a:gd name="T113" fmla="*/ 167 h 200"/>
                <a:gd name="T114" fmla="*/ 234 w 296"/>
                <a:gd name="T115" fmla="*/ 164 h 200"/>
                <a:gd name="T116" fmla="*/ 24 w 296"/>
                <a:gd name="T117" fmla="*/ 191 h 200"/>
                <a:gd name="T118" fmla="*/ 34 w 296"/>
                <a:gd name="T119" fmla="*/ 195 h 200"/>
                <a:gd name="T120" fmla="*/ 38 w 296"/>
                <a:gd name="T121" fmla="*/ 19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6" h="200">
                  <a:moveTo>
                    <a:pt x="4" y="54"/>
                  </a:moveTo>
                  <a:cubicBezTo>
                    <a:pt x="3" y="54"/>
                    <a:pt x="3" y="54"/>
                    <a:pt x="2" y="55"/>
                  </a:cubicBezTo>
                  <a:cubicBezTo>
                    <a:pt x="2" y="55"/>
                    <a:pt x="2" y="55"/>
                    <a:pt x="2" y="55"/>
                  </a:cubicBezTo>
                  <a:cubicBezTo>
                    <a:pt x="2" y="56"/>
                    <a:pt x="4" y="56"/>
                    <a:pt x="5" y="56"/>
                  </a:cubicBezTo>
                  <a:cubicBezTo>
                    <a:pt x="6" y="56"/>
                    <a:pt x="6" y="56"/>
                    <a:pt x="6" y="56"/>
                  </a:cubicBezTo>
                  <a:cubicBezTo>
                    <a:pt x="6" y="56"/>
                    <a:pt x="7" y="56"/>
                    <a:pt x="7" y="55"/>
                  </a:cubicBezTo>
                  <a:cubicBezTo>
                    <a:pt x="7" y="55"/>
                    <a:pt x="7" y="55"/>
                    <a:pt x="7" y="55"/>
                  </a:cubicBezTo>
                  <a:cubicBezTo>
                    <a:pt x="6" y="54"/>
                    <a:pt x="6" y="55"/>
                    <a:pt x="6" y="55"/>
                  </a:cubicBezTo>
                  <a:cubicBezTo>
                    <a:pt x="5" y="55"/>
                    <a:pt x="5" y="55"/>
                    <a:pt x="5" y="55"/>
                  </a:cubicBezTo>
                  <a:cubicBezTo>
                    <a:pt x="5" y="55"/>
                    <a:pt x="4" y="55"/>
                    <a:pt x="4" y="54"/>
                  </a:cubicBezTo>
                  <a:cubicBezTo>
                    <a:pt x="4" y="54"/>
                    <a:pt x="4" y="54"/>
                    <a:pt x="4" y="54"/>
                  </a:cubicBezTo>
                  <a:moveTo>
                    <a:pt x="40" y="66"/>
                  </a:moveTo>
                  <a:cubicBezTo>
                    <a:pt x="39" y="66"/>
                    <a:pt x="39" y="66"/>
                    <a:pt x="39" y="67"/>
                  </a:cubicBezTo>
                  <a:cubicBezTo>
                    <a:pt x="39" y="67"/>
                    <a:pt x="39" y="68"/>
                    <a:pt x="39" y="68"/>
                  </a:cubicBezTo>
                  <a:cubicBezTo>
                    <a:pt x="39" y="68"/>
                    <a:pt x="39" y="69"/>
                    <a:pt x="40" y="69"/>
                  </a:cubicBezTo>
                  <a:cubicBezTo>
                    <a:pt x="40" y="69"/>
                    <a:pt x="40" y="69"/>
                    <a:pt x="40" y="69"/>
                  </a:cubicBezTo>
                  <a:cubicBezTo>
                    <a:pt x="40" y="68"/>
                    <a:pt x="40" y="68"/>
                    <a:pt x="41" y="68"/>
                  </a:cubicBezTo>
                  <a:cubicBezTo>
                    <a:pt x="41" y="68"/>
                    <a:pt x="41" y="68"/>
                    <a:pt x="41" y="68"/>
                  </a:cubicBezTo>
                  <a:cubicBezTo>
                    <a:pt x="41" y="69"/>
                    <a:pt x="41" y="69"/>
                    <a:pt x="42" y="69"/>
                  </a:cubicBezTo>
                  <a:cubicBezTo>
                    <a:pt x="42" y="69"/>
                    <a:pt x="45" y="67"/>
                    <a:pt x="45" y="66"/>
                  </a:cubicBezTo>
                  <a:cubicBezTo>
                    <a:pt x="45" y="66"/>
                    <a:pt x="45" y="65"/>
                    <a:pt x="45" y="65"/>
                  </a:cubicBezTo>
                  <a:cubicBezTo>
                    <a:pt x="44" y="65"/>
                    <a:pt x="44" y="65"/>
                    <a:pt x="44" y="64"/>
                  </a:cubicBezTo>
                  <a:cubicBezTo>
                    <a:pt x="44" y="64"/>
                    <a:pt x="45" y="64"/>
                    <a:pt x="45" y="64"/>
                  </a:cubicBezTo>
                  <a:cubicBezTo>
                    <a:pt x="46" y="63"/>
                    <a:pt x="46" y="63"/>
                    <a:pt x="46" y="63"/>
                  </a:cubicBezTo>
                  <a:cubicBezTo>
                    <a:pt x="46" y="63"/>
                    <a:pt x="46" y="63"/>
                    <a:pt x="46" y="63"/>
                  </a:cubicBezTo>
                  <a:cubicBezTo>
                    <a:pt x="46" y="63"/>
                    <a:pt x="46" y="63"/>
                    <a:pt x="46" y="63"/>
                  </a:cubicBezTo>
                  <a:cubicBezTo>
                    <a:pt x="46" y="63"/>
                    <a:pt x="45" y="62"/>
                    <a:pt x="46" y="62"/>
                  </a:cubicBezTo>
                  <a:cubicBezTo>
                    <a:pt x="46" y="62"/>
                    <a:pt x="46" y="62"/>
                    <a:pt x="45" y="62"/>
                  </a:cubicBezTo>
                  <a:cubicBezTo>
                    <a:pt x="45" y="62"/>
                    <a:pt x="45" y="62"/>
                    <a:pt x="45" y="62"/>
                  </a:cubicBezTo>
                  <a:cubicBezTo>
                    <a:pt x="45" y="62"/>
                    <a:pt x="44" y="62"/>
                    <a:pt x="44" y="63"/>
                  </a:cubicBezTo>
                  <a:cubicBezTo>
                    <a:pt x="43" y="63"/>
                    <a:pt x="43" y="64"/>
                    <a:pt x="42" y="64"/>
                  </a:cubicBezTo>
                  <a:cubicBezTo>
                    <a:pt x="42" y="65"/>
                    <a:pt x="41" y="65"/>
                    <a:pt x="41" y="66"/>
                  </a:cubicBezTo>
                  <a:cubicBezTo>
                    <a:pt x="41" y="66"/>
                    <a:pt x="40" y="66"/>
                    <a:pt x="40" y="66"/>
                  </a:cubicBezTo>
                  <a:close/>
                  <a:moveTo>
                    <a:pt x="102" y="72"/>
                  </a:moveTo>
                  <a:cubicBezTo>
                    <a:pt x="101" y="73"/>
                    <a:pt x="101" y="73"/>
                    <a:pt x="101" y="73"/>
                  </a:cubicBezTo>
                  <a:cubicBezTo>
                    <a:pt x="101" y="73"/>
                    <a:pt x="102" y="73"/>
                    <a:pt x="102" y="74"/>
                  </a:cubicBezTo>
                  <a:cubicBezTo>
                    <a:pt x="102" y="74"/>
                    <a:pt x="102" y="74"/>
                    <a:pt x="102" y="75"/>
                  </a:cubicBezTo>
                  <a:cubicBezTo>
                    <a:pt x="102" y="75"/>
                    <a:pt x="102" y="75"/>
                    <a:pt x="102" y="76"/>
                  </a:cubicBezTo>
                  <a:cubicBezTo>
                    <a:pt x="102" y="77"/>
                    <a:pt x="102" y="77"/>
                    <a:pt x="102" y="77"/>
                  </a:cubicBezTo>
                  <a:cubicBezTo>
                    <a:pt x="102" y="77"/>
                    <a:pt x="103" y="77"/>
                    <a:pt x="103" y="77"/>
                  </a:cubicBezTo>
                  <a:cubicBezTo>
                    <a:pt x="103" y="77"/>
                    <a:pt x="103" y="77"/>
                    <a:pt x="103" y="77"/>
                  </a:cubicBezTo>
                  <a:cubicBezTo>
                    <a:pt x="103" y="77"/>
                    <a:pt x="103" y="77"/>
                    <a:pt x="103" y="76"/>
                  </a:cubicBezTo>
                  <a:cubicBezTo>
                    <a:pt x="103" y="76"/>
                    <a:pt x="103" y="76"/>
                    <a:pt x="103" y="76"/>
                  </a:cubicBezTo>
                  <a:cubicBezTo>
                    <a:pt x="104" y="76"/>
                    <a:pt x="104" y="76"/>
                    <a:pt x="105" y="77"/>
                  </a:cubicBezTo>
                  <a:cubicBezTo>
                    <a:pt x="105" y="77"/>
                    <a:pt x="105" y="77"/>
                    <a:pt x="105" y="77"/>
                  </a:cubicBezTo>
                  <a:cubicBezTo>
                    <a:pt x="105" y="77"/>
                    <a:pt x="105" y="76"/>
                    <a:pt x="105" y="75"/>
                  </a:cubicBezTo>
                  <a:cubicBezTo>
                    <a:pt x="105" y="75"/>
                    <a:pt x="105" y="75"/>
                    <a:pt x="106" y="75"/>
                  </a:cubicBezTo>
                  <a:cubicBezTo>
                    <a:pt x="106" y="75"/>
                    <a:pt x="107" y="75"/>
                    <a:pt x="107" y="76"/>
                  </a:cubicBezTo>
                  <a:cubicBezTo>
                    <a:pt x="107" y="76"/>
                    <a:pt x="107" y="76"/>
                    <a:pt x="107" y="76"/>
                  </a:cubicBezTo>
                  <a:cubicBezTo>
                    <a:pt x="107" y="76"/>
                    <a:pt x="107" y="76"/>
                    <a:pt x="107" y="76"/>
                  </a:cubicBezTo>
                  <a:cubicBezTo>
                    <a:pt x="107" y="75"/>
                    <a:pt x="108" y="75"/>
                    <a:pt x="108" y="75"/>
                  </a:cubicBezTo>
                  <a:cubicBezTo>
                    <a:pt x="109" y="75"/>
                    <a:pt x="109" y="76"/>
                    <a:pt x="109" y="77"/>
                  </a:cubicBezTo>
                  <a:cubicBezTo>
                    <a:pt x="109" y="77"/>
                    <a:pt x="109" y="77"/>
                    <a:pt x="109" y="77"/>
                  </a:cubicBezTo>
                  <a:cubicBezTo>
                    <a:pt x="109" y="77"/>
                    <a:pt x="109" y="77"/>
                    <a:pt x="109" y="77"/>
                  </a:cubicBezTo>
                  <a:cubicBezTo>
                    <a:pt x="109" y="77"/>
                    <a:pt x="109" y="77"/>
                    <a:pt x="109" y="77"/>
                  </a:cubicBezTo>
                  <a:cubicBezTo>
                    <a:pt x="109" y="77"/>
                    <a:pt x="109" y="77"/>
                    <a:pt x="109" y="77"/>
                  </a:cubicBezTo>
                  <a:cubicBezTo>
                    <a:pt x="110" y="77"/>
                    <a:pt x="110" y="77"/>
                    <a:pt x="110" y="77"/>
                  </a:cubicBezTo>
                  <a:cubicBezTo>
                    <a:pt x="110" y="77"/>
                    <a:pt x="110" y="77"/>
                    <a:pt x="110" y="77"/>
                  </a:cubicBezTo>
                  <a:cubicBezTo>
                    <a:pt x="110" y="77"/>
                    <a:pt x="111" y="77"/>
                    <a:pt x="111" y="76"/>
                  </a:cubicBezTo>
                  <a:cubicBezTo>
                    <a:pt x="112" y="76"/>
                    <a:pt x="112" y="76"/>
                    <a:pt x="112" y="76"/>
                  </a:cubicBezTo>
                  <a:cubicBezTo>
                    <a:pt x="112" y="76"/>
                    <a:pt x="112" y="75"/>
                    <a:pt x="111" y="75"/>
                  </a:cubicBezTo>
                  <a:cubicBezTo>
                    <a:pt x="111" y="75"/>
                    <a:pt x="111" y="74"/>
                    <a:pt x="111" y="74"/>
                  </a:cubicBezTo>
                  <a:cubicBezTo>
                    <a:pt x="111" y="73"/>
                    <a:pt x="111" y="72"/>
                    <a:pt x="108" y="71"/>
                  </a:cubicBezTo>
                  <a:cubicBezTo>
                    <a:pt x="106" y="70"/>
                    <a:pt x="105" y="69"/>
                    <a:pt x="104" y="67"/>
                  </a:cubicBezTo>
                  <a:cubicBezTo>
                    <a:pt x="104" y="66"/>
                    <a:pt x="103" y="66"/>
                    <a:pt x="103" y="65"/>
                  </a:cubicBezTo>
                  <a:cubicBezTo>
                    <a:pt x="102" y="62"/>
                    <a:pt x="100" y="61"/>
                    <a:pt x="99" y="60"/>
                  </a:cubicBezTo>
                  <a:cubicBezTo>
                    <a:pt x="97" y="59"/>
                    <a:pt x="97" y="58"/>
                    <a:pt x="97" y="57"/>
                  </a:cubicBezTo>
                  <a:cubicBezTo>
                    <a:pt x="97" y="57"/>
                    <a:pt x="96" y="56"/>
                    <a:pt x="95" y="56"/>
                  </a:cubicBezTo>
                  <a:cubicBezTo>
                    <a:pt x="94" y="56"/>
                    <a:pt x="93" y="57"/>
                    <a:pt x="93" y="57"/>
                  </a:cubicBezTo>
                  <a:cubicBezTo>
                    <a:pt x="93" y="58"/>
                    <a:pt x="92" y="59"/>
                    <a:pt x="91" y="59"/>
                  </a:cubicBezTo>
                  <a:cubicBezTo>
                    <a:pt x="91" y="59"/>
                    <a:pt x="90" y="59"/>
                    <a:pt x="90" y="59"/>
                  </a:cubicBezTo>
                  <a:cubicBezTo>
                    <a:pt x="90" y="60"/>
                    <a:pt x="90" y="60"/>
                    <a:pt x="90" y="60"/>
                  </a:cubicBezTo>
                  <a:cubicBezTo>
                    <a:pt x="89" y="60"/>
                    <a:pt x="89" y="59"/>
                    <a:pt x="88" y="58"/>
                  </a:cubicBezTo>
                  <a:cubicBezTo>
                    <a:pt x="88" y="58"/>
                    <a:pt x="88" y="58"/>
                    <a:pt x="88" y="58"/>
                  </a:cubicBezTo>
                  <a:cubicBezTo>
                    <a:pt x="87" y="57"/>
                    <a:pt x="87" y="57"/>
                    <a:pt x="86" y="56"/>
                  </a:cubicBezTo>
                  <a:cubicBezTo>
                    <a:pt x="85" y="56"/>
                    <a:pt x="85" y="55"/>
                    <a:pt x="85" y="55"/>
                  </a:cubicBezTo>
                  <a:cubicBezTo>
                    <a:pt x="85" y="54"/>
                    <a:pt x="84" y="53"/>
                    <a:pt x="84" y="53"/>
                  </a:cubicBezTo>
                  <a:cubicBezTo>
                    <a:pt x="83" y="53"/>
                    <a:pt x="83" y="53"/>
                    <a:pt x="83" y="54"/>
                  </a:cubicBezTo>
                  <a:cubicBezTo>
                    <a:pt x="82" y="54"/>
                    <a:pt x="82" y="54"/>
                    <a:pt x="82" y="54"/>
                  </a:cubicBezTo>
                  <a:cubicBezTo>
                    <a:pt x="81" y="54"/>
                    <a:pt x="81" y="54"/>
                    <a:pt x="81" y="54"/>
                  </a:cubicBezTo>
                  <a:cubicBezTo>
                    <a:pt x="81" y="54"/>
                    <a:pt x="81" y="54"/>
                    <a:pt x="81" y="54"/>
                  </a:cubicBezTo>
                  <a:cubicBezTo>
                    <a:pt x="81" y="54"/>
                    <a:pt x="81" y="54"/>
                    <a:pt x="80" y="54"/>
                  </a:cubicBezTo>
                  <a:cubicBezTo>
                    <a:pt x="80" y="54"/>
                    <a:pt x="80" y="54"/>
                    <a:pt x="80" y="54"/>
                  </a:cubicBezTo>
                  <a:cubicBezTo>
                    <a:pt x="79" y="54"/>
                    <a:pt x="79" y="54"/>
                    <a:pt x="79" y="54"/>
                  </a:cubicBezTo>
                  <a:cubicBezTo>
                    <a:pt x="79" y="54"/>
                    <a:pt x="79" y="54"/>
                    <a:pt x="79" y="54"/>
                  </a:cubicBezTo>
                  <a:cubicBezTo>
                    <a:pt x="79" y="9"/>
                    <a:pt x="79" y="9"/>
                    <a:pt x="79" y="9"/>
                  </a:cubicBezTo>
                  <a:cubicBezTo>
                    <a:pt x="78" y="9"/>
                    <a:pt x="78" y="9"/>
                    <a:pt x="77" y="9"/>
                  </a:cubicBezTo>
                  <a:cubicBezTo>
                    <a:pt x="77" y="9"/>
                    <a:pt x="77" y="9"/>
                    <a:pt x="76" y="8"/>
                  </a:cubicBezTo>
                  <a:cubicBezTo>
                    <a:pt x="75" y="8"/>
                    <a:pt x="73" y="7"/>
                    <a:pt x="72" y="7"/>
                  </a:cubicBezTo>
                  <a:cubicBezTo>
                    <a:pt x="72" y="7"/>
                    <a:pt x="71" y="7"/>
                    <a:pt x="71" y="7"/>
                  </a:cubicBezTo>
                  <a:cubicBezTo>
                    <a:pt x="70" y="7"/>
                    <a:pt x="69" y="8"/>
                    <a:pt x="67" y="8"/>
                  </a:cubicBezTo>
                  <a:cubicBezTo>
                    <a:pt x="67" y="8"/>
                    <a:pt x="66" y="8"/>
                    <a:pt x="66" y="7"/>
                  </a:cubicBezTo>
                  <a:cubicBezTo>
                    <a:pt x="65" y="7"/>
                    <a:pt x="64" y="7"/>
                    <a:pt x="63" y="7"/>
                  </a:cubicBezTo>
                  <a:cubicBezTo>
                    <a:pt x="62" y="7"/>
                    <a:pt x="62" y="7"/>
                    <a:pt x="61" y="7"/>
                  </a:cubicBezTo>
                  <a:cubicBezTo>
                    <a:pt x="61" y="7"/>
                    <a:pt x="61" y="7"/>
                    <a:pt x="61" y="7"/>
                  </a:cubicBezTo>
                  <a:cubicBezTo>
                    <a:pt x="60" y="7"/>
                    <a:pt x="59" y="6"/>
                    <a:pt x="58" y="6"/>
                  </a:cubicBezTo>
                  <a:cubicBezTo>
                    <a:pt x="57" y="6"/>
                    <a:pt x="56" y="5"/>
                    <a:pt x="55" y="5"/>
                  </a:cubicBezTo>
                  <a:cubicBezTo>
                    <a:pt x="54" y="5"/>
                    <a:pt x="54" y="5"/>
                    <a:pt x="53" y="5"/>
                  </a:cubicBezTo>
                  <a:cubicBezTo>
                    <a:pt x="51" y="5"/>
                    <a:pt x="48" y="5"/>
                    <a:pt x="48" y="5"/>
                  </a:cubicBezTo>
                  <a:cubicBezTo>
                    <a:pt x="48" y="6"/>
                    <a:pt x="47" y="6"/>
                    <a:pt x="47" y="6"/>
                  </a:cubicBezTo>
                  <a:cubicBezTo>
                    <a:pt x="47" y="6"/>
                    <a:pt x="47" y="5"/>
                    <a:pt x="47" y="5"/>
                  </a:cubicBezTo>
                  <a:cubicBezTo>
                    <a:pt x="46" y="5"/>
                    <a:pt x="46" y="5"/>
                    <a:pt x="46" y="5"/>
                  </a:cubicBezTo>
                  <a:cubicBezTo>
                    <a:pt x="46" y="5"/>
                    <a:pt x="46" y="5"/>
                    <a:pt x="45" y="5"/>
                  </a:cubicBezTo>
                  <a:cubicBezTo>
                    <a:pt x="45" y="5"/>
                    <a:pt x="45" y="5"/>
                    <a:pt x="45" y="5"/>
                  </a:cubicBezTo>
                  <a:cubicBezTo>
                    <a:pt x="45" y="4"/>
                    <a:pt x="45" y="4"/>
                    <a:pt x="45" y="4"/>
                  </a:cubicBezTo>
                  <a:cubicBezTo>
                    <a:pt x="45" y="4"/>
                    <a:pt x="45" y="3"/>
                    <a:pt x="45" y="3"/>
                  </a:cubicBezTo>
                  <a:cubicBezTo>
                    <a:pt x="45" y="3"/>
                    <a:pt x="44" y="3"/>
                    <a:pt x="43" y="3"/>
                  </a:cubicBezTo>
                  <a:cubicBezTo>
                    <a:pt x="43" y="3"/>
                    <a:pt x="42" y="3"/>
                    <a:pt x="41" y="3"/>
                  </a:cubicBezTo>
                  <a:cubicBezTo>
                    <a:pt x="40" y="3"/>
                    <a:pt x="40" y="3"/>
                    <a:pt x="40" y="3"/>
                  </a:cubicBezTo>
                  <a:cubicBezTo>
                    <a:pt x="39" y="3"/>
                    <a:pt x="39" y="3"/>
                    <a:pt x="38" y="3"/>
                  </a:cubicBezTo>
                  <a:cubicBezTo>
                    <a:pt x="38" y="3"/>
                    <a:pt x="38" y="2"/>
                    <a:pt x="38" y="2"/>
                  </a:cubicBezTo>
                  <a:cubicBezTo>
                    <a:pt x="38" y="2"/>
                    <a:pt x="38" y="2"/>
                    <a:pt x="38" y="2"/>
                  </a:cubicBezTo>
                  <a:cubicBezTo>
                    <a:pt x="38" y="2"/>
                    <a:pt x="38" y="2"/>
                    <a:pt x="38" y="2"/>
                  </a:cubicBezTo>
                  <a:cubicBezTo>
                    <a:pt x="38" y="2"/>
                    <a:pt x="37" y="2"/>
                    <a:pt x="37" y="2"/>
                  </a:cubicBezTo>
                  <a:cubicBezTo>
                    <a:pt x="37" y="3"/>
                    <a:pt x="36" y="3"/>
                    <a:pt x="36" y="3"/>
                  </a:cubicBezTo>
                  <a:cubicBezTo>
                    <a:pt x="35" y="3"/>
                    <a:pt x="35" y="3"/>
                    <a:pt x="34" y="3"/>
                  </a:cubicBezTo>
                  <a:cubicBezTo>
                    <a:pt x="34" y="3"/>
                    <a:pt x="34" y="3"/>
                    <a:pt x="34" y="2"/>
                  </a:cubicBezTo>
                  <a:cubicBezTo>
                    <a:pt x="34" y="2"/>
                    <a:pt x="35" y="2"/>
                    <a:pt x="35" y="2"/>
                  </a:cubicBezTo>
                  <a:cubicBezTo>
                    <a:pt x="35" y="2"/>
                    <a:pt x="36" y="2"/>
                    <a:pt x="36" y="1"/>
                  </a:cubicBezTo>
                  <a:cubicBezTo>
                    <a:pt x="36" y="1"/>
                    <a:pt x="34" y="1"/>
                    <a:pt x="34" y="1"/>
                  </a:cubicBezTo>
                  <a:cubicBezTo>
                    <a:pt x="34" y="1"/>
                    <a:pt x="34" y="0"/>
                    <a:pt x="33" y="0"/>
                  </a:cubicBezTo>
                  <a:cubicBezTo>
                    <a:pt x="33" y="0"/>
                    <a:pt x="33" y="0"/>
                    <a:pt x="33" y="0"/>
                  </a:cubicBezTo>
                  <a:cubicBezTo>
                    <a:pt x="33" y="0"/>
                    <a:pt x="32" y="1"/>
                    <a:pt x="31" y="2"/>
                  </a:cubicBezTo>
                  <a:cubicBezTo>
                    <a:pt x="30" y="3"/>
                    <a:pt x="29" y="3"/>
                    <a:pt x="27" y="3"/>
                  </a:cubicBezTo>
                  <a:cubicBezTo>
                    <a:pt x="27" y="3"/>
                    <a:pt x="26" y="3"/>
                    <a:pt x="26" y="3"/>
                  </a:cubicBezTo>
                  <a:cubicBezTo>
                    <a:pt x="26" y="3"/>
                    <a:pt x="25" y="3"/>
                    <a:pt x="25" y="3"/>
                  </a:cubicBezTo>
                  <a:cubicBezTo>
                    <a:pt x="24" y="3"/>
                    <a:pt x="24" y="3"/>
                    <a:pt x="23" y="4"/>
                  </a:cubicBezTo>
                  <a:cubicBezTo>
                    <a:pt x="23" y="4"/>
                    <a:pt x="23" y="4"/>
                    <a:pt x="23" y="4"/>
                  </a:cubicBezTo>
                  <a:cubicBezTo>
                    <a:pt x="23" y="4"/>
                    <a:pt x="24" y="4"/>
                    <a:pt x="24" y="4"/>
                  </a:cubicBezTo>
                  <a:cubicBezTo>
                    <a:pt x="24" y="5"/>
                    <a:pt x="24" y="5"/>
                    <a:pt x="24" y="5"/>
                  </a:cubicBezTo>
                  <a:cubicBezTo>
                    <a:pt x="24" y="5"/>
                    <a:pt x="24" y="5"/>
                    <a:pt x="24" y="6"/>
                  </a:cubicBezTo>
                  <a:cubicBezTo>
                    <a:pt x="24" y="6"/>
                    <a:pt x="24" y="6"/>
                    <a:pt x="23" y="6"/>
                  </a:cubicBezTo>
                  <a:cubicBezTo>
                    <a:pt x="23" y="6"/>
                    <a:pt x="23" y="6"/>
                    <a:pt x="23" y="5"/>
                  </a:cubicBezTo>
                  <a:cubicBezTo>
                    <a:pt x="22" y="5"/>
                    <a:pt x="22" y="5"/>
                    <a:pt x="22" y="5"/>
                  </a:cubicBezTo>
                  <a:cubicBezTo>
                    <a:pt x="22" y="5"/>
                    <a:pt x="22" y="5"/>
                    <a:pt x="22" y="5"/>
                  </a:cubicBezTo>
                  <a:cubicBezTo>
                    <a:pt x="21" y="6"/>
                    <a:pt x="19" y="6"/>
                    <a:pt x="18" y="6"/>
                  </a:cubicBezTo>
                  <a:cubicBezTo>
                    <a:pt x="18" y="6"/>
                    <a:pt x="18" y="6"/>
                    <a:pt x="17" y="6"/>
                  </a:cubicBezTo>
                  <a:cubicBezTo>
                    <a:pt x="17" y="6"/>
                    <a:pt x="15" y="8"/>
                    <a:pt x="14" y="9"/>
                  </a:cubicBezTo>
                  <a:cubicBezTo>
                    <a:pt x="14" y="9"/>
                    <a:pt x="14" y="9"/>
                    <a:pt x="14" y="9"/>
                  </a:cubicBezTo>
                  <a:cubicBezTo>
                    <a:pt x="14" y="9"/>
                    <a:pt x="14" y="9"/>
                    <a:pt x="14" y="10"/>
                  </a:cubicBezTo>
                  <a:cubicBezTo>
                    <a:pt x="14" y="10"/>
                    <a:pt x="14" y="11"/>
                    <a:pt x="13" y="12"/>
                  </a:cubicBezTo>
                  <a:cubicBezTo>
                    <a:pt x="12" y="13"/>
                    <a:pt x="10" y="14"/>
                    <a:pt x="7" y="14"/>
                  </a:cubicBezTo>
                  <a:cubicBezTo>
                    <a:pt x="7" y="14"/>
                    <a:pt x="6" y="14"/>
                    <a:pt x="6" y="14"/>
                  </a:cubicBezTo>
                  <a:cubicBezTo>
                    <a:pt x="5" y="14"/>
                    <a:pt x="5" y="14"/>
                    <a:pt x="5" y="14"/>
                  </a:cubicBezTo>
                  <a:cubicBezTo>
                    <a:pt x="5" y="14"/>
                    <a:pt x="5" y="14"/>
                    <a:pt x="5" y="14"/>
                  </a:cubicBezTo>
                  <a:cubicBezTo>
                    <a:pt x="5" y="15"/>
                    <a:pt x="5" y="15"/>
                    <a:pt x="5" y="15"/>
                  </a:cubicBezTo>
                  <a:cubicBezTo>
                    <a:pt x="5" y="15"/>
                    <a:pt x="5" y="16"/>
                    <a:pt x="5" y="16"/>
                  </a:cubicBezTo>
                  <a:cubicBezTo>
                    <a:pt x="5" y="16"/>
                    <a:pt x="6" y="17"/>
                    <a:pt x="8" y="17"/>
                  </a:cubicBezTo>
                  <a:cubicBezTo>
                    <a:pt x="11" y="18"/>
                    <a:pt x="12" y="21"/>
                    <a:pt x="13" y="22"/>
                  </a:cubicBezTo>
                  <a:cubicBezTo>
                    <a:pt x="13" y="22"/>
                    <a:pt x="13" y="23"/>
                    <a:pt x="14" y="23"/>
                  </a:cubicBezTo>
                  <a:cubicBezTo>
                    <a:pt x="14" y="23"/>
                    <a:pt x="15" y="22"/>
                    <a:pt x="15" y="22"/>
                  </a:cubicBezTo>
                  <a:cubicBezTo>
                    <a:pt x="16" y="22"/>
                    <a:pt x="17" y="22"/>
                    <a:pt x="18" y="22"/>
                  </a:cubicBezTo>
                  <a:cubicBezTo>
                    <a:pt x="18" y="22"/>
                    <a:pt x="18" y="23"/>
                    <a:pt x="18" y="24"/>
                  </a:cubicBezTo>
                  <a:cubicBezTo>
                    <a:pt x="18" y="24"/>
                    <a:pt x="18" y="25"/>
                    <a:pt x="19" y="25"/>
                  </a:cubicBezTo>
                  <a:cubicBezTo>
                    <a:pt x="19" y="25"/>
                    <a:pt x="19" y="25"/>
                    <a:pt x="20" y="25"/>
                  </a:cubicBezTo>
                  <a:cubicBezTo>
                    <a:pt x="20" y="25"/>
                    <a:pt x="20" y="25"/>
                    <a:pt x="20" y="25"/>
                  </a:cubicBezTo>
                  <a:cubicBezTo>
                    <a:pt x="20" y="25"/>
                    <a:pt x="20" y="25"/>
                    <a:pt x="21" y="25"/>
                  </a:cubicBezTo>
                  <a:cubicBezTo>
                    <a:pt x="21" y="25"/>
                    <a:pt x="22" y="25"/>
                    <a:pt x="22" y="26"/>
                  </a:cubicBezTo>
                  <a:cubicBezTo>
                    <a:pt x="22" y="26"/>
                    <a:pt x="22" y="26"/>
                    <a:pt x="22" y="26"/>
                  </a:cubicBezTo>
                  <a:cubicBezTo>
                    <a:pt x="22" y="26"/>
                    <a:pt x="21" y="26"/>
                    <a:pt x="20" y="26"/>
                  </a:cubicBezTo>
                  <a:cubicBezTo>
                    <a:pt x="20" y="26"/>
                    <a:pt x="19" y="26"/>
                    <a:pt x="18" y="27"/>
                  </a:cubicBezTo>
                  <a:cubicBezTo>
                    <a:pt x="17" y="27"/>
                    <a:pt x="17" y="28"/>
                    <a:pt x="16" y="28"/>
                  </a:cubicBezTo>
                  <a:cubicBezTo>
                    <a:pt x="16" y="28"/>
                    <a:pt x="16" y="28"/>
                    <a:pt x="15" y="27"/>
                  </a:cubicBezTo>
                  <a:cubicBezTo>
                    <a:pt x="15" y="27"/>
                    <a:pt x="15" y="27"/>
                    <a:pt x="14" y="27"/>
                  </a:cubicBezTo>
                  <a:cubicBezTo>
                    <a:pt x="14" y="27"/>
                    <a:pt x="13" y="27"/>
                    <a:pt x="12" y="27"/>
                  </a:cubicBezTo>
                  <a:cubicBezTo>
                    <a:pt x="12" y="27"/>
                    <a:pt x="12" y="27"/>
                    <a:pt x="12" y="27"/>
                  </a:cubicBezTo>
                  <a:cubicBezTo>
                    <a:pt x="12" y="27"/>
                    <a:pt x="11" y="27"/>
                    <a:pt x="11" y="27"/>
                  </a:cubicBezTo>
                  <a:cubicBezTo>
                    <a:pt x="11" y="27"/>
                    <a:pt x="11" y="26"/>
                    <a:pt x="11" y="26"/>
                  </a:cubicBezTo>
                  <a:cubicBezTo>
                    <a:pt x="12" y="26"/>
                    <a:pt x="12" y="25"/>
                    <a:pt x="12" y="25"/>
                  </a:cubicBezTo>
                  <a:cubicBezTo>
                    <a:pt x="12" y="25"/>
                    <a:pt x="12" y="25"/>
                    <a:pt x="12" y="25"/>
                  </a:cubicBezTo>
                  <a:cubicBezTo>
                    <a:pt x="11" y="25"/>
                    <a:pt x="11" y="25"/>
                    <a:pt x="11" y="25"/>
                  </a:cubicBezTo>
                  <a:cubicBezTo>
                    <a:pt x="10" y="25"/>
                    <a:pt x="9" y="25"/>
                    <a:pt x="8" y="25"/>
                  </a:cubicBezTo>
                  <a:cubicBezTo>
                    <a:pt x="8" y="25"/>
                    <a:pt x="8" y="25"/>
                    <a:pt x="8" y="25"/>
                  </a:cubicBezTo>
                  <a:cubicBezTo>
                    <a:pt x="7" y="26"/>
                    <a:pt x="7" y="26"/>
                    <a:pt x="7" y="27"/>
                  </a:cubicBezTo>
                  <a:cubicBezTo>
                    <a:pt x="7" y="27"/>
                    <a:pt x="7" y="27"/>
                    <a:pt x="7" y="27"/>
                  </a:cubicBezTo>
                  <a:cubicBezTo>
                    <a:pt x="7" y="27"/>
                    <a:pt x="7" y="28"/>
                    <a:pt x="6" y="28"/>
                  </a:cubicBezTo>
                  <a:cubicBezTo>
                    <a:pt x="6" y="28"/>
                    <a:pt x="6" y="28"/>
                    <a:pt x="6" y="27"/>
                  </a:cubicBezTo>
                  <a:cubicBezTo>
                    <a:pt x="6" y="27"/>
                    <a:pt x="5" y="27"/>
                    <a:pt x="5" y="27"/>
                  </a:cubicBezTo>
                  <a:cubicBezTo>
                    <a:pt x="5" y="27"/>
                    <a:pt x="4" y="27"/>
                    <a:pt x="4" y="27"/>
                  </a:cubicBezTo>
                  <a:cubicBezTo>
                    <a:pt x="4" y="28"/>
                    <a:pt x="3" y="28"/>
                    <a:pt x="2" y="28"/>
                  </a:cubicBezTo>
                  <a:cubicBezTo>
                    <a:pt x="2" y="29"/>
                    <a:pt x="1" y="29"/>
                    <a:pt x="0" y="30"/>
                  </a:cubicBezTo>
                  <a:cubicBezTo>
                    <a:pt x="0" y="30"/>
                    <a:pt x="0" y="30"/>
                    <a:pt x="0" y="30"/>
                  </a:cubicBezTo>
                  <a:cubicBezTo>
                    <a:pt x="1" y="30"/>
                    <a:pt x="3" y="31"/>
                    <a:pt x="4" y="31"/>
                  </a:cubicBezTo>
                  <a:cubicBezTo>
                    <a:pt x="4" y="31"/>
                    <a:pt x="4" y="31"/>
                    <a:pt x="4" y="31"/>
                  </a:cubicBezTo>
                  <a:cubicBezTo>
                    <a:pt x="5" y="31"/>
                    <a:pt x="5" y="31"/>
                    <a:pt x="5" y="31"/>
                  </a:cubicBezTo>
                  <a:cubicBezTo>
                    <a:pt x="5" y="32"/>
                    <a:pt x="5" y="32"/>
                    <a:pt x="4" y="32"/>
                  </a:cubicBezTo>
                  <a:cubicBezTo>
                    <a:pt x="4" y="32"/>
                    <a:pt x="4" y="32"/>
                    <a:pt x="4" y="32"/>
                  </a:cubicBezTo>
                  <a:cubicBezTo>
                    <a:pt x="4" y="32"/>
                    <a:pt x="4" y="32"/>
                    <a:pt x="4" y="33"/>
                  </a:cubicBezTo>
                  <a:cubicBezTo>
                    <a:pt x="4" y="33"/>
                    <a:pt x="5" y="33"/>
                    <a:pt x="5" y="33"/>
                  </a:cubicBezTo>
                  <a:cubicBezTo>
                    <a:pt x="5" y="34"/>
                    <a:pt x="5" y="34"/>
                    <a:pt x="6" y="35"/>
                  </a:cubicBezTo>
                  <a:cubicBezTo>
                    <a:pt x="7" y="35"/>
                    <a:pt x="7" y="35"/>
                    <a:pt x="8" y="35"/>
                  </a:cubicBezTo>
                  <a:cubicBezTo>
                    <a:pt x="9" y="35"/>
                    <a:pt x="10" y="35"/>
                    <a:pt x="11" y="35"/>
                  </a:cubicBezTo>
                  <a:cubicBezTo>
                    <a:pt x="12" y="35"/>
                    <a:pt x="12" y="35"/>
                    <a:pt x="12" y="35"/>
                  </a:cubicBezTo>
                  <a:cubicBezTo>
                    <a:pt x="13" y="35"/>
                    <a:pt x="13" y="35"/>
                    <a:pt x="13" y="35"/>
                  </a:cubicBezTo>
                  <a:cubicBezTo>
                    <a:pt x="14" y="35"/>
                    <a:pt x="14" y="35"/>
                    <a:pt x="15" y="35"/>
                  </a:cubicBezTo>
                  <a:cubicBezTo>
                    <a:pt x="15" y="34"/>
                    <a:pt x="17" y="33"/>
                    <a:pt x="19" y="33"/>
                  </a:cubicBezTo>
                  <a:cubicBezTo>
                    <a:pt x="19" y="33"/>
                    <a:pt x="20" y="33"/>
                    <a:pt x="20" y="33"/>
                  </a:cubicBezTo>
                  <a:cubicBezTo>
                    <a:pt x="21" y="34"/>
                    <a:pt x="21" y="34"/>
                    <a:pt x="21" y="34"/>
                  </a:cubicBezTo>
                  <a:cubicBezTo>
                    <a:pt x="21" y="34"/>
                    <a:pt x="20" y="35"/>
                    <a:pt x="20" y="35"/>
                  </a:cubicBezTo>
                  <a:cubicBezTo>
                    <a:pt x="20" y="35"/>
                    <a:pt x="19" y="35"/>
                    <a:pt x="19" y="35"/>
                  </a:cubicBezTo>
                  <a:cubicBezTo>
                    <a:pt x="19" y="35"/>
                    <a:pt x="19" y="35"/>
                    <a:pt x="19" y="35"/>
                  </a:cubicBezTo>
                  <a:cubicBezTo>
                    <a:pt x="20" y="36"/>
                    <a:pt x="21" y="37"/>
                    <a:pt x="20" y="38"/>
                  </a:cubicBezTo>
                  <a:cubicBezTo>
                    <a:pt x="20" y="39"/>
                    <a:pt x="20" y="39"/>
                    <a:pt x="20" y="39"/>
                  </a:cubicBezTo>
                  <a:cubicBezTo>
                    <a:pt x="19" y="40"/>
                    <a:pt x="19" y="40"/>
                    <a:pt x="18" y="40"/>
                  </a:cubicBezTo>
                  <a:cubicBezTo>
                    <a:pt x="17" y="40"/>
                    <a:pt x="17" y="40"/>
                    <a:pt x="17" y="40"/>
                  </a:cubicBezTo>
                  <a:cubicBezTo>
                    <a:pt x="16" y="40"/>
                    <a:pt x="16" y="40"/>
                    <a:pt x="16" y="40"/>
                  </a:cubicBezTo>
                  <a:cubicBezTo>
                    <a:pt x="16" y="40"/>
                    <a:pt x="16" y="40"/>
                    <a:pt x="16" y="40"/>
                  </a:cubicBezTo>
                  <a:cubicBezTo>
                    <a:pt x="15" y="41"/>
                    <a:pt x="15" y="41"/>
                    <a:pt x="15" y="42"/>
                  </a:cubicBezTo>
                  <a:cubicBezTo>
                    <a:pt x="14" y="42"/>
                    <a:pt x="14" y="42"/>
                    <a:pt x="14" y="42"/>
                  </a:cubicBezTo>
                  <a:cubicBezTo>
                    <a:pt x="13" y="42"/>
                    <a:pt x="13" y="42"/>
                    <a:pt x="12" y="42"/>
                  </a:cubicBezTo>
                  <a:cubicBezTo>
                    <a:pt x="12" y="41"/>
                    <a:pt x="11" y="41"/>
                    <a:pt x="11" y="41"/>
                  </a:cubicBezTo>
                  <a:cubicBezTo>
                    <a:pt x="10" y="41"/>
                    <a:pt x="10" y="41"/>
                    <a:pt x="10" y="41"/>
                  </a:cubicBezTo>
                  <a:cubicBezTo>
                    <a:pt x="10" y="42"/>
                    <a:pt x="10" y="43"/>
                    <a:pt x="10" y="43"/>
                  </a:cubicBezTo>
                  <a:cubicBezTo>
                    <a:pt x="10" y="44"/>
                    <a:pt x="10" y="44"/>
                    <a:pt x="10" y="44"/>
                  </a:cubicBezTo>
                  <a:cubicBezTo>
                    <a:pt x="10" y="44"/>
                    <a:pt x="9" y="44"/>
                    <a:pt x="9" y="44"/>
                  </a:cubicBezTo>
                  <a:cubicBezTo>
                    <a:pt x="8" y="45"/>
                    <a:pt x="7" y="45"/>
                    <a:pt x="7" y="46"/>
                  </a:cubicBezTo>
                  <a:cubicBezTo>
                    <a:pt x="7" y="47"/>
                    <a:pt x="6" y="47"/>
                    <a:pt x="5" y="47"/>
                  </a:cubicBezTo>
                  <a:cubicBezTo>
                    <a:pt x="5" y="47"/>
                    <a:pt x="5" y="47"/>
                    <a:pt x="5" y="47"/>
                  </a:cubicBezTo>
                  <a:cubicBezTo>
                    <a:pt x="5" y="48"/>
                    <a:pt x="5" y="48"/>
                    <a:pt x="5" y="48"/>
                  </a:cubicBezTo>
                  <a:cubicBezTo>
                    <a:pt x="6" y="50"/>
                    <a:pt x="7" y="50"/>
                    <a:pt x="7" y="50"/>
                  </a:cubicBezTo>
                  <a:cubicBezTo>
                    <a:pt x="7" y="50"/>
                    <a:pt x="7" y="50"/>
                    <a:pt x="8" y="50"/>
                  </a:cubicBezTo>
                  <a:cubicBezTo>
                    <a:pt x="9" y="51"/>
                    <a:pt x="8" y="52"/>
                    <a:pt x="8" y="52"/>
                  </a:cubicBezTo>
                  <a:cubicBezTo>
                    <a:pt x="8" y="52"/>
                    <a:pt x="8" y="53"/>
                    <a:pt x="8" y="53"/>
                  </a:cubicBezTo>
                  <a:cubicBezTo>
                    <a:pt x="8" y="53"/>
                    <a:pt x="8" y="53"/>
                    <a:pt x="8" y="53"/>
                  </a:cubicBezTo>
                  <a:cubicBezTo>
                    <a:pt x="9" y="53"/>
                    <a:pt x="10" y="54"/>
                    <a:pt x="11" y="55"/>
                  </a:cubicBezTo>
                  <a:cubicBezTo>
                    <a:pt x="11" y="56"/>
                    <a:pt x="11" y="56"/>
                    <a:pt x="12" y="56"/>
                  </a:cubicBezTo>
                  <a:cubicBezTo>
                    <a:pt x="12" y="56"/>
                    <a:pt x="12" y="57"/>
                    <a:pt x="12" y="57"/>
                  </a:cubicBezTo>
                  <a:cubicBezTo>
                    <a:pt x="12" y="57"/>
                    <a:pt x="13" y="56"/>
                    <a:pt x="13" y="56"/>
                  </a:cubicBezTo>
                  <a:cubicBezTo>
                    <a:pt x="14" y="56"/>
                    <a:pt x="14" y="56"/>
                    <a:pt x="15" y="56"/>
                  </a:cubicBezTo>
                  <a:cubicBezTo>
                    <a:pt x="15" y="56"/>
                    <a:pt x="16" y="55"/>
                    <a:pt x="16" y="55"/>
                  </a:cubicBezTo>
                  <a:cubicBezTo>
                    <a:pt x="16" y="55"/>
                    <a:pt x="16" y="54"/>
                    <a:pt x="16" y="54"/>
                  </a:cubicBezTo>
                  <a:cubicBezTo>
                    <a:pt x="16" y="54"/>
                    <a:pt x="16" y="54"/>
                    <a:pt x="16" y="55"/>
                  </a:cubicBezTo>
                  <a:cubicBezTo>
                    <a:pt x="17" y="55"/>
                    <a:pt x="18" y="57"/>
                    <a:pt x="18" y="58"/>
                  </a:cubicBezTo>
                  <a:cubicBezTo>
                    <a:pt x="18" y="58"/>
                    <a:pt x="18" y="58"/>
                    <a:pt x="18" y="58"/>
                  </a:cubicBezTo>
                  <a:cubicBezTo>
                    <a:pt x="17" y="58"/>
                    <a:pt x="17" y="59"/>
                    <a:pt x="17" y="60"/>
                  </a:cubicBezTo>
                  <a:cubicBezTo>
                    <a:pt x="17" y="60"/>
                    <a:pt x="17" y="61"/>
                    <a:pt x="17" y="61"/>
                  </a:cubicBezTo>
                  <a:cubicBezTo>
                    <a:pt x="17" y="61"/>
                    <a:pt x="17" y="61"/>
                    <a:pt x="17" y="61"/>
                  </a:cubicBezTo>
                  <a:cubicBezTo>
                    <a:pt x="17" y="61"/>
                    <a:pt x="18" y="61"/>
                    <a:pt x="18" y="61"/>
                  </a:cubicBezTo>
                  <a:cubicBezTo>
                    <a:pt x="19" y="61"/>
                    <a:pt x="20" y="61"/>
                    <a:pt x="20" y="60"/>
                  </a:cubicBezTo>
                  <a:cubicBezTo>
                    <a:pt x="20" y="60"/>
                    <a:pt x="21" y="60"/>
                    <a:pt x="22" y="60"/>
                  </a:cubicBezTo>
                  <a:cubicBezTo>
                    <a:pt x="23" y="60"/>
                    <a:pt x="24" y="60"/>
                    <a:pt x="25" y="61"/>
                  </a:cubicBezTo>
                  <a:cubicBezTo>
                    <a:pt x="25" y="61"/>
                    <a:pt x="26" y="62"/>
                    <a:pt x="26" y="62"/>
                  </a:cubicBezTo>
                  <a:cubicBezTo>
                    <a:pt x="26" y="62"/>
                    <a:pt x="26" y="62"/>
                    <a:pt x="26" y="61"/>
                  </a:cubicBezTo>
                  <a:cubicBezTo>
                    <a:pt x="26" y="60"/>
                    <a:pt x="27" y="59"/>
                    <a:pt x="27" y="59"/>
                  </a:cubicBezTo>
                  <a:cubicBezTo>
                    <a:pt x="27" y="59"/>
                    <a:pt x="28" y="59"/>
                    <a:pt x="28" y="60"/>
                  </a:cubicBezTo>
                  <a:cubicBezTo>
                    <a:pt x="28" y="60"/>
                    <a:pt x="28" y="61"/>
                    <a:pt x="29" y="61"/>
                  </a:cubicBezTo>
                  <a:cubicBezTo>
                    <a:pt x="29" y="61"/>
                    <a:pt x="30" y="60"/>
                    <a:pt x="31" y="60"/>
                  </a:cubicBezTo>
                  <a:cubicBezTo>
                    <a:pt x="31" y="60"/>
                    <a:pt x="31" y="60"/>
                    <a:pt x="32" y="60"/>
                  </a:cubicBezTo>
                  <a:cubicBezTo>
                    <a:pt x="32" y="60"/>
                    <a:pt x="32" y="60"/>
                    <a:pt x="32" y="60"/>
                  </a:cubicBezTo>
                  <a:cubicBezTo>
                    <a:pt x="32" y="60"/>
                    <a:pt x="32" y="61"/>
                    <a:pt x="31" y="61"/>
                  </a:cubicBezTo>
                  <a:cubicBezTo>
                    <a:pt x="31" y="62"/>
                    <a:pt x="31" y="62"/>
                    <a:pt x="31" y="62"/>
                  </a:cubicBezTo>
                  <a:cubicBezTo>
                    <a:pt x="30" y="63"/>
                    <a:pt x="30" y="64"/>
                    <a:pt x="30" y="65"/>
                  </a:cubicBezTo>
                  <a:cubicBezTo>
                    <a:pt x="30" y="66"/>
                    <a:pt x="30" y="66"/>
                    <a:pt x="30" y="66"/>
                  </a:cubicBezTo>
                  <a:cubicBezTo>
                    <a:pt x="29" y="67"/>
                    <a:pt x="29" y="67"/>
                    <a:pt x="28" y="68"/>
                  </a:cubicBezTo>
                  <a:cubicBezTo>
                    <a:pt x="28" y="68"/>
                    <a:pt x="27" y="69"/>
                    <a:pt x="26" y="70"/>
                  </a:cubicBezTo>
                  <a:cubicBezTo>
                    <a:pt x="25" y="70"/>
                    <a:pt x="22" y="73"/>
                    <a:pt x="21" y="73"/>
                  </a:cubicBezTo>
                  <a:cubicBezTo>
                    <a:pt x="21" y="74"/>
                    <a:pt x="21" y="74"/>
                    <a:pt x="21" y="74"/>
                  </a:cubicBezTo>
                  <a:cubicBezTo>
                    <a:pt x="20" y="74"/>
                    <a:pt x="20" y="73"/>
                    <a:pt x="20" y="73"/>
                  </a:cubicBezTo>
                  <a:cubicBezTo>
                    <a:pt x="19" y="73"/>
                    <a:pt x="19" y="73"/>
                    <a:pt x="18" y="73"/>
                  </a:cubicBezTo>
                  <a:cubicBezTo>
                    <a:pt x="17" y="73"/>
                    <a:pt x="17" y="73"/>
                    <a:pt x="17" y="74"/>
                  </a:cubicBezTo>
                  <a:cubicBezTo>
                    <a:pt x="17" y="74"/>
                    <a:pt x="16" y="75"/>
                    <a:pt x="15" y="76"/>
                  </a:cubicBezTo>
                  <a:cubicBezTo>
                    <a:pt x="15" y="76"/>
                    <a:pt x="15" y="76"/>
                    <a:pt x="15" y="77"/>
                  </a:cubicBezTo>
                  <a:cubicBezTo>
                    <a:pt x="15" y="77"/>
                    <a:pt x="15" y="77"/>
                    <a:pt x="15" y="77"/>
                  </a:cubicBezTo>
                  <a:cubicBezTo>
                    <a:pt x="15" y="77"/>
                    <a:pt x="15" y="77"/>
                    <a:pt x="15" y="77"/>
                  </a:cubicBezTo>
                  <a:cubicBezTo>
                    <a:pt x="15" y="77"/>
                    <a:pt x="18" y="76"/>
                    <a:pt x="18" y="75"/>
                  </a:cubicBezTo>
                  <a:cubicBezTo>
                    <a:pt x="18" y="74"/>
                    <a:pt x="18" y="74"/>
                    <a:pt x="19" y="75"/>
                  </a:cubicBezTo>
                  <a:cubicBezTo>
                    <a:pt x="19" y="75"/>
                    <a:pt x="19" y="75"/>
                    <a:pt x="19" y="75"/>
                  </a:cubicBezTo>
                  <a:cubicBezTo>
                    <a:pt x="20" y="75"/>
                    <a:pt x="21" y="74"/>
                    <a:pt x="21" y="74"/>
                  </a:cubicBezTo>
                  <a:cubicBezTo>
                    <a:pt x="22" y="74"/>
                    <a:pt x="22" y="74"/>
                    <a:pt x="23" y="74"/>
                  </a:cubicBezTo>
                  <a:cubicBezTo>
                    <a:pt x="23" y="74"/>
                    <a:pt x="23" y="74"/>
                    <a:pt x="23" y="74"/>
                  </a:cubicBezTo>
                  <a:cubicBezTo>
                    <a:pt x="24" y="74"/>
                    <a:pt x="24" y="74"/>
                    <a:pt x="24" y="74"/>
                  </a:cubicBezTo>
                  <a:cubicBezTo>
                    <a:pt x="24" y="74"/>
                    <a:pt x="24" y="74"/>
                    <a:pt x="24" y="73"/>
                  </a:cubicBezTo>
                  <a:cubicBezTo>
                    <a:pt x="25" y="73"/>
                    <a:pt x="25" y="73"/>
                    <a:pt x="26" y="73"/>
                  </a:cubicBezTo>
                  <a:cubicBezTo>
                    <a:pt x="27" y="72"/>
                    <a:pt x="27" y="72"/>
                    <a:pt x="28" y="72"/>
                  </a:cubicBezTo>
                  <a:cubicBezTo>
                    <a:pt x="28" y="71"/>
                    <a:pt x="28" y="71"/>
                    <a:pt x="28" y="71"/>
                  </a:cubicBezTo>
                  <a:cubicBezTo>
                    <a:pt x="28" y="70"/>
                    <a:pt x="32" y="68"/>
                    <a:pt x="33" y="68"/>
                  </a:cubicBezTo>
                  <a:cubicBezTo>
                    <a:pt x="33" y="68"/>
                    <a:pt x="33" y="68"/>
                    <a:pt x="34" y="67"/>
                  </a:cubicBezTo>
                  <a:cubicBezTo>
                    <a:pt x="34" y="67"/>
                    <a:pt x="34" y="66"/>
                    <a:pt x="34" y="66"/>
                  </a:cubicBezTo>
                  <a:cubicBezTo>
                    <a:pt x="35" y="66"/>
                    <a:pt x="37" y="65"/>
                    <a:pt x="37" y="64"/>
                  </a:cubicBezTo>
                  <a:cubicBezTo>
                    <a:pt x="38" y="64"/>
                    <a:pt x="39" y="64"/>
                    <a:pt x="39" y="64"/>
                  </a:cubicBezTo>
                  <a:cubicBezTo>
                    <a:pt x="39" y="64"/>
                    <a:pt x="39" y="64"/>
                    <a:pt x="40" y="64"/>
                  </a:cubicBezTo>
                  <a:cubicBezTo>
                    <a:pt x="40" y="63"/>
                    <a:pt x="40" y="63"/>
                    <a:pt x="40" y="63"/>
                  </a:cubicBezTo>
                  <a:cubicBezTo>
                    <a:pt x="40" y="62"/>
                    <a:pt x="40" y="61"/>
                    <a:pt x="41" y="61"/>
                  </a:cubicBezTo>
                  <a:cubicBezTo>
                    <a:pt x="42" y="61"/>
                    <a:pt x="42" y="61"/>
                    <a:pt x="42" y="60"/>
                  </a:cubicBezTo>
                  <a:cubicBezTo>
                    <a:pt x="42" y="60"/>
                    <a:pt x="41" y="60"/>
                    <a:pt x="41" y="59"/>
                  </a:cubicBezTo>
                  <a:cubicBezTo>
                    <a:pt x="40" y="59"/>
                    <a:pt x="40" y="59"/>
                    <a:pt x="40" y="59"/>
                  </a:cubicBezTo>
                  <a:cubicBezTo>
                    <a:pt x="40" y="59"/>
                    <a:pt x="40" y="59"/>
                    <a:pt x="40" y="58"/>
                  </a:cubicBezTo>
                  <a:cubicBezTo>
                    <a:pt x="40" y="58"/>
                    <a:pt x="42" y="57"/>
                    <a:pt x="42" y="57"/>
                  </a:cubicBezTo>
                  <a:cubicBezTo>
                    <a:pt x="42" y="57"/>
                    <a:pt x="42" y="57"/>
                    <a:pt x="42" y="57"/>
                  </a:cubicBezTo>
                  <a:cubicBezTo>
                    <a:pt x="42" y="57"/>
                    <a:pt x="42" y="57"/>
                    <a:pt x="42" y="57"/>
                  </a:cubicBezTo>
                  <a:cubicBezTo>
                    <a:pt x="43" y="57"/>
                    <a:pt x="44" y="56"/>
                    <a:pt x="44" y="55"/>
                  </a:cubicBezTo>
                  <a:cubicBezTo>
                    <a:pt x="44" y="54"/>
                    <a:pt x="45" y="54"/>
                    <a:pt x="45" y="54"/>
                  </a:cubicBezTo>
                  <a:cubicBezTo>
                    <a:pt x="46" y="53"/>
                    <a:pt x="46" y="53"/>
                    <a:pt x="46" y="53"/>
                  </a:cubicBezTo>
                  <a:cubicBezTo>
                    <a:pt x="46" y="52"/>
                    <a:pt x="47" y="52"/>
                    <a:pt x="47" y="52"/>
                  </a:cubicBezTo>
                  <a:cubicBezTo>
                    <a:pt x="47" y="51"/>
                    <a:pt x="47" y="51"/>
                    <a:pt x="48" y="51"/>
                  </a:cubicBezTo>
                  <a:cubicBezTo>
                    <a:pt x="48" y="51"/>
                    <a:pt x="49" y="51"/>
                    <a:pt x="49" y="50"/>
                  </a:cubicBezTo>
                  <a:cubicBezTo>
                    <a:pt x="49" y="50"/>
                    <a:pt x="50" y="50"/>
                    <a:pt x="50" y="49"/>
                  </a:cubicBezTo>
                  <a:cubicBezTo>
                    <a:pt x="51" y="49"/>
                    <a:pt x="51" y="49"/>
                    <a:pt x="51" y="49"/>
                  </a:cubicBezTo>
                  <a:cubicBezTo>
                    <a:pt x="51" y="50"/>
                    <a:pt x="51" y="50"/>
                    <a:pt x="52" y="50"/>
                  </a:cubicBezTo>
                  <a:cubicBezTo>
                    <a:pt x="53" y="50"/>
                    <a:pt x="53" y="51"/>
                    <a:pt x="53" y="51"/>
                  </a:cubicBezTo>
                  <a:cubicBezTo>
                    <a:pt x="53" y="51"/>
                    <a:pt x="53" y="52"/>
                    <a:pt x="53" y="52"/>
                  </a:cubicBezTo>
                  <a:cubicBezTo>
                    <a:pt x="52" y="52"/>
                    <a:pt x="52" y="52"/>
                    <a:pt x="52" y="51"/>
                  </a:cubicBezTo>
                  <a:cubicBezTo>
                    <a:pt x="51" y="51"/>
                    <a:pt x="51" y="51"/>
                    <a:pt x="51" y="51"/>
                  </a:cubicBezTo>
                  <a:cubicBezTo>
                    <a:pt x="50" y="51"/>
                    <a:pt x="50" y="51"/>
                    <a:pt x="49" y="52"/>
                  </a:cubicBezTo>
                  <a:cubicBezTo>
                    <a:pt x="49" y="53"/>
                    <a:pt x="49" y="53"/>
                    <a:pt x="48" y="53"/>
                  </a:cubicBezTo>
                  <a:cubicBezTo>
                    <a:pt x="48" y="54"/>
                    <a:pt x="48" y="54"/>
                    <a:pt x="48" y="55"/>
                  </a:cubicBezTo>
                  <a:cubicBezTo>
                    <a:pt x="47" y="55"/>
                    <a:pt x="47" y="56"/>
                    <a:pt x="47" y="56"/>
                  </a:cubicBezTo>
                  <a:cubicBezTo>
                    <a:pt x="47" y="56"/>
                    <a:pt x="48" y="56"/>
                    <a:pt x="48" y="56"/>
                  </a:cubicBezTo>
                  <a:cubicBezTo>
                    <a:pt x="48" y="57"/>
                    <a:pt x="49" y="57"/>
                    <a:pt x="49" y="57"/>
                  </a:cubicBezTo>
                  <a:cubicBezTo>
                    <a:pt x="49" y="57"/>
                    <a:pt x="48" y="58"/>
                    <a:pt x="47" y="58"/>
                  </a:cubicBezTo>
                  <a:cubicBezTo>
                    <a:pt x="47" y="58"/>
                    <a:pt x="47" y="58"/>
                    <a:pt x="47" y="58"/>
                  </a:cubicBezTo>
                  <a:cubicBezTo>
                    <a:pt x="47" y="58"/>
                    <a:pt x="47" y="59"/>
                    <a:pt x="48" y="59"/>
                  </a:cubicBezTo>
                  <a:cubicBezTo>
                    <a:pt x="49" y="59"/>
                    <a:pt x="50" y="58"/>
                    <a:pt x="51" y="57"/>
                  </a:cubicBezTo>
                  <a:cubicBezTo>
                    <a:pt x="52" y="57"/>
                    <a:pt x="53" y="56"/>
                    <a:pt x="54" y="56"/>
                  </a:cubicBezTo>
                  <a:cubicBezTo>
                    <a:pt x="55" y="55"/>
                    <a:pt x="55" y="55"/>
                    <a:pt x="56" y="55"/>
                  </a:cubicBezTo>
                  <a:cubicBezTo>
                    <a:pt x="56" y="55"/>
                    <a:pt x="57" y="55"/>
                    <a:pt x="57" y="55"/>
                  </a:cubicBezTo>
                  <a:cubicBezTo>
                    <a:pt x="58" y="55"/>
                    <a:pt x="58" y="55"/>
                    <a:pt x="58" y="55"/>
                  </a:cubicBezTo>
                  <a:cubicBezTo>
                    <a:pt x="58" y="55"/>
                    <a:pt x="58" y="55"/>
                    <a:pt x="58" y="55"/>
                  </a:cubicBezTo>
                  <a:cubicBezTo>
                    <a:pt x="58" y="55"/>
                    <a:pt x="58" y="55"/>
                    <a:pt x="58" y="55"/>
                  </a:cubicBezTo>
                  <a:cubicBezTo>
                    <a:pt x="58" y="55"/>
                    <a:pt x="58" y="54"/>
                    <a:pt x="58" y="54"/>
                  </a:cubicBezTo>
                  <a:cubicBezTo>
                    <a:pt x="58" y="54"/>
                    <a:pt x="58" y="54"/>
                    <a:pt x="58" y="54"/>
                  </a:cubicBezTo>
                  <a:cubicBezTo>
                    <a:pt x="58" y="54"/>
                    <a:pt x="58" y="54"/>
                    <a:pt x="58" y="54"/>
                  </a:cubicBezTo>
                  <a:cubicBezTo>
                    <a:pt x="58" y="54"/>
                    <a:pt x="58" y="54"/>
                    <a:pt x="58" y="54"/>
                  </a:cubicBezTo>
                  <a:cubicBezTo>
                    <a:pt x="58" y="53"/>
                    <a:pt x="57" y="53"/>
                    <a:pt x="57" y="52"/>
                  </a:cubicBezTo>
                  <a:cubicBezTo>
                    <a:pt x="57" y="52"/>
                    <a:pt x="57" y="52"/>
                    <a:pt x="57" y="52"/>
                  </a:cubicBezTo>
                  <a:cubicBezTo>
                    <a:pt x="57" y="51"/>
                    <a:pt x="57" y="51"/>
                    <a:pt x="57" y="51"/>
                  </a:cubicBezTo>
                  <a:cubicBezTo>
                    <a:pt x="57" y="51"/>
                    <a:pt x="58" y="51"/>
                    <a:pt x="58" y="51"/>
                  </a:cubicBezTo>
                  <a:cubicBezTo>
                    <a:pt x="58" y="50"/>
                    <a:pt x="58" y="50"/>
                    <a:pt x="58" y="50"/>
                  </a:cubicBezTo>
                  <a:cubicBezTo>
                    <a:pt x="59" y="50"/>
                    <a:pt x="59" y="50"/>
                    <a:pt x="60" y="51"/>
                  </a:cubicBezTo>
                  <a:cubicBezTo>
                    <a:pt x="60" y="51"/>
                    <a:pt x="60" y="51"/>
                    <a:pt x="60" y="51"/>
                  </a:cubicBezTo>
                  <a:cubicBezTo>
                    <a:pt x="60" y="51"/>
                    <a:pt x="61" y="51"/>
                    <a:pt x="61" y="51"/>
                  </a:cubicBezTo>
                  <a:cubicBezTo>
                    <a:pt x="61" y="51"/>
                    <a:pt x="61" y="51"/>
                    <a:pt x="62" y="51"/>
                  </a:cubicBezTo>
                  <a:cubicBezTo>
                    <a:pt x="62" y="52"/>
                    <a:pt x="62" y="52"/>
                    <a:pt x="62" y="52"/>
                  </a:cubicBezTo>
                  <a:cubicBezTo>
                    <a:pt x="62" y="52"/>
                    <a:pt x="62" y="52"/>
                    <a:pt x="63" y="52"/>
                  </a:cubicBezTo>
                  <a:cubicBezTo>
                    <a:pt x="63" y="52"/>
                    <a:pt x="63" y="52"/>
                    <a:pt x="63" y="52"/>
                  </a:cubicBezTo>
                  <a:cubicBezTo>
                    <a:pt x="63" y="52"/>
                    <a:pt x="64" y="52"/>
                    <a:pt x="64" y="52"/>
                  </a:cubicBezTo>
                  <a:cubicBezTo>
                    <a:pt x="64" y="52"/>
                    <a:pt x="64" y="52"/>
                    <a:pt x="64" y="53"/>
                  </a:cubicBezTo>
                  <a:cubicBezTo>
                    <a:pt x="64" y="53"/>
                    <a:pt x="64" y="53"/>
                    <a:pt x="63" y="53"/>
                  </a:cubicBezTo>
                  <a:cubicBezTo>
                    <a:pt x="63" y="53"/>
                    <a:pt x="63" y="53"/>
                    <a:pt x="63" y="53"/>
                  </a:cubicBezTo>
                  <a:cubicBezTo>
                    <a:pt x="62" y="53"/>
                    <a:pt x="62" y="54"/>
                    <a:pt x="62" y="54"/>
                  </a:cubicBezTo>
                  <a:cubicBezTo>
                    <a:pt x="62" y="54"/>
                    <a:pt x="62" y="54"/>
                    <a:pt x="62" y="54"/>
                  </a:cubicBezTo>
                  <a:cubicBezTo>
                    <a:pt x="63" y="54"/>
                    <a:pt x="63" y="54"/>
                    <a:pt x="63" y="54"/>
                  </a:cubicBezTo>
                  <a:cubicBezTo>
                    <a:pt x="63" y="53"/>
                    <a:pt x="64" y="53"/>
                    <a:pt x="64" y="53"/>
                  </a:cubicBezTo>
                  <a:cubicBezTo>
                    <a:pt x="65" y="53"/>
                    <a:pt x="65" y="53"/>
                    <a:pt x="65" y="53"/>
                  </a:cubicBezTo>
                  <a:cubicBezTo>
                    <a:pt x="66" y="54"/>
                    <a:pt x="66" y="54"/>
                    <a:pt x="66" y="54"/>
                  </a:cubicBezTo>
                  <a:cubicBezTo>
                    <a:pt x="66" y="54"/>
                    <a:pt x="67" y="54"/>
                    <a:pt x="67" y="53"/>
                  </a:cubicBezTo>
                  <a:cubicBezTo>
                    <a:pt x="67" y="53"/>
                    <a:pt x="67" y="53"/>
                    <a:pt x="67" y="53"/>
                  </a:cubicBezTo>
                  <a:cubicBezTo>
                    <a:pt x="68" y="53"/>
                    <a:pt x="68" y="53"/>
                    <a:pt x="68" y="53"/>
                  </a:cubicBezTo>
                  <a:cubicBezTo>
                    <a:pt x="68" y="53"/>
                    <a:pt x="68" y="54"/>
                    <a:pt x="68" y="54"/>
                  </a:cubicBezTo>
                  <a:cubicBezTo>
                    <a:pt x="68" y="54"/>
                    <a:pt x="69" y="54"/>
                    <a:pt x="71" y="55"/>
                  </a:cubicBezTo>
                  <a:cubicBezTo>
                    <a:pt x="71" y="55"/>
                    <a:pt x="71" y="55"/>
                    <a:pt x="71" y="55"/>
                  </a:cubicBezTo>
                  <a:cubicBezTo>
                    <a:pt x="71" y="55"/>
                    <a:pt x="72" y="55"/>
                    <a:pt x="73" y="55"/>
                  </a:cubicBezTo>
                  <a:cubicBezTo>
                    <a:pt x="74" y="55"/>
                    <a:pt x="76" y="55"/>
                    <a:pt x="77" y="55"/>
                  </a:cubicBezTo>
                  <a:cubicBezTo>
                    <a:pt x="77" y="55"/>
                    <a:pt x="77" y="55"/>
                    <a:pt x="77" y="55"/>
                  </a:cubicBezTo>
                  <a:cubicBezTo>
                    <a:pt x="78" y="55"/>
                    <a:pt x="78" y="55"/>
                    <a:pt x="78" y="55"/>
                  </a:cubicBezTo>
                  <a:cubicBezTo>
                    <a:pt x="78" y="56"/>
                    <a:pt x="79" y="56"/>
                    <a:pt x="80" y="56"/>
                  </a:cubicBezTo>
                  <a:cubicBezTo>
                    <a:pt x="80" y="56"/>
                    <a:pt x="80" y="56"/>
                    <a:pt x="80" y="56"/>
                  </a:cubicBezTo>
                  <a:cubicBezTo>
                    <a:pt x="81" y="56"/>
                    <a:pt x="81" y="56"/>
                    <a:pt x="82" y="56"/>
                  </a:cubicBezTo>
                  <a:cubicBezTo>
                    <a:pt x="82" y="55"/>
                    <a:pt x="83" y="55"/>
                    <a:pt x="83" y="55"/>
                  </a:cubicBezTo>
                  <a:cubicBezTo>
                    <a:pt x="83" y="55"/>
                    <a:pt x="83" y="55"/>
                    <a:pt x="83" y="55"/>
                  </a:cubicBezTo>
                  <a:cubicBezTo>
                    <a:pt x="84" y="55"/>
                    <a:pt x="84" y="56"/>
                    <a:pt x="84" y="56"/>
                  </a:cubicBezTo>
                  <a:cubicBezTo>
                    <a:pt x="84" y="56"/>
                    <a:pt x="84" y="57"/>
                    <a:pt x="83" y="57"/>
                  </a:cubicBezTo>
                  <a:cubicBezTo>
                    <a:pt x="83" y="57"/>
                    <a:pt x="83" y="57"/>
                    <a:pt x="83" y="57"/>
                  </a:cubicBezTo>
                  <a:cubicBezTo>
                    <a:pt x="83" y="57"/>
                    <a:pt x="83" y="57"/>
                    <a:pt x="83" y="57"/>
                  </a:cubicBezTo>
                  <a:cubicBezTo>
                    <a:pt x="83" y="58"/>
                    <a:pt x="83" y="58"/>
                    <a:pt x="84" y="58"/>
                  </a:cubicBezTo>
                  <a:cubicBezTo>
                    <a:pt x="84" y="58"/>
                    <a:pt x="84" y="58"/>
                    <a:pt x="84" y="58"/>
                  </a:cubicBezTo>
                  <a:cubicBezTo>
                    <a:pt x="84" y="58"/>
                    <a:pt x="85" y="58"/>
                    <a:pt x="85" y="58"/>
                  </a:cubicBezTo>
                  <a:cubicBezTo>
                    <a:pt x="86" y="59"/>
                    <a:pt x="87" y="59"/>
                    <a:pt x="88" y="60"/>
                  </a:cubicBezTo>
                  <a:cubicBezTo>
                    <a:pt x="88" y="60"/>
                    <a:pt x="88" y="60"/>
                    <a:pt x="88" y="60"/>
                  </a:cubicBezTo>
                  <a:cubicBezTo>
                    <a:pt x="89" y="61"/>
                    <a:pt x="90" y="62"/>
                    <a:pt x="91" y="62"/>
                  </a:cubicBezTo>
                  <a:cubicBezTo>
                    <a:pt x="92" y="63"/>
                    <a:pt x="92" y="63"/>
                    <a:pt x="92" y="63"/>
                  </a:cubicBezTo>
                  <a:cubicBezTo>
                    <a:pt x="92" y="62"/>
                    <a:pt x="92" y="62"/>
                    <a:pt x="92" y="62"/>
                  </a:cubicBezTo>
                  <a:cubicBezTo>
                    <a:pt x="92" y="61"/>
                    <a:pt x="92" y="61"/>
                    <a:pt x="92" y="61"/>
                  </a:cubicBezTo>
                  <a:cubicBezTo>
                    <a:pt x="92" y="61"/>
                    <a:pt x="92" y="61"/>
                    <a:pt x="93" y="61"/>
                  </a:cubicBezTo>
                  <a:cubicBezTo>
                    <a:pt x="94" y="62"/>
                    <a:pt x="94" y="62"/>
                    <a:pt x="94" y="62"/>
                  </a:cubicBezTo>
                  <a:cubicBezTo>
                    <a:pt x="94" y="62"/>
                    <a:pt x="95" y="62"/>
                    <a:pt x="95" y="62"/>
                  </a:cubicBezTo>
                  <a:cubicBezTo>
                    <a:pt x="96" y="63"/>
                    <a:pt x="96" y="63"/>
                    <a:pt x="96" y="63"/>
                  </a:cubicBezTo>
                  <a:cubicBezTo>
                    <a:pt x="96" y="62"/>
                    <a:pt x="95" y="61"/>
                    <a:pt x="95" y="60"/>
                  </a:cubicBezTo>
                  <a:cubicBezTo>
                    <a:pt x="95" y="59"/>
                    <a:pt x="95" y="59"/>
                    <a:pt x="95" y="59"/>
                  </a:cubicBezTo>
                  <a:cubicBezTo>
                    <a:pt x="95" y="59"/>
                    <a:pt x="95" y="59"/>
                    <a:pt x="95" y="59"/>
                  </a:cubicBezTo>
                  <a:cubicBezTo>
                    <a:pt x="96" y="59"/>
                    <a:pt x="97" y="60"/>
                    <a:pt x="97" y="60"/>
                  </a:cubicBezTo>
                  <a:cubicBezTo>
                    <a:pt x="97" y="61"/>
                    <a:pt x="97" y="63"/>
                    <a:pt x="97" y="64"/>
                  </a:cubicBezTo>
                  <a:cubicBezTo>
                    <a:pt x="97" y="65"/>
                    <a:pt x="96" y="65"/>
                    <a:pt x="96" y="65"/>
                  </a:cubicBezTo>
                  <a:cubicBezTo>
                    <a:pt x="95" y="65"/>
                    <a:pt x="95" y="65"/>
                    <a:pt x="95" y="64"/>
                  </a:cubicBezTo>
                  <a:cubicBezTo>
                    <a:pt x="94" y="64"/>
                    <a:pt x="94" y="64"/>
                    <a:pt x="94" y="64"/>
                  </a:cubicBezTo>
                  <a:cubicBezTo>
                    <a:pt x="94" y="64"/>
                    <a:pt x="94" y="64"/>
                    <a:pt x="94" y="64"/>
                  </a:cubicBezTo>
                  <a:cubicBezTo>
                    <a:pt x="94" y="63"/>
                    <a:pt x="94" y="63"/>
                    <a:pt x="94" y="63"/>
                  </a:cubicBezTo>
                  <a:cubicBezTo>
                    <a:pt x="93" y="63"/>
                    <a:pt x="93" y="64"/>
                    <a:pt x="93" y="64"/>
                  </a:cubicBezTo>
                  <a:cubicBezTo>
                    <a:pt x="93" y="65"/>
                    <a:pt x="94" y="67"/>
                    <a:pt x="95" y="67"/>
                  </a:cubicBezTo>
                  <a:cubicBezTo>
                    <a:pt x="96" y="67"/>
                    <a:pt x="96" y="68"/>
                    <a:pt x="96" y="68"/>
                  </a:cubicBezTo>
                  <a:cubicBezTo>
                    <a:pt x="96" y="69"/>
                    <a:pt x="96" y="69"/>
                    <a:pt x="96" y="69"/>
                  </a:cubicBezTo>
                  <a:cubicBezTo>
                    <a:pt x="96" y="69"/>
                    <a:pt x="97" y="70"/>
                    <a:pt x="97" y="70"/>
                  </a:cubicBezTo>
                  <a:cubicBezTo>
                    <a:pt x="97" y="70"/>
                    <a:pt x="97" y="71"/>
                    <a:pt x="97" y="71"/>
                  </a:cubicBezTo>
                  <a:cubicBezTo>
                    <a:pt x="97" y="71"/>
                    <a:pt x="97" y="70"/>
                    <a:pt x="97" y="70"/>
                  </a:cubicBezTo>
                  <a:cubicBezTo>
                    <a:pt x="97" y="70"/>
                    <a:pt x="97" y="68"/>
                    <a:pt x="97" y="68"/>
                  </a:cubicBezTo>
                  <a:cubicBezTo>
                    <a:pt x="96" y="67"/>
                    <a:pt x="96" y="66"/>
                    <a:pt x="97" y="66"/>
                  </a:cubicBezTo>
                  <a:cubicBezTo>
                    <a:pt x="97" y="65"/>
                    <a:pt x="97" y="65"/>
                    <a:pt x="97" y="65"/>
                  </a:cubicBezTo>
                  <a:cubicBezTo>
                    <a:pt x="98" y="66"/>
                    <a:pt x="98" y="66"/>
                    <a:pt x="98" y="67"/>
                  </a:cubicBezTo>
                  <a:cubicBezTo>
                    <a:pt x="98" y="67"/>
                    <a:pt x="98" y="67"/>
                    <a:pt x="98" y="68"/>
                  </a:cubicBezTo>
                  <a:cubicBezTo>
                    <a:pt x="98" y="68"/>
                    <a:pt x="98" y="68"/>
                    <a:pt x="98" y="68"/>
                  </a:cubicBezTo>
                  <a:cubicBezTo>
                    <a:pt x="98" y="68"/>
                    <a:pt x="98" y="67"/>
                    <a:pt x="99" y="67"/>
                  </a:cubicBezTo>
                  <a:cubicBezTo>
                    <a:pt x="99" y="67"/>
                    <a:pt x="99" y="67"/>
                    <a:pt x="99" y="67"/>
                  </a:cubicBezTo>
                  <a:cubicBezTo>
                    <a:pt x="100" y="66"/>
                    <a:pt x="100" y="66"/>
                    <a:pt x="99" y="65"/>
                  </a:cubicBezTo>
                  <a:cubicBezTo>
                    <a:pt x="99" y="65"/>
                    <a:pt x="99" y="64"/>
                    <a:pt x="99" y="64"/>
                  </a:cubicBezTo>
                  <a:cubicBezTo>
                    <a:pt x="99" y="64"/>
                    <a:pt x="100" y="63"/>
                    <a:pt x="100" y="63"/>
                  </a:cubicBezTo>
                  <a:cubicBezTo>
                    <a:pt x="100" y="63"/>
                    <a:pt x="101" y="65"/>
                    <a:pt x="101" y="66"/>
                  </a:cubicBezTo>
                  <a:cubicBezTo>
                    <a:pt x="102" y="67"/>
                    <a:pt x="101" y="67"/>
                    <a:pt x="101" y="67"/>
                  </a:cubicBezTo>
                  <a:cubicBezTo>
                    <a:pt x="101" y="68"/>
                    <a:pt x="100" y="68"/>
                    <a:pt x="100" y="68"/>
                  </a:cubicBezTo>
                  <a:cubicBezTo>
                    <a:pt x="100" y="68"/>
                    <a:pt x="100" y="69"/>
                    <a:pt x="99" y="69"/>
                  </a:cubicBezTo>
                  <a:cubicBezTo>
                    <a:pt x="99" y="69"/>
                    <a:pt x="99" y="69"/>
                    <a:pt x="99" y="69"/>
                  </a:cubicBezTo>
                  <a:cubicBezTo>
                    <a:pt x="99" y="69"/>
                    <a:pt x="98" y="70"/>
                    <a:pt x="99" y="71"/>
                  </a:cubicBezTo>
                  <a:cubicBezTo>
                    <a:pt x="99" y="71"/>
                    <a:pt x="99" y="72"/>
                    <a:pt x="99" y="72"/>
                  </a:cubicBezTo>
                  <a:cubicBezTo>
                    <a:pt x="99" y="72"/>
                    <a:pt x="99" y="71"/>
                    <a:pt x="99" y="71"/>
                  </a:cubicBezTo>
                  <a:cubicBezTo>
                    <a:pt x="100" y="70"/>
                    <a:pt x="100" y="70"/>
                    <a:pt x="100" y="70"/>
                  </a:cubicBezTo>
                  <a:cubicBezTo>
                    <a:pt x="100" y="70"/>
                    <a:pt x="100" y="70"/>
                    <a:pt x="100" y="71"/>
                  </a:cubicBezTo>
                  <a:cubicBezTo>
                    <a:pt x="100" y="71"/>
                    <a:pt x="100" y="71"/>
                    <a:pt x="100" y="71"/>
                  </a:cubicBezTo>
                  <a:cubicBezTo>
                    <a:pt x="100" y="71"/>
                    <a:pt x="101" y="71"/>
                    <a:pt x="101" y="70"/>
                  </a:cubicBezTo>
                  <a:cubicBezTo>
                    <a:pt x="101" y="70"/>
                    <a:pt x="101" y="70"/>
                    <a:pt x="102" y="70"/>
                  </a:cubicBezTo>
                  <a:cubicBezTo>
                    <a:pt x="102" y="70"/>
                    <a:pt x="102" y="70"/>
                    <a:pt x="102" y="70"/>
                  </a:cubicBezTo>
                  <a:cubicBezTo>
                    <a:pt x="102" y="71"/>
                    <a:pt x="104" y="72"/>
                    <a:pt x="104" y="72"/>
                  </a:cubicBezTo>
                  <a:cubicBezTo>
                    <a:pt x="104" y="72"/>
                    <a:pt x="104" y="72"/>
                    <a:pt x="104" y="72"/>
                  </a:cubicBezTo>
                  <a:cubicBezTo>
                    <a:pt x="104" y="72"/>
                    <a:pt x="104" y="72"/>
                    <a:pt x="104" y="72"/>
                  </a:cubicBezTo>
                  <a:cubicBezTo>
                    <a:pt x="104" y="72"/>
                    <a:pt x="104" y="71"/>
                    <a:pt x="103" y="71"/>
                  </a:cubicBezTo>
                  <a:cubicBezTo>
                    <a:pt x="103" y="71"/>
                    <a:pt x="102" y="71"/>
                    <a:pt x="102" y="70"/>
                  </a:cubicBezTo>
                  <a:cubicBezTo>
                    <a:pt x="102" y="70"/>
                    <a:pt x="103" y="69"/>
                    <a:pt x="103" y="69"/>
                  </a:cubicBezTo>
                  <a:cubicBezTo>
                    <a:pt x="103" y="69"/>
                    <a:pt x="103" y="69"/>
                    <a:pt x="103" y="69"/>
                  </a:cubicBezTo>
                  <a:cubicBezTo>
                    <a:pt x="104" y="69"/>
                    <a:pt x="104" y="69"/>
                    <a:pt x="105" y="70"/>
                  </a:cubicBezTo>
                  <a:cubicBezTo>
                    <a:pt x="105" y="70"/>
                    <a:pt x="106" y="72"/>
                    <a:pt x="106" y="72"/>
                  </a:cubicBezTo>
                  <a:cubicBezTo>
                    <a:pt x="106" y="73"/>
                    <a:pt x="105" y="73"/>
                    <a:pt x="105" y="73"/>
                  </a:cubicBezTo>
                  <a:cubicBezTo>
                    <a:pt x="105" y="73"/>
                    <a:pt x="104" y="73"/>
                    <a:pt x="104" y="74"/>
                  </a:cubicBezTo>
                  <a:cubicBezTo>
                    <a:pt x="104" y="74"/>
                    <a:pt x="104" y="74"/>
                    <a:pt x="104" y="74"/>
                  </a:cubicBezTo>
                  <a:cubicBezTo>
                    <a:pt x="103" y="74"/>
                    <a:pt x="103" y="74"/>
                    <a:pt x="103" y="73"/>
                  </a:cubicBezTo>
                  <a:cubicBezTo>
                    <a:pt x="102" y="73"/>
                    <a:pt x="102" y="72"/>
                    <a:pt x="102" y="72"/>
                  </a:cubicBezTo>
                  <a:moveTo>
                    <a:pt x="9" y="79"/>
                  </a:moveTo>
                  <a:cubicBezTo>
                    <a:pt x="9" y="79"/>
                    <a:pt x="9" y="79"/>
                    <a:pt x="9" y="79"/>
                  </a:cubicBezTo>
                  <a:cubicBezTo>
                    <a:pt x="9" y="79"/>
                    <a:pt x="9" y="79"/>
                    <a:pt x="9" y="79"/>
                  </a:cubicBezTo>
                  <a:cubicBezTo>
                    <a:pt x="10" y="79"/>
                    <a:pt x="10" y="79"/>
                    <a:pt x="10" y="79"/>
                  </a:cubicBezTo>
                  <a:cubicBezTo>
                    <a:pt x="10" y="78"/>
                    <a:pt x="11" y="78"/>
                    <a:pt x="11" y="78"/>
                  </a:cubicBezTo>
                  <a:cubicBezTo>
                    <a:pt x="12" y="78"/>
                    <a:pt x="13" y="78"/>
                    <a:pt x="13" y="78"/>
                  </a:cubicBezTo>
                  <a:cubicBezTo>
                    <a:pt x="13" y="77"/>
                    <a:pt x="13" y="77"/>
                    <a:pt x="13" y="77"/>
                  </a:cubicBezTo>
                  <a:cubicBezTo>
                    <a:pt x="13" y="77"/>
                    <a:pt x="13" y="77"/>
                    <a:pt x="12" y="77"/>
                  </a:cubicBezTo>
                  <a:cubicBezTo>
                    <a:pt x="11" y="77"/>
                    <a:pt x="10" y="78"/>
                    <a:pt x="9" y="79"/>
                  </a:cubicBezTo>
                  <a:cubicBezTo>
                    <a:pt x="9" y="79"/>
                    <a:pt x="9" y="79"/>
                    <a:pt x="9" y="79"/>
                  </a:cubicBezTo>
                  <a:moveTo>
                    <a:pt x="246" y="165"/>
                  </a:moveTo>
                  <a:cubicBezTo>
                    <a:pt x="246" y="165"/>
                    <a:pt x="246" y="165"/>
                    <a:pt x="246" y="165"/>
                  </a:cubicBezTo>
                  <a:cubicBezTo>
                    <a:pt x="247" y="166"/>
                    <a:pt x="247" y="166"/>
                    <a:pt x="248" y="167"/>
                  </a:cubicBezTo>
                  <a:cubicBezTo>
                    <a:pt x="248" y="167"/>
                    <a:pt x="249" y="168"/>
                    <a:pt x="249" y="169"/>
                  </a:cubicBezTo>
                  <a:cubicBezTo>
                    <a:pt x="250" y="169"/>
                    <a:pt x="250" y="170"/>
                    <a:pt x="250" y="171"/>
                  </a:cubicBezTo>
                  <a:cubicBezTo>
                    <a:pt x="249" y="171"/>
                    <a:pt x="249" y="172"/>
                    <a:pt x="249" y="172"/>
                  </a:cubicBezTo>
                  <a:cubicBezTo>
                    <a:pt x="250" y="172"/>
                    <a:pt x="250" y="173"/>
                    <a:pt x="250" y="173"/>
                  </a:cubicBezTo>
                  <a:cubicBezTo>
                    <a:pt x="250" y="174"/>
                    <a:pt x="250" y="174"/>
                    <a:pt x="251" y="175"/>
                  </a:cubicBezTo>
                  <a:cubicBezTo>
                    <a:pt x="251" y="175"/>
                    <a:pt x="251" y="176"/>
                    <a:pt x="251" y="177"/>
                  </a:cubicBezTo>
                  <a:cubicBezTo>
                    <a:pt x="251" y="177"/>
                    <a:pt x="251" y="178"/>
                    <a:pt x="252" y="178"/>
                  </a:cubicBezTo>
                  <a:cubicBezTo>
                    <a:pt x="253" y="178"/>
                    <a:pt x="254" y="180"/>
                    <a:pt x="254" y="180"/>
                  </a:cubicBezTo>
                  <a:cubicBezTo>
                    <a:pt x="254" y="181"/>
                    <a:pt x="255" y="181"/>
                    <a:pt x="255" y="181"/>
                  </a:cubicBezTo>
                  <a:cubicBezTo>
                    <a:pt x="256" y="181"/>
                    <a:pt x="256" y="181"/>
                    <a:pt x="256" y="181"/>
                  </a:cubicBezTo>
                  <a:cubicBezTo>
                    <a:pt x="256" y="180"/>
                    <a:pt x="256" y="180"/>
                    <a:pt x="256" y="179"/>
                  </a:cubicBezTo>
                  <a:cubicBezTo>
                    <a:pt x="257" y="179"/>
                    <a:pt x="257" y="178"/>
                    <a:pt x="257" y="177"/>
                  </a:cubicBezTo>
                  <a:cubicBezTo>
                    <a:pt x="257" y="177"/>
                    <a:pt x="256" y="173"/>
                    <a:pt x="255" y="172"/>
                  </a:cubicBezTo>
                  <a:cubicBezTo>
                    <a:pt x="255" y="171"/>
                    <a:pt x="255" y="171"/>
                    <a:pt x="255" y="170"/>
                  </a:cubicBezTo>
                  <a:cubicBezTo>
                    <a:pt x="255" y="170"/>
                    <a:pt x="255" y="170"/>
                    <a:pt x="255" y="169"/>
                  </a:cubicBezTo>
                  <a:cubicBezTo>
                    <a:pt x="254" y="168"/>
                    <a:pt x="253" y="165"/>
                    <a:pt x="253" y="163"/>
                  </a:cubicBezTo>
                  <a:cubicBezTo>
                    <a:pt x="253" y="161"/>
                    <a:pt x="255" y="158"/>
                    <a:pt x="256" y="157"/>
                  </a:cubicBezTo>
                  <a:cubicBezTo>
                    <a:pt x="257" y="156"/>
                    <a:pt x="258" y="156"/>
                    <a:pt x="258" y="156"/>
                  </a:cubicBezTo>
                  <a:cubicBezTo>
                    <a:pt x="259" y="156"/>
                    <a:pt x="259" y="156"/>
                    <a:pt x="259" y="156"/>
                  </a:cubicBezTo>
                  <a:cubicBezTo>
                    <a:pt x="259" y="154"/>
                    <a:pt x="261" y="153"/>
                    <a:pt x="261" y="153"/>
                  </a:cubicBezTo>
                  <a:cubicBezTo>
                    <a:pt x="262" y="153"/>
                    <a:pt x="262" y="153"/>
                    <a:pt x="262" y="153"/>
                  </a:cubicBezTo>
                  <a:cubicBezTo>
                    <a:pt x="262" y="153"/>
                    <a:pt x="262" y="153"/>
                    <a:pt x="262" y="153"/>
                  </a:cubicBezTo>
                  <a:cubicBezTo>
                    <a:pt x="263" y="153"/>
                    <a:pt x="263" y="153"/>
                    <a:pt x="263" y="153"/>
                  </a:cubicBezTo>
                  <a:cubicBezTo>
                    <a:pt x="263" y="152"/>
                    <a:pt x="264" y="151"/>
                    <a:pt x="266" y="150"/>
                  </a:cubicBezTo>
                  <a:cubicBezTo>
                    <a:pt x="267" y="150"/>
                    <a:pt x="267" y="150"/>
                    <a:pt x="267" y="150"/>
                  </a:cubicBezTo>
                  <a:cubicBezTo>
                    <a:pt x="267" y="150"/>
                    <a:pt x="267" y="149"/>
                    <a:pt x="267" y="149"/>
                  </a:cubicBezTo>
                  <a:cubicBezTo>
                    <a:pt x="267" y="149"/>
                    <a:pt x="267" y="149"/>
                    <a:pt x="266" y="149"/>
                  </a:cubicBezTo>
                  <a:cubicBezTo>
                    <a:pt x="266" y="148"/>
                    <a:pt x="266" y="148"/>
                    <a:pt x="266" y="148"/>
                  </a:cubicBezTo>
                  <a:cubicBezTo>
                    <a:pt x="267" y="147"/>
                    <a:pt x="267" y="147"/>
                    <a:pt x="267" y="147"/>
                  </a:cubicBezTo>
                  <a:cubicBezTo>
                    <a:pt x="268" y="148"/>
                    <a:pt x="268" y="148"/>
                    <a:pt x="268" y="148"/>
                  </a:cubicBezTo>
                  <a:cubicBezTo>
                    <a:pt x="269" y="148"/>
                    <a:pt x="269" y="148"/>
                    <a:pt x="269" y="148"/>
                  </a:cubicBezTo>
                  <a:cubicBezTo>
                    <a:pt x="270" y="147"/>
                    <a:pt x="270" y="146"/>
                    <a:pt x="270" y="146"/>
                  </a:cubicBezTo>
                  <a:cubicBezTo>
                    <a:pt x="270" y="146"/>
                    <a:pt x="270" y="146"/>
                    <a:pt x="270" y="146"/>
                  </a:cubicBezTo>
                  <a:cubicBezTo>
                    <a:pt x="269" y="146"/>
                    <a:pt x="269" y="146"/>
                    <a:pt x="268" y="145"/>
                  </a:cubicBezTo>
                  <a:cubicBezTo>
                    <a:pt x="268" y="145"/>
                    <a:pt x="268" y="145"/>
                    <a:pt x="269" y="145"/>
                  </a:cubicBezTo>
                  <a:cubicBezTo>
                    <a:pt x="269" y="145"/>
                    <a:pt x="269" y="144"/>
                    <a:pt x="269" y="144"/>
                  </a:cubicBezTo>
                  <a:cubicBezTo>
                    <a:pt x="269" y="144"/>
                    <a:pt x="269" y="143"/>
                    <a:pt x="268" y="143"/>
                  </a:cubicBezTo>
                  <a:cubicBezTo>
                    <a:pt x="268" y="143"/>
                    <a:pt x="267" y="143"/>
                    <a:pt x="267" y="143"/>
                  </a:cubicBezTo>
                  <a:cubicBezTo>
                    <a:pt x="267" y="142"/>
                    <a:pt x="267" y="142"/>
                    <a:pt x="268" y="141"/>
                  </a:cubicBezTo>
                  <a:cubicBezTo>
                    <a:pt x="268" y="141"/>
                    <a:pt x="268" y="141"/>
                    <a:pt x="268" y="141"/>
                  </a:cubicBezTo>
                  <a:cubicBezTo>
                    <a:pt x="268" y="141"/>
                    <a:pt x="267" y="140"/>
                    <a:pt x="266" y="139"/>
                  </a:cubicBezTo>
                  <a:cubicBezTo>
                    <a:pt x="266" y="139"/>
                    <a:pt x="266" y="139"/>
                    <a:pt x="266" y="139"/>
                  </a:cubicBezTo>
                  <a:cubicBezTo>
                    <a:pt x="266" y="139"/>
                    <a:pt x="266" y="139"/>
                    <a:pt x="266" y="139"/>
                  </a:cubicBezTo>
                  <a:cubicBezTo>
                    <a:pt x="266" y="138"/>
                    <a:pt x="266" y="138"/>
                    <a:pt x="267" y="138"/>
                  </a:cubicBezTo>
                  <a:cubicBezTo>
                    <a:pt x="267" y="138"/>
                    <a:pt x="267" y="137"/>
                    <a:pt x="267" y="136"/>
                  </a:cubicBezTo>
                  <a:cubicBezTo>
                    <a:pt x="267" y="135"/>
                    <a:pt x="267" y="135"/>
                    <a:pt x="268" y="134"/>
                  </a:cubicBezTo>
                  <a:cubicBezTo>
                    <a:pt x="268" y="134"/>
                    <a:pt x="268" y="134"/>
                    <a:pt x="269" y="134"/>
                  </a:cubicBezTo>
                  <a:cubicBezTo>
                    <a:pt x="269" y="134"/>
                    <a:pt x="269" y="134"/>
                    <a:pt x="269" y="134"/>
                  </a:cubicBezTo>
                  <a:cubicBezTo>
                    <a:pt x="269" y="134"/>
                    <a:pt x="269" y="134"/>
                    <a:pt x="269" y="134"/>
                  </a:cubicBezTo>
                  <a:cubicBezTo>
                    <a:pt x="268" y="135"/>
                    <a:pt x="268" y="136"/>
                    <a:pt x="269" y="137"/>
                  </a:cubicBezTo>
                  <a:cubicBezTo>
                    <a:pt x="269" y="138"/>
                    <a:pt x="270" y="139"/>
                    <a:pt x="269" y="141"/>
                  </a:cubicBezTo>
                  <a:cubicBezTo>
                    <a:pt x="269" y="141"/>
                    <a:pt x="269" y="141"/>
                    <a:pt x="269" y="141"/>
                  </a:cubicBezTo>
                  <a:cubicBezTo>
                    <a:pt x="269" y="141"/>
                    <a:pt x="270" y="141"/>
                    <a:pt x="270" y="140"/>
                  </a:cubicBezTo>
                  <a:cubicBezTo>
                    <a:pt x="271" y="138"/>
                    <a:pt x="271" y="137"/>
                    <a:pt x="271" y="136"/>
                  </a:cubicBezTo>
                  <a:cubicBezTo>
                    <a:pt x="271" y="136"/>
                    <a:pt x="271" y="136"/>
                    <a:pt x="271" y="136"/>
                  </a:cubicBezTo>
                  <a:cubicBezTo>
                    <a:pt x="270" y="136"/>
                    <a:pt x="270" y="135"/>
                    <a:pt x="270" y="135"/>
                  </a:cubicBezTo>
                  <a:cubicBezTo>
                    <a:pt x="270" y="134"/>
                    <a:pt x="271" y="134"/>
                    <a:pt x="271" y="134"/>
                  </a:cubicBezTo>
                  <a:cubicBezTo>
                    <a:pt x="271" y="134"/>
                    <a:pt x="271" y="134"/>
                    <a:pt x="271" y="135"/>
                  </a:cubicBezTo>
                  <a:cubicBezTo>
                    <a:pt x="272" y="135"/>
                    <a:pt x="272" y="135"/>
                    <a:pt x="272" y="135"/>
                  </a:cubicBezTo>
                  <a:cubicBezTo>
                    <a:pt x="272" y="135"/>
                    <a:pt x="272" y="135"/>
                    <a:pt x="273" y="134"/>
                  </a:cubicBezTo>
                  <a:cubicBezTo>
                    <a:pt x="274" y="134"/>
                    <a:pt x="275" y="132"/>
                    <a:pt x="275" y="131"/>
                  </a:cubicBezTo>
                  <a:cubicBezTo>
                    <a:pt x="275" y="131"/>
                    <a:pt x="275" y="131"/>
                    <a:pt x="275" y="131"/>
                  </a:cubicBezTo>
                  <a:cubicBezTo>
                    <a:pt x="274" y="131"/>
                    <a:pt x="274" y="131"/>
                    <a:pt x="274" y="131"/>
                  </a:cubicBezTo>
                  <a:cubicBezTo>
                    <a:pt x="274" y="130"/>
                    <a:pt x="275" y="130"/>
                    <a:pt x="276" y="130"/>
                  </a:cubicBezTo>
                  <a:cubicBezTo>
                    <a:pt x="276" y="130"/>
                    <a:pt x="276" y="130"/>
                    <a:pt x="276" y="130"/>
                  </a:cubicBezTo>
                  <a:cubicBezTo>
                    <a:pt x="276" y="130"/>
                    <a:pt x="276" y="130"/>
                    <a:pt x="276" y="130"/>
                  </a:cubicBezTo>
                  <a:cubicBezTo>
                    <a:pt x="278" y="130"/>
                    <a:pt x="280" y="129"/>
                    <a:pt x="280" y="129"/>
                  </a:cubicBezTo>
                  <a:cubicBezTo>
                    <a:pt x="280" y="129"/>
                    <a:pt x="280" y="129"/>
                    <a:pt x="280" y="129"/>
                  </a:cubicBezTo>
                  <a:cubicBezTo>
                    <a:pt x="280" y="129"/>
                    <a:pt x="280" y="129"/>
                    <a:pt x="280" y="129"/>
                  </a:cubicBezTo>
                  <a:cubicBezTo>
                    <a:pt x="280" y="129"/>
                    <a:pt x="279" y="129"/>
                    <a:pt x="278" y="129"/>
                  </a:cubicBezTo>
                  <a:cubicBezTo>
                    <a:pt x="277" y="129"/>
                    <a:pt x="276" y="129"/>
                    <a:pt x="276" y="129"/>
                  </a:cubicBezTo>
                  <a:cubicBezTo>
                    <a:pt x="276" y="129"/>
                    <a:pt x="276" y="129"/>
                    <a:pt x="276" y="129"/>
                  </a:cubicBezTo>
                  <a:cubicBezTo>
                    <a:pt x="276" y="128"/>
                    <a:pt x="280" y="127"/>
                    <a:pt x="281" y="127"/>
                  </a:cubicBezTo>
                  <a:cubicBezTo>
                    <a:pt x="281" y="127"/>
                    <a:pt x="282" y="127"/>
                    <a:pt x="282" y="126"/>
                  </a:cubicBezTo>
                  <a:cubicBezTo>
                    <a:pt x="282" y="126"/>
                    <a:pt x="282" y="126"/>
                    <a:pt x="282" y="126"/>
                  </a:cubicBezTo>
                  <a:cubicBezTo>
                    <a:pt x="282" y="126"/>
                    <a:pt x="282" y="126"/>
                    <a:pt x="282" y="126"/>
                  </a:cubicBezTo>
                  <a:cubicBezTo>
                    <a:pt x="283" y="127"/>
                    <a:pt x="284" y="127"/>
                    <a:pt x="285" y="126"/>
                  </a:cubicBezTo>
                  <a:cubicBezTo>
                    <a:pt x="285" y="126"/>
                    <a:pt x="285" y="126"/>
                    <a:pt x="285" y="125"/>
                  </a:cubicBezTo>
                  <a:cubicBezTo>
                    <a:pt x="285" y="125"/>
                    <a:pt x="284" y="124"/>
                    <a:pt x="284" y="124"/>
                  </a:cubicBezTo>
                  <a:cubicBezTo>
                    <a:pt x="284" y="124"/>
                    <a:pt x="284" y="124"/>
                    <a:pt x="283" y="124"/>
                  </a:cubicBezTo>
                  <a:cubicBezTo>
                    <a:pt x="283" y="124"/>
                    <a:pt x="284" y="123"/>
                    <a:pt x="284" y="123"/>
                  </a:cubicBezTo>
                  <a:cubicBezTo>
                    <a:pt x="284" y="123"/>
                    <a:pt x="284" y="123"/>
                    <a:pt x="284" y="123"/>
                  </a:cubicBezTo>
                  <a:cubicBezTo>
                    <a:pt x="284" y="122"/>
                    <a:pt x="284" y="122"/>
                    <a:pt x="284" y="121"/>
                  </a:cubicBezTo>
                  <a:cubicBezTo>
                    <a:pt x="285" y="121"/>
                    <a:pt x="285" y="119"/>
                    <a:pt x="286" y="119"/>
                  </a:cubicBezTo>
                  <a:cubicBezTo>
                    <a:pt x="287" y="119"/>
                    <a:pt x="287" y="119"/>
                    <a:pt x="287" y="119"/>
                  </a:cubicBezTo>
                  <a:cubicBezTo>
                    <a:pt x="287" y="118"/>
                    <a:pt x="287" y="118"/>
                    <a:pt x="288" y="118"/>
                  </a:cubicBezTo>
                  <a:cubicBezTo>
                    <a:pt x="288" y="118"/>
                    <a:pt x="289" y="118"/>
                    <a:pt x="289" y="117"/>
                  </a:cubicBezTo>
                  <a:cubicBezTo>
                    <a:pt x="289" y="117"/>
                    <a:pt x="290" y="116"/>
                    <a:pt x="290" y="116"/>
                  </a:cubicBezTo>
                  <a:cubicBezTo>
                    <a:pt x="290" y="116"/>
                    <a:pt x="290" y="116"/>
                    <a:pt x="290" y="116"/>
                  </a:cubicBezTo>
                  <a:cubicBezTo>
                    <a:pt x="291" y="116"/>
                    <a:pt x="291" y="116"/>
                    <a:pt x="292" y="116"/>
                  </a:cubicBezTo>
                  <a:cubicBezTo>
                    <a:pt x="292" y="116"/>
                    <a:pt x="292" y="117"/>
                    <a:pt x="293" y="117"/>
                  </a:cubicBezTo>
                  <a:cubicBezTo>
                    <a:pt x="293" y="117"/>
                    <a:pt x="293" y="116"/>
                    <a:pt x="293" y="116"/>
                  </a:cubicBezTo>
                  <a:cubicBezTo>
                    <a:pt x="294" y="116"/>
                    <a:pt x="295" y="115"/>
                    <a:pt x="296" y="115"/>
                  </a:cubicBezTo>
                  <a:cubicBezTo>
                    <a:pt x="293" y="111"/>
                    <a:pt x="293" y="108"/>
                    <a:pt x="293" y="107"/>
                  </a:cubicBezTo>
                  <a:cubicBezTo>
                    <a:pt x="293" y="107"/>
                    <a:pt x="293" y="107"/>
                    <a:pt x="293" y="107"/>
                  </a:cubicBezTo>
                  <a:cubicBezTo>
                    <a:pt x="293" y="106"/>
                    <a:pt x="292" y="106"/>
                    <a:pt x="292" y="106"/>
                  </a:cubicBezTo>
                  <a:cubicBezTo>
                    <a:pt x="291" y="106"/>
                    <a:pt x="290" y="106"/>
                    <a:pt x="289" y="106"/>
                  </a:cubicBezTo>
                  <a:cubicBezTo>
                    <a:pt x="289" y="106"/>
                    <a:pt x="289" y="106"/>
                    <a:pt x="289" y="106"/>
                  </a:cubicBezTo>
                  <a:cubicBezTo>
                    <a:pt x="288" y="106"/>
                    <a:pt x="286" y="109"/>
                    <a:pt x="286" y="111"/>
                  </a:cubicBezTo>
                  <a:cubicBezTo>
                    <a:pt x="285" y="113"/>
                    <a:pt x="282" y="115"/>
                    <a:pt x="282" y="115"/>
                  </a:cubicBezTo>
                  <a:cubicBezTo>
                    <a:pt x="282" y="115"/>
                    <a:pt x="282" y="115"/>
                    <a:pt x="282" y="115"/>
                  </a:cubicBezTo>
                  <a:cubicBezTo>
                    <a:pt x="282" y="115"/>
                    <a:pt x="282" y="115"/>
                    <a:pt x="282" y="115"/>
                  </a:cubicBezTo>
                  <a:cubicBezTo>
                    <a:pt x="282" y="115"/>
                    <a:pt x="273" y="115"/>
                    <a:pt x="272" y="115"/>
                  </a:cubicBezTo>
                  <a:cubicBezTo>
                    <a:pt x="272" y="115"/>
                    <a:pt x="271" y="115"/>
                    <a:pt x="268" y="118"/>
                  </a:cubicBezTo>
                  <a:cubicBezTo>
                    <a:pt x="269" y="118"/>
                    <a:pt x="269" y="118"/>
                    <a:pt x="269" y="118"/>
                  </a:cubicBezTo>
                  <a:cubicBezTo>
                    <a:pt x="269" y="118"/>
                    <a:pt x="269" y="118"/>
                    <a:pt x="269" y="119"/>
                  </a:cubicBezTo>
                  <a:cubicBezTo>
                    <a:pt x="268" y="120"/>
                    <a:pt x="265" y="121"/>
                    <a:pt x="263" y="121"/>
                  </a:cubicBezTo>
                  <a:cubicBezTo>
                    <a:pt x="262" y="121"/>
                    <a:pt x="261" y="121"/>
                    <a:pt x="261" y="121"/>
                  </a:cubicBezTo>
                  <a:cubicBezTo>
                    <a:pt x="261" y="121"/>
                    <a:pt x="261" y="122"/>
                    <a:pt x="261" y="122"/>
                  </a:cubicBezTo>
                  <a:cubicBezTo>
                    <a:pt x="261" y="122"/>
                    <a:pt x="260" y="122"/>
                    <a:pt x="260" y="123"/>
                  </a:cubicBezTo>
                  <a:cubicBezTo>
                    <a:pt x="259" y="124"/>
                    <a:pt x="256" y="125"/>
                    <a:pt x="254" y="126"/>
                  </a:cubicBezTo>
                  <a:cubicBezTo>
                    <a:pt x="254" y="127"/>
                    <a:pt x="253" y="127"/>
                    <a:pt x="253" y="127"/>
                  </a:cubicBezTo>
                  <a:cubicBezTo>
                    <a:pt x="252" y="127"/>
                    <a:pt x="251" y="128"/>
                    <a:pt x="250" y="128"/>
                  </a:cubicBezTo>
                  <a:cubicBezTo>
                    <a:pt x="249" y="128"/>
                    <a:pt x="249" y="127"/>
                    <a:pt x="248" y="127"/>
                  </a:cubicBezTo>
                  <a:cubicBezTo>
                    <a:pt x="247" y="127"/>
                    <a:pt x="247" y="126"/>
                    <a:pt x="247" y="125"/>
                  </a:cubicBezTo>
                  <a:cubicBezTo>
                    <a:pt x="247" y="124"/>
                    <a:pt x="248" y="124"/>
                    <a:pt x="248" y="124"/>
                  </a:cubicBezTo>
                  <a:cubicBezTo>
                    <a:pt x="249" y="124"/>
                    <a:pt x="249" y="124"/>
                    <a:pt x="250" y="125"/>
                  </a:cubicBezTo>
                  <a:cubicBezTo>
                    <a:pt x="250" y="125"/>
                    <a:pt x="250" y="125"/>
                    <a:pt x="250" y="125"/>
                  </a:cubicBezTo>
                  <a:cubicBezTo>
                    <a:pt x="250" y="125"/>
                    <a:pt x="250" y="125"/>
                    <a:pt x="250" y="124"/>
                  </a:cubicBezTo>
                  <a:cubicBezTo>
                    <a:pt x="250" y="124"/>
                    <a:pt x="250" y="123"/>
                    <a:pt x="250" y="122"/>
                  </a:cubicBezTo>
                  <a:cubicBezTo>
                    <a:pt x="250" y="122"/>
                    <a:pt x="250" y="121"/>
                    <a:pt x="250" y="121"/>
                  </a:cubicBezTo>
                  <a:cubicBezTo>
                    <a:pt x="250" y="120"/>
                    <a:pt x="250" y="119"/>
                    <a:pt x="249" y="119"/>
                  </a:cubicBezTo>
                  <a:cubicBezTo>
                    <a:pt x="249" y="119"/>
                    <a:pt x="249" y="119"/>
                    <a:pt x="249" y="119"/>
                  </a:cubicBezTo>
                  <a:cubicBezTo>
                    <a:pt x="248" y="119"/>
                    <a:pt x="247" y="119"/>
                    <a:pt x="247" y="119"/>
                  </a:cubicBezTo>
                  <a:cubicBezTo>
                    <a:pt x="246" y="119"/>
                    <a:pt x="246" y="120"/>
                    <a:pt x="246" y="120"/>
                  </a:cubicBezTo>
                  <a:cubicBezTo>
                    <a:pt x="246" y="120"/>
                    <a:pt x="246" y="120"/>
                    <a:pt x="246" y="120"/>
                  </a:cubicBezTo>
                  <a:cubicBezTo>
                    <a:pt x="246" y="119"/>
                    <a:pt x="246" y="119"/>
                    <a:pt x="246" y="119"/>
                  </a:cubicBezTo>
                  <a:cubicBezTo>
                    <a:pt x="246" y="118"/>
                    <a:pt x="246" y="118"/>
                    <a:pt x="247" y="117"/>
                  </a:cubicBezTo>
                  <a:cubicBezTo>
                    <a:pt x="247" y="116"/>
                    <a:pt x="248" y="115"/>
                    <a:pt x="247" y="114"/>
                  </a:cubicBezTo>
                  <a:cubicBezTo>
                    <a:pt x="246" y="113"/>
                    <a:pt x="245" y="112"/>
                    <a:pt x="244" y="112"/>
                  </a:cubicBezTo>
                  <a:cubicBezTo>
                    <a:pt x="243" y="112"/>
                    <a:pt x="243" y="112"/>
                    <a:pt x="243" y="113"/>
                  </a:cubicBezTo>
                  <a:cubicBezTo>
                    <a:pt x="242" y="114"/>
                    <a:pt x="242" y="114"/>
                    <a:pt x="241" y="115"/>
                  </a:cubicBezTo>
                  <a:cubicBezTo>
                    <a:pt x="240" y="115"/>
                    <a:pt x="240" y="115"/>
                    <a:pt x="240" y="115"/>
                  </a:cubicBezTo>
                  <a:cubicBezTo>
                    <a:pt x="239" y="117"/>
                    <a:pt x="238" y="119"/>
                    <a:pt x="239" y="121"/>
                  </a:cubicBezTo>
                  <a:cubicBezTo>
                    <a:pt x="239" y="124"/>
                    <a:pt x="239" y="125"/>
                    <a:pt x="237" y="126"/>
                  </a:cubicBezTo>
                  <a:cubicBezTo>
                    <a:pt x="236" y="126"/>
                    <a:pt x="235" y="126"/>
                    <a:pt x="235" y="126"/>
                  </a:cubicBezTo>
                  <a:cubicBezTo>
                    <a:pt x="234" y="125"/>
                    <a:pt x="234" y="123"/>
                    <a:pt x="234" y="120"/>
                  </a:cubicBezTo>
                  <a:cubicBezTo>
                    <a:pt x="235" y="119"/>
                    <a:pt x="235" y="118"/>
                    <a:pt x="235" y="118"/>
                  </a:cubicBezTo>
                  <a:cubicBezTo>
                    <a:pt x="235" y="117"/>
                    <a:pt x="236" y="116"/>
                    <a:pt x="235" y="115"/>
                  </a:cubicBezTo>
                  <a:cubicBezTo>
                    <a:pt x="235" y="115"/>
                    <a:pt x="235" y="115"/>
                    <a:pt x="235" y="115"/>
                  </a:cubicBezTo>
                  <a:cubicBezTo>
                    <a:pt x="235" y="115"/>
                    <a:pt x="235" y="115"/>
                    <a:pt x="235" y="115"/>
                  </a:cubicBezTo>
                  <a:cubicBezTo>
                    <a:pt x="235" y="114"/>
                    <a:pt x="237" y="112"/>
                    <a:pt x="240" y="111"/>
                  </a:cubicBezTo>
                  <a:cubicBezTo>
                    <a:pt x="241" y="111"/>
                    <a:pt x="242" y="111"/>
                    <a:pt x="243" y="111"/>
                  </a:cubicBezTo>
                  <a:cubicBezTo>
                    <a:pt x="244" y="111"/>
                    <a:pt x="245" y="111"/>
                    <a:pt x="245" y="110"/>
                  </a:cubicBezTo>
                  <a:cubicBezTo>
                    <a:pt x="245" y="110"/>
                    <a:pt x="245" y="110"/>
                    <a:pt x="246" y="110"/>
                  </a:cubicBezTo>
                  <a:cubicBezTo>
                    <a:pt x="245" y="110"/>
                    <a:pt x="245" y="109"/>
                    <a:pt x="244" y="109"/>
                  </a:cubicBezTo>
                  <a:cubicBezTo>
                    <a:pt x="244" y="109"/>
                    <a:pt x="244" y="109"/>
                    <a:pt x="244" y="109"/>
                  </a:cubicBezTo>
                  <a:cubicBezTo>
                    <a:pt x="244" y="110"/>
                    <a:pt x="244" y="110"/>
                    <a:pt x="244" y="110"/>
                  </a:cubicBezTo>
                  <a:cubicBezTo>
                    <a:pt x="243" y="110"/>
                    <a:pt x="243" y="109"/>
                    <a:pt x="243" y="109"/>
                  </a:cubicBezTo>
                  <a:cubicBezTo>
                    <a:pt x="243" y="109"/>
                    <a:pt x="242" y="108"/>
                    <a:pt x="241" y="108"/>
                  </a:cubicBezTo>
                  <a:cubicBezTo>
                    <a:pt x="240" y="108"/>
                    <a:pt x="240" y="109"/>
                    <a:pt x="239" y="109"/>
                  </a:cubicBezTo>
                  <a:cubicBezTo>
                    <a:pt x="238" y="109"/>
                    <a:pt x="237" y="109"/>
                    <a:pt x="237" y="109"/>
                  </a:cubicBezTo>
                  <a:cubicBezTo>
                    <a:pt x="236" y="109"/>
                    <a:pt x="236" y="109"/>
                    <a:pt x="236" y="109"/>
                  </a:cubicBezTo>
                  <a:cubicBezTo>
                    <a:pt x="235" y="109"/>
                    <a:pt x="235" y="108"/>
                    <a:pt x="235" y="108"/>
                  </a:cubicBezTo>
                  <a:cubicBezTo>
                    <a:pt x="234" y="108"/>
                    <a:pt x="234" y="107"/>
                    <a:pt x="234" y="107"/>
                  </a:cubicBezTo>
                  <a:cubicBezTo>
                    <a:pt x="233" y="107"/>
                    <a:pt x="233" y="107"/>
                    <a:pt x="233" y="107"/>
                  </a:cubicBezTo>
                  <a:cubicBezTo>
                    <a:pt x="233" y="107"/>
                    <a:pt x="233" y="106"/>
                    <a:pt x="233" y="106"/>
                  </a:cubicBezTo>
                  <a:cubicBezTo>
                    <a:pt x="233" y="106"/>
                    <a:pt x="233" y="106"/>
                    <a:pt x="233" y="106"/>
                  </a:cubicBezTo>
                  <a:cubicBezTo>
                    <a:pt x="233" y="106"/>
                    <a:pt x="233" y="106"/>
                    <a:pt x="233" y="106"/>
                  </a:cubicBezTo>
                  <a:cubicBezTo>
                    <a:pt x="232" y="106"/>
                    <a:pt x="232" y="107"/>
                    <a:pt x="231" y="107"/>
                  </a:cubicBezTo>
                  <a:cubicBezTo>
                    <a:pt x="230" y="108"/>
                    <a:pt x="228" y="109"/>
                    <a:pt x="227" y="109"/>
                  </a:cubicBezTo>
                  <a:cubicBezTo>
                    <a:pt x="226" y="109"/>
                    <a:pt x="226" y="109"/>
                    <a:pt x="226" y="109"/>
                  </a:cubicBezTo>
                  <a:cubicBezTo>
                    <a:pt x="226" y="108"/>
                    <a:pt x="225" y="108"/>
                    <a:pt x="225" y="108"/>
                  </a:cubicBezTo>
                  <a:cubicBezTo>
                    <a:pt x="224" y="108"/>
                    <a:pt x="224" y="108"/>
                    <a:pt x="224" y="108"/>
                  </a:cubicBezTo>
                  <a:cubicBezTo>
                    <a:pt x="224" y="108"/>
                    <a:pt x="223" y="108"/>
                    <a:pt x="223" y="108"/>
                  </a:cubicBezTo>
                  <a:cubicBezTo>
                    <a:pt x="223" y="108"/>
                    <a:pt x="222" y="108"/>
                    <a:pt x="222" y="108"/>
                  </a:cubicBezTo>
                  <a:cubicBezTo>
                    <a:pt x="222" y="108"/>
                    <a:pt x="222" y="107"/>
                    <a:pt x="222" y="107"/>
                  </a:cubicBezTo>
                  <a:cubicBezTo>
                    <a:pt x="223" y="106"/>
                    <a:pt x="226" y="104"/>
                    <a:pt x="228" y="104"/>
                  </a:cubicBezTo>
                  <a:cubicBezTo>
                    <a:pt x="228" y="104"/>
                    <a:pt x="228" y="104"/>
                    <a:pt x="228" y="104"/>
                  </a:cubicBezTo>
                  <a:cubicBezTo>
                    <a:pt x="228" y="104"/>
                    <a:pt x="229" y="104"/>
                    <a:pt x="229" y="104"/>
                  </a:cubicBezTo>
                  <a:cubicBezTo>
                    <a:pt x="228" y="103"/>
                    <a:pt x="227" y="103"/>
                    <a:pt x="226" y="103"/>
                  </a:cubicBezTo>
                  <a:cubicBezTo>
                    <a:pt x="226" y="103"/>
                    <a:pt x="226" y="103"/>
                    <a:pt x="226" y="103"/>
                  </a:cubicBezTo>
                  <a:cubicBezTo>
                    <a:pt x="225" y="103"/>
                    <a:pt x="225" y="104"/>
                    <a:pt x="224" y="104"/>
                  </a:cubicBezTo>
                  <a:cubicBezTo>
                    <a:pt x="224" y="104"/>
                    <a:pt x="223" y="103"/>
                    <a:pt x="223" y="103"/>
                  </a:cubicBezTo>
                  <a:cubicBezTo>
                    <a:pt x="223" y="102"/>
                    <a:pt x="222" y="102"/>
                    <a:pt x="222" y="102"/>
                  </a:cubicBezTo>
                  <a:cubicBezTo>
                    <a:pt x="222" y="102"/>
                    <a:pt x="221" y="102"/>
                    <a:pt x="220" y="102"/>
                  </a:cubicBezTo>
                  <a:cubicBezTo>
                    <a:pt x="220" y="101"/>
                    <a:pt x="220" y="101"/>
                    <a:pt x="219" y="101"/>
                  </a:cubicBezTo>
                  <a:cubicBezTo>
                    <a:pt x="219" y="101"/>
                    <a:pt x="219" y="101"/>
                    <a:pt x="218" y="101"/>
                  </a:cubicBezTo>
                  <a:cubicBezTo>
                    <a:pt x="218" y="101"/>
                    <a:pt x="218" y="102"/>
                    <a:pt x="218" y="102"/>
                  </a:cubicBezTo>
                  <a:cubicBezTo>
                    <a:pt x="218" y="102"/>
                    <a:pt x="218" y="102"/>
                    <a:pt x="218" y="102"/>
                  </a:cubicBezTo>
                  <a:cubicBezTo>
                    <a:pt x="217" y="102"/>
                    <a:pt x="217" y="101"/>
                    <a:pt x="216" y="101"/>
                  </a:cubicBezTo>
                  <a:cubicBezTo>
                    <a:pt x="216" y="101"/>
                    <a:pt x="216" y="101"/>
                    <a:pt x="215" y="101"/>
                  </a:cubicBezTo>
                  <a:cubicBezTo>
                    <a:pt x="215" y="100"/>
                    <a:pt x="215" y="100"/>
                    <a:pt x="214" y="99"/>
                  </a:cubicBezTo>
                  <a:cubicBezTo>
                    <a:pt x="214" y="99"/>
                    <a:pt x="214" y="99"/>
                    <a:pt x="214" y="98"/>
                  </a:cubicBezTo>
                  <a:cubicBezTo>
                    <a:pt x="214" y="98"/>
                    <a:pt x="214" y="98"/>
                    <a:pt x="214" y="98"/>
                  </a:cubicBezTo>
                  <a:cubicBezTo>
                    <a:pt x="213" y="98"/>
                    <a:pt x="213" y="99"/>
                    <a:pt x="213" y="100"/>
                  </a:cubicBezTo>
                  <a:cubicBezTo>
                    <a:pt x="213" y="100"/>
                    <a:pt x="213" y="100"/>
                    <a:pt x="213" y="100"/>
                  </a:cubicBezTo>
                  <a:cubicBezTo>
                    <a:pt x="213" y="100"/>
                    <a:pt x="213" y="100"/>
                    <a:pt x="213" y="100"/>
                  </a:cubicBezTo>
                  <a:cubicBezTo>
                    <a:pt x="133" y="100"/>
                    <a:pt x="133" y="100"/>
                    <a:pt x="133" y="100"/>
                  </a:cubicBezTo>
                  <a:cubicBezTo>
                    <a:pt x="133" y="100"/>
                    <a:pt x="133" y="100"/>
                    <a:pt x="133" y="100"/>
                  </a:cubicBezTo>
                  <a:cubicBezTo>
                    <a:pt x="134" y="101"/>
                    <a:pt x="134" y="102"/>
                    <a:pt x="134" y="102"/>
                  </a:cubicBezTo>
                  <a:cubicBezTo>
                    <a:pt x="134" y="103"/>
                    <a:pt x="134" y="103"/>
                    <a:pt x="134" y="103"/>
                  </a:cubicBezTo>
                  <a:cubicBezTo>
                    <a:pt x="134" y="104"/>
                    <a:pt x="134" y="106"/>
                    <a:pt x="134" y="106"/>
                  </a:cubicBezTo>
                  <a:cubicBezTo>
                    <a:pt x="133" y="106"/>
                    <a:pt x="133" y="107"/>
                    <a:pt x="133" y="107"/>
                  </a:cubicBezTo>
                  <a:cubicBezTo>
                    <a:pt x="132" y="107"/>
                    <a:pt x="132" y="106"/>
                    <a:pt x="132" y="106"/>
                  </a:cubicBezTo>
                  <a:cubicBezTo>
                    <a:pt x="132" y="105"/>
                    <a:pt x="132" y="105"/>
                    <a:pt x="132" y="105"/>
                  </a:cubicBezTo>
                  <a:cubicBezTo>
                    <a:pt x="133" y="105"/>
                    <a:pt x="133" y="104"/>
                    <a:pt x="133" y="104"/>
                  </a:cubicBezTo>
                  <a:cubicBezTo>
                    <a:pt x="132" y="104"/>
                    <a:pt x="132" y="103"/>
                    <a:pt x="132" y="103"/>
                  </a:cubicBezTo>
                  <a:cubicBezTo>
                    <a:pt x="132" y="103"/>
                    <a:pt x="132" y="103"/>
                    <a:pt x="132" y="103"/>
                  </a:cubicBezTo>
                  <a:cubicBezTo>
                    <a:pt x="131" y="103"/>
                    <a:pt x="131" y="103"/>
                    <a:pt x="131" y="102"/>
                  </a:cubicBezTo>
                  <a:cubicBezTo>
                    <a:pt x="131" y="102"/>
                    <a:pt x="130" y="102"/>
                    <a:pt x="130" y="102"/>
                  </a:cubicBezTo>
                  <a:cubicBezTo>
                    <a:pt x="129" y="102"/>
                    <a:pt x="128" y="102"/>
                    <a:pt x="127" y="102"/>
                  </a:cubicBezTo>
                  <a:cubicBezTo>
                    <a:pt x="127" y="102"/>
                    <a:pt x="127" y="102"/>
                    <a:pt x="127" y="102"/>
                  </a:cubicBezTo>
                  <a:cubicBezTo>
                    <a:pt x="127" y="103"/>
                    <a:pt x="128" y="105"/>
                    <a:pt x="129" y="106"/>
                  </a:cubicBezTo>
                  <a:cubicBezTo>
                    <a:pt x="129" y="107"/>
                    <a:pt x="129" y="107"/>
                    <a:pt x="129" y="108"/>
                  </a:cubicBezTo>
                  <a:cubicBezTo>
                    <a:pt x="129" y="108"/>
                    <a:pt x="129" y="109"/>
                    <a:pt x="130" y="109"/>
                  </a:cubicBezTo>
                  <a:cubicBezTo>
                    <a:pt x="130" y="109"/>
                    <a:pt x="131" y="109"/>
                    <a:pt x="131" y="110"/>
                  </a:cubicBezTo>
                  <a:cubicBezTo>
                    <a:pt x="131" y="110"/>
                    <a:pt x="130" y="110"/>
                    <a:pt x="130" y="110"/>
                  </a:cubicBezTo>
                  <a:cubicBezTo>
                    <a:pt x="130" y="110"/>
                    <a:pt x="130" y="110"/>
                    <a:pt x="130" y="110"/>
                  </a:cubicBezTo>
                  <a:cubicBezTo>
                    <a:pt x="130" y="110"/>
                    <a:pt x="129" y="110"/>
                    <a:pt x="129" y="110"/>
                  </a:cubicBezTo>
                  <a:cubicBezTo>
                    <a:pt x="129" y="110"/>
                    <a:pt x="129" y="110"/>
                    <a:pt x="129" y="111"/>
                  </a:cubicBezTo>
                  <a:cubicBezTo>
                    <a:pt x="129" y="111"/>
                    <a:pt x="129" y="112"/>
                    <a:pt x="129" y="113"/>
                  </a:cubicBezTo>
                  <a:cubicBezTo>
                    <a:pt x="129" y="114"/>
                    <a:pt x="129" y="115"/>
                    <a:pt x="129" y="117"/>
                  </a:cubicBezTo>
                  <a:cubicBezTo>
                    <a:pt x="129" y="118"/>
                    <a:pt x="129" y="119"/>
                    <a:pt x="129" y="120"/>
                  </a:cubicBezTo>
                  <a:cubicBezTo>
                    <a:pt x="129" y="120"/>
                    <a:pt x="129" y="121"/>
                    <a:pt x="128" y="121"/>
                  </a:cubicBezTo>
                  <a:cubicBezTo>
                    <a:pt x="128" y="122"/>
                    <a:pt x="127" y="123"/>
                    <a:pt x="128" y="124"/>
                  </a:cubicBezTo>
                  <a:cubicBezTo>
                    <a:pt x="129" y="126"/>
                    <a:pt x="129" y="127"/>
                    <a:pt x="129" y="129"/>
                  </a:cubicBezTo>
                  <a:cubicBezTo>
                    <a:pt x="129" y="131"/>
                    <a:pt x="129" y="131"/>
                    <a:pt x="129" y="133"/>
                  </a:cubicBezTo>
                  <a:cubicBezTo>
                    <a:pt x="130" y="133"/>
                    <a:pt x="130" y="134"/>
                    <a:pt x="130" y="135"/>
                  </a:cubicBezTo>
                  <a:cubicBezTo>
                    <a:pt x="130" y="135"/>
                    <a:pt x="130" y="136"/>
                    <a:pt x="130" y="136"/>
                  </a:cubicBezTo>
                  <a:cubicBezTo>
                    <a:pt x="131" y="137"/>
                    <a:pt x="132" y="138"/>
                    <a:pt x="132" y="139"/>
                  </a:cubicBezTo>
                  <a:cubicBezTo>
                    <a:pt x="133" y="139"/>
                    <a:pt x="133" y="140"/>
                    <a:pt x="133" y="140"/>
                  </a:cubicBezTo>
                  <a:cubicBezTo>
                    <a:pt x="134" y="140"/>
                    <a:pt x="134" y="140"/>
                    <a:pt x="134" y="141"/>
                  </a:cubicBezTo>
                  <a:cubicBezTo>
                    <a:pt x="134" y="141"/>
                    <a:pt x="134" y="141"/>
                    <a:pt x="134" y="141"/>
                  </a:cubicBezTo>
                  <a:cubicBezTo>
                    <a:pt x="134" y="142"/>
                    <a:pt x="134" y="142"/>
                    <a:pt x="135" y="142"/>
                  </a:cubicBezTo>
                  <a:cubicBezTo>
                    <a:pt x="136" y="143"/>
                    <a:pt x="136" y="144"/>
                    <a:pt x="136" y="144"/>
                  </a:cubicBezTo>
                  <a:cubicBezTo>
                    <a:pt x="136" y="144"/>
                    <a:pt x="135" y="145"/>
                    <a:pt x="135" y="145"/>
                  </a:cubicBezTo>
                  <a:cubicBezTo>
                    <a:pt x="135" y="145"/>
                    <a:pt x="137" y="146"/>
                    <a:pt x="138" y="148"/>
                  </a:cubicBezTo>
                  <a:cubicBezTo>
                    <a:pt x="138" y="148"/>
                    <a:pt x="138" y="148"/>
                    <a:pt x="138" y="148"/>
                  </a:cubicBezTo>
                  <a:cubicBezTo>
                    <a:pt x="139" y="149"/>
                    <a:pt x="139" y="150"/>
                    <a:pt x="139" y="150"/>
                  </a:cubicBezTo>
                  <a:cubicBezTo>
                    <a:pt x="139" y="150"/>
                    <a:pt x="139" y="151"/>
                    <a:pt x="140" y="151"/>
                  </a:cubicBezTo>
                  <a:cubicBezTo>
                    <a:pt x="141" y="151"/>
                    <a:pt x="142" y="151"/>
                    <a:pt x="144" y="152"/>
                  </a:cubicBezTo>
                  <a:cubicBezTo>
                    <a:pt x="144" y="153"/>
                    <a:pt x="145" y="153"/>
                    <a:pt x="145" y="153"/>
                  </a:cubicBezTo>
                  <a:cubicBezTo>
                    <a:pt x="145" y="152"/>
                    <a:pt x="146" y="153"/>
                    <a:pt x="146" y="153"/>
                  </a:cubicBezTo>
                  <a:cubicBezTo>
                    <a:pt x="147" y="153"/>
                    <a:pt x="148" y="155"/>
                    <a:pt x="149" y="156"/>
                  </a:cubicBezTo>
                  <a:cubicBezTo>
                    <a:pt x="149" y="157"/>
                    <a:pt x="149" y="157"/>
                    <a:pt x="149" y="158"/>
                  </a:cubicBezTo>
                  <a:cubicBezTo>
                    <a:pt x="156" y="157"/>
                    <a:pt x="156" y="157"/>
                    <a:pt x="156" y="157"/>
                  </a:cubicBezTo>
                  <a:cubicBezTo>
                    <a:pt x="156" y="157"/>
                    <a:pt x="156" y="157"/>
                    <a:pt x="156" y="157"/>
                  </a:cubicBezTo>
                  <a:cubicBezTo>
                    <a:pt x="156" y="157"/>
                    <a:pt x="158" y="158"/>
                    <a:pt x="159" y="158"/>
                  </a:cubicBezTo>
                  <a:cubicBezTo>
                    <a:pt x="160" y="159"/>
                    <a:pt x="166" y="161"/>
                    <a:pt x="167" y="161"/>
                  </a:cubicBezTo>
                  <a:cubicBezTo>
                    <a:pt x="175" y="161"/>
                    <a:pt x="175" y="161"/>
                    <a:pt x="175" y="161"/>
                  </a:cubicBezTo>
                  <a:cubicBezTo>
                    <a:pt x="176" y="160"/>
                    <a:pt x="176" y="160"/>
                    <a:pt x="176" y="160"/>
                  </a:cubicBezTo>
                  <a:cubicBezTo>
                    <a:pt x="181" y="160"/>
                    <a:pt x="181" y="160"/>
                    <a:pt x="181" y="160"/>
                  </a:cubicBezTo>
                  <a:cubicBezTo>
                    <a:pt x="181" y="160"/>
                    <a:pt x="181" y="160"/>
                    <a:pt x="181" y="160"/>
                  </a:cubicBezTo>
                  <a:cubicBezTo>
                    <a:pt x="182" y="161"/>
                    <a:pt x="184" y="163"/>
                    <a:pt x="184" y="163"/>
                  </a:cubicBezTo>
                  <a:cubicBezTo>
                    <a:pt x="184" y="163"/>
                    <a:pt x="186" y="164"/>
                    <a:pt x="186" y="165"/>
                  </a:cubicBezTo>
                  <a:cubicBezTo>
                    <a:pt x="186" y="166"/>
                    <a:pt x="186" y="167"/>
                    <a:pt x="187" y="167"/>
                  </a:cubicBezTo>
                  <a:cubicBezTo>
                    <a:pt x="187" y="167"/>
                    <a:pt x="187" y="167"/>
                    <a:pt x="188" y="167"/>
                  </a:cubicBezTo>
                  <a:cubicBezTo>
                    <a:pt x="188" y="168"/>
                    <a:pt x="190" y="169"/>
                    <a:pt x="190" y="169"/>
                  </a:cubicBezTo>
                  <a:cubicBezTo>
                    <a:pt x="190" y="169"/>
                    <a:pt x="190" y="168"/>
                    <a:pt x="190" y="168"/>
                  </a:cubicBezTo>
                  <a:cubicBezTo>
                    <a:pt x="191" y="167"/>
                    <a:pt x="191" y="166"/>
                    <a:pt x="192" y="166"/>
                  </a:cubicBezTo>
                  <a:cubicBezTo>
                    <a:pt x="192" y="166"/>
                    <a:pt x="192" y="166"/>
                    <a:pt x="192" y="166"/>
                  </a:cubicBezTo>
                  <a:cubicBezTo>
                    <a:pt x="194" y="166"/>
                    <a:pt x="197" y="167"/>
                    <a:pt x="198" y="169"/>
                  </a:cubicBezTo>
                  <a:cubicBezTo>
                    <a:pt x="198" y="171"/>
                    <a:pt x="200" y="172"/>
                    <a:pt x="200" y="173"/>
                  </a:cubicBezTo>
                  <a:cubicBezTo>
                    <a:pt x="201" y="173"/>
                    <a:pt x="201" y="174"/>
                    <a:pt x="201" y="174"/>
                  </a:cubicBezTo>
                  <a:cubicBezTo>
                    <a:pt x="201" y="174"/>
                    <a:pt x="201" y="175"/>
                    <a:pt x="201" y="175"/>
                  </a:cubicBezTo>
                  <a:cubicBezTo>
                    <a:pt x="201" y="175"/>
                    <a:pt x="201" y="176"/>
                    <a:pt x="202" y="176"/>
                  </a:cubicBezTo>
                  <a:cubicBezTo>
                    <a:pt x="202" y="176"/>
                    <a:pt x="202" y="177"/>
                    <a:pt x="202" y="177"/>
                  </a:cubicBezTo>
                  <a:cubicBezTo>
                    <a:pt x="202" y="177"/>
                    <a:pt x="202" y="177"/>
                    <a:pt x="203" y="177"/>
                  </a:cubicBezTo>
                  <a:cubicBezTo>
                    <a:pt x="204" y="178"/>
                    <a:pt x="205" y="178"/>
                    <a:pt x="206" y="178"/>
                  </a:cubicBezTo>
                  <a:cubicBezTo>
                    <a:pt x="206" y="178"/>
                    <a:pt x="206" y="178"/>
                    <a:pt x="206" y="178"/>
                  </a:cubicBezTo>
                  <a:cubicBezTo>
                    <a:pt x="206" y="178"/>
                    <a:pt x="207" y="178"/>
                    <a:pt x="207" y="179"/>
                  </a:cubicBezTo>
                  <a:cubicBezTo>
                    <a:pt x="207" y="178"/>
                    <a:pt x="206" y="177"/>
                    <a:pt x="206" y="177"/>
                  </a:cubicBezTo>
                  <a:cubicBezTo>
                    <a:pt x="206" y="176"/>
                    <a:pt x="206" y="176"/>
                    <a:pt x="206" y="176"/>
                  </a:cubicBezTo>
                  <a:cubicBezTo>
                    <a:pt x="206" y="175"/>
                    <a:pt x="206" y="175"/>
                    <a:pt x="206" y="175"/>
                  </a:cubicBezTo>
                  <a:cubicBezTo>
                    <a:pt x="207" y="174"/>
                    <a:pt x="207" y="174"/>
                    <a:pt x="207" y="173"/>
                  </a:cubicBezTo>
                  <a:cubicBezTo>
                    <a:pt x="207" y="173"/>
                    <a:pt x="206" y="172"/>
                    <a:pt x="207" y="172"/>
                  </a:cubicBezTo>
                  <a:cubicBezTo>
                    <a:pt x="207" y="172"/>
                    <a:pt x="207" y="172"/>
                    <a:pt x="208" y="172"/>
                  </a:cubicBezTo>
                  <a:cubicBezTo>
                    <a:pt x="208" y="171"/>
                    <a:pt x="209" y="171"/>
                    <a:pt x="209" y="171"/>
                  </a:cubicBezTo>
                  <a:cubicBezTo>
                    <a:pt x="209" y="170"/>
                    <a:pt x="210" y="170"/>
                    <a:pt x="210" y="170"/>
                  </a:cubicBezTo>
                  <a:cubicBezTo>
                    <a:pt x="210" y="170"/>
                    <a:pt x="211" y="170"/>
                    <a:pt x="211" y="170"/>
                  </a:cubicBezTo>
                  <a:cubicBezTo>
                    <a:pt x="211" y="170"/>
                    <a:pt x="213" y="169"/>
                    <a:pt x="213" y="168"/>
                  </a:cubicBezTo>
                  <a:cubicBezTo>
                    <a:pt x="213" y="168"/>
                    <a:pt x="214" y="168"/>
                    <a:pt x="214" y="168"/>
                  </a:cubicBezTo>
                  <a:cubicBezTo>
                    <a:pt x="213" y="167"/>
                    <a:pt x="213" y="167"/>
                    <a:pt x="214" y="167"/>
                  </a:cubicBezTo>
                  <a:cubicBezTo>
                    <a:pt x="214" y="167"/>
                    <a:pt x="214" y="167"/>
                    <a:pt x="215" y="167"/>
                  </a:cubicBezTo>
                  <a:cubicBezTo>
                    <a:pt x="215" y="167"/>
                    <a:pt x="215" y="167"/>
                    <a:pt x="215" y="167"/>
                  </a:cubicBezTo>
                  <a:cubicBezTo>
                    <a:pt x="216" y="167"/>
                    <a:pt x="216" y="166"/>
                    <a:pt x="216" y="166"/>
                  </a:cubicBezTo>
                  <a:cubicBezTo>
                    <a:pt x="216" y="166"/>
                    <a:pt x="216" y="166"/>
                    <a:pt x="217" y="166"/>
                  </a:cubicBezTo>
                  <a:cubicBezTo>
                    <a:pt x="217" y="166"/>
                    <a:pt x="217" y="166"/>
                    <a:pt x="217" y="166"/>
                  </a:cubicBezTo>
                  <a:cubicBezTo>
                    <a:pt x="217" y="166"/>
                    <a:pt x="217" y="166"/>
                    <a:pt x="218" y="166"/>
                  </a:cubicBezTo>
                  <a:cubicBezTo>
                    <a:pt x="218" y="166"/>
                    <a:pt x="218" y="166"/>
                    <a:pt x="218" y="166"/>
                  </a:cubicBezTo>
                  <a:cubicBezTo>
                    <a:pt x="218" y="166"/>
                    <a:pt x="218" y="166"/>
                    <a:pt x="218" y="166"/>
                  </a:cubicBezTo>
                  <a:cubicBezTo>
                    <a:pt x="218" y="166"/>
                    <a:pt x="219" y="165"/>
                    <a:pt x="219" y="165"/>
                  </a:cubicBezTo>
                  <a:cubicBezTo>
                    <a:pt x="219" y="165"/>
                    <a:pt x="220" y="166"/>
                    <a:pt x="220" y="166"/>
                  </a:cubicBezTo>
                  <a:cubicBezTo>
                    <a:pt x="220" y="166"/>
                    <a:pt x="221" y="167"/>
                    <a:pt x="221" y="167"/>
                  </a:cubicBezTo>
                  <a:cubicBezTo>
                    <a:pt x="222" y="167"/>
                    <a:pt x="222" y="167"/>
                    <a:pt x="222" y="166"/>
                  </a:cubicBezTo>
                  <a:cubicBezTo>
                    <a:pt x="222" y="166"/>
                    <a:pt x="222" y="166"/>
                    <a:pt x="223" y="166"/>
                  </a:cubicBezTo>
                  <a:cubicBezTo>
                    <a:pt x="223" y="166"/>
                    <a:pt x="223" y="166"/>
                    <a:pt x="224" y="167"/>
                  </a:cubicBezTo>
                  <a:cubicBezTo>
                    <a:pt x="225" y="168"/>
                    <a:pt x="225" y="168"/>
                    <a:pt x="226" y="168"/>
                  </a:cubicBezTo>
                  <a:cubicBezTo>
                    <a:pt x="226" y="168"/>
                    <a:pt x="226" y="168"/>
                    <a:pt x="226" y="168"/>
                  </a:cubicBezTo>
                  <a:cubicBezTo>
                    <a:pt x="226" y="168"/>
                    <a:pt x="226" y="168"/>
                    <a:pt x="227" y="168"/>
                  </a:cubicBezTo>
                  <a:cubicBezTo>
                    <a:pt x="227" y="168"/>
                    <a:pt x="227" y="168"/>
                    <a:pt x="227" y="168"/>
                  </a:cubicBezTo>
                  <a:cubicBezTo>
                    <a:pt x="228" y="168"/>
                    <a:pt x="228" y="168"/>
                    <a:pt x="228" y="167"/>
                  </a:cubicBezTo>
                  <a:cubicBezTo>
                    <a:pt x="228" y="167"/>
                    <a:pt x="228" y="167"/>
                    <a:pt x="228" y="167"/>
                  </a:cubicBezTo>
                  <a:cubicBezTo>
                    <a:pt x="228" y="167"/>
                    <a:pt x="228" y="167"/>
                    <a:pt x="228" y="167"/>
                  </a:cubicBezTo>
                  <a:cubicBezTo>
                    <a:pt x="228" y="167"/>
                    <a:pt x="228" y="167"/>
                    <a:pt x="229" y="167"/>
                  </a:cubicBezTo>
                  <a:cubicBezTo>
                    <a:pt x="229" y="168"/>
                    <a:pt x="230" y="168"/>
                    <a:pt x="231" y="168"/>
                  </a:cubicBezTo>
                  <a:cubicBezTo>
                    <a:pt x="231" y="168"/>
                    <a:pt x="231" y="168"/>
                    <a:pt x="231" y="168"/>
                  </a:cubicBezTo>
                  <a:cubicBezTo>
                    <a:pt x="231" y="168"/>
                    <a:pt x="231" y="168"/>
                    <a:pt x="231" y="168"/>
                  </a:cubicBezTo>
                  <a:cubicBezTo>
                    <a:pt x="231" y="168"/>
                    <a:pt x="231" y="168"/>
                    <a:pt x="230" y="167"/>
                  </a:cubicBezTo>
                  <a:cubicBezTo>
                    <a:pt x="229" y="167"/>
                    <a:pt x="229" y="166"/>
                    <a:pt x="229" y="166"/>
                  </a:cubicBezTo>
                  <a:cubicBezTo>
                    <a:pt x="229" y="166"/>
                    <a:pt x="229" y="166"/>
                    <a:pt x="229" y="166"/>
                  </a:cubicBezTo>
                  <a:cubicBezTo>
                    <a:pt x="229" y="165"/>
                    <a:pt x="229" y="165"/>
                    <a:pt x="229" y="165"/>
                  </a:cubicBezTo>
                  <a:cubicBezTo>
                    <a:pt x="229" y="165"/>
                    <a:pt x="231" y="164"/>
                    <a:pt x="232" y="164"/>
                  </a:cubicBezTo>
                  <a:cubicBezTo>
                    <a:pt x="232" y="164"/>
                    <a:pt x="232" y="164"/>
                    <a:pt x="232" y="164"/>
                  </a:cubicBezTo>
                  <a:cubicBezTo>
                    <a:pt x="232" y="164"/>
                    <a:pt x="233" y="164"/>
                    <a:pt x="233" y="164"/>
                  </a:cubicBezTo>
                  <a:cubicBezTo>
                    <a:pt x="233" y="164"/>
                    <a:pt x="233" y="164"/>
                    <a:pt x="233" y="164"/>
                  </a:cubicBezTo>
                  <a:cubicBezTo>
                    <a:pt x="233" y="164"/>
                    <a:pt x="233" y="164"/>
                    <a:pt x="234" y="164"/>
                  </a:cubicBezTo>
                  <a:cubicBezTo>
                    <a:pt x="234" y="163"/>
                    <a:pt x="234" y="163"/>
                    <a:pt x="234" y="163"/>
                  </a:cubicBezTo>
                  <a:cubicBezTo>
                    <a:pt x="235" y="163"/>
                    <a:pt x="235" y="164"/>
                    <a:pt x="235" y="165"/>
                  </a:cubicBezTo>
                  <a:cubicBezTo>
                    <a:pt x="235" y="165"/>
                    <a:pt x="235" y="165"/>
                    <a:pt x="235" y="165"/>
                  </a:cubicBezTo>
                  <a:cubicBezTo>
                    <a:pt x="236" y="165"/>
                    <a:pt x="236" y="165"/>
                    <a:pt x="237" y="164"/>
                  </a:cubicBezTo>
                  <a:cubicBezTo>
                    <a:pt x="238" y="164"/>
                    <a:pt x="238" y="164"/>
                    <a:pt x="239" y="164"/>
                  </a:cubicBezTo>
                  <a:cubicBezTo>
                    <a:pt x="240" y="164"/>
                    <a:pt x="242" y="165"/>
                    <a:pt x="242" y="166"/>
                  </a:cubicBezTo>
                  <a:cubicBezTo>
                    <a:pt x="242" y="166"/>
                    <a:pt x="242" y="167"/>
                    <a:pt x="243" y="167"/>
                  </a:cubicBezTo>
                  <a:cubicBezTo>
                    <a:pt x="243" y="167"/>
                    <a:pt x="243" y="167"/>
                    <a:pt x="244" y="166"/>
                  </a:cubicBezTo>
                  <a:cubicBezTo>
                    <a:pt x="244" y="166"/>
                    <a:pt x="244" y="166"/>
                    <a:pt x="244" y="166"/>
                  </a:cubicBezTo>
                  <a:cubicBezTo>
                    <a:pt x="244" y="166"/>
                    <a:pt x="245" y="165"/>
                    <a:pt x="246" y="165"/>
                  </a:cubicBezTo>
                  <a:moveTo>
                    <a:pt x="25" y="191"/>
                  </a:moveTo>
                  <a:cubicBezTo>
                    <a:pt x="24" y="191"/>
                    <a:pt x="24" y="191"/>
                    <a:pt x="24" y="191"/>
                  </a:cubicBezTo>
                  <a:cubicBezTo>
                    <a:pt x="24" y="191"/>
                    <a:pt x="24" y="191"/>
                    <a:pt x="24" y="191"/>
                  </a:cubicBezTo>
                  <a:cubicBezTo>
                    <a:pt x="24" y="191"/>
                    <a:pt x="25" y="192"/>
                    <a:pt x="25" y="192"/>
                  </a:cubicBezTo>
                  <a:cubicBezTo>
                    <a:pt x="25" y="192"/>
                    <a:pt x="25" y="191"/>
                    <a:pt x="25" y="191"/>
                  </a:cubicBezTo>
                  <a:cubicBezTo>
                    <a:pt x="25" y="191"/>
                    <a:pt x="25" y="191"/>
                    <a:pt x="25" y="191"/>
                  </a:cubicBezTo>
                  <a:cubicBezTo>
                    <a:pt x="25" y="191"/>
                    <a:pt x="25" y="191"/>
                    <a:pt x="25" y="191"/>
                  </a:cubicBezTo>
                  <a:moveTo>
                    <a:pt x="29" y="193"/>
                  </a:moveTo>
                  <a:cubicBezTo>
                    <a:pt x="29" y="193"/>
                    <a:pt x="29" y="193"/>
                    <a:pt x="28" y="193"/>
                  </a:cubicBezTo>
                  <a:cubicBezTo>
                    <a:pt x="28" y="193"/>
                    <a:pt x="28" y="193"/>
                    <a:pt x="29" y="193"/>
                  </a:cubicBezTo>
                  <a:cubicBezTo>
                    <a:pt x="29" y="193"/>
                    <a:pt x="29" y="194"/>
                    <a:pt x="29" y="194"/>
                  </a:cubicBezTo>
                  <a:cubicBezTo>
                    <a:pt x="30" y="194"/>
                    <a:pt x="30" y="194"/>
                    <a:pt x="30" y="193"/>
                  </a:cubicBezTo>
                  <a:cubicBezTo>
                    <a:pt x="30" y="193"/>
                    <a:pt x="30" y="193"/>
                    <a:pt x="30" y="193"/>
                  </a:cubicBezTo>
                  <a:cubicBezTo>
                    <a:pt x="30" y="193"/>
                    <a:pt x="29" y="193"/>
                    <a:pt x="29" y="193"/>
                  </a:cubicBezTo>
                  <a:moveTo>
                    <a:pt x="34" y="195"/>
                  </a:moveTo>
                  <a:cubicBezTo>
                    <a:pt x="34" y="195"/>
                    <a:pt x="34" y="195"/>
                    <a:pt x="34" y="195"/>
                  </a:cubicBezTo>
                  <a:cubicBezTo>
                    <a:pt x="34" y="195"/>
                    <a:pt x="34" y="195"/>
                    <a:pt x="34" y="195"/>
                  </a:cubicBezTo>
                  <a:cubicBezTo>
                    <a:pt x="34" y="195"/>
                    <a:pt x="34" y="196"/>
                    <a:pt x="34" y="196"/>
                  </a:cubicBezTo>
                  <a:cubicBezTo>
                    <a:pt x="34" y="196"/>
                    <a:pt x="34" y="196"/>
                    <a:pt x="34" y="196"/>
                  </a:cubicBezTo>
                  <a:cubicBezTo>
                    <a:pt x="35" y="195"/>
                    <a:pt x="35" y="195"/>
                    <a:pt x="35" y="195"/>
                  </a:cubicBezTo>
                  <a:cubicBezTo>
                    <a:pt x="35" y="195"/>
                    <a:pt x="34" y="195"/>
                    <a:pt x="34" y="195"/>
                  </a:cubicBezTo>
                  <a:moveTo>
                    <a:pt x="36" y="197"/>
                  </a:moveTo>
                  <a:cubicBezTo>
                    <a:pt x="36" y="197"/>
                    <a:pt x="36" y="197"/>
                    <a:pt x="36" y="197"/>
                  </a:cubicBezTo>
                  <a:cubicBezTo>
                    <a:pt x="35" y="197"/>
                    <a:pt x="35" y="198"/>
                    <a:pt x="35" y="199"/>
                  </a:cubicBezTo>
                  <a:cubicBezTo>
                    <a:pt x="35" y="200"/>
                    <a:pt x="36" y="200"/>
                    <a:pt x="36" y="200"/>
                  </a:cubicBezTo>
                  <a:cubicBezTo>
                    <a:pt x="36" y="200"/>
                    <a:pt x="36" y="200"/>
                    <a:pt x="36" y="200"/>
                  </a:cubicBezTo>
                  <a:cubicBezTo>
                    <a:pt x="36" y="200"/>
                    <a:pt x="37" y="200"/>
                    <a:pt x="37" y="200"/>
                  </a:cubicBezTo>
                  <a:cubicBezTo>
                    <a:pt x="38" y="200"/>
                    <a:pt x="38" y="199"/>
                    <a:pt x="38" y="199"/>
                  </a:cubicBezTo>
                  <a:cubicBezTo>
                    <a:pt x="38" y="199"/>
                    <a:pt x="38" y="198"/>
                    <a:pt x="38" y="198"/>
                  </a:cubicBezTo>
                  <a:cubicBezTo>
                    <a:pt x="38" y="198"/>
                    <a:pt x="37" y="197"/>
                    <a:pt x="36" y="197"/>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95" name="Freeform 261">
              <a:extLst>
                <a:ext uri="{FF2B5EF4-FFF2-40B4-BE49-F238E27FC236}">
                  <a16:creationId xmlns:a16="http://schemas.microsoft.com/office/drawing/2014/main" id="{72AD51C7-8C1F-4218-B9B9-7A449202FF35}"/>
                </a:ext>
              </a:extLst>
            </p:cNvPr>
            <p:cNvSpPr>
              <a:spLocks noEditPoints="1"/>
            </p:cNvSpPr>
            <p:nvPr userDrawn="1"/>
          </p:nvSpPr>
          <p:spPr bwMode="auto">
            <a:xfrm>
              <a:off x="700" y="1298"/>
              <a:ext cx="1772" cy="1210"/>
            </a:xfrm>
            <a:custGeom>
              <a:avLst/>
              <a:gdLst>
                <a:gd name="T0" fmla="*/ 39 w 296"/>
                <a:gd name="T1" fmla="*/ 67 h 200"/>
                <a:gd name="T2" fmla="*/ 46 w 296"/>
                <a:gd name="T3" fmla="*/ 63 h 200"/>
                <a:gd name="T4" fmla="*/ 102 w 296"/>
                <a:gd name="T5" fmla="*/ 77 h 200"/>
                <a:gd name="T6" fmla="*/ 109 w 296"/>
                <a:gd name="T7" fmla="*/ 77 h 200"/>
                <a:gd name="T8" fmla="*/ 103 w 296"/>
                <a:gd name="T9" fmla="*/ 65 h 200"/>
                <a:gd name="T10" fmla="*/ 83 w 296"/>
                <a:gd name="T11" fmla="*/ 54 h 200"/>
                <a:gd name="T12" fmla="*/ 67 w 296"/>
                <a:gd name="T13" fmla="*/ 8 h 200"/>
                <a:gd name="T14" fmla="*/ 45 w 296"/>
                <a:gd name="T15" fmla="*/ 5 h 200"/>
                <a:gd name="T16" fmla="*/ 34 w 296"/>
                <a:gd name="T17" fmla="*/ 2 h 200"/>
                <a:gd name="T18" fmla="*/ 24 w 296"/>
                <a:gd name="T19" fmla="*/ 5 h 200"/>
                <a:gd name="T20" fmla="*/ 6 w 296"/>
                <a:gd name="T21" fmla="*/ 14 h 200"/>
                <a:gd name="T22" fmla="*/ 20 w 296"/>
                <a:gd name="T23" fmla="*/ 25 h 200"/>
                <a:gd name="T24" fmla="*/ 12 w 296"/>
                <a:gd name="T25" fmla="*/ 25 h 200"/>
                <a:gd name="T26" fmla="*/ 0 w 296"/>
                <a:gd name="T27" fmla="*/ 30 h 200"/>
                <a:gd name="T28" fmla="*/ 15 w 296"/>
                <a:gd name="T29" fmla="*/ 35 h 200"/>
                <a:gd name="T30" fmla="*/ 15 w 296"/>
                <a:gd name="T31" fmla="*/ 42 h 200"/>
                <a:gd name="T32" fmla="*/ 8 w 296"/>
                <a:gd name="T33" fmla="*/ 50 h 200"/>
                <a:gd name="T34" fmla="*/ 18 w 296"/>
                <a:gd name="T35" fmla="*/ 58 h 200"/>
                <a:gd name="T36" fmla="*/ 31 w 296"/>
                <a:gd name="T37" fmla="*/ 60 h 200"/>
                <a:gd name="T38" fmla="*/ 17 w 296"/>
                <a:gd name="T39" fmla="*/ 74 h 200"/>
                <a:gd name="T40" fmla="*/ 26 w 296"/>
                <a:gd name="T41" fmla="*/ 73 h 200"/>
                <a:gd name="T42" fmla="*/ 40 w 296"/>
                <a:gd name="T43" fmla="*/ 59 h 200"/>
                <a:gd name="T44" fmla="*/ 52 w 296"/>
                <a:gd name="T45" fmla="*/ 50 h 200"/>
                <a:gd name="T46" fmla="*/ 48 w 296"/>
                <a:gd name="T47" fmla="*/ 59 h 200"/>
                <a:gd name="T48" fmla="*/ 57 w 296"/>
                <a:gd name="T49" fmla="*/ 52 h 200"/>
                <a:gd name="T50" fmla="*/ 63 w 296"/>
                <a:gd name="T51" fmla="*/ 53 h 200"/>
                <a:gd name="T52" fmla="*/ 71 w 296"/>
                <a:gd name="T53" fmla="*/ 55 h 200"/>
                <a:gd name="T54" fmla="*/ 83 w 296"/>
                <a:gd name="T55" fmla="*/ 57 h 200"/>
                <a:gd name="T56" fmla="*/ 96 w 296"/>
                <a:gd name="T57" fmla="*/ 63 h 200"/>
                <a:gd name="T58" fmla="*/ 96 w 296"/>
                <a:gd name="T59" fmla="*/ 68 h 200"/>
                <a:gd name="T60" fmla="*/ 99 w 296"/>
                <a:gd name="T61" fmla="*/ 65 h 200"/>
                <a:gd name="T62" fmla="*/ 100 w 296"/>
                <a:gd name="T63" fmla="*/ 71 h 200"/>
                <a:gd name="T64" fmla="*/ 105 w 296"/>
                <a:gd name="T65" fmla="*/ 73 h 200"/>
                <a:gd name="T66" fmla="*/ 9 w 296"/>
                <a:gd name="T67" fmla="*/ 79 h 200"/>
                <a:gd name="T68" fmla="*/ 255 w 296"/>
                <a:gd name="T69" fmla="*/ 181 h 200"/>
                <a:gd name="T70" fmla="*/ 262 w 296"/>
                <a:gd name="T71" fmla="*/ 153 h 200"/>
                <a:gd name="T72" fmla="*/ 269 w 296"/>
                <a:gd name="T73" fmla="*/ 145 h 200"/>
                <a:gd name="T74" fmla="*/ 269 w 296"/>
                <a:gd name="T75" fmla="*/ 134 h 200"/>
                <a:gd name="T76" fmla="*/ 275 w 296"/>
                <a:gd name="T77" fmla="*/ 131 h 200"/>
                <a:gd name="T78" fmla="*/ 282 w 296"/>
                <a:gd name="T79" fmla="*/ 126 h 200"/>
                <a:gd name="T80" fmla="*/ 289 w 296"/>
                <a:gd name="T81" fmla="*/ 117 h 200"/>
                <a:gd name="T82" fmla="*/ 282 w 296"/>
                <a:gd name="T83" fmla="*/ 115 h 200"/>
                <a:gd name="T84" fmla="*/ 250 w 296"/>
                <a:gd name="T85" fmla="*/ 128 h 200"/>
                <a:gd name="T86" fmla="*/ 246 w 296"/>
                <a:gd name="T87" fmla="*/ 120 h 200"/>
                <a:gd name="T88" fmla="*/ 235 w 296"/>
                <a:gd name="T89" fmla="*/ 115 h 200"/>
                <a:gd name="T90" fmla="*/ 237 w 296"/>
                <a:gd name="T91" fmla="*/ 109 h 200"/>
                <a:gd name="T92" fmla="*/ 223 w 296"/>
                <a:gd name="T93" fmla="*/ 108 h 200"/>
                <a:gd name="T94" fmla="*/ 218 w 296"/>
                <a:gd name="T95" fmla="*/ 101 h 200"/>
                <a:gd name="T96" fmla="*/ 134 w 296"/>
                <a:gd name="T97" fmla="*/ 102 h 200"/>
                <a:gd name="T98" fmla="*/ 129 w 296"/>
                <a:gd name="T99" fmla="*/ 106 h 200"/>
                <a:gd name="T100" fmla="*/ 129 w 296"/>
                <a:gd name="T101" fmla="*/ 129 h 200"/>
                <a:gd name="T102" fmla="*/ 139 w 296"/>
                <a:gd name="T103" fmla="*/ 150 h 200"/>
                <a:gd name="T104" fmla="*/ 181 w 296"/>
                <a:gd name="T105" fmla="*/ 160 h 200"/>
                <a:gd name="T106" fmla="*/ 201 w 296"/>
                <a:gd name="T107" fmla="*/ 175 h 200"/>
                <a:gd name="T108" fmla="*/ 209 w 296"/>
                <a:gd name="T109" fmla="*/ 171 h 200"/>
                <a:gd name="T110" fmla="*/ 218 w 296"/>
                <a:gd name="T111" fmla="*/ 166 h 200"/>
                <a:gd name="T112" fmla="*/ 228 w 296"/>
                <a:gd name="T113" fmla="*/ 167 h 200"/>
                <a:gd name="T114" fmla="*/ 234 w 296"/>
                <a:gd name="T115" fmla="*/ 164 h 200"/>
                <a:gd name="T116" fmla="*/ 24 w 296"/>
                <a:gd name="T117" fmla="*/ 191 h 200"/>
                <a:gd name="T118" fmla="*/ 34 w 296"/>
                <a:gd name="T119" fmla="*/ 195 h 200"/>
                <a:gd name="T120" fmla="*/ 38 w 296"/>
                <a:gd name="T121" fmla="*/ 198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6" h="200">
                  <a:moveTo>
                    <a:pt x="4" y="54"/>
                  </a:moveTo>
                  <a:cubicBezTo>
                    <a:pt x="3" y="54"/>
                    <a:pt x="3" y="54"/>
                    <a:pt x="2" y="55"/>
                  </a:cubicBezTo>
                  <a:cubicBezTo>
                    <a:pt x="2" y="55"/>
                    <a:pt x="2" y="55"/>
                    <a:pt x="2" y="55"/>
                  </a:cubicBezTo>
                  <a:cubicBezTo>
                    <a:pt x="2" y="56"/>
                    <a:pt x="4" y="56"/>
                    <a:pt x="5" y="56"/>
                  </a:cubicBezTo>
                  <a:cubicBezTo>
                    <a:pt x="6" y="56"/>
                    <a:pt x="6" y="56"/>
                    <a:pt x="6" y="56"/>
                  </a:cubicBezTo>
                  <a:cubicBezTo>
                    <a:pt x="6" y="56"/>
                    <a:pt x="7" y="56"/>
                    <a:pt x="7" y="55"/>
                  </a:cubicBezTo>
                  <a:cubicBezTo>
                    <a:pt x="7" y="55"/>
                    <a:pt x="7" y="55"/>
                    <a:pt x="7" y="55"/>
                  </a:cubicBezTo>
                  <a:cubicBezTo>
                    <a:pt x="6" y="54"/>
                    <a:pt x="6" y="55"/>
                    <a:pt x="6" y="55"/>
                  </a:cubicBezTo>
                  <a:cubicBezTo>
                    <a:pt x="5" y="55"/>
                    <a:pt x="5" y="55"/>
                    <a:pt x="5" y="55"/>
                  </a:cubicBezTo>
                  <a:cubicBezTo>
                    <a:pt x="5" y="55"/>
                    <a:pt x="4" y="55"/>
                    <a:pt x="4" y="54"/>
                  </a:cubicBezTo>
                  <a:cubicBezTo>
                    <a:pt x="4" y="54"/>
                    <a:pt x="4" y="54"/>
                    <a:pt x="4" y="54"/>
                  </a:cubicBezTo>
                  <a:close/>
                  <a:moveTo>
                    <a:pt x="40" y="66"/>
                  </a:moveTo>
                  <a:cubicBezTo>
                    <a:pt x="39" y="66"/>
                    <a:pt x="39" y="66"/>
                    <a:pt x="39" y="67"/>
                  </a:cubicBezTo>
                  <a:cubicBezTo>
                    <a:pt x="39" y="67"/>
                    <a:pt x="39" y="68"/>
                    <a:pt x="39" y="68"/>
                  </a:cubicBezTo>
                  <a:cubicBezTo>
                    <a:pt x="39" y="68"/>
                    <a:pt x="39" y="69"/>
                    <a:pt x="40" y="69"/>
                  </a:cubicBezTo>
                  <a:cubicBezTo>
                    <a:pt x="40" y="69"/>
                    <a:pt x="40" y="69"/>
                    <a:pt x="40" y="69"/>
                  </a:cubicBezTo>
                  <a:cubicBezTo>
                    <a:pt x="40" y="68"/>
                    <a:pt x="40" y="68"/>
                    <a:pt x="41" y="68"/>
                  </a:cubicBezTo>
                  <a:cubicBezTo>
                    <a:pt x="41" y="68"/>
                    <a:pt x="41" y="68"/>
                    <a:pt x="41" y="68"/>
                  </a:cubicBezTo>
                  <a:cubicBezTo>
                    <a:pt x="41" y="69"/>
                    <a:pt x="41" y="69"/>
                    <a:pt x="42" y="69"/>
                  </a:cubicBezTo>
                  <a:cubicBezTo>
                    <a:pt x="42" y="69"/>
                    <a:pt x="45" y="67"/>
                    <a:pt x="45" y="66"/>
                  </a:cubicBezTo>
                  <a:cubicBezTo>
                    <a:pt x="45" y="66"/>
                    <a:pt x="45" y="65"/>
                    <a:pt x="45" y="65"/>
                  </a:cubicBezTo>
                  <a:cubicBezTo>
                    <a:pt x="44" y="65"/>
                    <a:pt x="44" y="65"/>
                    <a:pt x="44" y="64"/>
                  </a:cubicBezTo>
                  <a:cubicBezTo>
                    <a:pt x="44" y="64"/>
                    <a:pt x="45" y="64"/>
                    <a:pt x="45" y="64"/>
                  </a:cubicBezTo>
                  <a:cubicBezTo>
                    <a:pt x="46" y="63"/>
                    <a:pt x="46" y="63"/>
                    <a:pt x="46" y="63"/>
                  </a:cubicBezTo>
                  <a:cubicBezTo>
                    <a:pt x="46" y="63"/>
                    <a:pt x="46" y="63"/>
                    <a:pt x="46" y="63"/>
                  </a:cubicBezTo>
                  <a:cubicBezTo>
                    <a:pt x="46" y="63"/>
                    <a:pt x="46" y="63"/>
                    <a:pt x="46" y="63"/>
                  </a:cubicBezTo>
                  <a:cubicBezTo>
                    <a:pt x="46" y="63"/>
                    <a:pt x="45" y="62"/>
                    <a:pt x="46" y="62"/>
                  </a:cubicBezTo>
                  <a:cubicBezTo>
                    <a:pt x="46" y="62"/>
                    <a:pt x="46" y="62"/>
                    <a:pt x="45" y="62"/>
                  </a:cubicBezTo>
                  <a:cubicBezTo>
                    <a:pt x="45" y="62"/>
                    <a:pt x="45" y="62"/>
                    <a:pt x="45" y="62"/>
                  </a:cubicBezTo>
                  <a:cubicBezTo>
                    <a:pt x="45" y="62"/>
                    <a:pt x="44" y="62"/>
                    <a:pt x="44" y="63"/>
                  </a:cubicBezTo>
                  <a:cubicBezTo>
                    <a:pt x="43" y="63"/>
                    <a:pt x="43" y="64"/>
                    <a:pt x="42" y="64"/>
                  </a:cubicBezTo>
                  <a:cubicBezTo>
                    <a:pt x="42" y="65"/>
                    <a:pt x="41" y="65"/>
                    <a:pt x="41" y="66"/>
                  </a:cubicBezTo>
                  <a:cubicBezTo>
                    <a:pt x="41" y="66"/>
                    <a:pt x="40" y="66"/>
                    <a:pt x="40" y="66"/>
                  </a:cubicBezTo>
                  <a:close/>
                  <a:moveTo>
                    <a:pt x="102" y="72"/>
                  </a:moveTo>
                  <a:cubicBezTo>
                    <a:pt x="101" y="73"/>
                    <a:pt x="101" y="73"/>
                    <a:pt x="101" y="73"/>
                  </a:cubicBezTo>
                  <a:cubicBezTo>
                    <a:pt x="101" y="73"/>
                    <a:pt x="102" y="73"/>
                    <a:pt x="102" y="74"/>
                  </a:cubicBezTo>
                  <a:cubicBezTo>
                    <a:pt x="102" y="74"/>
                    <a:pt x="102" y="74"/>
                    <a:pt x="102" y="75"/>
                  </a:cubicBezTo>
                  <a:cubicBezTo>
                    <a:pt x="102" y="75"/>
                    <a:pt x="102" y="75"/>
                    <a:pt x="102" y="76"/>
                  </a:cubicBezTo>
                  <a:cubicBezTo>
                    <a:pt x="102" y="77"/>
                    <a:pt x="102" y="77"/>
                    <a:pt x="102" y="77"/>
                  </a:cubicBezTo>
                  <a:cubicBezTo>
                    <a:pt x="102" y="77"/>
                    <a:pt x="103" y="77"/>
                    <a:pt x="103" y="77"/>
                  </a:cubicBezTo>
                  <a:cubicBezTo>
                    <a:pt x="103" y="77"/>
                    <a:pt x="103" y="77"/>
                    <a:pt x="103" y="77"/>
                  </a:cubicBezTo>
                  <a:cubicBezTo>
                    <a:pt x="103" y="77"/>
                    <a:pt x="103" y="77"/>
                    <a:pt x="103" y="76"/>
                  </a:cubicBezTo>
                  <a:cubicBezTo>
                    <a:pt x="103" y="76"/>
                    <a:pt x="103" y="76"/>
                    <a:pt x="103" y="76"/>
                  </a:cubicBezTo>
                  <a:cubicBezTo>
                    <a:pt x="104" y="76"/>
                    <a:pt x="104" y="76"/>
                    <a:pt x="105" y="77"/>
                  </a:cubicBezTo>
                  <a:cubicBezTo>
                    <a:pt x="105" y="77"/>
                    <a:pt x="105" y="77"/>
                    <a:pt x="105" y="77"/>
                  </a:cubicBezTo>
                  <a:cubicBezTo>
                    <a:pt x="105" y="77"/>
                    <a:pt x="105" y="76"/>
                    <a:pt x="105" y="75"/>
                  </a:cubicBezTo>
                  <a:cubicBezTo>
                    <a:pt x="105" y="75"/>
                    <a:pt x="105" y="75"/>
                    <a:pt x="106" y="75"/>
                  </a:cubicBezTo>
                  <a:cubicBezTo>
                    <a:pt x="106" y="75"/>
                    <a:pt x="107" y="75"/>
                    <a:pt x="107" y="76"/>
                  </a:cubicBezTo>
                  <a:cubicBezTo>
                    <a:pt x="107" y="76"/>
                    <a:pt x="107" y="76"/>
                    <a:pt x="107" y="76"/>
                  </a:cubicBezTo>
                  <a:cubicBezTo>
                    <a:pt x="107" y="76"/>
                    <a:pt x="107" y="76"/>
                    <a:pt x="107" y="76"/>
                  </a:cubicBezTo>
                  <a:cubicBezTo>
                    <a:pt x="107" y="75"/>
                    <a:pt x="108" y="75"/>
                    <a:pt x="108" y="75"/>
                  </a:cubicBezTo>
                  <a:cubicBezTo>
                    <a:pt x="109" y="75"/>
                    <a:pt x="109" y="76"/>
                    <a:pt x="109" y="77"/>
                  </a:cubicBezTo>
                  <a:cubicBezTo>
                    <a:pt x="109" y="77"/>
                    <a:pt x="109" y="77"/>
                    <a:pt x="109" y="77"/>
                  </a:cubicBezTo>
                  <a:cubicBezTo>
                    <a:pt x="109" y="77"/>
                    <a:pt x="109" y="77"/>
                    <a:pt x="109" y="77"/>
                  </a:cubicBezTo>
                  <a:cubicBezTo>
                    <a:pt x="109" y="77"/>
                    <a:pt x="109" y="77"/>
                    <a:pt x="109" y="77"/>
                  </a:cubicBezTo>
                  <a:cubicBezTo>
                    <a:pt x="109" y="77"/>
                    <a:pt x="109" y="77"/>
                    <a:pt x="109" y="77"/>
                  </a:cubicBezTo>
                  <a:cubicBezTo>
                    <a:pt x="110" y="77"/>
                    <a:pt x="110" y="77"/>
                    <a:pt x="110" y="77"/>
                  </a:cubicBezTo>
                  <a:cubicBezTo>
                    <a:pt x="110" y="77"/>
                    <a:pt x="110" y="77"/>
                    <a:pt x="110" y="77"/>
                  </a:cubicBezTo>
                  <a:cubicBezTo>
                    <a:pt x="110" y="77"/>
                    <a:pt x="111" y="77"/>
                    <a:pt x="111" y="76"/>
                  </a:cubicBezTo>
                  <a:cubicBezTo>
                    <a:pt x="112" y="76"/>
                    <a:pt x="112" y="76"/>
                    <a:pt x="112" y="76"/>
                  </a:cubicBezTo>
                  <a:cubicBezTo>
                    <a:pt x="112" y="76"/>
                    <a:pt x="112" y="75"/>
                    <a:pt x="111" y="75"/>
                  </a:cubicBezTo>
                  <a:cubicBezTo>
                    <a:pt x="111" y="75"/>
                    <a:pt x="111" y="74"/>
                    <a:pt x="111" y="74"/>
                  </a:cubicBezTo>
                  <a:cubicBezTo>
                    <a:pt x="111" y="73"/>
                    <a:pt x="111" y="72"/>
                    <a:pt x="108" y="71"/>
                  </a:cubicBezTo>
                  <a:cubicBezTo>
                    <a:pt x="106" y="70"/>
                    <a:pt x="105" y="69"/>
                    <a:pt x="104" y="67"/>
                  </a:cubicBezTo>
                  <a:cubicBezTo>
                    <a:pt x="104" y="66"/>
                    <a:pt x="103" y="66"/>
                    <a:pt x="103" y="65"/>
                  </a:cubicBezTo>
                  <a:cubicBezTo>
                    <a:pt x="102" y="62"/>
                    <a:pt x="100" y="61"/>
                    <a:pt x="99" y="60"/>
                  </a:cubicBezTo>
                  <a:cubicBezTo>
                    <a:pt x="97" y="59"/>
                    <a:pt x="97" y="58"/>
                    <a:pt x="97" y="57"/>
                  </a:cubicBezTo>
                  <a:cubicBezTo>
                    <a:pt x="97" y="57"/>
                    <a:pt x="96" y="56"/>
                    <a:pt x="95" y="56"/>
                  </a:cubicBezTo>
                  <a:cubicBezTo>
                    <a:pt x="94" y="56"/>
                    <a:pt x="93" y="57"/>
                    <a:pt x="93" y="57"/>
                  </a:cubicBezTo>
                  <a:cubicBezTo>
                    <a:pt x="93" y="58"/>
                    <a:pt x="92" y="59"/>
                    <a:pt x="91" y="59"/>
                  </a:cubicBezTo>
                  <a:cubicBezTo>
                    <a:pt x="91" y="59"/>
                    <a:pt x="90" y="59"/>
                    <a:pt x="90" y="59"/>
                  </a:cubicBezTo>
                  <a:cubicBezTo>
                    <a:pt x="90" y="60"/>
                    <a:pt x="90" y="60"/>
                    <a:pt x="90" y="60"/>
                  </a:cubicBezTo>
                  <a:cubicBezTo>
                    <a:pt x="89" y="60"/>
                    <a:pt x="89" y="59"/>
                    <a:pt x="88" y="58"/>
                  </a:cubicBezTo>
                  <a:cubicBezTo>
                    <a:pt x="88" y="58"/>
                    <a:pt x="88" y="58"/>
                    <a:pt x="88" y="58"/>
                  </a:cubicBezTo>
                  <a:cubicBezTo>
                    <a:pt x="87" y="57"/>
                    <a:pt x="87" y="57"/>
                    <a:pt x="86" y="56"/>
                  </a:cubicBezTo>
                  <a:cubicBezTo>
                    <a:pt x="85" y="56"/>
                    <a:pt x="85" y="55"/>
                    <a:pt x="85" y="55"/>
                  </a:cubicBezTo>
                  <a:cubicBezTo>
                    <a:pt x="85" y="54"/>
                    <a:pt x="84" y="53"/>
                    <a:pt x="84" y="53"/>
                  </a:cubicBezTo>
                  <a:cubicBezTo>
                    <a:pt x="83" y="53"/>
                    <a:pt x="83" y="53"/>
                    <a:pt x="83" y="54"/>
                  </a:cubicBezTo>
                  <a:cubicBezTo>
                    <a:pt x="82" y="54"/>
                    <a:pt x="82" y="54"/>
                    <a:pt x="82" y="54"/>
                  </a:cubicBezTo>
                  <a:cubicBezTo>
                    <a:pt x="81" y="54"/>
                    <a:pt x="81" y="54"/>
                    <a:pt x="81" y="54"/>
                  </a:cubicBezTo>
                  <a:cubicBezTo>
                    <a:pt x="81" y="54"/>
                    <a:pt x="81" y="54"/>
                    <a:pt x="81" y="54"/>
                  </a:cubicBezTo>
                  <a:cubicBezTo>
                    <a:pt x="81" y="54"/>
                    <a:pt x="81" y="54"/>
                    <a:pt x="80" y="54"/>
                  </a:cubicBezTo>
                  <a:cubicBezTo>
                    <a:pt x="80" y="54"/>
                    <a:pt x="80" y="54"/>
                    <a:pt x="80" y="54"/>
                  </a:cubicBezTo>
                  <a:cubicBezTo>
                    <a:pt x="79" y="54"/>
                    <a:pt x="79" y="54"/>
                    <a:pt x="79" y="54"/>
                  </a:cubicBezTo>
                  <a:cubicBezTo>
                    <a:pt x="79" y="54"/>
                    <a:pt x="79" y="54"/>
                    <a:pt x="79" y="54"/>
                  </a:cubicBezTo>
                  <a:cubicBezTo>
                    <a:pt x="79" y="9"/>
                    <a:pt x="79" y="9"/>
                    <a:pt x="79" y="9"/>
                  </a:cubicBezTo>
                  <a:cubicBezTo>
                    <a:pt x="78" y="9"/>
                    <a:pt x="78" y="9"/>
                    <a:pt x="77" y="9"/>
                  </a:cubicBezTo>
                  <a:cubicBezTo>
                    <a:pt x="77" y="9"/>
                    <a:pt x="77" y="9"/>
                    <a:pt x="76" y="8"/>
                  </a:cubicBezTo>
                  <a:cubicBezTo>
                    <a:pt x="75" y="8"/>
                    <a:pt x="73" y="7"/>
                    <a:pt x="72" y="7"/>
                  </a:cubicBezTo>
                  <a:cubicBezTo>
                    <a:pt x="72" y="7"/>
                    <a:pt x="71" y="7"/>
                    <a:pt x="71" y="7"/>
                  </a:cubicBezTo>
                  <a:cubicBezTo>
                    <a:pt x="70" y="7"/>
                    <a:pt x="69" y="8"/>
                    <a:pt x="67" y="8"/>
                  </a:cubicBezTo>
                  <a:cubicBezTo>
                    <a:pt x="67" y="8"/>
                    <a:pt x="66" y="8"/>
                    <a:pt x="66" y="7"/>
                  </a:cubicBezTo>
                  <a:cubicBezTo>
                    <a:pt x="65" y="7"/>
                    <a:pt x="64" y="7"/>
                    <a:pt x="63" y="7"/>
                  </a:cubicBezTo>
                  <a:cubicBezTo>
                    <a:pt x="62" y="7"/>
                    <a:pt x="62" y="7"/>
                    <a:pt x="61" y="7"/>
                  </a:cubicBezTo>
                  <a:cubicBezTo>
                    <a:pt x="61" y="7"/>
                    <a:pt x="61" y="7"/>
                    <a:pt x="61" y="7"/>
                  </a:cubicBezTo>
                  <a:cubicBezTo>
                    <a:pt x="60" y="7"/>
                    <a:pt x="59" y="6"/>
                    <a:pt x="58" y="6"/>
                  </a:cubicBezTo>
                  <a:cubicBezTo>
                    <a:pt x="57" y="6"/>
                    <a:pt x="56" y="5"/>
                    <a:pt x="55" y="5"/>
                  </a:cubicBezTo>
                  <a:cubicBezTo>
                    <a:pt x="54" y="5"/>
                    <a:pt x="54" y="5"/>
                    <a:pt x="53" y="5"/>
                  </a:cubicBezTo>
                  <a:cubicBezTo>
                    <a:pt x="51" y="5"/>
                    <a:pt x="48" y="5"/>
                    <a:pt x="48" y="5"/>
                  </a:cubicBezTo>
                  <a:cubicBezTo>
                    <a:pt x="48" y="6"/>
                    <a:pt x="47" y="6"/>
                    <a:pt x="47" y="6"/>
                  </a:cubicBezTo>
                  <a:cubicBezTo>
                    <a:pt x="47" y="6"/>
                    <a:pt x="47" y="5"/>
                    <a:pt x="47" y="5"/>
                  </a:cubicBezTo>
                  <a:cubicBezTo>
                    <a:pt x="46" y="5"/>
                    <a:pt x="46" y="5"/>
                    <a:pt x="46" y="5"/>
                  </a:cubicBezTo>
                  <a:cubicBezTo>
                    <a:pt x="46" y="5"/>
                    <a:pt x="46" y="5"/>
                    <a:pt x="45" y="5"/>
                  </a:cubicBezTo>
                  <a:cubicBezTo>
                    <a:pt x="45" y="5"/>
                    <a:pt x="45" y="5"/>
                    <a:pt x="45" y="5"/>
                  </a:cubicBezTo>
                  <a:cubicBezTo>
                    <a:pt x="45" y="4"/>
                    <a:pt x="45" y="4"/>
                    <a:pt x="45" y="4"/>
                  </a:cubicBezTo>
                  <a:cubicBezTo>
                    <a:pt x="45" y="4"/>
                    <a:pt x="45" y="3"/>
                    <a:pt x="45" y="3"/>
                  </a:cubicBezTo>
                  <a:cubicBezTo>
                    <a:pt x="45" y="3"/>
                    <a:pt x="44" y="3"/>
                    <a:pt x="43" y="3"/>
                  </a:cubicBezTo>
                  <a:cubicBezTo>
                    <a:pt x="43" y="3"/>
                    <a:pt x="42" y="3"/>
                    <a:pt x="41" y="3"/>
                  </a:cubicBezTo>
                  <a:cubicBezTo>
                    <a:pt x="40" y="3"/>
                    <a:pt x="40" y="3"/>
                    <a:pt x="40" y="3"/>
                  </a:cubicBezTo>
                  <a:cubicBezTo>
                    <a:pt x="39" y="3"/>
                    <a:pt x="39" y="3"/>
                    <a:pt x="38" y="3"/>
                  </a:cubicBezTo>
                  <a:cubicBezTo>
                    <a:pt x="38" y="3"/>
                    <a:pt x="38" y="2"/>
                    <a:pt x="38" y="2"/>
                  </a:cubicBezTo>
                  <a:cubicBezTo>
                    <a:pt x="38" y="2"/>
                    <a:pt x="38" y="2"/>
                    <a:pt x="38" y="2"/>
                  </a:cubicBezTo>
                  <a:cubicBezTo>
                    <a:pt x="38" y="2"/>
                    <a:pt x="38" y="2"/>
                    <a:pt x="38" y="2"/>
                  </a:cubicBezTo>
                  <a:cubicBezTo>
                    <a:pt x="38" y="2"/>
                    <a:pt x="37" y="2"/>
                    <a:pt x="37" y="2"/>
                  </a:cubicBezTo>
                  <a:cubicBezTo>
                    <a:pt x="37" y="3"/>
                    <a:pt x="36" y="3"/>
                    <a:pt x="36" y="3"/>
                  </a:cubicBezTo>
                  <a:cubicBezTo>
                    <a:pt x="35" y="3"/>
                    <a:pt x="35" y="3"/>
                    <a:pt x="34" y="3"/>
                  </a:cubicBezTo>
                  <a:cubicBezTo>
                    <a:pt x="34" y="3"/>
                    <a:pt x="34" y="3"/>
                    <a:pt x="34" y="2"/>
                  </a:cubicBezTo>
                  <a:cubicBezTo>
                    <a:pt x="34" y="2"/>
                    <a:pt x="35" y="2"/>
                    <a:pt x="35" y="2"/>
                  </a:cubicBezTo>
                  <a:cubicBezTo>
                    <a:pt x="35" y="2"/>
                    <a:pt x="36" y="2"/>
                    <a:pt x="36" y="1"/>
                  </a:cubicBezTo>
                  <a:cubicBezTo>
                    <a:pt x="36" y="1"/>
                    <a:pt x="34" y="1"/>
                    <a:pt x="34" y="1"/>
                  </a:cubicBezTo>
                  <a:cubicBezTo>
                    <a:pt x="34" y="1"/>
                    <a:pt x="34" y="0"/>
                    <a:pt x="33" y="0"/>
                  </a:cubicBezTo>
                  <a:cubicBezTo>
                    <a:pt x="33" y="0"/>
                    <a:pt x="33" y="0"/>
                    <a:pt x="33" y="0"/>
                  </a:cubicBezTo>
                  <a:cubicBezTo>
                    <a:pt x="33" y="0"/>
                    <a:pt x="32" y="1"/>
                    <a:pt x="31" y="2"/>
                  </a:cubicBezTo>
                  <a:cubicBezTo>
                    <a:pt x="30" y="3"/>
                    <a:pt x="29" y="3"/>
                    <a:pt x="27" y="3"/>
                  </a:cubicBezTo>
                  <a:cubicBezTo>
                    <a:pt x="27" y="3"/>
                    <a:pt x="26" y="3"/>
                    <a:pt x="26" y="3"/>
                  </a:cubicBezTo>
                  <a:cubicBezTo>
                    <a:pt x="26" y="3"/>
                    <a:pt x="25" y="3"/>
                    <a:pt x="25" y="3"/>
                  </a:cubicBezTo>
                  <a:cubicBezTo>
                    <a:pt x="24" y="3"/>
                    <a:pt x="24" y="3"/>
                    <a:pt x="23" y="4"/>
                  </a:cubicBezTo>
                  <a:cubicBezTo>
                    <a:pt x="23" y="4"/>
                    <a:pt x="23" y="4"/>
                    <a:pt x="23" y="4"/>
                  </a:cubicBezTo>
                  <a:cubicBezTo>
                    <a:pt x="23" y="4"/>
                    <a:pt x="24" y="4"/>
                    <a:pt x="24" y="4"/>
                  </a:cubicBezTo>
                  <a:cubicBezTo>
                    <a:pt x="24" y="5"/>
                    <a:pt x="24" y="5"/>
                    <a:pt x="24" y="5"/>
                  </a:cubicBezTo>
                  <a:cubicBezTo>
                    <a:pt x="24" y="5"/>
                    <a:pt x="24" y="5"/>
                    <a:pt x="24" y="6"/>
                  </a:cubicBezTo>
                  <a:cubicBezTo>
                    <a:pt x="24" y="6"/>
                    <a:pt x="24" y="6"/>
                    <a:pt x="23" y="6"/>
                  </a:cubicBezTo>
                  <a:cubicBezTo>
                    <a:pt x="23" y="6"/>
                    <a:pt x="23" y="6"/>
                    <a:pt x="23" y="5"/>
                  </a:cubicBezTo>
                  <a:cubicBezTo>
                    <a:pt x="22" y="5"/>
                    <a:pt x="22" y="5"/>
                    <a:pt x="22" y="5"/>
                  </a:cubicBezTo>
                  <a:cubicBezTo>
                    <a:pt x="22" y="5"/>
                    <a:pt x="22" y="5"/>
                    <a:pt x="22" y="5"/>
                  </a:cubicBezTo>
                  <a:cubicBezTo>
                    <a:pt x="21" y="6"/>
                    <a:pt x="19" y="6"/>
                    <a:pt x="18" y="6"/>
                  </a:cubicBezTo>
                  <a:cubicBezTo>
                    <a:pt x="18" y="6"/>
                    <a:pt x="18" y="6"/>
                    <a:pt x="17" y="6"/>
                  </a:cubicBezTo>
                  <a:cubicBezTo>
                    <a:pt x="17" y="6"/>
                    <a:pt x="15" y="8"/>
                    <a:pt x="14" y="9"/>
                  </a:cubicBezTo>
                  <a:cubicBezTo>
                    <a:pt x="14" y="9"/>
                    <a:pt x="14" y="9"/>
                    <a:pt x="14" y="9"/>
                  </a:cubicBezTo>
                  <a:cubicBezTo>
                    <a:pt x="14" y="9"/>
                    <a:pt x="14" y="9"/>
                    <a:pt x="14" y="10"/>
                  </a:cubicBezTo>
                  <a:cubicBezTo>
                    <a:pt x="14" y="10"/>
                    <a:pt x="14" y="11"/>
                    <a:pt x="13" y="12"/>
                  </a:cubicBezTo>
                  <a:cubicBezTo>
                    <a:pt x="12" y="13"/>
                    <a:pt x="10" y="14"/>
                    <a:pt x="7" y="14"/>
                  </a:cubicBezTo>
                  <a:cubicBezTo>
                    <a:pt x="7" y="14"/>
                    <a:pt x="6" y="14"/>
                    <a:pt x="6" y="14"/>
                  </a:cubicBezTo>
                  <a:cubicBezTo>
                    <a:pt x="5" y="14"/>
                    <a:pt x="5" y="14"/>
                    <a:pt x="5" y="14"/>
                  </a:cubicBezTo>
                  <a:cubicBezTo>
                    <a:pt x="5" y="14"/>
                    <a:pt x="5" y="14"/>
                    <a:pt x="5" y="14"/>
                  </a:cubicBezTo>
                  <a:cubicBezTo>
                    <a:pt x="5" y="15"/>
                    <a:pt x="5" y="15"/>
                    <a:pt x="5" y="15"/>
                  </a:cubicBezTo>
                  <a:cubicBezTo>
                    <a:pt x="5" y="15"/>
                    <a:pt x="5" y="16"/>
                    <a:pt x="5" y="16"/>
                  </a:cubicBezTo>
                  <a:cubicBezTo>
                    <a:pt x="5" y="16"/>
                    <a:pt x="6" y="17"/>
                    <a:pt x="8" y="17"/>
                  </a:cubicBezTo>
                  <a:cubicBezTo>
                    <a:pt x="11" y="18"/>
                    <a:pt x="12" y="21"/>
                    <a:pt x="13" y="22"/>
                  </a:cubicBezTo>
                  <a:cubicBezTo>
                    <a:pt x="13" y="22"/>
                    <a:pt x="13" y="23"/>
                    <a:pt x="14" y="23"/>
                  </a:cubicBezTo>
                  <a:cubicBezTo>
                    <a:pt x="14" y="23"/>
                    <a:pt x="15" y="22"/>
                    <a:pt x="15" y="22"/>
                  </a:cubicBezTo>
                  <a:cubicBezTo>
                    <a:pt x="16" y="22"/>
                    <a:pt x="17" y="22"/>
                    <a:pt x="18" y="22"/>
                  </a:cubicBezTo>
                  <a:cubicBezTo>
                    <a:pt x="18" y="22"/>
                    <a:pt x="18" y="23"/>
                    <a:pt x="18" y="24"/>
                  </a:cubicBezTo>
                  <a:cubicBezTo>
                    <a:pt x="18" y="24"/>
                    <a:pt x="18" y="25"/>
                    <a:pt x="19" y="25"/>
                  </a:cubicBezTo>
                  <a:cubicBezTo>
                    <a:pt x="19" y="25"/>
                    <a:pt x="19" y="25"/>
                    <a:pt x="20" y="25"/>
                  </a:cubicBezTo>
                  <a:cubicBezTo>
                    <a:pt x="20" y="25"/>
                    <a:pt x="20" y="25"/>
                    <a:pt x="20" y="25"/>
                  </a:cubicBezTo>
                  <a:cubicBezTo>
                    <a:pt x="20" y="25"/>
                    <a:pt x="20" y="25"/>
                    <a:pt x="21" y="25"/>
                  </a:cubicBezTo>
                  <a:cubicBezTo>
                    <a:pt x="21" y="25"/>
                    <a:pt x="22" y="25"/>
                    <a:pt x="22" y="26"/>
                  </a:cubicBezTo>
                  <a:cubicBezTo>
                    <a:pt x="22" y="26"/>
                    <a:pt x="22" y="26"/>
                    <a:pt x="22" y="26"/>
                  </a:cubicBezTo>
                  <a:cubicBezTo>
                    <a:pt x="22" y="26"/>
                    <a:pt x="21" y="26"/>
                    <a:pt x="20" y="26"/>
                  </a:cubicBezTo>
                  <a:cubicBezTo>
                    <a:pt x="20" y="26"/>
                    <a:pt x="19" y="26"/>
                    <a:pt x="18" y="27"/>
                  </a:cubicBezTo>
                  <a:cubicBezTo>
                    <a:pt x="17" y="27"/>
                    <a:pt x="17" y="28"/>
                    <a:pt x="16" y="28"/>
                  </a:cubicBezTo>
                  <a:cubicBezTo>
                    <a:pt x="16" y="28"/>
                    <a:pt x="16" y="28"/>
                    <a:pt x="15" y="27"/>
                  </a:cubicBezTo>
                  <a:cubicBezTo>
                    <a:pt x="15" y="27"/>
                    <a:pt x="15" y="27"/>
                    <a:pt x="14" y="27"/>
                  </a:cubicBezTo>
                  <a:cubicBezTo>
                    <a:pt x="14" y="27"/>
                    <a:pt x="13" y="27"/>
                    <a:pt x="12" y="27"/>
                  </a:cubicBezTo>
                  <a:cubicBezTo>
                    <a:pt x="12" y="27"/>
                    <a:pt x="12" y="27"/>
                    <a:pt x="12" y="27"/>
                  </a:cubicBezTo>
                  <a:cubicBezTo>
                    <a:pt x="12" y="27"/>
                    <a:pt x="11" y="27"/>
                    <a:pt x="11" y="27"/>
                  </a:cubicBezTo>
                  <a:cubicBezTo>
                    <a:pt x="11" y="27"/>
                    <a:pt x="11" y="26"/>
                    <a:pt x="11" y="26"/>
                  </a:cubicBezTo>
                  <a:cubicBezTo>
                    <a:pt x="12" y="26"/>
                    <a:pt x="12" y="25"/>
                    <a:pt x="12" y="25"/>
                  </a:cubicBezTo>
                  <a:cubicBezTo>
                    <a:pt x="12" y="25"/>
                    <a:pt x="12" y="25"/>
                    <a:pt x="12" y="25"/>
                  </a:cubicBezTo>
                  <a:cubicBezTo>
                    <a:pt x="11" y="25"/>
                    <a:pt x="11" y="25"/>
                    <a:pt x="11" y="25"/>
                  </a:cubicBezTo>
                  <a:cubicBezTo>
                    <a:pt x="10" y="25"/>
                    <a:pt x="9" y="25"/>
                    <a:pt x="8" y="25"/>
                  </a:cubicBezTo>
                  <a:cubicBezTo>
                    <a:pt x="8" y="25"/>
                    <a:pt x="8" y="25"/>
                    <a:pt x="8" y="25"/>
                  </a:cubicBezTo>
                  <a:cubicBezTo>
                    <a:pt x="7" y="26"/>
                    <a:pt x="7" y="26"/>
                    <a:pt x="7" y="27"/>
                  </a:cubicBezTo>
                  <a:cubicBezTo>
                    <a:pt x="7" y="27"/>
                    <a:pt x="7" y="27"/>
                    <a:pt x="7" y="27"/>
                  </a:cubicBezTo>
                  <a:cubicBezTo>
                    <a:pt x="7" y="27"/>
                    <a:pt x="7" y="28"/>
                    <a:pt x="6" y="28"/>
                  </a:cubicBezTo>
                  <a:cubicBezTo>
                    <a:pt x="6" y="28"/>
                    <a:pt x="6" y="28"/>
                    <a:pt x="6" y="27"/>
                  </a:cubicBezTo>
                  <a:cubicBezTo>
                    <a:pt x="6" y="27"/>
                    <a:pt x="5" y="27"/>
                    <a:pt x="5" y="27"/>
                  </a:cubicBezTo>
                  <a:cubicBezTo>
                    <a:pt x="5" y="27"/>
                    <a:pt x="4" y="27"/>
                    <a:pt x="4" y="27"/>
                  </a:cubicBezTo>
                  <a:cubicBezTo>
                    <a:pt x="4" y="28"/>
                    <a:pt x="3" y="28"/>
                    <a:pt x="2" y="28"/>
                  </a:cubicBezTo>
                  <a:cubicBezTo>
                    <a:pt x="2" y="29"/>
                    <a:pt x="1" y="29"/>
                    <a:pt x="0" y="30"/>
                  </a:cubicBezTo>
                  <a:cubicBezTo>
                    <a:pt x="0" y="30"/>
                    <a:pt x="0" y="30"/>
                    <a:pt x="0" y="30"/>
                  </a:cubicBezTo>
                  <a:cubicBezTo>
                    <a:pt x="1" y="30"/>
                    <a:pt x="3" y="31"/>
                    <a:pt x="4" y="31"/>
                  </a:cubicBezTo>
                  <a:cubicBezTo>
                    <a:pt x="4" y="31"/>
                    <a:pt x="4" y="31"/>
                    <a:pt x="4" y="31"/>
                  </a:cubicBezTo>
                  <a:cubicBezTo>
                    <a:pt x="5" y="31"/>
                    <a:pt x="5" y="31"/>
                    <a:pt x="5" y="31"/>
                  </a:cubicBezTo>
                  <a:cubicBezTo>
                    <a:pt x="5" y="32"/>
                    <a:pt x="5" y="32"/>
                    <a:pt x="4" y="32"/>
                  </a:cubicBezTo>
                  <a:cubicBezTo>
                    <a:pt x="4" y="32"/>
                    <a:pt x="4" y="32"/>
                    <a:pt x="4" y="32"/>
                  </a:cubicBezTo>
                  <a:cubicBezTo>
                    <a:pt x="4" y="32"/>
                    <a:pt x="4" y="32"/>
                    <a:pt x="4" y="33"/>
                  </a:cubicBezTo>
                  <a:cubicBezTo>
                    <a:pt x="4" y="33"/>
                    <a:pt x="5" y="33"/>
                    <a:pt x="5" y="33"/>
                  </a:cubicBezTo>
                  <a:cubicBezTo>
                    <a:pt x="5" y="34"/>
                    <a:pt x="5" y="34"/>
                    <a:pt x="6" y="35"/>
                  </a:cubicBezTo>
                  <a:cubicBezTo>
                    <a:pt x="7" y="35"/>
                    <a:pt x="7" y="35"/>
                    <a:pt x="8" y="35"/>
                  </a:cubicBezTo>
                  <a:cubicBezTo>
                    <a:pt x="9" y="35"/>
                    <a:pt x="10" y="35"/>
                    <a:pt x="11" y="35"/>
                  </a:cubicBezTo>
                  <a:cubicBezTo>
                    <a:pt x="12" y="35"/>
                    <a:pt x="12" y="35"/>
                    <a:pt x="12" y="35"/>
                  </a:cubicBezTo>
                  <a:cubicBezTo>
                    <a:pt x="13" y="35"/>
                    <a:pt x="13" y="35"/>
                    <a:pt x="13" y="35"/>
                  </a:cubicBezTo>
                  <a:cubicBezTo>
                    <a:pt x="14" y="35"/>
                    <a:pt x="14" y="35"/>
                    <a:pt x="15" y="35"/>
                  </a:cubicBezTo>
                  <a:cubicBezTo>
                    <a:pt x="15" y="34"/>
                    <a:pt x="17" y="33"/>
                    <a:pt x="19" y="33"/>
                  </a:cubicBezTo>
                  <a:cubicBezTo>
                    <a:pt x="19" y="33"/>
                    <a:pt x="20" y="33"/>
                    <a:pt x="20" y="33"/>
                  </a:cubicBezTo>
                  <a:cubicBezTo>
                    <a:pt x="21" y="34"/>
                    <a:pt x="21" y="34"/>
                    <a:pt x="21" y="34"/>
                  </a:cubicBezTo>
                  <a:cubicBezTo>
                    <a:pt x="21" y="34"/>
                    <a:pt x="20" y="35"/>
                    <a:pt x="20" y="35"/>
                  </a:cubicBezTo>
                  <a:cubicBezTo>
                    <a:pt x="20" y="35"/>
                    <a:pt x="19" y="35"/>
                    <a:pt x="19" y="35"/>
                  </a:cubicBezTo>
                  <a:cubicBezTo>
                    <a:pt x="19" y="35"/>
                    <a:pt x="19" y="35"/>
                    <a:pt x="19" y="35"/>
                  </a:cubicBezTo>
                  <a:cubicBezTo>
                    <a:pt x="20" y="36"/>
                    <a:pt x="21" y="37"/>
                    <a:pt x="20" y="38"/>
                  </a:cubicBezTo>
                  <a:cubicBezTo>
                    <a:pt x="20" y="39"/>
                    <a:pt x="20" y="39"/>
                    <a:pt x="20" y="39"/>
                  </a:cubicBezTo>
                  <a:cubicBezTo>
                    <a:pt x="19" y="40"/>
                    <a:pt x="19" y="40"/>
                    <a:pt x="18" y="40"/>
                  </a:cubicBezTo>
                  <a:cubicBezTo>
                    <a:pt x="17" y="40"/>
                    <a:pt x="17" y="40"/>
                    <a:pt x="17" y="40"/>
                  </a:cubicBezTo>
                  <a:cubicBezTo>
                    <a:pt x="16" y="40"/>
                    <a:pt x="16" y="40"/>
                    <a:pt x="16" y="40"/>
                  </a:cubicBezTo>
                  <a:cubicBezTo>
                    <a:pt x="16" y="40"/>
                    <a:pt x="16" y="40"/>
                    <a:pt x="16" y="40"/>
                  </a:cubicBezTo>
                  <a:cubicBezTo>
                    <a:pt x="15" y="41"/>
                    <a:pt x="15" y="41"/>
                    <a:pt x="15" y="42"/>
                  </a:cubicBezTo>
                  <a:cubicBezTo>
                    <a:pt x="14" y="42"/>
                    <a:pt x="14" y="42"/>
                    <a:pt x="14" y="42"/>
                  </a:cubicBezTo>
                  <a:cubicBezTo>
                    <a:pt x="13" y="42"/>
                    <a:pt x="13" y="42"/>
                    <a:pt x="12" y="42"/>
                  </a:cubicBezTo>
                  <a:cubicBezTo>
                    <a:pt x="12" y="41"/>
                    <a:pt x="11" y="41"/>
                    <a:pt x="11" y="41"/>
                  </a:cubicBezTo>
                  <a:cubicBezTo>
                    <a:pt x="10" y="41"/>
                    <a:pt x="10" y="41"/>
                    <a:pt x="10" y="41"/>
                  </a:cubicBezTo>
                  <a:cubicBezTo>
                    <a:pt x="10" y="42"/>
                    <a:pt x="10" y="43"/>
                    <a:pt x="10" y="43"/>
                  </a:cubicBezTo>
                  <a:cubicBezTo>
                    <a:pt x="10" y="44"/>
                    <a:pt x="10" y="44"/>
                    <a:pt x="10" y="44"/>
                  </a:cubicBezTo>
                  <a:cubicBezTo>
                    <a:pt x="10" y="44"/>
                    <a:pt x="9" y="44"/>
                    <a:pt x="9" y="44"/>
                  </a:cubicBezTo>
                  <a:cubicBezTo>
                    <a:pt x="8" y="45"/>
                    <a:pt x="7" y="45"/>
                    <a:pt x="7" y="46"/>
                  </a:cubicBezTo>
                  <a:cubicBezTo>
                    <a:pt x="7" y="47"/>
                    <a:pt x="6" y="47"/>
                    <a:pt x="5" y="47"/>
                  </a:cubicBezTo>
                  <a:cubicBezTo>
                    <a:pt x="5" y="47"/>
                    <a:pt x="5" y="47"/>
                    <a:pt x="5" y="47"/>
                  </a:cubicBezTo>
                  <a:cubicBezTo>
                    <a:pt x="5" y="48"/>
                    <a:pt x="5" y="48"/>
                    <a:pt x="5" y="48"/>
                  </a:cubicBezTo>
                  <a:cubicBezTo>
                    <a:pt x="6" y="50"/>
                    <a:pt x="7" y="50"/>
                    <a:pt x="7" y="50"/>
                  </a:cubicBezTo>
                  <a:cubicBezTo>
                    <a:pt x="7" y="50"/>
                    <a:pt x="7" y="50"/>
                    <a:pt x="8" y="50"/>
                  </a:cubicBezTo>
                  <a:cubicBezTo>
                    <a:pt x="9" y="51"/>
                    <a:pt x="8" y="52"/>
                    <a:pt x="8" y="52"/>
                  </a:cubicBezTo>
                  <a:cubicBezTo>
                    <a:pt x="8" y="52"/>
                    <a:pt x="8" y="53"/>
                    <a:pt x="8" y="53"/>
                  </a:cubicBezTo>
                  <a:cubicBezTo>
                    <a:pt x="8" y="53"/>
                    <a:pt x="8" y="53"/>
                    <a:pt x="8" y="53"/>
                  </a:cubicBezTo>
                  <a:cubicBezTo>
                    <a:pt x="9" y="53"/>
                    <a:pt x="10" y="54"/>
                    <a:pt x="11" y="55"/>
                  </a:cubicBezTo>
                  <a:cubicBezTo>
                    <a:pt x="11" y="56"/>
                    <a:pt x="11" y="56"/>
                    <a:pt x="12" y="56"/>
                  </a:cubicBezTo>
                  <a:cubicBezTo>
                    <a:pt x="12" y="56"/>
                    <a:pt x="12" y="57"/>
                    <a:pt x="12" y="57"/>
                  </a:cubicBezTo>
                  <a:cubicBezTo>
                    <a:pt x="12" y="57"/>
                    <a:pt x="13" y="56"/>
                    <a:pt x="13" y="56"/>
                  </a:cubicBezTo>
                  <a:cubicBezTo>
                    <a:pt x="14" y="56"/>
                    <a:pt x="14" y="56"/>
                    <a:pt x="15" y="56"/>
                  </a:cubicBezTo>
                  <a:cubicBezTo>
                    <a:pt x="15" y="56"/>
                    <a:pt x="16" y="55"/>
                    <a:pt x="16" y="55"/>
                  </a:cubicBezTo>
                  <a:cubicBezTo>
                    <a:pt x="16" y="55"/>
                    <a:pt x="16" y="54"/>
                    <a:pt x="16" y="54"/>
                  </a:cubicBezTo>
                  <a:cubicBezTo>
                    <a:pt x="16" y="54"/>
                    <a:pt x="16" y="54"/>
                    <a:pt x="16" y="55"/>
                  </a:cubicBezTo>
                  <a:cubicBezTo>
                    <a:pt x="17" y="55"/>
                    <a:pt x="18" y="57"/>
                    <a:pt x="18" y="58"/>
                  </a:cubicBezTo>
                  <a:cubicBezTo>
                    <a:pt x="18" y="58"/>
                    <a:pt x="18" y="58"/>
                    <a:pt x="18" y="58"/>
                  </a:cubicBezTo>
                  <a:cubicBezTo>
                    <a:pt x="17" y="58"/>
                    <a:pt x="17" y="59"/>
                    <a:pt x="17" y="60"/>
                  </a:cubicBezTo>
                  <a:cubicBezTo>
                    <a:pt x="17" y="60"/>
                    <a:pt x="17" y="61"/>
                    <a:pt x="17" y="61"/>
                  </a:cubicBezTo>
                  <a:cubicBezTo>
                    <a:pt x="17" y="61"/>
                    <a:pt x="17" y="61"/>
                    <a:pt x="17" y="61"/>
                  </a:cubicBezTo>
                  <a:cubicBezTo>
                    <a:pt x="17" y="61"/>
                    <a:pt x="18" y="61"/>
                    <a:pt x="18" y="61"/>
                  </a:cubicBezTo>
                  <a:cubicBezTo>
                    <a:pt x="19" y="61"/>
                    <a:pt x="20" y="61"/>
                    <a:pt x="20" y="60"/>
                  </a:cubicBezTo>
                  <a:cubicBezTo>
                    <a:pt x="20" y="60"/>
                    <a:pt x="21" y="60"/>
                    <a:pt x="22" y="60"/>
                  </a:cubicBezTo>
                  <a:cubicBezTo>
                    <a:pt x="23" y="60"/>
                    <a:pt x="24" y="60"/>
                    <a:pt x="25" y="61"/>
                  </a:cubicBezTo>
                  <a:cubicBezTo>
                    <a:pt x="25" y="61"/>
                    <a:pt x="26" y="62"/>
                    <a:pt x="26" y="62"/>
                  </a:cubicBezTo>
                  <a:cubicBezTo>
                    <a:pt x="26" y="62"/>
                    <a:pt x="26" y="62"/>
                    <a:pt x="26" y="61"/>
                  </a:cubicBezTo>
                  <a:cubicBezTo>
                    <a:pt x="26" y="60"/>
                    <a:pt x="27" y="59"/>
                    <a:pt x="27" y="59"/>
                  </a:cubicBezTo>
                  <a:cubicBezTo>
                    <a:pt x="27" y="59"/>
                    <a:pt x="28" y="59"/>
                    <a:pt x="28" y="60"/>
                  </a:cubicBezTo>
                  <a:cubicBezTo>
                    <a:pt x="28" y="60"/>
                    <a:pt x="28" y="61"/>
                    <a:pt x="29" y="61"/>
                  </a:cubicBezTo>
                  <a:cubicBezTo>
                    <a:pt x="29" y="61"/>
                    <a:pt x="30" y="60"/>
                    <a:pt x="31" y="60"/>
                  </a:cubicBezTo>
                  <a:cubicBezTo>
                    <a:pt x="31" y="60"/>
                    <a:pt x="31" y="60"/>
                    <a:pt x="32" y="60"/>
                  </a:cubicBezTo>
                  <a:cubicBezTo>
                    <a:pt x="32" y="60"/>
                    <a:pt x="32" y="60"/>
                    <a:pt x="32" y="60"/>
                  </a:cubicBezTo>
                  <a:cubicBezTo>
                    <a:pt x="32" y="60"/>
                    <a:pt x="32" y="61"/>
                    <a:pt x="31" y="61"/>
                  </a:cubicBezTo>
                  <a:cubicBezTo>
                    <a:pt x="31" y="62"/>
                    <a:pt x="31" y="62"/>
                    <a:pt x="31" y="62"/>
                  </a:cubicBezTo>
                  <a:cubicBezTo>
                    <a:pt x="30" y="63"/>
                    <a:pt x="30" y="64"/>
                    <a:pt x="30" y="65"/>
                  </a:cubicBezTo>
                  <a:cubicBezTo>
                    <a:pt x="30" y="66"/>
                    <a:pt x="30" y="66"/>
                    <a:pt x="30" y="66"/>
                  </a:cubicBezTo>
                  <a:cubicBezTo>
                    <a:pt x="29" y="67"/>
                    <a:pt x="29" y="67"/>
                    <a:pt x="28" y="68"/>
                  </a:cubicBezTo>
                  <a:cubicBezTo>
                    <a:pt x="28" y="68"/>
                    <a:pt x="27" y="69"/>
                    <a:pt x="26" y="70"/>
                  </a:cubicBezTo>
                  <a:cubicBezTo>
                    <a:pt x="25" y="70"/>
                    <a:pt x="22" y="73"/>
                    <a:pt x="21" y="73"/>
                  </a:cubicBezTo>
                  <a:cubicBezTo>
                    <a:pt x="21" y="74"/>
                    <a:pt x="21" y="74"/>
                    <a:pt x="21" y="74"/>
                  </a:cubicBezTo>
                  <a:cubicBezTo>
                    <a:pt x="20" y="74"/>
                    <a:pt x="20" y="73"/>
                    <a:pt x="20" y="73"/>
                  </a:cubicBezTo>
                  <a:cubicBezTo>
                    <a:pt x="19" y="73"/>
                    <a:pt x="19" y="73"/>
                    <a:pt x="18" y="73"/>
                  </a:cubicBezTo>
                  <a:cubicBezTo>
                    <a:pt x="17" y="73"/>
                    <a:pt x="17" y="73"/>
                    <a:pt x="17" y="74"/>
                  </a:cubicBezTo>
                  <a:cubicBezTo>
                    <a:pt x="17" y="74"/>
                    <a:pt x="16" y="75"/>
                    <a:pt x="15" y="76"/>
                  </a:cubicBezTo>
                  <a:cubicBezTo>
                    <a:pt x="15" y="76"/>
                    <a:pt x="15" y="76"/>
                    <a:pt x="15" y="77"/>
                  </a:cubicBezTo>
                  <a:cubicBezTo>
                    <a:pt x="15" y="77"/>
                    <a:pt x="15" y="77"/>
                    <a:pt x="15" y="77"/>
                  </a:cubicBezTo>
                  <a:cubicBezTo>
                    <a:pt x="15" y="77"/>
                    <a:pt x="15" y="77"/>
                    <a:pt x="15" y="77"/>
                  </a:cubicBezTo>
                  <a:cubicBezTo>
                    <a:pt x="15" y="77"/>
                    <a:pt x="18" y="76"/>
                    <a:pt x="18" y="75"/>
                  </a:cubicBezTo>
                  <a:cubicBezTo>
                    <a:pt x="18" y="74"/>
                    <a:pt x="18" y="74"/>
                    <a:pt x="19" y="75"/>
                  </a:cubicBezTo>
                  <a:cubicBezTo>
                    <a:pt x="19" y="75"/>
                    <a:pt x="19" y="75"/>
                    <a:pt x="19" y="75"/>
                  </a:cubicBezTo>
                  <a:cubicBezTo>
                    <a:pt x="20" y="75"/>
                    <a:pt x="21" y="74"/>
                    <a:pt x="21" y="74"/>
                  </a:cubicBezTo>
                  <a:cubicBezTo>
                    <a:pt x="22" y="74"/>
                    <a:pt x="22" y="74"/>
                    <a:pt x="23" y="74"/>
                  </a:cubicBezTo>
                  <a:cubicBezTo>
                    <a:pt x="23" y="74"/>
                    <a:pt x="23" y="74"/>
                    <a:pt x="23" y="74"/>
                  </a:cubicBezTo>
                  <a:cubicBezTo>
                    <a:pt x="24" y="74"/>
                    <a:pt x="24" y="74"/>
                    <a:pt x="24" y="74"/>
                  </a:cubicBezTo>
                  <a:cubicBezTo>
                    <a:pt x="24" y="74"/>
                    <a:pt x="24" y="74"/>
                    <a:pt x="24" y="73"/>
                  </a:cubicBezTo>
                  <a:cubicBezTo>
                    <a:pt x="25" y="73"/>
                    <a:pt x="25" y="73"/>
                    <a:pt x="26" y="73"/>
                  </a:cubicBezTo>
                  <a:cubicBezTo>
                    <a:pt x="27" y="72"/>
                    <a:pt x="27" y="72"/>
                    <a:pt x="28" y="72"/>
                  </a:cubicBezTo>
                  <a:cubicBezTo>
                    <a:pt x="28" y="71"/>
                    <a:pt x="28" y="71"/>
                    <a:pt x="28" y="71"/>
                  </a:cubicBezTo>
                  <a:cubicBezTo>
                    <a:pt x="28" y="70"/>
                    <a:pt x="32" y="68"/>
                    <a:pt x="33" y="68"/>
                  </a:cubicBezTo>
                  <a:cubicBezTo>
                    <a:pt x="33" y="68"/>
                    <a:pt x="33" y="68"/>
                    <a:pt x="34" y="67"/>
                  </a:cubicBezTo>
                  <a:cubicBezTo>
                    <a:pt x="34" y="67"/>
                    <a:pt x="34" y="66"/>
                    <a:pt x="34" y="66"/>
                  </a:cubicBezTo>
                  <a:cubicBezTo>
                    <a:pt x="35" y="66"/>
                    <a:pt x="37" y="65"/>
                    <a:pt x="37" y="64"/>
                  </a:cubicBezTo>
                  <a:cubicBezTo>
                    <a:pt x="38" y="64"/>
                    <a:pt x="39" y="64"/>
                    <a:pt x="39" y="64"/>
                  </a:cubicBezTo>
                  <a:cubicBezTo>
                    <a:pt x="39" y="64"/>
                    <a:pt x="39" y="64"/>
                    <a:pt x="40" y="64"/>
                  </a:cubicBezTo>
                  <a:cubicBezTo>
                    <a:pt x="40" y="63"/>
                    <a:pt x="40" y="63"/>
                    <a:pt x="40" y="63"/>
                  </a:cubicBezTo>
                  <a:cubicBezTo>
                    <a:pt x="40" y="62"/>
                    <a:pt x="40" y="61"/>
                    <a:pt x="41" y="61"/>
                  </a:cubicBezTo>
                  <a:cubicBezTo>
                    <a:pt x="42" y="61"/>
                    <a:pt x="42" y="61"/>
                    <a:pt x="42" y="60"/>
                  </a:cubicBezTo>
                  <a:cubicBezTo>
                    <a:pt x="42" y="60"/>
                    <a:pt x="41" y="60"/>
                    <a:pt x="41" y="59"/>
                  </a:cubicBezTo>
                  <a:cubicBezTo>
                    <a:pt x="40" y="59"/>
                    <a:pt x="40" y="59"/>
                    <a:pt x="40" y="59"/>
                  </a:cubicBezTo>
                  <a:cubicBezTo>
                    <a:pt x="40" y="59"/>
                    <a:pt x="40" y="59"/>
                    <a:pt x="40" y="58"/>
                  </a:cubicBezTo>
                  <a:cubicBezTo>
                    <a:pt x="40" y="58"/>
                    <a:pt x="42" y="57"/>
                    <a:pt x="42" y="57"/>
                  </a:cubicBezTo>
                  <a:cubicBezTo>
                    <a:pt x="42" y="57"/>
                    <a:pt x="42" y="57"/>
                    <a:pt x="42" y="57"/>
                  </a:cubicBezTo>
                  <a:cubicBezTo>
                    <a:pt x="42" y="57"/>
                    <a:pt x="42" y="57"/>
                    <a:pt x="42" y="57"/>
                  </a:cubicBezTo>
                  <a:cubicBezTo>
                    <a:pt x="43" y="57"/>
                    <a:pt x="44" y="56"/>
                    <a:pt x="44" y="55"/>
                  </a:cubicBezTo>
                  <a:cubicBezTo>
                    <a:pt x="44" y="54"/>
                    <a:pt x="45" y="54"/>
                    <a:pt x="45" y="54"/>
                  </a:cubicBezTo>
                  <a:cubicBezTo>
                    <a:pt x="46" y="53"/>
                    <a:pt x="46" y="53"/>
                    <a:pt x="46" y="53"/>
                  </a:cubicBezTo>
                  <a:cubicBezTo>
                    <a:pt x="46" y="52"/>
                    <a:pt x="47" y="52"/>
                    <a:pt x="47" y="52"/>
                  </a:cubicBezTo>
                  <a:cubicBezTo>
                    <a:pt x="47" y="51"/>
                    <a:pt x="47" y="51"/>
                    <a:pt x="48" y="51"/>
                  </a:cubicBezTo>
                  <a:cubicBezTo>
                    <a:pt x="48" y="51"/>
                    <a:pt x="49" y="51"/>
                    <a:pt x="49" y="50"/>
                  </a:cubicBezTo>
                  <a:cubicBezTo>
                    <a:pt x="49" y="50"/>
                    <a:pt x="50" y="50"/>
                    <a:pt x="50" y="49"/>
                  </a:cubicBezTo>
                  <a:cubicBezTo>
                    <a:pt x="51" y="49"/>
                    <a:pt x="51" y="49"/>
                    <a:pt x="51" y="49"/>
                  </a:cubicBezTo>
                  <a:cubicBezTo>
                    <a:pt x="51" y="50"/>
                    <a:pt x="51" y="50"/>
                    <a:pt x="52" y="50"/>
                  </a:cubicBezTo>
                  <a:cubicBezTo>
                    <a:pt x="53" y="50"/>
                    <a:pt x="53" y="51"/>
                    <a:pt x="53" y="51"/>
                  </a:cubicBezTo>
                  <a:cubicBezTo>
                    <a:pt x="53" y="51"/>
                    <a:pt x="53" y="52"/>
                    <a:pt x="53" y="52"/>
                  </a:cubicBezTo>
                  <a:cubicBezTo>
                    <a:pt x="52" y="52"/>
                    <a:pt x="52" y="52"/>
                    <a:pt x="52" y="51"/>
                  </a:cubicBezTo>
                  <a:cubicBezTo>
                    <a:pt x="51" y="51"/>
                    <a:pt x="51" y="51"/>
                    <a:pt x="51" y="51"/>
                  </a:cubicBezTo>
                  <a:cubicBezTo>
                    <a:pt x="50" y="51"/>
                    <a:pt x="50" y="51"/>
                    <a:pt x="49" y="52"/>
                  </a:cubicBezTo>
                  <a:cubicBezTo>
                    <a:pt x="49" y="53"/>
                    <a:pt x="49" y="53"/>
                    <a:pt x="48" y="53"/>
                  </a:cubicBezTo>
                  <a:cubicBezTo>
                    <a:pt x="48" y="54"/>
                    <a:pt x="48" y="54"/>
                    <a:pt x="48" y="55"/>
                  </a:cubicBezTo>
                  <a:cubicBezTo>
                    <a:pt x="47" y="55"/>
                    <a:pt x="47" y="56"/>
                    <a:pt x="47" y="56"/>
                  </a:cubicBezTo>
                  <a:cubicBezTo>
                    <a:pt x="47" y="56"/>
                    <a:pt x="48" y="56"/>
                    <a:pt x="48" y="56"/>
                  </a:cubicBezTo>
                  <a:cubicBezTo>
                    <a:pt x="48" y="57"/>
                    <a:pt x="49" y="57"/>
                    <a:pt x="49" y="57"/>
                  </a:cubicBezTo>
                  <a:cubicBezTo>
                    <a:pt x="49" y="57"/>
                    <a:pt x="48" y="58"/>
                    <a:pt x="47" y="58"/>
                  </a:cubicBezTo>
                  <a:cubicBezTo>
                    <a:pt x="47" y="58"/>
                    <a:pt x="47" y="58"/>
                    <a:pt x="47" y="58"/>
                  </a:cubicBezTo>
                  <a:cubicBezTo>
                    <a:pt x="47" y="58"/>
                    <a:pt x="47" y="59"/>
                    <a:pt x="48" y="59"/>
                  </a:cubicBezTo>
                  <a:cubicBezTo>
                    <a:pt x="49" y="59"/>
                    <a:pt x="50" y="58"/>
                    <a:pt x="51" y="57"/>
                  </a:cubicBezTo>
                  <a:cubicBezTo>
                    <a:pt x="52" y="57"/>
                    <a:pt x="53" y="56"/>
                    <a:pt x="54" y="56"/>
                  </a:cubicBezTo>
                  <a:cubicBezTo>
                    <a:pt x="55" y="55"/>
                    <a:pt x="55" y="55"/>
                    <a:pt x="56" y="55"/>
                  </a:cubicBezTo>
                  <a:cubicBezTo>
                    <a:pt x="56" y="55"/>
                    <a:pt x="57" y="55"/>
                    <a:pt x="57" y="55"/>
                  </a:cubicBezTo>
                  <a:cubicBezTo>
                    <a:pt x="58" y="55"/>
                    <a:pt x="58" y="55"/>
                    <a:pt x="58" y="55"/>
                  </a:cubicBezTo>
                  <a:cubicBezTo>
                    <a:pt x="58" y="55"/>
                    <a:pt x="58" y="55"/>
                    <a:pt x="58" y="55"/>
                  </a:cubicBezTo>
                  <a:cubicBezTo>
                    <a:pt x="58" y="55"/>
                    <a:pt x="58" y="55"/>
                    <a:pt x="58" y="55"/>
                  </a:cubicBezTo>
                  <a:cubicBezTo>
                    <a:pt x="58" y="55"/>
                    <a:pt x="58" y="54"/>
                    <a:pt x="58" y="54"/>
                  </a:cubicBezTo>
                  <a:cubicBezTo>
                    <a:pt x="58" y="54"/>
                    <a:pt x="58" y="54"/>
                    <a:pt x="58" y="54"/>
                  </a:cubicBezTo>
                  <a:cubicBezTo>
                    <a:pt x="58" y="54"/>
                    <a:pt x="58" y="54"/>
                    <a:pt x="58" y="54"/>
                  </a:cubicBezTo>
                  <a:cubicBezTo>
                    <a:pt x="58" y="54"/>
                    <a:pt x="58" y="54"/>
                    <a:pt x="58" y="54"/>
                  </a:cubicBezTo>
                  <a:cubicBezTo>
                    <a:pt x="58" y="53"/>
                    <a:pt x="57" y="53"/>
                    <a:pt x="57" y="52"/>
                  </a:cubicBezTo>
                  <a:cubicBezTo>
                    <a:pt x="57" y="52"/>
                    <a:pt x="57" y="52"/>
                    <a:pt x="57" y="52"/>
                  </a:cubicBezTo>
                  <a:cubicBezTo>
                    <a:pt x="57" y="51"/>
                    <a:pt x="57" y="51"/>
                    <a:pt x="57" y="51"/>
                  </a:cubicBezTo>
                  <a:cubicBezTo>
                    <a:pt x="57" y="51"/>
                    <a:pt x="58" y="51"/>
                    <a:pt x="58" y="51"/>
                  </a:cubicBezTo>
                  <a:cubicBezTo>
                    <a:pt x="58" y="50"/>
                    <a:pt x="58" y="50"/>
                    <a:pt x="58" y="50"/>
                  </a:cubicBezTo>
                  <a:cubicBezTo>
                    <a:pt x="59" y="50"/>
                    <a:pt x="59" y="50"/>
                    <a:pt x="60" y="51"/>
                  </a:cubicBezTo>
                  <a:cubicBezTo>
                    <a:pt x="60" y="51"/>
                    <a:pt x="60" y="51"/>
                    <a:pt x="60" y="51"/>
                  </a:cubicBezTo>
                  <a:cubicBezTo>
                    <a:pt x="60" y="51"/>
                    <a:pt x="61" y="51"/>
                    <a:pt x="61" y="51"/>
                  </a:cubicBezTo>
                  <a:cubicBezTo>
                    <a:pt x="61" y="51"/>
                    <a:pt x="61" y="51"/>
                    <a:pt x="62" y="51"/>
                  </a:cubicBezTo>
                  <a:cubicBezTo>
                    <a:pt x="62" y="52"/>
                    <a:pt x="62" y="52"/>
                    <a:pt x="62" y="52"/>
                  </a:cubicBezTo>
                  <a:cubicBezTo>
                    <a:pt x="62" y="52"/>
                    <a:pt x="62" y="52"/>
                    <a:pt x="63" y="52"/>
                  </a:cubicBezTo>
                  <a:cubicBezTo>
                    <a:pt x="63" y="52"/>
                    <a:pt x="63" y="52"/>
                    <a:pt x="63" y="52"/>
                  </a:cubicBezTo>
                  <a:cubicBezTo>
                    <a:pt x="63" y="52"/>
                    <a:pt x="64" y="52"/>
                    <a:pt x="64" y="52"/>
                  </a:cubicBezTo>
                  <a:cubicBezTo>
                    <a:pt x="64" y="52"/>
                    <a:pt x="64" y="52"/>
                    <a:pt x="64" y="53"/>
                  </a:cubicBezTo>
                  <a:cubicBezTo>
                    <a:pt x="64" y="53"/>
                    <a:pt x="64" y="53"/>
                    <a:pt x="63" y="53"/>
                  </a:cubicBezTo>
                  <a:cubicBezTo>
                    <a:pt x="63" y="53"/>
                    <a:pt x="63" y="53"/>
                    <a:pt x="63" y="53"/>
                  </a:cubicBezTo>
                  <a:cubicBezTo>
                    <a:pt x="62" y="53"/>
                    <a:pt x="62" y="54"/>
                    <a:pt x="62" y="54"/>
                  </a:cubicBezTo>
                  <a:cubicBezTo>
                    <a:pt x="62" y="54"/>
                    <a:pt x="62" y="54"/>
                    <a:pt x="62" y="54"/>
                  </a:cubicBezTo>
                  <a:cubicBezTo>
                    <a:pt x="63" y="54"/>
                    <a:pt x="63" y="54"/>
                    <a:pt x="63" y="54"/>
                  </a:cubicBezTo>
                  <a:cubicBezTo>
                    <a:pt x="63" y="53"/>
                    <a:pt x="64" y="53"/>
                    <a:pt x="64" y="53"/>
                  </a:cubicBezTo>
                  <a:cubicBezTo>
                    <a:pt x="65" y="53"/>
                    <a:pt x="65" y="53"/>
                    <a:pt x="65" y="53"/>
                  </a:cubicBezTo>
                  <a:cubicBezTo>
                    <a:pt x="66" y="54"/>
                    <a:pt x="66" y="54"/>
                    <a:pt x="66" y="54"/>
                  </a:cubicBezTo>
                  <a:cubicBezTo>
                    <a:pt x="66" y="54"/>
                    <a:pt x="67" y="54"/>
                    <a:pt x="67" y="53"/>
                  </a:cubicBezTo>
                  <a:cubicBezTo>
                    <a:pt x="67" y="53"/>
                    <a:pt x="67" y="53"/>
                    <a:pt x="67" y="53"/>
                  </a:cubicBezTo>
                  <a:cubicBezTo>
                    <a:pt x="68" y="53"/>
                    <a:pt x="68" y="53"/>
                    <a:pt x="68" y="53"/>
                  </a:cubicBezTo>
                  <a:cubicBezTo>
                    <a:pt x="68" y="53"/>
                    <a:pt x="68" y="54"/>
                    <a:pt x="68" y="54"/>
                  </a:cubicBezTo>
                  <a:cubicBezTo>
                    <a:pt x="68" y="54"/>
                    <a:pt x="69" y="54"/>
                    <a:pt x="71" y="55"/>
                  </a:cubicBezTo>
                  <a:cubicBezTo>
                    <a:pt x="71" y="55"/>
                    <a:pt x="71" y="55"/>
                    <a:pt x="71" y="55"/>
                  </a:cubicBezTo>
                  <a:cubicBezTo>
                    <a:pt x="71" y="55"/>
                    <a:pt x="72" y="55"/>
                    <a:pt x="73" y="55"/>
                  </a:cubicBezTo>
                  <a:cubicBezTo>
                    <a:pt x="74" y="55"/>
                    <a:pt x="76" y="55"/>
                    <a:pt x="77" y="55"/>
                  </a:cubicBezTo>
                  <a:cubicBezTo>
                    <a:pt x="77" y="55"/>
                    <a:pt x="77" y="55"/>
                    <a:pt x="77" y="55"/>
                  </a:cubicBezTo>
                  <a:cubicBezTo>
                    <a:pt x="78" y="55"/>
                    <a:pt x="78" y="55"/>
                    <a:pt x="78" y="55"/>
                  </a:cubicBezTo>
                  <a:cubicBezTo>
                    <a:pt x="78" y="56"/>
                    <a:pt x="79" y="56"/>
                    <a:pt x="80" y="56"/>
                  </a:cubicBezTo>
                  <a:cubicBezTo>
                    <a:pt x="80" y="56"/>
                    <a:pt x="80" y="56"/>
                    <a:pt x="80" y="56"/>
                  </a:cubicBezTo>
                  <a:cubicBezTo>
                    <a:pt x="81" y="56"/>
                    <a:pt x="81" y="56"/>
                    <a:pt x="82" y="56"/>
                  </a:cubicBezTo>
                  <a:cubicBezTo>
                    <a:pt x="82" y="55"/>
                    <a:pt x="83" y="55"/>
                    <a:pt x="83" y="55"/>
                  </a:cubicBezTo>
                  <a:cubicBezTo>
                    <a:pt x="83" y="55"/>
                    <a:pt x="83" y="55"/>
                    <a:pt x="83" y="55"/>
                  </a:cubicBezTo>
                  <a:cubicBezTo>
                    <a:pt x="84" y="55"/>
                    <a:pt x="84" y="56"/>
                    <a:pt x="84" y="56"/>
                  </a:cubicBezTo>
                  <a:cubicBezTo>
                    <a:pt x="84" y="56"/>
                    <a:pt x="84" y="57"/>
                    <a:pt x="83" y="57"/>
                  </a:cubicBezTo>
                  <a:cubicBezTo>
                    <a:pt x="83" y="57"/>
                    <a:pt x="83" y="57"/>
                    <a:pt x="83" y="57"/>
                  </a:cubicBezTo>
                  <a:cubicBezTo>
                    <a:pt x="83" y="57"/>
                    <a:pt x="83" y="57"/>
                    <a:pt x="83" y="57"/>
                  </a:cubicBezTo>
                  <a:cubicBezTo>
                    <a:pt x="83" y="58"/>
                    <a:pt x="83" y="58"/>
                    <a:pt x="84" y="58"/>
                  </a:cubicBezTo>
                  <a:cubicBezTo>
                    <a:pt x="84" y="58"/>
                    <a:pt x="84" y="58"/>
                    <a:pt x="84" y="58"/>
                  </a:cubicBezTo>
                  <a:cubicBezTo>
                    <a:pt x="84" y="58"/>
                    <a:pt x="85" y="58"/>
                    <a:pt x="85" y="58"/>
                  </a:cubicBezTo>
                  <a:cubicBezTo>
                    <a:pt x="86" y="59"/>
                    <a:pt x="87" y="59"/>
                    <a:pt x="88" y="60"/>
                  </a:cubicBezTo>
                  <a:cubicBezTo>
                    <a:pt x="88" y="60"/>
                    <a:pt x="88" y="60"/>
                    <a:pt x="88" y="60"/>
                  </a:cubicBezTo>
                  <a:cubicBezTo>
                    <a:pt x="89" y="61"/>
                    <a:pt x="90" y="62"/>
                    <a:pt x="91" y="62"/>
                  </a:cubicBezTo>
                  <a:cubicBezTo>
                    <a:pt x="92" y="63"/>
                    <a:pt x="92" y="63"/>
                    <a:pt x="92" y="63"/>
                  </a:cubicBezTo>
                  <a:cubicBezTo>
                    <a:pt x="92" y="62"/>
                    <a:pt x="92" y="62"/>
                    <a:pt x="92" y="62"/>
                  </a:cubicBezTo>
                  <a:cubicBezTo>
                    <a:pt x="92" y="61"/>
                    <a:pt x="92" y="61"/>
                    <a:pt x="92" y="61"/>
                  </a:cubicBezTo>
                  <a:cubicBezTo>
                    <a:pt x="92" y="61"/>
                    <a:pt x="92" y="61"/>
                    <a:pt x="93" y="61"/>
                  </a:cubicBezTo>
                  <a:cubicBezTo>
                    <a:pt x="94" y="62"/>
                    <a:pt x="94" y="62"/>
                    <a:pt x="94" y="62"/>
                  </a:cubicBezTo>
                  <a:cubicBezTo>
                    <a:pt x="94" y="62"/>
                    <a:pt x="95" y="62"/>
                    <a:pt x="95" y="62"/>
                  </a:cubicBezTo>
                  <a:cubicBezTo>
                    <a:pt x="96" y="63"/>
                    <a:pt x="96" y="63"/>
                    <a:pt x="96" y="63"/>
                  </a:cubicBezTo>
                  <a:cubicBezTo>
                    <a:pt x="96" y="62"/>
                    <a:pt x="95" y="61"/>
                    <a:pt x="95" y="60"/>
                  </a:cubicBezTo>
                  <a:cubicBezTo>
                    <a:pt x="95" y="59"/>
                    <a:pt x="95" y="59"/>
                    <a:pt x="95" y="59"/>
                  </a:cubicBezTo>
                  <a:cubicBezTo>
                    <a:pt x="95" y="59"/>
                    <a:pt x="95" y="59"/>
                    <a:pt x="95" y="59"/>
                  </a:cubicBezTo>
                  <a:cubicBezTo>
                    <a:pt x="96" y="59"/>
                    <a:pt x="97" y="60"/>
                    <a:pt x="97" y="60"/>
                  </a:cubicBezTo>
                  <a:cubicBezTo>
                    <a:pt x="97" y="61"/>
                    <a:pt x="97" y="63"/>
                    <a:pt x="97" y="64"/>
                  </a:cubicBezTo>
                  <a:cubicBezTo>
                    <a:pt x="97" y="65"/>
                    <a:pt x="96" y="65"/>
                    <a:pt x="96" y="65"/>
                  </a:cubicBezTo>
                  <a:cubicBezTo>
                    <a:pt x="95" y="65"/>
                    <a:pt x="95" y="65"/>
                    <a:pt x="95" y="64"/>
                  </a:cubicBezTo>
                  <a:cubicBezTo>
                    <a:pt x="94" y="64"/>
                    <a:pt x="94" y="64"/>
                    <a:pt x="94" y="64"/>
                  </a:cubicBezTo>
                  <a:cubicBezTo>
                    <a:pt x="94" y="64"/>
                    <a:pt x="94" y="64"/>
                    <a:pt x="94" y="64"/>
                  </a:cubicBezTo>
                  <a:cubicBezTo>
                    <a:pt x="94" y="63"/>
                    <a:pt x="94" y="63"/>
                    <a:pt x="94" y="63"/>
                  </a:cubicBezTo>
                  <a:cubicBezTo>
                    <a:pt x="93" y="63"/>
                    <a:pt x="93" y="64"/>
                    <a:pt x="93" y="64"/>
                  </a:cubicBezTo>
                  <a:cubicBezTo>
                    <a:pt x="93" y="65"/>
                    <a:pt x="94" y="67"/>
                    <a:pt x="95" y="67"/>
                  </a:cubicBezTo>
                  <a:cubicBezTo>
                    <a:pt x="96" y="67"/>
                    <a:pt x="96" y="68"/>
                    <a:pt x="96" y="68"/>
                  </a:cubicBezTo>
                  <a:cubicBezTo>
                    <a:pt x="96" y="69"/>
                    <a:pt x="96" y="69"/>
                    <a:pt x="96" y="69"/>
                  </a:cubicBezTo>
                  <a:cubicBezTo>
                    <a:pt x="96" y="69"/>
                    <a:pt x="97" y="70"/>
                    <a:pt x="97" y="70"/>
                  </a:cubicBezTo>
                  <a:cubicBezTo>
                    <a:pt x="97" y="70"/>
                    <a:pt x="97" y="71"/>
                    <a:pt x="97" y="71"/>
                  </a:cubicBezTo>
                  <a:cubicBezTo>
                    <a:pt x="97" y="71"/>
                    <a:pt x="97" y="70"/>
                    <a:pt x="97" y="70"/>
                  </a:cubicBezTo>
                  <a:cubicBezTo>
                    <a:pt x="97" y="70"/>
                    <a:pt x="97" y="68"/>
                    <a:pt x="97" y="68"/>
                  </a:cubicBezTo>
                  <a:cubicBezTo>
                    <a:pt x="96" y="67"/>
                    <a:pt x="96" y="66"/>
                    <a:pt x="97" y="66"/>
                  </a:cubicBezTo>
                  <a:cubicBezTo>
                    <a:pt x="97" y="65"/>
                    <a:pt x="97" y="65"/>
                    <a:pt x="97" y="65"/>
                  </a:cubicBezTo>
                  <a:cubicBezTo>
                    <a:pt x="98" y="66"/>
                    <a:pt x="98" y="66"/>
                    <a:pt x="98" y="67"/>
                  </a:cubicBezTo>
                  <a:cubicBezTo>
                    <a:pt x="98" y="67"/>
                    <a:pt x="98" y="67"/>
                    <a:pt x="98" y="68"/>
                  </a:cubicBezTo>
                  <a:cubicBezTo>
                    <a:pt x="98" y="68"/>
                    <a:pt x="98" y="68"/>
                    <a:pt x="98" y="68"/>
                  </a:cubicBezTo>
                  <a:cubicBezTo>
                    <a:pt x="98" y="68"/>
                    <a:pt x="98" y="67"/>
                    <a:pt x="99" y="67"/>
                  </a:cubicBezTo>
                  <a:cubicBezTo>
                    <a:pt x="99" y="67"/>
                    <a:pt x="99" y="67"/>
                    <a:pt x="99" y="67"/>
                  </a:cubicBezTo>
                  <a:cubicBezTo>
                    <a:pt x="100" y="66"/>
                    <a:pt x="100" y="66"/>
                    <a:pt x="99" y="65"/>
                  </a:cubicBezTo>
                  <a:cubicBezTo>
                    <a:pt x="99" y="65"/>
                    <a:pt x="99" y="64"/>
                    <a:pt x="99" y="64"/>
                  </a:cubicBezTo>
                  <a:cubicBezTo>
                    <a:pt x="99" y="64"/>
                    <a:pt x="100" y="63"/>
                    <a:pt x="100" y="63"/>
                  </a:cubicBezTo>
                  <a:cubicBezTo>
                    <a:pt x="100" y="63"/>
                    <a:pt x="101" y="65"/>
                    <a:pt x="101" y="66"/>
                  </a:cubicBezTo>
                  <a:cubicBezTo>
                    <a:pt x="102" y="67"/>
                    <a:pt x="101" y="67"/>
                    <a:pt x="101" y="67"/>
                  </a:cubicBezTo>
                  <a:cubicBezTo>
                    <a:pt x="101" y="68"/>
                    <a:pt x="100" y="68"/>
                    <a:pt x="100" y="68"/>
                  </a:cubicBezTo>
                  <a:cubicBezTo>
                    <a:pt x="100" y="68"/>
                    <a:pt x="100" y="69"/>
                    <a:pt x="99" y="69"/>
                  </a:cubicBezTo>
                  <a:cubicBezTo>
                    <a:pt x="99" y="69"/>
                    <a:pt x="99" y="69"/>
                    <a:pt x="99" y="69"/>
                  </a:cubicBezTo>
                  <a:cubicBezTo>
                    <a:pt x="99" y="69"/>
                    <a:pt x="98" y="70"/>
                    <a:pt x="99" y="71"/>
                  </a:cubicBezTo>
                  <a:cubicBezTo>
                    <a:pt x="99" y="71"/>
                    <a:pt x="99" y="72"/>
                    <a:pt x="99" y="72"/>
                  </a:cubicBezTo>
                  <a:cubicBezTo>
                    <a:pt x="99" y="72"/>
                    <a:pt x="99" y="71"/>
                    <a:pt x="99" y="71"/>
                  </a:cubicBezTo>
                  <a:cubicBezTo>
                    <a:pt x="100" y="70"/>
                    <a:pt x="100" y="70"/>
                    <a:pt x="100" y="70"/>
                  </a:cubicBezTo>
                  <a:cubicBezTo>
                    <a:pt x="100" y="70"/>
                    <a:pt x="100" y="70"/>
                    <a:pt x="100" y="71"/>
                  </a:cubicBezTo>
                  <a:cubicBezTo>
                    <a:pt x="100" y="71"/>
                    <a:pt x="100" y="71"/>
                    <a:pt x="100" y="71"/>
                  </a:cubicBezTo>
                  <a:cubicBezTo>
                    <a:pt x="100" y="71"/>
                    <a:pt x="101" y="71"/>
                    <a:pt x="101" y="70"/>
                  </a:cubicBezTo>
                  <a:cubicBezTo>
                    <a:pt x="101" y="70"/>
                    <a:pt x="101" y="70"/>
                    <a:pt x="102" y="70"/>
                  </a:cubicBezTo>
                  <a:cubicBezTo>
                    <a:pt x="102" y="70"/>
                    <a:pt x="102" y="70"/>
                    <a:pt x="102" y="70"/>
                  </a:cubicBezTo>
                  <a:cubicBezTo>
                    <a:pt x="102" y="71"/>
                    <a:pt x="104" y="72"/>
                    <a:pt x="104" y="72"/>
                  </a:cubicBezTo>
                  <a:cubicBezTo>
                    <a:pt x="104" y="72"/>
                    <a:pt x="104" y="72"/>
                    <a:pt x="104" y="72"/>
                  </a:cubicBezTo>
                  <a:cubicBezTo>
                    <a:pt x="104" y="72"/>
                    <a:pt x="104" y="72"/>
                    <a:pt x="104" y="72"/>
                  </a:cubicBezTo>
                  <a:cubicBezTo>
                    <a:pt x="104" y="72"/>
                    <a:pt x="104" y="71"/>
                    <a:pt x="103" y="71"/>
                  </a:cubicBezTo>
                  <a:cubicBezTo>
                    <a:pt x="103" y="71"/>
                    <a:pt x="102" y="71"/>
                    <a:pt x="102" y="70"/>
                  </a:cubicBezTo>
                  <a:cubicBezTo>
                    <a:pt x="102" y="70"/>
                    <a:pt x="103" y="69"/>
                    <a:pt x="103" y="69"/>
                  </a:cubicBezTo>
                  <a:cubicBezTo>
                    <a:pt x="103" y="69"/>
                    <a:pt x="103" y="69"/>
                    <a:pt x="103" y="69"/>
                  </a:cubicBezTo>
                  <a:cubicBezTo>
                    <a:pt x="104" y="69"/>
                    <a:pt x="104" y="69"/>
                    <a:pt x="105" y="70"/>
                  </a:cubicBezTo>
                  <a:cubicBezTo>
                    <a:pt x="105" y="70"/>
                    <a:pt x="106" y="72"/>
                    <a:pt x="106" y="72"/>
                  </a:cubicBezTo>
                  <a:cubicBezTo>
                    <a:pt x="106" y="73"/>
                    <a:pt x="105" y="73"/>
                    <a:pt x="105" y="73"/>
                  </a:cubicBezTo>
                  <a:cubicBezTo>
                    <a:pt x="105" y="73"/>
                    <a:pt x="104" y="73"/>
                    <a:pt x="104" y="74"/>
                  </a:cubicBezTo>
                  <a:cubicBezTo>
                    <a:pt x="104" y="74"/>
                    <a:pt x="104" y="74"/>
                    <a:pt x="104" y="74"/>
                  </a:cubicBezTo>
                  <a:cubicBezTo>
                    <a:pt x="103" y="74"/>
                    <a:pt x="103" y="74"/>
                    <a:pt x="103" y="73"/>
                  </a:cubicBezTo>
                  <a:cubicBezTo>
                    <a:pt x="102" y="73"/>
                    <a:pt x="102" y="72"/>
                    <a:pt x="102" y="72"/>
                  </a:cubicBezTo>
                  <a:close/>
                  <a:moveTo>
                    <a:pt x="9" y="79"/>
                  </a:moveTo>
                  <a:cubicBezTo>
                    <a:pt x="9" y="79"/>
                    <a:pt x="9" y="79"/>
                    <a:pt x="9" y="79"/>
                  </a:cubicBezTo>
                  <a:cubicBezTo>
                    <a:pt x="9" y="79"/>
                    <a:pt x="9" y="79"/>
                    <a:pt x="9" y="79"/>
                  </a:cubicBezTo>
                  <a:cubicBezTo>
                    <a:pt x="10" y="79"/>
                    <a:pt x="10" y="79"/>
                    <a:pt x="10" y="79"/>
                  </a:cubicBezTo>
                  <a:cubicBezTo>
                    <a:pt x="10" y="78"/>
                    <a:pt x="11" y="78"/>
                    <a:pt x="11" y="78"/>
                  </a:cubicBezTo>
                  <a:cubicBezTo>
                    <a:pt x="12" y="78"/>
                    <a:pt x="13" y="78"/>
                    <a:pt x="13" y="78"/>
                  </a:cubicBezTo>
                  <a:cubicBezTo>
                    <a:pt x="13" y="77"/>
                    <a:pt x="13" y="77"/>
                    <a:pt x="13" y="77"/>
                  </a:cubicBezTo>
                  <a:cubicBezTo>
                    <a:pt x="13" y="77"/>
                    <a:pt x="13" y="77"/>
                    <a:pt x="12" y="77"/>
                  </a:cubicBezTo>
                  <a:cubicBezTo>
                    <a:pt x="11" y="77"/>
                    <a:pt x="10" y="78"/>
                    <a:pt x="9" y="79"/>
                  </a:cubicBezTo>
                  <a:cubicBezTo>
                    <a:pt x="9" y="79"/>
                    <a:pt x="9" y="79"/>
                    <a:pt x="9" y="79"/>
                  </a:cubicBezTo>
                  <a:close/>
                  <a:moveTo>
                    <a:pt x="246" y="165"/>
                  </a:moveTo>
                  <a:cubicBezTo>
                    <a:pt x="246" y="165"/>
                    <a:pt x="246" y="165"/>
                    <a:pt x="246" y="165"/>
                  </a:cubicBezTo>
                  <a:cubicBezTo>
                    <a:pt x="247" y="166"/>
                    <a:pt x="247" y="166"/>
                    <a:pt x="248" y="167"/>
                  </a:cubicBezTo>
                  <a:cubicBezTo>
                    <a:pt x="248" y="167"/>
                    <a:pt x="249" y="168"/>
                    <a:pt x="249" y="169"/>
                  </a:cubicBezTo>
                  <a:cubicBezTo>
                    <a:pt x="250" y="169"/>
                    <a:pt x="250" y="170"/>
                    <a:pt x="250" y="171"/>
                  </a:cubicBezTo>
                  <a:cubicBezTo>
                    <a:pt x="249" y="171"/>
                    <a:pt x="249" y="172"/>
                    <a:pt x="249" y="172"/>
                  </a:cubicBezTo>
                  <a:cubicBezTo>
                    <a:pt x="250" y="172"/>
                    <a:pt x="250" y="173"/>
                    <a:pt x="250" y="173"/>
                  </a:cubicBezTo>
                  <a:cubicBezTo>
                    <a:pt x="250" y="174"/>
                    <a:pt x="250" y="174"/>
                    <a:pt x="251" y="175"/>
                  </a:cubicBezTo>
                  <a:cubicBezTo>
                    <a:pt x="251" y="175"/>
                    <a:pt x="251" y="176"/>
                    <a:pt x="251" y="177"/>
                  </a:cubicBezTo>
                  <a:cubicBezTo>
                    <a:pt x="251" y="177"/>
                    <a:pt x="251" y="178"/>
                    <a:pt x="252" y="178"/>
                  </a:cubicBezTo>
                  <a:cubicBezTo>
                    <a:pt x="253" y="178"/>
                    <a:pt x="254" y="180"/>
                    <a:pt x="254" y="180"/>
                  </a:cubicBezTo>
                  <a:cubicBezTo>
                    <a:pt x="254" y="181"/>
                    <a:pt x="255" y="181"/>
                    <a:pt x="255" y="181"/>
                  </a:cubicBezTo>
                  <a:cubicBezTo>
                    <a:pt x="256" y="181"/>
                    <a:pt x="256" y="181"/>
                    <a:pt x="256" y="181"/>
                  </a:cubicBezTo>
                  <a:cubicBezTo>
                    <a:pt x="256" y="180"/>
                    <a:pt x="256" y="180"/>
                    <a:pt x="256" y="179"/>
                  </a:cubicBezTo>
                  <a:cubicBezTo>
                    <a:pt x="257" y="179"/>
                    <a:pt x="257" y="178"/>
                    <a:pt x="257" y="177"/>
                  </a:cubicBezTo>
                  <a:cubicBezTo>
                    <a:pt x="257" y="177"/>
                    <a:pt x="256" y="173"/>
                    <a:pt x="255" y="172"/>
                  </a:cubicBezTo>
                  <a:cubicBezTo>
                    <a:pt x="255" y="171"/>
                    <a:pt x="255" y="171"/>
                    <a:pt x="255" y="170"/>
                  </a:cubicBezTo>
                  <a:cubicBezTo>
                    <a:pt x="255" y="170"/>
                    <a:pt x="255" y="170"/>
                    <a:pt x="255" y="169"/>
                  </a:cubicBezTo>
                  <a:cubicBezTo>
                    <a:pt x="254" y="168"/>
                    <a:pt x="253" y="165"/>
                    <a:pt x="253" y="163"/>
                  </a:cubicBezTo>
                  <a:cubicBezTo>
                    <a:pt x="253" y="161"/>
                    <a:pt x="255" y="158"/>
                    <a:pt x="256" y="157"/>
                  </a:cubicBezTo>
                  <a:cubicBezTo>
                    <a:pt x="257" y="156"/>
                    <a:pt x="258" y="156"/>
                    <a:pt x="258" y="156"/>
                  </a:cubicBezTo>
                  <a:cubicBezTo>
                    <a:pt x="259" y="156"/>
                    <a:pt x="259" y="156"/>
                    <a:pt x="259" y="156"/>
                  </a:cubicBezTo>
                  <a:cubicBezTo>
                    <a:pt x="259" y="154"/>
                    <a:pt x="261" y="153"/>
                    <a:pt x="261" y="153"/>
                  </a:cubicBezTo>
                  <a:cubicBezTo>
                    <a:pt x="262" y="153"/>
                    <a:pt x="262" y="153"/>
                    <a:pt x="262" y="153"/>
                  </a:cubicBezTo>
                  <a:cubicBezTo>
                    <a:pt x="262" y="153"/>
                    <a:pt x="262" y="153"/>
                    <a:pt x="262" y="153"/>
                  </a:cubicBezTo>
                  <a:cubicBezTo>
                    <a:pt x="263" y="153"/>
                    <a:pt x="263" y="153"/>
                    <a:pt x="263" y="153"/>
                  </a:cubicBezTo>
                  <a:cubicBezTo>
                    <a:pt x="263" y="152"/>
                    <a:pt x="264" y="151"/>
                    <a:pt x="266" y="150"/>
                  </a:cubicBezTo>
                  <a:cubicBezTo>
                    <a:pt x="267" y="150"/>
                    <a:pt x="267" y="150"/>
                    <a:pt x="267" y="150"/>
                  </a:cubicBezTo>
                  <a:cubicBezTo>
                    <a:pt x="267" y="150"/>
                    <a:pt x="267" y="149"/>
                    <a:pt x="267" y="149"/>
                  </a:cubicBezTo>
                  <a:cubicBezTo>
                    <a:pt x="267" y="149"/>
                    <a:pt x="267" y="149"/>
                    <a:pt x="266" y="149"/>
                  </a:cubicBezTo>
                  <a:cubicBezTo>
                    <a:pt x="266" y="148"/>
                    <a:pt x="266" y="148"/>
                    <a:pt x="266" y="148"/>
                  </a:cubicBezTo>
                  <a:cubicBezTo>
                    <a:pt x="267" y="147"/>
                    <a:pt x="267" y="147"/>
                    <a:pt x="267" y="147"/>
                  </a:cubicBezTo>
                  <a:cubicBezTo>
                    <a:pt x="268" y="148"/>
                    <a:pt x="268" y="148"/>
                    <a:pt x="268" y="148"/>
                  </a:cubicBezTo>
                  <a:cubicBezTo>
                    <a:pt x="269" y="148"/>
                    <a:pt x="269" y="148"/>
                    <a:pt x="269" y="148"/>
                  </a:cubicBezTo>
                  <a:cubicBezTo>
                    <a:pt x="270" y="147"/>
                    <a:pt x="270" y="146"/>
                    <a:pt x="270" y="146"/>
                  </a:cubicBezTo>
                  <a:cubicBezTo>
                    <a:pt x="270" y="146"/>
                    <a:pt x="270" y="146"/>
                    <a:pt x="270" y="146"/>
                  </a:cubicBezTo>
                  <a:cubicBezTo>
                    <a:pt x="269" y="146"/>
                    <a:pt x="269" y="146"/>
                    <a:pt x="268" y="145"/>
                  </a:cubicBezTo>
                  <a:cubicBezTo>
                    <a:pt x="268" y="145"/>
                    <a:pt x="268" y="145"/>
                    <a:pt x="269" y="145"/>
                  </a:cubicBezTo>
                  <a:cubicBezTo>
                    <a:pt x="269" y="145"/>
                    <a:pt x="269" y="144"/>
                    <a:pt x="269" y="144"/>
                  </a:cubicBezTo>
                  <a:cubicBezTo>
                    <a:pt x="269" y="144"/>
                    <a:pt x="269" y="143"/>
                    <a:pt x="268" y="143"/>
                  </a:cubicBezTo>
                  <a:cubicBezTo>
                    <a:pt x="268" y="143"/>
                    <a:pt x="267" y="143"/>
                    <a:pt x="267" y="143"/>
                  </a:cubicBezTo>
                  <a:cubicBezTo>
                    <a:pt x="267" y="142"/>
                    <a:pt x="267" y="142"/>
                    <a:pt x="268" y="141"/>
                  </a:cubicBezTo>
                  <a:cubicBezTo>
                    <a:pt x="268" y="141"/>
                    <a:pt x="268" y="141"/>
                    <a:pt x="268" y="141"/>
                  </a:cubicBezTo>
                  <a:cubicBezTo>
                    <a:pt x="268" y="141"/>
                    <a:pt x="267" y="140"/>
                    <a:pt x="266" y="139"/>
                  </a:cubicBezTo>
                  <a:cubicBezTo>
                    <a:pt x="266" y="139"/>
                    <a:pt x="266" y="139"/>
                    <a:pt x="266" y="139"/>
                  </a:cubicBezTo>
                  <a:cubicBezTo>
                    <a:pt x="266" y="139"/>
                    <a:pt x="266" y="139"/>
                    <a:pt x="266" y="139"/>
                  </a:cubicBezTo>
                  <a:cubicBezTo>
                    <a:pt x="266" y="138"/>
                    <a:pt x="266" y="138"/>
                    <a:pt x="267" y="138"/>
                  </a:cubicBezTo>
                  <a:cubicBezTo>
                    <a:pt x="267" y="138"/>
                    <a:pt x="267" y="137"/>
                    <a:pt x="267" y="136"/>
                  </a:cubicBezTo>
                  <a:cubicBezTo>
                    <a:pt x="267" y="135"/>
                    <a:pt x="267" y="135"/>
                    <a:pt x="268" y="134"/>
                  </a:cubicBezTo>
                  <a:cubicBezTo>
                    <a:pt x="268" y="134"/>
                    <a:pt x="268" y="134"/>
                    <a:pt x="269" y="134"/>
                  </a:cubicBezTo>
                  <a:cubicBezTo>
                    <a:pt x="269" y="134"/>
                    <a:pt x="269" y="134"/>
                    <a:pt x="269" y="134"/>
                  </a:cubicBezTo>
                  <a:cubicBezTo>
                    <a:pt x="269" y="134"/>
                    <a:pt x="269" y="134"/>
                    <a:pt x="269" y="134"/>
                  </a:cubicBezTo>
                  <a:cubicBezTo>
                    <a:pt x="268" y="135"/>
                    <a:pt x="268" y="136"/>
                    <a:pt x="269" y="137"/>
                  </a:cubicBezTo>
                  <a:cubicBezTo>
                    <a:pt x="269" y="138"/>
                    <a:pt x="270" y="139"/>
                    <a:pt x="269" y="141"/>
                  </a:cubicBezTo>
                  <a:cubicBezTo>
                    <a:pt x="269" y="141"/>
                    <a:pt x="269" y="141"/>
                    <a:pt x="269" y="141"/>
                  </a:cubicBezTo>
                  <a:cubicBezTo>
                    <a:pt x="269" y="141"/>
                    <a:pt x="270" y="141"/>
                    <a:pt x="270" y="140"/>
                  </a:cubicBezTo>
                  <a:cubicBezTo>
                    <a:pt x="271" y="138"/>
                    <a:pt x="271" y="137"/>
                    <a:pt x="271" y="136"/>
                  </a:cubicBezTo>
                  <a:cubicBezTo>
                    <a:pt x="271" y="136"/>
                    <a:pt x="271" y="136"/>
                    <a:pt x="271" y="136"/>
                  </a:cubicBezTo>
                  <a:cubicBezTo>
                    <a:pt x="270" y="136"/>
                    <a:pt x="270" y="135"/>
                    <a:pt x="270" y="135"/>
                  </a:cubicBezTo>
                  <a:cubicBezTo>
                    <a:pt x="270" y="134"/>
                    <a:pt x="271" y="134"/>
                    <a:pt x="271" y="134"/>
                  </a:cubicBezTo>
                  <a:cubicBezTo>
                    <a:pt x="271" y="134"/>
                    <a:pt x="271" y="134"/>
                    <a:pt x="271" y="135"/>
                  </a:cubicBezTo>
                  <a:cubicBezTo>
                    <a:pt x="272" y="135"/>
                    <a:pt x="272" y="135"/>
                    <a:pt x="272" y="135"/>
                  </a:cubicBezTo>
                  <a:cubicBezTo>
                    <a:pt x="272" y="135"/>
                    <a:pt x="272" y="135"/>
                    <a:pt x="273" y="134"/>
                  </a:cubicBezTo>
                  <a:cubicBezTo>
                    <a:pt x="274" y="134"/>
                    <a:pt x="275" y="132"/>
                    <a:pt x="275" y="131"/>
                  </a:cubicBezTo>
                  <a:cubicBezTo>
                    <a:pt x="275" y="131"/>
                    <a:pt x="275" y="131"/>
                    <a:pt x="275" y="131"/>
                  </a:cubicBezTo>
                  <a:cubicBezTo>
                    <a:pt x="274" y="131"/>
                    <a:pt x="274" y="131"/>
                    <a:pt x="274" y="131"/>
                  </a:cubicBezTo>
                  <a:cubicBezTo>
                    <a:pt x="274" y="130"/>
                    <a:pt x="275" y="130"/>
                    <a:pt x="276" y="130"/>
                  </a:cubicBezTo>
                  <a:cubicBezTo>
                    <a:pt x="276" y="130"/>
                    <a:pt x="276" y="130"/>
                    <a:pt x="276" y="130"/>
                  </a:cubicBezTo>
                  <a:cubicBezTo>
                    <a:pt x="276" y="130"/>
                    <a:pt x="276" y="130"/>
                    <a:pt x="276" y="130"/>
                  </a:cubicBezTo>
                  <a:cubicBezTo>
                    <a:pt x="278" y="130"/>
                    <a:pt x="280" y="129"/>
                    <a:pt x="280" y="129"/>
                  </a:cubicBezTo>
                  <a:cubicBezTo>
                    <a:pt x="280" y="129"/>
                    <a:pt x="280" y="129"/>
                    <a:pt x="280" y="129"/>
                  </a:cubicBezTo>
                  <a:cubicBezTo>
                    <a:pt x="280" y="129"/>
                    <a:pt x="280" y="129"/>
                    <a:pt x="280" y="129"/>
                  </a:cubicBezTo>
                  <a:cubicBezTo>
                    <a:pt x="280" y="129"/>
                    <a:pt x="279" y="129"/>
                    <a:pt x="278" y="129"/>
                  </a:cubicBezTo>
                  <a:cubicBezTo>
                    <a:pt x="277" y="129"/>
                    <a:pt x="276" y="129"/>
                    <a:pt x="276" y="129"/>
                  </a:cubicBezTo>
                  <a:cubicBezTo>
                    <a:pt x="276" y="129"/>
                    <a:pt x="276" y="129"/>
                    <a:pt x="276" y="129"/>
                  </a:cubicBezTo>
                  <a:cubicBezTo>
                    <a:pt x="276" y="128"/>
                    <a:pt x="280" y="127"/>
                    <a:pt x="281" y="127"/>
                  </a:cubicBezTo>
                  <a:cubicBezTo>
                    <a:pt x="281" y="127"/>
                    <a:pt x="282" y="127"/>
                    <a:pt x="282" y="126"/>
                  </a:cubicBezTo>
                  <a:cubicBezTo>
                    <a:pt x="282" y="126"/>
                    <a:pt x="282" y="126"/>
                    <a:pt x="282" y="126"/>
                  </a:cubicBezTo>
                  <a:cubicBezTo>
                    <a:pt x="282" y="126"/>
                    <a:pt x="282" y="126"/>
                    <a:pt x="282" y="126"/>
                  </a:cubicBezTo>
                  <a:cubicBezTo>
                    <a:pt x="283" y="127"/>
                    <a:pt x="284" y="127"/>
                    <a:pt x="285" y="126"/>
                  </a:cubicBezTo>
                  <a:cubicBezTo>
                    <a:pt x="285" y="126"/>
                    <a:pt x="285" y="126"/>
                    <a:pt x="285" y="125"/>
                  </a:cubicBezTo>
                  <a:cubicBezTo>
                    <a:pt x="285" y="125"/>
                    <a:pt x="284" y="124"/>
                    <a:pt x="284" y="124"/>
                  </a:cubicBezTo>
                  <a:cubicBezTo>
                    <a:pt x="284" y="124"/>
                    <a:pt x="284" y="124"/>
                    <a:pt x="283" y="124"/>
                  </a:cubicBezTo>
                  <a:cubicBezTo>
                    <a:pt x="283" y="124"/>
                    <a:pt x="284" y="123"/>
                    <a:pt x="284" y="123"/>
                  </a:cubicBezTo>
                  <a:cubicBezTo>
                    <a:pt x="284" y="123"/>
                    <a:pt x="284" y="123"/>
                    <a:pt x="284" y="123"/>
                  </a:cubicBezTo>
                  <a:cubicBezTo>
                    <a:pt x="284" y="122"/>
                    <a:pt x="284" y="122"/>
                    <a:pt x="284" y="121"/>
                  </a:cubicBezTo>
                  <a:cubicBezTo>
                    <a:pt x="285" y="121"/>
                    <a:pt x="285" y="119"/>
                    <a:pt x="286" y="119"/>
                  </a:cubicBezTo>
                  <a:cubicBezTo>
                    <a:pt x="287" y="119"/>
                    <a:pt x="287" y="119"/>
                    <a:pt x="287" y="119"/>
                  </a:cubicBezTo>
                  <a:cubicBezTo>
                    <a:pt x="287" y="118"/>
                    <a:pt x="287" y="118"/>
                    <a:pt x="288" y="118"/>
                  </a:cubicBezTo>
                  <a:cubicBezTo>
                    <a:pt x="288" y="118"/>
                    <a:pt x="289" y="118"/>
                    <a:pt x="289" y="117"/>
                  </a:cubicBezTo>
                  <a:cubicBezTo>
                    <a:pt x="289" y="117"/>
                    <a:pt x="290" y="116"/>
                    <a:pt x="290" y="116"/>
                  </a:cubicBezTo>
                  <a:cubicBezTo>
                    <a:pt x="290" y="116"/>
                    <a:pt x="290" y="116"/>
                    <a:pt x="290" y="116"/>
                  </a:cubicBezTo>
                  <a:cubicBezTo>
                    <a:pt x="291" y="116"/>
                    <a:pt x="291" y="116"/>
                    <a:pt x="292" y="116"/>
                  </a:cubicBezTo>
                  <a:cubicBezTo>
                    <a:pt x="292" y="116"/>
                    <a:pt x="292" y="117"/>
                    <a:pt x="293" y="117"/>
                  </a:cubicBezTo>
                  <a:cubicBezTo>
                    <a:pt x="293" y="117"/>
                    <a:pt x="293" y="116"/>
                    <a:pt x="293" y="116"/>
                  </a:cubicBezTo>
                  <a:cubicBezTo>
                    <a:pt x="294" y="116"/>
                    <a:pt x="295" y="115"/>
                    <a:pt x="296" y="115"/>
                  </a:cubicBezTo>
                  <a:cubicBezTo>
                    <a:pt x="293" y="111"/>
                    <a:pt x="293" y="108"/>
                    <a:pt x="293" y="107"/>
                  </a:cubicBezTo>
                  <a:cubicBezTo>
                    <a:pt x="293" y="107"/>
                    <a:pt x="293" y="107"/>
                    <a:pt x="293" y="107"/>
                  </a:cubicBezTo>
                  <a:cubicBezTo>
                    <a:pt x="293" y="106"/>
                    <a:pt x="292" y="106"/>
                    <a:pt x="292" y="106"/>
                  </a:cubicBezTo>
                  <a:cubicBezTo>
                    <a:pt x="291" y="106"/>
                    <a:pt x="290" y="106"/>
                    <a:pt x="289" y="106"/>
                  </a:cubicBezTo>
                  <a:cubicBezTo>
                    <a:pt x="289" y="106"/>
                    <a:pt x="289" y="106"/>
                    <a:pt x="289" y="106"/>
                  </a:cubicBezTo>
                  <a:cubicBezTo>
                    <a:pt x="288" y="106"/>
                    <a:pt x="286" y="109"/>
                    <a:pt x="286" y="111"/>
                  </a:cubicBezTo>
                  <a:cubicBezTo>
                    <a:pt x="285" y="113"/>
                    <a:pt x="282" y="115"/>
                    <a:pt x="282" y="115"/>
                  </a:cubicBezTo>
                  <a:cubicBezTo>
                    <a:pt x="282" y="115"/>
                    <a:pt x="282" y="115"/>
                    <a:pt x="282" y="115"/>
                  </a:cubicBezTo>
                  <a:cubicBezTo>
                    <a:pt x="282" y="115"/>
                    <a:pt x="282" y="115"/>
                    <a:pt x="282" y="115"/>
                  </a:cubicBezTo>
                  <a:cubicBezTo>
                    <a:pt x="282" y="115"/>
                    <a:pt x="273" y="115"/>
                    <a:pt x="272" y="115"/>
                  </a:cubicBezTo>
                  <a:cubicBezTo>
                    <a:pt x="272" y="115"/>
                    <a:pt x="271" y="115"/>
                    <a:pt x="268" y="118"/>
                  </a:cubicBezTo>
                  <a:cubicBezTo>
                    <a:pt x="269" y="118"/>
                    <a:pt x="269" y="118"/>
                    <a:pt x="269" y="118"/>
                  </a:cubicBezTo>
                  <a:cubicBezTo>
                    <a:pt x="269" y="118"/>
                    <a:pt x="269" y="118"/>
                    <a:pt x="269" y="119"/>
                  </a:cubicBezTo>
                  <a:cubicBezTo>
                    <a:pt x="268" y="120"/>
                    <a:pt x="265" y="121"/>
                    <a:pt x="263" y="121"/>
                  </a:cubicBezTo>
                  <a:cubicBezTo>
                    <a:pt x="262" y="121"/>
                    <a:pt x="261" y="121"/>
                    <a:pt x="261" y="121"/>
                  </a:cubicBezTo>
                  <a:cubicBezTo>
                    <a:pt x="261" y="121"/>
                    <a:pt x="261" y="122"/>
                    <a:pt x="261" y="122"/>
                  </a:cubicBezTo>
                  <a:cubicBezTo>
                    <a:pt x="261" y="122"/>
                    <a:pt x="260" y="122"/>
                    <a:pt x="260" y="123"/>
                  </a:cubicBezTo>
                  <a:cubicBezTo>
                    <a:pt x="259" y="124"/>
                    <a:pt x="256" y="125"/>
                    <a:pt x="254" y="126"/>
                  </a:cubicBezTo>
                  <a:cubicBezTo>
                    <a:pt x="254" y="127"/>
                    <a:pt x="253" y="127"/>
                    <a:pt x="253" y="127"/>
                  </a:cubicBezTo>
                  <a:cubicBezTo>
                    <a:pt x="252" y="127"/>
                    <a:pt x="251" y="128"/>
                    <a:pt x="250" y="128"/>
                  </a:cubicBezTo>
                  <a:cubicBezTo>
                    <a:pt x="249" y="128"/>
                    <a:pt x="249" y="127"/>
                    <a:pt x="248" y="127"/>
                  </a:cubicBezTo>
                  <a:cubicBezTo>
                    <a:pt x="247" y="127"/>
                    <a:pt x="247" y="126"/>
                    <a:pt x="247" y="125"/>
                  </a:cubicBezTo>
                  <a:cubicBezTo>
                    <a:pt x="247" y="124"/>
                    <a:pt x="248" y="124"/>
                    <a:pt x="248" y="124"/>
                  </a:cubicBezTo>
                  <a:cubicBezTo>
                    <a:pt x="249" y="124"/>
                    <a:pt x="249" y="124"/>
                    <a:pt x="250" y="125"/>
                  </a:cubicBezTo>
                  <a:cubicBezTo>
                    <a:pt x="250" y="125"/>
                    <a:pt x="250" y="125"/>
                    <a:pt x="250" y="125"/>
                  </a:cubicBezTo>
                  <a:cubicBezTo>
                    <a:pt x="250" y="125"/>
                    <a:pt x="250" y="125"/>
                    <a:pt x="250" y="124"/>
                  </a:cubicBezTo>
                  <a:cubicBezTo>
                    <a:pt x="250" y="124"/>
                    <a:pt x="250" y="123"/>
                    <a:pt x="250" y="122"/>
                  </a:cubicBezTo>
                  <a:cubicBezTo>
                    <a:pt x="250" y="122"/>
                    <a:pt x="250" y="121"/>
                    <a:pt x="250" y="121"/>
                  </a:cubicBezTo>
                  <a:cubicBezTo>
                    <a:pt x="250" y="120"/>
                    <a:pt x="250" y="119"/>
                    <a:pt x="249" y="119"/>
                  </a:cubicBezTo>
                  <a:cubicBezTo>
                    <a:pt x="249" y="119"/>
                    <a:pt x="249" y="119"/>
                    <a:pt x="249" y="119"/>
                  </a:cubicBezTo>
                  <a:cubicBezTo>
                    <a:pt x="248" y="119"/>
                    <a:pt x="247" y="119"/>
                    <a:pt x="247" y="119"/>
                  </a:cubicBezTo>
                  <a:cubicBezTo>
                    <a:pt x="246" y="119"/>
                    <a:pt x="246" y="120"/>
                    <a:pt x="246" y="120"/>
                  </a:cubicBezTo>
                  <a:cubicBezTo>
                    <a:pt x="246" y="120"/>
                    <a:pt x="246" y="120"/>
                    <a:pt x="246" y="120"/>
                  </a:cubicBezTo>
                  <a:cubicBezTo>
                    <a:pt x="246" y="119"/>
                    <a:pt x="246" y="119"/>
                    <a:pt x="246" y="119"/>
                  </a:cubicBezTo>
                  <a:cubicBezTo>
                    <a:pt x="246" y="118"/>
                    <a:pt x="246" y="118"/>
                    <a:pt x="247" y="117"/>
                  </a:cubicBezTo>
                  <a:cubicBezTo>
                    <a:pt x="247" y="116"/>
                    <a:pt x="248" y="115"/>
                    <a:pt x="247" y="114"/>
                  </a:cubicBezTo>
                  <a:cubicBezTo>
                    <a:pt x="246" y="113"/>
                    <a:pt x="245" y="112"/>
                    <a:pt x="244" y="112"/>
                  </a:cubicBezTo>
                  <a:cubicBezTo>
                    <a:pt x="243" y="112"/>
                    <a:pt x="243" y="112"/>
                    <a:pt x="243" y="113"/>
                  </a:cubicBezTo>
                  <a:cubicBezTo>
                    <a:pt x="242" y="114"/>
                    <a:pt x="242" y="114"/>
                    <a:pt x="241" y="115"/>
                  </a:cubicBezTo>
                  <a:cubicBezTo>
                    <a:pt x="240" y="115"/>
                    <a:pt x="240" y="115"/>
                    <a:pt x="240" y="115"/>
                  </a:cubicBezTo>
                  <a:cubicBezTo>
                    <a:pt x="239" y="117"/>
                    <a:pt x="238" y="119"/>
                    <a:pt x="239" y="121"/>
                  </a:cubicBezTo>
                  <a:cubicBezTo>
                    <a:pt x="239" y="124"/>
                    <a:pt x="239" y="125"/>
                    <a:pt x="237" y="126"/>
                  </a:cubicBezTo>
                  <a:cubicBezTo>
                    <a:pt x="236" y="126"/>
                    <a:pt x="235" y="126"/>
                    <a:pt x="235" y="126"/>
                  </a:cubicBezTo>
                  <a:cubicBezTo>
                    <a:pt x="234" y="125"/>
                    <a:pt x="234" y="123"/>
                    <a:pt x="234" y="120"/>
                  </a:cubicBezTo>
                  <a:cubicBezTo>
                    <a:pt x="235" y="119"/>
                    <a:pt x="235" y="118"/>
                    <a:pt x="235" y="118"/>
                  </a:cubicBezTo>
                  <a:cubicBezTo>
                    <a:pt x="235" y="117"/>
                    <a:pt x="236" y="116"/>
                    <a:pt x="235" y="115"/>
                  </a:cubicBezTo>
                  <a:cubicBezTo>
                    <a:pt x="235" y="115"/>
                    <a:pt x="235" y="115"/>
                    <a:pt x="235" y="115"/>
                  </a:cubicBezTo>
                  <a:cubicBezTo>
                    <a:pt x="235" y="115"/>
                    <a:pt x="235" y="115"/>
                    <a:pt x="235" y="115"/>
                  </a:cubicBezTo>
                  <a:cubicBezTo>
                    <a:pt x="235" y="114"/>
                    <a:pt x="237" y="112"/>
                    <a:pt x="240" y="111"/>
                  </a:cubicBezTo>
                  <a:cubicBezTo>
                    <a:pt x="241" y="111"/>
                    <a:pt x="242" y="111"/>
                    <a:pt x="243" y="111"/>
                  </a:cubicBezTo>
                  <a:cubicBezTo>
                    <a:pt x="244" y="111"/>
                    <a:pt x="245" y="111"/>
                    <a:pt x="245" y="110"/>
                  </a:cubicBezTo>
                  <a:cubicBezTo>
                    <a:pt x="245" y="110"/>
                    <a:pt x="245" y="110"/>
                    <a:pt x="246" y="110"/>
                  </a:cubicBezTo>
                  <a:cubicBezTo>
                    <a:pt x="245" y="110"/>
                    <a:pt x="245" y="109"/>
                    <a:pt x="244" y="109"/>
                  </a:cubicBezTo>
                  <a:cubicBezTo>
                    <a:pt x="244" y="109"/>
                    <a:pt x="244" y="109"/>
                    <a:pt x="244" y="109"/>
                  </a:cubicBezTo>
                  <a:cubicBezTo>
                    <a:pt x="244" y="110"/>
                    <a:pt x="244" y="110"/>
                    <a:pt x="244" y="110"/>
                  </a:cubicBezTo>
                  <a:cubicBezTo>
                    <a:pt x="243" y="110"/>
                    <a:pt x="243" y="109"/>
                    <a:pt x="243" y="109"/>
                  </a:cubicBezTo>
                  <a:cubicBezTo>
                    <a:pt x="243" y="109"/>
                    <a:pt x="242" y="108"/>
                    <a:pt x="241" y="108"/>
                  </a:cubicBezTo>
                  <a:cubicBezTo>
                    <a:pt x="240" y="108"/>
                    <a:pt x="240" y="109"/>
                    <a:pt x="239" y="109"/>
                  </a:cubicBezTo>
                  <a:cubicBezTo>
                    <a:pt x="238" y="109"/>
                    <a:pt x="237" y="109"/>
                    <a:pt x="237" y="109"/>
                  </a:cubicBezTo>
                  <a:cubicBezTo>
                    <a:pt x="236" y="109"/>
                    <a:pt x="236" y="109"/>
                    <a:pt x="236" y="109"/>
                  </a:cubicBezTo>
                  <a:cubicBezTo>
                    <a:pt x="235" y="109"/>
                    <a:pt x="235" y="108"/>
                    <a:pt x="235" y="108"/>
                  </a:cubicBezTo>
                  <a:cubicBezTo>
                    <a:pt x="234" y="108"/>
                    <a:pt x="234" y="107"/>
                    <a:pt x="234" y="107"/>
                  </a:cubicBezTo>
                  <a:cubicBezTo>
                    <a:pt x="233" y="107"/>
                    <a:pt x="233" y="107"/>
                    <a:pt x="233" y="107"/>
                  </a:cubicBezTo>
                  <a:cubicBezTo>
                    <a:pt x="233" y="107"/>
                    <a:pt x="233" y="106"/>
                    <a:pt x="233" y="106"/>
                  </a:cubicBezTo>
                  <a:cubicBezTo>
                    <a:pt x="233" y="106"/>
                    <a:pt x="233" y="106"/>
                    <a:pt x="233" y="106"/>
                  </a:cubicBezTo>
                  <a:cubicBezTo>
                    <a:pt x="233" y="106"/>
                    <a:pt x="233" y="106"/>
                    <a:pt x="233" y="106"/>
                  </a:cubicBezTo>
                  <a:cubicBezTo>
                    <a:pt x="232" y="106"/>
                    <a:pt x="232" y="107"/>
                    <a:pt x="231" y="107"/>
                  </a:cubicBezTo>
                  <a:cubicBezTo>
                    <a:pt x="230" y="108"/>
                    <a:pt x="228" y="109"/>
                    <a:pt x="227" y="109"/>
                  </a:cubicBezTo>
                  <a:cubicBezTo>
                    <a:pt x="226" y="109"/>
                    <a:pt x="226" y="109"/>
                    <a:pt x="226" y="109"/>
                  </a:cubicBezTo>
                  <a:cubicBezTo>
                    <a:pt x="226" y="108"/>
                    <a:pt x="225" y="108"/>
                    <a:pt x="225" y="108"/>
                  </a:cubicBezTo>
                  <a:cubicBezTo>
                    <a:pt x="224" y="108"/>
                    <a:pt x="224" y="108"/>
                    <a:pt x="224" y="108"/>
                  </a:cubicBezTo>
                  <a:cubicBezTo>
                    <a:pt x="224" y="108"/>
                    <a:pt x="223" y="108"/>
                    <a:pt x="223" y="108"/>
                  </a:cubicBezTo>
                  <a:cubicBezTo>
                    <a:pt x="223" y="108"/>
                    <a:pt x="222" y="108"/>
                    <a:pt x="222" y="108"/>
                  </a:cubicBezTo>
                  <a:cubicBezTo>
                    <a:pt x="222" y="108"/>
                    <a:pt x="222" y="107"/>
                    <a:pt x="222" y="107"/>
                  </a:cubicBezTo>
                  <a:cubicBezTo>
                    <a:pt x="223" y="106"/>
                    <a:pt x="226" y="104"/>
                    <a:pt x="228" y="104"/>
                  </a:cubicBezTo>
                  <a:cubicBezTo>
                    <a:pt x="228" y="104"/>
                    <a:pt x="228" y="104"/>
                    <a:pt x="228" y="104"/>
                  </a:cubicBezTo>
                  <a:cubicBezTo>
                    <a:pt x="228" y="104"/>
                    <a:pt x="229" y="104"/>
                    <a:pt x="229" y="104"/>
                  </a:cubicBezTo>
                  <a:cubicBezTo>
                    <a:pt x="228" y="103"/>
                    <a:pt x="227" y="103"/>
                    <a:pt x="226" y="103"/>
                  </a:cubicBezTo>
                  <a:cubicBezTo>
                    <a:pt x="226" y="103"/>
                    <a:pt x="226" y="103"/>
                    <a:pt x="226" y="103"/>
                  </a:cubicBezTo>
                  <a:cubicBezTo>
                    <a:pt x="225" y="103"/>
                    <a:pt x="225" y="104"/>
                    <a:pt x="224" y="104"/>
                  </a:cubicBezTo>
                  <a:cubicBezTo>
                    <a:pt x="224" y="104"/>
                    <a:pt x="223" y="103"/>
                    <a:pt x="223" y="103"/>
                  </a:cubicBezTo>
                  <a:cubicBezTo>
                    <a:pt x="223" y="102"/>
                    <a:pt x="222" y="102"/>
                    <a:pt x="222" y="102"/>
                  </a:cubicBezTo>
                  <a:cubicBezTo>
                    <a:pt x="222" y="102"/>
                    <a:pt x="221" y="102"/>
                    <a:pt x="220" y="102"/>
                  </a:cubicBezTo>
                  <a:cubicBezTo>
                    <a:pt x="220" y="101"/>
                    <a:pt x="220" y="101"/>
                    <a:pt x="219" y="101"/>
                  </a:cubicBezTo>
                  <a:cubicBezTo>
                    <a:pt x="219" y="101"/>
                    <a:pt x="219" y="101"/>
                    <a:pt x="218" y="101"/>
                  </a:cubicBezTo>
                  <a:cubicBezTo>
                    <a:pt x="218" y="101"/>
                    <a:pt x="218" y="102"/>
                    <a:pt x="218" y="102"/>
                  </a:cubicBezTo>
                  <a:cubicBezTo>
                    <a:pt x="218" y="102"/>
                    <a:pt x="218" y="102"/>
                    <a:pt x="218" y="102"/>
                  </a:cubicBezTo>
                  <a:cubicBezTo>
                    <a:pt x="217" y="102"/>
                    <a:pt x="217" y="101"/>
                    <a:pt x="216" y="101"/>
                  </a:cubicBezTo>
                  <a:cubicBezTo>
                    <a:pt x="216" y="101"/>
                    <a:pt x="216" y="101"/>
                    <a:pt x="215" y="101"/>
                  </a:cubicBezTo>
                  <a:cubicBezTo>
                    <a:pt x="215" y="100"/>
                    <a:pt x="215" y="100"/>
                    <a:pt x="214" y="99"/>
                  </a:cubicBezTo>
                  <a:cubicBezTo>
                    <a:pt x="214" y="99"/>
                    <a:pt x="214" y="99"/>
                    <a:pt x="214" y="98"/>
                  </a:cubicBezTo>
                  <a:cubicBezTo>
                    <a:pt x="214" y="98"/>
                    <a:pt x="214" y="98"/>
                    <a:pt x="214" y="98"/>
                  </a:cubicBezTo>
                  <a:cubicBezTo>
                    <a:pt x="213" y="98"/>
                    <a:pt x="213" y="99"/>
                    <a:pt x="213" y="100"/>
                  </a:cubicBezTo>
                  <a:cubicBezTo>
                    <a:pt x="213" y="100"/>
                    <a:pt x="213" y="100"/>
                    <a:pt x="213" y="100"/>
                  </a:cubicBezTo>
                  <a:cubicBezTo>
                    <a:pt x="213" y="100"/>
                    <a:pt x="213" y="100"/>
                    <a:pt x="213" y="100"/>
                  </a:cubicBezTo>
                  <a:cubicBezTo>
                    <a:pt x="133" y="100"/>
                    <a:pt x="133" y="100"/>
                    <a:pt x="133" y="100"/>
                  </a:cubicBezTo>
                  <a:cubicBezTo>
                    <a:pt x="133" y="100"/>
                    <a:pt x="133" y="100"/>
                    <a:pt x="133" y="100"/>
                  </a:cubicBezTo>
                  <a:cubicBezTo>
                    <a:pt x="134" y="101"/>
                    <a:pt x="134" y="102"/>
                    <a:pt x="134" y="102"/>
                  </a:cubicBezTo>
                  <a:cubicBezTo>
                    <a:pt x="134" y="103"/>
                    <a:pt x="134" y="103"/>
                    <a:pt x="134" y="103"/>
                  </a:cubicBezTo>
                  <a:cubicBezTo>
                    <a:pt x="134" y="104"/>
                    <a:pt x="134" y="106"/>
                    <a:pt x="134" y="106"/>
                  </a:cubicBezTo>
                  <a:cubicBezTo>
                    <a:pt x="133" y="106"/>
                    <a:pt x="133" y="107"/>
                    <a:pt x="133" y="107"/>
                  </a:cubicBezTo>
                  <a:cubicBezTo>
                    <a:pt x="132" y="107"/>
                    <a:pt x="132" y="106"/>
                    <a:pt x="132" y="106"/>
                  </a:cubicBezTo>
                  <a:cubicBezTo>
                    <a:pt x="132" y="105"/>
                    <a:pt x="132" y="105"/>
                    <a:pt x="132" y="105"/>
                  </a:cubicBezTo>
                  <a:cubicBezTo>
                    <a:pt x="133" y="105"/>
                    <a:pt x="133" y="104"/>
                    <a:pt x="133" y="104"/>
                  </a:cubicBezTo>
                  <a:cubicBezTo>
                    <a:pt x="132" y="104"/>
                    <a:pt x="132" y="103"/>
                    <a:pt x="132" y="103"/>
                  </a:cubicBezTo>
                  <a:cubicBezTo>
                    <a:pt x="132" y="103"/>
                    <a:pt x="132" y="103"/>
                    <a:pt x="132" y="103"/>
                  </a:cubicBezTo>
                  <a:cubicBezTo>
                    <a:pt x="131" y="103"/>
                    <a:pt x="131" y="103"/>
                    <a:pt x="131" y="102"/>
                  </a:cubicBezTo>
                  <a:cubicBezTo>
                    <a:pt x="131" y="102"/>
                    <a:pt x="130" y="102"/>
                    <a:pt x="130" y="102"/>
                  </a:cubicBezTo>
                  <a:cubicBezTo>
                    <a:pt x="129" y="102"/>
                    <a:pt x="128" y="102"/>
                    <a:pt x="127" y="102"/>
                  </a:cubicBezTo>
                  <a:cubicBezTo>
                    <a:pt x="127" y="102"/>
                    <a:pt x="127" y="102"/>
                    <a:pt x="127" y="102"/>
                  </a:cubicBezTo>
                  <a:cubicBezTo>
                    <a:pt x="127" y="103"/>
                    <a:pt x="128" y="105"/>
                    <a:pt x="129" y="106"/>
                  </a:cubicBezTo>
                  <a:cubicBezTo>
                    <a:pt x="129" y="107"/>
                    <a:pt x="129" y="107"/>
                    <a:pt x="129" y="108"/>
                  </a:cubicBezTo>
                  <a:cubicBezTo>
                    <a:pt x="129" y="108"/>
                    <a:pt x="129" y="109"/>
                    <a:pt x="130" y="109"/>
                  </a:cubicBezTo>
                  <a:cubicBezTo>
                    <a:pt x="130" y="109"/>
                    <a:pt x="131" y="109"/>
                    <a:pt x="131" y="110"/>
                  </a:cubicBezTo>
                  <a:cubicBezTo>
                    <a:pt x="131" y="110"/>
                    <a:pt x="130" y="110"/>
                    <a:pt x="130" y="110"/>
                  </a:cubicBezTo>
                  <a:cubicBezTo>
                    <a:pt x="130" y="110"/>
                    <a:pt x="130" y="110"/>
                    <a:pt x="130" y="110"/>
                  </a:cubicBezTo>
                  <a:cubicBezTo>
                    <a:pt x="130" y="110"/>
                    <a:pt x="129" y="110"/>
                    <a:pt x="129" y="110"/>
                  </a:cubicBezTo>
                  <a:cubicBezTo>
                    <a:pt x="129" y="110"/>
                    <a:pt x="129" y="110"/>
                    <a:pt x="129" y="111"/>
                  </a:cubicBezTo>
                  <a:cubicBezTo>
                    <a:pt x="129" y="111"/>
                    <a:pt x="129" y="112"/>
                    <a:pt x="129" y="113"/>
                  </a:cubicBezTo>
                  <a:cubicBezTo>
                    <a:pt x="129" y="114"/>
                    <a:pt x="129" y="115"/>
                    <a:pt x="129" y="117"/>
                  </a:cubicBezTo>
                  <a:cubicBezTo>
                    <a:pt x="129" y="118"/>
                    <a:pt x="129" y="119"/>
                    <a:pt x="129" y="120"/>
                  </a:cubicBezTo>
                  <a:cubicBezTo>
                    <a:pt x="129" y="120"/>
                    <a:pt x="129" y="121"/>
                    <a:pt x="128" y="121"/>
                  </a:cubicBezTo>
                  <a:cubicBezTo>
                    <a:pt x="128" y="122"/>
                    <a:pt x="127" y="123"/>
                    <a:pt x="128" y="124"/>
                  </a:cubicBezTo>
                  <a:cubicBezTo>
                    <a:pt x="129" y="126"/>
                    <a:pt x="129" y="127"/>
                    <a:pt x="129" y="129"/>
                  </a:cubicBezTo>
                  <a:cubicBezTo>
                    <a:pt x="129" y="131"/>
                    <a:pt x="129" y="131"/>
                    <a:pt x="129" y="133"/>
                  </a:cubicBezTo>
                  <a:cubicBezTo>
                    <a:pt x="130" y="133"/>
                    <a:pt x="130" y="134"/>
                    <a:pt x="130" y="135"/>
                  </a:cubicBezTo>
                  <a:cubicBezTo>
                    <a:pt x="130" y="135"/>
                    <a:pt x="130" y="136"/>
                    <a:pt x="130" y="136"/>
                  </a:cubicBezTo>
                  <a:cubicBezTo>
                    <a:pt x="131" y="137"/>
                    <a:pt x="132" y="138"/>
                    <a:pt x="132" y="139"/>
                  </a:cubicBezTo>
                  <a:cubicBezTo>
                    <a:pt x="133" y="139"/>
                    <a:pt x="133" y="140"/>
                    <a:pt x="133" y="140"/>
                  </a:cubicBezTo>
                  <a:cubicBezTo>
                    <a:pt x="134" y="140"/>
                    <a:pt x="134" y="140"/>
                    <a:pt x="134" y="141"/>
                  </a:cubicBezTo>
                  <a:cubicBezTo>
                    <a:pt x="134" y="141"/>
                    <a:pt x="134" y="141"/>
                    <a:pt x="134" y="141"/>
                  </a:cubicBezTo>
                  <a:cubicBezTo>
                    <a:pt x="134" y="142"/>
                    <a:pt x="134" y="142"/>
                    <a:pt x="135" y="142"/>
                  </a:cubicBezTo>
                  <a:cubicBezTo>
                    <a:pt x="136" y="143"/>
                    <a:pt x="136" y="144"/>
                    <a:pt x="136" y="144"/>
                  </a:cubicBezTo>
                  <a:cubicBezTo>
                    <a:pt x="136" y="144"/>
                    <a:pt x="135" y="145"/>
                    <a:pt x="135" y="145"/>
                  </a:cubicBezTo>
                  <a:cubicBezTo>
                    <a:pt x="135" y="145"/>
                    <a:pt x="137" y="146"/>
                    <a:pt x="138" y="148"/>
                  </a:cubicBezTo>
                  <a:cubicBezTo>
                    <a:pt x="138" y="148"/>
                    <a:pt x="138" y="148"/>
                    <a:pt x="138" y="148"/>
                  </a:cubicBezTo>
                  <a:cubicBezTo>
                    <a:pt x="139" y="149"/>
                    <a:pt x="139" y="150"/>
                    <a:pt x="139" y="150"/>
                  </a:cubicBezTo>
                  <a:cubicBezTo>
                    <a:pt x="139" y="150"/>
                    <a:pt x="139" y="151"/>
                    <a:pt x="140" y="151"/>
                  </a:cubicBezTo>
                  <a:cubicBezTo>
                    <a:pt x="141" y="151"/>
                    <a:pt x="142" y="151"/>
                    <a:pt x="144" y="152"/>
                  </a:cubicBezTo>
                  <a:cubicBezTo>
                    <a:pt x="144" y="153"/>
                    <a:pt x="145" y="153"/>
                    <a:pt x="145" y="153"/>
                  </a:cubicBezTo>
                  <a:cubicBezTo>
                    <a:pt x="145" y="152"/>
                    <a:pt x="146" y="153"/>
                    <a:pt x="146" y="153"/>
                  </a:cubicBezTo>
                  <a:cubicBezTo>
                    <a:pt x="147" y="153"/>
                    <a:pt x="148" y="155"/>
                    <a:pt x="149" y="156"/>
                  </a:cubicBezTo>
                  <a:cubicBezTo>
                    <a:pt x="149" y="157"/>
                    <a:pt x="149" y="157"/>
                    <a:pt x="149" y="158"/>
                  </a:cubicBezTo>
                  <a:cubicBezTo>
                    <a:pt x="156" y="157"/>
                    <a:pt x="156" y="157"/>
                    <a:pt x="156" y="157"/>
                  </a:cubicBezTo>
                  <a:cubicBezTo>
                    <a:pt x="156" y="157"/>
                    <a:pt x="156" y="157"/>
                    <a:pt x="156" y="157"/>
                  </a:cubicBezTo>
                  <a:cubicBezTo>
                    <a:pt x="156" y="157"/>
                    <a:pt x="158" y="158"/>
                    <a:pt x="159" y="158"/>
                  </a:cubicBezTo>
                  <a:cubicBezTo>
                    <a:pt x="160" y="159"/>
                    <a:pt x="166" y="161"/>
                    <a:pt x="167" y="161"/>
                  </a:cubicBezTo>
                  <a:cubicBezTo>
                    <a:pt x="175" y="161"/>
                    <a:pt x="175" y="161"/>
                    <a:pt x="175" y="161"/>
                  </a:cubicBezTo>
                  <a:cubicBezTo>
                    <a:pt x="176" y="160"/>
                    <a:pt x="176" y="160"/>
                    <a:pt x="176" y="160"/>
                  </a:cubicBezTo>
                  <a:cubicBezTo>
                    <a:pt x="181" y="160"/>
                    <a:pt x="181" y="160"/>
                    <a:pt x="181" y="160"/>
                  </a:cubicBezTo>
                  <a:cubicBezTo>
                    <a:pt x="181" y="160"/>
                    <a:pt x="181" y="160"/>
                    <a:pt x="181" y="160"/>
                  </a:cubicBezTo>
                  <a:cubicBezTo>
                    <a:pt x="182" y="161"/>
                    <a:pt x="184" y="163"/>
                    <a:pt x="184" y="163"/>
                  </a:cubicBezTo>
                  <a:cubicBezTo>
                    <a:pt x="184" y="163"/>
                    <a:pt x="186" y="164"/>
                    <a:pt x="186" y="165"/>
                  </a:cubicBezTo>
                  <a:cubicBezTo>
                    <a:pt x="186" y="166"/>
                    <a:pt x="186" y="167"/>
                    <a:pt x="187" y="167"/>
                  </a:cubicBezTo>
                  <a:cubicBezTo>
                    <a:pt x="187" y="167"/>
                    <a:pt x="187" y="167"/>
                    <a:pt x="188" y="167"/>
                  </a:cubicBezTo>
                  <a:cubicBezTo>
                    <a:pt x="188" y="168"/>
                    <a:pt x="190" y="169"/>
                    <a:pt x="190" y="169"/>
                  </a:cubicBezTo>
                  <a:cubicBezTo>
                    <a:pt x="190" y="169"/>
                    <a:pt x="190" y="168"/>
                    <a:pt x="190" y="168"/>
                  </a:cubicBezTo>
                  <a:cubicBezTo>
                    <a:pt x="191" y="167"/>
                    <a:pt x="191" y="166"/>
                    <a:pt x="192" y="166"/>
                  </a:cubicBezTo>
                  <a:cubicBezTo>
                    <a:pt x="192" y="166"/>
                    <a:pt x="192" y="166"/>
                    <a:pt x="192" y="166"/>
                  </a:cubicBezTo>
                  <a:cubicBezTo>
                    <a:pt x="194" y="166"/>
                    <a:pt x="197" y="167"/>
                    <a:pt x="198" y="169"/>
                  </a:cubicBezTo>
                  <a:cubicBezTo>
                    <a:pt x="198" y="171"/>
                    <a:pt x="200" y="172"/>
                    <a:pt x="200" y="173"/>
                  </a:cubicBezTo>
                  <a:cubicBezTo>
                    <a:pt x="201" y="173"/>
                    <a:pt x="201" y="174"/>
                    <a:pt x="201" y="174"/>
                  </a:cubicBezTo>
                  <a:cubicBezTo>
                    <a:pt x="201" y="174"/>
                    <a:pt x="201" y="175"/>
                    <a:pt x="201" y="175"/>
                  </a:cubicBezTo>
                  <a:cubicBezTo>
                    <a:pt x="201" y="175"/>
                    <a:pt x="201" y="176"/>
                    <a:pt x="202" y="176"/>
                  </a:cubicBezTo>
                  <a:cubicBezTo>
                    <a:pt x="202" y="176"/>
                    <a:pt x="202" y="177"/>
                    <a:pt x="202" y="177"/>
                  </a:cubicBezTo>
                  <a:cubicBezTo>
                    <a:pt x="202" y="177"/>
                    <a:pt x="202" y="177"/>
                    <a:pt x="203" y="177"/>
                  </a:cubicBezTo>
                  <a:cubicBezTo>
                    <a:pt x="204" y="178"/>
                    <a:pt x="205" y="178"/>
                    <a:pt x="206" y="178"/>
                  </a:cubicBezTo>
                  <a:cubicBezTo>
                    <a:pt x="206" y="178"/>
                    <a:pt x="206" y="178"/>
                    <a:pt x="206" y="178"/>
                  </a:cubicBezTo>
                  <a:cubicBezTo>
                    <a:pt x="206" y="178"/>
                    <a:pt x="207" y="178"/>
                    <a:pt x="207" y="179"/>
                  </a:cubicBezTo>
                  <a:cubicBezTo>
                    <a:pt x="207" y="178"/>
                    <a:pt x="206" y="177"/>
                    <a:pt x="206" y="177"/>
                  </a:cubicBezTo>
                  <a:cubicBezTo>
                    <a:pt x="206" y="176"/>
                    <a:pt x="206" y="176"/>
                    <a:pt x="206" y="176"/>
                  </a:cubicBezTo>
                  <a:cubicBezTo>
                    <a:pt x="206" y="175"/>
                    <a:pt x="206" y="175"/>
                    <a:pt x="206" y="175"/>
                  </a:cubicBezTo>
                  <a:cubicBezTo>
                    <a:pt x="207" y="174"/>
                    <a:pt x="207" y="174"/>
                    <a:pt x="207" y="173"/>
                  </a:cubicBezTo>
                  <a:cubicBezTo>
                    <a:pt x="207" y="173"/>
                    <a:pt x="206" y="172"/>
                    <a:pt x="207" y="172"/>
                  </a:cubicBezTo>
                  <a:cubicBezTo>
                    <a:pt x="207" y="172"/>
                    <a:pt x="207" y="172"/>
                    <a:pt x="208" y="172"/>
                  </a:cubicBezTo>
                  <a:cubicBezTo>
                    <a:pt x="208" y="171"/>
                    <a:pt x="209" y="171"/>
                    <a:pt x="209" y="171"/>
                  </a:cubicBezTo>
                  <a:cubicBezTo>
                    <a:pt x="209" y="170"/>
                    <a:pt x="210" y="170"/>
                    <a:pt x="210" y="170"/>
                  </a:cubicBezTo>
                  <a:cubicBezTo>
                    <a:pt x="210" y="170"/>
                    <a:pt x="211" y="170"/>
                    <a:pt x="211" y="170"/>
                  </a:cubicBezTo>
                  <a:cubicBezTo>
                    <a:pt x="211" y="170"/>
                    <a:pt x="213" y="169"/>
                    <a:pt x="213" y="168"/>
                  </a:cubicBezTo>
                  <a:cubicBezTo>
                    <a:pt x="213" y="168"/>
                    <a:pt x="214" y="168"/>
                    <a:pt x="214" y="168"/>
                  </a:cubicBezTo>
                  <a:cubicBezTo>
                    <a:pt x="213" y="167"/>
                    <a:pt x="213" y="167"/>
                    <a:pt x="214" y="167"/>
                  </a:cubicBezTo>
                  <a:cubicBezTo>
                    <a:pt x="214" y="167"/>
                    <a:pt x="214" y="167"/>
                    <a:pt x="215" y="167"/>
                  </a:cubicBezTo>
                  <a:cubicBezTo>
                    <a:pt x="215" y="167"/>
                    <a:pt x="215" y="167"/>
                    <a:pt x="215" y="167"/>
                  </a:cubicBezTo>
                  <a:cubicBezTo>
                    <a:pt x="216" y="167"/>
                    <a:pt x="216" y="166"/>
                    <a:pt x="216" y="166"/>
                  </a:cubicBezTo>
                  <a:cubicBezTo>
                    <a:pt x="216" y="166"/>
                    <a:pt x="216" y="166"/>
                    <a:pt x="217" y="166"/>
                  </a:cubicBezTo>
                  <a:cubicBezTo>
                    <a:pt x="217" y="166"/>
                    <a:pt x="217" y="166"/>
                    <a:pt x="217" y="166"/>
                  </a:cubicBezTo>
                  <a:cubicBezTo>
                    <a:pt x="217" y="166"/>
                    <a:pt x="217" y="166"/>
                    <a:pt x="218" y="166"/>
                  </a:cubicBezTo>
                  <a:cubicBezTo>
                    <a:pt x="218" y="166"/>
                    <a:pt x="218" y="166"/>
                    <a:pt x="218" y="166"/>
                  </a:cubicBezTo>
                  <a:cubicBezTo>
                    <a:pt x="218" y="166"/>
                    <a:pt x="218" y="166"/>
                    <a:pt x="218" y="166"/>
                  </a:cubicBezTo>
                  <a:cubicBezTo>
                    <a:pt x="218" y="166"/>
                    <a:pt x="219" y="165"/>
                    <a:pt x="219" y="165"/>
                  </a:cubicBezTo>
                  <a:cubicBezTo>
                    <a:pt x="219" y="165"/>
                    <a:pt x="220" y="166"/>
                    <a:pt x="220" y="166"/>
                  </a:cubicBezTo>
                  <a:cubicBezTo>
                    <a:pt x="220" y="166"/>
                    <a:pt x="221" y="167"/>
                    <a:pt x="221" y="167"/>
                  </a:cubicBezTo>
                  <a:cubicBezTo>
                    <a:pt x="222" y="167"/>
                    <a:pt x="222" y="167"/>
                    <a:pt x="222" y="166"/>
                  </a:cubicBezTo>
                  <a:cubicBezTo>
                    <a:pt x="222" y="166"/>
                    <a:pt x="222" y="166"/>
                    <a:pt x="223" y="166"/>
                  </a:cubicBezTo>
                  <a:cubicBezTo>
                    <a:pt x="223" y="166"/>
                    <a:pt x="223" y="166"/>
                    <a:pt x="224" y="167"/>
                  </a:cubicBezTo>
                  <a:cubicBezTo>
                    <a:pt x="225" y="168"/>
                    <a:pt x="225" y="168"/>
                    <a:pt x="226" y="168"/>
                  </a:cubicBezTo>
                  <a:cubicBezTo>
                    <a:pt x="226" y="168"/>
                    <a:pt x="226" y="168"/>
                    <a:pt x="226" y="168"/>
                  </a:cubicBezTo>
                  <a:cubicBezTo>
                    <a:pt x="226" y="168"/>
                    <a:pt x="226" y="168"/>
                    <a:pt x="227" y="168"/>
                  </a:cubicBezTo>
                  <a:cubicBezTo>
                    <a:pt x="227" y="168"/>
                    <a:pt x="227" y="168"/>
                    <a:pt x="227" y="168"/>
                  </a:cubicBezTo>
                  <a:cubicBezTo>
                    <a:pt x="228" y="168"/>
                    <a:pt x="228" y="168"/>
                    <a:pt x="228" y="167"/>
                  </a:cubicBezTo>
                  <a:cubicBezTo>
                    <a:pt x="228" y="167"/>
                    <a:pt x="228" y="167"/>
                    <a:pt x="228" y="167"/>
                  </a:cubicBezTo>
                  <a:cubicBezTo>
                    <a:pt x="228" y="167"/>
                    <a:pt x="228" y="167"/>
                    <a:pt x="228" y="167"/>
                  </a:cubicBezTo>
                  <a:cubicBezTo>
                    <a:pt x="228" y="167"/>
                    <a:pt x="228" y="167"/>
                    <a:pt x="229" y="167"/>
                  </a:cubicBezTo>
                  <a:cubicBezTo>
                    <a:pt x="229" y="168"/>
                    <a:pt x="230" y="168"/>
                    <a:pt x="231" y="168"/>
                  </a:cubicBezTo>
                  <a:cubicBezTo>
                    <a:pt x="231" y="168"/>
                    <a:pt x="231" y="168"/>
                    <a:pt x="231" y="168"/>
                  </a:cubicBezTo>
                  <a:cubicBezTo>
                    <a:pt x="231" y="168"/>
                    <a:pt x="231" y="168"/>
                    <a:pt x="231" y="168"/>
                  </a:cubicBezTo>
                  <a:cubicBezTo>
                    <a:pt x="231" y="168"/>
                    <a:pt x="231" y="168"/>
                    <a:pt x="230" y="167"/>
                  </a:cubicBezTo>
                  <a:cubicBezTo>
                    <a:pt x="229" y="167"/>
                    <a:pt x="229" y="166"/>
                    <a:pt x="229" y="166"/>
                  </a:cubicBezTo>
                  <a:cubicBezTo>
                    <a:pt x="229" y="166"/>
                    <a:pt x="229" y="166"/>
                    <a:pt x="229" y="166"/>
                  </a:cubicBezTo>
                  <a:cubicBezTo>
                    <a:pt x="229" y="165"/>
                    <a:pt x="229" y="165"/>
                    <a:pt x="229" y="165"/>
                  </a:cubicBezTo>
                  <a:cubicBezTo>
                    <a:pt x="229" y="165"/>
                    <a:pt x="231" y="164"/>
                    <a:pt x="232" y="164"/>
                  </a:cubicBezTo>
                  <a:cubicBezTo>
                    <a:pt x="232" y="164"/>
                    <a:pt x="232" y="164"/>
                    <a:pt x="232" y="164"/>
                  </a:cubicBezTo>
                  <a:cubicBezTo>
                    <a:pt x="232" y="164"/>
                    <a:pt x="233" y="164"/>
                    <a:pt x="233" y="164"/>
                  </a:cubicBezTo>
                  <a:cubicBezTo>
                    <a:pt x="233" y="164"/>
                    <a:pt x="233" y="164"/>
                    <a:pt x="233" y="164"/>
                  </a:cubicBezTo>
                  <a:cubicBezTo>
                    <a:pt x="233" y="164"/>
                    <a:pt x="233" y="164"/>
                    <a:pt x="234" y="164"/>
                  </a:cubicBezTo>
                  <a:cubicBezTo>
                    <a:pt x="234" y="163"/>
                    <a:pt x="234" y="163"/>
                    <a:pt x="234" y="163"/>
                  </a:cubicBezTo>
                  <a:cubicBezTo>
                    <a:pt x="235" y="163"/>
                    <a:pt x="235" y="164"/>
                    <a:pt x="235" y="165"/>
                  </a:cubicBezTo>
                  <a:cubicBezTo>
                    <a:pt x="235" y="165"/>
                    <a:pt x="235" y="165"/>
                    <a:pt x="235" y="165"/>
                  </a:cubicBezTo>
                  <a:cubicBezTo>
                    <a:pt x="236" y="165"/>
                    <a:pt x="236" y="165"/>
                    <a:pt x="237" y="164"/>
                  </a:cubicBezTo>
                  <a:cubicBezTo>
                    <a:pt x="238" y="164"/>
                    <a:pt x="238" y="164"/>
                    <a:pt x="239" y="164"/>
                  </a:cubicBezTo>
                  <a:cubicBezTo>
                    <a:pt x="240" y="164"/>
                    <a:pt x="242" y="165"/>
                    <a:pt x="242" y="166"/>
                  </a:cubicBezTo>
                  <a:cubicBezTo>
                    <a:pt x="242" y="166"/>
                    <a:pt x="242" y="167"/>
                    <a:pt x="243" y="167"/>
                  </a:cubicBezTo>
                  <a:cubicBezTo>
                    <a:pt x="243" y="167"/>
                    <a:pt x="243" y="167"/>
                    <a:pt x="244" y="166"/>
                  </a:cubicBezTo>
                  <a:cubicBezTo>
                    <a:pt x="244" y="166"/>
                    <a:pt x="244" y="166"/>
                    <a:pt x="244" y="166"/>
                  </a:cubicBezTo>
                  <a:cubicBezTo>
                    <a:pt x="244" y="166"/>
                    <a:pt x="245" y="165"/>
                    <a:pt x="246" y="165"/>
                  </a:cubicBezTo>
                  <a:close/>
                  <a:moveTo>
                    <a:pt x="25" y="191"/>
                  </a:moveTo>
                  <a:cubicBezTo>
                    <a:pt x="24" y="191"/>
                    <a:pt x="24" y="191"/>
                    <a:pt x="24" y="191"/>
                  </a:cubicBezTo>
                  <a:cubicBezTo>
                    <a:pt x="24" y="191"/>
                    <a:pt x="24" y="191"/>
                    <a:pt x="24" y="191"/>
                  </a:cubicBezTo>
                  <a:cubicBezTo>
                    <a:pt x="24" y="191"/>
                    <a:pt x="25" y="192"/>
                    <a:pt x="25" y="192"/>
                  </a:cubicBezTo>
                  <a:cubicBezTo>
                    <a:pt x="25" y="192"/>
                    <a:pt x="25" y="191"/>
                    <a:pt x="25" y="191"/>
                  </a:cubicBezTo>
                  <a:cubicBezTo>
                    <a:pt x="25" y="191"/>
                    <a:pt x="25" y="191"/>
                    <a:pt x="25" y="191"/>
                  </a:cubicBezTo>
                  <a:cubicBezTo>
                    <a:pt x="25" y="191"/>
                    <a:pt x="25" y="191"/>
                    <a:pt x="25" y="191"/>
                  </a:cubicBezTo>
                  <a:close/>
                  <a:moveTo>
                    <a:pt x="29" y="193"/>
                  </a:moveTo>
                  <a:cubicBezTo>
                    <a:pt x="29" y="193"/>
                    <a:pt x="29" y="193"/>
                    <a:pt x="28" y="193"/>
                  </a:cubicBezTo>
                  <a:cubicBezTo>
                    <a:pt x="28" y="193"/>
                    <a:pt x="28" y="193"/>
                    <a:pt x="29" y="193"/>
                  </a:cubicBezTo>
                  <a:cubicBezTo>
                    <a:pt x="29" y="193"/>
                    <a:pt x="29" y="194"/>
                    <a:pt x="29" y="194"/>
                  </a:cubicBezTo>
                  <a:cubicBezTo>
                    <a:pt x="30" y="194"/>
                    <a:pt x="30" y="194"/>
                    <a:pt x="30" y="193"/>
                  </a:cubicBezTo>
                  <a:cubicBezTo>
                    <a:pt x="30" y="193"/>
                    <a:pt x="30" y="193"/>
                    <a:pt x="30" y="193"/>
                  </a:cubicBezTo>
                  <a:cubicBezTo>
                    <a:pt x="30" y="193"/>
                    <a:pt x="29" y="193"/>
                    <a:pt x="29" y="193"/>
                  </a:cubicBezTo>
                  <a:close/>
                  <a:moveTo>
                    <a:pt x="34" y="195"/>
                  </a:moveTo>
                  <a:cubicBezTo>
                    <a:pt x="34" y="195"/>
                    <a:pt x="34" y="195"/>
                    <a:pt x="34" y="195"/>
                  </a:cubicBezTo>
                  <a:cubicBezTo>
                    <a:pt x="34" y="195"/>
                    <a:pt x="34" y="195"/>
                    <a:pt x="34" y="195"/>
                  </a:cubicBezTo>
                  <a:cubicBezTo>
                    <a:pt x="34" y="195"/>
                    <a:pt x="34" y="196"/>
                    <a:pt x="34" y="196"/>
                  </a:cubicBezTo>
                  <a:cubicBezTo>
                    <a:pt x="34" y="196"/>
                    <a:pt x="34" y="196"/>
                    <a:pt x="34" y="196"/>
                  </a:cubicBezTo>
                  <a:cubicBezTo>
                    <a:pt x="35" y="195"/>
                    <a:pt x="35" y="195"/>
                    <a:pt x="35" y="195"/>
                  </a:cubicBezTo>
                  <a:cubicBezTo>
                    <a:pt x="35" y="195"/>
                    <a:pt x="34" y="195"/>
                    <a:pt x="34" y="195"/>
                  </a:cubicBezTo>
                  <a:close/>
                  <a:moveTo>
                    <a:pt x="36" y="197"/>
                  </a:moveTo>
                  <a:cubicBezTo>
                    <a:pt x="36" y="197"/>
                    <a:pt x="36" y="197"/>
                    <a:pt x="36" y="197"/>
                  </a:cubicBezTo>
                  <a:cubicBezTo>
                    <a:pt x="35" y="197"/>
                    <a:pt x="35" y="198"/>
                    <a:pt x="35" y="199"/>
                  </a:cubicBezTo>
                  <a:cubicBezTo>
                    <a:pt x="35" y="200"/>
                    <a:pt x="36" y="200"/>
                    <a:pt x="36" y="200"/>
                  </a:cubicBezTo>
                  <a:cubicBezTo>
                    <a:pt x="36" y="200"/>
                    <a:pt x="36" y="200"/>
                    <a:pt x="36" y="200"/>
                  </a:cubicBezTo>
                  <a:cubicBezTo>
                    <a:pt x="36" y="200"/>
                    <a:pt x="37" y="200"/>
                    <a:pt x="37" y="200"/>
                  </a:cubicBezTo>
                  <a:cubicBezTo>
                    <a:pt x="38" y="200"/>
                    <a:pt x="38" y="199"/>
                    <a:pt x="38" y="199"/>
                  </a:cubicBezTo>
                  <a:cubicBezTo>
                    <a:pt x="38" y="199"/>
                    <a:pt x="38" y="198"/>
                    <a:pt x="38" y="198"/>
                  </a:cubicBezTo>
                  <a:cubicBezTo>
                    <a:pt x="38" y="198"/>
                    <a:pt x="37" y="197"/>
                    <a:pt x="36" y="197"/>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6" name="Freeform 262">
              <a:extLst>
                <a:ext uri="{FF2B5EF4-FFF2-40B4-BE49-F238E27FC236}">
                  <a16:creationId xmlns:a16="http://schemas.microsoft.com/office/drawing/2014/main" id="{BF1098FD-219D-4FA3-9F09-34CE4C946633}"/>
                </a:ext>
              </a:extLst>
            </p:cNvPr>
            <p:cNvSpPr>
              <a:spLocks noEditPoints="1"/>
            </p:cNvSpPr>
            <p:nvPr userDrawn="1"/>
          </p:nvSpPr>
          <p:spPr bwMode="auto">
            <a:xfrm>
              <a:off x="3489" y="2018"/>
              <a:ext cx="216" cy="157"/>
            </a:xfrm>
            <a:custGeom>
              <a:avLst/>
              <a:gdLst>
                <a:gd name="T0" fmla="*/ 34 w 36"/>
                <a:gd name="T1" fmla="*/ 15 h 26"/>
                <a:gd name="T2" fmla="*/ 35 w 36"/>
                <a:gd name="T3" fmla="*/ 15 h 26"/>
                <a:gd name="T4" fmla="*/ 36 w 36"/>
                <a:gd name="T5" fmla="*/ 14 h 26"/>
                <a:gd name="T6" fmla="*/ 6 w 36"/>
                <a:gd name="T7" fmla="*/ 23 h 26"/>
                <a:gd name="T8" fmla="*/ 8 w 36"/>
                <a:gd name="T9" fmla="*/ 25 h 26"/>
                <a:gd name="T10" fmla="*/ 11 w 36"/>
                <a:gd name="T11" fmla="*/ 26 h 26"/>
                <a:gd name="T12" fmla="*/ 11 w 36"/>
                <a:gd name="T13" fmla="*/ 25 h 26"/>
                <a:gd name="T14" fmla="*/ 13 w 36"/>
                <a:gd name="T15" fmla="*/ 25 h 26"/>
                <a:gd name="T16" fmla="*/ 15 w 36"/>
                <a:gd name="T17" fmla="*/ 24 h 26"/>
                <a:gd name="T18" fmla="*/ 19 w 36"/>
                <a:gd name="T19" fmla="*/ 24 h 26"/>
                <a:gd name="T20" fmla="*/ 21 w 36"/>
                <a:gd name="T21" fmla="*/ 23 h 26"/>
                <a:gd name="T22" fmla="*/ 24 w 36"/>
                <a:gd name="T23" fmla="*/ 20 h 26"/>
                <a:gd name="T24" fmla="*/ 26 w 36"/>
                <a:gd name="T25" fmla="*/ 18 h 26"/>
                <a:gd name="T26" fmla="*/ 26 w 36"/>
                <a:gd name="T27" fmla="*/ 17 h 26"/>
                <a:gd name="T28" fmla="*/ 28 w 36"/>
                <a:gd name="T29" fmla="*/ 11 h 26"/>
                <a:gd name="T30" fmla="*/ 32 w 36"/>
                <a:gd name="T31" fmla="*/ 9 h 26"/>
                <a:gd name="T32" fmla="*/ 35 w 36"/>
                <a:gd name="T33" fmla="*/ 7 h 26"/>
                <a:gd name="T34" fmla="*/ 35 w 36"/>
                <a:gd name="T35" fmla="*/ 5 h 26"/>
                <a:gd name="T36" fmla="*/ 33 w 36"/>
                <a:gd name="T37" fmla="*/ 5 h 26"/>
                <a:gd name="T38" fmla="*/ 30 w 36"/>
                <a:gd name="T39" fmla="*/ 4 h 26"/>
                <a:gd name="T40" fmla="*/ 28 w 36"/>
                <a:gd name="T41" fmla="*/ 4 h 26"/>
                <a:gd name="T42" fmla="*/ 26 w 36"/>
                <a:gd name="T43" fmla="*/ 4 h 26"/>
                <a:gd name="T44" fmla="*/ 23 w 36"/>
                <a:gd name="T45" fmla="*/ 3 h 26"/>
                <a:gd name="T46" fmla="*/ 21 w 36"/>
                <a:gd name="T47" fmla="*/ 2 h 26"/>
                <a:gd name="T48" fmla="*/ 17 w 36"/>
                <a:gd name="T49" fmla="*/ 1 h 26"/>
                <a:gd name="T50" fmla="*/ 15 w 36"/>
                <a:gd name="T51" fmla="*/ 1 h 26"/>
                <a:gd name="T52" fmla="*/ 8 w 36"/>
                <a:gd name="T53" fmla="*/ 1 h 26"/>
                <a:gd name="T54" fmla="*/ 4 w 36"/>
                <a:gd name="T55" fmla="*/ 1 h 26"/>
                <a:gd name="T56" fmla="*/ 3 w 36"/>
                <a:gd name="T57" fmla="*/ 1 h 26"/>
                <a:gd name="T58" fmla="*/ 0 w 36"/>
                <a:gd name="T59" fmla="*/ 2 h 26"/>
                <a:gd name="T60" fmla="*/ 1 w 36"/>
                <a:gd name="T61" fmla="*/ 6 h 26"/>
                <a:gd name="T62" fmla="*/ 2 w 36"/>
                <a:gd name="T63" fmla="*/ 6 h 26"/>
                <a:gd name="T64" fmla="*/ 4 w 36"/>
                <a:gd name="T65" fmla="*/ 7 h 26"/>
                <a:gd name="T66" fmla="*/ 4 w 36"/>
                <a:gd name="T67" fmla="*/ 7 h 26"/>
                <a:gd name="T68" fmla="*/ 5 w 36"/>
                <a:gd name="T69" fmla="*/ 7 h 26"/>
                <a:gd name="T70" fmla="*/ 7 w 36"/>
                <a:gd name="T71" fmla="*/ 6 h 26"/>
                <a:gd name="T72" fmla="*/ 8 w 36"/>
                <a:gd name="T73" fmla="*/ 7 h 26"/>
                <a:gd name="T74" fmla="*/ 8 w 36"/>
                <a:gd name="T75" fmla="*/ 8 h 26"/>
                <a:gd name="T76" fmla="*/ 6 w 36"/>
                <a:gd name="T77" fmla="*/ 10 h 26"/>
                <a:gd name="T78" fmla="*/ 7 w 36"/>
                <a:gd name="T79" fmla="*/ 13 h 26"/>
                <a:gd name="T80" fmla="*/ 6 w 36"/>
                <a:gd name="T81" fmla="*/ 15 h 26"/>
                <a:gd name="T82" fmla="*/ 5 w 36"/>
                <a:gd name="T83" fmla="*/ 15 h 26"/>
                <a:gd name="T84" fmla="*/ 6 w 36"/>
                <a:gd name="T85" fmla="*/ 17 h 26"/>
                <a:gd name="T86" fmla="*/ 5 w 36"/>
                <a:gd name="T87" fmla="*/ 18 h 26"/>
                <a:gd name="T88" fmla="*/ 6 w 36"/>
                <a:gd name="T89" fmla="*/ 19 h 26"/>
                <a:gd name="T90" fmla="*/ 6 w 36"/>
                <a:gd name="T91" fmla="*/ 20 h 26"/>
                <a:gd name="T92" fmla="*/ 5 w 36"/>
                <a:gd name="T93"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6" h="26">
                  <a:moveTo>
                    <a:pt x="36" y="14"/>
                  </a:moveTo>
                  <a:cubicBezTo>
                    <a:pt x="35" y="14"/>
                    <a:pt x="34" y="14"/>
                    <a:pt x="34" y="15"/>
                  </a:cubicBezTo>
                  <a:cubicBezTo>
                    <a:pt x="34" y="15"/>
                    <a:pt x="34" y="15"/>
                    <a:pt x="34" y="15"/>
                  </a:cubicBezTo>
                  <a:cubicBezTo>
                    <a:pt x="34" y="15"/>
                    <a:pt x="35" y="15"/>
                    <a:pt x="35" y="15"/>
                  </a:cubicBezTo>
                  <a:cubicBezTo>
                    <a:pt x="36" y="15"/>
                    <a:pt x="36" y="15"/>
                    <a:pt x="36" y="15"/>
                  </a:cubicBezTo>
                  <a:cubicBezTo>
                    <a:pt x="36" y="15"/>
                    <a:pt x="36" y="15"/>
                    <a:pt x="36" y="14"/>
                  </a:cubicBezTo>
                  <a:cubicBezTo>
                    <a:pt x="36" y="14"/>
                    <a:pt x="36" y="14"/>
                    <a:pt x="36" y="14"/>
                  </a:cubicBezTo>
                  <a:moveTo>
                    <a:pt x="6" y="23"/>
                  </a:moveTo>
                  <a:cubicBezTo>
                    <a:pt x="6" y="23"/>
                    <a:pt x="7" y="23"/>
                    <a:pt x="7" y="23"/>
                  </a:cubicBezTo>
                  <a:cubicBezTo>
                    <a:pt x="7" y="23"/>
                    <a:pt x="8" y="24"/>
                    <a:pt x="8" y="25"/>
                  </a:cubicBezTo>
                  <a:cubicBezTo>
                    <a:pt x="9" y="25"/>
                    <a:pt x="9" y="26"/>
                    <a:pt x="10" y="26"/>
                  </a:cubicBezTo>
                  <a:cubicBezTo>
                    <a:pt x="11" y="26"/>
                    <a:pt x="11" y="26"/>
                    <a:pt x="11" y="26"/>
                  </a:cubicBezTo>
                  <a:cubicBezTo>
                    <a:pt x="11" y="26"/>
                    <a:pt x="11" y="26"/>
                    <a:pt x="11" y="25"/>
                  </a:cubicBezTo>
                  <a:cubicBezTo>
                    <a:pt x="11" y="25"/>
                    <a:pt x="11" y="25"/>
                    <a:pt x="11" y="25"/>
                  </a:cubicBezTo>
                  <a:cubicBezTo>
                    <a:pt x="12" y="25"/>
                    <a:pt x="12" y="25"/>
                    <a:pt x="12" y="25"/>
                  </a:cubicBezTo>
                  <a:cubicBezTo>
                    <a:pt x="12" y="25"/>
                    <a:pt x="12" y="25"/>
                    <a:pt x="13" y="25"/>
                  </a:cubicBezTo>
                  <a:cubicBezTo>
                    <a:pt x="13" y="25"/>
                    <a:pt x="13" y="25"/>
                    <a:pt x="13" y="25"/>
                  </a:cubicBezTo>
                  <a:cubicBezTo>
                    <a:pt x="14" y="25"/>
                    <a:pt x="14" y="24"/>
                    <a:pt x="15" y="24"/>
                  </a:cubicBezTo>
                  <a:cubicBezTo>
                    <a:pt x="16" y="24"/>
                    <a:pt x="17" y="24"/>
                    <a:pt x="17" y="24"/>
                  </a:cubicBezTo>
                  <a:cubicBezTo>
                    <a:pt x="18" y="24"/>
                    <a:pt x="18" y="24"/>
                    <a:pt x="19" y="24"/>
                  </a:cubicBezTo>
                  <a:cubicBezTo>
                    <a:pt x="19" y="24"/>
                    <a:pt x="19" y="24"/>
                    <a:pt x="19" y="24"/>
                  </a:cubicBezTo>
                  <a:cubicBezTo>
                    <a:pt x="20" y="24"/>
                    <a:pt x="21" y="24"/>
                    <a:pt x="21" y="23"/>
                  </a:cubicBezTo>
                  <a:cubicBezTo>
                    <a:pt x="21" y="22"/>
                    <a:pt x="22" y="22"/>
                    <a:pt x="23" y="22"/>
                  </a:cubicBezTo>
                  <a:cubicBezTo>
                    <a:pt x="24" y="21"/>
                    <a:pt x="24" y="21"/>
                    <a:pt x="24" y="20"/>
                  </a:cubicBezTo>
                  <a:cubicBezTo>
                    <a:pt x="24" y="20"/>
                    <a:pt x="24" y="20"/>
                    <a:pt x="24" y="20"/>
                  </a:cubicBezTo>
                  <a:cubicBezTo>
                    <a:pt x="24" y="19"/>
                    <a:pt x="25" y="19"/>
                    <a:pt x="26" y="18"/>
                  </a:cubicBezTo>
                  <a:cubicBezTo>
                    <a:pt x="26" y="18"/>
                    <a:pt x="26" y="18"/>
                    <a:pt x="26" y="17"/>
                  </a:cubicBezTo>
                  <a:cubicBezTo>
                    <a:pt x="26" y="17"/>
                    <a:pt x="26" y="17"/>
                    <a:pt x="26" y="17"/>
                  </a:cubicBezTo>
                  <a:cubicBezTo>
                    <a:pt x="26" y="16"/>
                    <a:pt x="26" y="14"/>
                    <a:pt x="27" y="13"/>
                  </a:cubicBezTo>
                  <a:cubicBezTo>
                    <a:pt x="27" y="12"/>
                    <a:pt x="28" y="12"/>
                    <a:pt x="28" y="11"/>
                  </a:cubicBezTo>
                  <a:cubicBezTo>
                    <a:pt x="29" y="11"/>
                    <a:pt x="29" y="11"/>
                    <a:pt x="29" y="10"/>
                  </a:cubicBezTo>
                  <a:cubicBezTo>
                    <a:pt x="29" y="9"/>
                    <a:pt x="30" y="9"/>
                    <a:pt x="32" y="9"/>
                  </a:cubicBezTo>
                  <a:cubicBezTo>
                    <a:pt x="33" y="9"/>
                    <a:pt x="33" y="8"/>
                    <a:pt x="34" y="8"/>
                  </a:cubicBezTo>
                  <a:cubicBezTo>
                    <a:pt x="34" y="8"/>
                    <a:pt x="34" y="7"/>
                    <a:pt x="35" y="7"/>
                  </a:cubicBezTo>
                  <a:cubicBezTo>
                    <a:pt x="36" y="7"/>
                    <a:pt x="36" y="6"/>
                    <a:pt x="36" y="5"/>
                  </a:cubicBezTo>
                  <a:cubicBezTo>
                    <a:pt x="36" y="5"/>
                    <a:pt x="35" y="5"/>
                    <a:pt x="35" y="5"/>
                  </a:cubicBezTo>
                  <a:cubicBezTo>
                    <a:pt x="35" y="5"/>
                    <a:pt x="35" y="5"/>
                    <a:pt x="34" y="5"/>
                  </a:cubicBezTo>
                  <a:cubicBezTo>
                    <a:pt x="34" y="5"/>
                    <a:pt x="34" y="5"/>
                    <a:pt x="33" y="5"/>
                  </a:cubicBezTo>
                  <a:cubicBezTo>
                    <a:pt x="33" y="5"/>
                    <a:pt x="32" y="5"/>
                    <a:pt x="32" y="5"/>
                  </a:cubicBezTo>
                  <a:cubicBezTo>
                    <a:pt x="31" y="5"/>
                    <a:pt x="30" y="4"/>
                    <a:pt x="30" y="4"/>
                  </a:cubicBezTo>
                  <a:cubicBezTo>
                    <a:pt x="29" y="4"/>
                    <a:pt x="29" y="3"/>
                    <a:pt x="29" y="3"/>
                  </a:cubicBezTo>
                  <a:cubicBezTo>
                    <a:pt x="29" y="3"/>
                    <a:pt x="28" y="3"/>
                    <a:pt x="28" y="4"/>
                  </a:cubicBezTo>
                  <a:cubicBezTo>
                    <a:pt x="28" y="4"/>
                    <a:pt x="28" y="4"/>
                    <a:pt x="27" y="4"/>
                  </a:cubicBezTo>
                  <a:cubicBezTo>
                    <a:pt x="27" y="4"/>
                    <a:pt x="26" y="4"/>
                    <a:pt x="26" y="4"/>
                  </a:cubicBezTo>
                  <a:cubicBezTo>
                    <a:pt x="25" y="4"/>
                    <a:pt x="25" y="3"/>
                    <a:pt x="24" y="3"/>
                  </a:cubicBezTo>
                  <a:cubicBezTo>
                    <a:pt x="24" y="3"/>
                    <a:pt x="23" y="3"/>
                    <a:pt x="23" y="3"/>
                  </a:cubicBezTo>
                  <a:cubicBezTo>
                    <a:pt x="23" y="2"/>
                    <a:pt x="23" y="2"/>
                    <a:pt x="22" y="2"/>
                  </a:cubicBezTo>
                  <a:cubicBezTo>
                    <a:pt x="22" y="2"/>
                    <a:pt x="22" y="2"/>
                    <a:pt x="21" y="2"/>
                  </a:cubicBezTo>
                  <a:cubicBezTo>
                    <a:pt x="21" y="2"/>
                    <a:pt x="20" y="2"/>
                    <a:pt x="20" y="1"/>
                  </a:cubicBezTo>
                  <a:cubicBezTo>
                    <a:pt x="19" y="1"/>
                    <a:pt x="18" y="1"/>
                    <a:pt x="17" y="1"/>
                  </a:cubicBezTo>
                  <a:cubicBezTo>
                    <a:pt x="17" y="1"/>
                    <a:pt x="17" y="1"/>
                    <a:pt x="17" y="1"/>
                  </a:cubicBezTo>
                  <a:cubicBezTo>
                    <a:pt x="16" y="1"/>
                    <a:pt x="16" y="1"/>
                    <a:pt x="15" y="1"/>
                  </a:cubicBezTo>
                  <a:cubicBezTo>
                    <a:pt x="14" y="1"/>
                    <a:pt x="13" y="1"/>
                    <a:pt x="12" y="1"/>
                  </a:cubicBezTo>
                  <a:cubicBezTo>
                    <a:pt x="10" y="1"/>
                    <a:pt x="9" y="1"/>
                    <a:pt x="8" y="1"/>
                  </a:cubicBezTo>
                  <a:cubicBezTo>
                    <a:pt x="8" y="1"/>
                    <a:pt x="7" y="1"/>
                    <a:pt x="7" y="1"/>
                  </a:cubicBezTo>
                  <a:cubicBezTo>
                    <a:pt x="6" y="1"/>
                    <a:pt x="5" y="1"/>
                    <a:pt x="4" y="1"/>
                  </a:cubicBezTo>
                  <a:cubicBezTo>
                    <a:pt x="4" y="0"/>
                    <a:pt x="4" y="0"/>
                    <a:pt x="3" y="0"/>
                  </a:cubicBezTo>
                  <a:cubicBezTo>
                    <a:pt x="3" y="0"/>
                    <a:pt x="3" y="0"/>
                    <a:pt x="3" y="1"/>
                  </a:cubicBezTo>
                  <a:cubicBezTo>
                    <a:pt x="2" y="1"/>
                    <a:pt x="2" y="2"/>
                    <a:pt x="1" y="2"/>
                  </a:cubicBezTo>
                  <a:cubicBezTo>
                    <a:pt x="0" y="2"/>
                    <a:pt x="0" y="2"/>
                    <a:pt x="0" y="2"/>
                  </a:cubicBezTo>
                  <a:cubicBezTo>
                    <a:pt x="0" y="3"/>
                    <a:pt x="0" y="3"/>
                    <a:pt x="0" y="4"/>
                  </a:cubicBezTo>
                  <a:cubicBezTo>
                    <a:pt x="1" y="4"/>
                    <a:pt x="1" y="5"/>
                    <a:pt x="1" y="6"/>
                  </a:cubicBezTo>
                  <a:cubicBezTo>
                    <a:pt x="1" y="6"/>
                    <a:pt x="1" y="6"/>
                    <a:pt x="1" y="6"/>
                  </a:cubicBezTo>
                  <a:cubicBezTo>
                    <a:pt x="2" y="6"/>
                    <a:pt x="2" y="6"/>
                    <a:pt x="2" y="6"/>
                  </a:cubicBezTo>
                  <a:cubicBezTo>
                    <a:pt x="3" y="6"/>
                    <a:pt x="3" y="6"/>
                    <a:pt x="3" y="6"/>
                  </a:cubicBezTo>
                  <a:cubicBezTo>
                    <a:pt x="3" y="6"/>
                    <a:pt x="3" y="7"/>
                    <a:pt x="4" y="7"/>
                  </a:cubicBezTo>
                  <a:cubicBezTo>
                    <a:pt x="4" y="7"/>
                    <a:pt x="4" y="7"/>
                    <a:pt x="4" y="7"/>
                  </a:cubicBezTo>
                  <a:cubicBezTo>
                    <a:pt x="4" y="7"/>
                    <a:pt x="4" y="7"/>
                    <a:pt x="4" y="7"/>
                  </a:cubicBezTo>
                  <a:cubicBezTo>
                    <a:pt x="5" y="7"/>
                    <a:pt x="5" y="7"/>
                    <a:pt x="5" y="7"/>
                  </a:cubicBezTo>
                  <a:cubicBezTo>
                    <a:pt x="5" y="7"/>
                    <a:pt x="5" y="7"/>
                    <a:pt x="5" y="7"/>
                  </a:cubicBezTo>
                  <a:cubicBezTo>
                    <a:pt x="5" y="7"/>
                    <a:pt x="5" y="7"/>
                    <a:pt x="6" y="7"/>
                  </a:cubicBezTo>
                  <a:cubicBezTo>
                    <a:pt x="6" y="6"/>
                    <a:pt x="6" y="6"/>
                    <a:pt x="7" y="6"/>
                  </a:cubicBezTo>
                  <a:cubicBezTo>
                    <a:pt x="7" y="6"/>
                    <a:pt x="8" y="7"/>
                    <a:pt x="8" y="7"/>
                  </a:cubicBezTo>
                  <a:cubicBezTo>
                    <a:pt x="8" y="7"/>
                    <a:pt x="8" y="7"/>
                    <a:pt x="8" y="7"/>
                  </a:cubicBezTo>
                  <a:cubicBezTo>
                    <a:pt x="8" y="7"/>
                    <a:pt x="8" y="7"/>
                    <a:pt x="9" y="8"/>
                  </a:cubicBezTo>
                  <a:cubicBezTo>
                    <a:pt x="9" y="8"/>
                    <a:pt x="8" y="8"/>
                    <a:pt x="8" y="8"/>
                  </a:cubicBezTo>
                  <a:cubicBezTo>
                    <a:pt x="8" y="9"/>
                    <a:pt x="7" y="9"/>
                    <a:pt x="7" y="9"/>
                  </a:cubicBezTo>
                  <a:cubicBezTo>
                    <a:pt x="7" y="9"/>
                    <a:pt x="6" y="10"/>
                    <a:pt x="6" y="10"/>
                  </a:cubicBezTo>
                  <a:cubicBezTo>
                    <a:pt x="6" y="10"/>
                    <a:pt x="7" y="10"/>
                    <a:pt x="7" y="11"/>
                  </a:cubicBezTo>
                  <a:cubicBezTo>
                    <a:pt x="7" y="11"/>
                    <a:pt x="7" y="12"/>
                    <a:pt x="7" y="13"/>
                  </a:cubicBezTo>
                  <a:cubicBezTo>
                    <a:pt x="6" y="13"/>
                    <a:pt x="6" y="13"/>
                    <a:pt x="6" y="14"/>
                  </a:cubicBezTo>
                  <a:cubicBezTo>
                    <a:pt x="6" y="14"/>
                    <a:pt x="6" y="14"/>
                    <a:pt x="6" y="15"/>
                  </a:cubicBezTo>
                  <a:cubicBezTo>
                    <a:pt x="6" y="15"/>
                    <a:pt x="6" y="15"/>
                    <a:pt x="6" y="15"/>
                  </a:cubicBezTo>
                  <a:cubicBezTo>
                    <a:pt x="5" y="15"/>
                    <a:pt x="5" y="15"/>
                    <a:pt x="5" y="15"/>
                  </a:cubicBezTo>
                  <a:cubicBezTo>
                    <a:pt x="5" y="15"/>
                    <a:pt x="5" y="15"/>
                    <a:pt x="5" y="16"/>
                  </a:cubicBezTo>
                  <a:cubicBezTo>
                    <a:pt x="6" y="17"/>
                    <a:pt x="7" y="17"/>
                    <a:pt x="6" y="17"/>
                  </a:cubicBezTo>
                  <a:cubicBezTo>
                    <a:pt x="6" y="17"/>
                    <a:pt x="6" y="17"/>
                    <a:pt x="6" y="17"/>
                  </a:cubicBezTo>
                  <a:cubicBezTo>
                    <a:pt x="6" y="17"/>
                    <a:pt x="6" y="18"/>
                    <a:pt x="5" y="18"/>
                  </a:cubicBezTo>
                  <a:cubicBezTo>
                    <a:pt x="5" y="18"/>
                    <a:pt x="5" y="19"/>
                    <a:pt x="5" y="19"/>
                  </a:cubicBezTo>
                  <a:cubicBezTo>
                    <a:pt x="5" y="19"/>
                    <a:pt x="6" y="19"/>
                    <a:pt x="6" y="19"/>
                  </a:cubicBezTo>
                  <a:cubicBezTo>
                    <a:pt x="6" y="19"/>
                    <a:pt x="7" y="20"/>
                    <a:pt x="7" y="20"/>
                  </a:cubicBezTo>
                  <a:cubicBezTo>
                    <a:pt x="6" y="20"/>
                    <a:pt x="6" y="20"/>
                    <a:pt x="6" y="20"/>
                  </a:cubicBezTo>
                  <a:cubicBezTo>
                    <a:pt x="5" y="21"/>
                    <a:pt x="5" y="21"/>
                    <a:pt x="5" y="22"/>
                  </a:cubicBezTo>
                  <a:cubicBezTo>
                    <a:pt x="5" y="22"/>
                    <a:pt x="5" y="22"/>
                    <a:pt x="5" y="23"/>
                  </a:cubicBezTo>
                  <a:cubicBezTo>
                    <a:pt x="5" y="23"/>
                    <a:pt x="6" y="23"/>
                    <a:pt x="6" y="23"/>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7" name="Freeform 263">
              <a:extLst>
                <a:ext uri="{FF2B5EF4-FFF2-40B4-BE49-F238E27FC236}">
                  <a16:creationId xmlns:a16="http://schemas.microsoft.com/office/drawing/2014/main" id="{30B830DF-083F-4F90-96A3-BB80602889F1}"/>
                </a:ext>
              </a:extLst>
            </p:cNvPr>
            <p:cNvSpPr>
              <a:spLocks noEditPoints="1"/>
            </p:cNvSpPr>
            <p:nvPr userDrawn="1"/>
          </p:nvSpPr>
          <p:spPr bwMode="auto">
            <a:xfrm>
              <a:off x="3489" y="2018"/>
              <a:ext cx="216" cy="157"/>
            </a:xfrm>
            <a:custGeom>
              <a:avLst/>
              <a:gdLst>
                <a:gd name="T0" fmla="*/ 34 w 36"/>
                <a:gd name="T1" fmla="*/ 15 h 26"/>
                <a:gd name="T2" fmla="*/ 35 w 36"/>
                <a:gd name="T3" fmla="*/ 15 h 26"/>
                <a:gd name="T4" fmla="*/ 36 w 36"/>
                <a:gd name="T5" fmla="*/ 14 h 26"/>
                <a:gd name="T6" fmla="*/ 6 w 36"/>
                <a:gd name="T7" fmla="*/ 23 h 26"/>
                <a:gd name="T8" fmla="*/ 8 w 36"/>
                <a:gd name="T9" fmla="*/ 25 h 26"/>
                <a:gd name="T10" fmla="*/ 11 w 36"/>
                <a:gd name="T11" fmla="*/ 26 h 26"/>
                <a:gd name="T12" fmla="*/ 11 w 36"/>
                <a:gd name="T13" fmla="*/ 25 h 26"/>
                <a:gd name="T14" fmla="*/ 13 w 36"/>
                <a:gd name="T15" fmla="*/ 25 h 26"/>
                <a:gd name="T16" fmla="*/ 15 w 36"/>
                <a:gd name="T17" fmla="*/ 24 h 26"/>
                <a:gd name="T18" fmla="*/ 19 w 36"/>
                <a:gd name="T19" fmla="*/ 24 h 26"/>
                <a:gd name="T20" fmla="*/ 21 w 36"/>
                <a:gd name="T21" fmla="*/ 23 h 26"/>
                <a:gd name="T22" fmla="*/ 24 w 36"/>
                <a:gd name="T23" fmla="*/ 20 h 26"/>
                <a:gd name="T24" fmla="*/ 26 w 36"/>
                <a:gd name="T25" fmla="*/ 18 h 26"/>
                <a:gd name="T26" fmla="*/ 26 w 36"/>
                <a:gd name="T27" fmla="*/ 17 h 26"/>
                <a:gd name="T28" fmla="*/ 28 w 36"/>
                <a:gd name="T29" fmla="*/ 11 h 26"/>
                <a:gd name="T30" fmla="*/ 32 w 36"/>
                <a:gd name="T31" fmla="*/ 9 h 26"/>
                <a:gd name="T32" fmla="*/ 35 w 36"/>
                <a:gd name="T33" fmla="*/ 7 h 26"/>
                <a:gd name="T34" fmla="*/ 35 w 36"/>
                <a:gd name="T35" fmla="*/ 5 h 26"/>
                <a:gd name="T36" fmla="*/ 33 w 36"/>
                <a:gd name="T37" fmla="*/ 5 h 26"/>
                <a:gd name="T38" fmla="*/ 30 w 36"/>
                <a:gd name="T39" fmla="*/ 4 h 26"/>
                <a:gd name="T40" fmla="*/ 28 w 36"/>
                <a:gd name="T41" fmla="*/ 4 h 26"/>
                <a:gd name="T42" fmla="*/ 26 w 36"/>
                <a:gd name="T43" fmla="*/ 4 h 26"/>
                <a:gd name="T44" fmla="*/ 23 w 36"/>
                <a:gd name="T45" fmla="*/ 3 h 26"/>
                <a:gd name="T46" fmla="*/ 21 w 36"/>
                <a:gd name="T47" fmla="*/ 2 h 26"/>
                <a:gd name="T48" fmla="*/ 17 w 36"/>
                <a:gd name="T49" fmla="*/ 1 h 26"/>
                <a:gd name="T50" fmla="*/ 15 w 36"/>
                <a:gd name="T51" fmla="*/ 1 h 26"/>
                <a:gd name="T52" fmla="*/ 8 w 36"/>
                <a:gd name="T53" fmla="*/ 1 h 26"/>
                <a:gd name="T54" fmla="*/ 4 w 36"/>
                <a:gd name="T55" fmla="*/ 1 h 26"/>
                <a:gd name="T56" fmla="*/ 3 w 36"/>
                <a:gd name="T57" fmla="*/ 1 h 26"/>
                <a:gd name="T58" fmla="*/ 0 w 36"/>
                <a:gd name="T59" fmla="*/ 2 h 26"/>
                <a:gd name="T60" fmla="*/ 1 w 36"/>
                <a:gd name="T61" fmla="*/ 6 h 26"/>
                <a:gd name="T62" fmla="*/ 2 w 36"/>
                <a:gd name="T63" fmla="*/ 6 h 26"/>
                <a:gd name="T64" fmla="*/ 4 w 36"/>
                <a:gd name="T65" fmla="*/ 7 h 26"/>
                <a:gd name="T66" fmla="*/ 4 w 36"/>
                <a:gd name="T67" fmla="*/ 7 h 26"/>
                <a:gd name="T68" fmla="*/ 5 w 36"/>
                <a:gd name="T69" fmla="*/ 7 h 26"/>
                <a:gd name="T70" fmla="*/ 7 w 36"/>
                <a:gd name="T71" fmla="*/ 6 h 26"/>
                <a:gd name="T72" fmla="*/ 8 w 36"/>
                <a:gd name="T73" fmla="*/ 7 h 26"/>
                <a:gd name="T74" fmla="*/ 8 w 36"/>
                <a:gd name="T75" fmla="*/ 8 h 26"/>
                <a:gd name="T76" fmla="*/ 6 w 36"/>
                <a:gd name="T77" fmla="*/ 10 h 26"/>
                <a:gd name="T78" fmla="*/ 7 w 36"/>
                <a:gd name="T79" fmla="*/ 13 h 26"/>
                <a:gd name="T80" fmla="*/ 6 w 36"/>
                <a:gd name="T81" fmla="*/ 15 h 26"/>
                <a:gd name="T82" fmla="*/ 5 w 36"/>
                <a:gd name="T83" fmla="*/ 15 h 26"/>
                <a:gd name="T84" fmla="*/ 6 w 36"/>
                <a:gd name="T85" fmla="*/ 17 h 26"/>
                <a:gd name="T86" fmla="*/ 5 w 36"/>
                <a:gd name="T87" fmla="*/ 18 h 26"/>
                <a:gd name="T88" fmla="*/ 6 w 36"/>
                <a:gd name="T89" fmla="*/ 19 h 26"/>
                <a:gd name="T90" fmla="*/ 6 w 36"/>
                <a:gd name="T91" fmla="*/ 20 h 26"/>
                <a:gd name="T92" fmla="*/ 5 w 36"/>
                <a:gd name="T93"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6" h="26">
                  <a:moveTo>
                    <a:pt x="36" y="14"/>
                  </a:moveTo>
                  <a:cubicBezTo>
                    <a:pt x="35" y="14"/>
                    <a:pt x="34" y="14"/>
                    <a:pt x="34" y="15"/>
                  </a:cubicBezTo>
                  <a:cubicBezTo>
                    <a:pt x="34" y="15"/>
                    <a:pt x="34" y="15"/>
                    <a:pt x="34" y="15"/>
                  </a:cubicBezTo>
                  <a:cubicBezTo>
                    <a:pt x="34" y="15"/>
                    <a:pt x="35" y="15"/>
                    <a:pt x="35" y="15"/>
                  </a:cubicBezTo>
                  <a:cubicBezTo>
                    <a:pt x="36" y="15"/>
                    <a:pt x="36" y="15"/>
                    <a:pt x="36" y="15"/>
                  </a:cubicBezTo>
                  <a:cubicBezTo>
                    <a:pt x="36" y="15"/>
                    <a:pt x="36" y="15"/>
                    <a:pt x="36" y="14"/>
                  </a:cubicBezTo>
                  <a:cubicBezTo>
                    <a:pt x="36" y="14"/>
                    <a:pt x="36" y="14"/>
                    <a:pt x="36" y="14"/>
                  </a:cubicBezTo>
                  <a:close/>
                  <a:moveTo>
                    <a:pt x="6" y="23"/>
                  </a:moveTo>
                  <a:cubicBezTo>
                    <a:pt x="6" y="23"/>
                    <a:pt x="7" y="23"/>
                    <a:pt x="7" y="23"/>
                  </a:cubicBezTo>
                  <a:cubicBezTo>
                    <a:pt x="7" y="23"/>
                    <a:pt x="8" y="24"/>
                    <a:pt x="8" y="25"/>
                  </a:cubicBezTo>
                  <a:cubicBezTo>
                    <a:pt x="9" y="25"/>
                    <a:pt x="9" y="26"/>
                    <a:pt x="10" y="26"/>
                  </a:cubicBezTo>
                  <a:cubicBezTo>
                    <a:pt x="11" y="26"/>
                    <a:pt x="11" y="26"/>
                    <a:pt x="11" y="26"/>
                  </a:cubicBezTo>
                  <a:cubicBezTo>
                    <a:pt x="11" y="26"/>
                    <a:pt x="11" y="26"/>
                    <a:pt x="11" y="25"/>
                  </a:cubicBezTo>
                  <a:cubicBezTo>
                    <a:pt x="11" y="25"/>
                    <a:pt x="11" y="25"/>
                    <a:pt x="11" y="25"/>
                  </a:cubicBezTo>
                  <a:cubicBezTo>
                    <a:pt x="12" y="25"/>
                    <a:pt x="12" y="25"/>
                    <a:pt x="12" y="25"/>
                  </a:cubicBezTo>
                  <a:cubicBezTo>
                    <a:pt x="12" y="25"/>
                    <a:pt x="12" y="25"/>
                    <a:pt x="13" y="25"/>
                  </a:cubicBezTo>
                  <a:cubicBezTo>
                    <a:pt x="13" y="25"/>
                    <a:pt x="13" y="25"/>
                    <a:pt x="13" y="25"/>
                  </a:cubicBezTo>
                  <a:cubicBezTo>
                    <a:pt x="14" y="25"/>
                    <a:pt x="14" y="24"/>
                    <a:pt x="15" y="24"/>
                  </a:cubicBezTo>
                  <a:cubicBezTo>
                    <a:pt x="16" y="24"/>
                    <a:pt x="17" y="24"/>
                    <a:pt x="17" y="24"/>
                  </a:cubicBezTo>
                  <a:cubicBezTo>
                    <a:pt x="18" y="24"/>
                    <a:pt x="18" y="24"/>
                    <a:pt x="19" y="24"/>
                  </a:cubicBezTo>
                  <a:cubicBezTo>
                    <a:pt x="19" y="24"/>
                    <a:pt x="19" y="24"/>
                    <a:pt x="19" y="24"/>
                  </a:cubicBezTo>
                  <a:cubicBezTo>
                    <a:pt x="20" y="24"/>
                    <a:pt x="21" y="24"/>
                    <a:pt x="21" y="23"/>
                  </a:cubicBezTo>
                  <a:cubicBezTo>
                    <a:pt x="21" y="22"/>
                    <a:pt x="22" y="22"/>
                    <a:pt x="23" y="22"/>
                  </a:cubicBezTo>
                  <a:cubicBezTo>
                    <a:pt x="24" y="21"/>
                    <a:pt x="24" y="21"/>
                    <a:pt x="24" y="20"/>
                  </a:cubicBezTo>
                  <a:cubicBezTo>
                    <a:pt x="24" y="20"/>
                    <a:pt x="24" y="20"/>
                    <a:pt x="24" y="20"/>
                  </a:cubicBezTo>
                  <a:cubicBezTo>
                    <a:pt x="24" y="19"/>
                    <a:pt x="25" y="19"/>
                    <a:pt x="26" y="18"/>
                  </a:cubicBezTo>
                  <a:cubicBezTo>
                    <a:pt x="26" y="18"/>
                    <a:pt x="26" y="18"/>
                    <a:pt x="26" y="17"/>
                  </a:cubicBezTo>
                  <a:cubicBezTo>
                    <a:pt x="26" y="17"/>
                    <a:pt x="26" y="17"/>
                    <a:pt x="26" y="17"/>
                  </a:cubicBezTo>
                  <a:cubicBezTo>
                    <a:pt x="26" y="16"/>
                    <a:pt x="26" y="14"/>
                    <a:pt x="27" y="13"/>
                  </a:cubicBezTo>
                  <a:cubicBezTo>
                    <a:pt x="27" y="12"/>
                    <a:pt x="28" y="12"/>
                    <a:pt x="28" y="11"/>
                  </a:cubicBezTo>
                  <a:cubicBezTo>
                    <a:pt x="29" y="11"/>
                    <a:pt x="29" y="11"/>
                    <a:pt x="29" y="10"/>
                  </a:cubicBezTo>
                  <a:cubicBezTo>
                    <a:pt x="29" y="9"/>
                    <a:pt x="30" y="9"/>
                    <a:pt x="32" y="9"/>
                  </a:cubicBezTo>
                  <a:cubicBezTo>
                    <a:pt x="33" y="9"/>
                    <a:pt x="33" y="8"/>
                    <a:pt x="34" y="8"/>
                  </a:cubicBezTo>
                  <a:cubicBezTo>
                    <a:pt x="34" y="8"/>
                    <a:pt x="34" y="7"/>
                    <a:pt x="35" y="7"/>
                  </a:cubicBezTo>
                  <a:cubicBezTo>
                    <a:pt x="36" y="7"/>
                    <a:pt x="36" y="6"/>
                    <a:pt x="36" y="5"/>
                  </a:cubicBezTo>
                  <a:cubicBezTo>
                    <a:pt x="36" y="5"/>
                    <a:pt x="35" y="5"/>
                    <a:pt x="35" y="5"/>
                  </a:cubicBezTo>
                  <a:cubicBezTo>
                    <a:pt x="35" y="5"/>
                    <a:pt x="35" y="5"/>
                    <a:pt x="34" y="5"/>
                  </a:cubicBezTo>
                  <a:cubicBezTo>
                    <a:pt x="34" y="5"/>
                    <a:pt x="34" y="5"/>
                    <a:pt x="33" y="5"/>
                  </a:cubicBezTo>
                  <a:cubicBezTo>
                    <a:pt x="33" y="5"/>
                    <a:pt x="32" y="5"/>
                    <a:pt x="32" y="5"/>
                  </a:cubicBezTo>
                  <a:cubicBezTo>
                    <a:pt x="31" y="5"/>
                    <a:pt x="30" y="4"/>
                    <a:pt x="30" y="4"/>
                  </a:cubicBezTo>
                  <a:cubicBezTo>
                    <a:pt x="29" y="4"/>
                    <a:pt x="29" y="3"/>
                    <a:pt x="29" y="3"/>
                  </a:cubicBezTo>
                  <a:cubicBezTo>
                    <a:pt x="29" y="3"/>
                    <a:pt x="28" y="3"/>
                    <a:pt x="28" y="4"/>
                  </a:cubicBezTo>
                  <a:cubicBezTo>
                    <a:pt x="28" y="4"/>
                    <a:pt x="28" y="4"/>
                    <a:pt x="27" y="4"/>
                  </a:cubicBezTo>
                  <a:cubicBezTo>
                    <a:pt x="27" y="4"/>
                    <a:pt x="26" y="4"/>
                    <a:pt x="26" y="4"/>
                  </a:cubicBezTo>
                  <a:cubicBezTo>
                    <a:pt x="25" y="4"/>
                    <a:pt x="25" y="3"/>
                    <a:pt x="24" y="3"/>
                  </a:cubicBezTo>
                  <a:cubicBezTo>
                    <a:pt x="24" y="3"/>
                    <a:pt x="23" y="3"/>
                    <a:pt x="23" y="3"/>
                  </a:cubicBezTo>
                  <a:cubicBezTo>
                    <a:pt x="23" y="2"/>
                    <a:pt x="23" y="2"/>
                    <a:pt x="22" y="2"/>
                  </a:cubicBezTo>
                  <a:cubicBezTo>
                    <a:pt x="22" y="2"/>
                    <a:pt x="22" y="2"/>
                    <a:pt x="21" y="2"/>
                  </a:cubicBezTo>
                  <a:cubicBezTo>
                    <a:pt x="21" y="2"/>
                    <a:pt x="20" y="2"/>
                    <a:pt x="20" y="1"/>
                  </a:cubicBezTo>
                  <a:cubicBezTo>
                    <a:pt x="19" y="1"/>
                    <a:pt x="18" y="1"/>
                    <a:pt x="17" y="1"/>
                  </a:cubicBezTo>
                  <a:cubicBezTo>
                    <a:pt x="17" y="1"/>
                    <a:pt x="17" y="1"/>
                    <a:pt x="17" y="1"/>
                  </a:cubicBezTo>
                  <a:cubicBezTo>
                    <a:pt x="16" y="1"/>
                    <a:pt x="16" y="1"/>
                    <a:pt x="15" y="1"/>
                  </a:cubicBezTo>
                  <a:cubicBezTo>
                    <a:pt x="14" y="1"/>
                    <a:pt x="13" y="1"/>
                    <a:pt x="12" y="1"/>
                  </a:cubicBezTo>
                  <a:cubicBezTo>
                    <a:pt x="10" y="1"/>
                    <a:pt x="9" y="1"/>
                    <a:pt x="8" y="1"/>
                  </a:cubicBezTo>
                  <a:cubicBezTo>
                    <a:pt x="8" y="1"/>
                    <a:pt x="7" y="1"/>
                    <a:pt x="7" y="1"/>
                  </a:cubicBezTo>
                  <a:cubicBezTo>
                    <a:pt x="6" y="1"/>
                    <a:pt x="5" y="1"/>
                    <a:pt x="4" y="1"/>
                  </a:cubicBezTo>
                  <a:cubicBezTo>
                    <a:pt x="4" y="0"/>
                    <a:pt x="4" y="0"/>
                    <a:pt x="3" y="0"/>
                  </a:cubicBezTo>
                  <a:cubicBezTo>
                    <a:pt x="3" y="0"/>
                    <a:pt x="3" y="0"/>
                    <a:pt x="3" y="1"/>
                  </a:cubicBezTo>
                  <a:cubicBezTo>
                    <a:pt x="2" y="1"/>
                    <a:pt x="2" y="2"/>
                    <a:pt x="1" y="2"/>
                  </a:cubicBezTo>
                  <a:cubicBezTo>
                    <a:pt x="0" y="2"/>
                    <a:pt x="0" y="2"/>
                    <a:pt x="0" y="2"/>
                  </a:cubicBezTo>
                  <a:cubicBezTo>
                    <a:pt x="0" y="3"/>
                    <a:pt x="0" y="3"/>
                    <a:pt x="0" y="4"/>
                  </a:cubicBezTo>
                  <a:cubicBezTo>
                    <a:pt x="1" y="4"/>
                    <a:pt x="1" y="5"/>
                    <a:pt x="1" y="6"/>
                  </a:cubicBezTo>
                  <a:cubicBezTo>
                    <a:pt x="1" y="6"/>
                    <a:pt x="1" y="6"/>
                    <a:pt x="1" y="6"/>
                  </a:cubicBezTo>
                  <a:cubicBezTo>
                    <a:pt x="2" y="6"/>
                    <a:pt x="2" y="6"/>
                    <a:pt x="2" y="6"/>
                  </a:cubicBezTo>
                  <a:cubicBezTo>
                    <a:pt x="3" y="6"/>
                    <a:pt x="3" y="6"/>
                    <a:pt x="3" y="6"/>
                  </a:cubicBezTo>
                  <a:cubicBezTo>
                    <a:pt x="3" y="6"/>
                    <a:pt x="3" y="7"/>
                    <a:pt x="4" y="7"/>
                  </a:cubicBezTo>
                  <a:cubicBezTo>
                    <a:pt x="4" y="7"/>
                    <a:pt x="4" y="7"/>
                    <a:pt x="4" y="7"/>
                  </a:cubicBezTo>
                  <a:cubicBezTo>
                    <a:pt x="4" y="7"/>
                    <a:pt x="4" y="7"/>
                    <a:pt x="4" y="7"/>
                  </a:cubicBezTo>
                  <a:cubicBezTo>
                    <a:pt x="5" y="7"/>
                    <a:pt x="5" y="7"/>
                    <a:pt x="5" y="7"/>
                  </a:cubicBezTo>
                  <a:cubicBezTo>
                    <a:pt x="5" y="7"/>
                    <a:pt x="5" y="7"/>
                    <a:pt x="5" y="7"/>
                  </a:cubicBezTo>
                  <a:cubicBezTo>
                    <a:pt x="5" y="7"/>
                    <a:pt x="5" y="7"/>
                    <a:pt x="6" y="7"/>
                  </a:cubicBezTo>
                  <a:cubicBezTo>
                    <a:pt x="6" y="6"/>
                    <a:pt x="6" y="6"/>
                    <a:pt x="7" y="6"/>
                  </a:cubicBezTo>
                  <a:cubicBezTo>
                    <a:pt x="7" y="6"/>
                    <a:pt x="8" y="7"/>
                    <a:pt x="8" y="7"/>
                  </a:cubicBezTo>
                  <a:cubicBezTo>
                    <a:pt x="8" y="7"/>
                    <a:pt x="8" y="7"/>
                    <a:pt x="8" y="7"/>
                  </a:cubicBezTo>
                  <a:cubicBezTo>
                    <a:pt x="8" y="7"/>
                    <a:pt x="8" y="7"/>
                    <a:pt x="9" y="8"/>
                  </a:cubicBezTo>
                  <a:cubicBezTo>
                    <a:pt x="9" y="8"/>
                    <a:pt x="8" y="8"/>
                    <a:pt x="8" y="8"/>
                  </a:cubicBezTo>
                  <a:cubicBezTo>
                    <a:pt x="8" y="9"/>
                    <a:pt x="7" y="9"/>
                    <a:pt x="7" y="9"/>
                  </a:cubicBezTo>
                  <a:cubicBezTo>
                    <a:pt x="7" y="9"/>
                    <a:pt x="6" y="10"/>
                    <a:pt x="6" y="10"/>
                  </a:cubicBezTo>
                  <a:cubicBezTo>
                    <a:pt x="6" y="10"/>
                    <a:pt x="7" y="10"/>
                    <a:pt x="7" y="11"/>
                  </a:cubicBezTo>
                  <a:cubicBezTo>
                    <a:pt x="7" y="11"/>
                    <a:pt x="7" y="12"/>
                    <a:pt x="7" y="13"/>
                  </a:cubicBezTo>
                  <a:cubicBezTo>
                    <a:pt x="6" y="13"/>
                    <a:pt x="6" y="13"/>
                    <a:pt x="6" y="14"/>
                  </a:cubicBezTo>
                  <a:cubicBezTo>
                    <a:pt x="6" y="14"/>
                    <a:pt x="6" y="14"/>
                    <a:pt x="6" y="15"/>
                  </a:cubicBezTo>
                  <a:cubicBezTo>
                    <a:pt x="6" y="15"/>
                    <a:pt x="6" y="15"/>
                    <a:pt x="6" y="15"/>
                  </a:cubicBezTo>
                  <a:cubicBezTo>
                    <a:pt x="5" y="15"/>
                    <a:pt x="5" y="15"/>
                    <a:pt x="5" y="15"/>
                  </a:cubicBezTo>
                  <a:cubicBezTo>
                    <a:pt x="5" y="15"/>
                    <a:pt x="5" y="15"/>
                    <a:pt x="5" y="16"/>
                  </a:cubicBezTo>
                  <a:cubicBezTo>
                    <a:pt x="6" y="17"/>
                    <a:pt x="7" y="17"/>
                    <a:pt x="6" y="17"/>
                  </a:cubicBezTo>
                  <a:cubicBezTo>
                    <a:pt x="6" y="17"/>
                    <a:pt x="6" y="17"/>
                    <a:pt x="6" y="17"/>
                  </a:cubicBezTo>
                  <a:cubicBezTo>
                    <a:pt x="6" y="17"/>
                    <a:pt x="6" y="18"/>
                    <a:pt x="5" y="18"/>
                  </a:cubicBezTo>
                  <a:cubicBezTo>
                    <a:pt x="5" y="18"/>
                    <a:pt x="5" y="19"/>
                    <a:pt x="5" y="19"/>
                  </a:cubicBezTo>
                  <a:cubicBezTo>
                    <a:pt x="5" y="19"/>
                    <a:pt x="6" y="19"/>
                    <a:pt x="6" y="19"/>
                  </a:cubicBezTo>
                  <a:cubicBezTo>
                    <a:pt x="6" y="19"/>
                    <a:pt x="7" y="20"/>
                    <a:pt x="7" y="20"/>
                  </a:cubicBezTo>
                  <a:cubicBezTo>
                    <a:pt x="6" y="20"/>
                    <a:pt x="6" y="20"/>
                    <a:pt x="6" y="20"/>
                  </a:cubicBezTo>
                  <a:cubicBezTo>
                    <a:pt x="5" y="21"/>
                    <a:pt x="5" y="21"/>
                    <a:pt x="5" y="22"/>
                  </a:cubicBezTo>
                  <a:cubicBezTo>
                    <a:pt x="5" y="22"/>
                    <a:pt x="5" y="22"/>
                    <a:pt x="5" y="23"/>
                  </a:cubicBezTo>
                  <a:cubicBezTo>
                    <a:pt x="5" y="23"/>
                    <a:pt x="6" y="23"/>
                    <a:pt x="6" y="2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8" name="Freeform 264">
              <a:extLst>
                <a:ext uri="{FF2B5EF4-FFF2-40B4-BE49-F238E27FC236}">
                  <a16:creationId xmlns:a16="http://schemas.microsoft.com/office/drawing/2014/main" id="{C33C5D64-DB62-4A96-9B73-0AF1E6E8796B}"/>
                </a:ext>
              </a:extLst>
            </p:cNvPr>
            <p:cNvSpPr>
              <a:spLocks/>
            </p:cNvSpPr>
            <p:nvPr userDrawn="1"/>
          </p:nvSpPr>
          <p:spPr bwMode="auto">
            <a:xfrm>
              <a:off x="3872" y="1951"/>
              <a:ext cx="60" cy="31"/>
            </a:xfrm>
            <a:custGeom>
              <a:avLst/>
              <a:gdLst>
                <a:gd name="T0" fmla="*/ 2 w 10"/>
                <a:gd name="T1" fmla="*/ 4 h 5"/>
                <a:gd name="T2" fmla="*/ 2 w 10"/>
                <a:gd name="T3" fmla="*/ 4 h 5"/>
                <a:gd name="T4" fmla="*/ 3 w 10"/>
                <a:gd name="T5" fmla="*/ 5 h 5"/>
                <a:gd name="T6" fmla="*/ 5 w 10"/>
                <a:gd name="T7" fmla="*/ 4 h 5"/>
                <a:gd name="T8" fmla="*/ 6 w 10"/>
                <a:gd name="T9" fmla="*/ 4 h 5"/>
                <a:gd name="T10" fmla="*/ 6 w 10"/>
                <a:gd name="T11" fmla="*/ 4 h 5"/>
                <a:gd name="T12" fmla="*/ 6 w 10"/>
                <a:gd name="T13" fmla="*/ 4 h 5"/>
                <a:gd name="T14" fmla="*/ 7 w 10"/>
                <a:gd name="T15" fmla="*/ 3 h 5"/>
                <a:gd name="T16" fmla="*/ 8 w 10"/>
                <a:gd name="T17" fmla="*/ 3 h 5"/>
                <a:gd name="T18" fmla="*/ 8 w 10"/>
                <a:gd name="T19" fmla="*/ 2 h 5"/>
                <a:gd name="T20" fmla="*/ 10 w 10"/>
                <a:gd name="T21" fmla="*/ 1 h 5"/>
                <a:gd name="T22" fmla="*/ 9 w 10"/>
                <a:gd name="T23" fmla="*/ 0 h 5"/>
                <a:gd name="T24" fmla="*/ 9 w 10"/>
                <a:gd name="T25" fmla="*/ 0 h 5"/>
                <a:gd name="T26" fmla="*/ 7 w 10"/>
                <a:gd name="T27" fmla="*/ 0 h 5"/>
                <a:gd name="T28" fmla="*/ 6 w 10"/>
                <a:gd name="T29" fmla="*/ 1 h 5"/>
                <a:gd name="T30" fmla="*/ 5 w 10"/>
                <a:gd name="T31" fmla="*/ 1 h 5"/>
                <a:gd name="T32" fmla="*/ 4 w 10"/>
                <a:gd name="T33" fmla="*/ 1 h 5"/>
                <a:gd name="T34" fmla="*/ 2 w 10"/>
                <a:gd name="T35" fmla="*/ 1 h 5"/>
                <a:gd name="T36" fmla="*/ 1 w 10"/>
                <a:gd name="T37" fmla="*/ 1 h 5"/>
                <a:gd name="T38" fmla="*/ 0 w 10"/>
                <a:gd name="T39" fmla="*/ 4 h 5"/>
                <a:gd name="T40" fmla="*/ 2 w 10"/>
                <a:gd name="T41"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 h="5">
                  <a:moveTo>
                    <a:pt x="2" y="4"/>
                  </a:moveTo>
                  <a:cubicBezTo>
                    <a:pt x="2" y="4"/>
                    <a:pt x="2" y="4"/>
                    <a:pt x="2" y="4"/>
                  </a:cubicBezTo>
                  <a:cubicBezTo>
                    <a:pt x="3" y="4"/>
                    <a:pt x="3" y="4"/>
                    <a:pt x="3" y="5"/>
                  </a:cubicBezTo>
                  <a:cubicBezTo>
                    <a:pt x="4" y="5"/>
                    <a:pt x="4" y="4"/>
                    <a:pt x="5" y="4"/>
                  </a:cubicBezTo>
                  <a:cubicBezTo>
                    <a:pt x="5" y="4"/>
                    <a:pt x="5" y="4"/>
                    <a:pt x="6" y="4"/>
                  </a:cubicBezTo>
                  <a:cubicBezTo>
                    <a:pt x="6" y="4"/>
                    <a:pt x="6" y="4"/>
                    <a:pt x="6" y="4"/>
                  </a:cubicBezTo>
                  <a:cubicBezTo>
                    <a:pt x="6" y="4"/>
                    <a:pt x="6" y="4"/>
                    <a:pt x="6" y="4"/>
                  </a:cubicBezTo>
                  <a:cubicBezTo>
                    <a:pt x="6" y="4"/>
                    <a:pt x="7" y="3"/>
                    <a:pt x="7" y="3"/>
                  </a:cubicBezTo>
                  <a:cubicBezTo>
                    <a:pt x="8" y="3"/>
                    <a:pt x="8" y="3"/>
                    <a:pt x="8" y="3"/>
                  </a:cubicBezTo>
                  <a:cubicBezTo>
                    <a:pt x="8" y="2"/>
                    <a:pt x="8" y="2"/>
                    <a:pt x="8" y="2"/>
                  </a:cubicBezTo>
                  <a:cubicBezTo>
                    <a:pt x="8" y="2"/>
                    <a:pt x="9" y="1"/>
                    <a:pt x="10" y="1"/>
                  </a:cubicBezTo>
                  <a:cubicBezTo>
                    <a:pt x="10" y="0"/>
                    <a:pt x="9" y="0"/>
                    <a:pt x="9" y="0"/>
                  </a:cubicBezTo>
                  <a:cubicBezTo>
                    <a:pt x="9" y="0"/>
                    <a:pt x="9" y="0"/>
                    <a:pt x="9" y="0"/>
                  </a:cubicBezTo>
                  <a:cubicBezTo>
                    <a:pt x="9" y="0"/>
                    <a:pt x="8" y="0"/>
                    <a:pt x="7" y="0"/>
                  </a:cubicBezTo>
                  <a:cubicBezTo>
                    <a:pt x="7" y="0"/>
                    <a:pt x="6" y="1"/>
                    <a:pt x="6" y="1"/>
                  </a:cubicBezTo>
                  <a:cubicBezTo>
                    <a:pt x="5" y="1"/>
                    <a:pt x="5" y="1"/>
                    <a:pt x="5" y="1"/>
                  </a:cubicBezTo>
                  <a:cubicBezTo>
                    <a:pt x="5" y="1"/>
                    <a:pt x="4" y="1"/>
                    <a:pt x="4" y="1"/>
                  </a:cubicBezTo>
                  <a:cubicBezTo>
                    <a:pt x="3" y="1"/>
                    <a:pt x="2" y="1"/>
                    <a:pt x="2" y="1"/>
                  </a:cubicBezTo>
                  <a:cubicBezTo>
                    <a:pt x="1" y="1"/>
                    <a:pt x="1" y="1"/>
                    <a:pt x="1" y="1"/>
                  </a:cubicBezTo>
                  <a:cubicBezTo>
                    <a:pt x="0" y="1"/>
                    <a:pt x="0" y="3"/>
                    <a:pt x="0" y="4"/>
                  </a:cubicBezTo>
                  <a:cubicBezTo>
                    <a:pt x="1" y="4"/>
                    <a:pt x="1" y="4"/>
                    <a:pt x="2" y="4"/>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9" name="Freeform 265">
              <a:extLst>
                <a:ext uri="{FF2B5EF4-FFF2-40B4-BE49-F238E27FC236}">
                  <a16:creationId xmlns:a16="http://schemas.microsoft.com/office/drawing/2014/main" id="{332E7610-9429-463E-A31A-9A5C0F970E5F}"/>
                </a:ext>
              </a:extLst>
            </p:cNvPr>
            <p:cNvSpPr>
              <a:spLocks/>
            </p:cNvSpPr>
            <p:nvPr userDrawn="1"/>
          </p:nvSpPr>
          <p:spPr bwMode="auto">
            <a:xfrm>
              <a:off x="3872" y="1951"/>
              <a:ext cx="60" cy="31"/>
            </a:xfrm>
            <a:custGeom>
              <a:avLst/>
              <a:gdLst>
                <a:gd name="T0" fmla="*/ 2 w 10"/>
                <a:gd name="T1" fmla="*/ 4 h 5"/>
                <a:gd name="T2" fmla="*/ 2 w 10"/>
                <a:gd name="T3" fmla="*/ 4 h 5"/>
                <a:gd name="T4" fmla="*/ 3 w 10"/>
                <a:gd name="T5" fmla="*/ 5 h 5"/>
                <a:gd name="T6" fmla="*/ 5 w 10"/>
                <a:gd name="T7" fmla="*/ 4 h 5"/>
                <a:gd name="T8" fmla="*/ 6 w 10"/>
                <a:gd name="T9" fmla="*/ 4 h 5"/>
                <a:gd name="T10" fmla="*/ 6 w 10"/>
                <a:gd name="T11" fmla="*/ 4 h 5"/>
                <a:gd name="T12" fmla="*/ 6 w 10"/>
                <a:gd name="T13" fmla="*/ 4 h 5"/>
                <a:gd name="T14" fmla="*/ 7 w 10"/>
                <a:gd name="T15" fmla="*/ 3 h 5"/>
                <a:gd name="T16" fmla="*/ 8 w 10"/>
                <a:gd name="T17" fmla="*/ 3 h 5"/>
                <a:gd name="T18" fmla="*/ 8 w 10"/>
                <a:gd name="T19" fmla="*/ 2 h 5"/>
                <a:gd name="T20" fmla="*/ 10 w 10"/>
                <a:gd name="T21" fmla="*/ 1 h 5"/>
                <a:gd name="T22" fmla="*/ 9 w 10"/>
                <a:gd name="T23" fmla="*/ 0 h 5"/>
                <a:gd name="T24" fmla="*/ 9 w 10"/>
                <a:gd name="T25" fmla="*/ 0 h 5"/>
                <a:gd name="T26" fmla="*/ 7 w 10"/>
                <a:gd name="T27" fmla="*/ 0 h 5"/>
                <a:gd name="T28" fmla="*/ 6 w 10"/>
                <a:gd name="T29" fmla="*/ 1 h 5"/>
                <a:gd name="T30" fmla="*/ 5 w 10"/>
                <a:gd name="T31" fmla="*/ 1 h 5"/>
                <a:gd name="T32" fmla="*/ 4 w 10"/>
                <a:gd name="T33" fmla="*/ 1 h 5"/>
                <a:gd name="T34" fmla="*/ 2 w 10"/>
                <a:gd name="T35" fmla="*/ 1 h 5"/>
                <a:gd name="T36" fmla="*/ 1 w 10"/>
                <a:gd name="T37" fmla="*/ 1 h 5"/>
                <a:gd name="T38" fmla="*/ 0 w 10"/>
                <a:gd name="T39" fmla="*/ 4 h 5"/>
                <a:gd name="T40" fmla="*/ 2 w 10"/>
                <a:gd name="T41"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 h="5">
                  <a:moveTo>
                    <a:pt x="2" y="4"/>
                  </a:moveTo>
                  <a:cubicBezTo>
                    <a:pt x="2" y="4"/>
                    <a:pt x="2" y="4"/>
                    <a:pt x="2" y="4"/>
                  </a:cubicBezTo>
                  <a:cubicBezTo>
                    <a:pt x="3" y="4"/>
                    <a:pt x="3" y="4"/>
                    <a:pt x="3" y="5"/>
                  </a:cubicBezTo>
                  <a:cubicBezTo>
                    <a:pt x="4" y="5"/>
                    <a:pt x="4" y="4"/>
                    <a:pt x="5" y="4"/>
                  </a:cubicBezTo>
                  <a:cubicBezTo>
                    <a:pt x="5" y="4"/>
                    <a:pt x="5" y="4"/>
                    <a:pt x="6" y="4"/>
                  </a:cubicBezTo>
                  <a:cubicBezTo>
                    <a:pt x="6" y="4"/>
                    <a:pt x="6" y="4"/>
                    <a:pt x="6" y="4"/>
                  </a:cubicBezTo>
                  <a:cubicBezTo>
                    <a:pt x="6" y="4"/>
                    <a:pt x="6" y="4"/>
                    <a:pt x="6" y="4"/>
                  </a:cubicBezTo>
                  <a:cubicBezTo>
                    <a:pt x="6" y="4"/>
                    <a:pt x="7" y="3"/>
                    <a:pt x="7" y="3"/>
                  </a:cubicBezTo>
                  <a:cubicBezTo>
                    <a:pt x="8" y="3"/>
                    <a:pt x="8" y="3"/>
                    <a:pt x="8" y="3"/>
                  </a:cubicBezTo>
                  <a:cubicBezTo>
                    <a:pt x="8" y="2"/>
                    <a:pt x="8" y="2"/>
                    <a:pt x="8" y="2"/>
                  </a:cubicBezTo>
                  <a:cubicBezTo>
                    <a:pt x="8" y="2"/>
                    <a:pt x="9" y="1"/>
                    <a:pt x="10" y="1"/>
                  </a:cubicBezTo>
                  <a:cubicBezTo>
                    <a:pt x="10" y="0"/>
                    <a:pt x="9" y="0"/>
                    <a:pt x="9" y="0"/>
                  </a:cubicBezTo>
                  <a:cubicBezTo>
                    <a:pt x="9" y="0"/>
                    <a:pt x="9" y="0"/>
                    <a:pt x="9" y="0"/>
                  </a:cubicBezTo>
                  <a:cubicBezTo>
                    <a:pt x="9" y="0"/>
                    <a:pt x="8" y="0"/>
                    <a:pt x="7" y="0"/>
                  </a:cubicBezTo>
                  <a:cubicBezTo>
                    <a:pt x="7" y="0"/>
                    <a:pt x="6" y="1"/>
                    <a:pt x="6" y="1"/>
                  </a:cubicBezTo>
                  <a:cubicBezTo>
                    <a:pt x="5" y="1"/>
                    <a:pt x="5" y="1"/>
                    <a:pt x="5" y="1"/>
                  </a:cubicBezTo>
                  <a:cubicBezTo>
                    <a:pt x="5" y="1"/>
                    <a:pt x="4" y="1"/>
                    <a:pt x="4" y="1"/>
                  </a:cubicBezTo>
                  <a:cubicBezTo>
                    <a:pt x="3" y="1"/>
                    <a:pt x="2" y="1"/>
                    <a:pt x="2" y="1"/>
                  </a:cubicBezTo>
                  <a:cubicBezTo>
                    <a:pt x="1" y="1"/>
                    <a:pt x="1" y="1"/>
                    <a:pt x="1" y="1"/>
                  </a:cubicBezTo>
                  <a:cubicBezTo>
                    <a:pt x="0" y="1"/>
                    <a:pt x="0" y="3"/>
                    <a:pt x="0" y="4"/>
                  </a:cubicBezTo>
                  <a:cubicBezTo>
                    <a:pt x="1" y="4"/>
                    <a:pt x="1" y="4"/>
                    <a:pt x="2" y="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0" name="Freeform 266">
              <a:extLst>
                <a:ext uri="{FF2B5EF4-FFF2-40B4-BE49-F238E27FC236}">
                  <a16:creationId xmlns:a16="http://schemas.microsoft.com/office/drawing/2014/main" id="{CA6A77C4-BB36-49D5-A9D5-CB832E2BB827}"/>
                </a:ext>
              </a:extLst>
            </p:cNvPr>
            <p:cNvSpPr>
              <a:spLocks noEditPoints="1"/>
            </p:cNvSpPr>
            <p:nvPr userDrawn="1"/>
          </p:nvSpPr>
          <p:spPr bwMode="auto">
            <a:xfrm>
              <a:off x="3998" y="2060"/>
              <a:ext cx="108" cy="139"/>
            </a:xfrm>
            <a:custGeom>
              <a:avLst/>
              <a:gdLst>
                <a:gd name="T0" fmla="*/ 6 w 18"/>
                <a:gd name="T1" fmla="*/ 17 h 23"/>
                <a:gd name="T2" fmla="*/ 7 w 18"/>
                <a:gd name="T3" fmla="*/ 16 h 23"/>
                <a:gd name="T4" fmla="*/ 7 w 18"/>
                <a:gd name="T5" fmla="*/ 15 h 23"/>
                <a:gd name="T6" fmla="*/ 8 w 18"/>
                <a:gd name="T7" fmla="*/ 15 h 23"/>
                <a:gd name="T8" fmla="*/ 9 w 18"/>
                <a:gd name="T9" fmla="*/ 14 h 23"/>
                <a:gd name="T10" fmla="*/ 8 w 18"/>
                <a:gd name="T11" fmla="*/ 14 h 23"/>
                <a:gd name="T12" fmla="*/ 7 w 18"/>
                <a:gd name="T13" fmla="*/ 14 h 23"/>
                <a:gd name="T14" fmla="*/ 8 w 18"/>
                <a:gd name="T15" fmla="*/ 13 h 23"/>
                <a:gd name="T16" fmla="*/ 9 w 18"/>
                <a:gd name="T17" fmla="*/ 13 h 23"/>
                <a:gd name="T18" fmla="*/ 11 w 18"/>
                <a:gd name="T19" fmla="*/ 13 h 23"/>
                <a:gd name="T20" fmla="*/ 10 w 18"/>
                <a:gd name="T21" fmla="*/ 11 h 23"/>
                <a:gd name="T22" fmla="*/ 8 w 18"/>
                <a:gd name="T23" fmla="*/ 11 h 23"/>
                <a:gd name="T24" fmla="*/ 7 w 18"/>
                <a:gd name="T25" fmla="*/ 11 h 23"/>
                <a:gd name="T26" fmla="*/ 8 w 18"/>
                <a:gd name="T27" fmla="*/ 9 h 23"/>
                <a:gd name="T28" fmla="*/ 7 w 18"/>
                <a:gd name="T29" fmla="*/ 7 h 23"/>
                <a:gd name="T30" fmla="*/ 6 w 18"/>
                <a:gd name="T31" fmla="*/ 5 h 23"/>
                <a:gd name="T32" fmla="*/ 8 w 18"/>
                <a:gd name="T33" fmla="*/ 5 h 23"/>
                <a:gd name="T34" fmla="*/ 10 w 18"/>
                <a:gd name="T35" fmla="*/ 5 h 23"/>
                <a:gd name="T36" fmla="*/ 10 w 18"/>
                <a:gd name="T37" fmla="*/ 3 h 23"/>
                <a:gd name="T38" fmla="*/ 12 w 18"/>
                <a:gd name="T39" fmla="*/ 3 h 23"/>
                <a:gd name="T40" fmla="*/ 13 w 18"/>
                <a:gd name="T41" fmla="*/ 3 h 23"/>
                <a:gd name="T42" fmla="*/ 16 w 18"/>
                <a:gd name="T43" fmla="*/ 3 h 23"/>
                <a:gd name="T44" fmla="*/ 17 w 18"/>
                <a:gd name="T45" fmla="*/ 2 h 23"/>
                <a:gd name="T46" fmla="*/ 18 w 18"/>
                <a:gd name="T47" fmla="*/ 1 h 23"/>
                <a:gd name="T48" fmla="*/ 16 w 18"/>
                <a:gd name="T49" fmla="*/ 1 h 23"/>
                <a:gd name="T50" fmla="*/ 15 w 18"/>
                <a:gd name="T51" fmla="*/ 2 h 23"/>
                <a:gd name="T52" fmla="*/ 10 w 18"/>
                <a:gd name="T53" fmla="*/ 1 h 23"/>
                <a:gd name="T54" fmla="*/ 8 w 18"/>
                <a:gd name="T55" fmla="*/ 1 h 23"/>
                <a:gd name="T56" fmla="*/ 5 w 18"/>
                <a:gd name="T57" fmla="*/ 2 h 23"/>
                <a:gd name="T58" fmla="*/ 5 w 18"/>
                <a:gd name="T59" fmla="*/ 3 h 23"/>
                <a:gd name="T60" fmla="*/ 3 w 18"/>
                <a:gd name="T61" fmla="*/ 3 h 23"/>
                <a:gd name="T62" fmla="*/ 2 w 18"/>
                <a:gd name="T63" fmla="*/ 3 h 23"/>
                <a:gd name="T64" fmla="*/ 1 w 18"/>
                <a:gd name="T65" fmla="*/ 6 h 23"/>
                <a:gd name="T66" fmla="*/ 0 w 18"/>
                <a:gd name="T67" fmla="*/ 7 h 23"/>
                <a:gd name="T68" fmla="*/ 1 w 18"/>
                <a:gd name="T69" fmla="*/ 10 h 23"/>
                <a:gd name="T70" fmla="*/ 2 w 18"/>
                <a:gd name="T71" fmla="*/ 11 h 23"/>
                <a:gd name="T72" fmla="*/ 4 w 18"/>
                <a:gd name="T73" fmla="*/ 10 h 23"/>
                <a:gd name="T74" fmla="*/ 5 w 18"/>
                <a:gd name="T75" fmla="*/ 12 h 23"/>
                <a:gd name="T76" fmla="*/ 4 w 18"/>
                <a:gd name="T77" fmla="*/ 12 h 23"/>
                <a:gd name="T78" fmla="*/ 2 w 18"/>
                <a:gd name="T79" fmla="*/ 13 h 23"/>
                <a:gd name="T80" fmla="*/ 3 w 18"/>
                <a:gd name="T81" fmla="*/ 15 h 23"/>
                <a:gd name="T82" fmla="*/ 5 w 18"/>
                <a:gd name="T83" fmla="*/ 16 h 23"/>
                <a:gd name="T84" fmla="*/ 9 w 18"/>
                <a:gd name="T85" fmla="*/ 22 h 23"/>
                <a:gd name="T86" fmla="*/ 13 w 18"/>
                <a:gd name="T87" fmla="*/ 23 h 23"/>
                <a:gd name="T88" fmla="*/ 17 w 18"/>
                <a:gd name="T89" fmla="*/ 22 h 23"/>
                <a:gd name="T90" fmla="*/ 16 w 18"/>
                <a:gd name="T91" fmla="*/ 22 h 23"/>
                <a:gd name="T92" fmla="*/ 14 w 18"/>
                <a:gd name="T93" fmla="*/ 22 h 23"/>
                <a:gd name="T94" fmla="*/ 13 w 18"/>
                <a:gd name="T95" fmla="*/ 22 h 23"/>
                <a:gd name="T96" fmla="*/ 10 w 18"/>
                <a:gd name="T97" fmla="*/ 2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8" h="23">
                  <a:moveTo>
                    <a:pt x="5" y="16"/>
                  </a:moveTo>
                  <a:cubicBezTo>
                    <a:pt x="5" y="16"/>
                    <a:pt x="6" y="17"/>
                    <a:pt x="6" y="17"/>
                  </a:cubicBezTo>
                  <a:cubicBezTo>
                    <a:pt x="7" y="17"/>
                    <a:pt x="7" y="18"/>
                    <a:pt x="7" y="18"/>
                  </a:cubicBezTo>
                  <a:cubicBezTo>
                    <a:pt x="8" y="18"/>
                    <a:pt x="7" y="17"/>
                    <a:pt x="7" y="16"/>
                  </a:cubicBezTo>
                  <a:cubicBezTo>
                    <a:pt x="7" y="15"/>
                    <a:pt x="7" y="15"/>
                    <a:pt x="7" y="15"/>
                  </a:cubicBezTo>
                  <a:cubicBezTo>
                    <a:pt x="7" y="15"/>
                    <a:pt x="7" y="15"/>
                    <a:pt x="7" y="15"/>
                  </a:cubicBezTo>
                  <a:cubicBezTo>
                    <a:pt x="7" y="15"/>
                    <a:pt x="7" y="15"/>
                    <a:pt x="8" y="15"/>
                  </a:cubicBezTo>
                  <a:cubicBezTo>
                    <a:pt x="8" y="15"/>
                    <a:pt x="8" y="15"/>
                    <a:pt x="8" y="15"/>
                  </a:cubicBezTo>
                  <a:cubicBezTo>
                    <a:pt x="9" y="15"/>
                    <a:pt x="9" y="15"/>
                    <a:pt x="9" y="15"/>
                  </a:cubicBezTo>
                  <a:cubicBezTo>
                    <a:pt x="9" y="14"/>
                    <a:pt x="9" y="14"/>
                    <a:pt x="9" y="14"/>
                  </a:cubicBezTo>
                  <a:cubicBezTo>
                    <a:pt x="9" y="14"/>
                    <a:pt x="8" y="14"/>
                    <a:pt x="8" y="14"/>
                  </a:cubicBezTo>
                  <a:cubicBezTo>
                    <a:pt x="8" y="14"/>
                    <a:pt x="8" y="14"/>
                    <a:pt x="8" y="14"/>
                  </a:cubicBezTo>
                  <a:cubicBezTo>
                    <a:pt x="8" y="14"/>
                    <a:pt x="8" y="14"/>
                    <a:pt x="8" y="14"/>
                  </a:cubicBezTo>
                  <a:cubicBezTo>
                    <a:pt x="7" y="14"/>
                    <a:pt x="7" y="14"/>
                    <a:pt x="7" y="14"/>
                  </a:cubicBezTo>
                  <a:cubicBezTo>
                    <a:pt x="7" y="13"/>
                    <a:pt x="7" y="13"/>
                    <a:pt x="7" y="13"/>
                  </a:cubicBezTo>
                  <a:cubicBezTo>
                    <a:pt x="7" y="13"/>
                    <a:pt x="8" y="13"/>
                    <a:pt x="8" y="13"/>
                  </a:cubicBezTo>
                  <a:cubicBezTo>
                    <a:pt x="8" y="13"/>
                    <a:pt x="8" y="13"/>
                    <a:pt x="9" y="13"/>
                  </a:cubicBezTo>
                  <a:cubicBezTo>
                    <a:pt x="9" y="13"/>
                    <a:pt x="9" y="13"/>
                    <a:pt x="9" y="13"/>
                  </a:cubicBezTo>
                  <a:cubicBezTo>
                    <a:pt x="10" y="13"/>
                    <a:pt x="10" y="13"/>
                    <a:pt x="10" y="13"/>
                  </a:cubicBezTo>
                  <a:cubicBezTo>
                    <a:pt x="10" y="13"/>
                    <a:pt x="11" y="13"/>
                    <a:pt x="11" y="13"/>
                  </a:cubicBezTo>
                  <a:cubicBezTo>
                    <a:pt x="11" y="13"/>
                    <a:pt x="11" y="12"/>
                    <a:pt x="11" y="12"/>
                  </a:cubicBezTo>
                  <a:cubicBezTo>
                    <a:pt x="11" y="12"/>
                    <a:pt x="11" y="11"/>
                    <a:pt x="10" y="11"/>
                  </a:cubicBezTo>
                  <a:cubicBezTo>
                    <a:pt x="10" y="11"/>
                    <a:pt x="9" y="11"/>
                    <a:pt x="9" y="11"/>
                  </a:cubicBezTo>
                  <a:cubicBezTo>
                    <a:pt x="9" y="11"/>
                    <a:pt x="9" y="11"/>
                    <a:pt x="8" y="11"/>
                  </a:cubicBezTo>
                  <a:cubicBezTo>
                    <a:pt x="8" y="11"/>
                    <a:pt x="8" y="11"/>
                    <a:pt x="8" y="11"/>
                  </a:cubicBezTo>
                  <a:cubicBezTo>
                    <a:pt x="8" y="11"/>
                    <a:pt x="8" y="11"/>
                    <a:pt x="7" y="11"/>
                  </a:cubicBezTo>
                  <a:cubicBezTo>
                    <a:pt x="7" y="10"/>
                    <a:pt x="7" y="10"/>
                    <a:pt x="7" y="10"/>
                  </a:cubicBezTo>
                  <a:cubicBezTo>
                    <a:pt x="7" y="10"/>
                    <a:pt x="7" y="10"/>
                    <a:pt x="8" y="9"/>
                  </a:cubicBezTo>
                  <a:cubicBezTo>
                    <a:pt x="8" y="9"/>
                    <a:pt x="8" y="9"/>
                    <a:pt x="8" y="9"/>
                  </a:cubicBezTo>
                  <a:cubicBezTo>
                    <a:pt x="8" y="8"/>
                    <a:pt x="7" y="8"/>
                    <a:pt x="7" y="7"/>
                  </a:cubicBezTo>
                  <a:cubicBezTo>
                    <a:pt x="6" y="7"/>
                    <a:pt x="6" y="6"/>
                    <a:pt x="6" y="6"/>
                  </a:cubicBezTo>
                  <a:cubicBezTo>
                    <a:pt x="5" y="5"/>
                    <a:pt x="6" y="5"/>
                    <a:pt x="6" y="5"/>
                  </a:cubicBezTo>
                  <a:cubicBezTo>
                    <a:pt x="6" y="5"/>
                    <a:pt x="6" y="4"/>
                    <a:pt x="7" y="4"/>
                  </a:cubicBezTo>
                  <a:cubicBezTo>
                    <a:pt x="7" y="4"/>
                    <a:pt x="7" y="5"/>
                    <a:pt x="8" y="5"/>
                  </a:cubicBezTo>
                  <a:cubicBezTo>
                    <a:pt x="8" y="5"/>
                    <a:pt x="8" y="5"/>
                    <a:pt x="9" y="5"/>
                  </a:cubicBezTo>
                  <a:cubicBezTo>
                    <a:pt x="9" y="5"/>
                    <a:pt x="9" y="5"/>
                    <a:pt x="10" y="5"/>
                  </a:cubicBezTo>
                  <a:cubicBezTo>
                    <a:pt x="10" y="5"/>
                    <a:pt x="10" y="5"/>
                    <a:pt x="10" y="4"/>
                  </a:cubicBezTo>
                  <a:cubicBezTo>
                    <a:pt x="10" y="4"/>
                    <a:pt x="9" y="3"/>
                    <a:pt x="10" y="3"/>
                  </a:cubicBezTo>
                  <a:cubicBezTo>
                    <a:pt x="11" y="3"/>
                    <a:pt x="11" y="3"/>
                    <a:pt x="11" y="3"/>
                  </a:cubicBezTo>
                  <a:cubicBezTo>
                    <a:pt x="12" y="3"/>
                    <a:pt x="12" y="3"/>
                    <a:pt x="12" y="3"/>
                  </a:cubicBezTo>
                  <a:cubicBezTo>
                    <a:pt x="12" y="3"/>
                    <a:pt x="12" y="3"/>
                    <a:pt x="12" y="3"/>
                  </a:cubicBezTo>
                  <a:cubicBezTo>
                    <a:pt x="12" y="3"/>
                    <a:pt x="12" y="3"/>
                    <a:pt x="13" y="3"/>
                  </a:cubicBezTo>
                  <a:cubicBezTo>
                    <a:pt x="13" y="3"/>
                    <a:pt x="13" y="2"/>
                    <a:pt x="14" y="2"/>
                  </a:cubicBezTo>
                  <a:cubicBezTo>
                    <a:pt x="15" y="2"/>
                    <a:pt x="16" y="3"/>
                    <a:pt x="16" y="3"/>
                  </a:cubicBezTo>
                  <a:cubicBezTo>
                    <a:pt x="16" y="3"/>
                    <a:pt x="16" y="3"/>
                    <a:pt x="16" y="3"/>
                  </a:cubicBezTo>
                  <a:cubicBezTo>
                    <a:pt x="17" y="3"/>
                    <a:pt x="17" y="3"/>
                    <a:pt x="17" y="2"/>
                  </a:cubicBezTo>
                  <a:cubicBezTo>
                    <a:pt x="17" y="2"/>
                    <a:pt x="17" y="2"/>
                    <a:pt x="17" y="2"/>
                  </a:cubicBezTo>
                  <a:cubicBezTo>
                    <a:pt x="17" y="2"/>
                    <a:pt x="18" y="1"/>
                    <a:pt x="18" y="1"/>
                  </a:cubicBezTo>
                  <a:cubicBezTo>
                    <a:pt x="18" y="1"/>
                    <a:pt x="17" y="0"/>
                    <a:pt x="17" y="0"/>
                  </a:cubicBezTo>
                  <a:cubicBezTo>
                    <a:pt x="17" y="0"/>
                    <a:pt x="16" y="0"/>
                    <a:pt x="16" y="1"/>
                  </a:cubicBezTo>
                  <a:cubicBezTo>
                    <a:pt x="16" y="1"/>
                    <a:pt x="16" y="1"/>
                    <a:pt x="16" y="1"/>
                  </a:cubicBezTo>
                  <a:cubicBezTo>
                    <a:pt x="16" y="1"/>
                    <a:pt x="15" y="2"/>
                    <a:pt x="15" y="2"/>
                  </a:cubicBezTo>
                  <a:cubicBezTo>
                    <a:pt x="15" y="1"/>
                    <a:pt x="13" y="1"/>
                    <a:pt x="12" y="1"/>
                  </a:cubicBezTo>
                  <a:cubicBezTo>
                    <a:pt x="12" y="1"/>
                    <a:pt x="11" y="1"/>
                    <a:pt x="10" y="1"/>
                  </a:cubicBezTo>
                  <a:cubicBezTo>
                    <a:pt x="10" y="1"/>
                    <a:pt x="9" y="1"/>
                    <a:pt x="8" y="1"/>
                  </a:cubicBezTo>
                  <a:cubicBezTo>
                    <a:pt x="8" y="1"/>
                    <a:pt x="8" y="1"/>
                    <a:pt x="8" y="1"/>
                  </a:cubicBezTo>
                  <a:cubicBezTo>
                    <a:pt x="8" y="1"/>
                    <a:pt x="6" y="2"/>
                    <a:pt x="5" y="2"/>
                  </a:cubicBezTo>
                  <a:cubicBezTo>
                    <a:pt x="5" y="2"/>
                    <a:pt x="5" y="2"/>
                    <a:pt x="5" y="2"/>
                  </a:cubicBezTo>
                  <a:cubicBezTo>
                    <a:pt x="5" y="2"/>
                    <a:pt x="5" y="2"/>
                    <a:pt x="5" y="2"/>
                  </a:cubicBezTo>
                  <a:cubicBezTo>
                    <a:pt x="5" y="2"/>
                    <a:pt x="5" y="2"/>
                    <a:pt x="5" y="3"/>
                  </a:cubicBezTo>
                  <a:cubicBezTo>
                    <a:pt x="5" y="3"/>
                    <a:pt x="4" y="3"/>
                    <a:pt x="4" y="3"/>
                  </a:cubicBezTo>
                  <a:cubicBezTo>
                    <a:pt x="4" y="3"/>
                    <a:pt x="3" y="3"/>
                    <a:pt x="3" y="3"/>
                  </a:cubicBezTo>
                  <a:cubicBezTo>
                    <a:pt x="3" y="3"/>
                    <a:pt x="3" y="3"/>
                    <a:pt x="3" y="3"/>
                  </a:cubicBezTo>
                  <a:cubicBezTo>
                    <a:pt x="3" y="3"/>
                    <a:pt x="2" y="3"/>
                    <a:pt x="2" y="3"/>
                  </a:cubicBezTo>
                  <a:cubicBezTo>
                    <a:pt x="2" y="4"/>
                    <a:pt x="1" y="5"/>
                    <a:pt x="1" y="5"/>
                  </a:cubicBezTo>
                  <a:cubicBezTo>
                    <a:pt x="1" y="5"/>
                    <a:pt x="1" y="5"/>
                    <a:pt x="1" y="6"/>
                  </a:cubicBezTo>
                  <a:cubicBezTo>
                    <a:pt x="1" y="6"/>
                    <a:pt x="1" y="6"/>
                    <a:pt x="0" y="6"/>
                  </a:cubicBezTo>
                  <a:cubicBezTo>
                    <a:pt x="0" y="6"/>
                    <a:pt x="0" y="7"/>
                    <a:pt x="0" y="7"/>
                  </a:cubicBezTo>
                  <a:cubicBezTo>
                    <a:pt x="0" y="7"/>
                    <a:pt x="0" y="7"/>
                    <a:pt x="0" y="7"/>
                  </a:cubicBezTo>
                  <a:cubicBezTo>
                    <a:pt x="1" y="8"/>
                    <a:pt x="1" y="9"/>
                    <a:pt x="1" y="10"/>
                  </a:cubicBezTo>
                  <a:cubicBezTo>
                    <a:pt x="1" y="10"/>
                    <a:pt x="1" y="11"/>
                    <a:pt x="1" y="11"/>
                  </a:cubicBezTo>
                  <a:cubicBezTo>
                    <a:pt x="2" y="11"/>
                    <a:pt x="2" y="11"/>
                    <a:pt x="2" y="11"/>
                  </a:cubicBezTo>
                  <a:cubicBezTo>
                    <a:pt x="2" y="11"/>
                    <a:pt x="3" y="11"/>
                    <a:pt x="3" y="11"/>
                  </a:cubicBezTo>
                  <a:cubicBezTo>
                    <a:pt x="3" y="11"/>
                    <a:pt x="3" y="10"/>
                    <a:pt x="4" y="10"/>
                  </a:cubicBezTo>
                  <a:cubicBezTo>
                    <a:pt x="5" y="10"/>
                    <a:pt x="6" y="11"/>
                    <a:pt x="6" y="12"/>
                  </a:cubicBezTo>
                  <a:cubicBezTo>
                    <a:pt x="6" y="12"/>
                    <a:pt x="6" y="12"/>
                    <a:pt x="5" y="12"/>
                  </a:cubicBezTo>
                  <a:cubicBezTo>
                    <a:pt x="5" y="12"/>
                    <a:pt x="5" y="12"/>
                    <a:pt x="5" y="12"/>
                  </a:cubicBezTo>
                  <a:cubicBezTo>
                    <a:pt x="4" y="12"/>
                    <a:pt x="4" y="12"/>
                    <a:pt x="4" y="12"/>
                  </a:cubicBezTo>
                  <a:cubicBezTo>
                    <a:pt x="3" y="12"/>
                    <a:pt x="3" y="12"/>
                    <a:pt x="3" y="12"/>
                  </a:cubicBezTo>
                  <a:cubicBezTo>
                    <a:pt x="3" y="12"/>
                    <a:pt x="2" y="12"/>
                    <a:pt x="2" y="13"/>
                  </a:cubicBezTo>
                  <a:cubicBezTo>
                    <a:pt x="2" y="13"/>
                    <a:pt x="3" y="13"/>
                    <a:pt x="3" y="13"/>
                  </a:cubicBezTo>
                  <a:cubicBezTo>
                    <a:pt x="3" y="14"/>
                    <a:pt x="3" y="14"/>
                    <a:pt x="3" y="15"/>
                  </a:cubicBezTo>
                  <a:cubicBezTo>
                    <a:pt x="3" y="15"/>
                    <a:pt x="3" y="15"/>
                    <a:pt x="4" y="16"/>
                  </a:cubicBezTo>
                  <a:cubicBezTo>
                    <a:pt x="4" y="16"/>
                    <a:pt x="4" y="16"/>
                    <a:pt x="5" y="16"/>
                  </a:cubicBezTo>
                  <a:close/>
                  <a:moveTo>
                    <a:pt x="9" y="22"/>
                  </a:moveTo>
                  <a:cubicBezTo>
                    <a:pt x="9" y="22"/>
                    <a:pt x="9" y="22"/>
                    <a:pt x="9" y="22"/>
                  </a:cubicBezTo>
                  <a:cubicBezTo>
                    <a:pt x="9" y="22"/>
                    <a:pt x="10" y="22"/>
                    <a:pt x="10" y="22"/>
                  </a:cubicBezTo>
                  <a:cubicBezTo>
                    <a:pt x="11" y="22"/>
                    <a:pt x="12" y="23"/>
                    <a:pt x="13" y="23"/>
                  </a:cubicBezTo>
                  <a:cubicBezTo>
                    <a:pt x="13" y="23"/>
                    <a:pt x="13" y="23"/>
                    <a:pt x="13" y="23"/>
                  </a:cubicBezTo>
                  <a:cubicBezTo>
                    <a:pt x="15" y="23"/>
                    <a:pt x="17" y="22"/>
                    <a:pt x="17" y="22"/>
                  </a:cubicBezTo>
                  <a:cubicBezTo>
                    <a:pt x="17" y="22"/>
                    <a:pt x="17" y="22"/>
                    <a:pt x="16" y="22"/>
                  </a:cubicBezTo>
                  <a:cubicBezTo>
                    <a:pt x="16" y="22"/>
                    <a:pt x="16" y="22"/>
                    <a:pt x="16" y="22"/>
                  </a:cubicBezTo>
                  <a:cubicBezTo>
                    <a:pt x="15" y="22"/>
                    <a:pt x="15" y="22"/>
                    <a:pt x="15" y="22"/>
                  </a:cubicBezTo>
                  <a:cubicBezTo>
                    <a:pt x="15" y="22"/>
                    <a:pt x="14" y="22"/>
                    <a:pt x="14" y="22"/>
                  </a:cubicBezTo>
                  <a:cubicBezTo>
                    <a:pt x="14" y="22"/>
                    <a:pt x="14" y="22"/>
                    <a:pt x="13" y="22"/>
                  </a:cubicBezTo>
                  <a:cubicBezTo>
                    <a:pt x="13" y="22"/>
                    <a:pt x="13" y="22"/>
                    <a:pt x="13" y="22"/>
                  </a:cubicBezTo>
                  <a:cubicBezTo>
                    <a:pt x="12" y="22"/>
                    <a:pt x="11" y="22"/>
                    <a:pt x="10" y="21"/>
                  </a:cubicBezTo>
                  <a:cubicBezTo>
                    <a:pt x="10" y="21"/>
                    <a:pt x="10" y="21"/>
                    <a:pt x="10" y="21"/>
                  </a:cubicBezTo>
                  <a:cubicBezTo>
                    <a:pt x="9" y="21"/>
                    <a:pt x="9" y="22"/>
                    <a:pt x="9" y="22"/>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1" name="Freeform 267">
              <a:extLst>
                <a:ext uri="{FF2B5EF4-FFF2-40B4-BE49-F238E27FC236}">
                  <a16:creationId xmlns:a16="http://schemas.microsoft.com/office/drawing/2014/main" id="{5BE4BC33-F211-4F61-BC7C-2B29C3E48B15}"/>
                </a:ext>
              </a:extLst>
            </p:cNvPr>
            <p:cNvSpPr>
              <a:spLocks noEditPoints="1"/>
            </p:cNvSpPr>
            <p:nvPr userDrawn="1"/>
          </p:nvSpPr>
          <p:spPr bwMode="auto">
            <a:xfrm>
              <a:off x="3998" y="2060"/>
              <a:ext cx="108" cy="139"/>
            </a:xfrm>
            <a:custGeom>
              <a:avLst/>
              <a:gdLst>
                <a:gd name="T0" fmla="*/ 6 w 18"/>
                <a:gd name="T1" fmla="*/ 17 h 23"/>
                <a:gd name="T2" fmla="*/ 7 w 18"/>
                <a:gd name="T3" fmla="*/ 16 h 23"/>
                <a:gd name="T4" fmla="*/ 7 w 18"/>
                <a:gd name="T5" fmla="*/ 15 h 23"/>
                <a:gd name="T6" fmla="*/ 8 w 18"/>
                <a:gd name="T7" fmla="*/ 15 h 23"/>
                <a:gd name="T8" fmla="*/ 9 w 18"/>
                <a:gd name="T9" fmla="*/ 14 h 23"/>
                <a:gd name="T10" fmla="*/ 8 w 18"/>
                <a:gd name="T11" fmla="*/ 14 h 23"/>
                <a:gd name="T12" fmla="*/ 7 w 18"/>
                <a:gd name="T13" fmla="*/ 14 h 23"/>
                <a:gd name="T14" fmla="*/ 8 w 18"/>
                <a:gd name="T15" fmla="*/ 13 h 23"/>
                <a:gd name="T16" fmla="*/ 9 w 18"/>
                <a:gd name="T17" fmla="*/ 13 h 23"/>
                <a:gd name="T18" fmla="*/ 11 w 18"/>
                <a:gd name="T19" fmla="*/ 13 h 23"/>
                <a:gd name="T20" fmla="*/ 10 w 18"/>
                <a:gd name="T21" fmla="*/ 11 h 23"/>
                <a:gd name="T22" fmla="*/ 8 w 18"/>
                <a:gd name="T23" fmla="*/ 11 h 23"/>
                <a:gd name="T24" fmla="*/ 7 w 18"/>
                <a:gd name="T25" fmla="*/ 11 h 23"/>
                <a:gd name="T26" fmla="*/ 8 w 18"/>
                <a:gd name="T27" fmla="*/ 9 h 23"/>
                <a:gd name="T28" fmla="*/ 7 w 18"/>
                <a:gd name="T29" fmla="*/ 7 h 23"/>
                <a:gd name="T30" fmla="*/ 6 w 18"/>
                <a:gd name="T31" fmla="*/ 5 h 23"/>
                <a:gd name="T32" fmla="*/ 8 w 18"/>
                <a:gd name="T33" fmla="*/ 5 h 23"/>
                <a:gd name="T34" fmla="*/ 10 w 18"/>
                <a:gd name="T35" fmla="*/ 5 h 23"/>
                <a:gd name="T36" fmla="*/ 10 w 18"/>
                <a:gd name="T37" fmla="*/ 3 h 23"/>
                <a:gd name="T38" fmla="*/ 12 w 18"/>
                <a:gd name="T39" fmla="*/ 3 h 23"/>
                <a:gd name="T40" fmla="*/ 13 w 18"/>
                <a:gd name="T41" fmla="*/ 3 h 23"/>
                <a:gd name="T42" fmla="*/ 16 w 18"/>
                <a:gd name="T43" fmla="*/ 3 h 23"/>
                <a:gd name="T44" fmla="*/ 17 w 18"/>
                <a:gd name="T45" fmla="*/ 2 h 23"/>
                <a:gd name="T46" fmla="*/ 18 w 18"/>
                <a:gd name="T47" fmla="*/ 1 h 23"/>
                <a:gd name="T48" fmla="*/ 16 w 18"/>
                <a:gd name="T49" fmla="*/ 1 h 23"/>
                <a:gd name="T50" fmla="*/ 15 w 18"/>
                <a:gd name="T51" fmla="*/ 2 h 23"/>
                <a:gd name="T52" fmla="*/ 10 w 18"/>
                <a:gd name="T53" fmla="*/ 1 h 23"/>
                <a:gd name="T54" fmla="*/ 8 w 18"/>
                <a:gd name="T55" fmla="*/ 1 h 23"/>
                <a:gd name="T56" fmla="*/ 5 w 18"/>
                <a:gd name="T57" fmla="*/ 2 h 23"/>
                <a:gd name="T58" fmla="*/ 5 w 18"/>
                <a:gd name="T59" fmla="*/ 3 h 23"/>
                <a:gd name="T60" fmla="*/ 3 w 18"/>
                <a:gd name="T61" fmla="*/ 3 h 23"/>
                <a:gd name="T62" fmla="*/ 2 w 18"/>
                <a:gd name="T63" fmla="*/ 3 h 23"/>
                <a:gd name="T64" fmla="*/ 1 w 18"/>
                <a:gd name="T65" fmla="*/ 6 h 23"/>
                <a:gd name="T66" fmla="*/ 0 w 18"/>
                <a:gd name="T67" fmla="*/ 7 h 23"/>
                <a:gd name="T68" fmla="*/ 1 w 18"/>
                <a:gd name="T69" fmla="*/ 10 h 23"/>
                <a:gd name="T70" fmla="*/ 2 w 18"/>
                <a:gd name="T71" fmla="*/ 11 h 23"/>
                <a:gd name="T72" fmla="*/ 4 w 18"/>
                <a:gd name="T73" fmla="*/ 10 h 23"/>
                <a:gd name="T74" fmla="*/ 5 w 18"/>
                <a:gd name="T75" fmla="*/ 12 h 23"/>
                <a:gd name="T76" fmla="*/ 4 w 18"/>
                <a:gd name="T77" fmla="*/ 12 h 23"/>
                <a:gd name="T78" fmla="*/ 2 w 18"/>
                <a:gd name="T79" fmla="*/ 13 h 23"/>
                <a:gd name="T80" fmla="*/ 3 w 18"/>
                <a:gd name="T81" fmla="*/ 15 h 23"/>
                <a:gd name="T82" fmla="*/ 5 w 18"/>
                <a:gd name="T83" fmla="*/ 16 h 23"/>
                <a:gd name="T84" fmla="*/ 9 w 18"/>
                <a:gd name="T85" fmla="*/ 22 h 23"/>
                <a:gd name="T86" fmla="*/ 13 w 18"/>
                <a:gd name="T87" fmla="*/ 23 h 23"/>
                <a:gd name="T88" fmla="*/ 17 w 18"/>
                <a:gd name="T89" fmla="*/ 22 h 23"/>
                <a:gd name="T90" fmla="*/ 16 w 18"/>
                <a:gd name="T91" fmla="*/ 22 h 23"/>
                <a:gd name="T92" fmla="*/ 14 w 18"/>
                <a:gd name="T93" fmla="*/ 22 h 23"/>
                <a:gd name="T94" fmla="*/ 13 w 18"/>
                <a:gd name="T95" fmla="*/ 22 h 23"/>
                <a:gd name="T96" fmla="*/ 10 w 18"/>
                <a:gd name="T97" fmla="*/ 2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8" h="23">
                  <a:moveTo>
                    <a:pt x="5" y="16"/>
                  </a:moveTo>
                  <a:cubicBezTo>
                    <a:pt x="5" y="16"/>
                    <a:pt x="6" y="17"/>
                    <a:pt x="6" y="17"/>
                  </a:cubicBezTo>
                  <a:cubicBezTo>
                    <a:pt x="7" y="17"/>
                    <a:pt x="7" y="18"/>
                    <a:pt x="7" y="18"/>
                  </a:cubicBezTo>
                  <a:cubicBezTo>
                    <a:pt x="8" y="18"/>
                    <a:pt x="7" y="17"/>
                    <a:pt x="7" y="16"/>
                  </a:cubicBezTo>
                  <a:cubicBezTo>
                    <a:pt x="7" y="15"/>
                    <a:pt x="7" y="15"/>
                    <a:pt x="7" y="15"/>
                  </a:cubicBezTo>
                  <a:cubicBezTo>
                    <a:pt x="7" y="15"/>
                    <a:pt x="7" y="15"/>
                    <a:pt x="7" y="15"/>
                  </a:cubicBezTo>
                  <a:cubicBezTo>
                    <a:pt x="7" y="15"/>
                    <a:pt x="7" y="15"/>
                    <a:pt x="8" y="15"/>
                  </a:cubicBezTo>
                  <a:cubicBezTo>
                    <a:pt x="8" y="15"/>
                    <a:pt x="8" y="15"/>
                    <a:pt x="8" y="15"/>
                  </a:cubicBezTo>
                  <a:cubicBezTo>
                    <a:pt x="9" y="15"/>
                    <a:pt x="9" y="15"/>
                    <a:pt x="9" y="15"/>
                  </a:cubicBezTo>
                  <a:cubicBezTo>
                    <a:pt x="9" y="14"/>
                    <a:pt x="9" y="14"/>
                    <a:pt x="9" y="14"/>
                  </a:cubicBezTo>
                  <a:cubicBezTo>
                    <a:pt x="9" y="14"/>
                    <a:pt x="8" y="14"/>
                    <a:pt x="8" y="14"/>
                  </a:cubicBezTo>
                  <a:cubicBezTo>
                    <a:pt x="8" y="14"/>
                    <a:pt x="8" y="14"/>
                    <a:pt x="8" y="14"/>
                  </a:cubicBezTo>
                  <a:cubicBezTo>
                    <a:pt x="8" y="14"/>
                    <a:pt x="8" y="14"/>
                    <a:pt x="8" y="14"/>
                  </a:cubicBezTo>
                  <a:cubicBezTo>
                    <a:pt x="7" y="14"/>
                    <a:pt x="7" y="14"/>
                    <a:pt x="7" y="14"/>
                  </a:cubicBezTo>
                  <a:cubicBezTo>
                    <a:pt x="7" y="13"/>
                    <a:pt x="7" y="13"/>
                    <a:pt x="7" y="13"/>
                  </a:cubicBezTo>
                  <a:cubicBezTo>
                    <a:pt x="7" y="13"/>
                    <a:pt x="8" y="13"/>
                    <a:pt x="8" y="13"/>
                  </a:cubicBezTo>
                  <a:cubicBezTo>
                    <a:pt x="8" y="13"/>
                    <a:pt x="8" y="13"/>
                    <a:pt x="9" y="13"/>
                  </a:cubicBezTo>
                  <a:cubicBezTo>
                    <a:pt x="9" y="13"/>
                    <a:pt x="9" y="13"/>
                    <a:pt x="9" y="13"/>
                  </a:cubicBezTo>
                  <a:cubicBezTo>
                    <a:pt x="10" y="13"/>
                    <a:pt x="10" y="13"/>
                    <a:pt x="10" y="13"/>
                  </a:cubicBezTo>
                  <a:cubicBezTo>
                    <a:pt x="10" y="13"/>
                    <a:pt x="11" y="13"/>
                    <a:pt x="11" y="13"/>
                  </a:cubicBezTo>
                  <a:cubicBezTo>
                    <a:pt x="11" y="13"/>
                    <a:pt x="11" y="12"/>
                    <a:pt x="11" y="12"/>
                  </a:cubicBezTo>
                  <a:cubicBezTo>
                    <a:pt x="11" y="12"/>
                    <a:pt x="11" y="11"/>
                    <a:pt x="10" y="11"/>
                  </a:cubicBezTo>
                  <a:cubicBezTo>
                    <a:pt x="10" y="11"/>
                    <a:pt x="9" y="11"/>
                    <a:pt x="9" y="11"/>
                  </a:cubicBezTo>
                  <a:cubicBezTo>
                    <a:pt x="9" y="11"/>
                    <a:pt x="9" y="11"/>
                    <a:pt x="8" y="11"/>
                  </a:cubicBezTo>
                  <a:cubicBezTo>
                    <a:pt x="8" y="11"/>
                    <a:pt x="8" y="11"/>
                    <a:pt x="8" y="11"/>
                  </a:cubicBezTo>
                  <a:cubicBezTo>
                    <a:pt x="8" y="11"/>
                    <a:pt x="8" y="11"/>
                    <a:pt x="7" y="11"/>
                  </a:cubicBezTo>
                  <a:cubicBezTo>
                    <a:pt x="7" y="10"/>
                    <a:pt x="7" y="10"/>
                    <a:pt x="7" y="10"/>
                  </a:cubicBezTo>
                  <a:cubicBezTo>
                    <a:pt x="7" y="10"/>
                    <a:pt x="7" y="10"/>
                    <a:pt x="8" y="9"/>
                  </a:cubicBezTo>
                  <a:cubicBezTo>
                    <a:pt x="8" y="9"/>
                    <a:pt x="8" y="9"/>
                    <a:pt x="8" y="9"/>
                  </a:cubicBezTo>
                  <a:cubicBezTo>
                    <a:pt x="8" y="8"/>
                    <a:pt x="7" y="8"/>
                    <a:pt x="7" y="7"/>
                  </a:cubicBezTo>
                  <a:cubicBezTo>
                    <a:pt x="6" y="7"/>
                    <a:pt x="6" y="6"/>
                    <a:pt x="6" y="6"/>
                  </a:cubicBezTo>
                  <a:cubicBezTo>
                    <a:pt x="5" y="5"/>
                    <a:pt x="6" y="5"/>
                    <a:pt x="6" y="5"/>
                  </a:cubicBezTo>
                  <a:cubicBezTo>
                    <a:pt x="6" y="5"/>
                    <a:pt x="6" y="4"/>
                    <a:pt x="7" y="4"/>
                  </a:cubicBezTo>
                  <a:cubicBezTo>
                    <a:pt x="7" y="4"/>
                    <a:pt x="7" y="5"/>
                    <a:pt x="8" y="5"/>
                  </a:cubicBezTo>
                  <a:cubicBezTo>
                    <a:pt x="8" y="5"/>
                    <a:pt x="8" y="5"/>
                    <a:pt x="9" y="5"/>
                  </a:cubicBezTo>
                  <a:cubicBezTo>
                    <a:pt x="9" y="5"/>
                    <a:pt x="9" y="5"/>
                    <a:pt x="10" y="5"/>
                  </a:cubicBezTo>
                  <a:cubicBezTo>
                    <a:pt x="10" y="5"/>
                    <a:pt x="10" y="5"/>
                    <a:pt x="10" y="4"/>
                  </a:cubicBezTo>
                  <a:cubicBezTo>
                    <a:pt x="10" y="4"/>
                    <a:pt x="9" y="3"/>
                    <a:pt x="10" y="3"/>
                  </a:cubicBezTo>
                  <a:cubicBezTo>
                    <a:pt x="11" y="3"/>
                    <a:pt x="11" y="3"/>
                    <a:pt x="11" y="3"/>
                  </a:cubicBezTo>
                  <a:cubicBezTo>
                    <a:pt x="12" y="3"/>
                    <a:pt x="12" y="3"/>
                    <a:pt x="12" y="3"/>
                  </a:cubicBezTo>
                  <a:cubicBezTo>
                    <a:pt x="12" y="3"/>
                    <a:pt x="12" y="3"/>
                    <a:pt x="12" y="3"/>
                  </a:cubicBezTo>
                  <a:cubicBezTo>
                    <a:pt x="12" y="3"/>
                    <a:pt x="12" y="3"/>
                    <a:pt x="13" y="3"/>
                  </a:cubicBezTo>
                  <a:cubicBezTo>
                    <a:pt x="13" y="3"/>
                    <a:pt x="13" y="2"/>
                    <a:pt x="14" y="2"/>
                  </a:cubicBezTo>
                  <a:cubicBezTo>
                    <a:pt x="15" y="2"/>
                    <a:pt x="16" y="3"/>
                    <a:pt x="16" y="3"/>
                  </a:cubicBezTo>
                  <a:cubicBezTo>
                    <a:pt x="16" y="3"/>
                    <a:pt x="16" y="3"/>
                    <a:pt x="16" y="3"/>
                  </a:cubicBezTo>
                  <a:cubicBezTo>
                    <a:pt x="17" y="3"/>
                    <a:pt x="17" y="3"/>
                    <a:pt x="17" y="2"/>
                  </a:cubicBezTo>
                  <a:cubicBezTo>
                    <a:pt x="17" y="2"/>
                    <a:pt x="17" y="2"/>
                    <a:pt x="17" y="2"/>
                  </a:cubicBezTo>
                  <a:cubicBezTo>
                    <a:pt x="17" y="2"/>
                    <a:pt x="18" y="1"/>
                    <a:pt x="18" y="1"/>
                  </a:cubicBezTo>
                  <a:cubicBezTo>
                    <a:pt x="18" y="1"/>
                    <a:pt x="17" y="0"/>
                    <a:pt x="17" y="0"/>
                  </a:cubicBezTo>
                  <a:cubicBezTo>
                    <a:pt x="17" y="0"/>
                    <a:pt x="16" y="0"/>
                    <a:pt x="16" y="1"/>
                  </a:cubicBezTo>
                  <a:cubicBezTo>
                    <a:pt x="16" y="1"/>
                    <a:pt x="16" y="1"/>
                    <a:pt x="16" y="1"/>
                  </a:cubicBezTo>
                  <a:cubicBezTo>
                    <a:pt x="16" y="1"/>
                    <a:pt x="15" y="2"/>
                    <a:pt x="15" y="2"/>
                  </a:cubicBezTo>
                  <a:cubicBezTo>
                    <a:pt x="15" y="1"/>
                    <a:pt x="13" y="1"/>
                    <a:pt x="12" y="1"/>
                  </a:cubicBezTo>
                  <a:cubicBezTo>
                    <a:pt x="12" y="1"/>
                    <a:pt x="11" y="1"/>
                    <a:pt x="10" y="1"/>
                  </a:cubicBezTo>
                  <a:cubicBezTo>
                    <a:pt x="10" y="1"/>
                    <a:pt x="9" y="1"/>
                    <a:pt x="8" y="1"/>
                  </a:cubicBezTo>
                  <a:cubicBezTo>
                    <a:pt x="8" y="1"/>
                    <a:pt x="8" y="1"/>
                    <a:pt x="8" y="1"/>
                  </a:cubicBezTo>
                  <a:cubicBezTo>
                    <a:pt x="8" y="1"/>
                    <a:pt x="6" y="2"/>
                    <a:pt x="5" y="2"/>
                  </a:cubicBezTo>
                  <a:cubicBezTo>
                    <a:pt x="5" y="2"/>
                    <a:pt x="5" y="2"/>
                    <a:pt x="5" y="2"/>
                  </a:cubicBezTo>
                  <a:cubicBezTo>
                    <a:pt x="5" y="2"/>
                    <a:pt x="5" y="2"/>
                    <a:pt x="5" y="2"/>
                  </a:cubicBezTo>
                  <a:cubicBezTo>
                    <a:pt x="5" y="2"/>
                    <a:pt x="5" y="2"/>
                    <a:pt x="5" y="3"/>
                  </a:cubicBezTo>
                  <a:cubicBezTo>
                    <a:pt x="5" y="3"/>
                    <a:pt x="4" y="3"/>
                    <a:pt x="4" y="3"/>
                  </a:cubicBezTo>
                  <a:cubicBezTo>
                    <a:pt x="4" y="3"/>
                    <a:pt x="3" y="3"/>
                    <a:pt x="3" y="3"/>
                  </a:cubicBezTo>
                  <a:cubicBezTo>
                    <a:pt x="3" y="3"/>
                    <a:pt x="3" y="3"/>
                    <a:pt x="3" y="3"/>
                  </a:cubicBezTo>
                  <a:cubicBezTo>
                    <a:pt x="3" y="3"/>
                    <a:pt x="2" y="3"/>
                    <a:pt x="2" y="3"/>
                  </a:cubicBezTo>
                  <a:cubicBezTo>
                    <a:pt x="2" y="4"/>
                    <a:pt x="1" y="5"/>
                    <a:pt x="1" y="5"/>
                  </a:cubicBezTo>
                  <a:cubicBezTo>
                    <a:pt x="1" y="5"/>
                    <a:pt x="1" y="5"/>
                    <a:pt x="1" y="6"/>
                  </a:cubicBezTo>
                  <a:cubicBezTo>
                    <a:pt x="1" y="6"/>
                    <a:pt x="1" y="6"/>
                    <a:pt x="0" y="6"/>
                  </a:cubicBezTo>
                  <a:cubicBezTo>
                    <a:pt x="0" y="6"/>
                    <a:pt x="0" y="7"/>
                    <a:pt x="0" y="7"/>
                  </a:cubicBezTo>
                  <a:cubicBezTo>
                    <a:pt x="0" y="7"/>
                    <a:pt x="0" y="7"/>
                    <a:pt x="0" y="7"/>
                  </a:cubicBezTo>
                  <a:cubicBezTo>
                    <a:pt x="1" y="8"/>
                    <a:pt x="1" y="9"/>
                    <a:pt x="1" y="10"/>
                  </a:cubicBezTo>
                  <a:cubicBezTo>
                    <a:pt x="1" y="10"/>
                    <a:pt x="1" y="11"/>
                    <a:pt x="1" y="11"/>
                  </a:cubicBezTo>
                  <a:cubicBezTo>
                    <a:pt x="2" y="11"/>
                    <a:pt x="2" y="11"/>
                    <a:pt x="2" y="11"/>
                  </a:cubicBezTo>
                  <a:cubicBezTo>
                    <a:pt x="2" y="11"/>
                    <a:pt x="3" y="11"/>
                    <a:pt x="3" y="11"/>
                  </a:cubicBezTo>
                  <a:cubicBezTo>
                    <a:pt x="3" y="11"/>
                    <a:pt x="3" y="10"/>
                    <a:pt x="4" y="10"/>
                  </a:cubicBezTo>
                  <a:cubicBezTo>
                    <a:pt x="5" y="10"/>
                    <a:pt x="6" y="11"/>
                    <a:pt x="6" y="12"/>
                  </a:cubicBezTo>
                  <a:cubicBezTo>
                    <a:pt x="6" y="12"/>
                    <a:pt x="6" y="12"/>
                    <a:pt x="5" y="12"/>
                  </a:cubicBezTo>
                  <a:cubicBezTo>
                    <a:pt x="5" y="12"/>
                    <a:pt x="5" y="12"/>
                    <a:pt x="5" y="12"/>
                  </a:cubicBezTo>
                  <a:cubicBezTo>
                    <a:pt x="4" y="12"/>
                    <a:pt x="4" y="12"/>
                    <a:pt x="4" y="12"/>
                  </a:cubicBezTo>
                  <a:cubicBezTo>
                    <a:pt x="3" y="12"/>
                    <a:pt x="3" y="12"/>
                    <a:pt x="3" y="12"/>
                  </a:cubicBezTo>
                  <a:cubicBezTo>
                    <a:pt x="3" y="12"/>
                    <a:pt x="2" y="12"/>
                    <a:pt x="2" y="13"/>
                  </a:cubicBezTo>
                  <a:cubicBezTo>
                    <a:pt x="2" y="13"/>
                    <a:pt x="3" y="13"/>
                    <a:pt x="3" y="13"/>
                  </a:cubicBezTo>
                  <a:cubicBezTo>
                    <a:pt x="3" y="14"/>
                    <a:pt x="3" y="14"/>
                    <a:pt x="3" y="15"/>
                  </a:cubicBezTo>
                  <a:cubicBezTo>
                    <a:pt x="3" y="15"/>
                    <a:pt x="3" y="15"/>
                    <a:pt x="4" y="16"/>
                  </a:cubicBezTo>
                  <a:cubicBezTo>
                    <a:pt x="4" y="16"/>
                    <a:pt x="4" y="16"/>
                    <a:pt x="5" y="16"/>
                  </a:cubicBezTo>
                  <a:close/>
                  <a:moveTo>
                    <a:pt x="9" y="22"/>
                  </a:moveTo>
                  <a:cubicBezTo>
                    <a:pt x="9" y="22"/>
                    <a:pt x="9" y="22"/>
                    <a:pt x="9" y="22"/>
                  </a:cubicBezTo>
                  <a:cubicBezTo>
                    <a:pt x="9" y="22"/>
                    <a:pt x="10" y="22"/>
                    <a:pt x="10" y="22"/>
                  </a:cubicBezTo>
                  <a:cubicBezTo>
                    <a:pt x="11" y="22"/>
                    <a:pt x="12" y="23"/>
                    <a:pt x="13" y="23"/>
                  </a:cubicBezTo>
                  <a:cubicBezTo>
                    <a:pt x="13" y="23"/>
                    <a:pt x="13" y="23"/>
                    <a:pt x="13" y="23"/>
                  </a:cubicBezTo>
                  <a:cubicBezTo>
                    <a:pt x="15" y="23"/>
                    <a:pt x="17" y="22"/>
                    <a:pt x="17" y="22"/>
                  </a:cubicBezTo>
                  <a:cubicBezTo>
                    <a:pt x="17" y="22"/>
                    <a:pt x="17" y="22"/>
                    <a:pt x="16" y="22"/>
                  </a:cubicBezTo>
                  <a:cubicBezTo>
                    <a:pt x="16" y="22"/>
                    <a:pt x="16" y="22"/>
                    <a:pt x="16" y="22"/>
                  </a:cubicBezTo>
                  <a:cubicBezTo>
                    <a:pt x="15" y="22"/>
                    <a:pt x="15" y="22"/>
                    <a:pt x="15" y="22"/>
                  </a:cubicBezTo>
                  <a:cubicBezTo>
                    <a:pt x="15" y="22"/>
                    <a:pt x="14" y="22"/>
                    <a:pt x="14" y="22"/>
                  </a:cubicBezTo>
                  <a:cubicBezTo>
                    <a:pt x="14" y="22"/>
                    <a:pt x="14" y="22"/>
                    <a:pt x="13" y="22"/>
                  </a:cubicBezTo>
                  <a:cubicBezTo>
                    <a:pt x="13" y="22"/>
                    <a:pt x="13" y="22"/>
                    <a:pt x="13" y="22"/>
                  </a:cubicBezTo>
                  <a:cubicBezTo>
                    <a:pt x="12" y="22"/>
                    <a:pt x="11" y="22"/>
                    <a:pt x="10" y="21"/>
                  </a:cubicBezTo>
                  <a:cubicBezTo>
                    <a:pt x="10" y="21"/>
                    <a:pt x="10" y="21"/>
                    <a:pt x="10" y="21"/>
                  </a:cubicBezTo>
                  <a:cubicBezTo>
                    <a:pt x="9" y="21"/>
                    <a:pt x="9" y="22"/>
                    <a:pt x="9" y="22"/>
                  </a:cubicBezTo>
                  <a:close/>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GB"/>
            </a:p>
          </p:txBody>
        </p:sp>
        <p:sp>
          <p:nvSpPr>
            <p:cNvPr id="102" name="Freeform 268">
              <a:extLst>
                <a:ext uri="{FF2B5EF4-FFF2-40B4-BE49-F238E27FC236}">
                  <a16:creationId xmlns:a16="http://schemas.microsoft.com/office/drawing/2014/main" id="{70B42B0F-5E95-48A6-A32B-EA19A40342D8}"/>
                </a:ext>
              </a:extLst>
            </p:cNvPr>
            <p:cNvSpPr>
              <a:spLocks/>
            </p:cNvSpPr>
            <p:nvPr userDrawn="1"/>
          </p:nvSpPr>
          <p:spPr bwMode="auto">
            <a:xfrm>
              <a:off x="4202" y="2181"/>
              <a:ext cx="42" cy="24"/>
            </a:xfrm>
            <a:custGeom>
              <a:avLst/>
              <a:gdLst>
                <a:gd name="T0" fmla="*/ 7 w 7"/>
                <a:gd name="T1" fmla="*/ 0 h 4"/>
                <a:gd name="T2" fmla="*/ 6 w 7"/>
                <a:gd name="T3" fmla="*/ 1 h 4"/>
                <a:gd name="T4" fmla="*/ 2 w 7"/>
                <a:gd name="T5" fmla="*/ 2 h 4"/>
                <a:gd name="T6" fmla="*/ 0 w 7"/>
                <a:gd name="T7" fmla="*/ 3 h 4"/>
                <a:gd name="T8" fmla="*/ 1 w 7"/>
                <a:gd name="T9" fmla="*/ 4 h 4"/>
                <a:gd name="T10" fmla="*/ 2 w 7"/>
                <a:gd name="T11" fmla="*/ 4 h 4"/>
                <a:gd name="T12" fmla="*/ 5 w 7"/>
                <a:gd name="T13" fmla="*/ 3 h 4"/>
                <a:gd name="T14" fmla="*/ 6 w 7"/>
                <a:gd name="T15" fmla="*/ 1 h 4"/>
                <a:gd name="T16" fmla="*/ 7 w 7"/>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4">
                  <a:moveTo>
                    <a:pt x="7" y="0"/>
                  </a:moveTo>
                  <a:cubicBezTo>
                    <a:pt x="7" y="0"/>
                    <a:pt x="7" y="0"/>
                    <a:pt x="6" y="1"/>
                  </a:cubicBezTo>
                  <a:cubicBezTo>
                    <a:pt x="6" y="1"/>
                    <a:pt x="4" y="2"/>
                    <a:pt x="2" y="2"/>
                  </a:cubicBezTo>
                  <a:cubicBezTo>
                    <a:pt x="1" y="2"/>
                    <a:pt x="0" y="2"/>
                    <a:pt x="0" y="3"/>
                  </a:cubicBezTo>
                  <a:cubicBezTo>
                    <a:pt x="0" y="3"/>
                    <a:pt x="0" y="3"/>
                    <a:pt x="1" y="4"/>
                  </a:cubicBezTo>
                  <a:cubicBezTo>
                    <a:pt x="1" y="4"/>
                    <a:pt x="2" y="4"/>
                    <a:pt x="2" y="4"/>
                  </a:cubicBezTo>
                  <a:cubicBezTo>
                    <a:pt x="3" y="4"/>
                    <a:pt x="5" y="3"/>
                    <a:pt x="5" y="3"/>
                  </a:cubicBezTo>
                  <a:cubicBezTo>
                    <a:pt x="4" y="2"/>
                    <a:pt x="5" y="1"/>
                    <a:pt x="6" y="1"/>
                  </a:cubicBezTo>
                  <a:cubicBezTo>
                    <a:pt x="7" y="1"/>
                    <a:pt x="7" y="1"/>
                    <a:pt x="7" y="0"/>
                  </a:cubicBezTo>
                  <a:close/>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3" name="Freeform 269">
              <a:extLst>
                <a:ext uri="{FF2B5EF4-FFF2-40B4-BE49-F238E27FC236}">
                  <a16:creationId xmlns:a16="http://schemas.microsoft.com/office/drawing/2014/main" id="{0427D48D-49DC-44DB-B8D0-C6C2DECAA96E}"/>
                </a:ext>
              </a:extLst>
            </p:cNvPr>
            <p:cNvSpPr>
              <a:spLocks/>
            </p:cNvSpPr>
            <p:nvPr userDrawn="1"/>
          </p:nvSpPr>
          <p:spPr bwMode="auto">
            <a:xfrm>
              <a:off x="4202" y="2181"/>
              <a:ext cx="42" cy="24"/>
            </a:xfrm>
            <a:custGeom>
              <a:avLst/>
              <a:gdLst>
                <a:gd name="T0" fmla="*/ 7 w 7"/>
                <a:gd name="T1" fmla="*/ 0 h 4"/>
                <a:gd name="T2" fmla="*/ 6 w 7"/>
                <a:gd name="T3" fmla="*/ 1 h 4"/>
                <a:gd name="T4" fmla="*/ 2 w 7"/>
                <a:gd name="T5" fmla="*/ 2 h 4"/>
                <a:gd name="T6" fmla="*/ 0 w 7"/>
                <a:gd name="T7" fmla="*/ 3 h 4"/>
                <a:gd name="T8" fmla="*/ 1 w 7"/>
                <a:gd name="T9" fmla="*/ 4 h 4"/>
                <a:gd name="T10" fmla="*/ 2 w 7"/>
                <a:gd name="T11" fmla="*/ 4 h 4"/>
                <a:gd name="T12" fmla="*/ 5 w 7"/>
                <a:gd name="T13" fmla="*/ 3 h 4"/>
                <a:gd name="T14" fmla="*/ 6 w 7"/>
                <a:gd name="T15" fmla="*/ 1 h 4"/>
                <a:gd name="T16" fmla="*/ 7 w 7"/>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4">
                  <a:moveTo>
                    <a:pt x="7" y="0"/>
                  </a:moveTo>
                  <a:cubicBezTo>
                    <a:pt x="7" y="0"/>
                    <a:pt x="7" y="0"/>
                    <a:pt x="6" y="1"/>
                  </a:cubicBezTo>
                  <a:cubicBezTo>
                    <a:pt x="6" y="1"/>
                    <a:pt x="4" y="2"/>
                    <a:pt x="2" y="2"/>
                  </a:cubicBezTo>
                  <a:cubicBezTo>
                    <a:pt x="1" y="2"/>
                    <a:pt x="0" y="2"/>
                    <a:pt x="0" y="3"/>
                  </a:cubicBezTo>
                  <a:cubicBezTo>
                    <a:pt x="0" y="3"/>
                    <a:pt x="0" y="3"/>
                    <a:pt x="1" y="4"/>
                  </a:cubicBezTo>
                  <a:cubicBezTo>
                    <a:pt x="1" y="4"/>
                    <a:pt x="2" y="4"/>
                    <a:pt x="2" y="4"/>
                  </a:cubicBezTo>
                  <a:cubicBezTo>
                    <a:pt x="3" y="4"/>
                    <a:pt x="5" y="3"/>
                    <a:pt x="5" y="3"/>
                  </a:cubicBezTo>
                  <a:cubicBezTo>
                    <a:pt x="4" y="2"/>
                    <a:pt x="5" y="1"/>
                    <a:pt x="6" y="1"/>
                  </a:cubicBezTo>
                  <a:cubicBezTo>
                    <a:pt x="7" y="1"/>
                    <a:pt x="7" y="1"/>
                    <a:pt x="7"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4" name="Freeform 270">
              <a:extLst>
                <a:ext uri="{FF2B5EF4-FFF2-40B4-BE49-F238E27FC236}">
                  <a16:creationId xmlns:a16="http://schemas.microsoft.com/office/drawing/2014/main" id="{D07EFFC5-32AB-4896-9C13-E2DF33BEABFB}"/>
                </a:ext>
              </a:extLst>
            </p:cNvPr>
            <p:cNvSpPr>
              <a:spLocks/>
            </p:cNvSpPr>
            <p:nvPr userDrawn="1"/>
          </p:nvSpPr>
          <p:spPr bwMode="auto">
            <a:xfrm>
              <a:off x="3226" y="1449"/>
              <a:ext cx="185" cy="85"/>
            </a:xfrm>
            <a:custGeom>
              <a:avLst/>
              <a:gdLst>
                <a:gd name="T0" fmla="*/ 12 w 31"/>
                <a:gd name="T1" fmla="*/ 13 h 14"/>
                <a:gd name="T2" fmla="*/ 15 w 31"/>
                <a:gd name="T3" fmla="*/ 14 h 14"/>
                <a:gd name="T4" fmla="*/ 20 w 31"/>
                <a:gd name="T5" fmla="*/ 12 h 14"/>
                <a:gd name="T6" fmla="*/ 26 w 31"/>
                <a:gd name="T7" fmla="*/ 10 h 14"/>
                <a:gd name="T8" fmla="*/ 28 w 31"/>
                <a:gd name="T9" fmla="*/ 8 h 14"/>
                <a:gd name="T10" fmla="*/ 30 w 31"/>
                <a:gd name="T11" fmla="*/ 5 h 14"/>
                <a:gd name="T12" fmla="*/ 28 w 31"/>
                <a:gd name="T13" fmla="*/ 4 h 14"/>
                <a:gd name="T14" fmla="*/ 27 w 31"/>
                <a:gd name="T15" fmla="*/ 2 h 14"/>
                <a:gd name="T16" fmla="*/ 27 w 31"/>
                <a:gd name="T17" fmla="*/ 1 h 14"/>
                <a:gd name="T18" fmla="*/ 25 w 31"/>
                <a:gd name="T19" fmla="*/ 1 h 14"/>
                <a:gd name="T20" fmla="*/ 22 w 31"/>
                <a:gd name="T21" fmla="*/ 0 h 14"/>
                <a:gd name="T22" fmla="*/ 22 w 31"/>
                <a:gd name="T23" fmla="*/ 1 h 14"/>
                <a:gd name="T24" fmla="*/ 21 w 31"/>
                <a:gd name="T25" fmla="*/ 2 h 14"/>
                <a:gd name="T26" fmla="*/ 20 w 31"/>
                <a:gd name="T27" fmla="*/ 2 h 14"/>
                <a:gd name="T28" fmla="*/ 19 w 31"/>
                <a:gd name="T29" fmla="*/ 2 h 14"/>
                <a:gd name="T30" fmla="*/ 18 w 31"/>
                <a:gd name="T31" fmla="*/ 2 h 14"/>
                <a:gd name="T32" fmla="*/ 17 w 31"/>
                <a:gd name="T33" fmla="*/ 2 h 14"/>
                <a:gd name="T34" fmla="*/ 16 w 31"/>
                <a:gd name="T35" fmla="*/ 2 h 14"/>
                <a:gd name="T36" fmla="*/ 14 w 31"/>
                <a:gd name="T37" fmla="*/ 2 h 14"/>
                <a:gd name="T38" fmla="*/ 14 w 31"/>
                <a:gd name="T39" fmla="*/ 3 h 14"/>
                <a:gd name="T40" fmla="*/ 13 w 31"/>
                <a:gd name="T41" fmla="*/ 2 h 14"/>
                <a:gd name="T42" fmla="*/ 12 w 31"/>
                <a:gd name="T43" fmla="*/ 3 h 14"/>
                <a:gd name="T44" fmla="*/ 11 w 31"/>
                <a:gd name="T45" fmla="*/ 4 h 14"/>
                <a:gd name="T46" fmla="*/ 9 w 31"/>
                <a:gd name="T47" fmla="*/ 5 h 14"/>
                <a:gd name="T48" fmla="*/ 8 w 31"/>
                <a:gd name="T49" fmla="*/ 4 h 14"/>
                <a:gd name="T50" fmla="*/ 8 w 31"/>
                <a:gd name="T51" fmla="*/ 3 h 14"/>
                <a:gd name="T52" fmla="*/ 3 w 31"/>
                <a:gd name="T53" fmla="*/ 0 h 14"/>
                <a:gd name="T54" fmla="*/ 5 w 31"/>
                <a:gd name="T55" fmla="*/ 2 h 14"/>
                <a:gd name="T56" fmla="*/ 3 w 31"/>
                <a:gd name="T57" fmla="*/ 2 h 14"/>
                <a:gd name="T58" fmla="*/ 2 w 31"/>
                <a:gd name="T59" fmla="*/ 2 h 14"/>
                <a:gd name="T60" fmla="*/ 0 w 31"/>
                <a:gd name="T61" fmla="*/ 4 h 14"/>
                <a:gd name="T62" fmla="*/ 2 w 31"/>
                <a:gd name="T63" fmla="*/ 5 h 14"/>
                <a:gd name="T64" fmla="*/ 5 w 31"/>
                <a:gd name="T65" fmla="*/ 4 h 14"/>
                <a:gd name="T66" fmla="*/ 7 w 31"/>
                <a:gd name="T67" fmla="*/ 5 h 14"/>
                <a:gd name="T68" fmla="*/ 6 w 31"/>
                <a:gd name="T69" fmla="*/ 6 h 14"/>
                <a:gd name="T70" fmla="*/ 6 w 31"/>
                <a:gd name="T71" fmla="*/ 7 h 14"/>
                <a:gd name="T72" fmla="*/ 4 w 31"/>
                <a:gd name="T73" fmla="*/ 7 h 14"/>
                <a:gd name="T74" fmla="*/ 1 w 31"/>
                <a:gd name="T75" fmla="*/ 8 h 14"/>
                <a:gd name="T76" fmla="*/ 2 w 31"/>
                <a:gd name="T77" fmla="*/ 8 h 14"/>
                <a:gd name="T78" fmla="*/ 5 w 31"/>
                <a:gd name="T79" fmla="*/ 8 h 14"/>
                <a:gd name="T80" fmla="*/ 5 w 31"/>
                <a:gd name="T81" fmla="*/ 8 h 14"/>
                <a:gd name="T82" fmla="*/ 6 w 31"/>
                <a:gd name="T83" fmla="*/ 9 h 14"/>
                <a:gd name="T84" fmla="*/ 7 w 31"/>
                <a:gd name="T85" fmla="*/ 10 h 14"/>
                <a:gd name="T86" fmla="*/ 6 w 31"/>
                <a:gd name="T87" fmla="*/ 12 h 14"/>
                <a:gd name="T88" fmla="*/ 5 w 31"/>
                <a:gd name="T89" fmla="*/ 12 h 14"/>
                <a:gd name="T90" fmla="*/ 8 w 31"/>
                <a:gd name="T91" fmla="*/ 12 h 14"/>
                <a:gd name="T92" fmla="*/ 9 w 31"/>
                <a:gd name="T93"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1" h="14">
                  <a:moveTo>
                    <a:pt x="9" y="12"/>
                  </a:moveTo>
                  <a:cubicBezTo>
                    <a:pt x="10" y="12"/>
                    <a:pt x="11" y="13"/>
                    <a:pt x="12" y="13"/>
                  </a:cubicBezTo>
                  <a:cubicBezTo>
                    <a:pt x="12" y="14"/>
                    <a:pt x="13" y="14"/>
                    <a:pt x="14" y="14"/>
                  </a:cubicBezTo>
                  <a:cubicBezTo>
                    <a:pt x="14" y="14"/>
                    <a:pt x="14" y="14"/>
                    <a:pt x="15" y="14"/>
                  </a:cubicBezTo>
                  <a:cubicBezTo>
                    <a:pt x="17" y="14"/>
                    <a:pt x="18" y="14"/>
                    <a:pt x="18" y="13"/>
                  </a:cubicBezTo>
                  <a:cubicBezTo>
                    <a:pt x="19" y="13"/>
                    <a:pt x="20" y="12"/>
                    <a:pt x="20" y="12"/>
                  </a:cubicBezTo>
                  <a:cubicBezTo>
                    <a:pt x="21" y="12"/>
                    <a:pt x="22" y="12"/>
                    <a:pt x="22" y="12"/>
                  </a:cubicBezTo>
                  <a:cubicBezTo>
                    <a:pt x="23" y="11"/>
                    <a:pt x="24" y="10"/>
                    <a:pt x="26" y="10"/>
                  </a:cubicBezTo>
                  <a:cubicBezTo>
                    <a:pt x="27" y="10"/>
                    <a:pt x="27" y="10"/>
                    <a:pt x="28" y="9"/>
                  </a:cubicBezTo>
                  <a:cubicBezTo>
                    <a:pt x="28" y="9"/>
                    <a:pt x="28" y="8"/>
                    <a:pt x="28" y="8"/>
                  </a:cubicBezTo>
                  <a:cubicBezTo>
                    <a:pt x="29" y="8"/>
                    <a:pt x="30" y="7"/>
                    <a:pt x="31" y="6"/>
                  </a:cubicBezTo>
                  <a:cubicBezTo>
                    <a:pt x="31" y="6"/>
                    <a:pt x="31" y="6"/>
                    <a:pt x="30" y="5"/>
                  </a:cubicBezTo>
                  <a:cubicBezTo>
                    <a:pt x="30" y="5"/>
                    <a:pt x="30" y="4"/>
                    <a:pt x="29" y="4"/>
                  </a:cubicBezTo>
                  <a:cubicBezTo>
                    <a:pt x="29" y="4"/>
                    <a:pt x="28" y="4"/>
                    <a:pt x="28" y="4"/>
                  </a:cubicBezTo>
                  <a:cubicBezTo>
                    <a:pt x="27" y="3"/>
                    <a:pt x="27" y="3"/>
                    <a:pt x="27" y="3"/>
                  </a:cubicBezTo>
                  <a:cubicBezTo>
                    <a:pt x="27" y="2"/>
                    <a:pt x="27" y="2"/>
                    <a:pt x="27" y="2"/>
                  </a:cubicBezTo>
                  <a:cubicBezTo>
                    <a:pt x="27" y="1"/>
                    <a:pt x="27" y="1"/>
                    <a:pt x="27" y="1"/>
                  </a:cubicBezTo>
                  <a:cubicBezTo>
                    <a:pt x="27" y="1"/>
                    <a:pt x="27" y="1"/>
                    <a:pt x="27" y="1"/>
                  </a:cubicBezTo>
                  <a:cubicBezTo>
                    <a:pt x="26" y="1"/>
                    <a:pt x="26" y="1"/>
                    <a:pt x="25" y="1"/>
                  </a:cubicBezTo>
                  <a:cubicBezTo>
                    <a:pt x="25" y="1"/>
                    <a:pt x="25" y="1"/>
                    <a:pt x="25" y="1"/>
                  </a:cubicBezTo>
                  <a:cubicBezTo>
                    <a:pt x="25" y="1"/>
                    <a:pt x="24" y="1"/>
                    <a:pt x="24" y="0"/>
                  </a:cubicBezTo>
                  <a:cubicBezTo>
                    <a:pt x="23" y="0"/>
                    <a:pt x="23" y="0"/>
                    <a:pt x="22" y="0"/>
                  </a:cubicBezTo>
                  <a:cubicBezTo>
                    <a:pt x="22" y="0"/>
                    <a:pt x="22" y="0"/>
                    <a:pt x="22" y="1"/>
                  </a:cubicBezTo>
                  <a:cubicBezTo>
                    <a:pt x="22" y="1"/>
                    <a:pt x="22" y="1"/>
                    <a:pt x="22" y="1"/>
                  </a:cubicBezTo>
                  <a:cubicBezTo>
                    <a:pt x="22" y="2"/>
                    <a:pt x="22" y="2"/>
                    <a:pt x="22" y="2"/>
                  </a:cubicBezTo>
                  <a:cubicBezTo>
                    <a:pt x="21" y="2"/>
                    <a:pt x="21" y="2"/>
                    <a:pt x="21" y="2"/>
                  </a:cubicBezTo>
                  <a:cubicBezTo>
                    <a:pt x="21" y="2"/>
                    <a:pt x="21" y="2"/>
                    <a:pt x="20" y="2"/>
                  </a:cubicBezTo>
                  <a:cubicBezTo>
                    <a:pt x="20" y="2"/>
                    <a:pt x="20" y="2"/>
                    <a:pt x="20" y="2"/>
                  </a:cubicBezTo>
                  <a:cubicBezTo>
                    <a:pt x="20" y="2"/>
                    <a:pt x="20" y="2"/>
                    <a:pt x="20" y="2"/>
                  </a:cubicBezTo>
                  <a:cubicBezTo>
                    <a:pt x="19" y="2"/>
                    <a:pt x="19" y="2"/>
                    <a:pt x="19" y="2"/>
                  </a:cubicBezTo>
                  <a:cubicBezTo>
                    <a:pt x="19" y="2"/>
                    <a:pt x="18" y="1"/>
                    <a:pt x="18" y="1"/>
                  </a:cubicBezTo>
                  <a:cubicBezTo>
                    <a:pt x="18" y="1"/>
                    <a:pt x="18" y="2"/>
                    <a:pt x="18" y="2"/>
                  </a:cubicBezTo>
                  <a:cubicBezTo>
                    <a:pt x="18" y="2"/>
                    <a:pt x="18" y="2"/>
                    <a:pt x="18" y="2"/>
                  </a:cubicBezTo>
                  <a:cubicBezTo>
                    <a:pt x="18" y="2"/>
                    <a:pt x="18" y="2"/>
                    <a:pt x="17" y="2"/>
                  </a:cubicBezTo>
                  <a:cubicBezTo>
                    <a:pt x="17" y="2"/>
                    <a:pt x="17" y="2"/>
                    <a:pt x="17" y="2"/>
                  </a:cubicBezTo>
                  <a:cubicBezTo>
                    <a:pt x="17" y="2"/>
                    <a:pt x="17" y="2"/>
                    <a:pt x="16" y="2"/>
                  </a:cubicBezTo>
                  <a:cubicBezTo>
                    <a:pt x="16" y="2"/>
                    <a:pt x="16" y="2"/>
                    <a:pt x="16" y="2"/>
                  </a:cubicBezTo>
                  <a:cubicBezTo>
                    <a:pt x="15" y="1"/>
                    <a:pt x="15" y="1"/>
                    <a:pt x="14" y="2"/>
                  </a:cubicBezTo>
                  <a:cubicBezTo>
                    <a:pt x="14" y="2"/>
                    <a:pt x="14" y="2"/>
                    <a:pt x="14" y="3"/>
                  </a:cubicBezTo>
                  <a:cubicBezTo>
                    <a:pt x="14" y="3"/>
                    <a:pt x="14" y="3"/>
                    <a:pt x="14" y="3"/>
                  </a:cubicBezTo>
                  <a:cubicBezTo>
                    <a:pt x="14" y="3"/>
                    <a:pt x="14" y="3"/>
                    <a:pt x="14" y="3"/>
                  </a:cubicBezTo>
                  <a:cubicBezTo>
                    <a:pt x="13" y="3"/>
                    <a:pt x="13" y="3"/>
                    <a:pt x="13" y="2"/>
                  </a:cubicBezTo>
                  <a:cubicBezTo>
                    <a:pt x="12" y="2"/>
                    <a:pt x="12" y="2"/>
                    <a:pt x="12" y="2"/>
                  </a:cubicBezTo>
                  <a:cubicBezTo>
                    <a:pt x="11" y="2"/>
                    <a:pt x="11" y="3"/>
                    <a:pt x="12" y="3"/>
                  </a:cubicBezTo>
                  <a:cubicBezTo>
                    <a:pt x="12" y="3"/>
                    <a:pt x="12" y="4"/>
                    <a:pt x="12" y="4"/>
                  </a:cubicBezTo>
                  <a:cubicBezTo>
                    <a:pt x="12" y="5"/>
                    <a:pt x="11" y="5"/>
                    <a:pt x="11" y="4"/>
                  </a:cubicBezTo>
                  <a:cubicBezTo>
                    <a:pt x="11" y="4"/>
                    <a:pt x="11" y="4"/>
                    <a:pt x="11" y="4"/>
                  </a:cubicBezTo>
                  <a:cubicBezTo>
                    <a:pt x="10" y="4"/>
                    <a:pt x="10" y="5"/>
                    <a:pt x="9" y="5"/>
                  </a:cubicBezTo>
                  <a:cubicBezTo>
                    <a:pt x="9" y="5"/>
                    <a:pt x="9" y="5"/>
                    <a:pt x="9" y="5"/>
                  </a:cubicBezTo>
                  <a:cubicBezTo>
                    <a:pt x="9" y="5"/>
                    <a:pt x="8" y="5"/>
                    <a:pt x="8" y="4"/>
                  </a:cubicBezTo>
                  <a:cubicBezTo>
                    <a:pt x="8" y="3"/>
                    <a:pt x="8" y="3"/>
                    <a:pt x="8" y="3"/>
                  </a:cubicBezTo>
                  <a:cubicBezTo>
                    <a:pt x="8" y="3"/>
                    <a:pt x="8" y="3"/>
                    <a:pt x="8" y="3"/>
                  </a:cubicBezTo>
                  <a:cubicBezTo>
                    <a:pt x="8" y="2"/>
                    <a:pt x="5" y="0"/>
                    <a:pt x="4" y="0"/>
                  </a:cubicBezTo>
                  <a:cubicBezTo>
                    <a:pt x="4" y="0"/>
                    <a:pt x="3" y="0"/>
                    <a:pt x="3" y="0"/>
                  </a:cubicBezTo>
                  <a:cubicBezTo>
                    <a:pt x="3" y="0"/>
                    <a:pt x="4" y="1"/>
                    <a:pt x="4" y="1"/>
                  </a:cubicBezTo>
                  <a:cubicBezTo>
                    <a:pt x="5" y="2"/>
                    <a:pt x="5" y="2"/>
                    <a:pt x="5" y="2"/>
                  </a:cubicBezTo>
                  <a:cubicBezTo>
                    <a:pt x="5" y="2"/>
                    <a:pt x="5" y="2"/>
                    <a:pt x="4" y="2"/>
                  </a:cubicBezTo>
                  <a:cubicBezTo>
                    <a:pt x="4" y="2"/>
                    <a:pt x="3" y="2"/>
                    <a:pt x="3" y="2"/>
                  </a:cubicBezTo>
                  <a:cubicBezTo>
                    <a:pt x="3" y="1"/>
                    <a:pt x="3" y="1"/>
                    <a:pt x="3" y="1"/>
                  </a:cubicBezTo>
                  <a:cubicBezTo>
                    <a:pt x="2" y="1"/>
                    <a:pt x="2" y="2"/>
                    <a:pt x="2" y="2"/>
                  </a:cubicBezTo>
                  <a:cubicBezTo>
                    <a:pt x="1" y="3"/>
                    <a:pt x="1" y="3"/>
                    <a:pt x="1" y="3"/>
                  </a:cubicBezTo>
                  <a:cubicBezTo>
                    <a:pt x="0" y="4"/>
                    <a:pt x="0" y="4"/>
                    <a:pt x="0" y="4"/>
                  </a:cubicBezTo>
                  <a:cubicBezTo>
                    <a:pt x="0" y="4"/>
                    <a:pt x="0" y="4"/>
                    <a:pt x="0" y="4"/>
                  </a:cubicBezTo>
                  <a:cubicBezTo>
                    <a:pt x="0" y="5"/>
                    <a:pt x="1" y="5"/>
                    <a:pt x="2" y="5"/>
                  </a:cubicBezTo>
                  <a:cubicBezTo>
                    <a:pt x="2" y="5"/>
                    <a:pt x="2" y="5"/>
                    <a:pt x="3" y="5"/>
                  </a:cubicBezTo>
                  <a:cubicBezTo>
                    <a:pt x="3" y="4"/>
                    <a:pt x="4" y="4"/>
                    <a:pt x="5" y="4"/>
                  </a:cubicBezTo>
                  <a:cubicBezTo>
                    <a:pt x="5" y="4"/>
                    <a:pt x="6" y="4"/>
                    <a:pt x="6" y="5"/>
                  </a:cubicBezTo>
                  <a:cubicBezTo>
                    <a:pt x="7" y="5"/>
                    <a:pt x="7" y="5"/>
                    <a:pt x="7" y="5"/>
                  </a:cubicBezTo>
                  <a:cubicBezTo>
                    <a:pt x="7" y="5"/>
                    <a:pt x="6" y="6"/>
                    <a:pt x="6" y="6"/>
                  </a:cubicBezTo>
                  <a:cubicBezTo>
                    <a:pt x="6" y="6"/>
                    <a:pt x="6" y="6"/>
                    <a:pt x="6" y="6"/>
                  </a:cubicBezTo>
                  <a:cubicBezTo>
                    <a:pt x="6" y="6"/>
                    <a:pt x="6" y="6"/>
                    <a:pt x="6" y="6"/>
                  </a:cubicBezTo>
                  <a:cubicBezTo>
                    <a:pt x="6" y="6"/>
                    <a:pt x="6" y="7"/>
                    <a:pt x="6" y="7"/>
                  </a:cubicBezTo>
                  <a:cubicBezTo>
                    <a:pt x="6" y="7"/>
                    <a:pt x="5" y="7"/>
                    <a:pt x="5" y="7"/>
                  </a:cubicBezTo>
                  <a:cubicBezTo>
                    <a:pt x="5" y="7"/>
                    <a:pt x="4" y="7"/>
                    <a:pt x="4" y="7"/>
                  </a:cubicBezTo>
                  <a:cubicBezTo>
                    <a:pt x="4" y="7"/>
                    <a:pt x="4" y="7"/>
                    <a:pt x="4" y="7"/>
                  </a:cubicBezTo>
                  <a:cubicBezTo>
                    <a:pt x="2" y="7"/>
                    <a:pt x="1" y="8"/>
                    <a:pt x="1" y="8"/>
                  </a:cubicBezTo>
                  <a:cubicBezTo>
                    <a:pt x="1" y="8"/>
                    <a:pt x="1" y="8"/>
                    <a:pt x="1" y="8"/>
                  </a:cubicBezTo>
                  <a:cubicBezTo>
                    <a:pt x="1" y="8"/>
                    <a:pt x="1" y="8"/>
                    <a:pt x="2" y="8"/>
                  </a:cubicBezTo>
                  <a:cubicBezTo>
                    <a:pt x="2" y="8"/>
                    <a:pt x="3" y="8"/>
                    <a:pt x="3" y="8"/>
                  </a:cubicBezTo>
                  <a:cubicBezTo>
                    <a:pt x="4" y="8"/>
                    <a:pt x="4" y="8"/>
                    <a:pt x="5" y="8"/>
                  </a:cubicBezTo>
                  <a:cubicBezTo>
                    <a:pt x="5" y="8"/>
                    <a:pt x="5" y="8"/>
                    <a:pt x="5" y="8"/>
                  </a:cubicBezTo>
                  <a:cubicBezTo>
                    <a:pt x="5" y="8"/>
                    <a:pt x="5" y="8"/>
                    <a:pt x="5" y="8"/>
                  </a:cubicBezTo>
                  <a:cubicBezTo>
                    <a:pt x="5" y="9"/>
                    <a:pt x="5" y="9"/>
                    <a:pt x="6" y="9"/>
                  </a:cubicBezTo>
                  <a:cubicBezTo>
                    <a:pt x="6" y="9"/>
                    <a:pt x="6" y="9"/>
                    <a:pt x="6" y="9"/>
                  </a:cubicBezTo>
                  <a:cubicBezTo>
                    <a:pt x="7" y="9"/>
                    <a:pt x="7" y="9"/>
                    <a:pt x="7" y="10"/>
                  </a:cubicBezTo>
                  <a:cubicBezTo>
                    <a:pt x="7" y="10"/>
                    <a:pt x="7" y="10"/>
                    <a:pt x="7" y="10"/>
                  </a:cubicBezTo>
                  <a:cubicBezTo>
                    <a:pt x="7" y="10"/>
                    <a:pt x="7" y="10"/>
                    <a:pt x="7" y="11"/>
                  </a:cubicBezTo>
                  <a:cubicBezTo>
                    <a:pt x="7" y="11"/>
                    <a:pt x="7" y="12"/>
                    <a:pt x="6" y="12"/>
                  </a:cubicBezTo>
                  <a:cubicBezTo>
                    <a:pt x="5" y="12"/>
                    <a:pt x="5" y="12"/>
                    <a:pt x="5" y="12"/>
                  </a:cubicBezTo>
                  <a:cubicBezTo>
                    <a:pt x="4" y="12"/>
                    <a:pt x="5" y="12"/>
                    <a:pt x="5" y="12"/>
                  </a:cubicBezTo>
                  <a:cubicBezTo>
                    <a:pt x="5" y="13"/>
                    <a:pt x="5" y="13"/>
                    <a:pt x="6" y="13"/>
                  </a:cubicBezTo>
                  <a:cubicBezTo>
                    <a:pt x="6" y="13"/>
                    <a:pt x="7" y="12"/>
                    <a:pt x="8" y="12"/>
                  </a:cubicBezTo>
                  <a:cubicBezTo>
                    <a:pt x="8" y="12"/>
                    <a:pt x="8" y="12"/>
                    <a:pt x="8" y="12"/>
                  </a:cubicBezTo>
                  <a:cubicBezTo>
                    <a:pt x="8" y="12"/>
                    <a:pt x="8" y="12"/>
                    <a:pt x="9" y="12"/>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5" name="Freeform 271">
              <a:extLst>
                <a:ext uri="{FF2B5EF4-FFF2-40B4-BE49-F238E27FC236}">
                  <a16:creationId xmlns:a16="http://schemas.microsoft.com/office/drawing/2014/main" id="{1F7EE9C3-184A-43E4-B1FC-DEDC547F5AC2}"/>
                </a:ext>
              </a:extLst>
            </p:cNvPr>
            <p:cNvSpPr>
              <a:spLocks/>
            </p:cNvSpPr>
            <p:nvPr userDrawn="1"/>
          </p:nvSpPr>
          <p:spPr bwMode="auto">
            <a:xfrm>
              <a:off x="3226" y="1449"/>
              <a:ext cx="185" cy="85"/>
            </a:xfrm>
            <a:custGeom>
              <a:avLst/>
              <a:gdLst>
                <a:gd name="T0" fmla="*/ 12 w 31"/>
                <a:gd name="T1" fmla="*/ 13 h 14"/>
                <a:gd name="T2" fmla="*/ 15 w 31"/>
                <a:gd name="T3" fmla="*/ 14 h 14"/>
                <a:gd name="T4" fmla="*/ 20 w 31"/>
                <a:gd name="T5" fmla="*/ 12 h 14"/>
                <a:gd name="T6" fmla="*/ 26 w 31"/>
                <a:gd name="T7" fmla="*/ 10 h 14"/>
                <a:gd name="T8" fmla="*/ 28 w 31"/>
                <a:gd name="T9" fmla="*/ 8 h 14"/>
                <a:gd name="T10" fmla="*/ 30 w 31"/>
                <a:gd name="T11" fmla="*/ 5 h 14"/>
                <a:gd name="T12" fmla="*/ 28 w 31"/>
                <a:gd name="T13" fmla="*/ 4 h 14"/>
                <a:gd name="T14" fmla="*/ 27 w 31"/>
                <a:gd name="T15" fmla="*/ 2 h 14"/>
                <a:gd name="T16" fmla="*/ 27 w 31"/>
                <a:gd name="T17" fmla="*/ 1 h 14"/>
                <a:gd name="T18" fmla="*/ 25 w 31"/>
                <a:gd name="T19" fmla="*/ 1 h 14"/>
                <a:gd name="T20" fmla="*/ 22 w 31"/>
                <a:gd name="T21" fmla="*/ 0 h 14"/>
                <a:gd name="T22" fmla="*/ 22 w 31"/>
                <a:gd name="T23" fmla="*/ 1 h 14"/>
                <a:gd name="T24" fmla="*/ 21 w 31"/>
                <a:gd name="T25" fmla="*/ 2 h 14"/>
                <a:gd name="T26" fmla="*/ 20 w 31"/>
                <a:gd name="T27" fmla="*/ 2 h 14"/>
                <a:gd name="T28" fmla="*/ 19 w 31"/>
                <a:gd name="T29" fmla="*/ 2 h 14"/>
                <a:gd name="T30" fmla="*/ 18 w 31"/>
                <a:gd name="T31" fmla="*/ 2 h 14"/>
                <a:gd name="T32" fmla="*/ 17 w 31"/>
                <a:gd name="T33" fmla="*/ 2 h 14"/>
                <a:gd name="T34" fmla="*/ 16 w 31"/>
                <a:gd name="T35" fmla="*/ 2 h 14"/>
                <a:gd name="T36" fmla="*/ 14 w 31"/>
                <a:gd name="T37" fmla="*/ 2 h 14"/>
                <a:gd name="T38" fmla="*/ 14 w 31"/>
                <a:gd name="T39" fmla="*/ 3 h 14"/>
                <a:gd name="T40" fmla="*/ 13 w 31"/>
                <a:gd name="T41" fmla="*/ 2 h 14"/>
                <a:gd name="T42" fmla="*/ 12 w 31"/>
                <a:gd name="T43" fmla="*/ 3 h 14"/>
                <a:gd name="T44" fmla="*/ 11 w 31"/>
                <a:gd name="T45" fmla="*/ 4 h 14"/>
                <a:gd name="T46" fmla="*/ 9 w 31"/>
                <a:gd name="T47" fmla="*/ 5 h 14"/>
                <a:gd name="T48" fmla="*/ 8 w 31"/>
                <a:gd name="T49" fmla="*/ 4 h 14"/>
                <a:gd name="T50" fmla="*/ 8 w 31"/>
                <a:gd name="T51" fmla="*/ 3 h 14"/>
                <a:gd name="T52" fmla="*/ 3 w 31"/>
                <a:gd name="T53" fmla="*/ 0 h 14"/>
                <a:gd name="T54" fmla="*/ 5 w 31"/>
                <a:gd name="T55" fmla="*/ 2 h 14"/>
                <a:gd name="T56" fmla="*/ 3 w 31"/>
                <a:gd name="T57" fmla="*/ 2 h 14"/>
                <a:gd name="T58" fmla="*/ 2 w 31"/>
                <a:gd name="T59" fmla="*/ 2 h 14"/>
                <a:gd name="T60" fmla="*/ 0 w 31"/>
                <a:gd name="T61" fmla="*/ 4 h 14"/>
                <a:gd name="T62" fmla="*/ 2 w 31"/>
                <a:gd name="T63" fmla="*/ 5 h 14"/>
                <a:gd name="T64" fmla="*/ 5 w 31"/>
                <a:gd name="T65" fmla="*/ 4 h 14"/>
                <a:gd name="T66" fmla="*/ 7 w 31"/>
                <a:gd name="T67" fmla="*/ 5 h 14"/>
                <a:gd name="T68" fmla="*/ 6 w 31"/>
                <a:gd name="T69" fmla="*/ 6 h 14"/>
                <a:gd name="T70" fmla="*/ 6 w 31"/>
                <a:gd name="T71" fmla="*/ 7 h 14"/>
                <a:gd name="T72" fmla="*/ 4 w 31"/>
                <a:gd name="T73" fmla="*/ 7 h 14"/>
                <a:gd name="T74" fmla="*/ 1 w 31"/>
                <a:gd name="T75" fmla="*/ 8 h 14"/>
                <a:gd name="T76" fmla="*/ 2 w 31"/>
                <a:gd name="T77" fmla="*/ 8 h 14"/>
                <a:gd name="T78" fmla="*/ 5 w 31"/>
                <a:gd name="T79" fmla="*/ 8 h 14"/>
                <a:gd name="T80" fmla="*/ 5 w 31"/>
                <a:gd name="T81" fmla="*/ 8 h 14"/>
                <a:gd name="T82" fmla="*/ 6 w 31"/>
                <a:gd name="T83" fmla="*/ 9 h 14"/>
                <a:gd name="T84" fmla="*/ 7 w 31"/>
                <a:gd name="T85" fmla="*/ 10 h 14"/>
                <a:gd name="T86" fmla="*/ 6 w 31"/>
                <a:gd name="T87" fmla="*/ 12 h 14"/>
                <a:gd name="T88" fmla="*/ 5 w 31"/>
                <a:gd name="T89" fmla="*/ 12 h 14"/>
                <a:gd name="T90" fmla="*/ 8 w 31"/>
                <a:gd name="T91" fmla="*/ 12 h 14"/>
                <a:gd name="T92" fmla="*/ 9 w 31"/>
                <a:gd name="T93"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1" h="14">
                  <a:moveTo>
                    <a:pt x="9" y="12"/>
                  </a:moveTo>
                  <a:cubicBezTo>
                    <a:pt x="10" y="12"/>
                    <a:pt x="11" y="13"/>
                    <a:pt x="12" y="13"/>
                  </a:cubicBezTo>
                  <a:cubicBezTo>
                    <a:pt x="12" y="14"/>
                    <a:pt x="13" y="14"/>
                    <a:pt x="14" y="14"/>
                  </a:cubicBezTo>
                  <a:cubicBezTo>
                    <a:pt x="14" y="14"/>
                    <a:pt x="14" y="14"/>
                    <a:pt x="15" y="14"/>
                  </a:cubicBezTo>
                  <a:cubicBezTo>
                    <a:pt x="17" y="14"/>
                    <a:pt x="18" y="14"/>
                    <a:pt x="18" y="13"/>
                  </a:cubicBezTo>
                  <a:cubicBezTo>
                    <a:pt x="19" y="13"/>
                    <a:pt x="20" y="12"/>
                    <a:pt x="20" y="12"/>
                  </a:cubicBezTo>
                  <a:cubicBezTo>
                    <a:pt x="21" y="12"/>
                    <a:pt x="22" y="12"/>
                    <a:pt x="22" y="12"/>
                  </a:cubicBezTo>
                  <a:cubicBezTo>
                    <a:pt x="23" y="11"/>
                    <a:pt x="24" y="10"/>
                    <a:pt x="26" y="10"/>
                  </a:cubicBezTo>
                  <a:cubicBezTo>
                    <a:pt x="27" y="10"/>
                    <a:pt x="27" y="10"/>
                    <a:pt x="28" y="9"/>
                  </a:cubicBezTo>
                  <a:cubicBezTo>
                    <a:pt x="28" y="9"/>
                    <a:pt x="28" y="8"/>
                    <a:pt x="28" y="8"/>
                  </a:cubicBezTo>
                  <a:cubicBezTo>
                    <a:pt x="29" y="8"/>
                    <a:pt x="30" y="7"/>
                    <a:pt x="31" y="6"/>
                  </a:cubicBezTo>
                  <a:cubicBezTo>
                    <a:pt x="31" y="6"/>
                    <a:pt x="31" y="6"/>
                    <a:pt x="30" y="5"/>
                  </a:cubicBezTo>
                  <a:cubicBezTo>
                    <a:pt x="30" y="5"/>
                    <a:pt x="30" y="4"/>
                    <a:pt x="29" y="4"/>
                  </a:cubicBezTo>
                  <a:cubicBezTo>
                    <a:pt x="29" y="4"/>
                    <a:pt x="28" y="4"/>
                    <a:pt x="28" y="4"/>
                  </a:cubicBezTo>
                  <a:cubicBezTo>
                    <a:pt x="27" y="3"/>
                    <a:pt x="27" y="3"/>
                    <a:pt x="27" y="3"/>
                  </a:cubicBezTo>
                  <a:cubicBezTo>
                    <a:pt x="27" y="2"/>
                    <a:pt x="27" y="2"/>
                    <a:pt x="27" y="2"/>
                  </a:cubicBezTo>
                  <a:cubicBezTo>
                    <a:pt x="27" y="1"/>
                    <a:pt x="27" y="1"/>
                    <a:pt x="27" y="1"/>
                  </a:cubicBezTo>
                  <a:cubicBezTo>
                    <a:pt x="27" y="1"/>
                    <a:pt x="27" y="1"/>
                    <a:pt x="27" y="1"/>
                  </a:cubicBezTo>
                  <a:cubicBezTo>
                    <a:pt x="26" y="1"/>
                    <a:pt x="26" y="1"/>
                    <a:pt x="25" y="1"/>
                  </a:cubicBezTo>
                  <a:cubicBezTo>
                    <a:pt x="25" y="1"/>
                    <a:pt x="25" y="1"/>
                    <a:pt x="25" y="1"/>
                  </a:cubicBezTo>
                  <a:cubicBezTo>
                    <a:pt x="25" y="1"/>
                    <a:pt x="24" y="1"/>
                    <a:pt x="24" y="0"/>
                  </a:cubicBezTo>
                  <a:cubicBezTo>
                    <a:pt x="23" y="0"/>
                    <a:pt x="23" y="0"/>
                    <a:pt x="22" y="0"/>
                  </a:cubicBezTo>
                  <a:cubicBezTo>
                    <a:pt x="22" y="0"/>
                    <a:pt x="22" y="0"/>
                    <a:pt x="22" y="1"/>
                  </a:cubicBezTo>
                  <a:cubicBezTo>
                    <a:pt x="22" y="1"/>
                    <a:pt x="22" y="1"/>
                    <a:pt x="22" y="1"/>
                  </a:cubicBezTo>
                  <a:cubicBezTo>
                    <a:pt x="22" y="2"/>
                    <a:pt x="22" y="2"/>
                    <a:pt x="22" y="2"/>
                  </a:cubicBezTo>
                  <a:cubicBezTo>
                    <a:pt x="21" y="2"/>
                    <a:pt x="21" y="2"/>
                    <a:pt x="21" y="2"/>
                  </a:cubicBezTo>
                  <a:cubicBezTo>
                    <a:pt x="21" y="2"/>
                    <a:pt x="21" y="2"/>
                    <a:pt x="20" y="2"/>
                  </a:cubicBezTo>
                  <a:cubicBezTo>
                    <a:pt x="20" y="2"/>
                    <a:pt x="20" y="2"/>
                    <a:pt x="20" y="2"/>
                  </a:cubicBezTo>
                  <a:cubicBezTo>
                    <a:pt x="20" y="2"/>
                    <a:pt x="20" y="2"/>
                    <a:pt x="20" y="2"/>
                  </a:cubicBezTo>
                  <a:cubicBezTo>
                    <a:pt x="19" y="2"/>
                    <a:pt x="19" y="2"/>
                    <a:pt x="19" y="2"/>
                  </a:cubicBezTo>
                  <a:cubicBezTo>
                    <a:pt x="19" y="2"/>
                    <a:pt x="18" y="1"/>
                    <a:pt x="18" y="1"/>
                  </a:cubicBezTo>
                  <a:cubicBezTo>
                    <a:pt x="18" y="1"/>
                    <a:pt x="18" y="2"/>
                    <a:pt x="18" y="2"/>
                  </a:cubicBezTo>
                  <a:cubicBezTo>
                    <a:pt x="18" y="2"/>
                    <a:pt x="18" y="2"/>
                    <a:pt x="18" y="2"/>
                  </a:cubicBezTo>
                  <a:cubicBezTo>
                    <a:pt x="18" y="2"/>
                    <a:pt x="18" y="2"/>
                    <a:pt x="17" y="2"/>
                  </a:cubicBezTo>
                  <a:cubicBezTo>
                    <a:pt x="17" y="2"/>
                    <a:pt x="17" y="2"/>
                    <a:pt x="17" y="2"/>
                  </a:cubicBezTo>
                  <a:cubicBezTo>
                    <a:pt x="17" y="2"/>
                    <a:pt x="17" y="2"/>
                    <a:pt x="16" y="2"/>
                  </a:cubicBezTo>
                  <a:cubicBezTo>
                    <a:pt x="16" y="2"/>
                    <a:pt x="16" y="2"/>
                    <a:pt x="16" y="2"/>
                  </a:cubicBezTo>
                  <a:cubicBezTo>
                    <a:pt x="15" y="1"/>
                    <a:pt x="15" y="1"/>
                    <a:pt x="14" y="2"/>
                  </a:cubicBezTo>
                  <a:cubicBezTo>
                    <a:pt x="14" y="2"/>
                    <a:pt x="14" y="2"/>
                    <a:pt x="14" y="3"/>
                  </a:cubicBezTo>
                  <a:cubicBezTo>
                    <a:pt x="14" y="3"/>
                    <a:pt x="14" y="3"/>
                    <a:pt x="14" y="3"/>
                  </a:cubicBezTo>
                  <a:cubicBezTo>
                    <a:pt x="14" y="3"/>
                    <a:pt x="14" y="3"/>
                    <a:pt x="14" y="3"/>
                  </a:cubicBezTo>
                  <a:cubicBezTo>
                    <a:pt x="13" y="3"/>
                    <a:pt x="13" y="3"/>
                    <a:pt x="13" y="2"/>
                  </a:cubicBezTo>
                  <a:cubicBezTo>
                    <a:pt x="12" y="2"/>
                    <a:pt x="12" y="2"/>
                    <a:pt x="12" y="2"/>
                  </a:cubicBezTo>
                  <a:cubicBezTo>
                    <a:pt x="11" y="2"/>
                    <a:pt x="11" y="3"/>
                    <a:pt x="12" y="3"/>
                  </a:cubicBezTo>
                  <a:cubicBezTo>
                    <a:pt x="12" y="3"/>
                    <a:pt x="12" y="4"/>
                    <a:pt x="12" y="4"/>
                  </a:cubicBezTo>
                  <a:cubicBezTo>
                    <a:pt x="12" y="5"/>
                    <a:pt x="11" y="5"/>
                    <a:pt x="11" y="4"/>
                  </a:cubicBezTo>
                  <a:cubicBezTo>
                    <a:pt x="11" y="4"/>
                    <a:pt x="11" y="4"/>
                    <a:pt x="11" y="4"/>
                  </a:cubicBezTo>
                  <a:cubicBezTo>
                    <a:pt x="10" y="4"/>
                    <a:pt x="10" y="5"/>
                    <a:pt x="9" y="5"/>
                  </a:cubicBezTo>
                  <a:cubicBezTo>
                    <a:pt x="9" y="5"/>
                    <a:pt x="9" y="5"/>
                    <a:pt x="9" y="5"/>
                  </a:cubicBezTo>
                  <a:cubicBezTo>
                    <a:pt x="9" y="5"/>
                    <a:pt x="8" y="5"/>
                    <a:pt x="8" y="4"/>
                  </a:cubicBezTo>
                  <a:cubicBezTo>
                    <a:pt x="8" y="3"/>
                    <a:pt x="8" y="3"/>
                    <a:pt x="8" y="3"/>
                  </a:cubicBezTo>
                  <a:cubicBezTo>
                    <a:pt x="8" y="3"/>
                    <a:pt x="8" y="3"/>
                    <a:pt x="8" y="3"/>
                  </a:cubicBezTo>
                  <a:cubicBezTo>
                    <a:pt x="8" y="2"/>
                    <a:pt x="5" y="0"/>
                    <a:pt x="4" y="0"/>
                  </a:cubicBezTo>
                  <a:cubicBezTo>
                    <a:pt x="4" y="0"/>
                    <a:pt x="3" y="0"/>
                    <a:pt x="3" y="0"/>
                  </a:cubicBezTo>
                  <a:cubicBezTo>
                    <a:pt x="3" y="0"/>
                    <a:pt x="4" y="1"/>
                    <a:pt x="4" y="1"/>
                  </a:cubicBezTo>
                  <a:cubicBezTo>
                    <a:pt x="5" y="2"/>
                    <a:pt x="5" y="2"/>
                    <a:pt x="5" y="2"/>
                  </a:cubicBezTo>
                  <a:cubicBezTo>
                    <a:pt x="5" y="2"/>
                    <a:pt x="5" y="2"/>
                    <a:pt x="4" y="2"/>
                  </a:cubicBezTo>
                  <a:cubicBezTo>
                    <a:pt x="4" y="2"/>
                    <a:pt x="3" y="2"/>
                    <a:pt x="3" y="2"/>
                  </a:cubicBezTo>
                  <a:cubicBezTo>
                    <a:pt x="3" y="1"/>
                    <a:pt x="3" y="1"/>
                    <a:pt x="3" y="1"/>
                  </a:cubicBezTo>
                  <a:cubicBezTo>
                    <a:pt x="2" y="1"/>
                    <a:pt x="2" y="2"/>
                    <a:pt x="2" y="2"/>
                  </a:cubicBezTo>
                  <a:cubicBezTo>
                    <a:pt x="1" y="3"/>
                    <a:pt x="1" y="3"/>
                    <a:pt x="1" y="3"/>
                  </a:cubicBezTo>
                  <a:cubicBezTo>
                    <a:pt x="0" y="4"/>
                    <a:pt x="0" y="4"/>
                    <a:pt x="0" y="4"/>
                  </a:cubicBezTo>
                  <a:cubicBezTo>
                    <a:pt x="0" y="4"/>
                    <a:pt x="0" y="4"/>
                    <a:pt x="0" y="4"/>
                  </a:cubicBezTo>
                  <a:cubicBezTo>
                    <a:pt x="0" y="5"/>
                    <a:pt x="1" y="5"/>
                    <a:pt x="2" y="5"/>
                  </a:cubicBezTo>
                  <a:cubicBezTo>
                    <a:pt x="2" y="5"/>
                    <a:pt x="2" y="5"/>
                    <a:pt x="3" y="5"/>
                  </a:cubicBezTo>
                  <a:cubicBezTo>
                    <a:pt x="3" y="4"/>
                    <a:pt x="4" y="4"/>
                    <a:pt x="5" y="4"/>
                  </a:cubicBezTo>
                  <a:cubicBezTo>
                    <a:pt x="5" y="4"/>
                    <a:pt x="6" y="4"/>
                    <a:pt x="6" y="5"/>
                  </a:cubicBezTo>
                  <a:cubicBezTo>
                    <a:pt x="7" y="5"/>
                    <a:pt x="7" y="5"/>
                    <a:pt x="7" y="5"/>
                  </a:cubicBezTo>
                  <a:cubicBezTo>
                    <a:pt x="7" y="5"/>
                    <a:pt x="6" y="6"/>
                    <a:pt x="6" y="6"/>
                  </a:cubicBezTo>
                  <a:cubicBezTo>
                    <a:pt x="6" y="6"/>
                    <a:pt x="6" y="6"/>
                    <a:pt x="6" y="6"/>
                  </a:cubicBezTo>
                  <a:cubicBezTo>
                    <a:pt x="6" y="6"/>
                    <a:pt x="6" y="6"/>
                    <a:pt x="6" y="6"/>
                  </a:cubicBezTo>
                  <a:cubicBezTo>
                    <a:pt x="6" y="6"/>
                    <a:pt x="6" y="7"/>
                    <a:pt x="6" y="7"/>
                  </a:cubicBezTo>
                  <a:cubicBezTo>
                    <a:pt x="6" y="7"/>
                    <a:pt x="5" y="7"/>
                    <a:pt x="5" y="7"/>
                  </a:cubicBezTo>
                  <a:cubicBezTo>
                    <a:pt x="5" y="7"/>
                    <a:pt x="4" y="7"/>
                    <a:pt x="4" y="7"/>
                  </a:cubicBezTo>
                  <a:cubicBezTo>
                    <a:pt x="4" y="7"/>
                    <a:pt x="4" y="7"/>
                    <a:pt x="4" y="7"/>
                  </a:cubicBezTo>
                  <a:cubicBezTo>
                    <a:pt x="2" y="7"/>
                    <a:pt x="1" y="8"/>
                    <a:pt x="1" y="8"/>
                  </a:cubicBezTo>
                  <a:cubicBezTo>
                    <a:pt x="1" y="8"/>
                    <a:pt x="1" y="8"/>
                    <a:pt x="1" y="8"/>
                  </a:cubicBezTo>
                  <a:cubicBezTo>
                    <a:pt x="1" y="8"/>
                    <a:pt x="1" y="8"/>
                    <a:pt x="2" y="8"/>
                  </a:cubicBezTo>
                  <a:cubicBezTo>
                    <a:pt x="2" y="8"/>
                    <a:pt x="3" y="8"/>
                    <a:pt x="3" y="8"/>
                  </a:cubicBezTo>
                  <a:cubicBezTo>
                    <a:pt x="4" y="8"/>
                    <a:pt x="4" y="8"/>
                    <a:pt x="5" y="8"/>
                  </a:cubicBezTo>
                  <a:cubicBezTo>
                    <a:pt x="5" y="8"/>
                    <a:pt x="5" y="8"/>
                    <a:pt x="5" y="8"/>
                  </a:cubicBezTo>
                  <a:cubicBezTo>
                    <a:pt x="5" y="8"/>
                    <a:pt x="5" y="8"/>
                    <a:pt x="5" y="8"/>
                  </a:cubicBezTo>
                  <a:cubicBezTo>
                    <a:pt x="5" y="9"/>
                    <a:pt x="5" y="9"/>
                    <a:pt x="6" y="9"/>
                  </a:cubicBezTo>
                  <a:cubicBezTo>
                    <a:pt x="6" y="9"/>
                    <a:pt x="6" y="9"/>
                    <a:pt x="6" y="9"/>
                  </a:cubicBezTo>
                  <a:cubicBezTo>
                    <a:pt x="7" y="9"/>
                    <a:pt x="7" y="9"/>
                    <a:pt x="7" y="10"/>
                  </a:cubicBezTo>
                  <a:cubicBezTo>
                    <a:pt x="7" y="10"/>
                    <a:pt x="7" y="10"/>
                    <a:pt x="7" y="10"/>
                  </a:cubicBezTo>
                  <a:cubicBezTo>
                    <a:pt x="7" y="10"/>
                    <a:pt x="7" y="10"/>
                    <a:pt x="7" y="11"/>
                  </a:cubicBezTo>
                  <a:cubicBezTo>
                    <a:pt x="7" y="11"/>
                    <a:pt x="7" y="12"/>
                    <a:pt x="6" y="12"/>
                  </a:cubicBezTo>
                  <a:cubicBezTo>
                    <a:pt x="5" y="12"/>
                    <a:pt x="5" y="12"/>
                    <a:pt x="5" y="12"/>
                  </a:cubicBezTo>
                  <a:cubicBezTo>
                    <a:pt x="4" y="12"/>
                    <a:pt x="5" y="12"/>
                    <a:pt x="5" y="12"/>
                  </a:cubicBezTo>
                  <a:cubicBezTo>
                    <a:pt x="5" y="13"/>
                    <a:pt x="5" y="13"/>
                    <a:pt x="6" y="13"/>
                  </a:cubicBezTo>
                  <a:cubicBezTo>
                    <a:pt x="6" y="13"/>
                    <a:pt x="7" y="12"/>
                    <a:pt x="8" y="12"/>
                  </a:cubicBezTo>
                  <a:cubicBezTo>
                    <a:pt x="8" y="12"/>
                    <a:pt x="8" y="12"/>
                    <a:pt x="8" y="12"/>
                  </a:cubicBezTo>
                  <a:cubicBezTo>
                    <a:pt x="8" y="12"/>
                    <a:pt x="8" y="12"/>
                    <a:pt x="9" y="1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6" name="Freeform 272">
              <a:extLst>
                <a:ext uri="{FF2B5EF4-FFF2-40B4-BE49-F238E27FC236}">
                  <a16:creationId xmlns:a16="http://schemas.microsoft.com/office/drawing/2014/main" id="{135EFD9C-A5BB-4AAD-9BBE-312F2D612CFC}"/>
                </a:ext>
              </a:extLst>
            </p:cNvPr>
            <p:cNvSpPr>
              <a:spLocks/>
            </p:cNvSpPr>
            <p:nvPr userDrawn="1"/>
          </p:nvSpPr>
          <p:spPr bwMode="auto">
            <a:xfrm>
              <a:off x="3465" y="1758"/>
              <a:ext cx="78" cy="84"/>
            </a:xfrm>
            <a:custGeom>
              <a:avLst/>
              <a:gdLst>
                <a:gd name="T0" fmla="*/ 2 w 13"/>
                <a:gd name="T1" fmla="*/ 3 h 14"/>
                <a:gd name="T2" fmla="*/ 1 w 13"/>
                <a:gd name="T3" fmla="*/ 3 h 14"/>
                <a:gd name="T4" fmla="*/ 1 w 13"/>
                <a:gd name="T5" fmla="*/ 3 h 14"/>
                <a:gd name="T6" fmla="*/ 2 w 13"/>
                <a:gd name="T7" fmla="*/ 4 h 14"/>
                <a:gd name="T8" fmla="*/ 2 w 13"/>
                <a:gd name="T9" fmla="*/ 5 h 14"/>
                <a:gd name="T10" fmla="*/ 2 w 13"/>
                <a:gd name="T11" fmla="*/ 6 h 14"/>
                <a:gd name="T12" fmla="*/ 2 w 13"/>
                <a:gd name="T13" fmla="*/ 6 h 14"/>
                <a:gd name="T14" fmla="*/ 3 w 13"/>
                <a:gd name="T15" fmla="*/ 7 h 14"/>
                <a:gd name="T16" fmla="*/ 4 w 13"/>
                <a:gd name="T17" fmla="*/ 8 h 14"/>
                <a:gd name="T18" fmla="*/ 3 w 13"/>
                <a:gd name="T19" fmla="*/ 9 h 14"/>
                <a:gd name="T20" fmla="*/ 2 w 13"/>
                <a:gd name="T21" fmla="*/ 10 h 14"/>
                <a:gd name="T22" fmla="*/ 1 w 13"/>
                <a:gd name="T23" fmla="*/ 11 h 14"/>
                <a:gd name="T24" fmla="*/ 0 w 13"/>
                <a:gd name="T25" fmla="*/ 12 h 14"/>
                <a:gd name="T26" fmla="*/ 1 w 13"/>
                <a:gd name="T27" fmla="*/ 12 h 14"/>
                <a:gd name="T28" fmla="*/ 3 w 13"/>
                <a:gd name="T29" fmla="*/ 14 h 14"/>
                <a:gd name="T30" fmla="*/ 8 w 13"/>
                <a:gd name="T31" fmla="*/ 12 h 14"/>
                <a:gd name="T32" fmla="*/ 10 w 13"/>
                <a:gd name="T33" fmla="*/ 11 h 14"/>
                <a:gd name="T34" fmla="*/ 10 w 13"/>
                <a:gd name="T35" fmla="*/ 11 h 14"/>
                <a:gd name="T36" fmla="*/ 11 w 13"/>
                <a:gd name="T37" fmla="*/ 11 h 14"/>
                <a:gd name="T38" fmla="*/ 12 w 13"/>
                <a:gd name="T39" fmla="*/ 11 h 14"/>
                <a:gd name="T40" fmla="*/ 12 w 13"/>
                <a:gd name="T41" fmla="*/ 4 h 14"/>
                <a:gd name="T42" fmla="*/ 12 w 13"/>
                <a:gd name="T43" fmla="*/ 4 h 14"/>
                <a:gd name="T44" fmla="*/ 11 w 13"/>
                <a:gd name="T45" fmla="*/ 3 h 14"/>
                <a:gd name="T46" fmla="*/ 10 w 13"/>
                <a:gd name="T47" fmla="*/ 3 h 14"/>
                <a:gd name="T48" fmla="*/ 9 w 13"/>
                <a:gd name="T49" fmla="*/ 4 h 14"/>
                <a:gd name="T50" fmla="*/ 9 w 13"/>
                <a:gd name="T51" fmla="*/ 4 h 14"/>
                <a:gd name="T52" fmla="*/ 8 w 13"/>
                <a:gd name="T53" fmla="*/ 4 h 14"/>
                <a:gd name="T54" fmla="*/ 7 w 13"/>
                <a:gd name="T55" fmla="*/ 3 h 14"/>
                <a:gd name="T56" fmla="*/ 7 w 13"/>
                <a:gd name="T57" fmla="*/ 3 h 14"/>
                <a:gd name="T58" fmla="*/ 8 w 13"/>
                <a:gd name="T59" fmla="*/ 1 h 14"/>
                <a:gd name="T60" fmla="*/ 8 w 13"/>
                <a:gd name="T61" fmla="*/ 0 h 14"/>
                <a:gd name="T62" fmla="*/ 8 w 13"/>
                <a:gd name="T63" fmla="*/ 0 h 14"/>
                <a:gd name="T64" fmla="*/ 7 w 13"/>
                <a:gd name="T65" fmla="*/ 0 h 14"/>
                <a:gd name="T66" fmla="*/ 6 w 13"/>
                <a:gd name="T67" fmla="*/ 0 h 14"/>
                <a:gd name="T68" fmla="*/ 6 w 13"/>
                <a:gd name="T69" fmla="*/ 1 h 14"/>
                <a:gd name="T70" fmla="*/ 7 w 13"/>
                <a:gd name="T71" fmla="*/ 2 h 14"/>
                <a:gd name="T72" fmla="*/ 6 w 13"/>
                <a:gd name="T73" fmla="*/ 3 h 14"/>
                <a:gd name="T74" fmla="*/ 5 w 13"/>
                <a:gd name="T75" fmla="*/ 3 h 14"/>
                <a:gd name="T76" fmla="*/ 4 w 13"/>
                <a:gd name="T77" fmla="*/ 3 h 14"/>
                <a:gd name="T78" fmla="*/ 3 w 13"/>
                <a:gd name="T79" fmla="*/ 3 h 14"/>
                <a:gd name="T80" fmla="*/ 2 w 13"/>
                <a:gd name="T8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 h="14">
                  <a:moveTo>
                    <a:pt x="2" y="3"/>
                  </a:moveTo>
                  <a:cubicBezTo>
                    <a:pt x="2" y="3"/>
                    <a:pt x="2" y="3"/>
                    <a:pt x="1" y="3"/>
                  </a:cubicBezTo>
                  <a:cubicBezTo>
                    <a:pt x="1" y="3"/>
                    <a:pt x="1" y="3"/>
                    <a:pt x="1" y="3"/>
                  </a:cubicBezTo>
                  <a:cubicBezTo>
                    <a:pt x="1" y="3"/>
                    <a:pt x="1" y="4"/>
                    <a:pt x="2" y="4"/>
                  </a:cubicBezTo>
                  <a:cubicBezTo>
                    <a:pt x="2" y="4"/>
                    <a:pt x="2" y="5"/>
                    <a:pt x="2" y="5"/>
                  </a:cubicBezTo>
                  <a:cubicBezTo>
                    <a:pt x="2" y="6"/>
                    <a:pt x="2" y="6"/>
                    <a:pt x="2" y="6"/>
                  </a:cubicBezTo>
                  <a:cubicBezTo>
                    <a:pt x="2" y="6"/>
                    <a:pt x="2" y="6"/>
                    <a:pt x="2" y="6"/>
                  </a:cubicBezTo>
                  <a:cubicBezTo>
                    <a:pt x="2" y="7"/>
                    <a:pt x="3" y="7"/>
                    <a:pt x="3" y="7"/>
                  </a:cubicBezTo>
                  <a:cubicBezTo>
                    <a:pt x="3" y="7"/>
                    <a:pt x="4" y="8"/>
                    <a:pt x="4" y="8"/>
                  </a:cubicBezTo>
                  <a:cubicBezTo>
                    <a:pt x="4" y="8"/>
                    <a:pt x="3" y="8"/>
                    <a:pt x="3" y="9"/>
                  </a:cubicBezTo>
                  <a:cubicBezTo>
                    <a:pt x="3" y="9"/>
                    <a:pt x="2" y="9"/>
                    <a:pt x="2" y="10"/>
                  </a:cubicBezTo>
                  <a:cubicBezTo>
                    <a:pt x="2" y="10"/>
                    <a:pt x="2" y="11"/>
                    <a:pt x="1" y="11"/>
                  </a:cubicBezTo>
                  <a:cubicBezTo>
                    <a:pt x="1" y="11"/>
                    <a:pt x="1" y="11"/>
                    <a:pt x="0" y="12"/>
                  </a:cubicBezTo>
                  <a:cubicBezTo>
                    <a:pt x="0" y="12"/>
                    <a:pt x="0" y="12"/>
                    <a:pt x="1" y="12"/>
                  </a:cubicBezTo>
                  <a:cubicBezTo>
                    <a:pt x="1" y="13"/>
                    <a:pt x="2" y="14"/>
                    <a:pt x="3" y="14"/>
                  </a:cubicBezTo>
                  <a:cubicBezTo>
                    <a:pt x="4" y="14"/>
                    <a:pt x="7" y="13"/>
                    <a:pt x="8" y="12"/>
                  </a:cubicBezTo>
                  <a:cubicBezTo>
                    <a:pt x="9" y="11"/>
                    <a:pt x="9" y="11"/>
                    <a:pt x="10" y="11"/>
                  </a:cubicBezTo>
                  <a:cubicBezTo>
                    <a:pt x="10" y="11"/>
                    <a:pt x="10" y="11"/>
                    <a:pt x="10" y="11"/>
                  </a:cubicBezTo>
                  <a:cubicBezTo>
                    <a:pt x="11" y="11"/>
                    <a:pt x="11" y="11"/>
                    <a:pt x="11" y="11"/>
                  </a:cubicBezTo>
                  <a:cubicBezTo>
                    <a:pt x="11" y="11"/>
                    <a:pt x="11" y="11"/>
                    <a:pt x="12" y="11"/>
                  </a:cubicBezTo>
                  <a:cubicBezTo>
                    <a:pt x="13" y="10"/>
                    <a:pt x="12" y="6"/>
                    <a:pt x="12" y="4"/>
                  </a:cubicBezTo>
                  <a:cubicBezTo>
                    <a:pt x="12" y="4"/>
                    <a:pt x="12" y="4"/>
                    <a:pt x="12" y="4"/>
                  </a:cubicBezTo>
                  <a:cubicBezTo>
                    <a:pt x="11" y="4"/>
                    <a:pt x="11" y="3"/>
                    <a:pt x="11" y="3"/>
                  </a:cubicBezTo>
                  <a:cubicBezTo>
                    <a:pt x="10" y="3"/>
                    <a:pt x="10" y="3"/>
                    <a:pt x="10" y="3"/>
                  </a:cubicBezTo>
                  <a:cubicBezTo>
                    <a:pt x="10" y="3"/>
                    <a:pt x="9" y="3"/>
                    <a:pt x="9" y="4"/>
                  </a:cubicBezTo>
                  <a:cubicBezTo>
                    <a:pt x="9" y="4"/>
                    <a:pt x="9" y="4"/>
                    <a:pt x="9" y="4"/>
                  </a:cubicBezTo>
                  <a:cubicBezTo>
                    <a:pt x="9" y="4"/>
                    <a:pt x="8" y="4"/>
                    <a:pt x="8" y="4"/>
                  </a:cubicBezTo>
                  <a:cubicBezTo>
                    <a:pt x="8" y="4"/>
                    <a:pt x="7" y="3"/>
                    <a:pt x="7" y="3"/>
                  </a:cubicBezTo>
                  <a:cubicBezTo>
                    <a:pt x="7" y="3"/>
                    <a:pt x="7" y="3"/>
                    <a:pt x="7" y="3"/>
                  </a:cubicBezTo>
                  <a:cubicBezTo>
                    <a:pt x="7" y="3"/>
                    <a:pt x="7" y="2"/>
                    <a:pt x="8" y="1"/>
                  </a:cubicBezTo>
                  <a:cubicBezTo>
                    <a:pt x="8" y="1"/>
                    <a:pt x="8" y="1"/>
                    <a:pt x="8" y="0"/>
                  </a:cubicBezTo>
                  <a:cubicBezTo>
                    <a:pt x="8" y="0"/>
                    <a:pt x="8" y="0"/>
                    <a:pt x="8" y="0"/>
                  </a:cubicBezTo>
                  <a:cubicBezTo>
                    <a:pt x="8" y="0"/>
                    <a:pt x="7" y="0"/>
                    <a:pt x="7" y="0"/>
                  </a:cubicBezTo>
                  <a:cubicBezTo>
                    <a:pt x="6" y="0"/>
                    <a:pt x="6" y="0"/>
                    <a:pt x="6" y="0"/>
                  </a:cubicBezTo>
                  <a:cubicBezTo>
                    <a:pt x="6" y="1"/>
                    <a:pt x="6" y="1"/>
                    <a:pt x="6" y="1"/>
                  </a:cubicBezTo>
                  <a:cubicBezTo>
                    <a:pt x="7" y="1"/>
                    <a:pt x="7" y="1"/>
                    <a:pt x="7" y="2"/>
                  </a:cubicBezTo>
                  <a:cubicBezTo>
                    <a:pt x="7" y="2"/>
                    <a:pt x="6" y="2"/>
                    <a:pt x="6" y="3"/>
                  </a:cubicBezTo>
                  <a:cubicBezTo>
                    <a:pt x="5" y="3"/>
                    <a:pt x="5" y="3"/>
                    <a:pt x="5" y="3"/>
                  </a:cubicBezTo>
                  <a:cubicBezTo>
                    <a:pt x="4" y="3"/>
                    <a:pt x="4" y="3"/>
                    <a:pt x="4" y="3"/>
                  </a:cubicBezTo>
                  <a:cubicBezTo>
                    <a:pt x="3" y="3"/>
                    <a:pt x="3" y="3"/>
                    <a:pt x="3" y="3"/>
                  </a:cubicBezTo>
                  <a:cubicBezTo>
                    <a:pt x="2" y="3"/>
                    <a:pt x="2" y="3"/>
                    <a:pt x="2" y="3"/>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7" name="Freeform 273">
              <a:extLst>
                <a:ext uri="{FF2B5EF4-FFF2-40B4-BE49-F238E27FC236}">
                  <a16:creationId xmlns:a16="http://schemas.microsoft.com/office/drawing/2014/main" id="{FA7BBDF8-968B-43B1-9CD6-A56331D96A76}"/>
                </a:ext>
              </a:extLst>
            </p:cNvPr>
            <p:cNvSpPr>
              <a:spLocks/>
            </p:cNvSpPr>
            <p:nvPr userDrawn="1"/>
          </p:nvSpPr>
          <p:spPr bwMode="auto">
            <a:xfrm>
              <a:off x="3465" y="1758"/>
              <a:ext cx="78" cy="84"/>
            </a:xfrm>
            <a:custGeom>
              <a:avLst/>
              <a:gdLst>
                <a:gd name="T0" fmla="*/ 2 w 13"/>
                <a:gd name="T1" fmla="*/ 3 h 14"/>
                <a:gd name="T2" fmla="*/ 1 w 13"/>
                <a:gd name="T3" fmla="*/ 3 h 14"/>
                <a:gd name="T4" fmla="*/ 1 w 13"/>
                <a:gd name="T5" fmla="*/ 3 h 14"/>
                <a:gd name="T6" fmla="*/ 2 w 13"/>
                <a:gd name="T7" fmla="*/ 4 h 14"/>
                <a:gd name="T8" fmla="*/ 2 w 13"/>
                <a:gd name="T9" fmla="*/ 5 h 14"/>
                <a:gd name="T10" fmla="*/ 2 w 13"/>
                <a:gd name="T11" fmla="*/ 6 h 14"/>
                <a:gd name="T12" fmla="*/ 2 w 13"/>
                <a:gd name="T13" fmla="*/ 6 h 14"/>
                <a:gd name="T14" fmla="*/ 3 w 13"/>
                <a:gd name="T15" fmla="*/ 7 h 14"/>
                <a:gd name="T16" fmla="*/ 4 w 13"/>
                <a:gd name="T17" fmla="*/ 8 h 14"/>
                <a:gd name="T18" fmla="*/ 3 w 13"/>
                <a:gd name="T19" fmla="*/ 9 h 14"/>
                <a:gd name="T20" fmla="*/ 2 w 13"/>
                <a:gd name="T21" fmla="*/ 10 h 14"/>
                <a:gd name="T22" fmla="*/ 1 w 13"/>
                <a:gd name="T23" fmla="*/ 11 h 14"/>
                <a:gd name="T24" fmla="*/ 0 w 13"/>
                <a:gd name="T25" fmla="*/ 12 h 14"/>
                <a:gd name="T26" fmla="*/ 1 w 13"/>
                <a:gd name="T27" fmla="*/ 12 h 14"/>
                <a:gd name="T28" fmla="*/ 3 w 13"/>
                <a:gd name="T29" fmla="*/ 14 h 14"/>
                <a:gd name="T30" fmla="*/ 8 w 13"/>
                <a:gd name="T31" fmla="*/ 12 h 14"/>
                <a:gd name="T32" fmla="*/ 10 w 13"/>
                <a:gd name="T33" fmla="*/ 11 h 14"/>
                <a:gd name="T34" fmla="*/ 10 w 13"/>
                <a:gd name="T35" fmla="*/ 11 h 14"/>
                <a:gd name="T36" fmla="*/ 11 w 13"/>
                <a:gd name="T37" fmla="*/ 11 h 14"/>
                <a:gd name="T38" fmla="*/ 12 w 13"/>
                <a:gd name="T39" fmla="*/ 11 h 14"/>
                <a:gd name="T40" fmla="*/ 12 w 13"/>
                <a:gd name="T41" fmla="*/ 4 h 14"/>
                <a:gd name="T42" fmla="*/ 12 w 13"/>
                <a:gd name="T43" fmla="*/ 4 h 14"/>
                <a:gd name="T44" fmla="*/ 11 w 13"/>
                <a:gd name="T45" fmla="*/ 3 h 14"/>
                <a:gd name="T46" fmla="*/ 10 w 13"/>
                <a:gd name="T47" fmla="*/ 3 h 14"/>
                <a:gd name="T48" fmla="*/ 9 w 13"/>
                <a:gd name="T49" fmla="*/ 4 h 14"/>
                <a:gd name="T50" fmla="*/ 9 w 13"/>
                <a:gd name="T51" fmla="*/ 4 h 14"/>
                <a:gd name="T52" fmla="*/ 8 w 13"/>
                <a:gd name="T53" fmla="*/ 4 h 14"/>
                <a:gd name="T54" fmla="*/ 7 w 13"/>
                <a:gd name="T55" fmla="*/ 3 h 14"/>
                <a:gd name="T56" fmla="*/ 7 w 13"/>
                <a:gd name="T57" fmla="*/ 3 h 14"/>
                <a:gd name="T58" fmla="*/ 8 w 13"/>
                <a:gd name="T59" fmla="*/ 1 h 14"/>
                <a:gd name="T60" fmla="*/ 8 w 13"/>
                <a:gd name="T61" fmla="*/ 0 h 14"/>
                <a:gd name="T62" fmla="*/ 8 w 13"/>
                <a:gd name="T63" fmla="*/ 0 h 14"/>
                <a:gd name="T64" fmla="*/ 7 w 13"/>
                <a:gd name="T65" fmla="*/ 0 h 14"/>
                <a:gd name="T66" fmla="*/ 6 w 13"/>
                <a:gd name="T67" fmla="*/ 0 h 14"/>
                <a:gd name="T68" fmla="*/ 6 w 13"/>
                <a:gd name="T69" fmla="*/ 1 h 14"/>
                <a:gd name="T70" fmla="*/ 7 w 13"/>
                <a:gd name="T71" fmla="*/ 2 h 14"/>
                <a:gd name="T72" fmla="*/ 6 w 13"/>
                <a:gd name="T73" fmla="*/ 3 h 14"/>
                <a:gd name="T74" fmla="*/ 5 w 13"/>
                <a:gd name="T75" fmla="*/ 3 h 14"/>
                <a:gd name="T76" fmla="*/ 4 w 13"/>
                <a:gd name="T77" fmla="*/ 3 h 14"/>
                <a:gd name="T78" fmla="*/ 3 w 13"/>
                <a:gd name="T79" fmla="*/ 3 h 14"/>
                <a:gd name="T80" fmla="*/ 2 w 13"/>
                <a:gd name="T81"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 h="14">
                  <a:moveTo>
                    <a:pt x="2" y="3"/>
                  </a:moveTo>
                  <a:cubicBezTo>
                    <a:pt x="2" y="3"/>
                    <a:pt x="2" y="3"/>
                    <a:pt x="1" y="3"/>
                  </a:cubicBezTo>
                  <a:cubicBezTo>
                    <a:pt x="1" y="3"/>
                    <a:pt x="1" y="3"/>
                    <a:pt x="1" y="3"/>
                  </a:cubicBezTo>
                  <a:cubicBezTo>
                    <a:pt x="1" y="3"/>
                    <a:pt x="1" y="4"/>
                    <a:pt x="2" y="4"/>
                  </a:cubicBezTo>
                  <a:cubicBezTo>
                    <a:pt x="2" y="4"/>
                    <a:pt x="2" y="5"/>
                    <a:pt x="2" y="5"/>
                  </a:cubicBezTo>
                  <a:cubicBezTo>
                    <a:pt x="2" y="6"/>
                    <a:pt x="2" y="6"/>
                    <a:pt x="2" y="6"/>
                  </a:cubicBezTo>
                  <a:cubicBezTo>
                    <a:pt x="2" y="6"/>
                    <a:pt x="2" y="6"/>
                    <a:pt x="2" y="6"/>
                  </a:cubicBezTo>
                  <a:cubicBezTo>
                    <a:pt x="2" y="7"/>
                    <a:pt x="3" y="7"/>
                    <a:pt x="3" y="7"/>
                  </a:cubicBezTo>
                  <a:cubicBezTo>
                    <a:pt x="3" y="7"/>
                    <a:pt x="4" y="8"/>
                    <a:pt x="4" y="8"/>
                  </a:cubicBezTo>
                  <a:cubicBezTo>
                    <a:pt x="4" y="8"/>
                    <a:pt x="3" y="8"/>
                    <a:pt x="3" y="9"/>
                  </a:cubicBezTo>
                  <a:cubicBezTo>
                    <a:pt x="3" y="9"/>
                    <a:pt x="2" y="9"/>
                    <a:pt x="2" y="10"/>
                  </a:cubicBezTo>
                  <a:cubicBezTo>
                    <a:pt x="2" y="10"/>
                    <a:pt x="2" y="11"/>
                    <a:pt x="1" y="11"/>
                  </a:cubicBezTo>
                  <a:cubicBezTo>
                    <a:pt x="1" y="11"/>
                    <a:pt x="1" y="11"/>
                    <a:pt x="0" y="12"/>
                  </a:cubicBezTo>
                  <a:cubicBezTo>
                    <a:pt x="0" y="12"/>
                    <a:pt x="0" y="12"/>
                    <a:pt x="1" y="12"/>
                  </a:cubicBezTo>
                  <a:cubicBezTo>
                    <a:pt x="1" y="13"/>
                    <a:pt x="2" y="14"/>
                    <a:pt x="3" y="14"/>
                  </a:cubicBezTo>
                  <a:cubicBezTo>
                    <a:pt x="4" y="14"/>
                    <a:pt x="7" y="13"/>
                    <a:pt x="8" y="12"/>
                  </a:cubicBezTo>
                  <a:cubicBezTo>
                    <a:pt x="9" y="11"/>
                    <a:pt x="9" y="11"/>
                    <a:pt x="10" y="11"/>
                  </a:cubicBezTo>
                  <a:cubicBezTo>
                    <a:pt x="10" y="11"/>
                    <a:pt x="10" y="11"/>
                    <a:pt x="10" y="11"/>
                  </a:cubicBezTo>
                  <a:cubicBezTo>
                    <a:pt x="11" y="11"/>
                    <a:pt x="11" y="11"/>
                    <a:pt x="11" y="11"/>
                  </a:cubicBezTo>
                  <a:cubicBezTo>
                    <a:pt x="11" y="11"/>
                    <a:pt x="11" y="11"/>
                    <a:pt x="12" y="11"/>
                  </a:cubicBezTo>
                  <a:cubicBezTo>
                    <a:pt x="13" y="10"/>
                    <a:pt x="12" y="6"/>
                    <a:pt x="12" y="4"/>
                  </a:cubicBezTo>
                  <a:cubicBezTo>
                    <a:pt x="12" y="4"/>
                    <a:pt x="12" y="4"/>
                    <a:pt x="12" y="4"/>
                  </a:cubicBezTo>
                  <a:cubicBezTo>
                    <a:pt x="11" y="4"/>
                    <a:pt x="11" y="3"/>
                    <a:pt x="11" y="3"/>
                  </a:cubicBezTo>
                  <a:cubicBezTo>
                    <a:pt x="10" y="3"/>
                    <a:pt x="10" y="3"/>
                    <a:pt x="10" y="3"/>
                  </a:cubicBezTo>
                  <a:cubicBezTo>
                    <a:pt x="10" y="3"/>
                    <a:pt x="9" y="3"/>
                    <a:pt x="9" y="4"/>
                  </a:cubicBezTo>
                  <a:cubicBezTo>
                    <a:pt x="9" y="4"/>
                    <a:pt x="9" y="4"/>
                    <a:pt x="9" y="4"/>
                  </a:cubicBezTo>
                  <a:cubicBezTo>
                    <a:pt x="9" y="4"/>
                    <a:pt x="8" y="4"/>
                    <a:pt x="8" y="4"/>
                  </a:cubicBezTo>
                  <a:cubicBezTo>
                    <a:pt x="8" y="4"/>
                    <a:pt x="7" y="3"/>
                    <a:pt x="7" y="3"/>
                  </a:cubicBezTo>
                  <a:cubicBezTo>
                    <a:pt x="7" y="3"/>
                    <a:pt x="7" y="3"/>
                    <a:pt x="7" y="3"/>
                  </a:cubicBezTo>
                  <a:cubicBezTo>
                    <a:pt x="7" y="3"/>
                    <a:pt x="7" y="2"/>
                    <a:pt x="8" y="1"/>
                  </a:cubicBezTo>
                  <a:cubicBezTo>
                    <a:pt x="8" y="1"/>
                    <a:pt x="8" y="1"/>
                    <a:pt x="8" y="0"/>
                  </a:cubicBezTo>
                  <a:cubicBezTo>
                    <a:pt x="8" y="0"/>
                    <a:pt x="8" y="0"/>
                    <a:pt x="8" y="0"/>
                  </a:cubicBezTo>
                  <a:cubicBezTo>
                    <a:pt x="8" y="0"/>
                    <a:pt x="7" y="0"/>
                    <a:pt x="7" y="0"/>
                  </a:cubicBezTo>
                  <a:cubicBezTo>
                    <a:pt x="6" y="0"/>
                    <a:pt x="6" y="0"/>
                    <a:pt x="6" y="0"/>
                  </a:cubicBezTo>
                  <a:cubicBezTo>
                    <a:pt x="6" y="1"/>
                    <a:pt x="6" y="1"/>
                    <a:pt x="6" y="1"/>
                  </a:cubicBezTo>
                  <a:cubicBezTo>
                    <a:pt x="7" y="1"/>
                    <a:pt x="7" y="1"/>
                    <a:pt x="7" y="2"/>
                  </a:cubicBezTo>
                  <a:cubicBezTo>
                    <a:pt x="7" y="2"/>
                    <a:pt x="6" y="2"/>
                    <a:pt x="6" y="3"/>
                  </a:cubicBezTo>
                  <a:cubicBezTo>
                    <a:pt x="5" y="3"/>
                    <a:pt x="5" y="3"/>
                    <a:pt x="5" y="3"/>
                  </a:cubicBezTo>
                  <a:cubicBezTo>
                    <a:pt x="4" y="3"/>
                    <a:pt x="4" y="3"/>
                    <a:pt x="4" y="3"/>
                  </a:cubicBezTo>
                  <a:cubicBezTo>
                    <a:pt x="3" y="3"/>
                    <a:pt x="3" y="3"/>
                    <a:pt x="3" y="3"/>
                  </a:cubicBezTo>
                  <a:cubicBezTo>
                    <a:pt x="2" y="3"/>
                    <a:pt x="2" y="3"/>
                    <a:pt x="2" y="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8" name="Freeform 274">
              <a:extLst>
                <a:ext uri="{FF2B5EF4-FFF2-40B4-BE49-F238E27FC236}">
                  <a16:creationId xmlns:a16="http://schemas.microsoft.com/office/drawing/2014/main" id="{C1FD9D2E-8A77-4672-B086-AE9356131B01}"/>
                </a:ext>
              </a:extLst>
            </p:cNvPr>
            <p:cNvSpPr>
              <a:spLocks/>
            </p:cNvSpPr>
            <p:nvPr userDrawn="1"/>
          </p:nvSpPr>
          <p:spPr bwMode="auto">
            <a:xfrm>
              <a:off x="3519" y="1667"/>
              <a:ext cx="24" cy="18"/>
            </a:xfrm>
            <a:custGeom>
              <a:avLst/>
              <a:gdLst>
                <a:gd name="T0" fmla="*/ 1 w 4"/>
                <a:gd name="T1" fmla="*/ 3 h 3"/>
                <a:gd name="T2" fmla="*/ 3 w 4"/>
                <a:gd name="T3" fmla="*/ 1 h 3"/>
                <a:gd name="T4" fmla="*/ 1 w 4"/>
                <a:gd name="T5" fmla="*/ 3 h 3"/>
              </a:gdLst>
              <a:ahLst/>
              <a:cxnLst>
                <a:cxn ang="0">
                  <a:pos x="T0" y="T1"/>
                </a:cxn>
                <a:cxn ang="0">
                  <a:pos x="T2" y="T3"/>
                </a:cxn>
                <a:cxn ang="0">
                  <a:pos x="T4" y="T5"/>
                </a:cxn>
              </a:cxnLst>
              <a:rect l="0" t="0" r="r" b="b"/>
              <a:pathLst>
                <a:path w="4" h="3">
                  <a:moveTo>
                    <a:pt x="1" y="3"/>
                  </a:moveTo>
                  <a:cubicBezTo>
                    <a:pt x="2" y="3"/>
                    <a:pt x="4" y="1"/>
                    <a:pt x="3" y="1"/>
                  </a:cubicBezTo>
                  <a:cubicBezTo>
                    <a:pt x="2" y="0"/>
                    <a:pt x="0" y="3"/>
                    <a:pt x="1" y="3"/>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9" name="Freeform 275">
              <a:extLst>
                <a:ext uri="{FF2B5EF4-FFF2-40B4-BE49-F238E27FC236}">
                  <a16:creationId xmlns:a16="http://schemas.microsoft.com/office/drawing/2014/main" id="{72D45EF4-14E5-4931-9EC7-463B8D1B327C}"/>
                </a:ext>
              </a:extLst>
            </p:cNvPr>
            <p:cNvSpPr>
              <a:spLocks/>
            </p:cNvSpPr>
            <p:nvPr userDrawn="1"/>
          </p:nvSpPr>
          <p:spPr bwMode="auto">
            <a:xfrm>
              <a:off x="3519" y="1667"/>
              <a:ext cx="24" cy="18"/>
            </a:xfrm>
            <a:custGeom>
              <a:avLst/>
              <a:gdLst>
                <a:gd name="T0" fmla="*/ 1 w 4"/>
                <a:gd name="T1" fmla="*/ 3 h 3"/>
                <a:gd name="T2" fmla="*/ 3 w 4"/>
                <a:gd name="T3" fmla="*/ 1 h 3"/>
                <a:gd name="T4" fmla="*/ 1 w 4"/>
                <a:gd name="T5" fmla="*/ 3 h 3"/>
              </a:gdLst>
              <a:ahLst/>
              <a:cxnLst>
                <a:cxn ang="0">
                  <a:pos x="T0" y="T1"/>
                </a:cxn>
                <a:cxn ang="0">
                  <a:pos x="T2" y="T3"/>
                </a:cxn>
                <a:cxn ang="0">
                  <a:pos x="T4" y="T5"/>
                </a:cxn>
              </a:cxnLst>
              <a:rect l="0" t="0" r="r" b="b"/>
              <a:pathLst>
                <a:path w="4" h="3">
                  <a:moveTo>
                    <a:pt x="1" y="3"/>
                  </a:moveTo>
                  <a:cubicBezTo>
                    <a:pt x="2" y="3"/>
                    <a:pt x="4" y="1"/>
                    <a:pt x="3" y="1"/>
                  </a:cubicBezTo>
                  <a:cubicBezTo>
                    <a:pt x="2" y="0"/>
                    <a:pt x="0" y="3"/>
                    <a:pt x="1" y="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0" name="Freeform 276">
              <a:extLst>
                <a:ext uri="{FF2B5EF4-FFF2-40B4-BE49-F238E27FC236}">
                  <a16:creationId xmlns:a16="http://schemas.microsoft.com/office/drawing/2014/main" id="{DAE7B283-F559-429E-BA8C-4FDAAC6B658B}"/>
                </a:ext>
              </a:extLst>
            </p:cNvPr>
            <p:cNvSpPr>
              <a:spLocks noEditPoints="1"/>
            </p:cNvSpPr>
            <p:nvPr userDrawn="1"/>
          </p:nvSpPr>
          <p:spPr bwMode="auto">
            <a:xfrm>
              <a:off x="3507" y="1612"/>
              <a:ext cx="174" cy="267"/>
            </a:xfrm>
            <a:custGeom>
              <a:avLst/>
              <a:gdLst>
                <a:gd name="T0" fmla="*/ 20 w 29"/>
                <a:gd name="T1" fmla="*/ 1 h 44"/>
                <a:gd name="T2" fmla="*/ 20 w 29"/>
                <a:gd name="T3" fmla="*/ 0 h 44"/>
                <a:gd name="T4" fmla="*/ 0 w 29"/>
                <a:gd name="T5" fmla="*/ 27 h 44"/>
                <a:gd name="T6" fmla="*/ 2 w 29"/>
                <a:gd name="T7" fmla="*/ 28 h 44"/>
                <a:gd name="T8" fmla="*/ 4 w 29"/>
                <a:gd name="T9" fmla="*/ 27 h 44"/>
                <a:gd name="T10" fmla="*/ 7 w 29"/>
                <a:gd name="T11" fmla="*/ 26 h 44"/>
                <a:gd name="T12" fmla="*/ 5 w 29"/>
                <a:gd name="T13" fmla="*/ 23 h 44"/>
                <a:gd name="T14" fmla="*/ 12 w 29"/>
                <a:gd name="T15" fmla="*/ 39 h 44"/>
                <a:gd name="T16" fmla="*/ 8 w 29"/>
                <a:gd name="T17" fmla="*/ 44 h 44"/>
                <a:gd name="T18" fmla="*/ 10 w 29"/>
                <a:gd name="T19" fmla="*/ 42 h 44"/>
                <a:gd name="T20" fmla="*/ 12 w 29"/>
                <a:gd name="T21" fmla="*/ 43 h 44"/>
                <a:gd name="T22" fmla="*/ 14 w 29"/>
                <a:gd name="T23" fmla="*/ 42 h 44"/>
                <a:gd name="T24" fmla="*/ 16 w 29"/>
                <a:gd name="T25" fmla="*/ 41 h 44"/>
                <a:gd name="T26" fmla="*/ 19 w 29"/>
                <a:gd name="T27" fmla="*/ 41 h 44"/>
                <a:gd name="T28" fmla="*/ 23 w 29"/>
                <a:gd name="T29" fmla="*/ 41 h 44"/>
                <a:gd name="T30" fmla="*/ 28 w 29"/>
                <a:gd name="T31" fmla="*/ 39 h 44"/>
                <a:gd name="T32" fmla="*/ 26 w 29"/>
                <a:gd name="T33" fmla="*/ 38 h 44"/>
                <a:gd name="T34" fmla="*/ 29 w 29"/>
                <a:gd name="T35" fmla="*/ 34 h 44"/>
                <a:gd name="T36" fmla="*/ 26 w 29"/>
                <a:gd name="T37" fmla="*/ 32 h 44"/>
                <a:gd name="T38" fmla="*/ 24 w 29"/>
                <a:gd name="T39" fmla="*/ 31 h 44"/>
                <a:gd name="T40" fmla="*/ 23 w 29"/>
                <a:gd name="T41" fmla="*/ 29 h 44"/>
                <a:gd name="T42" fmla="*/ 19 w 29"/>
                <a:gd name="T43" fmla="*/ 22 h 44"/>
                <a:gd name="T44" fmla="*/ 17 w 29"/>
                <a:gd name="T45" fmla="*/ 21 h 44"/>
                <a:gd name="T46" fmla="*/ 15 w 29"/>
                <a:gd name="T47" fmla="*/ 20 h 44"/>
                <a:gd name="T48" fmla="*/ 18 w 29"/>
                <a:gd name="T49" fmla="*/ 13 h 44"/>
                <a:gd name="T50" fmla="*/ 12 w 29"/>
                <a:gd name="T51" fmla="*/ 13 h 44"/>
                <a:gd name="T52" fmla="*/ 14 w 29"/>
                <a:gd name="T53" fmla="*/ 10 h 44"/>
                <a:gd name="T54" fmla="*/ 14 w 29"/>
                <a:gd name="T55" fmla="*/ 8 h 44"/>
                <a:gd name="T56" fmla="*/ 12 w 29"/>
                <a:gd name="T57" fmla="*/ 9 h 44"/>
                <a:gd name="T58" fmla="*/ 8 w 29"/>
                <a:gd name="T59" fmla="*/ 11 h 44"/>
                <a:gd name="T60" fmla="*/ 7 w 29"/>
                <a:gd name="T61" fmla="*/ 14 h 44"/>
                <a:gd name="T62" fmla="*/ 5 w 29"/>
                <a:gd name="T63" fmla="*/ 14 h 44"/>
                <a:gd name="T64" fmla="*/ 6 w 29"/>
                <a:gd name="T65" fmla="*/ 15 h 44"/>
                <a:gd name="T66" fmla="*/ 5 w 29"/>
                <a:gd name="T67" fmla="*/ 18 h 44"/>
                <a:gd name="T68" fmla="*/ 6 w 29"/>
                <a:gd name="T69" fmla="*/ 20 h 44"/>
                <a:gd name="T70" fmla="*/ 6 w 29"/>
                <a:gd name="T71" fmla="*/ 20 h 44"/>
                <a:gd name="T72" fmla="*/ 7 w 29"/>
                <a:gd name="T73" fmla="*/ 21 h 44"/>
                <a:gd name="T74" fmla="*/ 9 w 29"/>
                <a:gd name="T75" fmla="*/ 19 h 44"/>
                <a:gd name="T76" fmla="*/ 10 w 29"/>
                <a:gd name="T77" fmla="*/ 20 h 44"/>
                <a:gd name="T78" fmla="*/ 9 w 29"/>
                <a:gd name="T79" fmla="*/ 25 h 44"/>
                <a:gd name="T80" fmla="*/ 13 w 29"/>
                <a:gd name="T81" fmla="*/ 24 h 44"/>
                <a:gd name="T82" fmla="*/ 13 w 29"/>
                <a:gd name="T83" fmla="*/ 26 h 44"/>
                <a:gd name="T84" fmla="*/ 15 w 29"/>
                <a:gd name="T85" fmla="*/ 27 h 44"/>
                <a:gd name="T86" fmla="*/ 15 w 29"/>
                <a:gd name="T87" fmla="*/ 31 h 44"/>
                <a:gd name="T88" fmla="*/ 11 w 29"/>
                <a:gd name="T89" fmla="*/ 31 h 44"/>
                <a:gd name="T90" fmla="*/ 10 w 29"/>
                <a:gd name="T91" fmla="*/ 32 h 44"/>
                <a:gd name="T92" fmla="*/ 12 w 29"/>
                <a:gd name="T93" fmla="*/ 34 h 44"/>
                <a:gd name="T94" fmla="*/ 9 w 29"/>
                <a:gd name="T95" fmla="*/ 37 h 44"/>
                <a:gd name="T96" fmla="*/ 12 w 29"/>
                <a:gd name="T97" fmla="*/ 37 h 44"/>
                <a:gd name="T98" fmla="*/ 15 w 29"/>
                <a:gd name="T99" fmla="*/ 38 h 44"/>
                <a:gd name="T100" fmla="*/ 14 w 29"/>
                <a:gd name="T101"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 h="44">
                  <a:moveTo>
                    <a:pt x="20" y="0"/>
                  </a:moveTo>
                  <a:cubicBezTo>
                    <a:pt x="20" y="0"/>
                    <a:pt x="20" y="0"/>
                    <a:pt x="20" y="0"/>
                  </a:cubicBezTo>
                  <a:cubicBezTo>
                    <a:pt x="20" y="0"/>
                    <a:pt x="20" y="0"/>
                    <a:pt x="20" y="1"/>
                  </a:cubicBezTo>
                  <a:cubicBezTo>
                    <a:pt x="19" y="1"/>
                    <a:pt x="20" y="2"/>
                    <a:pt x="20" y="3"/>
                  </a:cubicBezTo>
                  <a:cubicBezTo>
                    <a:pt x="20" y="2"/>
                    <a:pt x="21" y="1"/>
                    <a:pt x="20" y="0"/>
                  </a:cubicBezTo>
                  <a:cubicBezTo>
                    <a:pt x="20" y="0"/>
                    <a:pt x="20" y="0"/>
                    <a:pt x="20" y="0"/>
                  </a:cubicBezTo>
                  <a:moveTo>
                    <a:pt x="2" y="24"/>
                  </a:moveTo>
                  <a:cubicBezTo>
                    <a:pt x="2" y="25"/>
                    <a:pt x="1" y="25"/>
                    <a:pt x="1" y="26"/>
                  </a:cubicBezTo>
                  <a:cubicBezTo>
                    <a:pt x="1" y="26"/>
                    <a:pt x="0" y="27"/>
                    <a:pt x="0" y="27"/>
                  </a:cubicBezTo>
                  <a:cubicBezTo>
                    <a:pt x="0" y="27"/>
                    <a:pt x="0" y="27"/>
                    <a:pt x="0" y="27"/>
                  </a:cubicBezTo>
                  <a:cubicBezTo>
                    <a:pt x="1" y="27"/>
                    <a:pt x="1" y="27"/>
                    <a:pt x="1" y="27"/>
                  </a:cubicBezTo>
                  <a:cubicBezTo>
                    <a:pt x="1" y="28"/>
                    <a:pt x="2" y="28"/>
                    <a:pt x="2" y="28"/>
                  </a:cubicBezTo>
                  <a:cubicBezTo>
                    <a:pt x="2" y="28"/>
                    <a:pt x="2" y="28"/>
                    <a:pt x="2" y="28"/>
                  </a:cubicBezTo>
                  <a:cubicBezTo>
                    <a:pt x="2" y="27"/>
                    <a:pt x="2" y="26"/>
                    <a:pt x="3" y="26"/>
                  </a:cubicBezTo>
                  <a:cubicBezTo>
                    <a:pt x="3" y="26"/>
                    <a:pt x="4" y="26"/>
                    <a:pt x="4" y="27"/>
                  </a:cubicBezTo>
                  <a:cubicBezTo>
                    <a:pt x="4" y="27"/>
                    <a:pt x="4" y="27"/>
                    <a:pt x="5" y="28"/>
                  </a:cubicBezTo>
                  <a:cubicBezTo>
                    <a:pt x="5" y="27"/>
                    <a:pt x="5" y="27"/>
                    <a:pt x="6" y="27"/>
                  </a:cubicBezTo>
                  <a:cubicBezTo>
                    <a:pt x="6" y="27"/>
                    <a:pt x="7" y="27"/>
                    <a:pt x="7" y="26"/>
                  </a:cubicBezTo>
                  <a:cubicBezTo>
                    <a:pt x="7" y="26"/>
                    <a:pt x="7" y="26"/>
                    <a:pt x="7" y="26"/>
                  </a:cubicBezTo>
                  <a:cubicBezTo>
                    <a:pt x="7" y="25"/>
                    <a:pt x="6" y="24"/>
                    <a:pt x="5" y="23"/>
                  </a:cubicBezTo>
                  <a:cubicBezTo>
                    <a:pt x="5" y="23"/>
                    <a:pt x="5" y="23"/>
                    <a:pt x="5" y="23"/>
                  </a:cubicBezTo>
                  <a:cubicBezTo>
                    <a:pt x="4" y="23"/>
                    <a:pt x="4" y="23"/>
                    <a:pt x="3" y="24"/>
                  </a:cubicBezTo>
                  <a:cubicBezTo>
                    <a:pt x="3" y="24"/>
                    <a:pt x="2" y="24"/>
                    <a:pt x="2" y="24"/>
                  </a:cubicBezTo>
                  <a:moveTo>
                    <a:pt x="12" y="39"/>
                  </a:moveTo>
                  <a:cubicBezTo>
                    <a:pt x="12" y="39"/>
                    <a:pt x="12" y="39"/>
                    <a:pt x="12" y="39"/>
                  </a:cubicBezTo>
                  <a:cubicBezTo>
                    <a:pt x="11" y="40"/>
                    <a:pt x="8" y="42"/>
                    <a:pt x="8" y="43"/>
                  </a:cubicBezTo>
                  <a:cubicBezTo>
                    <a:pt x="8" y="44"/>
                    <a:pt x="8" y="44"/>
                    <a:pt x="8" y="44"/>
                  </a:cubicBezTo>
                  <a:cubicBezTo>
                    <a:pt x="8" y="44"/>
                    <a:pt x="8" y="44"/>
                    <a:pt x="8" y="44"/>
                  </a:cubicBezTo>
                  <a:cubicBezTo>
                    <a:pt x="8" y="44"/>
                    <a:pt x="8" y="44"/>
                    <a:pt x="9" y="43"/>
                  </a:cubicBezTo>
                  <a:cubicBezTo>
                    <a:pt x="9" y="43"/>
                    <a:pt x="9" y="43"/>
                    <a:pt x="10" y="42"/>
                  </a:cubicBezTo>
                  <a:cubicBezTo>
                    <a:pt x="10" y="42"/>
                    <a:pt x="11" y="42"/>
                    <a:pt x="11" y="42"/>
                  </a:cubicBezTo>
                  <a:cubicBezTo>
                    <a:pt x="11" y="42"/>
                    <a:pt x="11" y="42"/>
                    <a:pt x="12" y="43"/>
                  </a:cubicBezTo>
                  <a:cubicBezTo>
                    <a:pt x="12" y="43"/>
                    <a:pt x="12" y="43"/>
                    <a:pt x="12" y="43"/>
                  </a:cubicBezTo>
                  <a:cubicBezTo>
                    <a:pt x="12" y="43"/>
                    <a:pt x="13" y="43"/>
                    <a:pt x="13" y="42"/>
                  </a:cubicBezTo>
                  <a:cubicBezTo>
                    <a:pt x="13" y="42"/>
                    <a:pt x="13" y="42"/>
                    <a:pt x="13" y="42"/>
                  </a:cubicBezTo>
                  <a:cubicBezTo>
                    <a:pt x="13" y="42"/>
                    <a:pt x="13" y="42"/>
                    <a:pt x="14" y="42"/>
                  </a:cubicBezTo>
                  <a:cubicBezTo>
                    <a:pt x="14" y="42"/>
                    <a:pt x="14" y="42"/>
                    <a:pt x="14" y="41"/>
                  </a:cubicBezTo>
                  <a:cubicBezTo>
                    <a:pt x="14" y="41"/>
                    <a:pt x="15" y="41"/>
                    <a:pt x="15" y="41"/>
                  </a:cubicBezTo>
                  <a:cubicBezTo>
                    <a:pt x="15" y="41"/>
                    <a:pt x="15" y="41"/>
                    <a:pt x="16" y="41"/>
                  </a:cubicBezTo>
                  <a:cubicBezTo>
                    <a:pt x="16" y="41"/>
                    <a:pt x="17" y="41"/>
                    <a:pt x="18" y="41"/>
                  </a:cubicBezTo>
                  <a:cubicBezTo>
                    <a:pt x="18" y="41"/>
                    <a:pt x="18" y="40"/>
                    <a:pt x="18" y="40"/>
                  </a:cubicBezTo>
                  <a:cubicBezTo>
                    <a:pt x="18" y="40"/>
                    <a:pt x="19" y="41"/>
                    <a:pt x="19" y="41"/>
                  </a:cubicBezTo>
                  <a:cubicBezTo>
                    <a:pt x="20" y="41"/>
                    <a:pt x="20" y="41"/>
                    <a:pt x="20" y="41"/>
                  </a:cubicBezTo>
                  <a:cubicBezTo>
                    <a:pt x="20" y="41"/>
                    <a:pt x="20" y="41"/>
                    <a:pt x="20" y="41"/>
                  </a:cubicBezTo>
                  <a:cubicBezTo>
                    <a:pt x="21" y="41"/>
                    <a:pt x="23" y="41"/>
                    <a:pt x="23" y="41"/>
                  </a:cubicBezTo>
                  <a:cubicBezTo>
                    <a:pt x="24" y="41"/>
                    <a:pt x="24" y="41"/>
                    <a:pt x="24" y="41"/>
                  </a:cubicBezTo>
                  <a:cubicBezTo>
                    <a:pt x="24" y="41"/>
                    <a:pt x="27" y="39"/>
                    <a:pt x="27" y="39"/>
                  </a:cubicBezTo>
                  <a:cubicBezTo>
                    <a:pt x="28" y="39"/>
                    <a:pt x="28" y="39"/>
                    <a:pt x="28" y="39"/>
                  </a:cubicBezTo>
                  <a:cubicBezTo>
                    <a:pt x="28" y="39"/>
                    <a:pt x="27" y="39"/>
                    <a:pt x="27" y="39"/>
                  </a:cubicBezTo>
                  <a:cubicBezTo>
                    <a:pt x="27" y="39"/>
                    <a:pt x="26" y="39"/>
                    <a:pt x="26" y="39"/>
                  </a:cubicBezTo>
                  <a:cubicBezTo>
                    <a:pt x="26" y="39"/>
                    <a:pt x="26" y="38"/>
                    <a:pt x="26" y="38"/>
                  </a:cubicBezTo>
                  <a:cubicBezTo>
                    <a:pt x="25" y="38"/>
                    <a:pt x="26" y="37"/>
                    <a:pt x="26" y="37"/>
                  </a:cubicBezTo>
                  <a:cubicBezTo>
                    <a:pt x="27" y="36"/>
                    <a:pt x="27" y="36"/>
                    <a:pt x="27" y="36"/>
                  </a:cubicBezTo>
                  <a:cubicBezTo>
                    <a:pt x="28" y="35"/>
                    <a:pt x="29" y="35"/>
                    <a:pt x="29" y="34"/>
                  </a:cubicBezTo>
                  <a:cubicBezTo>
                    <a:pt x="29" y="34"/>
                    <a:pt x="29" y="33"/>
                    <a:pt x="28" y="33"/>
                  </a:cubicBezTo>
                  <a:cubicBezTo>
                    <a:pt x="28" y="33"/>
                    <a:pt x="27" y="32"/>
                    <a:pt x="26" y="32"/>
                  </a:cubicBezTo>
                  <a:cubicBezTo>
                    <a:pt x="26" y="32"/>
                    <a:pt x="26" y="32"/>
                    <a:pt x="26" y="32"/>
                  </a:cubicBezTo>
                  <a:cubicBezTo>
                    <a:pt x="26" y="33"/>
                    <a:pt x="26" y="33"/>
                    <a:pt x="25" y="33"/>
                  </a:cubicBezTo>
                  <a:cubicBezTo>
                    <a:pt x="25" y="33"/>
                    <a:pt x="25" y="33"/>
                    <a:pt x="24" y="32"/>
                  </a:cubicBezTo>
                  <a:cubicBezTo>
                    <a:pt x="24" y="32"/>
                    <a:pt x="24" y="31"/>
                    <a:pt x="24" y="31"/>
                  </a:cubicBezTo>
                  <a:cubicBezTo>
                    <a:pt x="24" y="31"/>
                    <a:pt x="24" y="31"/>
                    <a:pt x="24" y="31"/>
                  </a:cubicBezTo>
                  <a:cubicBezTo>
                    <a:pt x="24" y="31"/>
                    <a:pt x="24" y="30"/>
                    <a:pt x="24" y="30"/>
                  </a:cubicBezTo>
                  <a:cubicBezTo>
                    <a:pt x="23" y="30"/>
                    <a:pt x="23" y="29"/>
                    <a:pt x="23" y="29"/>
                  </a:cubicBezTo>
                  <a:cubicBezTo>
                    <a:pt x="23" y="29"/>
                    <a:pt x="23" y="28"/>
                    <a:pt x="23" y="27"/>
                  </a:cubicBezTo>
                  <a:cubicBezTo>
                    <a:pt x="22" y="26"/>
                    <a:pt x="22" y="26"/>
                    <a:pt x="21" y="26"/>
                  </a:cubicBezTo>
                  <a:cubicBezTo>
                    <a:pt x="20" y="25"/>
                    <a:pt x="19" y="24"/>
                    <a:pt x="19" y="22"/>
                  </a:cubicBezTo>
                  <a:cubicBezTo>
                    <a:pt x="19" y="22"/>
                    <a:pt x="19" y="22"/>
                    <a:pt x="19" y="22"/>
                  </a:cubicBezTo>
                  <a:cubicBezTo>
                    <a:pt x="19" y="22"/>
                    <a:pt x="19" y="21"/>
                    <a:pt x="18" y="21"/>
                  </a:cubicBezTo>
                  <a:cubicBezTo>
                    <a:pt x="18" y="21"/>
                    <a:pt x="18" y="21"/>
                    <a:pt x="17" y="21"/>
                  </a:cubicBezTo>
                  <a:cubicBezTo>
                    <a:pt x="17" y="20"/>
                    <a:pt x="17" y="20"/>
                    <a:pt x="16" y="20"/>
                  </a:cubicBezTo>
                  <a:cubicBezTo>
                    <a:pt x="16" y="20"/>
                    <a:pt x="15" y="20"/>
                    <a:pt x="15" y="20"/>
                  </a:cubicBezTo>
                  <a:cubicBezTo>
                    <a:pt x="15" y="20"/>
                    <a:pt x="15" y="20"/>
                    <a:pt x="15" y="20"/>
                  </a:cubicBezTo>
                  <a:cubicBezTo>
                    <a:pt x="15" y="20"/>
                    <a:pt x="14" y="20"/>
                    <a:pt x="14" y="20"/>
                  </a:cubicBezTo>
                  <a:cubicBezTo>
                    <a:pt x="14" y="20"/>
                    <a:pt x="15" y="19"/>
                    <a:pt x="16" y="18"/>
                  </a:cubicBezTo>
                  <a:cubicBezTo>
                    <a:pt x="17" y="17"/>
                    <a:pt x="18" y="14"/>
                    <a:pt x="18" y="13"/>
                  </a:cubicBezTo>
                  <a:cubicBezTo>
                    <a:pt x="18" y="13"/>
                    <a:pt x="17" y="13"/>
                    <a:pt x="15" y="13"/>
                  </a:cubicBezTo>
                  <a:cubicBezTo>
                    <a:pt x="14" y="13"/>
                    <a:pt x="13" y="13"/>
                    <a:pt x="13" y="13"/>
                  </a:cubicBezTo>
                  <a:cubicBezTo>
                    <a:pt x="13" y="13"/>
                    <a:pt x="12" y="13"/>
                    <a:pt x="12" y="13"/>
                  </a:cubicBezTo>
                  <a:cubicBezTo>
                    <a:pt x="12" y="13"/>
                    <a:pt x="11" y="13"/>
                    <a:pt x="11" y="12"/>
                  </a:cubicBezTo>
                  <a:cubicBezTo>
                    <a:pt x="11" y="12"/>
                    <a:pt x="11" y="12"/>
                    <a:pt x="12" y="12"/>
                  </a:cubicBezTo>
                  <a:cubicBezTo>
                    <a:pt x="12" y="11"/>
                    <a:pt x="14" y="10"/>
                    <a:pt x="14" y="10"/>
                  </a:cubicBezTo>
                  <a:cubicBezTo>
                    <a:pt x="14" y="9"/>
                    <a:pt x="14" y="9"/>
                    <a:pt x="14" y="9"/>
                  </a:cubicBezTo>
                  <a:cubicBezTo>
                    <a:pt x="14" y="8"/>
                    <a:pt x="14" y="8"/>
                    <a:pt x="14" y="8"/>
                  </a:cubicBezTo>
                  <a:cubicBezTo>
                    <a:pt x="14" y="8"/>
                    <a:pt x="14" y="8"/>
                    <a:pt x="14" y="8"/>
                  </a:cubicBezTo>
                  <a:cubicBezTo>
                    <a:pt x="14" y="8"/>
                    <a:pt x="14" y="8"/>
                    <a:pt x="14" y="8"/>
                  </a:cubicBezTo>
                  <a:cubicBezTo>
                    <a:pt x="13" y="9"/>
                    <a:pt x="13" y="9"/>
                    <a:pt x="13" y="9"/>
                  </a:cubicBezTo>
                  <a:cubicBezTo>
                    <a:pt x="13" y="9"/>
                    <a:pt x="12" y="9"/>
                    <a:pt x="12" y="9"/>
                  </a:cubicBezTo>
                  <a:cubicBezTo>
                    <a:pt x="11" y="9"/>
                    <a:pt x="11" y="9"/>
                    <a:pt x="10" y="9"/>
                  </a:cubicBezTo>
                  <a:cubicBezTo>
                    <a:pt x="9" y="9"/>
                    <a:pt x="9" y="9"/>
                    <a:pt x="9" y="9"/>
                  </a:cubicBezTo>
                  <a:cubicBezTo>
                    <a:pt x="8" y="10"/>
                    <a:pt x="8" y="11"/>
                    <a:pt x="8" y="11"/>
                  </a:cubicBezTo>
                  <a:cubicBezTo>
                    <a:pt x="8" y="12"/>
                    <a:pt x="8" y="12"/>
                    <a:pt x="7" y="13"/>
                  </a:cubicBezTo>
                  <a:cubicBezTo>
                    <a:pt x="7" y="13"/>
                    <a:pt x="7" y="13"/>
                    <a:pt x="7" y="13"/>
                  </a:cubicBezTo>
                  <a:cubicBezTo>
                    <a:pt x="7" y="14"/>
                    <a:pt x="7" y="14"/>
                    <a:pt x="7" y="14"/>
                  </a:cubicBezTo>
                  <a:cubicBezTo>
                    <a:pt x="7" y="15"/>
                    <a:pt x="6" y="15"/>
                    <a:pt x="6" y="14"/>
                  </a:cubicBezTo>
                  <a:cubicBezTo>
                    <a:pt x="6" y="14"/>
                    <a:pt x="6" y="14"/>
                    <a:pt x="6" y="14"/>
                  </a:cubicBezTo>
                  <a:cubicBezTo>
                    <a:pt x="5" y="14"/>
                    <a:pt x="5" y="14"/>
                    <a:pt x="5" y="14"/>
                  </a:cubicBezTo>
                  <a:cubicBezTo>
                    <a:pt x="5" y="14"/>
                    <a:pt x="5" y="14"/>
                    <a:pt x="4" y="14"/>
                  </a:cubicBezTo>
                  <a:cubicBezTo>
                    <a:pt x="4" y="14"/>
                    <a:pt x="4" y="14"/>
                    <a:pt x="4" y="14"/>
                  </a:cubicBezTo>
                  <a:cubicBezTo>
                    <a:pt x="4" y="15"/>
                    <a:pt x="6" y="15"/>
                    <a:pt x="6" y="15"/>
                  </a:cubicBezTo>
                  <a:cubicBezTo>
                    <a:pt x="7" y="15"/>
                    <a:pt x="7" y="15"/>
                    <a:pt x="7" y="15"/>
                  </a:cubicBezTo>
                  <a:cubicBezTo>
                    <a:pt x="7" y="16"/>
                    <a:pt x="7" y="16"/>
                    <a:pt x="6" y="16"/>
                  </a:cubicBezTo>
                  <a:cubicBezTo>
                    <a:pt x="6" y="17"/>
                    <a:pt x="6" y="17"/>
                    <a:pt x="5" y="18"/>
                  </a:cubicBezTo>
                  <a:cubicBezTo>
                    <a:pt x="5" y="18"/>
                    <a:pt x="6" y="18"/>
                    <a:pt x="6" y="18"/>
                  </a:cubicBezTo>
                  <a:cubicBezTo>
                    <a:pt x="6" y="18"/>
                    <a:pt x="7" y="19"/>
                    <a:pt x="7" y="19"/>
                  </a:cubicBezTo>
                  <a:cubicBezTo>
                    <a:pt x="7" y="20"/>
                    <a:pt x="6" y="20"/>
                    <a:pt x="6" y="20"/>
                  </a:cubicBezTo>
                  <a:cubicBezTo>
                    <a:pt x="5" y="20"/>
                    <a:pt x="5" y="21"/>
                    <a:pt x="5" y="21"/>
                  </a:cubicBezTo>
                  <a:cubicBezTo>
                    <a:pt x="5" y="21"/>
                    <a:pt x="5" y="21"/>
                    <a:pt x="5" y="21"/>
                  </a:cubicBezTo>
                  <a:cubicBezTo>
                    <a:pt x="5" y="21"/>
                    <a:pt x="5" y="21"/>
                    <a:pt x="6" y="20"/>
                  </a:cubicBezTo>
                  <a:cubicBezTo>
                    <a:pt x="6" y="20"/>
                    <a:pt x="6" y="20"/>
                    <a:pt x="6" y="20"/>
                  </a:cubicBezTo>
                  <a:cubicBezTo>
                    <a:pt x="6" y="20"/>
                    <a:pt x="7" y="20"/>
                    <a:pt x="7" y="20"/>
                  </a:cubicBezTo>
                  <a:cubicBezTo>
                    <a:pt x="7" y="20"/>
                    <a:pt x="7" y="20"/>
                    <a:pt x="7" y="21"/>
                  </a:cubicBezTo>
                  <a:cubicBezTo>
                    <a:pt x="7" y="21"/>
                    <a:pt x="7" y="22"/>
                    <a:pt x="8" y="22"/>
                  </a:cubicBezTo>
                  <a:cubicBezTo>
                    <a:pt x="9" y="22"/>
                    <a:pt x="9" y="21"/>
                    <a:pt x="9" y="20"/>
                  </a:cubicBezTo>
                  <a:cubicBezTo>
                    <a:pt x="9" y="20"/>
                    <a:pt x="9" y="19"/>
                    <a:pt x="9" y="19"/>
                  </a:cubicBezTo>
                  <a:cubicBezTo>
                    <a:pt x="9" y="19"/>
                    <a:pt x="9" y="19"/>
                    <a:pt x="9" y="19"/>
                  </a:cubicBezTo>
                  <a:cubicBezTo>
                    <a:pt x="10" y="19"/>
                    <a:pt x="10" y="19"/>
                    <a:pt x="10" y="20"/>
                  </a:cubicBezTo>
                  <a:cubicBezTo>
                    <a:pt x="10" y="20"/>
                    <a:pt x="10" y="20"/>
                    <a:pt x="10" y="20"/>
                  </a:cubicBezTo>
                  <a:cubicBezTo>
                    <a:pt x="10" y="21"/>
                    <a:pt x="10" y="21"/>
                    <a:pt x="10" y="22"/>
                  </a:cubicBezTo>
                  <a:cubicBezTo>
                    <a:pt x="10" y="22"/>
                    <a:pt x="10" y="23"/>
                    <a:pt x="9" y="24"/>
                  </a:cubicBezTo>
                  <a:cubicBezTo>
                    <a:pt x="9" y="24"/>
                    <a:pt x="9" y="24"/>
                    <a:pt x="9" y="25"/>
                  </a:cubicBezTo>
                  <a:cubicBezTo>
                    <a:pt x="9" y="25"/>
                    <a:pt x="9" y="25"/>
                    <a:pt x="10" y="25"/>
                  </a:cubicBezTo>
                  <a:cubicBezTo>
                    <a:pt x="11" y="25"/>
                    <a:pt x="12" y="25"/>
                    <a:pt x="13" y="24"/>
                  </a:cubicBezTo>
                  <a:cubicBezTo>
                    <a:pt x="13" y="24"/>
                    <a:pt x="13" y="24"/>
                    <a:pt x="13" y="24"/>
                  </a:cubicBezTo>
                  <a:cubicBezTo>
                    <a:pt x="14" y="24"/>
                    <a:pt x="14" y="24"/>
                    <a:pt x="14" y="24"/>
                  </a:cubicBezTo>
                  <a:cubicBezTo>
                    <a:pt x="14" y="24"/>
                    <a:pt x="14" y="25"/>
                    <a:pt x="14" y="25"/>
                  </a:cubicBezTo>
                  <a:cubicBezTo>
                    <a:pt x="13" y="25"/>
                    <a:pt x="13" y="26"/>
                    <a:pt x="13" y="26"/>
                  </a:cubicBezTo>
                  <a:cubicBezTo>
                    <a:pt x="13" y="26"/>
                    <a:pt x="14" y="27"/>
                    <a:pt x="14" y="27"/>
                  </a:cubicBezTo>
                  <a:cubicBezTo>
                    <a:pt x="14" y="27"/>
                    <a:pt x="14" y="27"/>
                    <a:pt x="14" y="27"/>
                  </a:cubicBezTo>
                  <a:cubicBezTo>
                    <a:pt x="15" y="27"/>
                    <a:pt x="15" y="27"/>
                    <a:pt x="15" y="27"/>
                  </a:cubicBezTo>
                  <a:cubicBezTo>
                    <a:pt x="15" y="27"/>
                    <a:pt x="15" y="28"/>
                    <a:pt x="15" y="28"/>
                  </a:cubicBezTo>
                  <a:cubicBezTo>
                    <a:pt x="15" y="28"/>
                    <a:pt x="15" y="29"/>
                    <a:pt x="15" y="29"/>
                  </a:cubicBezTo>
                  <a:cubicBezTo>
                    <a:pt x="15" y="30"/>
                    <a:pt x="15" y="30"/>
                    <a:pt x="15" y="31"/>
                  </a:cubicBezTo>
                  <a:cubicBezTo>
                    <a:pt x="14" y="31"/>
                    <a:pt x="13" y="31"/>
                    <a:pt x="13" y="31"/>
                  </a:cubicBezTo>
                  <a:cubicBezTo>
                    <a:pt x="13" y="31"/>
                    <a:pt x="11" y="31"/>
                    <a:pt x="11" y="31"/>
                  </a:cubicBezTo>
                  <a:cubicBezTo>
                    <a:pt x="11" y="31"/>
                    <a:pt x="11" y="31"/>
                    <a:pt x="11" y="31"/>
                  </a:cubicBezTo>
                  <a:cubicBezTo>
                    <a:pt x="11" y="31"/>
                    <a:pt x="11" y="31"/>
                    <a:pt x="11" y="31"/>
                  </a:cubicBezTo>
                  <a:cubicBezTo>
                    <a:pt x="11" y="31"/>
                    <a:pt x="11" y="31"/>
                    <a:pt x="11" y="31"/>
                  </a:cubicBezTo>
                  <a:cubicBezTo>
                    <a:pt x="11" y="31"/>
                    <a:pt x="11" y="32"/>
                    <a:pt x="10" y="32"/>
                  </a:cubicBezTo>
                  <a:cubicBezTo>
                    <a:pt x="10" y="32"/>
                    <a:pt x="10" y="33"/>
                    <a:pt x="10" y="33"/>
                  </a:cubicBezTo>
                  <a:cubicBezTo>
                    <a:pt x="10" y="33"/>
                    <a:pt x="10" y="33"/>
                    <a:pt x="11" y="33"/>
                  </a:cubicBezTo>
                  <a:cubicBezTo>
                    <a:pt x="11" y="33"/>
                    <a:pt x="12" y="34"/>
                    <a:pt x="12" y="34"/>
                  </a:cubicBezTo>
                  <a:cubicBezTo>
                    <a:pt x="12" y="35"/>
                    <a:pt x="10" y="36"/>
                    <a:pt x="9" y="36"/>
                  </a:cubicBezTo>
                  <a:cubicBezTo>
                    <a:pt x="9" y="36"/>
                    <a:pt x="8" y="36"/>
                    <a:pt x="8" y="37"/>
                  </a:cubicBezTo>
                  <a:cubicBezTo>
                    <a:pt x="8" y="37"/>
                    <a:pt x="9" y="37"/>
                    <a:pt x="9" y="37"/>
                  </a:cubicBezTo>
                  <a:cubicBezTo>
                    <a:pt x="9" y="37"/>
                    <a:pt x="10" y="37"/>
                    <a:pt x="10" y="37"/>
                  </a:cubicBezTo>
                  <a:cubicBezTo>
                    <a:pt x="10" y="37"/>
                    <a:pt x="10" y="37"/>
                    <a:pt x="11" y="37"/>
                  </a:cubicBezTo>
                  <a:cubicBezTo>
                    <a:pt x="11" y="37"/>
                    <a:pt x="11" y="37"/>
                    <a:pt x="12" y="37"/>
                  </a:cubicBezTo>
                  <a:cubicBezTo>
                    <a:pt x="12" y="37"/>
                    <a:pt x="12" y="38"/>
                    <a:pt x="13" y="38"/>
                  </a:cubicBezTo>
                  <a:cubicBezTo>
                    <a:pt x="13" y="38"/>
                    <a:pt x="14" y="38"/>
                    <a:pt x="15" y="38"/>
                  </a:cubicBezTo>
                  <a:cubicBezTo>
                    <a:pt x="15" y="38"/>
                    <a:pt x="15" y="38"/>
                    <a:pt x="15" y="38"/>
                  </a:cubicBezTo>
                  <a:cubicBezTo>
                    <a:pt x="16" y="38"/>
                    <a:pt x="16" y="38"/>
                    <a:pt x="16" y="38"/>
                  </a:cubicBezTo>
                  <a:cubicBezTo>
                    <a:pt x="16" y="38"/>
                    <a:pt x="16" y="38"/>
                    <a:pt x="15" y="39"/>
                  </a:cubicBezTo>
                  <a:cubicBezTo>
                    <a:pt x="15" y="39"/>
                    <a:pt x="14" y="39"/>
                    <a:pt x="14" y="39"/>
                  </a:cubicBezTo>
                  <a:cubicBezTo>
                    <a:pt x="13" y="39"/>
                    <a:pt x="13" y="39"/>
                    <a:pt x="13" y="39"/>
                  </a:cubicBezTo>
                  <a:cubicBezTo>
                    <a:pt x="13" y="39"/>
                    <a:pt x="13" y="39"/>
                    <a:pt x="12" y="39"/>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1" name="Freeform 277">
              <a:extLst>
                <a:ext uri="{FF2B5EF4-FFF2-40B4-BE49-F238E27FC236}">
                  <a16:creationId xmlns:a16="http://schemas.microsoft.com/office/drawing/2014/main" id="{4AC07A45-5AE8-4B82-B745-5A8E719A6F38}"/>
                </a:ext>
              </a:extLst>
            </p:cNvPr>
            <p:cNvSpPr>
              <a:spLocks noEditPoints="1"/>
            </p:cNvSpPr>
            <p:nvPr userDrawn="1"/>
          </p:nvSpPr>
          <p:spPr bwMode="auto">
            <a:xfrm>
              <a:off x="3507" y="1612"/>
              <a:ext cx="174" cy="267"/>
            </a:xfrm>
            <a:custGeom>
              <a:avLst/>
              <a:gdLst>
                <a:gd name="T0" fmla="*/ 20 w 29"/>
                <a:gd name="T1" fmla="*/ 1 h 44"/>
                <a:gd name="T2" fmla="*/ 20 w 29"/>
                <a:gd name="T3" fmla="*/ 0 h 44"/>
                <a:gd name="T4" fmla="*/ 0 w 29"/>
                <a:gd name="T5" fmla="*/ 27 h 44"/>
                <a:gd name="T6" fmla="*/ 2 w 29"/>
                <a:gd name="T7" fmla="*/ 28 h 44"/>
                <a:gd name="T8" fmla="*/ 4 w 29"/>
                <a:gd name="T9" fmla="*/ 27 h 44"/>
                <a:gd name="T10" fmla="*/ 7 w 29"/>
                <a:gd name="T11" fmla="*/ 26 h 44"/>
                <a:gd name="T12" fmla="*/ 5 w 29"/>
                <a:gd name="T13" fmla="*/ 23 h 44"/>
                <a:gd name="T14" fmla="*/ 12 w 29"/>
                <a:gd name="T15" fmla="*/ 39 h 44"/>
                <a:gd name="T16" fmla="*/ 8 w 29"/>
                <a:gd name="T17" fmla="*/ 44 h 44"/>
                <a:gd name="T18" fmla="*/ 10 w 29"/>
                <a:gd name="T19" fmla="*/ 42 h 44"/>
                <a:gd name="T20" fmla="*/ 12 w 29"/>
                <a:gd name="T21" fmla="*/ 43 h 44"/>
                <a:gd name="T22" fmla="*/ 14 w 29"/>
                <a:gd name="T23" fmla="*/ 42 h 44"/>
                <a:gd name="T24" fmla="*/ 16 w 29"/>
                <a:gd name="T25" fmla="*/ 41 h 44"/>
                <a:gd name="T26" fmla="*/ 19 w 29"/>
                <a:gd name="T27" fmla="*/ 41 h 44"/>
                <a:gd name="T28" fmla="*/ 23 w 29"/>
                <a:gd name="T29" fmla="*/ 41 h 44"/>
                <a:gd name="T30" fmla="*/ 28 w 29"/>
                <a:gd name="T31" fmla="*/ 39 h 44"/>
                <a:gd name="T32" fmla="*/ 26 w 29"/>
                <a:gd name="T33" fmla="*/ 38 h 44"/>
                <a:gd name="T34" fmla="*/ 29 w 29"/>
                <a:gd name="T35" fmla="*/ 34 h 44"/>
                <a:gd name="T36" fmla="*/ 26 w 29"/>
                <a:gd name="T37" fmla="*/ 32 h 44"/>
                <a:gd name="T38" fmla="*/ 24 w 29"/>
                <a:gd name="T39" fmla="*/ 31 h 44"/>
                <a:gd name="T40" fmla="*/ 23 w 29"/>
                <a:gd name="T41" fmla="*/ 29 h 44"/>
                <a:gd name="T42" fmla="*/ 19 w 29"/>
                <a:gd name="T43" fmla="*/ 22 h 44"/>
                <a:gd name="T44" fmla="*/ 17 w 29"/>
                <a:gd name="T45" fmla="*/ 21 h 44"/>
                <a:gd name="T46" fmla="*/ 15 w 29"/>
                <a:gd name="T47" fmla="*/ 20 h 44"/>
                <a:gd name="T48" fmla="*/ 18 w 29"/>
                <a:gd name="T49" fmla="*/ 13 h 44"/>
                <a:gd name="T50" fmla="*/ 12 w 29"/>
                <a:gd name="T51" fmla="*/ 13 h 44"/>
                <a:gd name="T52" fmla="*/ 14 w 29"/>
                <a:gd name="T53" fmla="*/ 10 h 44"/>
                <a:gd name="T54" fmla="*/ 14 w 29"/>
                <a:gd name="T55" fmla="*/ 8 h 44"/>
                <a:gd name="T56" fmla="*/ 12 w 29"/>
                <a:gd name="T57" fmla="*/ 9 h 44"/>
                <a:gd name="T58" fmla="*/ 8 w 29"/>
                <a:gd name="T59" fmla="*/ 11 h 44"/>
                <a:gd name="T60" fmla="*/ 7 w 29"/>
                <a:gd name="T61" fmla="*/ 14 h 44"/>
                <a:gd name="T62" fmla="*/ 5 w 29"/>
                <a:gd name="T63" fmla="*/ 14 h 44"/>
                <a:gd name="T64" fmla="*/ 6 w 29"/>
                <a:gd name="T65" fmla="*/ 15 h 44"/>
                <a:gd name="T66" fmla="*/ 5 w 29"/>
                <a:gd name="T67" fmla="*/ 18 h 44"/>
                <a:gd name="T68" fmla="*/ 6 w 29"/>
                <a:gd name="T69" fmla="*/ 20 h 44"/>
                <a:gd name="T70" fmla="*/ 6 w 29"/>
                <a:gd name="T71" fmla="*/ 20 h 44"/>
                <a:gd name="T72" fmla="*/ 7 w 29"/>
                <a:gd name="T73" fmla="*/ 21 h 44"/>
                <a:gd name="T74" fmla="*/ 9 w 29"/>
                <a:gd name="T75" fmla="*/ 19 h 44"/>
                <a:gd name="T76" fmla="*/ 10 w 29"/>
                <a:gd name="T77" fmla="*/ 20 h 44"/>
                <a:gd name="T78" fmla="*/ 9 w 29"/>
                <a:gd name="T79" fmla="*/ 25 h 44"/>
                <a:gd name="T80" fmla="*/ 13 w 29"/>
                <a:gd name="T81" fmla="*/ 24 h 44"/>
                <a:gd name="T82" fmla="*/ 13 w 29"/>
                <a:gd name="T83" fmla="*/ 26 h 44"/>
                <a:gd name="T84" fmla="*/ 15 w 29"/>
                <a:gd name="T85" fmla="*/ 27 h 44"/>
                <a:gd name="T86" fmla="*/ 15 w 29"/>
                <a:gd name="T87" fmla="*/ 31 h 44"/>
                <a:gd name="T88" fmla="*/ 11 w 29"/>
                <a:gd name="T89" fmla="*/ 31 h 44"/>
                <a:gd name="T90" fmla="*/ 10 w 29"/>
                <a:gd name="T91" fmla="*/ 32 h 44"/>
                <a:gd name="T92" fmla="*/ 12 w 29"/>
                <a:gd name="T93" fmla="*/ 34 h 44"/>
                <a:gd name="T94" fmla="*/ 9 w 29"/>
                <a:gd name="T95" fmla="*/ 37 h 44"/>
                <a:gd name="T96" fmla="*/ 12 w 29"/>
                <a:gd name="T97" fmla="*/ 37 h 44"/>
                <a:gd name="T98" fmla="*/ 15 w 29"/>
                <a:gd name="T99" fmla="*/ 38 h 44"/>
                <a:gd name="T100" fmla="*/ 14 w 29"/>
                <a:gd name="T101"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 h="44">
                  <a:moveTo>
                    <a:pt x="20" y="0"/>
                  </a:moveTo>
                  <a:cubicBezTo>
                    <a:pt x="20" y="0"/>
                    <a:pt x="20" y="0"/>
                    <a:pt x="20" y="0"/>
                  </a:cubicBezTo>
                  <a:cubicBezTo>
                    <a:pt x="20" y="0"/>
                    <a:pt x="20" y="0"/>
                    <a:pt x="20" y="1"/>
                  </a:cubicBezTo>
                  <a:cubicBezTo>
                    <a:pt x="19" y="1"/>
                    <a:pt x="20" y="2"/>
                    <a:pt x="20" y="3"/>
                  </a:cubicBezTo>
                  <a:cubicBezTo>
                    <a:pt x="20" y="2"/>
                    <a:pt x="21" y="1"/>
                    <a:pt x="20" y="0"/>
                  </a:cubicBezTo>
                  <a:cubicBezTo>
                    <a:pt x="20" y="0"/>
                    <a:pt x="20" y="0"/>
                    <a:pt x="20" y="0"/>
                  </a:cubicBezTo>
                  <a:close/>
                  <a:moveTo>
                    <a:pt x="2" y="24"/>
                  </a:moveTo>
                  <a:cubicBezTo>
                    <a:pt x="2" y="25"/>
                    <a:pt x="1" y="25"/>
                    <a:pt x="1" y="26"/>
                  </a:cubicBezTo>
                  <a:cubicBezTo>
                    <a:pt x="1" y="26"/>
                    <a:pt x="0" y="27"/>
                    <a:pt x="0" y="27"/>
                  </a:cubicBezTo>
                  <a:cubicBezTo>
                    <a:pt x="0" y="27"/>
                    <a:pt x="0" y="27"/>
                    <a:pt x="0" y="27"/>
                  </a:cubicBezTo>
                  <a:cubicBezTo>
                    <a:pt x="1" y="27"/>
                    <a:pt x="1" y="27"/>
                    <a:pt x="1" y="27"/>
                  </a:cubicBezTo>
                  <a:cubicBezTo>
                    <a:pt x="1" y="28"/>
                    <a:pt x="2" y="28"/>
                    <a:pt x="2" y="28"/>
                  </a:cubicBezTo>
                  <a:cubicBezTo>
                    <a:pt x="2" y="28"/>
                    <a:pt x="2" y="28"/>
                    <a:pt x="2" y="28"/>
                  </a:cubicBezTo>
                  <a:cubicBezTo>
                    <a:pt x="2" y="27"/>
                    <a:pt x="2" y="26"/>
                    <a:pt x="3" y="26"/>
                  </a:cubicBezTo>
                  <a:cubicBezTo>
                    <a:pt x="3" y="26"/>
                    <a:pt x="4" y="26"/>
                    <a:pt x="4" y="27"/>
                  </a:cubicBezTo>
                  <a:cubicBezTo>
                    <a:pt x="4" y="27"/>
                    <a:pt x="4" y="27"/>
                    <a:pt x="5" y="28"/>
                  </a:cubicBezTo>
                  <a:cubicBezTo>
                    <a:pt x="5" y="27"/>
                    <a:pt x="5" y="27"/>
                    <a:pt x="6" y="27"/>
                  </a:cubicBezTo>
                  <a:cubicBezTo>
                    <a:pt x="6" y="27"/>
                    <a:pt x="7" y="27"/>
                    <a:pt x="7" y="26"/>
                  </a:cubicBezTo>
                  <a:cubicBezTo>
                    <a:pt x="7" y="26"/>
                    <a:pt x="7" y="26"/>
                    <a:pt x="7" y="26"/>
                  </a:cubicBezTo>
                  <a:cubicBezTo>
                    <a:pt x="7" y="25"/>
                    <a:pt x="6" y="24"/>
                    <a:pt x="5" y="23"/>
                  </a:cubicBezTo>
                  <a:cubicBezTo>
                    <a:pt x="5" y="23"/>
                    <a:pt x="5" y="23"/>
                    <a:pt x="5" y="23"/>
                  </a:cubicBezTo>
                  <a:cubicBezTo>
                    <a:pt x="4" y="23"/>
                    <a:pt x="4" y="23"/>
                    <a:pt x="3" y="24"/>
                  </a:cubicBezTo>
                  <a:cubicBezTo>
                    <a:pt x="3" y="24"/>
                    <a:pt x="2" y="24"/>
                    <a:pt x="2" y="24"/>
                  </a:cubicBezTo>
                  <a:close/>
                  <a:moveTo>
                    <a:pt x="12" y="39"/>
                  </a:moveTo>
                  <a:cubicBezTo>
                    <a:pt x="12" y="39"/>
                    <a:pt x="12" y="39"/>
                    <a:pt x="12" y="39"/>
                  </a:cubicBezTo>
                  <a:cubicBezTo>
                    <a:pt x="11" y="40"/>
                    <a:pt x="8" y="42"/>
                    <a:pt x="8" y="43"/>
                  </a:cubicBezTo>
                  <a:cubicBezTo>
                    <a:pt x="8" y="44"/>
                    <a:pt x="8" y="44"/>
                    <a:pt x="8" y="44"/>
                  </a:cubicBezTo>
                  <a:cubicBezTo>
                    <a:pt x="8" y="44"/>
                    <a:pt x="8" y="44"/>
                    <a:pt x="8" y="44"/>
                  </a:cubicBezTo>
                  <a:cubicBezTo>
                    <a:pt x="8" y="44"/>
                    <a:pt x="8" y="44"/>
                    <a:pt x="9" y="43"/>
                  </a:cubicBezTo>
                  <a:cubicBezTo>
                    <a:pt x="9" y="43"/>
                    <a:pt x="9" y="43"/>
                    <a:pt x="10" y="42"/>
                  </a:cubicBezTo>
                  <a:cubicBezTo>
                    <a:pt x="10" y="42"/>
                    <a:pt x="11" y="42"/>
                    <a:pt x="11" y="42"/>
                  </a:cubicBezTo>
                  <a:cubicBezTo>
                    <a:pt x="11" y="42"/>
                    <a:pt x="11" y="42"/>
                    <a:pt x="12" y="43"/>
                  </a:cubicBezTo>
                  <a:cubicBezTo>
                    <a:pt x="12" y="43"/>
                    <a:pt x="12" y="43"/>
                    <a:pt x="12" y="43"/>
                  </a:cubicBezTo>
                  <a:cubicBezTo>
                    <a:pt x="12" y="43"/>
                    <a:pt x="13" y="43"/>
                    <a:pt x="13" y="42"/>
                  </a:cubicBezTo>
                  <a:cubicBezTo>
                    <a:pt x="13" y="42"/>
                    <a:pt x="13" y="42"/>
                    <a:pt x="13" y="42"/>
                  </a:cubicBezTo>
                  <a:cubicBezTo>
                    <a:pt x="13" y="42"/>
                    <a:pt x="13" y="42"/>
                    <a:pt x="14" y="42"/>
                  </a:cubicBezTo>
                  <a:cubicBezTo>
                    <a:pt x="14" y="42"/>
                    <a:pt x="14" y="42"/>
                    <a:pt x="14" y="41"/>
                  </a:cubicBezTo>
                  <a:cubicBezTo>
                    <a:pt x="14" y="41"/>
                    <a:pt x="15" y="41"/>
                    <a:pt x="15" y="41"/>
                  </a:cubicBezTo>
                  <a:cubicBezTo>
                    <a:pt x="15" y="41"/>
                    <a:pt x="15" y="41"/>
                    <a:pt x="16" y="41"/>
                  </a:cubicBezTo>
                  <a:cubicBezTo>
                    <a:pt x="16" y="41"/>
                    <a:pt x="17" y="41"/>
                    <a:pt x="18" y="41"/>
                  </a:cubicBezTo>
                  <a:cubicBezTo>
                    <a:pt x="18" y="41"/>
                    <a:pt x="18" y="40"/>
                    <a:pt x="18" y="40"/>
                  </a:cubicBezTo>
                  <a:cubicBezTo>
                    <a:pt x="18" y="40"/>
                    <a:pt x="19" y="41"/>
                    <a:pt x="19" y="41"/>
                  </a:cubicBezTo>
                  <a:cubicBezTo>
                    <a:pt x="20" y="41"/>
                    <a:pt x="20" y="41"/>
                    <a:pt x="20" y="41"/>
                  </a:cubicBezTo>
                  <a:cubicBezTo>
                    <a:pt x="20" y="41"/>
                    <a:pt x="20" y="41"/>
                    <a:pt x="20" y="41"/>
                  </a:cubicBezTo>
                  <a:cubicBezTo>
                    <a:pt x="21" y="41"/>
                    <a:pt x="23" y="41"/>
                    <a:pt x="23" y="41"/>
                  </a:cubicBezTo>
                  <a:cubicBezTo>
                    <a:pt x="24" y="41"/>
                    <a:pt x="24" y="41"/>
                    <a:pt x="24" y="41"/>
                  </a:cubicBezTo>
                  <a:cubicBezTo>
                    <a:pt x="24" y="41"/>
                    <a:pt x="27" y="39"/>
                    <a:pt x="27" y="39"/>
                  </a:cubicBezTo>
                  <a:cubicBezTo>
                    <a:pt x="28" y="39"/>
                    <a:pt x="28" y="39"/>
                    <a:pt x="28" y="39"/>
                  </a:cubicBezTo>
                  <a:cubicBezTo>
                    <a:pt x="28" y="39"/>
                    <a:pt x="27" y="39"/>
                    <a:pt x="27" y="39"/>
                  </a:cubicBezTo>
                  <a:cubicBezTo>
                    <a:pt x="27" y="39"/>
                    <a:pt x="26" y="39"/>
                    <a:pt x="26" y="39"/>
                  </a:cubicBezTo>
                  <a:cubicBezTo>
                    <a:pt x="26" y="39"/>
                    <a:pt x="26" y="38"/>
                    <a:pt x="26" y="38"/>
                  </a:cubicBezTo>
                  <a:cubicBezTo>
                    <a:pt x="25" y="38"/>
                    <a:pt x="26" y="37"/>
                    <a:pt x="26" y="37"/>
                  </a:cubicBezTo>
                  <a:cubicBezTo>
                    <a:pt x="27" y="36"/>
                    <a:pt x="27" y="36"/>
                    <a:pt x="27" y="36"/>
                  </a:cubicBezTo>
                  <a:cubicBezTo>
                    <a:pt x="28" y="35"/>
                    <a:pt x="29" y="35"/>
                    <a:pt x="29" y="34"/>
                  </a:cubicBezTo>
                  <a:cubicBezTo>
                    <a:pt x="29" y="34"/>
                    <a:pt x="29" y="33"/>
                    <a:pt x="28" y="33"/>
                  </a:cubicBezTo>
                  <a:cubicBezTo>
                    <a:pt x="28" y="33"/>
                    <a:pt x="27" y="32"/>
                    <a:pt x="26" y="32"/>
                  </a:cubicBezTo>
                  <a:cubicBezTo>
                    <a:pt x="26" y="32"/>
                    <a:pt x="26" y="32"/>
                    <a:pt x="26" y="32"/>
                  </a:cubicBezTo>
                  <a:cubicBezTo>
                    <a:pt x="26" y="33"/>
                    <a:pt x="26" y="33"/>
                    <a:pt x="25" y="33"/>
                  </a:cubicBezTo>
                  <a:cubicBezTo>
                    <a:pt x="25" y="33"/>
                    <a:pt x="25" y="33"/>
                    <a:pt x="24" y="32"/>
                  </a:cubicBezTo>
                  <a:cubicBezTo>
                    <a:pt x="24" y="32"/>
                    <a:pt x="24" y="31"/>
                    <a:pt x="24" y="31"/>
                  </a:cubicBezTo>
                  <a:cubicBezTo>
                    <a:pt x="24" y="31"/>
                    <a:pt x="24" y="31"/>
                    <a:pt x="24" y="31"/>
                  </a:cubicBezTo>
                  <a:cubicBezTo>
                    <a:pt x="24" y="31"/>
                    <a:pt x="24" y="30"/>
                    <a:pt x="24" y="30"/>
                  </a:cubicBezTo>
                  <a:cubicBezTo>
                    <a:pt x="23" y="30"/>
                    <a:pt x="23" y="29"/>
                    <a:pt x="23" y="29"/>
                  </a:cubicBezTo>
                  <a:cubicBezTo>
                    <a:pt x="23" y="29"/>
                    <a:pt x="23" y="28"/>
                    <a:pt x="23" y="27"/>
                  </a:cubicBezTo>
                  <a:cubicBezTo>
                    <a:pt x="22" y="26"/>
                    <a:pt x="22" y="26"/>
                    <a:pt x="21" y="26"/>
                  </a:cubicBezTo>
                  <a:cubicBezTo>
                    <a:pt x="20" y="25"/>
                    <a:pt x="19" y="24"/>
                    <a:pt x="19" y="22"/>
                  </a:cubicBezTo>
                  <a:cubicBezTo>
                    <a:pt x="19" y="22"/>
                    <a:pt x="19" y="22"/>
                    <a:pt x="19" y="22"/>
                  </a:cubicBezTo>
                  <a:cubicBezTo>
                    <a:pt x="19" y="22"/>
                    <a:pt x="19" y="21"/>
                    <a:pt x="18" y="21"/>
                  </a:cubicBezTo>
                  <a:cubicBezTo>
                    <a:pt x="18" y="21"/>
                    <a:pt x="18" y="21"/>
                    <a:pt x="17" y="21"/>
                  </a:cubicBezTo>
                  <a:cubicBezTo>
                    <a:pt x="17" y="20"/>
                    <a:pt x="17" y="20"/>
                    <a:pt x="16" y="20"/>
                  </a:cubicBezTo>
                  <a:cubicBezTo>
                    <a:pt x="16" y="20"/>
                    <a:pt x="15" y="20"/>
                    <a:pt x="15" y="20"/>
                  </a:cubicBezTo>
                  <a:cubicBezTo>
                    <a:pt x="15" y="20"/>
                    <a:pt x="15" y="20"/>
                    <a:pt x="15" y="20"/>
                  </a:cubicBezTo>
                  <a:cubicBezTo>
                    <a:pt x="15" y="20"/>
                    <a:pt x="14" y="20"/>
                    <a:pt x="14" y="20"/>
                  </a:cubicBezTo>
                  <a:cubicBezTo>
                    <a:pt x="14" y="20"/>
                    <a:pt x="15" y="19"/>
                    <a:pt x="16" y="18"/>
                  </a:cubicBezTo>
                  <a:cubicBezTo>
                    <a:pt x="17" y="17"/>
                    <a:pt x="18" y="14"/>
                    <a:pt x="18" y="13"/>
                  </a:cubicBezTo>
                  <a:cubicBezTo>
                    <a:pt x="18" y="13"/>
                    <a:pt x="17" y="13"/>
                    <a:pt x="15" y="13"/>
                  </a:cubicBezTo>
                  <a:cubicBezTo>
                    <a:pt x="14" y="13"/>
                    <a:pt x="13" y="13"/>
                    <a:pt x="13" y="13"/>
                  </a:cubicBezTo>
                  <a:cubicBezTo>
                    <a:pt x="13" y="13"/>
                    <a:pt x="12" y="13"/>
                    <a:pt x="12" y="13"/>
                  </a:cubicBezTo>
                  <a:cubicBezTo>
                    <a:pt x="12" y="13"/>
                    <a:pt x="11" y="13"/>
                    <a:pt x="11" y="12"/>
                  </a:cubicBezTo>
                  <a:cubicBezTo>
                    <a:pt x="11" y="12"/>
                    <a:pt x="11" y="12"/>
                    <a:pt x="12" y="12"/>
                  </a:cubicBezTo>
                  <a:cubicBezTo>
                    <a:pt x="12" y="11"/>
                    <a:pt x="14" y="10"/>
                    <a:pt x="14" y="10"/>
                  </a:cubicBezTo>
                  <a:cubicBezTo>
                    <a:pt x="14" y="9"/>
                    <a:pt x="14" y="9"/>
                    <a:pt x="14" y="9"/>
                  </a:cubicBezTo>
                  <a:cubicBezTo>
                    <a:pt x="14" y="8"/>
                    <a:pt x="14" y="8"/>
                    <a:pt x="14" y="8"/>
                  </a:cubicBezTo>
                  <a:cubicBezTo>
                    <a:pt x="14" y="8"/>
                    <a:pt x="14" y="8"/>
                    <a:pt x="14" y="8"/>
                  </a:cubicBezTo>
                  <a:cubicBezTo>
                    <a:pt x="14" y="8"/>
                    <a:pt x="14" y="8"/>
                    <a:pt x="14" y="8"/>
                  </a:cubicBezTo>
                  <a:cubicBezTo>
                    <a:pt x="13" y="9"/>
                    <a:pt x="13" y="9"/>
                    <a:pt x="13" y="9"/>
                  </a:cubicBezTo>
                  <a:cubicBezTo>
                    <a:pt x="13" y="9"/>
                    <a:pt x="12" y="9"/>
                    <a:pt x="12" y="9"/>
                  </a:cubicBezTo>
                  <a:cubicBezTo>
                    <a:pt x="11" y="9"/>
                    <a:pt x="11" y="9"/>
                    <a:pt x="10" y="9"/>
                  </a:cubicBezTo>
                  <a:cubicBezTo>
                    <a:pt x="9" y="9"/>
                    <a:pt x="9" y="9"/>
                    <a:pt x="9" y="9"/>
                  </a:cubicBezTo>
                  <a:cubicBezTo>
                    <a:pt x="8" y="10"/>
                    <a:pt x="8" y="11"/>
                    <a:pt x="8" y="11"/>
                  </a:cubicBezTo>
                  <a:cubicBezTo>
                    <a:pt x="8" y="12"/>
                    <a:pt x="8" y="12"/>
                    <a:pt x="7" y="13"/>
                  </a:cubicBezTo>
                  <a:cubicBezTo>
                    <a:pt x="7" y="13"/>
                    <a:pt x="7" y="13"/>
                    <a:pt x="7" y="13"/>
                  </a:cubicBezTo>
                  <a:cubicBezTo>
                    <a:pt x="7" y="14"/>
                    <a:pt x="7" y="14"/>
                    <a:pt x="7" y="14"/>
                  </a:cubicBezTo>
                  <a:cubicBezTo>
                    <a:pt x="7" y="15"/>
                    <a:pt x="6" y="15"/>
                    <a:pt x="6" y="14"/>
                  </a:cubicBezTo>
                  <a:cubicBezTo>
                    <a:pt x="6" y="14"/>
                    <a:pt x="6" y="14"/>
                    <a:pt x="6" y="14"/>
                  </a:cubicBezTo>
                  <a:cubicBezTo>
                    <a:pt x="5" y="14"/>
                    <a:pt x="5" y="14"/>
                    <a:pt x="5" y="14"/>
                  </a:cubicBezTo>
                  <a:cubicBezTo>
                    <a:pt x="5" y="14"/>
                    <a:pt x="5" y="14"/>
                    <a:pt x="4" y="14"/>
                  </a:cubicBezTo>
                  <a:cubicBezTo>
                    <a:pt x="4" y="14"/>
                    <a:pt x="4" y="14"/>
                    <a:pt x="4" y="14"/>
                  </a:cubicBezTo>
                  <a:cubicBezTo>
                    <a:pt x="4" y="15"/>
                    <a:pt x="6" y="15"/>
                    <a:pt x="6" y="15"/>
                  </a:cubicBezTo>
                  <a:cubicBezTo>
                    <a:pt x="7" y="15"/>
                    <a:pt x="7" y="15"/>
                    <a:pt x="7" y="15"/>
                  </a:cubicBezTo>
                  <a:cubicBezTo>
                    <a:pt x="7" y="16"/>
                    <a:pt x="7" y="16"/>
                    <a:pt x="6" y="16"/>
                  </a:cubicBezTo>
                  <a:cubicBezTo>
                    <a:pt x="6" y="17"/>
                    <a:pt x="6" y="17"/>
                    <a:pt x="5" y="18"/>
                  </a:cubicBezTo>
                  <a:cubicBezTo>
                    <a:pt x="5" y="18"/>
                    <a:pt x="6" y="18"/>
                    <a:pt x="6" y="18"/>
                  </a:cubicBezTo>
                  <a:cubicBezTo>
                    <a:pt x="6" y="18"/>
                    <a:pt x="7" y="19"/>
                    <a:pt x="7" y="19"/>
                  </a:cubicBezTo>
                  <a:cubicBezTo>
                    <a:pt x="7" y="20"/>
                    <a:pt x="6" y="20"/>
                    <a:pt x="6" y="20"/>
                  </a:cubicBezTo>
                  <a:cubicBezTo>
                    <a:pt x="5" y="20"/>
                    <a:pt x="5" y="21"/>
                    <a:pt x="5" y="21"/>
                  </a:cubicBezTo>
                  <a:cubicBezTo>
                    <a:pt x="5" y="21"/>
                    <a:pt x="5" y="21"/>
                    <a:pt x="5" y="21"/>
                  </a:cubicBezTo>
                  <a:cubicBezTo>
                    <a:pt x="5" y="21"/>
                    <a:pt x="5" y="21"/>
                    <a:pt x="6" y="20"/>
                  </a:cubicBezTo>
                  <a:cubicBezTo>
                    <a:pt x="6" y="20"/>
                    <a:pt x="6" y="20"/>
                    <a:pt x="6" y="20"/>
                  </a:cubicBezTo>
                  <a:cubicBezTo>
                    <a:pt x="6" y="20"/>
                    <a:pt x="7" y="20"/>
                    <a:pt x="7" y="20"/>
                  </a:cubicBezTo>
                  <a:cubicBezTo>
                    <a:pt x="7" y="20"/>
                    <a:pt x="7" y="20"/>
                    <a:pt x="7" y="21"/>
                  </a:cubicBezTo>
                  <a:cubicBezTo>
                    <a:pt x="7" y="21"/>
                    <a:pt x="7" y="22"/>
                    <a:pt x="8" y="22"/>
                  </a:cubicBezTo>
                  <a:cubicBezTo>
                    <a:pt x="9" y="22"/>
                    <a:pt x="9" y="21"/>
                    <a:pt x="9" y="20"/>
                  </a:cubicBezTo>
                  <a:cubicBezTo>
                    <a:pt x="9" y="20"/>
                    <a:pt x="9" y="19"/>
                    <a:pt x="9" y="19"/>
                  </a:cubicBezTo>
                  <a:cubicBezTo>
                    <a:pt x="9" y="19"/>
                    <a:pt x="9" y="19"/>
                    <a:pt x="9" y="19"/>
                  </a:cubicBezTo>
                  <a:cubicBezTo>
                    <a:pt x="10" y="19"/>
                    <a:pt x="10" y="19"/>
                    <a:pt x="10" y="20"/>
                  </a:cubicBezTo>
                  <a:cubicBezTo>
                    <a:pt x="10" y="20"/>
                    <a:pt x="10" y="20"/>
                    <a:pt x="10" y="20"/>
                  </a:cubicBezTo>
                  <a:cubicBezTo>
                    <a:pt x="10" y="21"/>
                    <a:pt x="10" y="21"/>
                    <a:pt x="10" y="22"/>
                  </a:cubicBezTo>
                  <a:cubicBezTo>
                    <a:pt x="10" y="22"/>
                    <a:pt x="10" y="23"/>
                    <a:pt x="9" y="24"/>
                  </a:cubicBezTo>
                  <a:cubicBezTo>
                    <a:pt x="9" y="24"/>
                    <a:pt x="9" y="24"/>
                    <a:pt x="9" y="25"/>
                  </a:cubicBezTo>
                  <a:cubicBezTo>
                    <a:pt x="9" y="25"/>
                    <a:pt x="9" y="25"/>
                    <a:pt x="10" y="25"/>
                  </a:cubicBezTo>
                  <a:cubicBezTo>
                    <a:pt x="11" y="25"/>
                    <a:pt x="12" y="25"/>
                    <a:pt x="13" y="24"/>
                  </a:cubicBezTo>
                  <a:cubicBezTo>
                    <a:pt x="13" y="24"/>
                    <a:pt x="13" y="24"/>
                    <a:pt x="13" y="24"/>
                  </a:cubicBezTo>
                  <a:cubicBezTo>
                    <a:pt x="14" y="24"/>
                    <a:pt x="14" y="24"/>
                    <a:pt x="14" y="24"/>
                  </a:cubicBezTo>
                  <a:cubicBezTo>
                    <a:pt x="14" y="24"/>
                    <a:pt x="14" y="25"/>
                    <a:pt x="14" y="25"/>
                  </a:cubicBezTo>
                  <a:cubicBezTo>
                    <a:pt x="13" y="25"/>
                    <a:pt x="13" y="26"/>
                    <a:pt x="13" y="26"/>
                  </a:cubicBezTo>
                  <a:cubicBezTo>
                    <a:pt x="13" y="26"/>
                    <a:pt x="14" y="27"/>
                    <a:pt x="14" y="27"/>
                  </a:cubicBezTo>
                  <a:cubicBezTo>
                    <a:pt x="14" y="27"/>
                    <a:pt x="14" y="27"/>
                    <a:pt x="14" y="27"/>
                  </a:cubicBezTo>
                  <a:cubicBezTo>
                    <a:pt x="15" y="27"/>
                    <a:pt x="15" y="27"/>
                    <a:pt x="15" y="27"/>
                  </a:cubicBezTo>
                  <a:cubicBezTo>
                    <a:pt x="15" y="27"/>
                    <a:pt x="15" y="28"/>
                    <a:pt x="15" y="28"/>
                  </a:cubicBezTo>
                  <a:cubicBezTo>
                    <a:pt x="15" y="28"/>
                    <a:pt x="15" y="29"/>
                    <a:pt x="15" y="29"/>
                  </a:cubicBezTo>
                  <a:cubicBezTo>
                    <a:pt x="15" y="30"/>
                    <a:pt x="15" y="30"/>
                    <a:pt x="15" y="31"/>
                  </a:cubicBezTo>
                  <a:cubicBezTo>
                    <a:pt x="14" y="31"/>
                    <a:pt x="13" y="31"/>
                    <a:pt x="13" y="31"/>
                  </a:cubicBezTo>
                  <a:cubicBezTo>
                    <a:pt x="13" y="31"/>
                    <a:pt x="11" y="31"/>
                    <a:pt x="11" y="31"/>
                  </a:cubicBezTo>
                  <a:cubicBezTo>
                    <a:pt x="11" y="31"/>
                    <a:pt x="11" y="31"/>
                    <a:pt x="11" y="31"/>
                  </a:cubicBezTo>
                  <a:cubicBezTo>
                    <a:pt x="11" y="31"/>
                    <a:pt x="11" y="31"/>
                    <a:pt x="11" y="31"/>
                  </a:cubicBezTo>
                  <a:cubicBezTo>
                    <a:pt x="11" y="31"/>
                    <a:pt x="11" y="31"/>
                    <a:pt x="11" y="31"/>
                  </a:cubicBezTo>
                  <a:cubicBezTo>
                    <a:pt x="11" y="31"/>
                    <a:pt x="11" y="32"/>
                    <a:pt x="10" y="32"/>
                  </a:cubicBezTo>
                  <a:cubicBezTo>
                    <a:pt x="10" y="32"/>
                    <a:pt x="10" y="33"/>
                    <a:pt x="10" y="33"/>
                  </a:cubicBezTo>
                  <a:cubicBezTo>
                    <a:pt x="10" y="33"/>
                    <a:pt x="10" y="33"/>
                    <a:pt x="11" y="33"/>
                  </a:cubicBezTo>
                  <a:cubicBezTo>
                    <a:pt x="11" y="33"/>
                    <a:pt x="12" y="34"/>
                    <a:pt x="12" y="34"/>
                  </a:cubicBezTo>
                  <a:cubicBezTo>
                    <a:pt x="12" y="35"/>
                    <a:pt x="10" y="36"/>
                    <a:pt x="9" y="36"/>
                  </a:cubicBezTo>
                  <a:cubicBezTo>
                    <a:pt x="9" y="36"/>
                    <a:pt x="8" y="36"/>
                    <a:pt x="8" y="37"/>
                  </a:cubicBezTo>
                  <a:cubicBezTo>
                    <a:pt x="8" y="37"/>
                    <a:pt x="9" y="37"/>
                    <a:pt x="9" y="37"/>
                  </a:cubicBezTo>
                  <a:cubicBezTo>
                    <a:pt x="9" y="37"/>
                    <a:pt x="10" y="37"/>
                    <a:pt x="10" y="37"/>
                  </a:cubicBezTo>
                  <a:cubicBezTo>
                    <a:pt x="10" y="37"/>
                    <a:pt x="10" y="37"/>
                    <a:pt x="11" y="37"/>
                  </a:cubicBezTo>
                  <a:cubicBezTo>
                    <a:pt x="11" y="37"/>
                    <a:pt x="11" y="37"/>
                    <a:pt x="12" y="37"/>
                  </a:cubicBezTo>
                  <a:cubicBezTo>
                    <a:pt x="12" y="37"/>
                    <a:pt x="12" y="38"/>
                    <a:pt x="13" y="38"/>
                  </a:cubicBezTo>
                  <a:cubicBezTo>
                    <a:pt x="13" y="38"/>
                    <a:pt x="14" y="38"/>
                    <a:pt x="15" y="38"/>
                  </a:cubicBezTo>
                  <a:cubicBezTo>
                    <a:pt x="15" y="38"/>
                    <a:pt x="15" y="38"/>
                    <a:pt x="15" y="38"/>
                  </a:cubicBezTo>
                  <a:cubicBezTo>
                    <a:pt x="16" y="38"/>
                    <a:pt x="16" y="38"/>
                    <a:pt x="16" y="38"/>
                  </a:cubicBezTo>
                  <a:cubicBezTo>
                    <a:pt x="16" y="38"/>
                    <a:pt x="16" y="38"/>
                    <a:pt x="15" y="39"/>
                  </a:cubicBezTo>
                  <a:cubicBezTo>
                    <a:pt x="15" y="39"/>
                    <a:pt x="14" y="39"/>
                    <a:pt x="14" y="39"/>
                  </a:cubicBezTo>
                  <a:cubicBezTo>
                    <a:pt x="13" y="39"/>
                    <a:pt x="13" y="39"/>
                    <a:pt x="13" y="39"/>
                  </a:cubicBezTo>
                  <a:cubicBezTo>
                    <a:pt x="13" y="39"/>
                    <a:pt x="13" y="39"/>
                    <a:pt x="12" y="39"/>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2" name="Freeform 278">
              <a:extLst>
                <a:ext uri="{FF2B5EF4-FFF2-40B4-BE49-F238E27FC236}">
                  <a16:creationId xmlns:a16="http://schemas.microsoft.com/office/drawing/2014/main" id="{2936EAFE-25E5-486B-A362-4DDE2CBBBDD1}"/>
                </a:ext>
              </a:extLst>
            </p:cNvPr>
            <p:cNvSpPr>
              <a:spLocks/>
            </p:cNvSpPr>
            <p:nvPr userDrawn="1"/>
          </p:nvSpPr>
          <p:spPr bwMode="auto">
            <a:xfrm>
              <a:off x="3519" y="1667"/>
              <a:ext cx="24" cy="18"/>
            </a:xfrm>
            <a:custGeom>
              <a:avLst/>
              <a:gdLst>
                <a:gd name="T0" fmla="*/ 1 w 4"/>
                <a:gd name="T1" fmla="*/ 3 h 3"/>
                <a:gd name="T2" fmla="*/ 3 w 4"/>
                <a:gd name="T3" fmla="*/ 1 h 3"/>
                <a:gd name="T4" fmla="*/ 1 w 4"/>
                <a:gd name="T5" fmla="*/ 3 h 3"/>
              </a:gdLst>
              <a:ahLst/>
              <a:cxnLst>
                <a:cxn ang="0">
                  <a:pos x="T0" y="T1"/>
                </a:cxn>
                <a:cxn ang="0">
                  <a:pos x="T2" y="T3"/>
                </a:cxn>
                <a:cxn ang="0">
                  <a:pos x="T4" y="T5"/>
                </a:cxn>
              </a:cxnLst>
              <a:rect l="0" t="0" r="r" b="b"/>
              <a:pathLst>
                <a:path w="4" h="3">
                  <a:moveTo>
                    <a:pt x="1" y="3"/>
                  </a:moveTo>
                  <a:cubicBezTo>
                    <a:pt x="2" y="3"/>
                    <a:pt x="4" y="1"/>
                    <a:pt x="3" y="1"/>
                  </a:cubicBezTo>
                  <a:cubicBezTo>
                    <a:pt x="2" y="0"/>
                    <a:pt x="0" y="3"/>
                    <a:pt x="1" y="3"/>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3" name="Freeform 279">
              <a:extLst>
                <a:ext uri="{FF2B5EF4-FFF2-40B4-BE49-F238E27FC236}">
                  <a16:creationId xmlns:a16="http://schemas.microsoft.com/office/drawing/2014/main" id="{BCA4D7CC-8715-4102-A5BF-15805EB21840}"/>
                </a:ext>
              </a:extLst>
            </p:cNvPr>
            <p:cNvSpPr>
              <a:spLocks/>
            </p:cNvSpPr>
            <p:nvPr userDrawn="1"/>
          </p:nvSpPr>
          <p:spPr bwMode="auto">
            <a:xfrm>
              <a:off x="3519" y="1667"/>
              <a:ext cx="24" cy="18"/>
            </a:xfrm>
            <a:custGeom>
              <a:avLst/>
              <a:gdLst>
                <a:gd name="T0" fmla="*/ 1 w 4"/>
                <a:gd name="T1" fmla="*/ 3 h 3"/>
                <a:gd name="T2" fmla="*/ 3 w 4"/>
                <a:gd name="T3" fmla="*/ 1 h 3"/>
                <a:gd name="T4" fmla="*/ 1 w 4"/>
                <a:gd name="T5" fmla="*/ 3 h 3"/>
              </a:gdLst>
              <a:ahLst/>
              <a:cxnLst>
                <a:cxn ang="0">
                  <a:pos x="T0" y="T1"/>
                </a:cxn>
                <a:cxn ang="0">
                  <a:pos x="T2" y="T3"/>
                </a:cxn>
                <a:cxn ang="0">
                  <a:pos x="T4" y="T5"/>
                </a:cxn>
              </a:cxnLst>
              <a:rect l="0" t="0" r="r" b="b"/>
              <a:pathLst>
                <a:path w="4" h="3">
                  <a:moveTo>
                    <a:pt x="1" y="3"/>
                  </a:moveTo>
                  <a:cubicBezTo>
                    <a:pt x="2" y="3"/>
                    <a:pt x="4" y="1"/>
                    <a:pt x="3" y="1"/>
                  </a:cubicBezTo>
                  <a:cubicBezTo>
                    <a:pt x="2" y="0"/>
                    <a:pt x="0" y="3"/>
                    <a:pt x="1" y="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4" name="Freeform 280">
              <a:extLst>
                <a:ext uri="{FF2B5EF4-FFF2-40B4-BE49-F238E27FC236}">
                  <a16:creationId xmlns:a16="http://schemas.microsoft.com/office/drawing/2014/main" id="{ABD32E1A-8A51-41F2-AB75-C8ECB74EFFFA}"/>
                </a:ext>
              </a:extLst>
            </p:cNvPr>
            <p:cNvSpPr>
              <a:spLocks noEditPoints="1"/>
            </p:cNvSpPr>
            <p:nvPr userDrawn="1"/>
          </p:nvSpPr>
          <p:spPr bwMode="auto">
            <a:xfrm>
              <a:off x="3507" y="1612"/>
              <a:ext cx="174" cy="267"/>
            </a:xfrm>
            <a:custGeom>
              <a:avLst/>
              <a:gdLst>
                <a:gd name="T0" fmla="*/ 20 w 29"/>
                <a:gd name="T1" fmla="*/ 1 h 44"/>
                <a:gd name="T2" fmla="*/ 20 w 29"/>
                <a:gd name="T3" fmla="*/ 0 h 44"/>
                <a:gd name="T4" fmla="*/ 0 w 29"/>
                <a:gd name="T5" fmla="*/ 27 h 44"/>
                <a:gd name="T6" fmla="*/ 2 w 29"/>
                <a:gd name="T7" fmla="*/ 28 h 44"/>
                <a:gd name="T8" fmla="*/ 4 w 29"/>
                <a:gd name="T9" fmla="*/ 27 h 44"/>
                <a:gd name="T10" fmla="*/ 7 w 29"/>
                <a:gd name="T11" fmla="*/ 26 h 44"/>
                <a:gd name="T12" fmla="*/ 5 w 29"/>
                <a:gd name="T13" fmla="*/ 23 h 44"/>
                <a:gd name="T14" fmla="*/ 12 w 29"/>
                <a:gd name="T15" fmla="*/ 39 h 44"/>
                <a:gd name="T16" fmla="*/ 8 w 29"/>
                <a:gd name="T17" fmla="*/ 44 h 44"/>
                <a:gd name="T18" fmla="*/ 10 w 29"/>
                <a:gd name="T19" fmla="*/ 42 h 44"/>
                <a:gd name="T20" fmla="*/ 12 w 29"/>
                <a:gd name="T21" fmla="*/ 43 h 44"/>
                <a:gd name="T22" fmla="*/ 14 w 29"/>
                <a:gd name="T23" fmla="*/ 42 h 44"/>
                <a:gd name="T24" fmla="*/ 16 w 29"/>
                <a:gd name="T25" fmla="*/ 41 h 44"/>
                <a:gd name="T26" fmla="*/ 19 w 29"/>
                <a:gd name="T27" fmla="*/ 41 h 44"/>
                <a:gd name="T28" fmla="*/ 23 w 29"/>
                <a:gd name="T29" fmla="*/ 41 h 44"/>
                <a:gd name="T30" fmla="*/ 28 w 29"/>
                <a:gd name="T31" fmla="*/ 39 h 44"/>
                <a:gd name="T32" fmla="*/ 26 w 29"/>
                <a:gd name="T33" fmla="*/ 38 h 44"/>
                <a:gd name="T34" fmla="*/ 29 w 29"/>
                <a:gd name="T35" fmla="*/ 34 h 44"/>
                <a:gd name="T36" fmla="*/ 26 w 29"/>
                <a:gd name="T37" fmla="*/ 32 h 44"/>
                <a:gd name="T38" fmla="*/ 24 w 29"/>
                <a:gd name="T39" fmla="*/ 31 h 44"/>
                <a:gd name="T40" fmla="*/ 23 w 29"/>
                <a:gd name="T41" fmla="*/ 29 h 44"/>
                <a:gd name="T42" fmla="*/ 19 w 29"/>
                <a:gd name="T43" fmla="*/ 22 h 44"/>
                <a:gd name="T44" fmla="*/ 17 w 29"/>
                <a:gd name="T45" fmla="*/ 21 h 44"/>
                <a:gd name="T46" fmla="*/ 15 w 29"/>
                <a:gd name="T47" fmla="*/ 20 h 44"/>
                <a:gd name="T48" fmla="*/ 18 w 29"/>
                <a:gd name="T49" fmla="*/ 13 h 44"/>
                <a:gd name="T50" fmla="*/ 12 w 29"/>
                <a:gd name="T51" fmla="*/ 13 h 44"/>
                <a:gd name="T52" fmla="*/ 14 w 29"/>
                <a:gd name="T53" fmla="*/ 10 h 44"/>
                <a:gd name="T54" fmla="*/ 14 w 29"/>
                <a:gd name="T55" fmla="*/ 8 h 44"/>
                <a:gd name="T56" fmla="*/ 12 w 29"/>
                <a:gd name="T57" fmla="*/ 9 h 44"/>
                <a:gd name="T58" fmla="*/ 8 w 29"/>
                <a:gd name="T59" fmla="*/ 11 h 44"/>
                <a:gd name="T60" fmla="*/ 7 w 29"/>
                <a:gd name="T61" fmla="*/ 14 h 44"/>
                <a:gd name="T62" fmla="*/ 5 w 29"/>
                <a:gd name="T63" fmla="*/ 14 h 44"/>
                <a:gd name="T64" fmla="*/ 6 w 29"/>
                <a:gd name="T65" fmla="*/ 15 h 44"/>
                <a:gd name="T66" fmla="*/ 5 w 29"/>
                <a:gd name="T67" fmla="*/ 18 h 44"/>
                <a:gd name="T68" fmla="*/ 6 w 29"/>
                <a:gd name="T69" fmla="*/ 20 h 44"/>
                <a:gd name="T70" fmla="*/ 6 w 29"/>
                <a:gd name="T71" fmla="*/ 20 h 44"/>
                <a:gd name="T72" fmla="*/ 7 w 29"/>
                <a:gd name="T73" fmla="*/ 21 h 44"/>
                <a:gd name="T74" fmla="*/ 9 w 29"/>
                <a:gd name="T75" fmla="*/ 19 h 44"/>
                <a:gd name="T76" fmla="*/ 10 w 29"/>
                <a:gd name="T77" fmla="*/ 20 h 44"/>
                <a:gd name="T78" fmla="*/ 9 w 29"/>
                <a:gd name="T79" fmla="*/ 25 h 44"/>
                <a:gd name="T80" fmla="*/ 13 w 29"/>
                <a:gd name="T81" fmla="*/ 24 h 44"/>
                <a:gd name="T82" fmla="*/ 13 w 29"/>
                <a:gd name="T83" fmla="*/ 26 h 44"/>
                <a:gd name="T84" fmla="*/ 15 w 29"/>
                <a:gd name="T85" fmla="*/ 27 h 44"/>
                <a:gd name="T86" fmla="*/ 15 w 29"/>
                <a:gd name="T87" fmla="*/ 31 h 44"/>
                <a:gd name="T88" fmla="*/ 11 w 29"/>
                <a:gd name="T89" fmla="*/ 31 h 44"/>
                <a:gd name="T90" fmla="*/ 10 w 29"/>
                <a:gd name="T91" fmla="*/ 32 h 44"/>
                <a:gd name="T92" fmla="*/ 12 w 29"/>
                <a:gd name="T93" fmla="*/ 34 h 44"/>
                <a:gd name="T94" fmla="*/ 9 w 29"/>
                <a:gd name="T95" fmla="*/ 37 h 44"/>
                <a:gd name="T96" fmla="*/ 12 w 29"/>
                <a:gd name="T97" fmla="*/ 37 h 44"/>
                <a:gd name="T98" fmla="*/ 15 w 29"/>
                <a:gd name="T99" fmla="*/ 38 h 44"/>
                <a:gd name="T100" fmla="*/ 14 w 29"/>
                <a:gd name="T101"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 h="44">
                  <a:moveTo>
                    <a:pt x="20" y="0"/>
                  </a:moveTo>
                  <a:cubicBezTo>
                    <a:pt x="20" y="0"/>
                    <a:pt x="20" y="0"/>
                    <a:pt x="20" y="0"/>
                  </a:cubicBezTo>
                  <a:cubicBezTo>
                    <a:pt x="20" y="0"/>
                    <a:pt x="20" y="0"/>
                    <a:pt x="20" y="1"/>
                  </a:cubicBezTo>
                  <a:cubicBezTo>
                    <a:pt x="19" y="1"/>
                    <a:pt x="20" y="2"/>
                    <a:pt x="20" y="3"/>
                  </a:cubicBezTo>
                  <a:cubicBezTo>
                    <a:pt x="20" y="2"/>
                    <a:pt x="21" y="1"/>
                    <a:pt x="20" y="0"/>
                  </a:cubicBezTo>
                  <a:cubicBezTo>
                    <a:pt x="20" y="0"/>
                    <a:pt x="20" y="0"/>
                    <a:pt x="20" y="0"/>
                  </a:cubicBezTo>
                  <a:moveTo>
                    <a:pt x="2" y="24"/>
                  </a:moveTo>
                  <a:cubicBezTo>
                    <a:pt x="2" y="25"/>
                    <a:pt x="1" y="25"/>
                    <a:pt x="1" y="26"/>
                  </a:cubicBezTo>
                  <a:cubicBezTo>
                    <a:pt x="1" y="26"/>
                    <a:pt x="0" y="27"/>
                    <a:pt x="0" y="27"/>
                  </a:cubicBezTo>
                  <a:cubicBezTo>
                    <a:pt x="0" y="27"/>
                    <a:pt x="0" y="27"/>
                    <a:pt x="0" y="27"/>
                  </a:cubicBezTo>
                  <a:cubicBezTo>
                    <a:pt x="1" y="27"/>
                    <a:pt x="1" y="27"/>
                    <a:pt x="1" y="27"/>
                  </a:cubicBezTo>
                  <a:cubicBezTo>
                    <a:pt x="1" y="28"/>
                    <a:pt x="2" y="28"/>
                    <a:pt x="2" y="28"/>
                  </a:cubicBezTo>
                  <a:cubicBezTo>
                    <a:pt x="2" y="28"/>
                    <a:pt x="2" y="28"/>
                    <a:pt x="2" y="28"/>
                  </a:cubicBezTo>
                  <a:cubicBezTo>
                    <a:pt x="2" y="27"/>
                    <a:pt x="2" y="26"/>
                    <a:pt x="3" y="26"/>
                  </a:cubicBezTo>
                  <a:cubicBezTo>
                    <a:pt x="3" y="26"/>
                    <a:pt x="4" y="26"/>
                    <a:pt x="4" y="27"/>
                  </a:cubicBezTo>
                  <a:cubicBezTo>
                    <a:pt x="4" y="27"/>
                    <a:pt x="4" y="27"/>
                    <a:pt x="5" y="28"/>
                  </a:cubicBezTo>
                  <a:cubicBezTo>
                    <a:pt x="5" y="27"/>
                    <a:pt x="5" y="27"/>
                    <a:pt x="6" y="27"/>
                  </a:cubicBezTo>
                  <a:cubicBezTo>
                    <a:pt x="6" y="27"/>
                    <a:pt x="7" y="27"/>
                    <a:pt x="7" y="26"/>
                  </a:cubicBezTo>
                  <a:cubicBezTo>
                    <a:pt x="7" y="26"/>
                    <a:pt x="7" y="26"/>
                    <a:pt x="7" y="26"/>
                  </a:cubicBezTo>
                  <a:cubicBezTo>
                    <a:pt x="7" y="25"/>
                    <a:pt x="6" y="24"/>
                    <a:pt x="5" y="23"/>
                  </a:cubicBezTo>
                  <a:cubicBezTo>
                    <a:pt x="5" y="23"/>
                    <a:pt x="5" y="23"/>
                    <a:pt x="5" y="23"/>
                  </a:cubicBezTo>
                  <a:cubicBezTo>
                    <a:pt x="4" y="23"/>
                    <a:pt x="4" y="23"/>
                    <a:pt x="3" y="24"/>
                  </a:cubicBezTo>
                  <a:cubicBezTo>
                    <a:pt x="3" y="24"/>
                    <a:pt x="2" y="24"/>
                    <a:pt x="2" y="24"/>
                  </a:cubicBezTo>
                  <a:moveTo>
                    <a:pt x="12" y="39"/>
                  </a:moveTo>
                  <a:cubicBezTo>
                    <a:pt x="12" y="39"/>
                    <a:pt x="12" y="39"/>
                    <a:pt x="12" y="39"/>
                  </a:cubicBezTo>
                  <a:cubicBezTo>
                    <a:pt x="11" y="40"/>
                    <a:pt x="8" y="42"/>
                    <a:pt x="8" y="43"/>
                  </a:cubicBezTo>
                  <a:cubicBezTo>
                    <a:pt x="8" y="44"/>
                    <a:pt x="8" y="44"/>
                    <a:pt x="8" y="44"/>
                  </a:cubicBezTo>
                  <a:cubicBezTo>
                    <a:pt x="8" y="44"/>
                    <a:pt x="8" y="44"/>
                    <a:pt x="8" y="44"/>
                  </a:cubicBezTo>
                  <a:cubicBezTo>
                    <a:pt x="8" y="44"/>
                    <a:pt x="8" y="44"/>
                    <a:pt x="9" y="43"/>
                  </a:cubicBezTo>
                  <a:cubicBezTo>
                    <a:pt x="9" y="43"/>
                    <a:pt x="9" y="43"/>
                    <a:pt x="10" y="42"/>
                  </a:cubicBezTo>
                  <a:cubicBezTo>
                    <a:pt x="10" y="42"/>
                    <a:pt x="11" y="42"/>
                    <a:pt x="11" y="42"/>
                  </a:cubicBezTo>
                  <a:cubicBezTo>
                    <a:pt x="11" y="42"/>
                    <a:pt x="11" y="42"/>
                    <a:pt x="12" y="43"/>
                  </a:cubicBezTo>
                  <a:cubicBezTo>
                    <a:pt x="12" y="43"/>
                    <a:pt x="12" y="43"/>
                    <a:pt x="12" y="43"/>
                  </a:cubicBezTo>
                  <a:cubicBezTo>
                    <a:pt x="12" y="43"/>
                    <a:pt x="13" y="43"/>
                    <a:pt x="13" y="42"/>
                  </a:cubicBezTo>
                  <a:cubicBezTo>
                    <a:pt x="13" y="42"/>
                    <a:pt x="13" y="42"/>
                    <a:pt x="13" y="42"/>
                  </a:cubicBezTo>
                  <a:cubicBezTo>
                    <a:pt x="13" y="42"/>
                    <a:pt x="13" y="42"/>
                    <a:pt x="14" y="42"/>
                  </a:cubicBezTo>
                  <a:cubicBezTo>
                    <a:pt x="14" y="42"/>
                    <a:pt x="14" y="42"/>
                    <a:pt x="14" y="41"/>
                  </a:cubicBezTo>
                  <a:cubicBezTo>
                    <a:pt x="14" y="41"/>
                    <a:pt x="15" y="41"/>
                    <a:pt x="15" y="41"/>
                  </a:cubicBezTo>
                  <a:cubicBezTo>
                    <a:pt x="15" y="41"/>
                    <a:pt x="15" y="41"/>
                    <a:pt x="16" y="41"/>
                  </a:cubicBezTo>
                  <a:cubicBezTo>
                    <a:pt x="16" y="41"/>
                    <a:pt x="17" y="41"/>
                    <a:pt x="18" y="41"/>
                  </a:cubicBezTo>
                  <a:cubicBezTo>
                    <a:pt x="18" y="41"/>
                    <a:pt x="18" y="40"/>
                    <a:pt x="18" y="40"/>
                  </a:cubicBezTo>
                  <a:cubicBezTo>
                    <a:pt x="18" y="40"/>
                    <a:pt x="19" y="41"/>
                    <a:pt x="19" y="41"/>
                  </a:cubicBezTo>
                  <a:cubicBezTo>
                    <a:pt x="20" y="41"/>
                    <a:pt x="20" y="41"/>
                    <a:pt x="20" y="41"/>
                  </a:cubicBezTo>
                  <a:cubicBezTo>
                    <a:pt x="20" y="41"/>
                    <a:pt x="20" y="41"/>
                    <a:pt x="20" y="41"/>
                  </a:cubicBezTo>
                  <a:cubicBezTo>
                    <a:pt x="21" y="41"/>
                    <a:pt x="23" y="41"/>
                    <a:pt x="23" y="41"/>
                  </a:cubicBezTo>
                  <a:cubicBezTo>
                    <a:pt x="24" y="41"/>
                    <a:pt x="24" y="41"/>
                    <a:pt x="24" y="41"/>
                  </a:cubicBezTo>
                  <a:cubicBezTo>
                    <a:pt x="24" y="41"/>
                    <a:pt x="27" y="39"/>
                    <a:pt x="27" y="39"/>
                  </a:cubicBezTo>
                  <a:cubicBezTo>
                    <a:pt x="28" y="39"/>
                    <a:pt x="28" y="39"/>
                    <a:pt x="28" y="39"/>
                  </a:cubicBezTo>
                  <a:cubicBezTo>
                    <a:pt x="28" y="39"/>
                    <a:pt x="27" y="39"/>
                    <a:pt x="27" y="39"/>
                  </a:cubicBezTo>
                  <a:cubicBezTo>
                    <a:pt x="27" y="39"/>
                    <a:pt x="26" y="39"/>
                    <a:pt x="26" y="39"/>
                  </a:cubicBezTo>
                  <a:cubicBezTo>
                    <a:pt x="26" y="39"/>
                    <a:pt x="26" y="38"/>
                    <a:pt x="26" y="38"/>
                  </a:cubicBezTo>
                  <a:cubicBezTo>
                    <a:pt x="25" y="38"/>
                    <a:pt x="26" y="37"/>
                    <a:pt x="26" y="37"/>
                  </a:cubicBezTo>
                  <a:cubicBezTo>
                    <a:pt x="27" y="36"/>
                    <a:pt x="27" y="36"/>
                    <a:pt x="27" y="36"/>
                  </a:cubicBezTo>
                  <a:cubicBezTo>
                    <a:pt x="28" y="35"/>
                    <a:pt x="29" y="35"/>
                    <a:pt x="29" y="34"/>
                  </a:cubicBezTo>
                  <a:cubicBezTo>
                    <a:pt x="29" y="34"/>
                    <a:pt x="29" y="33"/>
                    <a:pt x="28" y="33"/>
                  </a:cubicBezTo>
                  <a:cubicBezTo>
                    <a:pt x="28" y="33"/>
                    <a:pt x="27" y="32"/>
                    <a:pt x="26" y="32"/>
                  </a:cubicBezTo>
                  <a:cubicBezTo>
                    <a:pt x="26" y="32"/>
                    <a:pt x="26" y="32"/>
                    <a:pt x="26" y="32"/>
                  </a:cubicBezTo>
                  <a:cubicBezTo>
                    <a:pt x="26" y="33"/>
                    <a:pt x="26" y="33"/>
                    <a:pt x="25" y="33"/>
                  </a:cubicBezTo>
                  <a:cubicBezTo>
                    <a:pt x="25" y="33"/>
                    <a:pt x="25" y="33"/>
                    <a:pt x="24" y="32"/>
                  </a:cubicBezTo>
                  <a:cubicBezTo>
                    <a:pt x="24" y="32"/>
                    <a:pt x="24" y="31"/>
                    <a:pt x="24" y="31"/>
                  </a:cubicBezTo>
                  <a:cubicBezTo>
                    <a:pt x="24" y="31"/>
                    <a:pt x="24" y="31"/>
                    <a:pt x="24" y="31"/>
                  </a:cubicBezTo>
                  <a:cubicBezTo>
                    <a:pt x="24" y="31"/>
                    <a:pt x="24" y="30"/>
                    <a:pt x="24" y="30"/>
                  </a:cubicBezTo>
                  <a:cubicBezTo>
                    <a:pt x="23" y="30"/>
                    <a:pt x="23" y="29"/>
                    <a:pt x="23" y="29"/>
                  </a:cubicBezTo>
                  <a:cubicBezTo>
                    <a:pt x="23" y="29"/>
                    <a:pt x="23" y="28"/>
                    <a:pt x="23" y="27"/>
                  </a:cubicBezTo>
                  <a:cubicBezTo>
                    <a:pt x="22" y="26"/>
                    <a:pt x="22" y="26"/>
                    <a:pt x="21" y="26"/>
                  </a:cubicBezTo>
                  <a:cubicBezTo>
                    <a:pt x="20" y="25"/>
                    <a:pt x="19" y="24"/>
                    <a:pt x="19" y="22"/>
                  </a:cubicBezTo>
                  <a:cubicBezTo>
                    <a:pt x="19" y="22"/>
                    <a:pt x="19" y="22"/>
                    <a:pt x="19" y="22"/>
                  </a:cubicBezTo>
                  <a:cubicBezTo>
                    <a:pt x="19" y="22"/>
                    <a:pt x="19" y="21"/>
                    <a:pt x="18" y="21"/>
                  </a:cubicBezTo>
                  <a:cubicBezTo>
                    <a:pt x="18" y="21"/>
                    <a:pt x="18" y="21"/>
                    <a:pt x="17" y="21"/>
                  </a:cubicBezTo>
                  <a:cubicBezTo>
                    <a:pt x="17" y="20"/>
                    <a:pt x="17" y="20"/>
                    <a:pt x="16" y="20"/>
                  </a:cubicBezTo>
                  <a:cubicBezTo>
                    <a:pt x="16" y="20"/>
                    <a:pt x="15" y="20"/>
                    <a:pt x="15" y="20"/>
                  </a:cubicBezTo>
                  <a:cubicBezTo>
                    <a:pt x="15" y="20"/>
                    <a:pt x="15" y="20"/>
                    <a:pt x="15" y="20"/>
                  </a:cubicBezTo>
                  <a:cubicBezTo>
                    <a:pt x="15" y="20"/>
                    <a:pt x="14" y="20"/>
                    <a:pt x="14" y="20"/>
                  </a:cubicBezTo>
                  <a:cubicBezTo>
                    <a:pt x="14" y="20"/>
                    <a:pt x="15" y="19"/>
                    <a:pt x="16" y="18"/>
                  </a:cubicBezTo>
                  <a:cubicBezTo>
                    <a:pt x="17" y="17"/>
                    <a:pt x="18" y="14"/>
                    <a:pt x="18" y="13"/>
                  </a:cubicBezTo>
                  <a:cubicBezTo>
                    <a:pt x="18" y="13"/>
                    <a:pt x="17" y="13"/>
                    <a:pt x="15" y="13"/>
                  </a:cubicBezTo>
                  <a:cubicBezTo>
                    <a:pt x="14" y="13"/>
                    <a:pt x="13" y="13"/>
                    <a:pt x="13" y="13"/>
                  </a:cubicBezTo>
                  <a:cubicBezTo>
                    <a:pt x="13" y="13"/>
                    <a:pt x="12" y="13"/>
                    <a:pt x="12" y="13"/>
                  </a:cubicBezTo>
                  <a:cubicBezTo>
                    <a:pt x="12" y="13"/>
                    <a:pt x="11" y="13"/>
                    <a:pt x="11" y="12"/>
                  </a:cubicBezTo>
                  <a:cubicBezTo>
                    <a:pt x="11" y="12"/>
                    <a:pt x="11" y="12"/>
                    <a:pt x="12" y="12"/>
                  </a:cubicBezTo>
                  <a:cubicBezTo>
                    <a:pt x="12" y="11"/>
                    <a:pt x="14" y="10"/>
                    <a:pt x="14" y="10"/>
                  </a:cubicBezTo>
                  <a:cubicBezTo>
                    <a:pt x="14" y="9"/>
                    <a:pt x="14" y="9"/>
                    <a:pt x="14" y="9"/>
                  </a:cubicBezTo>
                  <a:cubicBezTo>
                    <a:pt x="14" y="8"/>
                    <a:pt x="14" y="8"/>
                    <a:pt x="14" y="8"/>
                  </a:cubicBezTo>
                  <a:cubicBezTo>
                    <a:pt x="14" y="8"/>
                    <a:pt x="14" y="8"/>
                    <a:pt x="14" y="8"/>
                  </a:cubicBezTo>
                  <a:cubicBezTo>
                    <a:pt x="14" y="8"/>
                    <a:pt x="14" y="8"/>
                    <a:pt x="14" y="8"/>
                  </a:cubicBezTo>
                  <a:cubicBezTo>
                    <a:pt x="13" y="9"/>
                    <a:pt x="13" y="9"/>
                    <a:pt x="13" y="9"/>
                  </a:cubicBezTo>
                  <a:cubicBezTo>
                    <a:pt x="13" y="9"/>
                    <a:pt x="12" y="9"/>
                    <a:pt x="12" y="9"/>
                  </a:cubicBezTo>
                  <a:cubicBezTo>
                    <a:pt x="11" y="9"/>
                    <a:pt x="11" y="9"/>
                    <a:pt x="10" y="9"/>
                  </a:cubicBezTo>
                  <a:cubicBezTo>
                    <a:pt x="9" y="9"/>
                    <a:pt x="9" y="9"/>
                    <a:pt x="9" y="9"/>
                  </a:cubicBezTo>
                  <a:cubicBezTo>
                    <a:pt x="8" y="10"/>
                    <a:pt x="8" y="11"/>
                    <a:pt x="8" y="11"/>
                  </a:cubicBezTo>
                  <a:cubicBezTo>
                    <a:pt x="8" y="12"/>
                    <a:pt x="8" y="12"/>
                    <a:pt x="7" y="13"/>
                  </a:cubicBezTo>
                  <a:cubicBezTo>
                    <a:pt x="7" y="13"/>
                    <a:pt x="7" y="13"/>
                    <a:pt x="7" y="13"/>
                  </a:cubicBezTo>
                  <a:cubicBezTo>
                    <a:pt x="7" y="14"/>
                    <a:pt x="7" y="14"/>
                    <a:pt x="7" y="14"/>
                  </a:cubicBezTo>
                  <a:cubicBezTo>
                    <a:pt x="7" y="15"/>
                    <a:pt x="6" y="15"/>
                    <a:pt x="6" y="14"/>
                  </a:cubicBezTo>
                  <a:cubicBezTo>
                    <a:pt x="6" y="14"/>
                    <a:pt x="6" y="14"/>
                    <a:pt x="6" y="14"/>
                  </a:cubicBezTo>
                  <a:cubicBezTo>
                    <a:pt x="5" y="14"/>
                    <a:pt x="5" y="14"/>
                    <a:pt x="5" y="14"/>
                  </a:cubicBezTo>
                  <a:cubicBezTo>
                    <a:pt x="5" y="14"/>
                    <a:pt x="5" y="14"/>
                    <a:pt x="4" y="14"/>
                  </a:cubicBezTo>
                  <a:cubicBezTo>
                    <a:pt x="4" y="14"/>
                    <a:pt x="4" y="14"/>
                    <a:pt x="4" y="14"/>
                  </a:cubicBezTo>
                  <a:cubicBezTo>
                    <a:pt x="4" y="15"/>
                    <a:pt x="6" y="15"/>
                    <a:pt x="6" y="15"/>
                  </a:cubicBezTo>
                  <a:cubicBezTo>
                    <a:pt x="7" y="15"/>
                    <a:pt x="7" y="15"/>
                    <a:pt x="7" y="15"/>
                  </a:cubicBezTo>
                  <a:cubicBezTo>
                    <a:pt x="7" y="16"/>
                    <a:pt x="7" y="16"/>
                    <a:pt x="6" y="16"/>
                  </a:cubicBezTo>
                  <a:cubicBezTo>
                    <a:pt x="6" y="17"/>
                    <a:pt x="6" y="17"/>
                    <a:pt x="5" y="18"/>
                  </a:cubicBezTo>
                  <a:cubicBezTo>
                    <a:pt x="5" y="18"/>
                    <a:pt x="6" y="18"/>
                    <a:pt x="6" y="18"/>
                  </a:cubicBezTo>
                  <a:cubicBezTo>
                    <a:pt x="6" y="18"/>
                    <a:pt x="7" y="19"/>
                    <a:pt x="7" y="19"/>
                  </a:cubicBezTo>
                  <a:cubicBezTo>
                    <a:pt x="7" y="20"/>
                    <a:pt x="6" y="20"/>
                    <a:pt x="6" y="20"/>
                  </a:cubicBezTo>
                  <a:cubicBezTo>
                    <a:pt x="5" y="20"/>
                    <a:pt x="5" y="21"/>
                    <a:pt x="5" y="21"/>
                  </a:cubicBezTo>
                  <a:cubicBezTo>
                    <a:pt x="5" y="21"/>
                    <a:pt x="5" y="21"/>
                    <a:pt x="5" y="21"/>
                  </a:cubicBezTo>
                  <a:cubicBezTo>
                    <a:pt x="5" y="21"/>
                    <a:pt x="5" y="21"/>
                    <a:pt x="6" y="20"/>
                  </a:cubicBezTo>
                  <a:cubicBezTo>
                    <a:pt x="6" y="20"/>
                    <a:pt x="6" y="20"/>
                    <a:pt x="6" y="20"/>
                  </a:cubicBezTo>
                  <a:cubicBezTo>
                    <a:pt x="6" y="20"/>
                    <a:pt x="7" y="20"/>
                    <a:pt x="7" y="20"/>
                  </a:cubicBezTo>
                  <a:cubicBezTo>
                    <a:pt x="7" y="20"/>
                    <a:pt x="7" y="20"/>
                    <a:pt x="7" y="21"/>
                  </a:cubicBezTo>
                  <a:cubicBezTo>
                    <a:pt x="7" y="21"/>
                    <a:pt x="7" y="22"/>
                    <a:pt x="8" y="22"/>
                  </a:cubicBezTo>
                  <a:cubicBezTo>
                    <a:pt x="9" y="22"/>
                    <a:pt x="9" y="21"/>
                    <a:pt x="9" y="20"/>
                  </a:cubicBezTo>
                  <a:cubicBezTo>
                    <a:pt x="9" y="20"/>
                    <a:pt x="9" y="19"/>
                    <a:pt x="9" y="19"/>
                  </a:cubicBezTo>
                  <a:cubicBezTo>
                    <a:pt x="9" y="19"/>
                    <a:pt x="9" y="19"/>
                    <a:pt x="9" y="19"/>
                  </a:cubicBezTo>
                  <a:cubicBezTo>
                    <a:pt x="10" y="19"/>
                    <a:pt x="10" y="19"/>
                    <a:pt x="10" y="20"/>
                  </a:cubicBezTo>
                  <a:cubicBezTo>
                    <a:pt x="10" y="20"/>
                    <a:pt x="10" y="20"/>
                    <a:pt x="10" y="20"/>
                  </a:cubicBezTo>
                  <a:cubicBezTo>
                    <a:pt x="10" y="21"/>
                    <a:pt x="10" y="21"/>
                    <a:pt x="10" y="22"/>
                  </a:cubicBezTo>
                  <a:cubicBezTo>
                    <a:pt x="10" y="22"/>
                    <a:pt x="10" y="23"/>
                    <a:pt x="9" y="24"/>
                  </a:cubicBezTo>
                  <a:cubicBezTo>
                    <a:pt x="9" y="24"/>
                    <a:pt x="9" y="24"/>
                    <a:pt x="9" y="25"/>
                  </a:cubicBezTo>
                  <a:cubicBezTo>
                    <a:pt x="9" y="25"/>
                    <a:pt x="9" y="25"/>
                    <a:pt x="10" y="25"/>
                  </a:cubicBezTo>
                  <a:cubicBezTo>
                    <a:pt x="11" y="25"/>
                    <a:pt x="12" y="25"/>
                    <a:pt x="13" y="24"/>
                  </a:cubicBezTo>
                  <a:cubicBezTo>
                    <a:pt x="13" y="24"/>
                    <a:pt x="13" y="24"/>
                    <a:pt x="13" y="24"/>
                  </a:cubicBezTo>
                  <a:cubicBezTo>
                    <a:pt x="14" y="24"/>
                    <a:pt x="14" y="24"/>
                    <a:pt x="14" y="24"/>
                  </a:cubicBezTo>
                  <a:cubicBezTo>
                    <a:pt x="14" y="24"/>
                    <a:pt x="14" y="25"/>
                    <a:pt x="14" y="25"/>
                  </a:cubicBezTo>
                  <a:cubicBezTo>
                    <a:pt x="13" y="25"/>
                    <a:pt x="13" y="26"/>
                    <a:pt x="13" y="26"/>
                  </a:cubicBezTo>
                  <a:cubicBezTo>
                    <a:pt x="13" y="26"/>
                    <a:pt x="14" y="27"/>
                    <a:pt x="14" y="27"/>
                  </a:cubicBezTo>
                  <a:cubicBezTo>
                    <a:pt x="14" y="27"/>
                    <a:pt x="14" y="27"/>
                    <a:pt x="14" y="27"/>
                  </a:cubicBezTo>
                  <a:cubicBezTo>
                    <a:pt x="15" y="27"/>
                    <a:pt x="15" y="27"/>
                    <a:pt x="15" y="27"/>
                  </a:cubicBezTo>
                  <a:cubicBezTo>
                    <a:pt x="15" y="27"/>
                    <a:pt x="15" y="28"/>
                    <a:pt x="15" y="28"/>
                  </a:cubicBezTo>
                  <a:cubicBezTo>
                    <a:pt x="15" y="28"/>
                    <a:pt x="15" y="29"/>
                    <a:pt x="15" y="29"/>
                  </a:cubicBezTo>
                  <a:cubicBezTo>
                    <a:pt x="15" y="30"/>
                    <a:pt x="15" y="30"/>
                    <a:pt x="15" y="31"/>
                  </a:cubicBezTo>
                  <a:cubicBezTo>
                    <a:pt x="14" y="31"/>
                    <a:pt x="13" y="31"/>
                    <a:pt x="13" y="31"/>
                  </a:cubicBezTo>
                  <a:cubicBezTo>
                    <a:pt x="13" y="31"/>
                    <a:pt x="11" y="31"/>
                    <a:pt x="11" y="31"/>
                  </a:cubicBezTo>
                  <a:cubicBezTo>
                    <a:pt x="11" y="31"/>
                    <a:pt x="11" y="31"/>
                    <a:pt x="11" y="31"/>
                  </a:cubicBezTo>
                  <a:cubicBezTo>
                    <a:pt x="11" y="31"/>
                    <a:pt x="11" y="31"/>
                    <a:pt x="11" y="31"/>
                  </a:cubicBezTo>
                  <a:cubicBezTo>
                    <a:pt x="11" y="31"/>
                    <a:pt x="11" y="31"/>
                    <a:pt x="11" y="31"/>
                  </a:cubicBezTo>
                  <a:cubicBezTo>
                    <a:pt x="11" y="31"/>
                    <a:pt x="11" y="32"/>
                    <a:pt x="10" y="32"/>
                  </a:cubicBezTo>
                  <a:cubicBezTo>
                    <a:pt x="10" y="32"/>
                    <a:pt x="10" y="33"/>
                    <a:pt x="10" y="33"/>
                  </a:cubicBezTo>
                  <a:cubicBezTo>
                    <a:pt x="10" y="33"/>
                    <a:pt x="10" y="33"/>
                    <a:pt x="11" y="33"/>
                  </a:cubicBezTo>
                  <a:cubicBezTo>
                    <a:pt x="11" y="33"/>
                    <a:pt x="12" y="34"/>
                    <a:pt x="12" y="34"/>
                  </a:cubicBezTo>
                  <a:cubicBezTo>
                    <a:pt x="12" y="35"/>
                    <a:pt x="10" y="36"/>
                    <a:pt x="9" y="36"/>
                  </a:cubicBezTo>
                  <a:cubicBezTo>
                    <a:pt x="9" y="36"/>
                    <a:pt x="8" y="36"/>
                    <a:pt x="8" y="37"/>
                  </a:cubicBezTo>
                  <a:cubicBezTo>
                    <a:pt x="8" y="37"/>
                    <a:pt x="9" y="37"/>
                    <a:pt x="9" y="37"/>
                  </a:cubicBezTo>
                  <a:cubicBezTo>
                    <a:pt x="9" y="37"/>
                    <a:pt x="10" y="37"/>
                    <a:pt x="10" y="37"/>
                  </a:cubicBezTo>
                  <a:cubicBezTo>
                    <a:pt x="10" y="37"/>
                    <a:pt x="10" y="37"/>
                    <a:pt x="11" y="37"/>
                  </a:cubicBezTo>
                  <a:cubicBezTo>
                    <a:pt x="11" y="37"/>
                    <a:pt x="11" y="37"/>
                    <a:pt x="12" y="37"/>
                  </a:cubicBezTo>
                  <a:cubicBezTo>
                    <a:pt x="12" y="37"/>
                    <a:pt x="12" y="38"/>
                    <a:pt x="13" y="38"/>
                  </a:cubicBezTo>
                  <a:cubicBezTo>
                    <a:pt x="13" y="38"/>
                    <a:pt x="14" y="38"/>
                    <a:pt x="15" y="38"/>
                  </a:cubicBezTo>
                  <a:cubicBezTo>
                    <a:pt x="15" y="38"/>
                    <a:pt x="15" y="38"/>
                    <a:pt x="15" y="38"/>
                  </a:cubicBezTo>
                  <a:cubicBezTo>
                    <a:pt x="16" y="38"/>
                    <a:pt x="16" y="38"/>
                    <a:pt x="16" y="38"/>
                  </a:cubicBezTo>
                  <a:cubicBezTo>
                    <a:pt x="16" y="38"/>
                    <a:pt x="16" y="38"/>
                    <a:pt x="15" y="39"/>
                  </a:cubicBezTo>
                  <a:cubicBezTo>
                    <a:pt x="15" y="39"/>
                    <a:pt x="14" y="39"/>
                    <a:pt x="14" y="39"/>
                  </a:cubicBezTo>
                  <a:cubicBezTo>
                    <a:pt x="13" y="39"/>
                    <a:pt x="13" y="39"/>
                    <a:pt x="13" y="39"/>
                  </a:cubicBezTo>
                  <a:cubicBezTo>
                    <a:pt x="13" y="39"/>
                    <a:pt x="13" y="39"/>
                    <a:pt x="12" y="39"/>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5" name="Freeform 281">
              <a:extLst>
                <a:ext uri="{FF2B5EF4-FFF2-40B4-BE49-F238E27FC236}">
                  <a16:creationId xmlns:a16="http://schemas.microsoft.com/office/drawing/2014/main" id="{CCA9C9BD-DEDC-48B6-8561-22D2CB021F82}"/>
                </a:ext>
              </a:extLst>
            </p:cNvPr>
            <p:cNvSpPr>
              <a:spLocks noEditPoints="1"/>
            </p:cNvSpPr>
            <p:nvPr userDrawn="1"/>
          </p:nvSpPr>
          <p:spPr bwMode="auto">
            <a:xfrm>
              <a:off x="3507" y="1612"/>
              <a:ext cx="174" cy="267"/>
            </a:xfrm>
            <a:custGeom>
              <a:avLst/>
              <a:gdLst>
                <a:gd name="T0" fmla="*/ 20 w 29"/>
                <a:gd name="T1" fmla="*/ 1 h 44"/>
                <a:gd name="T2" fmla="*/ 20 w 29"/>
                <a:gd name="T3" fmla="*/ 0 h 44"/>
                <a:gd name="T4" fmla="*/ 0 w 29"/>
                <a:gd name="T5" fmla="*/ 27 h 44"/>
                <a:gd name="T6" fmla="*/ 2 w 29"/>
                <a:gd name="T7" fmla="*/ 28 h 44"/>
                <a:gd name="T8" fmla="*/ 4 w 29"/>
                <a:gd name="T9" fmla="*/ 27 h 44"/>
                <a:gd name="T10" fmla="*/ 7 w 29"/>
                <a:gd name="T11" fmla="*/ 26 h 44"/>
                <a:gd name="T12" fmla="*/ 5 w 29"/>
                <a:gd name="T13" fmla="*/ 23 h 44"/>
                <a:gd name="T14" fmla="*/ 12 w 29"/>
                <a:gd name="T15" fmla="*/ 39 h 44"/>
                <a:gd name="T16" fmla="*/ 8 w 29"/>
                <a:gd name="T17" fmla="*/ 44 h 44"/>
                <a:gd name="T18" fmla="*/ 10 w 29"/>
                <a:gd name="T19" fmla="*/ 42 h 44"/>
                <a:gd name="T20" fmla="*/ 12 w 29"/>
                <a:gd name="T21" fmla="*/ 43 h 44"/>
                <a:gd name="T22" fmla="*/ 14 w 29"/>
                <a:gd name="T23" fmla="*/ 42 h 44"/>
                <a:gd name="T24" fmla="*/ 16 w 29"/>
                <a:gd name="T25" fmla="*/ 41 h 44"/>
                <a:gd name="T26" fmla="*/ 19 w 29"/>
                <a:gd name="T27" fmla="*/ 41 h 44"/>
                <a:gd name="T28" fmla="*/ 23 w 29"/>
                <a:gd name="T29" fmla="*/ 41 h 44"/>
                <a:gd name="T30" fmla="*/ 28 w 29"/>
                <a:gd name="T31" fmla="*/ 39 h 44"/>
                <a:gd name="T32" fmla="*/ 26 w 29"/>
                <a:gd name="T33" fmla="*/ 38 h 44"/>
                <a:gd name="T34" fmla="*/ 29 w 29"/>
                <a:gd name="T35" fmla="*/ 34 h 44"/>
                <a:gd name="T36" fmla="*/ 26 w 29"/>
                <a:gd name="T37" fmla="*/ 32 h 44"/>
                <a:gd name="T38" fmla="*/ 24 w 29"/>
                <a:gd name="T39" fmla="*/ 31 h 44"/>
                <a:gd name="T40" fmla="*/ 23 w 29"/>
                <a:gd name="T41" fmla="*/ 29 h 44"/>
                <a:gd name="T42" fmla="*/ 19 w 29"/>
                <a:gd name="T43" fmla="*/ 22 h 44"/>
                <a:gd name="T44" fmla="*/ 17 w 29"/>
                <a:gd name="T45" fmla="*/ 21 h 44"/>
                <a:gd name="T46" fmla="*/ 15 w 29"/>
                <a:gd name="T47" fmla="*/ 20 h 44"/>
                <a:gd name="T48" fmla="*/ 18 w 29"/>
                <a:gd name="T49" fmla="*/ 13 h 44"/>
                <a:gd name="T50" fmla="*/ 12 w 29"/>
                <a:gd name="T51" fmla="*/ 13 h 44"/>
                <a:gd name="T52" fmla="*/ 14 w 29"/>
                <a:gd name="T53" fmla="*/ 10 h 44"/>
                <a:gd name="T54" fmla="*/ 14 w 29"/>
                <a:gd name="T55" fmla="*/ 8 h 44"/>
                <a:gd name="T56" fmla="*/ 12 w 29"/>
                <a:gd name="T57" fmla="*/ 9 h 44"/>
                <a:gd name="T58" fmla="*/ 8 w 29"/>
                <a:gd name="T59" fmla="*/ 11 h 44"/>
                <a:gd name="T60" fmla="*/ 7 w 29"/>
                <a:gd name="T61" fmla="*/ 14 h 44"/>
                <a:gd name="T62" fmla="*/ 5 w 29"/>
                <a:gd name="T63" fmla="*/ 14 h 44"/>
                <a:gd name="T64" fmla="*/ 6 w 29"/>
                <a:gd name="T65" fmla="*/ 15 h 44"/>
                <a:gd name="T66" fmla="*/ 5 w 29"/>
                <a:gd name="T67" fmla="*/ 18 h 44"/>
                <a:gd name="T68" fmla="*/ 6 w 29"/>
                <a:gd name="T69" fmla="*/ 20 h 44"/>
                <a:gd name="T70" fmla="*/ 6 w 29"/>
                <a:gd name="T71" fmla="*/ 20 h 44"/>
                <a:gd name="T72" fmla="*/ 7 w 29"/>
                <a:gd name="T73" fmla="*/ 21 h 44"/>
                <a:gd name="T74" fmla="*/ 9 w 29"/>
                <a:gd name="T75" fmla="*/ 19 h 44"/>
                <a:gd name="T76" fmla="*/ 10 w 29"/>
                <a:gd name="T77" fmla="*/ 20 h 44"/>
                <a:gd name="T78" fmla="*/ 9 w 29"/>
                <a:gd name="T79" fmla="*/ 25 h 44"/>
                <a:gd name="T80" fmla="*/ 13 w 29"/>
                <a:gd name="T81" fmla="*/ 24 h 44"/>
                <a:gd name="T82" fmla="*/ 13 w 29"/>
                <a:gd name="T83" fmla="*/ 26 h 44"/>
                <a:gd name="T84" fmla="*/ 15 w 29"/>
                <a:gd name="T85" fmla="*/ 27 h 44"/>
                <a:gd name="T86" fmla="*/ 15 w 29"/>
                <a:gd name="T87" fmla="*/ 31 h 44"/>
                <a:gd name="T88" fmla="*/ 11 w 29"/>
                <a:gd name="T89" fmla="*/ 31 h 44"/>
                <a:gd name="T90" fmla="*/ 10 w 29"/>
                <a:gd name="T91" fmla="*/ 32 h 44"/>
                <a:gd name="T92" fmla="*/ 12 w 29"/>
                <a:gd name="T93" fmla="*/ 34 h 44"/>
                <a:gd name="T94" fmla="*/ 9 w 29"/>
                <a:gd name="T95" fmla="*/ 37 h 44"/>
                <a:gd name="T96" fmla="*/ 12 w 29"/>
                <a:gd name="T97" fmla="*/ 37 h 44"/>
                <a:gd name="T98" fmla="*/ 15 w 29"/>
                <a:gd name="T99" fmla="*/ 38 h 44"/>
                <a:gd name="T100" fmla="*/ 14 w 29"/>
                <a:gd name="T101"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 h="44">
                  <a:moveTo>
                    <a:pt x="20" y="0"/>
                  </a:moveTo>
                  <a:cubicBezTo>
                    <a:pt x="20" y="0"/>
                    <a:pt x="20" y="0"/>
                    <a:pt x="20" y="0"/>
                  </a:cubicBezTo>
                  <a:cubicBezTo>
                    <a:pt x="20" y="0"/>
                    <a:pt x="20" y="0"/>
                    <a:pt x="20" y="1"/>
                  </a:cubicBezTo>
                  <a:cubicBezTo>
                    <a:pt x="19" y="1"/>
                    <a:pt x="20" y="2"/>
                    <a:pt x="20" y="3"/>
                  </a:cubicBezTo>
                  <a:cubicBezTo>
                    <a:pt x="20" y="2"/>
                    <a:pt x="21" y="1"/>
                    <a:pt x="20" y="0"/>
                  </a:cubicBezTo>
                  <a:cubicBezTo>
                    <a:pt x="20" y="0"/>
                    <a:pt x="20" y="0"/>
                    <a:pt x="20" y="0"/>
                  </a:cubicBezTo>
                  <a:close/>
                  <a:moveTo>
                    <a:pt x="2" y="24"/>
                  </a:moveTo>
                  <a:cubicBezTo>
                    <a:pt x="2" y="25"/>
                    <a:pt x="1" y="25"/>
                    <a:pt x="1" y="26"/>
                  </a:cubicBezTo>
                  <a:cubicBezTo>
                    <a:pt x="1" y="26"/>
                    <a:pt x="0" y="27"/>
                    <a:pt x="0" y="27"/>
                  </a:cubicBezTo>
                  <a:cubicBezTo>
                    <a:pt x="0" y="27"/>
                    <a:pt x="0" y="27"/>
                    <a:pt x="0" y="27"/>
                  </a:cubicBezTo>
                  <a:cubicBezTo>
                    <a:pt x="1" y="27"/>
                    <a:pt x="1" y="27"/>
                    <a:pt x="1" y="27"/>
                  </a:cubicBezTo>
                  <a:cubicBezTo>
                    <a:pt x="1" y="28"/>
                    <a:pt x="2" y="28"/>
                    <a:pt x="2" y="28"/>
                  </a:cubicBezTo>
                  <a:cubicBezTo>
                    <a:pt x="2" y="28"/>
                    <a:pt x="2" y="28"/>
                    <a:pt x="2" y="28"/>
                  </a:cubicBezTo>
                  <a:cubicBezTo>
                    <a:pt x="2" y="27"/>
                    <a:pt x="2" y="26"/>
                    <a:pt x="3" y="26"/>
                  </a:cubicBezTo>
                  <a:cubicBezTo>
                    <a:pt x="3" y="26"/>
                    <a:pt x="4" y="26"/>
                    <a:pt x="4" y="27"/>
                  </a:cubicBezTo>
                  <a:cubicBezTo>
                    <a:pt x="4" y="27"/>
                    <a:pt x="4" y="27"/>
                    <a:pt x="5" y="28"/>
                  </a:cubicBezTo>
                  <a:cubicBezTo>
                    <a:pt x="5" y="27"/>
                    <a:pt x="5" y="27"/>
                    <a:pt x="6" y="27"/>
                  </a:cubicBezTo>
                  <a:cubicBezTo>
                    <a:pt x="6" y="27"/>
                    <a:pt x="7" y="27"/>
                    <a:pt x="7" y="26"/>
                  </a:cubicBezTo>
                  <a:cubicBezTo>
                    <a:pt x="7" y="26"/>
                    <a:pt x="7" y="26"/>
                    <a:pt x="7" y="26"/>
                  </a:cubicBezTo>
                  <a:cubicBezTo>
                    <a:pt x="7" y="25"/>
                    <a:pt x="6" y="24"/>
                    <a:pt x="5" y="23"/>
                  </a:cubicBezTo>
                  <a:cubicBezTo>
                    <a:pt x="5" y="23"/>
                    <a:pt x="5" y="23"/>
                    <a:pt x="5" y="23"/>
                  </a:cubicBezTo>
                  <a:cubicBezTo>
                    <a:pt x="4" y="23"/>
                    <a:pt x="4" y="23"/>
                    <a:pt x="3" y="24"/>
                  </a:cubicBezTo>
                  <a:cubicBezTo>
                    <a:pt x="3" y="24"/>
                    <a:pt x="2" y="24"/>
                    <a:pt x="2" y="24"/>
                  </a:cubicBezTo>
                  <a:close/>
                  <a:moveTo>
                    <a:pt x="12" y="39"/>
                  </a:moveTo>
                  <a:cubicBezTo>
                    <a:pt x="12" y="39"/>
                    <a:pt x="12" y="39"/>
                    <a:pt x="12" y="39"/>
                  </a:cubicBezTo>
                  <a:cubicBezTo>
                    <a:pt x="11" y="40"/>
                    <a:pt x="8" y="42"/>
                    <a:pt x="8" y="43"/>
                  </a:cubicBezTo>
                  <a:cubicBezTo>
                    <a:pt x="8" y="44"/>
                    <a:pt x="8" y="44"/>
                    <a:pt x="8" y="44"/>
                  </a:cubicBezTo>
                  <a:cubicBezTo>
                    <a:pt x="8" y="44"/>
                    <a:pt x="8" y="44"/>
                    <a:pt x="8" y="44"/>
                  </a:cubicBezTo>
                  <a:cubicBezTo>
                    <a:pt x="8" y="44"/>
                    <a:pt x="8" y="44"/>
                    <a:pt x="9" y="43"/>
                  </a:cubicBezTo>
                  <a:cubicBezTo>
                    <a:pt x="9" y="43"/>
                    <a:pt x="9" y="43"/>
                    <a:pt x="10" y="42"/>
                  </a:cubicBezTo>
                  <a:cubicBezTo>
                    <a:pt x="10" y="42"/>
                    <a:pt x="11" y="42"/>
                    <a:pt x="11" y="42"/>
                  </a:cubicBezTo>
                  <a:cubicBezTo>
                    <a:pt x="11" y="42"/>
                    <a:pt x="11" y="42"/>
                    <a:pt x="12" y="43"/>
                  </a:cubicBezTo>
                  <a:cubicBezTo>
                    <a:pt x="12" y="43"/>
                    <a:pt x="12" y="43"/>
                    <a:pt x="12" y="43"/>
                  </a:cubicBezTo>
                  <a:cubicBezTo>
                    <a:pt x="12" y="43"/>
                    <a:pt x="13" y="43"/>
                    <a:pt x="13" y="42"/>
                  </a:cubicBezTo>
                  <a:cubicBezTo>
                    <a:pt x="13" y="42"/>
                    <a:pt x="13" y="42"/>
                    <a:pt x="13" y="42"/>
                  </a:cubicBezTo>
                  <a:cubicBezTo>
                    <a:pt x="13" y="42"/>
                    <a:pt x="13" y="42"/>
                    <a:pt x="14" y="42"/>
                  </a:cubicBezTo>
                  <a:cubicBezTo>
                    <a:pt x="14" y="42"/>
                    <a:pt x="14" y="42"/>
                    <a:pt x="14" y="41"/>
                  </a:cubicBezTo>
                  <a:cubicBezTo>
                    <a:pt x="14" y="41"/>
                    <a:pt x="15" y="41"/>
                    <a:pt x="15" y="41"/>
                  </a:cubicBezTo>
                  <a:cubicBezTo>
                    <a:pt x="15" y="41"/>
                    <a:pt x="15" y="41"/>
                    <a:pt x="16" y="41"/>
                  </a:cubicBezTo>
                  <a:cubicBezTo>
                    <a:pt x="16" y="41"/>
                    <a:pt x="17" y="41"/>
                    <a:pt x="18" y="41"/>
                  </a:cubicBezTo>
                  <a:cubicBezTo>
                    <a:pt x="18" y="41"/>
                    <a:pt x="18" y="40"/>
                    <a:pt x="18" y="40"/>
                  </a:cubicBezTo>
                  <a:cubicBezTo>
                    <a:pt x="18" y="40"/>
                    <a:pt x="19" y="41"/>
                    <a:pt x="19" y="41"/>
                  </a:cubicBezTo>
                  <a:cubicBezTo>
                    <a:pt x="20" y="41"/>
                    <a:pt x="20" y="41"/>
                    <a:pt x="20" y="41"/>
                  </a:cubicBezTo>
                  <a:cubicBezTo>
                    <a:pt x="20" y="41"/>
                    <a:pt x="20" y="41"/>
                    <a:pt x="20" y="41"/>
                  </a:cubicBezTo>
                  <a:cubicBezTo>
                    <a:pt x="21" y="41"/>
                    <a:pt x="23" y="41"/>
                    <a:pt x="23" y="41"/>
                  </a:cubicBezTo>
                  <a:cubicBezTo>
                    <a:pt x="24" y="41"/>
                    <a:pt x="24" y="41"/>
                    <a:pt x="24" y="41"/>
                  </a:cubicBezTo>
                  <a:cubicBezTo>
                    <a:pt x="24" y="41"/>
                    <a:pt x="27" y="39"/>
                    <a:pt x="27" y="39"/>
                  </a:cubicBezTo>
                  <a:cubicBezTo>
                    <a:pt x="28" y="39"/>
                    <a:pt x="28" y="39"/>
                    <a:pt x="28" y="39"/>
                  </a:cubicBezTo>
                  <a:cubicBezTo>
                    <a:pt x="28" y="39"/>
                    <a:pt x="27" y="39"/>
                    <a:pt x="27" y="39"/>
                  </a:cubicBezTo>
                  <a:cubicBezTo>
                    <a:pt x="27" y="39"/>
                    <a:pt x="26" y="39"/>
                    <a:pt x="26" y="39"/>
                  </a:cubicBezTo>
                  <a:cubicBezTo>
                    <a:pt x="26" y="39"/>
                    <a:pt x="26" y="38"/>
                    <a:pt x="26" y="38"/>
                  </a:cubicBezTo>
                  <a:cubicBezTo>
                    <a:pt x="25" y="38"/>
                    <a:pt x="26" y="37"/>
                    <a:pt x="26" y="37"/>
                  </a:cubicBezTo>
                  <a:cubicBezTo>
                    <a:pt x="27" y="36"/>
                    <a:pt x="27" y="36"/>
                    <a:pt x="27" y="36"/>
                  </a:cubicBezTo>
                  <a:cubicBezTo>
                    <a:pt x="28" y="35"/>
                    <a:pt x="29" y="35"/>
                    <a:pt x="29" y="34"/>
                  </a:cubicBezTo>
                  <a:cubicBezTo>
                    <a:pt x="29" y="34"/>
                    <a:pt x="29" y="33"/>
                    <a:pt x="28" y="33"/>
                  </a:cubicBezTo>
                  <a:cubicBezTo>
                    <a:pt x="28" y="33"/>
                    <a:pt x="27" y="32"/>
                    <a:pt x="26" y="32"/>
                  </a:cubicBezTo>
                  <a:cubicBezTo>
                    <a:pt x="26" y="32"/>
                    <a:pt x="26" y="32"/>
                    <a:pt x="26" y="32"/>
                  </a:cubicBezTo>
                  <a:cubicBezTo>
                    <a:pt x="26" y="33"/>
                    <a:pt x="26" y="33"/>
                    <a:pt x="25" y="33"/>
                  </a:cubicBezTo>
                  <a:cubicBezTo>
                    <a:pt x="25" y="33"/>
                    <a:pt x="25" y="33"/>
                    <a:pt x="24" y="32"/>
                  </a:cubicBezTo>
                  <a:cubicBezTo>
                    <a:pt x="24" y="32"/>
                    <a:pt x="24" y="31"/>
                    <a:pt x="24" y="31"/>
                  </a:cubicBezTo>
                  <a:cubicBezTo>
                    <a:pt x="24" y="31"/>
                    <a:pt x="24" y="31"/>
                    <a:pt x="24" y="31"/>
                  </a:cubicBezTo>
                  <a:cubicBezTo>
                    <a:pt x="24" y="31"/>
                    <a:pt x="24" y="30"/>
                    <a:pt x="24" y="30"/>
                  </a:cubicBezTo>
                  <a:cubicBezTo>
                    <a:pt x="23" y="30"/>
                    <a:pt x="23" y="29"/>
                    <a:pt x="23" y="29"/>
                  </a:cubicBezTo>
                  <a:cubicBezTo>
                    <a:pt x="23" y="29"/>
                    <a:pt x="23" y="28"/>
                    <a:pt x="23" y="27"/>
                  </a:cubicBezTo>
                  <a:cubicBezTo>
                    <a:pt x="22" y="26"/>
                    <a:pt x="22" y="26"/>
                    <a:pt x="21" y="26"/>
                  </a:cubicBezTo>
                  <a:cubicBezTo>
                    <a:pt x="20" y="25"/>
                    <a:pt x="19" y="24"/>
                    <a:pt x="19" y="22"/>
                  </a:cubicBezTo>
                  <a:cubicBezTo>
                    <a:pt x="19" y="22"/>
                    <a:pt x="19" y="22"/>
                    <a:pt x="19" y="22"/>
                  </a:cubicBezTo>
                  <a:cubicBezTo>
                    <a:pt x="19" y="22"/>
                    <a:pt x="19" y="21"/>
                    <a:pt x="18" y="21"/>
                  </a:cubicBezTo>
                  <a:cubicBezTo>
                    <a:pt x="18" y="21"/>
                    <a:pt x="18" y="21"/>
                    <a:pt x="17" y="21"/>
                  </a:cubicBezTo>
                  <a:cubicBezTo>
                    <a:pt x="17" y="20"/>
                    <a:pt x="17" y="20"/>
                    <a:pt x="16" y="20"/>
                  </a:cubicBezTo>
                  <a:cubicBezTo>
                    <a:pt x="16" y="20"/>
                    <a:pt x="15" y="20"/>
                    <a:pt x="15" y="20"/>
                  </a:cubicBezTo>
                  <a:cubicBezTo>
                    <a:pt x="15" y="20"/>
                    <a:pt x="15" y="20"/>
                    <a:pt x="15" y="20"/>
                  </a:cubicBezTo>
                  <a:cubicBezTo>
                    <a:pt x="15" y="20"/>
                    <a:pt x="14" y="20"/>
                    <a:pt x="14" y="20"/>
                  </a:cubicBezTo>
                  <a:cubicBezTo>
                    <a:pt x="14" y="20"/>
                    <a:pt x="15" y="19"/>
                    <a:pt x="16" y="18"/>
                  </a:cubicBezTo>
                  <a:cubicBezTo>
                    <a:pt x="17" y="17"/>
                    <a:pt x="18" y="14"/>
                    <a:pt x="18" y="13"/>
                  </a:cubicBezTo>
                  <a:cubicBezTo>
                    <a:pt x="18" y="13"/>
                    <a:pt x="17" y="13"/>
                    <a:pt x="15" y="13"/>
                  </a:cubicBezTo>
                  <a:cubicBezTo>
                    <a:pt x="14" y="13"/>
                    <a:pt x="13" y="13"/>
                    <a:pt x="13" y="13"/>
                  </a:cubicBezTo>
                  <a:cubicBezTo>
                    <a:pt x="13" y="13"/>
                    <a:pt x="12" y="13"/>
                    <a:pt x="12" y="13"/>
                  </a:cubicBezTo>
                  <a:cubicBezTo>
                    <a:pt x="12" y="13"/>
                    <a:pt x="11" y="13"/>
                    <a:pt x="11" y="12"/>
                  </a:cubicBezTo>
                  <a:cubicBezTo>
                    <a:pt x="11" y="12"/>
                    <a:pt x="11" y="12"/>
                    <a:pt x="12" y="12"/>
                  </a:cubicBezTo>
                  <a:cubicBezTo>
                    <a:pt x="12" y="11"/>
                    <a:pt x="14" y="10"/>
                    <a:pt x="14" y="10"/>
                  </a:cubicBezTo>
                  <a:cubicBezTo>
                    <a:pt x="14" y="9"/>
                    <a:pt x="14" y="9"/>
                    <a:pt x="14" y="9"/>
                  </a:cubicBezTo>
                  <a:cubicBezTo>
                    <a:pt x="14" y="8"/>
                    <a:pt x="14" y="8"/>
                    <a:pt x="14" y="8"/>
                  </a:cubicBezTo>
                  <a:cubicBezTo>
                    <a:pt x="14" y="8"/>
                    <a:pt x="14" y="8"/>
                    <a:pt x="14" y="8"/>
                  </a:cubicBezTo>
                  <a:cubicBezTo>
                    <a:pt x="14" y="8"/>
                    <a:pt x="14" y="8"/>
                    <a:pt x="14" y="8"/>
                  </a:cubicBezTo>
                  <a:cubicBezTo>
                    <a:pt x="13" y="9"/>
                    <a:pt x="13" y="9"/>
                    <a:pt x="13" y="9"/>
                  </a:cubicBezTo>
                  <a:cubicBezTo>
                    <a:pt x="13" y="9"/>
                    <a:pt x="12" y="9"/>
                    <a:pt x="12" y="9"/>
                  </a:cubicBezTo>
                  <a:cubicBezTo>
                    <a:pt x="11" y="9"/>
                    <a:pt x="11" y="9"/>
                    <a:pt x="10" y="9"/>
                  </a:cubicBezTo>
                  <a:cubicBezTo>
                    <a:pt x="9" y="9"/>
                    <a:pt x="9" y="9"/>
                    <a:pt x="9" y="9"/>
                  </a:cubicBezTo>
                  <a:cubicBezTo>
                    <a:pt x="8" y="10"/>
                    <a:pt x="8" y="11"/>
                    <a:pt x="8" y="11"/>
                  </a:cubicBezTo>
                  <a:cubicBezTo>
                    <a:pt x="8" y="12"/>
                    <a:pt x="8" y="12"/>
                    <a:pt x="7" y="13"/>
                  </a:cubicBezTo>
                  <a:cubicBezTo>
                    <a:pt x="7" y="13"/>
                    <a:pt x="7" y="13"/>
                    <a:pt x="7" y="13"/>
                  </a:cubicBezTo>
                  <a:cubicBezTo>
                    <a:pt x="7" y="14"/>
                    <a:pt x="7" y="14"/>
                    <a:pt x="7" y="14"/>
                  </a:cubicBezTo>
                  <a:cubicBezTo>
                    <a:pt x="7" y="15"/>
                    <a:pt x="6" y="15"/>
                    <a:pt x="6" y="14"/>
                  </a:cubicBezTo>
                  <a:cubicBezTo>
                    <a:pt x="6" y="14"/>
                    <a:pt x="6" y="14"/>
                    <a:pt x="6" y="14"/>
                  </a:cubicBezTo>
                  <a:cubicBezTo>
                    <a:pt x="5" y="14"/>
                    <a:pt x="5" y="14"/>
                    <a:pt x="5" y="14"/>
                  </a:cubicBezTo>
                  <a:cubicBezTo>
                    <a:pt x="5" y="14"/>
                    <a:pt x="5" y="14"/>
                    <a:pt x="4" y="14"/>
                  </a:cubicBezTo>
                  <a:cubicBezTo>
                    <a:pt x="4" y="14"/>
                    <a:pt x="4" y="14"/>
                    <a:pt x="4" y="14"/>
                  </a:cubicBezTo>
                  <a:cubicBezTo>
                    <a:pt x="4" y="15"/>
                    <a:pt x="6" y="15"/>
                    <a:pt x="6" y="15"/>
                  </a:cubicBezTo>
                  <a:cubicBezTo>
                    <a:pt x="7" y="15"/>
                    <a:pt x="7" y="15"/>
                    <a:pt x="7" y="15"/>
                  </a:cubicBezTo>
                  <a:cubicBezTo>
                    <a:pt x="7" y="16"/>
                    <a:pt x="7" y="16"/>
                    <a:pt x="6" y="16"/>
                  </a:cubicBezTo>
                  <a:cubicBezTo>
                    <a:pt x="6" y="17"/>
                    <a:pt x="6" y="17"/>
                    <a:pt x="5" y="18"/>
                  </a:cubicBezTo>
                  <a:cubicBezTo>
                    <a:pt x="5" y="18"/>
                    <a:pt x="6" y="18"/>
                    <a:pt x="6" y="18"/>
                  </a:cubicBezTo>
                  <a:cubicBezTo>
                    <a:pt x="6" y="18"/>
                    <a:pt x="7" y="19"/>
                    <a:pt x="7" y="19"/>
                  </a:cubicBezTo>
                  <a:cubicBezTo>
                    <a:pt x="7" y="20"/>
                    <a:pt x="6" y="20"/>
                    <a:pt x="6" y="20"/>
                  </a:cubicBezTo>
                  <a:cubicBezTo>
                    <a:pt x="5" y="20"/>
                    <a:pt x="5" y="21"/>
                    <a:pt x="5" y="21"/>
                  </a:cubicBezTo>
                  <a:cubicBezTo>
                    <a:pt x="5" y="21"/>
                    <a:pt x="5" y="21"/>
                    <a:pt x="5" y="21"/>
                  </a:cubicBezTo>
                  <a:cubicBezTo>
                    <a:pt x="5" y="21"/>
                    <a:pt x="5" y="21"/>
                    <a:pt x="6" y="20"/>
                  </a:cubicBezTo>
                  <a:cubicBezTo>
                    <a:pt x="6" y="20"/>
                    <a:pt x="6" y="20"/>
                    <a:pt x="6" y="20"/>
                  </a:cubicBezTo>
                  <a:cubicBezTo>
                    <a:pt x="6" y="20"/>
                    <a:pt x="7" y="20"/>
                    <a:pt x="7" y="20"/>
                  </a:cubicBezTo>
                  <a:cubicBezTo>
                    <a:pt x="7" y="20"/>
                    <a:pt x="7" y="20"/>
                    <a:pt x="7" y="21"/>
                  </a:cubicBezTo>
                  <a:cubicBezTo>
                    <a:pt x="7" y="21"/>
                    <a:pt x="7" y="22"/>
                    <a:pt x="8" y="22"/>
                  </a:cubicBezTo>
                  <a:cubicBezTo>
                    <a:pt x="9" y="22"/>
                    <a:pt x="9" y="21"/>
                    <a:pt x="9" y="20"/>
                  </a:cubicBezTo>
                  <a:cubicBezTo>
                    <a:pt x="9" y="20"/>
                    <a:pt x="9" y="19"/>
                    <a:pt x="9" y="19"/>
                  </a:cubicBezTo>
                  <a:cubicBezTo>
                    <a:pt x="9" y="19"/>
                    <a:pt x="9" y="19"/>
                    <a:pt x="9" y="19"/>
                  </a:cubicBezTo>
                  <a:cubicBezTo>
                    <a:pt x="10" y="19"/>
                    <a:pt x="10" y="19"/>
                    <a:pt x="10" y="20"/>
                  </a:cubicBezTo>
                  <a:cubicBezTo>
                    <a:pt x="10" y="20"/>
                    <a:pt x="10" y="20"/>
                    <a:pt x="10" y="20"/>
                  </a:cubicBezTo>
                  <a:cubicBezTo>
                    <a:pt x="10" y="21"/>
                    <a:pt x="10" y="21"/>
                    <a:pt x="10" y="22"/>
                  </a:cubicBezTo>
                  <a:cubicBezTo>
                    <a:pt x="10" y="22"/>
                    <a:pt x="10" y="23"/>
                    <a:pt x="9" y="24"/>
                  </a:cubicBezTo>
                  <a:cubicBezTo>
                    <a:pt x="9" y="24"/>
                    <a:pt x="9" y="24"/>
                    <a:pt x="9" y="25"/>
                  </a:cubicBezTo>
                  <a:cubicBezTo>
                    <a:pt x="9" y="25"/>
                    <a:pt x="9" y="25"/>
                    <a:pt x="10" y="25"/>
                  </a:cubicBezTo>
                  <a:cubicBezTo>
                    <a:pt x="11" y="25"/>
                    <a:pt x="12" y="25"/>
                    <a:pt x="13" y="24"/>
                  </a:cubicBezTo>
                  <a:cubicBezTo>
                    <a:pt x="13" y="24"/>
                    <a:pt x="13" y="24"/>
                    <a:pt x="13" y="24"/>
                  </a:cubicBezTo>
                  <a:cubicBezTo>
                    <a:pt x="14" y="24"/>
                    <a:pt x="14" y="24"/>
                    <a:pt x="14" y="24"/>
                  </a:cubicBezTo>
                  <a:cubicBezTo>
                    <a:pt x="14" y="24"/>
                    <a:pt x="14" y="25"/>
                    <a:pt x="14" y="25"/>
                  </a:cubicBezTo>
                  <a:cubicBezTo>
                    <a:pt x="13" y="25"/>
                    <a:pt x="13" y="26"/>
                    <a:pt x="13" y="26"/>
                  </a:cubicBezTo>
                  <a:cubicBezTo>
                    <a:pt x="13" y="26"/>
                    <a:pt x="14" y="27"/>
                    <a:pt x="14" y="27"/>
                  </a:cubicBezTo>
                  <a:cubicBezTo>
                    <a:pt x="14" y="27"/>
                    <a:pt x="14" y="27"/>
                    <a:pt x="14" y="27"/>
                  </a:cubicBezTo>
                  <a:cubicBezTo>
                    <a:pt x="15" y="27"/>
                    <a:pt x="15" y="27"/>
                    <a:pt x="15" y="27"/>
                  </a:cubicBezTo>
                  <a:cubicBezTo>
                    <a:pt x="15" y="27"/>
                    <a:pt x="15" y="28"/>
                    <a:pt x="15" y="28"/>
                  </a:cubicBezTo>
                  <a:cubicBezTo>
                    <a:pt x="15" y="28"/>
                    <a:pt x="15" y="29"/>
                    <a:pt x="15" y="29"/>
                  </a:cubicBezTo>
                  <a:cubicBezTo>
                    <a:pt x="15" y="30"/>
                    <a:pt x="15" y="30"/>
                    <a:pt x="15" y="31"/>
                  </a:cubicBezTo>
                  <a:cubicBezTo>
                    <a:pt x="14" y="31"/>
                    <a:pt x="13" y="31"/>
                    <a:pt x="13" y="31"/>
                  </a:cubicBezTo>
                  <a:cubicBezTo>
                    <a:pt x="13" y="31"/>
                    <a:pt x="11" y="31"/>
                    <a:pt x="11" y="31"/>
                  </a:cubicBezTo>
                  <a:cubicBezTo>
                    <a:pt x="11" y="31"/>
                    <a:pt x="11" y="31"/>
                    <a:pt x="11" y="31"/>
                  </a:cubicBezTo>
                  <a:cubicBezTo>
                    <a:pt x="11" y="31"/>
                    <a:pt x="11" y="31"/>
                    <a:pt x="11" y="31"/>
                  </a:cubicBezTo>
                  <a:cubicBezTo>
                    <a:pt x="11" y="31"/>
                    <a:pt x="11" y="31"/>
                    <a:pt x="11" y="31"/>
                  </a:cubicBezTo>
                  <a:cubicBezTo>
                    <a:pt x="11" y="31"/>
                    <a:pt x="11" y="32"/>
                    <a:pt x="10" y="32"/>
                  </a:cubicBezTo>
                  <a:cubicBezTo>
                    <a:pt x="10" y="32"/>
                    <a:pt x="10" y="33"/>
                    <a:pt x="10" y="33"/>
                  </a:cubicBezTo>
                  <a:cubicBezTo>
                    <a:pt x="10" y="33"/>
                    <a:pt x="10" y="33"/>
                    <a:pt x="11" y="33"/>
                  </a:cubicBezTo>
                  <a:cubicBezTo>
                    <a:pt x="11" y="33"/>
                    <a:pt x="12" y="34"/>
                    <a:pt x="12" y="34"/>
                  </a:cubicBezTo>
                  <a:cubicBezTo>
                    <a:pt x="12" y="35"/>
                    <a:pt x="10" y="36"/>
                    <a:pt x="9" y="36"/>
                  </a:cubicBezTo>
                  <a:cubicBezTo>
                    <a:pt x="9" y="36"/>
                    <a:pt x="8" y="36"/>
                    <a:pt x="8" y="37"/>
                  </a:cubicBezTo>
                  <a:cubicBezTo>
                    <a:pt x="8" y="37"/>
                    <a:pt x="9" y="37"/>
                    <a:pt x="9" y="37"/>
                  </a:cubicBezTo>
                  <a:cubicBezTo>
                    <a:pt x="9" y="37"/>
                    <a:pt x="10" y="37"/>
                    <a:pt x="10" y="37"/>
                  </a:cubicBezTo>
                  <a:cubicBezTo>
                    <a:pt x="10" y="37"/>
                    <a:pt x="10" y="37"/>
                    <a:pt x="11" y="37"/>
                  </a:cubicBezTo>
                  <a:cubicBezTo>
                    <a:pt x="11" y="37"/>
                    <a:pt x="11" y="37"/>
                    <a:pt x="12" y="37"/>
                  </a:cubicBezTo>
                  <a:cubicBezTo>
                    <a:pt x="12" y="37"/>
                    <a:pt x="12" y="38"/>
                    <a:pt x="13" y="38"/>
                  </a:cubicBezTo>
                  <a:cubicBezTo>
                    <a:pt x="13" y="38"/>
                    <a:pt x="14" y="38"/>
                    <a:pt x="15" y="38"/>
                  </a:cubicBezTo>
                  <a:cubicBezTo>
                    <a:pt x="15" y="38"/>
                    <a:pt x="15" y="38"/>
                    <a:pt x="15" y="38"/>
                  </a:cubicBezTo>
                  <a:cubicBezTo>
                    <a:pt x="16" y="38"/>
                    <a:pt x="16" y="38"/>
                    <a:pt x="16" y="38"/>
                  </a:cubicBezTo>
                  <a:cubicBezTo>
                    <a:pt x="16" y="38"/>
                    <a:pt x="16" y="38"/>
                    <a:pt x="15" y="39"/>
                  </a:cubicBezTo>
                  <a:cubicBezTo>
                    <a:pt x="15" y="39"/>
                    <a:pt x="14" y="39"/>
                    <a:pt x="14" y="39"/>
                  </a:cubicBezTo>
                  <a:cubicBezTo>
                    <a:pt x="13" y="39"/>
                    <a:pt x="13" y="39"/>
                    <a:pt x="13" y="39"/>
                  </a:cubicBezTo>
                  <a:cubicBezTo>
                    <a:pt x="13" y="39"/>
                    <a:pt x="13" y="39"/>
                    <a:pt x="12" y="39"/>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6" name="Freeform 282">
              <a:extLst>
                <a:ext uri="{FF2B5EF4-FFF2-40B4-BE49-F238E27FC236}">
                  <a16:creationId xmlns:a16="http://schemas.microsoft.com/office/drawing/2014/main" id="{026F785A-81F6-435B-8C46-00428174C907}"/>
                </a:ext>
              </a:extLst>
            </p:cNvPr>
            <p:cNvSpPr>
              <a:spLocks noEditPoints="1"/>
            </p:cNvSpPr>
            <p:nvPr userDrawn="1"/>
          </p:nvSpPr>
          <p:spPr bwMode="auto">
            <a:xfrm>
              <a:off x="3789" y="1691"/>
              <a:ext cx="83" cy="73"/>
            </a:xfrm>
            <a:custGeom>
              <a:avLst/>
              <a:gdLst>
                <a:gd name="T0" fmla="*/ 2 w 14"/>
                <a:gd name="T1" fmla="*/ 11 h 12"/>
                <a:gd name="T2" fmla="*/ 5 w 14"/>
                <a:gd name="T3" fmla="*/ 12 h 12"/>
                <a:gd name="T4" fmla="*/ 5 w 14"/>
                <a:gd name="T5" fmla="*/ 12 h 12"/>
                <a:gd name="T6" fmla="*/ 5 w 14"/>
                <a:gd name="T7" fmla="*/ 11 h 12"/>
                <a:gd name="T8" fmla="*/ 4 w 14"/>
                <a:gd name="T9" fmla="*/ 10 h 12"/>
                <a:gd name="T10" fmla="*/ 5 w 14"/>
                <a:gd name="T11" fmla="*/ 10 h 12"/>
                <a:gd name="T12" fmla="*/ 6 w 14"/>
                <a:gd name="T13" fmla="*/ 10 h 12"/>
                <a:gd name="T14" fmla="*/ 7 w 14"/>
                <a:gd name="T15" fmla="*/ 11 h 12"/>
                <a:gd name="T16" fmla="*/ 8 w 14"/>
                <a:gd name="T17" fmla="*/ 10 h 12"/>
                <a:gd name="T18" fmla="*/ 8 w 14"/>
                <a:gd name="T19" fmla="*/ 9 h 12"/>
                <a:gd name="T20" fmla="*/ 7 w 14"/>
                <a:gd name="T21" fmla="*/ 9 h 12"/>
                <a:gd name="T22" fmla="*/ 6 w 14"/>
                <a:gd name="T23" fmla="*/ 9 h 12"/>
                <a:gd name="T24" fmla="*/ 6 w 14"/>
                <a:gd name="T25" fmla="*/ 7 h 12"/>
                <a:gd name="T26" fmla="*/ 6 w 14"/>
                <a:gd name="T27" fmla="*/ 7 h 12"/>
                <a:gd name="T28" fmla="*/ 8 w 14"/>
                <a:gd name="T29" fmla="*/ 6 h 12"/>
                <a:gd name="T30" fmla="*/ 8 w 14"/>
                <a:gd name="T31" fmla="*/ 6 h 12"/>
                <a:gd name="T32" fmla="*/ 7 w 14"/>
                <a:gd name="T33" fmla="*/ 5 h 12"/>
                <a:gd name="T34" fmla="*/ 7 w 14"/>
                <a:gd name="T35" fmla="*/ 4 h 12"/>
                <a:gd name="T36" fmla="*/ 7 w 14"/>
                <a:gd name="T37" fmla="*/ 2 h 12"/>
                <a:gd name="T38" fmla="*/ 7 w 14"/>
                <a:gd name="T39" fmla="*/ 1 h 12"/>
                <a:gd name="T40" fmla="*/ 7 w 14"/>
                <a:gd name="T41" fmla="*/ 0 h 12"/>
                <a:gd name="T42" fmla="*/ 7 w 14"/>
                <a:gd name="T43" fmla="*/ 0 h 12"/>
                <a:gd name="T44" fmla="*/ 5 w 14"/>
                <a:gd name="T45" fmla="*/ 1 h 12"/>
                <a:gd name="T46" fmla="*/ 4 w 14"/>
                <a:gd name="T47" fmla="*/ 2 h 12"/>
                <a:gd name="T48" fmla="*/ 4 w 14"/>
                <a:gd name="T49" fmla="*/ 2 h 12"/>
                <a:gd name="T50" fmla="*/ 4 w 14"/>
                <a:gd name="T51" fmla="*/ 2 h 12"/>
                <a:gd name="T52" fmla="*/ 4 w 14"/>
                <a:gd name="T53" fmla="*/ 3 h 12"/>
                <a:gd name="T54" fmla="*/ 3 w 14"/>
                <a:gd name="T55" fmla="*/ 3 h 12"/>
                <a:gd name="T56" fmla="*/ 3 w 14"/>
                <a:gd name="T57" fmla="*/ 3 h 12"/>
                <a:gd name="T58" fmla="*/ 2 w 14"/>
                <a:gd name="T59" fmla="*/ 3 h 12"/>
                <a:gd name="T60" fmla="*/ 2 w 14"/>
                <a:gd name="T61" fmla="*/ 3 h 12"/>
                <a:gd name="T62" fmla="*/ 1 w 14"/>
                <a:gd name="T63" fmla="*/ 4 h 12"/>
                <a:gd name="T64" fmla="*/ 1 w 14"/>
                <a:gd name="T65" fmla="*/ 5 h 12"/>
                <a:gd name="T66" fmla="*/ 1 w 14"/>
                <a:gd name="T67" fmla="*/ 8 h 12"/>
                <a:gd name="T68" fmla="*/ 1 w 14"/>
                <a:gd name="T69" fmla="*/ 8 h 12"/>
                <a:gd name="T70" fmla="*/ 1 w 14"/>
                <a:gd name="T71" fmla="*/ 9 h 12"/>
                <a:gd name="T72" fmla="*/ 2 w 14"/>
                <a:gd name="T73" fmla="*/ 10 h 12"/>
                <a:gd name="T74" fmla="*/ 2 w 14"/>
                <a:gd name="T75" fmla="*/ 11 h 12"/>
                <a:gd name="T76" fmla="*/ 10 w 14"/>
                <a:gd name="T77" fmla="*/ 11 h 12"/>
                <a:gd name="T78" fmla="*/ 10 w 14"/>
                <a:gd name="T79" fmla="*/ 11 h 12"/>
                <a:gd name="T80" fmla="*/ 11 w 14"/>
                <a:gd name="T81" fmla="*/ 12 h 12"/>
                <a:gd name="T82" fmla="*/ 12 w 14"/>
                <a:gd name="T83" fmla="*/ 12 h 12"/>
                <a:gd name="T84" fmla="*/ 13 w 14"/>
                <a:gd name="T85" fmla="*/ 10 h 12"/>
                <a:gd name="T86" fmla="*/ 13 w 14"/>
                <a:gd name="T87" fmla="*/ 9 h 12"/>
                <a:gd name="T88" fmla="*/ 13 w 14"/>
                <a:gd name="T89" fmla="*/ 7 h 12"/>
                <a:gd name="T90" fmla="*/ 13 w 14"/>
                <a:gd name="T91" fmla="*/ 7 h 12"/>
                <a:gd name="T92" fmla="*/ 13 w 14"/>
                <a:gd name="T93" fmla="*/ 8 h 12"/>
                <a:gd name="T94" fmla="*/ 13 w 14"/>
                <a:gd name="T95" fmla="*/ 8 h 12"/>
                <a:gd name="T96" fmla="*/ 12 w 14"/>
                <a:gd name="T97" fmla="*/ 7 h 12"/>
                <a:gd name="T98" fmla="*/ 12 w 14"/>
                <a:gd name="T99" fmla="*/ 7 h 12"/>
                <a:gd name="T100" fmla="*/ 12 w 14"/>
                <a:gd name="T101" fmla="*/ 7 h 12"/>
                <a:gd name="T102" fmla="*/ 11 w 14"/>
                <a:gd name="T103" fmla="*/ 8 h 12"/>
                <a:gd name="T104" fmla="*/ 11 w 14"/>
                <a:gd name="T105" fmla="*/ 7 h 12"/>
                <a:gd name="T106" fmla="*/ 11 w 14"/>
                <a:gd name="T107" fmla="*/ 7 h 12"/>
                <a:gd name="T108" fmla="*/ 10 w 14"/>
                <a:gd name="T109" fmla="*/ 8 h 12"/>
                <a:gd name="T110" fmla="*/ 10 w 14"/>
                <a:gd name="T111" fmla="*/ 9 h 12"/>
                <a:gd name="T112" fmla="*/ 11 w 14"/>
                <a:gd name="T113" fmla="*/ 10 h 12"/>
                <a:gd name="T114" fmla="*/ 11 w 14"/>
                <a:gd name="T115" fmla="*/ 11 h 12"/>
                <a:gd name="T116" fmla="*/ 10 w 14"/>
                <a:gd name="T117" fmla="*/ 11 h 12"/>
                <a:gd name="T118" fmla="*/ 10 w 14"/>
                <a:gd name="T119"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4" h="12">
                  <a:moveTo>
                    <a:pt x="2" y="11"/>
                  </a:moveTo>
                  <a:cubicBezTo>
                    <a:pt x="3" y="11"/>
                    <a:pt x="4" y="11"/>
                    <a:pt x="5" y="12"/>
                  </a:cubicBezTo>
                  <a:cubicBezTo>
                    <a:pt x="5" y="12"/>
                    <a:pt x="5" y="12"/>
                    <a:pt x="5" y="12"/>
                  </a:cubicBezTo>
                  <a:cubicBezTo>
                    <a:pt x="5" y="12"/>
                    <a:pt x="5" y="11"/>
                    <a:pt x="5" y="11"/>
                  </a:cubicBezTo>
                  <a:cubicBezTo>
                    <a:pt x="5" y="11"/>
                    <a:pt x="4" y="11"/>
                    <a:pt x="4" y="10"/>
                  </a:cubicBezTo>
                  <a:cubicBezTo>
                    <a:pt x="4" y="10"/>
                    <a:pt x="5" y="10"/>
                    <a:pt x="5" y="10"/>
                  </a:cubicBezTo>
                  <a:cubicBezTo>
                    <a:pt x="5" y="10"/>
                    <a:pt x="6" y="10"/>
                    <a:pt x="6" y="10"/>
                  </a:cubicBezTo>
                  <a:cubicBezTo>
                    <a:pt x="6" y="11"/>
                    <a:pt x="7" y="11"/>
                    <a:pt x="7" y="11"/>
                  </a:cubicBezTo>
                  <a:cubicBezTo>
                    <a:pt x="7" y="11"/>
                    <a:pt x="8" y="11"/>
                    <a:pt x="8" y="10"/>
                  </a:cubicBezTo>
                  <a:cubicBezTo>
                    <a:pt x="8" y="10"/>
                    <a:pt x="8" y="9"/>
                    <a:pt x="8" y="9"/>
                  </a:cubicBezTo>
                  <a:cubicBezTo>
                    <a:pt x="7" y="9"/>
                    <a:pt x="7" y="9"/>
                    <a:pt x="7" y="9"/>
                  </a:cubicBezTo>
                  <a:cubicBezTo>
                    <a:pt x="6" y="9"/>
                    <a:pt x="6" y="9"/>
                    <a:pt x="6" y="9"/>
                  </a:cubicBezTo>
                  <a:cubicBezTo>
                    <a:pt x="5" y="8"/>
                    <a:pt x="6" y="8"/>
                    <a:pt x="6" y="7"/>
                  </a:cubicBezTo>
                  <a:cubicBezTo>
                    <a:pt x="6" y="7"/>
                    <a:pt x="6" y="7"/>
                    <a:pt x="6" y="7"/>
                  </a:cubicBezTo>
                  <a:cubicBezTo>
                    <a:pt x="7" y="6"/>
                    <a:pt x="7" y="6"/>
                    <a:pt x="8" y="6"/>
                  </a:cubicBezTo>
                  <a:cubicBezTo>
                    <a:pt x="8" y="6"/>
                    <a:pt x="8" y="6"/>
                    <a:pt x="8" y="6"/>
                  </a:cubicBezTo>
                  <a:cubicBezTo>
                    <a:pt x="8" y="6"/>
                    <a:pt x="8" y="5"/>
                    <a:pt x="7" y="5"/>
                  </a:cubicBezTo>
                  <a:cubicBezTo>
                    <a:pt x="7" y="4"/>
                    <a:pt x="7" y="4"/>
                    <a:pt x="7" y="4"/>
                  </a:cubicBezTo>
                  <a:cubicBezTo>
                    <a:pt x="6" y="3"/>
                    <a:pt x="7" y="2"/>
                    <a:pt x="7" y="2"/>
                  </a:cubicBezTo>
                  <a:cubicBezTo>
                    <a:pt x="7" y="2"/>
                    <a:pt x="7" y="1"/>
                    <a:pt x="7" y="1"/>
                  </a:cubicBezTo>
                  <a:cubicBezTo>
                    <a:pt x="7" y="0"/>
                    <a:pt x="7" y="0"/>
                    <a:pt x="7" y="0"/>
                  </a:cubicBezTo>
                  <a:cubicBezTo>
                    <a:pt x="7" y="0"/>
                    <a:pt x="7" y="0"/>
                    <a:pt x="7" y="0"/>
                  </a:cubicBezTo>
                  <a:cubicBezTo>
                    <a:pt x="6" y="0"/>
                    <a:pt x="5" y="0"/>
                    <a:pt x="5" y="1"/>
                  </a:cubicBezTo>
                  <a:cubicBezTo>
                    <a:pt x="5" y="2"/>
                    <a:pt x="4" y="2"/>
                    <a:pt x="4" y="2"/>
                  </a:cubicBezTo>
                  <a:cubicBezTo>
                    <a:pt x="4" y="2"/>
                    <a:pt x="4" y="2"/>
                    <a:pt x="4" y="2"/>
                  </a:cubicBezTo>
                  <a:cubicBezTo>
                    <a:pt x="4" y="2"/>
                    <a:pt x="4" y="2"/>
                    <a:pt x="4" y="2"/>
                  </a:cubicBezTo>
                  <a:cubicBezTo>
                    <a:pt x="4" y="2"/>
                    <a:pt x="4" y="3"/>
                    <a:pt x="4" y="3"/>
                  </a:cubicBezTo>
                  <a:cubicBezTo>
                    <a:pt x="4" y="3"/>
                    <a:pt x="3" y="3"/>
                    <a:pt x="3" y="3"/>
                  </a:cubicBezTo>
                  <a:cubicBezTo>
                    <a:pt x="3" y="3"/>
                    <a:pt x="3" y="3"/>
                    <a:pt x="3" y="3"/>
                  </a:cubicBezTo>
                  <a:cubicBezTo>
                    <a:pt x="2" y="3"/>
                    <a:pt x="2" y="3"/>
                    <a:pt x="2" y="3"/>
                  </a:cubicBezTo>
                  <a:cubicBezTo>
                    <a:pt x="2" y="3"/>
                    <a:pt x="2" y="3"/>
                    <a:pt x="2" y="3"/>
                  </a:cubicBezTo>
                  <a:cubicBezTo>
                    <a:pt x="1" y="3"/>
                    <a:pt x="1" y="3"/>
                    <a:pt x="1" y="4"/>
                  </a:cubicBezTo>
                  <a:cubicBezTo>
                    <a:pt x="1" y="4"/>
                    <a:pt x="1" y="4"/>
                    <a:pt x="1" y="5"/>
                  </a:cubicBezTo>
                  <a:cubicBezTo>
                    <a:pt x="0" y="5"/>
                    <a:pt x="0" y="7"/>
                    <a:pt x="1" y="8"/>
                  </a:cubicBezTo>
                  <a:cubicBezTo>
                    <a:pt x="1" y="8"/>
                    <a:pt x="1" y="8"/>
                    <a:pt x="1" y="8"/>
                  </a:cubicBezTo>
                  <a:cubicBezTo>
                    <a:pt x="1" y="8"/>
                    <a:pt x="1" y="9"/>
                    <a:pt x="1" y="9"/>
                  </a:cubicBezTo>
                  <a:cubicBezTo>
                    <a:pt x="2" y="9"/>
                    <a:pt x="2" y="10"/>
                    <a:pt x="2" y="10"/>
                  </a:cubicBezTo>
                  <a:cubicBezTo>
                    <a:pt x="2" y="11"/>
                    <a:pt x="2" y="11"/>
                    <a:pt x="2" y="11"/>
                  </a:cubicBezTo>
                  <a:moveTo>
                    <a:pt x="10" y="11"/>
                  </a:moveTo>
                  <a:cubicBezTo>
                    <a:pt x="10" y="11"/>
                    <a:pt x="10" y="11"/>
                    <a:pt x="10" y="11"/>
                  </a:cubicBezTo>
                  <a:cubicBezTo>
                    <a:pt x="10" y="12"/>
                    <a:pt x="10" y="12"/>
                    <a:pt x="11" y="12"/>
                  </a:cubicBezTo>
                  <a:cubicBezTo>
                    <a:pt x="11" y="12"/>
                    <a:pt x="12" y="12"/>
                    <a:pt x="12" y="12"/>
                  </a:cubicBezTo>
                  <a:cubicBezTo>
                    <a:pt x="13" y="11"/>
                    <a:pt x="13" y="10"/>
                    <a:pt x="13" y="10"/>
                  </a:cubicBezTo>
                  <a:cubicBezTo>
                    <a:pt x="13" y="10"/>
                    <a:pt x="13" y="9"/>
                    <a:pt x="13" y="9"/>
                  </a:cubicBezTo>
                  <a:cubicBezTo>
                    <a:pt x="13" y="8"/>
                    <a:pt x="14" y="7"/>
                    <a:pt x="13" y="7"/>
                  </a:cubicBezTo>
                  <a:cubicBezTo>
                    <a:pt x="13" y="7"/>
                    <a:pt x="13" y="7"/>
                    <a:pt x="13" y="7"/>
                  </a:cubicBezTo>
                  <a:cubicBezTo>
                    <a:pt x="13" y="8"/>
                    <a:pt x="13" y="8"/>
                    <a:pt x="13" y="8"/>
                  </a:cubicBezTo>
                  <a:cubicBezTo>
                    <a:pt x="13" y="8"/>
                    <a:pt x="13" y="8"/>
                    <a:pt x="13" y="8"/>
                  </a:cubicBezTo>
                  <a:cubicBezTo>
                    <a:pt x="12" y="8"/>
                    <a:pt x="12" y="8"/>
                    <a:pt x="12" y="7"/>
                  </a:cubicBezTo>
                  <a:cubicBezTo>
                    <a:pt x="12" y="7"/>
                    <a:pt x="12" y="7"/>
                    <a:pt x="12" y="7"/>
                  </a:cubicBezTo>
                  <a:cubicBezTo>
                    <a:pt x="12" y="7"/>
                    <a:pt x="12" y="7"/>
                    <a:pt x="12" y="7"/>
                  </a:cubicBezTo>
                  <a:cubicBezTo>
                    <a:pt x="12" y="7"/>
                    <a:pt x="12" y="8"/>
                    <a:pt x="11" y="8"/>
                  </a:cubicBezTo>
                  <a:cubicBezTo>
                    <a:pt x="11" y="8"/>
                    <a:pt x="11" y="8"/>
                    <a:pt x="11" y="7"/>
                  </a:cubicBezTo>
                  <a:cubicBezTo>
                    <a:pt x="11" y="7"/>
                    <a:pt x="11" y="7"/>
                    <a:pt x="11" y="7"/>
                  </a:cubicBezTo>
                  <a:cubicBezTo>
                    <a:pt x="10" y="7"/>
                    <a:pt x="10" y="8"/>
                    <a:pt x="10" y="8"/>
                  </a:cubicBezTo>
                  <a:cubicBezTo>
                    <a:pt x="10" y="8"/>
                    <a:pt x="10" y="9"/>
                    <a:pt x="10" y="9"/>
                  </a:cubicBezTo>
                  <a:cubicBezTo>
                    <a:pt x="10" y="10"/>
                    <a:pt x="11" y="10"/>
                    <a:pt x="11" y="10"/>
                  </a:cubicBezTo>
                  <a:cubicBezTo>
                    <a:pt x="11" y="11"/>
                    <a:pt x="11" y="11"/>
                    <a:pt x="11" y="11"/>
                  </a:cubicBezTo>
                  <a:cubicBezTo>
                    <a:pt x="11" y="11"/>
                    <a:pt x="11" y="12"/>
                    <a:pt x="10" y="11"/>
                  </a:cubicBezTo>
                  <a:cubicBezTo>
                    <a:pt x="10" y="11"/>
                    <a:pt x="10" y="11"/>
                    <a:pt x="10" y="11"/>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7" name="Freeform 283">
              <a:extLst>
                <a:ext uri="{FF2B5EF4-FFF2-40B4-BE49-F238E27FC236}">
                  <a16:creationId xmlns:a16="http://schemas.microsoft.com/office/drawing/2014/main" id="{9C5AA3AB-1CF4-4AA2-B252-B1C5F5D7E7CA}"/>
                </a:ext>
              </a:extLst>
            </p:cNvPr>
            <p:cNvSpPr>
              <a:spLocks noEditPoints="1"/>
            </p:cNvSpPr>
            <p:nvPr userDrawn="1"/>
          </p:nvSpPr>
          <p:spPr bwMode="auto">
            <a:xfrm>
              <a:off x="3789" y="1691"/>
              <a:ext cx="83" cy="73"/>
            </a:xfrm>
            <a:custGeom>
              <a:avLst/>
              <a:gdLst>
                <a:gd name="T0" fmla="*/ 2 w 14"/>
                <a:gd name="T1" fmla="*/ 11 h 12"/>
                <a:gd name="T2" fmla="*/ 5 w 14"/>
                <a:gd name="T3" fmla="*/ 12 h 12"/>
                <a:gd name="T4" fmla="*/ 5 w 14"/>
                <a:gd name="T5" fmla="*/ 12 h 12"/>
                <a:gd name="T6" fmla="*/ 5 w 14"/>
                <a:gd name="T7" fmla="*/ 11 h 12"/>
                <a:gd name="T8" fmla="*/ 4 w 14"/>
                <a:gd name="T9" fmla="*/ 10 h 12"/>
                <a:gd name="T10" fmla="*/ 5 w 14"/>
                <a:gd name="T11" fmla="*/ 10 h 12"/>
                <a:gd name="T12" fmla="*/ 6 w 14"/>
                <a:gd name="T13" fmla="*/ 10 h 12"/>
                <a:gd name="T14" fmla="*/ 7 w 14"/>
                <a:gd name="T15" fmla="*/ 11 h 12"/>
                <a:gd name="T16" fmla="*/ 8 w 14"/>
                <a:gd name="T17" fmla="*/ 10 h 12"/>
                <a:gd name="T18" fmla="*/ 8 w 14"/>
                <a:gd name="T19" fmla="*/ 9 h 12"/>
                <a:gd name="T20" fmla="*/ 7 w 14"/>
                <a:gd name="T21" fmla="*/ 9 h 12"/>
                <a:gd name="T22" fmla="*/ 6 w 14"/>
                <a:gd name="T23" fmla="*/ 9 h 12"/>
                <a:gd name="T24" fmla="*/ 6 w 14"/>
                <a:gd name="T25" fmla="*/ 7 h 12"/>
                <a:gd name="T26" fmla="*/ 6 w 14"/>
                <a:gd name="T27" fmla="*/ 7 h 12"/>
                <a:gd name="T28" fmla="*/ 8 w 14"/>
                <a:gd name="T29" fmla="*/ 6 h 12"/>
                <a:gd name="T30" fmla="*/ 8 w 14"/>
                <a:gd name="T31" fmla="*/ 6 h 12"/>
                <a:gd name="T32" fmla="*/ 7 w 14"/>
                <a:gd name="T33" fmla="*/ 5 h 12"/>
                <a:gd name="T34" fmla="*/ 7 w 14"/>
                <a:gd name="T35" fmla="*/ 4 h 12"/>
                <a:gd name="T36" fmla="*/ 7 w 14"/>
                <a:gd name="T37" fmla="*/ 2 h 12"/>
                <a:gd name="T38" fmla="*/ 7 w 14"/>
                <a:gd name="T39" fmla="*/ 1 h 12"/>
                <a:gd name="T40" fmla="*/ 7 w 14"/>
                <a:gd name="T41" fmla="*/ 0 h 12"/>
                <a:gd name="T42" fmla="*/ 7 w 14"/>
                <a:gd name="T43" fmla="*/ 0 h 12"/>
                <a:gd name="T44" fmla="*/ 5 w 14"/>
                <a:gd name="T45" fmla="*/ 1 h 12"/>
                <a:gd name="T46" fmla="*/ 4 w 14"/>
                <a:gd name="T47" fmla="*/ 2 h 12"/>
                <a:gd name="T48" fmla="*/ 4 w 14"/>
                <a:gd name="T49" fmla="*/ 2 h 12"/>
                <a:gd name="T50" fmla="*/ 4 w 14"/>
                <a:gd name="T51" fmla="*/ 2 h 12"/>
                <a:gd name="T52" fmla="*/ 4 w 14"/>
                <a:gd name="T53" fmla="*/ 3 h 12"/>
                <a:gd name="T54" fmla="*/ 3 w 14"/>
                <a:gd name="T55" fmla="*/ 3 h 12"/>
                <a:gd name="T56" fmla="*/ 3 w 14"/>
                <a:gd name="T57" fmla="*/ 3 h 12"/>
                <a:gd name="T58" fmla="*/ 2 w 14"/>
                <a:gd name="T59" fmla="*/ 3 h 12"/>
                <a:gd name="T60" fmla="*/ 2 w 14"/>
                <a:gd name="T61" fmla="*/ 3 h 12"/>
                <a:gd name="T62" fmla="*/ 1 w 14"/>
                <a:gd name="T63" fmla="*/ 4 h 12"/>
                <a:gd name="T64" fmla="*/ 1 w 14"/>
                <a:gd name="T65" fmla="*/ 5 h 12"/>
                <a:gd name="T66" fmla="*/ 1 w 14"/>
                <a:gd name="T67" fmla="*/ 8 h 12"/>
                <a:gd name="T68" fmla="*/ 1 w 14"/>
                <a:gd name="T69" fmla="*/ 8 h 12"/>
                <a:gd name="T70" fmla="*/ 1 w 14"/>
                <a:gd name="T71" fmla="*/ 9 h 12"/>
                <a:gd name="T72" fmla="*/ 2 w 14"/>
                <a:gd name="T73" fmla="*/ 10 h 12"/>
                <a:gd name="T74" fmla="*/ 2 w 14"/>
                <a:gd name="T75" fmla="*/ 11 h 12"/>
                <a:gd name="T76" fmla="*/ 10 w 14"/>
                <a:gd name="T77" fmla="*/ 11 h 12"/>
                <a:gd name="T78" fmla="*/ 10 w 14"/>
                <a:gd name="T79" fmla="*/ 11 h 12"/>
                <a:gd name="T80" fmla="*/ 11 w 14"/>
                <a:gd name="T81" fmla="*/ 12 h 12"/>
                <a:gd name="T82" fmla="*/ 12 w 14"/>
                <a:gd name="T83" fmla="*/ 12 h 12"/>
                <a:gd name="T84" fmla="*/ 13 w 14"/>
                <a:gd name="T85" fmla="*/ 10 h 12"/>
                <a:gd name="T86" fmla="*/ 13 w 14"/>
                <a:gd name="T87" fmla="*/ 9 h 12"/>
                <a:gd name="T88" fmla="*/ 13 w 14"/>
                <a:gd name="T89" fmla="*/ 7 h 12"/>
                <a:gd name="T90" fmla="*/ 13 w 14"/>
                <a:gd name="T91" fmla="*/ 7 h 12"/>
                <a:gd name="T92" fmla="*/ 13 w 14"/>
                <a:gd name="T93" fmla="*/ 8 h 12"/>
                <a:gd name="T94" fmla="*/ 13 w 14"/>
                <a:gd name="T95" fmla="*/ 8 h 12"/>
                <a:gd name="T96" fmla="*/ 12 w 14"/>
                <a:gd name="T97" fmla="*/ 7 h 12"/>
                <a:gd name="T98" fmla="*/ 12 w 14"/>
                <a:gd name="T99" fmla="*/ 7 h 12"/>
                <a:gd name="T100" fmla="*/ 12 w 14"/>
                <a:gd name="T101" fmla="*/ 7 h 12"/>
                <a:gd name="T102" fmla="*/ 11 w 14"/>
                <a:gd name="T103" fmla="*/ 8 h 12"/>
                <a:gd name="T104" fmla="*/ 11 w 14"/>
                <a:gd name="T105" fmla="*/ 7 h 12"/>
                <a:gd name="T106" fmla="*/ 11 w 14"/>
                <a:gd name="T107" fmla="*/ 7 h 12"/>
                <a:gd name="T108" fmla="*/ 10 w 14"/>
                <a:gd name="T109" fmla="*/ 8 h 12"/>
                <a:gd name="T110" fmla="*/ 10 w 14"/>
                <a:gd name="T111" fmla="*/ 9 h 12"/>
                <a:gd name="T112" fmla="*/ 11 w 14"/>
                <a:gd name="T113" fmla="*/ 10 h 12"/>
                <a:gd name="T114" fmla="*/ 11 w 14"/>
                <a:gd name="T115" fmla="*/ 11 h 12"/>
                <a:gd name="T116" fmla="*/ 10 w 14"/>
                <a:gd name="T117" fmla="*/ 11 h 12"/>
                <a:gd name="T118" fmla="*/ 10 w 14"/>
                <a:gd name="T119"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4" h="12">
                  <a:moveTo>
                    <a:pt x="2" y="11"/>
                  </a:moveTo>
                  <a:cubicBezTo>
                    <a:pt x="3" y="11"/>
                    <a:pt x="4" y="11"/>
                    <a:pt x="5" y="12"/>
                  </a:cubicBezTo>
                  <a:cubicBezTo>
                    <a:pt x="5" y="12"/>
                    <a:pt x="5" y="12"/>
                    <a:pt x="5" y="12"/>
                  </a:cubicBezTo>
                  <a:cubicBezTo>
                    <a:pt x="5" y="12"/>
                    <a:pt x="5" y="11"/>
                    <a:pt x="5" y="11"/>
                  </a:cubicBezTo>
                  <a:cubicBezTo>
                    <a:pt x="5" y="11"/>
                    <a:pt x="4" y="11"/>
                    <a:pt x="4" y="10"/>
                  </a:cubicBezTo>
                  <a:cubicBezTo>
                    <a:pt x="4" y="10"/>
                    <a:pt x="5" y="10"/>
                    <a:pt x="5" y="10"/>
                  </a:cubicBezTo>
                  <a:cubicBezTo>
                    <a:pt x="5" y="10"/>
                    <a:pt x="6" y="10"/>
                    <a:pt x="6" y="10"/>
                  </a:cubicBezTo>
                  <a:cubicBezTo>
                    <a:pt x="6" y="11"/>
                    <a:pt x="7" y="11"/>
                    <a:pt x="7" y="11"/>
                  </a:cubicBezTo>
                  <a:cubicBezTo>
                    <a:pt x="7" y="11"/>
                    <a:pt x="8" y="11"/>
                    <a:pt x="8" y="10"/>
                  </a:cubicBezTo>
                  <a:cubicBezTo>
                    <a:pt x="8" y="10"/>
                    <a:pt x="8" y="9"/>
                    <a:pt x="8" y="9"/>
                  </a:cubicBezTo>
                  <a:cubicBezTo>
                    <a:pt x="7" y="9"/>
                    <a:pt x="7" y="9"/>
                    <a:pt x="7" y="9"/>
                  </a:cubicBezTo>
                  <a:cubicBezTo>
                    <a:pt x="6" y="9"/>
                    <a:pt x="6" y="9"/>
                    <a:pt x="6" y="9"/>
                  </a:cubicBezTo>
                  <a:cubicBezTo>
                    <a:pt x="5" y="8"/>
                    <a:pt x="6" y="8"/>
                    <a:pt x="6" y="7"/>
                  </a:cubicBezTo>
                  <a:cubicBezTo>
                    <a:pt x="6" y="7"/>
                    <a:pt x="6" y="7"/>
                    <a:pt x="6" y="7"/>
                  </a:cubicBezTo>
                  <a:cubicBezTo>
                    <a:pt x="7" y="6"/>
                    <a:pt x="7" y="6"/>
                    <a:pt x="8" y="6"/>
                  </a:cubicBezTo>
                  <a:cubicBezTo>
                    <a:pt x="8" y="6"/>
                    <a:pt x="8" y="6"/>
                    <a:pt x="8" y="6"/>
                  </a:cubicBezTo>
                  <a:cubicBezTo>
                    <a:pt x="8" y="6"/>
                    <a:pt x="8" y="5"/>
                    <a:pt x="7" y="5"/>
                  </a:cubicBezTo>
                  <a:cubicBezTo>
                    <a:pt x="7" y="4"/>
                    <a:pt x="7" y="4"/>
                    <a:pt x="7" y="4"/>
                  </a:cubicBezTo>
                  <a:cubicBezTo>
                    <a:pt x="6" y="3"/>
                    <a:pt x="7" y="2"/>
                    <a:pt x="7" y="2"/>
                  </a:cubicBezTo>
                  <a:cubicBezTo>
                    <a:pt x="7" y="2"/>
                    <a:pt x="7" y="1"/>
                    <a:pt x="7" y="1"/>
                  </a:cubicBezTo>
                  <a:cubicBezTo>
                    <a:pt x="7" y="0"/>
                    <a:pt x="7" y="0"/>
                    <a:pt x="7" y="0"/>
                  </a:cubicBezTo>
                  <a:cubicBezTo>
                    <a:pt x="7" y="0"/>
                    <a:pt x="7" y="0"/>
                    <a:pt x="7" y="0"/>
                  </a:cubicBezTo>
                  <a:cubicBezTo>
                    <a:pt x="6" y="0"/>
                    <a:pt x="5" y="0"/>
                    <a:pt x="5" y="1"/>
                  </a:cubicBezTo>
                  <a:cubicBezTo>
                    <a:pt x="5" y="2"/>
                    <a:pt x="4" y="2"/>
                    <a:pt x="4" y="2"/>
                  </a:cubicBezTo>
                  <a:cubicBezTo>
                    <a:pt x="4" y="2"/>
                    <a:pt x="4" y="2"/>
                    <a:pt x="4" y="2"/>
                  </a:cubicBezTo>
                  <a:cubicBezTo>
                    <a:pt x="4" y="2"/>
                    <a:pt x="4" y="2"/>
                    <a:pt x="4" y="2"/>
                  </a:cubicBezTo>
                  <a:cubicBezTo>
                    <a:pt x="4" y="2"/>
                    <a:pt x="4" y="3"/>
                    <a:pt x="4" y="3"/>
                  </a:cubicBezTo>
                  <a:cubicBezTo>
                    <a:pt x="4" y="3"/>
                    <a:pt x="3" y="3"/>
                    <a:pt x="3" y="3"/>
                  </a:cubicBezTo>
                  <a:cubicBezTo>
                    <a:pt x="3" y="3"/>
                    <a:pt x="3" y="3"/>
                    <a:pt x="3" y="3"/>
                  </a:cubicBezTo>
                  <a:cubicBezTo>
                    <a:pt x="2" y="3"/>
                    <a:pt x="2" y="3"/>
                    <a:pt x="2" y="3"/>
                  </a:cubicBezTo>
                  <a:cubicBezTo>
                    <a:pt x="2" y="3"/>
                    <a:pt x="2" y="3"/>
                    <a:pt x="2" y="3"/>
                  </a:cubicBezTo>
                  <a:cubicBezTo>
                    <a:pt x="1" y="3"/>
                    <a:pt x="1" y="3"/>
                    <a:pt x="1" y="4"/>
                  </a:cubicBezTo>
                  <a:cubicBezTo>
                    <a:pt x="1" y="4"/>
                    <a:pt x="1" y="4"/>
                    <a:pt x="1" y="5"/>
                  </a:cubicBezTo>
                  <a:cubicBezTo>
                    <a:pt x="0" y="5"/>
                    <a:pt x="0" y="7"/>
                    <a:pt x="1" y="8"/>
                  </a:cubicBezTo>
                  <a:cubicBezTo>
                    <a:pt x="1" y="8"/>
                    <a:pt x="1" y="8"/>
                    <a:pt x="1" y="8"/>
                  </a:cubicBezTo>
                  <a:cubicBezTo>
                    <a:pt x="1" y="8"/>
                    <a:pt x="1" y="9"/>
                    <a:pt x="1" y="9"/>
                  </a:cubicBezTo>
                  <a:cubicBezTo>
                    <a:pt x="2" y="9"/>
                    <a:pt x="2" y="10"/>
                    <a:pt x="2" y="10"/>
                  </a:cubicBezTo>
                  <a:cubicBezTo>
                    <a:pt x="2" y="11"/>
                    <a:pt x="2" y="11"/>
                    <a:pt x="2" y="11"/>
                  </a:cubicBezTo>
                  <a:close/>
                  <a:moveTo>
                    <a:pt x="10" y="11"/>
                  </a:moveTo>
                  <a:cubicBezTo>
                    <a:pt x="10" y="11"/>
                    <a:pt x="10" y="11"/>
                    <a:pt x="10" y="11"/>
                  </a:cubicBezTo>
                  <a:cubicBezTo>
                    <a:pt x="10" y="12"/>
                    <a:pt x="10" y="12"/>
                    <a:pt x="11" y="12"/>
                  </a:cubicBezTo>
                  <a:cubicBezTo>
                    <a:pt x="11" y="12"/>
                    <a:pt x="12" y="12"/>
                    <a:pt x="12" y="12"/>
                  </a:cubicBezTo>
                  <a:cubicBezTo>
                    <a:pt x="13" y="11"/>
                    <a:pt x="13" y="10"/>
                    <a:pt x="13" y="10"/>
                  </a:cubicBezTo>
                  <a:cubicBezTo>
                    <a:pt x="13" y="10"/>
                    <a:pt x="13" y="9"/>
                    <a:pt x="13" y="9"/>
                  </a:cubicBezTo>
                  <a:cubicBezTo>
                    <a:pt x="13" y="8"/>
                    <a:pt x="14" y="7"/>
                    <a:pt x="13" y="7"/>
                  </a:cubicBezTo>
                  <a:cubicBezTo>
                    <a:pt x="13" y="7"/>
                    <a:pt x="13" y="7"/>
                    <a:pt x="13" y="7"/>
                  </a:cubicBezTo>
                  <a:cubicBezTo>
                    <a:pt x="13" y="8"/>
                    <a:pt x="13" y="8"/>
                    <a:pt x="13" y="8"/>
                  </a:cubicBezTo>
                  <a:cubicBezTo>
                    <a:pt x="13" y="8"/>
                    <a:pt x="13" y="8"/>
                    <a:pt x="13" y="8"/>
                  </a:cubicBezTo>
                  <a:cubicBezTo>
                    <a:pt x="12" y="8"/>
                    <a:pt x="12" y="8"/>
                    <a:pt x="12" y="7"/>
                  </a:cubicBezTo>
                  <a:cubicBezTo>
                    <a:pt x="12" y="7"/>
                    <a:pt x="12" y="7"/>
                    <a:pt x="12" y="7"/>
                  </a:cubicBezTo>
                  <a:cubicBezTo>
                    <a:pt x="12" y="7"/>
                    <a:pt x="12" y="7"/>
                    <a:pt x="12" y="7"/>
                  </a:cubicBezTo>
                  <a:cubicBezTo>
                    <a:pt x="12" y="7"/>
                    <a:pt x="12" y="8"/>
                    <a:pt x="11" y="8"/>
                  </a:cubicBezTo>
                  <a:cubicBezTo>
                    <a:pt x="11" y="8"/>
                    <a:pt x="11" y="8"/>
                    <a:pt x="11" y="7"/>
                  </a:cubicBezTo>
                  <a:cubicBezTo>
                    <a:pt x="11" y="7"/>
                    <a:pt x="11" y="7"/>
                    <a:pt x="11" y="7"/>
                  </a:cubicBezTo>
                  <a:cubicBezTo>
                    <a:pt x="10" y="7"/>
                    <a:pt x="10" y="8"/>
                    <a:pt x="10" y="8"/>
                  </a:cubicBezTo>
                  <a:cubicBezTo>
                    <a:pt x="10" y="8"/>
                    <a:pt x="10" y="9"/>
                    <a:pt x="10" y="9"/>
                  </a:cubicBezTo>
                  <a:cubicBezTo>
                    <a:pt x="10" y="10"/>
                    <a:pt x="11" y="10"/>
                    <a:pt x="11" y="10"/>
                  </a:cubicBezTo>
                  <a:cubicBezTo>
                    <a:pt x="11" y="11"/>
                    <a:pt x="11" y="11"/>
                    <a:pt x="11" y="11"/>
                  </a:cubicBezTo>
                  <a:cubicBezTo>
                    <a:pt x="11" y="11"/>
                    <a:pt x="11" y="12"/>
                    <a:pt x="10" y="11"/>
                  </a:cubicBezTo>
                  <a:cubicBezTo>
                    <a:pt x="10" y="11"/>
                    <a:pt x="10" y="11"/>
                    <a:pt x="10" y="1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8" name="Freeform 284">
              <a:extLst>
                <a:ext uri="{FF2B5EF4-FFF2-40B4-BE49-F238E27FC236}">
                  <a16:creationId xmlns:a16="http://schemas.microsoft.com/office/drawing/2014/main" id="{B0617809-DEEF-41B6-8B11-77A799FD9E42}"/>
                </a:ext>
              </a:extLst>
            </p:cNvPr>
            <p:cNvSpPr>
              <a:spLocks/>
            </p:cNvSpPr>
            <p:nvPr userDrawn="1"/>
          </p:nvSpPr>
          <p:spPr bwMode="auto">
            <a:xfrm>
              <a:off x="3956" y="1685"/>
              <a:ext cx="30" cy="24"/>
            </a:xfrm>
            <a:custGeom>
              <a:avLst/>
              <a:gdLst>
                <a:gd name="T0" fmla="*/ 3 w 5"/>
                <a:gd name="T1" fmla="*/ 0 h 4"/>
                <a:gd name="T2" fmla="*/ 1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3"/>
                    <a:pt x="1" y="4"/>
                  </a:cubicBezTo>
                  <a:cubicBezTo>
                    <a:pt x="1" y="4"/>
                    <a:pt x="5" y="0"/>
                    <a:pt x="3" y="0"/>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19" name="Freeform 285">
              <a:extLst>
                <a:ext uri="{FF2B5EF4-FFF2-40B4-BE49-F238E27FC236}">
                  <a16:creationId xmlns:a16="http://schemas.microsoft.com/office/drawing/2014/main" id="{8D799128-1E1B-4438-9066-3B75211B688B}"/>
                </a:ext>
              </a:extLst>
            </p:cNvPr>
            <p:cNvSpPr>
              <a:spLocks/>
            </p:cNvSpPr>
            <p:nvPr userDrawn="1"/>
          </p:nvSpPr>
          <p:spPr bwMode="auto">
            <a:xfrm>
              <a:off x="3956" y="1685"/>
              <a:ext cx="30" cy="24"/>
            </a:xfrm>
            <a:custGeom>
              <a:avLst/>
              <a:gdLst>
                <a:gd name="T0" fmla="*/ 3 w 5"/>
                <a:gd name="T1" fmla="*/ 0 h 4"/>
                <a:gd name="T2" fmla="*/ 1 w 5"/>
                <a:gd name="T3" fmla="*/ 4 h 4"/>
                <a:gd name="T4" fmla="*/ 3 w 5"/>
                <a:gd name="T5" fmla="*/ 0 h 4"/>
              </a:gdLst>
              <a:ahLst/>
              <a:cxnLst>
                <a:cxn ang="0">
                  <a:pos x="T0" y="T1"/>
                </a:cxn>
                <a:cxn ang="0">
                  <a:pos x="T2" y="T3"/>
                </a:cxn>
                <a:cxn ang="0">
                  <a:pos x="T4" y="T5"/>
                </a:cxn>
              </a:cxnLst>
              <a:rect l="0" t="0" r="r" b="b"/>
              <a:pathLst>
                <a:path w="5" h="4">
                  <a:moveTo>
                    <a:pt x="3" y="0"/>
                  </a:moveTo>
                  <a:cubicBezTo>
                    <a:pt x="1" y="0"/>
                    <a:pt x="0" y="3"/>
                    <a:pt x="1" y="4"/>
                  </a:cubicBezTo>
                  <a:cubicBezTo>
                    <a:pt x="1" y="4"/>
                    <a:pt x="5" y="0"/>
                    <a:pt x="3"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0" name="Freeform 286">
              <a:extLst>
                <a:ext uri="{FF2B5EF4-FFF2-40B4-BE49-F238E27FC236}">
                  <a16:creationId xmlns:a16="http://schemas.microsoft.com/office/drawing/2014/main" id="{AC5BA6F2-F39E-439F-8E31-4321CED77B92}"/>
                </a:ext>
              </a:extLst>
            </p:cNvPr>
            <p:cNvSpPr>
              <a:spLocks/>
            </p:cNvSpPr>
            <p:nvPr userDrawn="1"/>
          </p:nvSpPr>
          <p:spPr bwMode="auto">
            <a:xfrm>
              <a:off x="3848" y="1370"/>
              <a:ext cx="216" cy="376"/>
            </a:xfrm>
            <a:custGeom>
              <a:avLst/>
              <a:gdLst>
                <a:gd name="T0" fmla="*/ 1 w 36"/>
                <a:gd name="T1" fmla="*/ 50 h 62"/>
                <a:gd name="T2" fmla="*/ 3 w 36"/>
                <a:gd name="T3" fmla="*/ 55 h 62"/>
                <a:gd name="T4" fmla="*/ 4 w 36"/>
                <a:gd name="T5" fmla="*/ 59 h 62"/>
                <a:gd name="T6" fmla="*/ 5 w 36"/>
                <a:gd name="T7" fmla="*/ 62 h 62"/>
                <a:gd name="T8" fmla="*/ 7 w 36"/>
                <a:gd name="T9" fmla="*/ 62 h 62"/>
                <a:gd name="T10" fmla="*/ 8 w 36"/>
                <a:gd name="T11" fmla="*/ 60 h 62"/>
                <a:gd name="T12" fmla="*/ 10 w 36"/>
                <a:gd name="T13" fmla="*/ 59 h 62"/>
                <a:gd name="T14" fmla="*/ 13 w 36"/>
                <a:gd name="T15" fmla="*/ 58 h 62"/>
                <a:gd name="T16" fmla="*/ 14 w 36"/>
                <a:gd name="T17" fmla="*/ 58 h 62"/>
                <a:gd name="T18" fmla="*/ 15 w 36"/>
                <a:gd name="T19" fmla="*/ 56 h 62"/>
                <a:gd name="T20" fmla="*/ 15 w 36"/>
                <a:gd name="T21" fmla="*/ 51 h 62"/>
                <a:gd name="T22" fmla="*/ 19 w 36"/>
                <a:gd name="T23" fmla="*/ 46 h 62"/>
                <a:gd name="T24" fmla="*/ 21 w 36"/>
                <a:gd name="T25" fmla="*/ 43 h 62"/>
                <a:gd name="T26" fmla="*/ 16 w 36"/>
                <a:gd name="T27" fmla="*/ 40 h 62"/>
                <a:gd name="T28" fmla="*/ 16 w 36"/>
                <a:gd name="T29" fmla="*/ 35 h 62"/>
                <a:gd name="T30" fmla="*/ 18 w 36"/>
                <a:gd name="T31" fmla="*/ 31 h 62"/>
                <a:gd name="T32" fmla="*/ 20 w 36"/>
                <a:gd name="T33" fmla="*/ 29 h 62"/>
                <a:gd name="T34" fmla="*/ 24 w 36"/>
                <a:gd name="T35" fmla="*/ 26 h 62"/>
                <a:gd name="T36" fmla="*/ 28 w 36"/>
                <a:gd name="T37" fmla="*/ 20 h 62"/>
                <a:gd name="T38" fmla="*/ 31 w 36"/>
                <a:gd name="T39" fmla="*/ 16 h 62"/>
                <a:gd name="T40" fmla="*/ 33 w 36"/>
                <a:gd name="T41" fmla="*/ 15 h 62"/>
                <a:gd name="T42" fmla="*/ 35 w 36"/>
                <a:gd name="T43" fmla="*/ 14 h 62"/>
                <a:gd name="T44" fmla="*/ 35 w 36"/>
                <a:gd name="T45" fmla="*/ 12 h 62"/>
                <a:gd name="T46" fmla="*/ 34 w 36"/>
                <a:gd name="T47" fmla="*/ 8 h 62"/>
                <a:gd name="T48" fmla="*/ 31 w 36"/>
                <a:gd name="T49" fmla="*/ 3 h 62"/>
                <a:gd name="T50" fmla="*/ 27 w 36"/>
                <a:gd name="T51" fmla="*/ 0 h 62"/>
                <a:gd name="T52" fmla="*/ 24 w 36"/>
                <a:gd name="T53" fmla="*/ 3 h 62"/>
                <a:gd name="T54" fmla="*/ 21 w 36"/>
                <a:gd name="T55" fmla="*/ 2 h 62"/>
                <a:gd name="T56" fmla="*/ 19 w 36"/>
                <a:gd name="T57" fmla="*/ 3 h 62"/>
                <a:gd name="T58" fmla="*/ 15 w 36"/>
                <a:gd name="T59" fmla="*/ 7 h 62"/>
                <a:gd name="T60" fmla="*/ 13 w 36"/>
                <a:gd name="T61" fmla="*/ 10 h 62"/>
                <a:gd name="T62" fmla="*/ 12 w 36"/>
                <a:gd name="T63" fmla="*/ 13 h 62"/>
                <a:gd name="T64" fmla="*/ 9 w 36"/>
                <a:gd name="T65" fmla="*/ 15 h 62"/>
                <a:gd name="T66" fmla="*/ 7 w 36"/>
                <a:gd name="T67" fmla="*/ 21 h 62"/>
                <a:gd name="T68" fmla="*/ 8 w 36"/>
                <a:gd name="T69" fmla="*/ 22 h 62"/>
                <a:gd name="T70" fmla="*/ 7 w 36"/>
                <a:gd name="T71" fmla="*/ 25 h 62"/>
                <a:gd name="T72" fmla="*/ 6 w 36"/>
                <a:gd name="T73" fmla="*/ 24 h 62"/>
                <a:gd name="T74" fmla="*/ 3 w 36"/>
                <a:gd name="T75" fmla="*/ 30 h 62"/>
                <a:gd name="T76" fmla="*/ 3 w 36"/>
                <a:gd name="T77" fmla="*/ 35 h 62"/>
                <a:gd name="T78" fmla="*/ 4 w 36"/>
                <a:gd name="T79" fmla="*/ 38 h 62"/>
                <a:gd name="T80" fmla="*/ 3 w 36"/>
                <a:gd name="T81" fmla="*/ 40 h 62"/>
                <a:gd name="T82" fmla="*/ 2 w 36"/>
                <a:gd name="T83" fmla="*/ 43 h 62"/>
                <a:gd name="T84" fmla="*/ 1 w 36"/>
                <a:gd name="T85" fmla="*/ 46 h 62"/>
                <a:gd name="T86" fmla="*/ 0 w 36"/>
                <a:gd name="T87" fmla="*/ 4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6" h="62">
                  <a:moveTo>
                    <a:pt x="0" y="48"/>
                  </a:moveTo>
                  <a:cubicBezTo>
                    <a:pt x="0" y="48"/>
                    <a:pt x="0" y="48"/>
                    <a:pt x="0" y="48"/>
                  </a:cubicBezTo>
                  <a:cubicBezTo>
                    <a:pt x="0" y="49"/>
                    <a:pt x="0" y="50"/>
                    <a:pt x="1" y="50"/>
                  </a:cubicBezTo>
                  <a:cubicBezTo>
                    <a:pt x="1" y="51"/>
                    <a:pt x="2" y="51"/>
                    <a:pt x="2" y="52"/>
                  </a:cubicBezTo>
                  <a:cubicBezTo>
                    <a:pt x="2" y="53"/>
                    <a:pt x="2" y="53"/>
                    <a:pt x="2" y="54"/>
                  </a:cubicBezTo>
                  <a:cubicBezTo>
                    <a:pt x="2" y="54"/>
                    <a:pt x="3" y="54"/>
                    <a:pt x="3" y="55"/>
                  </a:cubicBezTo>
                  <a:cubicBezTo>
                    <a:pt x="3" y="55"/>
                    <a:pt x="3" y="56"/>
                    <a:pt x="3" y="56"/>
                  </a:cubicBezTo>
                  <a:cubicBezTo>
                    <a:pt x="4" y="57"/>
                    <a:pt x="5" y="57"/>
                    <a:pt x="4" y="59"/>
                  </a:cubicBezTo>
                  <a:cubicBezTo>
                    <a:pt x="4" y="59"/>
                    <a:pt x="4" y="59"/>
                    <a:pt x="4" y="59"/>
                  </a:cubicBezTo>
                  <a:cubicBezTo>
                    <a:pt x="5" y="59"/>
                    <a:pt x="5" y="59"/>
                    <a:pt x="5" y="60"/>
                  </a:cubicBezTo>
                  <a:cubicBezTo>
                    <a:pt x="5" y="60"/>
                    <a:pt x="5" y="60"/>
                    <a:pt x="5" y="61"/>
                  </a:cubicBezTo>
                  <a:cubicBezTo>
                    <a:pt x="5" y="61"/>
                    <a:pt x="5" y="62"/>
                    <a:pt x="5" y="62"/>
                  </a:cubicBezTo>
                  <a:cubicBezTo>
                    <a:pt x="5" y="62"/>
                    <a:pt x="5" y="62"/>
                    <a:pt x="5" y="62"/>
                  </a:cubicBezTo>
                  <a:cubicBezTo>
                    <a:pt x="5" y="62"/>
                    <a:pt x="6" y="62"/>
                    <a:pt x="6" y="62"/>
                  </a:cubicBezTo>
                  <a:cubicBezTo>
                    <a:pt x="6" y="62"/>
                    <a:pt x="6" y="62"/>
                    <a:pt x="7" y="62"/>
                  </a:cubicBezTo>
                  <a:cubicBezTo>
                    <a:pt x="7" y="62"/>
                    <a:pt x="8" y="62"/>
                    <a:pt x="8" y="62"/>
                  </a:cubicBezTo>
                  <a:cubicBezTo>
                    <a:pt x="8" y="62"/>
                    <a:pt x="8" y="61"/>
                    <a:pt x="8" y="61"/>
                  </a:cubicBezTo>
                  <a:cubicBezTo>
                    <a:pt x="8" y="61"/>
                    <a:pt x="8" y="61"/>
                    <a:pt x="8" y="60"/>
                  </a:cubicBezTo>
                  <a:cubicBezTo>
                    <a:pt x="8" y="60"/>
                    <a:pt x="8" y="60"/>
                    <a:pt x="9" y="60"/>
                  </a:cubicBezTo>
                  <a:cubicBezTo>
                    <a:pt x="9" y="60"/>
                    <a:pt x="9" y="60"/>
                    <a:pt x="9" y="59"/>
                  </a:cubicBezTo>
                  <a:cubicBezTo>
                    <a:pt x="9" y="59"/>
                    <a:pt x="10" y="59"/>
                    <a:pt x="10" y="59"/>
                  </a:cubicBezTo>
                  <a:cubicBezTo>
                    <a:pt x="11" y="59"/>
                    <a:pt x="11" y="59"/>
                    <a:pt x="12" y="59"/>
                  </a:cubicBezTo>
                  <a:cubicBezTo>
                    <a:pt x="12" y="59"/>
                    <a:pt x="12" y="59"/>
                    <a:pt x="12" y="59"/>
                  </a:cubicBezTo>
                  <a:cubicBezTo>
                    <a:pt x="13" y="59"/>
                    <a:pt x="13" y="58"/>
                    <a:pt x="13" y="58"/>
                  </a:cubicBezTo>
                  <a:cubicBezTo>
                    <a:pt x="13" y="58"/>
                    <a:pt x="13" y="57"/>
                    <a:pt x="13" y="57"/>
                  </a:cubicBezTo>
                  <a:cubicBezTo>
                    <a:pt x="14" y="57"/>
                    <a:pt x="14" y="58"/>
                    <a:pt x="14" y="58"/>
                  </a:cubicBezTo>
                  <a:cubicBezTo>
                    <a:pt x="14" y="58"/>
                    <a:pt x="14" y="58"/>
                    <a:pt x="14" y="58"/>
                  </a:cubicBezTo>
                  <a:cubicBezTo>
                    <a:pt x="14" y="58"/>
                    <a:pt x="15" y="57"/>
                    <a:pt x="16" y="56"/>
                  </a:cubicBezTo>
                  <a:cubicBezTo>
                    <a:pt x="16" y="55"/>
                    <a:pt x="16" y="55"/>
                    <a:pt x="16" y="55"/>
                  </a:cubicBezTo>
                  <a:cubicBezTo>
                    <a:pt x="16" y="55"/>
                    <a:pt x="15" y="55"/>
                    <a:pt x="15" y="56"/>
                  </a:cubicBezTo>
                  <a:cubicBezTo>
                    <a:pt x="15" y="56"/>
                    <a:pt x="14" y="56"/>
                    <a:pt x="14" y="56"/>
                  </a:cubicBezTo>
                  <a:cubicBezTo>
                    <a:pt x="14" y="56"/>
                    <a:pt x="14" y="54"/>
                    <a:pt x="15" y="54"/>
                  </a:cubicBezTo>
                  <a:cubicBezTo>
                    <a:pt x="15" y="53"/>
                    <a:pt x="15" y="52"/>
                    <a:pt x="15" y="51"/>
                  </a:cubicBezTo>
                  <a:cubicBezTo>
                    <a:pt x="15" y="50"/>
                    <a:pt x="15" y="50"/>
                    <a:pt x="15" y="50"/>
                  </a:cubicBezTo>
                  <a:cubicBezTo>
                    <a:pt x="15" y="49"/>
                    <a:pt x="15" y="48"/>
                    <a:pt x="17" y="48"/>
                  </a:cubicBezTo>
                  <a:cubicBezTo>
                    <a:pt x="18" y="48"/>
                    <a:pt x="19" y="47"/>
                    <a:pt x="19" y="46"/>
                  </a:cubicBezTo>
                  <a:cubicBezTo>
                    <a:pt x="19" y="46"/>
                    <a:pt x="19" y="46"/>
                    <a:pt x="19" y="45"/>
                  </a:cubicBezTo>
                  <a:cubicBezTo>
                    <a:pt x="19" y="45"/>
                    <a:pt x="20" y="45"/>
                    <a:pt x="20" y="44"/>
                  </a:cubicBezTo>
                  <a:cubicBezTo>
                    <a:pt x="21" y="44"/>
                    <a:pt x="21" y="43"/>
                    <a:pt x="21" y="43"/>
                  </a:cubicBezTo>
                  <a:cubicBezTo>
                    <a:pt x="21" y="43"/>
                    <a:pt x="19" y="41"/>
                    <a:pt x="18" y="40"/>
                  </a:cubicBezTo>
                  <a:cubicBezTo>
                    <a:pt x="18" y="40"/>
                    <a:pt x="18" y="40"/>
                    <a:pt x="17" y="40"/>
                  </a:cubicBezTo>
                  <a:cubicBezTo>
                    <a:pt x="17" y="40"/>
                    <a:pt x="16" y="40"/>
                    <a:pt x="16" y="40"/>
                  </a:cubicBezTo>
                  <a:cubicBezTo>
                    <a:pt x="16" y="40"/>
                    <a:pt x="16" y="40"/>
                    <a:pt x="16" y="39"/>
                  </a:cubicBezTo>
                  <a:cubicBezTo>
                    <a:pt x="16" y="39"/>
                    <a:pt x="16" y="38"/>
                    <a:pt x="16" y="36"/>
                  </a:cubicBezTo>
                  <a:cubicBezTo>
                    <a:pt x="16" y="36"/>
                    <a:pt x="16" y="35"/>
                    <a:pt x="16" y="35"/>
                  </a:cubicBezTo>
                  <a:cubicBezTo>
                    <a:pt x="17" y="34"/>
                    <a:pt x="17" y="34"/>
                    <a:pt x="17" y="33"/>
                  </a:cubicBezTo>
                  <a:cubicBezTo>
                    <a:pt x="17" y="33"/>
                    <a:pt x="17" y="33"/>
                    <a:pt x="17" y="33"/>
                  </a:cubicBezTo>
                  <a:cubicBezTo>
                    <a:pt x="17" y="32"/>
                    <a:pt x="17" y="31"/>
                    <a:pt x="18" y="31"/>
                  </a:cubicBezTo>
                  <a:cubicBezTo>
                    <a:pt x="18" y="31"/>
                    <a:pt x="18" y="31"/>
                    <a:pt x="18" y="30"/>
                  </a:cubicBezTo>
                  <a:cubicBezTo>
                    <a:pt x="18" y="30"/>
                    <a:pt x="19" y="30"/>
                    <a:pt x="19" y="30"/>
                  </a:cubicBezTo>
                  <a:cubicBezTo>
                    <a:pt x="20" y="29"/>
                    <a:pt x="20" y="29"/>
                    <a:pt x="20" y="29"/>
                  </a:cubicBezTo>
                  <a:cubicBezTo>
                    <a:pt x="20" y="28"/>
                    <a:pt x="21" y="28"/>
                    <a:pt x="21" y="27"/>
                  </a:cubicBezTo>
                  <a:cubicBezTo>
                    <a:pt x="22" y="27"/>
                    <a:pt x="22" y="27"/>
                    <a:pt x="22" y="27"/>
                  </a:cubicBezTo>
                  <a:cubicBezTo>
                    <a:pt x="23" y="26"/>
                    <a:pt x="23" y="26"/>
                    <a:pt x="24" y="26"/>
                  </a:cubicBezTo>
                  <a:cubicBezTo>
                    <a:pt x="25" y="25"/>
                    <a:pt x="28" y="23"/>
                    <a:pt x="28" y="22"/>
                  </a:cubicBezTo>
                  <a:cubicBezTo>
                    <a:pt x="29" y="22"/>
                    <a:pt x="28" y="22"/>
                    <a:pt x="28" y="21"/>
                  </a:cubicBezTo>
                  <a:cubicBezTo>
                    <a:pt x="28" y="21"/>
                    <a:pt x="27" y="20"/>
                    <a:pt x="28" y="20"/>
                  </a:cubicBezTo>
                  <a:cubicBezTo>
                    <a:pt x="29" y="19"/>
                    <a:pt x="29" y="19"/>
                    <a:pt x="29" y="18"/>
                  </a:cubicBezTo>
                  <a:cubicBezTo>
                    <a:pt x="29" y="18"/>
                    <a:pt x="29" y="17"/>
                    <a:pt x="29" y="17"/>
                  </a:cubicBezTo>
                  <a:cubicBezTo>
                    <a:pt x="30" y="17"/>
                    <a:pt x="30" y="17"/>
                    <a:pt x="31" y="16"/>
                  </a:cubicBezTo>
                  <a:cubicBezTo>
                    <a:pt x="31" y="16"/>
                    <a:pt x="31" y="16"/>
                    <a:pt x="31" y="16"/>
                  </a:cubicBezTo>
                  <a:cubicBezTo>
                    <a:pt x="31" y="15"/>
                    <a:pt x="32" y="15"/>
                    <a:pt x="32" y="15"/>
                  </a:cubicBezTo>
                  <a:cubicBezTo>
                    <a:pt x="32" y="15"/>
                    <a:pt x="32" y="15"/>
                    <a:pt x="33" y="15"/>
                  </a:cubicBezTo>
                  <a:cubicBezTo>
                    <a:pt x="33" y="15"/>
                    <a:pt x="34" y="15"/>
                    <a:pt x="34" y="15"/>
                  </a:cubicBezTo>
                  <a:cubicBezTo>
                    <a:pt x="35" y="15"/>
                    <a:pt x="35" y="15"/>
                    <a:pt x="36" y="15"/>
                  </a:cubicBezTo>
                  <a:cubicBezTo>
                    <a:pt x="36" y="15"/>
                    <a:pt x="35" y="14"/>
                    <a:pt x="35" y="14"/>
                  </a:cubicBezTo>
                  <a:cubicBezTo>
                    <a:pt x="35" y="14"/>
                    <a:pt x="34" y="13"/>
                    <a:pt x="35" y="13"/>
                  </a:cubicBezTo>
                  <a:cubicBezTo>
                    <a:pt x="35" y="13"/>
                    <a:pt x="35" y="13"/>
                    <a:pt x="35" y="13"/>
                  </a:cubicBezTo>
                  <a:cubicBezTo>
                    <a:pt x="35" y="13"/>
                    <a:pt x="35" y="12"/>
                    <a:pt x="35" y="12"/>
                  </a:cubicBezTo>
                  <a:cubicBezTo>
                    <a:pt x="35" y="11"/>
                    <a:pt x="35" y="11"/>
                    <a:pt x="35" y="10"/>
                  </a:cubicBezTo>
                  <a:cubicBezTo>
                    <a:pt x="34" y="10"/>
                    <a:pt x="34" y="9"/>
                    <a:pt x="34" y="9"/>
                  </a:cubicBezTo>
                  <a:cubicBezTo>
                    <a:pt x="35" y="8"/>
                    <a:pt x="35" y="8"/>
                    <a:pt x="34" y="8"/>
                  </a:cubicBezTo>
                  <a:cubicBezTo>
                    <a:pt x="34" y="7"/>
                    <a:pt x="34" y="6"/>
                    <a:pt x="34" y="5"/>
                  </a:cubicBezTo>
                  <a:cubicBezTo>
                    <a:pt x="34" y="5"/>
                    <a:pt x="34" y="5"/>
                    <a:pt x="34" y="5"/>
                  </a:cubicBezTo>
                  <a:cubicBezTo>
                    <a:pt x="34" y="4"/>
                    <a:pt x="32" y="3"/>
                    <a:pt x="31" y="3"/>
                  </a:cubicBezTo>
                  <a:cubicBezTo>
                    <a:pt x="31" y="3"/>
                    <a:pt x="30" y="3"/>
                    <a:pt x="30" y="2"/>
                  </a:cubicBezTo>
                  <a:cubicBezTo>
                    <a:pt x="29" y="2"/>
                    <a:pt x="29" y="2"/>
                    <a:pt x="28" y="1"/>
                  </a:cubicBezTo>
                  <a:cubicBezTo>
                    <a:pt x="27" y="1"/>
                    <a:pt x="27" y="0"/>
                    <a:pt x="27" y="0"/>
                  </a:cubicBezTo>
                  <a:cubicBezTo>
                    <a:pt x="26" y="0"/>
                    <a:pt x="26" y="0"/>
                    <a:pt x="26" y="0"/>
                  </a:cubicBezTo>
                  <a:cubicBezTo>
                    <a:pt x="25" y="0"/>
                    <a:pt x="25" y="1"/>
                    <a:pt x="25" y="2"/>
                  </a:cubicBezTo>
                  <a:cubicBezTo>
                    <a:pt x="25" y="3"/>
                    <a:pt x="25" y="3"/>
                    <a:pt x="24" y="3"/>
                  </a:cubicBezTo>
                  <a:cubicBezTo>
                    <a:pt x="24" y="3"/>
                    <a:pt x="23" y="3"/>
                    <a:pt x="23" y="3"/>
                  </a:cubicBezTo>
                  <a:cubicBezTo>
                    <a:pt x="23" y="2"/>
                    <a:pt x="22" y="2"/>
                    <a:pt x="22" y="2"/>
                  </a:cubicBezTo>
                  <a:cubicBezTo>
                    <a:pt x="21" y="2"/>
                    <a:pt x="21" y="2"/>
                    <a:pt x="21" y="2"/>
                  </a:cubicBezTo>
                  <a:cubicBezTo>
                    <a:pt x="21" y="2"/>
                    <a:pt x="20" y="2"/>
                    <a:pt x="20" y="2"/>
                  </a:cubicBezTo>
                  <a:cubicBezTo>
                    <a:pt x="20" y="2"/>
                    <a:pt x="19" y="2"/>
                    <a:pt x="19" y="2"/>
                  </a:cubicBezTo>
                  <a:cubicBezTo>
                    <a:pt x="19" y="2"/>
                    <a:pt x="19" y="3"/>
                    <a:pt x="19" y="3"/>
                  </a:cubicBezTo>
                  <a:cubicBezTo>
                    <a:pt x="19" y="4"/>
                    <a:pt x="19" y="4"/>
                    <a:pt x="19" y="4"/>
                  </a:cubicBezTo>
                  <a:cubicBezTo>
                    <a:pt x="19" y="5"/>
                    <a:pt x="18" y="5"/>
                    <a:pt x="17" y="5"/>
                  </a:cubicBezTo>
                  <a:cubicBezTo>
                    <a:pt x="16" y="5"/>
                    <a:pt x="15" y="6"/>
                    <a:pt x="15" y="7"/>
                  </a:cubicBezTo>
                  <a:cubicBezTo>
                    <a:pt x="15" y="7"/>
                    <a:pt x="15" y="8"/>
                    <a:pt x="14" y="8"/>
                  </a:cubicBezTo>
                  <a:cubicBezTo>
                    <a:pt x="14" y="8"/>
                    <a:pt x="14" y="8"/>
                    <a:pt x="14" y="9"/>
                  </a:cubicBezTo>
                  <a:cubicBezTo>
                    <a:pt x="15" y="9"/>
                    <a:pt x="14" y="10"/>
                    <a:pt x="13" y="10"/>
                  </a:cubicBezTo>
                  <a:cubicBezTo>
                    <a:pt x="13" y="11"/>
                    <a:pt x="13" y="11"/>
                    <a:pt x="13" y="12"/>
                  </a:cubicBezTo>
                  <a:cubicBezTo>
                    <a:pt x="12" y="12"/>
                    <a:pt x="12" y="12"/>
                    <a:pt x="12" y="12"/>
                  </a:cubicBezTo>
                  <a:cubicBezTo>
                    <a:pt x="12" y="13"/>
                    <a:pt x="12" y="13"/>
                    <a:pt x="12" y="13"/>
                  </a:cubicBezTo>
                  <a:cubicBezTo>
                    <a:pt x="12" y="13"/>
                    <a:pt x="12" y="14"/>
                    <a:pt x="11" y="14"/>
                  </a:cubicBezTo>
                  <a:cubicBezTo>
                    <a:pt x="11" y="14"/>
                    <a:pt x="10" y="15"/>
                    <a:pt x="10" y="15"/>
                  </a:cubicBezTo>
                  <a:cubicBezTo>
                    <a:pt x="10" y="15"/>
                    <a:pt x="9" y="15"/>
                    <a:pt x="9" y="15"/>
                  </a:cubicBezTo>
                  <a:cubicBezTo>
                    <a:pt x="9" y="15"/>
                    <a:pt x="9" y="15"/>
                    <a:pt x="9" y="16"/>
                  </a:cubicBezTo>
                  <a:cubicBezTo>
                    <a:pt x="9" y="16"/>
                    <a:pt x="9" y="17"/>
                    <a:pt x="9" y="17"/>
                  </a:cubicBezTo>
                  <a:cubicBezTo>
                    <a:pt x="9" y="18"/>
                    <a:pt x="8" y="20"/>
                    <a:pt x="7" y="21"/>
                  </a:cubicBezTo>
                  <a:cubicBezTo>
                    <a:pt x="7" y="21"/>
                    <a:pt x="7" y="22"/>
                    <a:pt x="7" y="22"/>
                  </a:cubicBezTo>
                  <a:cubicBezTo>
                    <a:pt x="7" y="22"/>
                    <a:pt x="7" y="22"/>
                    <a:pt x="8" y="22"/>
                  </a:cubicBezTo>
                  <a:cubicBezTo>
                    <a:pt x="8" y="22"/>
                    <a:pt x="8" y="22"/>
                    <a:pt x="8" y="22"/>
                  </a:cubicBezTo>
                  <a:cubicBezTo>
                    <a:pt x="8" y="22"/>
                    <a:pt x="8" y="23"/>
                    <a:pt x="8" y="23"/>
                  </a:cubicBezTo>
                  <a:cubicBezTo>
                    <a:pt x="8" y="23"/>
                    <a:pt x="8" y="24"/>
                    <a:pt x="8" y="24"/>
                  </a:cubicBezTo>
                  <a:cubicBezTo>
                    <a:pt x="8" y="25"/>
                    <a:pt x="7" y="25"/>
                    <a:pt x="7" y="25"/>
                  </a:cubicBezTo>
                  <a:cubicBezTo>
                    <a:pt x="7" y="25"/>
                    <a:pt x="6" y="25"/>
                    <a:pt x="6" y="25"/>
                  </a:cubicBezTo>
                  <a:cubicBezTo>
                    <a:pt x="6" y="25"/>
                    <a:pt x="6" y="24"/>
                    <a:pt x="6" y="24"/>
                  </a:cubicBezTo>
                  <a:cubicBezTo>
                    <a:pt x="6" y="24"/>
                    <a:pt x="6" y="24"/>
                    <a:pt x="6" y="24"/>
                  </a:cubicBezTo>
                  <a:cubicBezTo>
                    <a:pt x="5" y="24"/>
                    <a:pt x="4" y="25"/>
                    <a:pt x="3" y="26"/>
                  </a:cubicBezTo>
                  <a:cubicBezTo>
                    <a:pt x="2" y="28"/>
                    <a:pt x="2" y="28"/>
                    <a:pt x="3" y="29"/>
                  </a:cubicBezTo>
                  <a:cubicBezTo>
                    <a:pt x="3" y="29"/>
                    <a:pt x="3" y="30"/>
                    <a:pt x="3" y="30"/>
                  </a:cubicBezTo>
                  <a:cubicBezTo>
                    <a:pt x="3" y="31"/>
                    <a:pt x="2" y="31"/>
                    <a:pt x="3" y="32"/>
                  </a:cubicBezTo>
                  <a:cubicBezTo>
                    <a:pt x="3" y="33"/>
                    <a:pt x="3" y="33"/>
                    <a:pt x="3" y="34"/>
                  </a:cubicBezTo>
                  <a:cubicBezTo>
                    <a:pt x="3" y="34"/>
                    <a:pt x="3" y="34"/>
                    <a:pt x="3" y="35"/>
                  </a:cubicBezTo>
                  <a:cubicBezTo>
                    <a:pt x="3" y="35"/>
                    <a:pt x="3" y="35"/>
                    <a:pt x="3" y="36"/>
                  </a:cubicBezTo>
                  <a:cubicBezTo>
                    <a:pt x="4" y="36"/>
                    <a:pt x="4" y="36"/>
                    <a:pt x="5" y="37"/>
                  </a:cubicBezTo>
                  <a:cubicBezTo>
                    <a:pt x="5" y="38"/>
                    <a:pt x="4" y="38"/>
                    <a:pt x="4" y="38"/>
                  </a:cubicBezTo>
                  <a:cubicBezTo>
                    <a:pt x="4" y="38"/>
                    <a:pt x="4" y="39"/>
                    <a:pt x="3" y="39"/>
                  </a:cubicBezTo>
                  <a:cubicBezTo>
                    <a:pt x="3" y="39"/>
                    <a:pt x="3" y="39"/>
                    <a:pt x="3" y="39"/>
                  </a:cubicBezTo>
                  <a:cubicBezTo>
                    <a:pt x="3" y="39"/>
                    <a:pt x="3" y="39"/>
                    <a:pt x="3" y="40"/>
                  </a:cubicBezTo>
                  <a:cubicBezTo>
                    <a:pt x="4" y="40"/>
                    <a:pt x="4" y="42"/>
                    <a:pt x="4" y="43"/>
                  </a:cubicBezTo>
                  <a:cubicBezTo>
                    <a:pt x="3" y="43"/>
                    <a:pt x="3" y="43"/>
                    <a:pt x="2" y="43"/>
                  </a:cubicBezTo>
                  <a:cubicBezTo>
                    <a:pt x="2" y="43"/>
                    <a:pt x="2" y="43"/>
                    <a:pt x="2" y="43"/>
                  </a:cubicBezTo>
                  <a:cubicBezTo>
                    <a:pt x="2" y="43"/>
                    <a:pt x="2" y="43"/>
                    <a:pt x="2" y="43"/>
                  </a:cubicBezTo>
                  <a:cubicBezTo>
                    <a:pt x="2" y="44"/>
                    <a:pt x="2" y="44"/>
                    <a:pt x="2" y="45"/>
                  </a:cubicBezTo>
                  <a:cubicBezTo>
                    <a:pt x="1" y="45"/>
                    <a:pt x="1" y="45"/>
                    <a:pt x="1" y="46"/>
                  </a:cubicBezTo>
                  <a:cubicBezTo>
                    <a:pt x="1" y="46"/>
                    <a:pt x="1" y="48"/>
                    <a:pt x="1" y="48"/>
                  </a:cubicBezTo>
                  <a:cubicBezTo>
                    <a:pt x="1" y="48"/>
                    <a:pt x="0" y="48"/>
                    <a:pt x="0" y="48"/>
                  </a:cubicBezTo>
                  <a:cubicBezTo>
                    <a:pt x="0" y="48"/>
                    <a:pt x="0" y="48"/>
                    <a:pt x="0" y="48"/>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1" name="Freeform 287">
              <a:extLst>
                <a:ext uri="{FF2B5EF4-FFF2-40B4-BE49-F238E27FC236}">
                  <a16:creationId xmlns:a16="http://schemas.microsoft.com/office/drawing/2014/main" id="{238582DF-6FBE-4D87-B454-93BD315AE7F3}"/>
                </a:ext>
              </a:extLst>
            </p:cNvPr>
            <p:cNvSpPr>
              <a:spLocks/>
            </p:cNvSpPr>
            <p:nvPr userDrawn="1"/>
          </p:nvSpPr>
          <p:spPr bwMode="auto">
            <a:xfrm>
              <a:off x="3848" y="1370"/>
              <a:ext cx="216" cy="376"/>
            </a:xfrm>
            <a:custGeom>
              <a:avLst/>
              <a:gdLst>
                <a:gd name="T0" fmla="*/ 1 w 36"/>
                <a:gd name="T1" fmla="*/ 50 h 62"/>
                <a:gd name="T2" fmla="*/ 3 w 36"/>
                <a:gd name="T3" fmla="*/ 55 h 62"/>
                <a:gd name="T4" fmla="*/ 4 w 36"/>
                <a:gd name="T5" fmla="*/ 59 h 62"/>
                <a:gd name="T6" fmla="*/ 5 w 36"/>
                <a:gd name="T7" fmla="*/ 62 h 62"/>
                <a:gd name="T8" fmla="*/ 7 w 36"/>
                <a:gd name="T9" fmla="*/ 62 h 62"/>
                <a:gd name="T10" fmla="*/ 8 w 36"/>
                <a:gd name="T11" fmla="*/ 60 h 62"/>
                <a:gd name="T12" fmla="*/ 10 w 36"/>
                <a:gd name="T13" fmla="*/ 59 h 62"/>
                <a:gd name="T14" fmla="*/ 13 w 36"/>
                <a:gd name="T15" fmla="*/ 58 h 62"/>
                <a:gd name="T16" fmla="*/ 14 w 36"/>
                <a:gd name="T17" fmla="*/ 58 h 62"/>
                <a:gd name="T18" fmla="*/ 15 w 36"/>
                <a:gd name="T19" fmla="*/ 56 h 62"/>
                <a:gd name="T20" fmla="*/ 15 w 36"/>
                <a:gd name="T21" fmla="*/ 51 h 62"/>
                <a:gd name="T22" fmla="*/ 19 w 36"/>
                <a:gd name="T23" fmla="*/ 46 h 62"/>
                <a:gd name="T24" fmla="*/ 21 w 36"/>
                <a:gd name="T25" fmla="*/ 43 h 62"/>
                <a:gd name="T26" fmla="*/ 16 w 36"/>
                <a:gd name="T27" fmla="*/ 40 h 62"/>
                <a:gd name="T28" fmla="*/ 16 w 36"/>
                <a:gd name="T29" fmla="*/ 35 h 62"/>
                <a:gd name="T30" fmla="*/ 18 w 36"/>
                <a:gd name="T31" fmla="*/ 31 h 62"/>
                <a:gd name="T32" fmla="*/ 20 w 36"/>
                <a:gd name="T33" fmla="*/ 29 h 62"/>
                <a:gd name="T34" fmla="*/ 24 w 36"/>
                <a:gd name="T35" fmla="*/ 26 h 62"/>
                <a:gd name="T36" fmla="*/ 28 w 36"/>
                <a:gd name="T37" fmla="*/ 20 h 62"/>
                <a:gd name="T38" fmla="*/ 31 w 36"/>
                <a:gd name="T39" fmla="*/ 16 h 62"/>
                <a:gd name="T40" fmla="*/ 33 w 36"/>
                <a:gd name="T41" fmla="*/ 15 h 62"/>
                <a:gd name="T42" fmla="*/ 35 w 36"/>
                <a:gd name="T43" fmla="*/ 14 h 62"/>
                <a:gd name="T44" fmla="*/ 35 w 36"/>
                <a:gd name="T45" fmla="*/ 12 h 62"/>
                <a:gd name="T46" fmla="*/ 34 w 36"/>
                <a:gd name="T47" fmla="*/ 8 h 62"/>
                <a:gd name="T48" fmla="*/ 31 w 36"/>
                <a:gd name="T49" fmla="*/ 3 h 62"/>
                <a:gd name="T50" fmla="*/ 27 w 36"/>
                <a:gd name="T51" fmla="*/ 0 h 62"/>
                <a:gd name="T52" fmla="*/ 24 w 36"/>
                <a:gd name="T53" fmla="*/ 3 h 62"/>
                <a:gd name="T54" fmla="*/ 21 w 36"/>
                <a:gd name="T55" fmla="*/ 2 h 62"/>
                <a:gd name="T56" fmla="*/ 19 w 36"/>
                <a:gd name="T57" fmla="*/ 3 h 62"/>
                <a:gd name="T58" fmla="*/ 15 w 36"/>
                <a:gd name="T59" fmla="*/ 7 h 62"/>
                <a:gd name="T60" fmla="*/ 13 w 36"/>
                <a:gd name="T61" fmla="*/ 10 h 62"/>
                <a:gd name="T62" fmla="*/ 12 w 36"/>
                <a:gd name="T63" fmla="*/ 13 h 62"/>
                <a:gd name="T64" fmla="*/ 9 w 36"/>
                <a:gd name="T65" fmla="*/ 15 h 62"/>
                <a:gd name="T66" fmla="*/ 7 w 36"/>
                <a:gd name="T67" fmla="*/ 21 h 62"/>
                <a:gd name="T68" fmla="*/ 8 w 36"/>
                <a:gd name="T69" fmla="*/ 22 h 62"/>
                <a:gd name="T70" fmla="*/ 7 w 36"/>
                <a:gd name="T71" fmla="*/ 25 h 62"/>
                <a:gd name="T72" fmla="*/ 6 w 36"/>
                <a:gd name="T73" fmla="*/ 24 h 62"/>
                <a:gd name="T74" fmla="*/ 3 w 36"/>
                <a:gd name="T75" fmla="*/ 30 h 62"/>
                <a:gd name="T76" fmla="*/ 3 w 36"/>
                <a:gd name="T77" fmla="*/ 35 h 62"/>
                <a:gd name="T78" fmla="*/ 4 w 36"/>
                <a:gd name="T79" fmla="*/ 38 h 62"/>
                <a:gd name="T80" fmla="*/ 3 w 36"/>
                <a:gd name="T81" fmla="*/ 40 h 62"/>
                <a:gd name="T82" fmla="*/ 2 w 36"/>
                <a:gd name="T83" fmla="*/ 43 h 62"/>
                <a:gd name="T84" fmla="*/ 1 w 36"/>
                <a:gd name="T85" fmla="*/ 46 h 62"/>
                <a:gd name="T86" fmla="*/ 0 w 36"/>
                <a:gd name="T87" fmla="*/ 4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6" h="62">
                  <a:moveTo>
                    <a:pt x="0" y="48"/>
                  </a:moveTo>
                  <a:cubicBezTo>
                    <a:pt x="0" y="48"/>
                    <a:pt x="0" y="48"/>
                    <a:pt x="0" y="48"/>
                  </a:cubicBezTo>
                  <a:cubicBezTo>
                    <a:pt x="0" y="49"/>
                    <a:pt x="0" y="50"/>
                    <a:pt x="1" y="50"/>
                  </a:cubicBezTo>
                  <a:cubicBezTo>
                    <a:pt x="1" y="51"/>
                    <a:pt x="2" y="51"/>
                    <a:pt x="2" y="52"/>
                  </a:cubicBezTo>
                  <a:cubicBezTo>
                    <a:pt x="2" y="53"/>
                    <a:pt x="2" y="53"/>
                    <a:pt x="2" y="54"/>
                  </a:cubicBezTo>
                  <a:cubicBezTo>
                    <a:pt x="2" y="54"/>
                    <a:pt x="3" y="54"/>
                    <a:pt x="3" y="55"/>
                  </a:cubicBezTo>
                  <a:cubicBezTo>
                    <a:pt x="3" y="55"/>
                    <a:pt x="3" y="56"/>
                    <a:pt x="3" y="56"/>
                  </a:cubicBezTo>
                  <a:cubicBezTo>
                    <a:pt x="4" y="57"/>
                    <a:pt x="5" y="57"/>
                    <a:pt x="4" y="59"/>
                  </a:cubicBezTo>
                  <a:cubicBezTo>
                    <a:pt x="4" y="59"/>
                    <a:pt x="4" y="59"/>
                    <a:pt x="4" y="59"/>
                  </a:cubicBezTo>
                  <a:cubicBezTo>
                    <a:pt x="5" y="59"/>
                    <a:pt x="5" y="59"/>
                    <a:pt x="5" y="60"/>
                  </a:cubicBezTo>
                  <a:cubicBezTo>
                    <a:pt x="5" y="60"/>
                    <a:pt x="5" y="60"/>
                    <a:pt x="5" y="61"/>
                  </a:cubicBezTo>
                  <a:cubicBezTo>
                    <a:pt x="5" y="61"/>
                    <a:pt x="5" y="62"/>
                    <a:pt x="5" y="62"/>
                  </a:cubicBezTo>
                  <a:cubicBezTo>
                    <a:pt x="5" y="62"/>
                    <a:pt x="5" y="62"/>
                    <a:pt x="5" y="62"/>
                  </a:cubicBezTo>
                  <a:cubicBezTo>
                    <a:pt x="5" y="62"/>
                    <a:pt x="6" y="62"/>
                    <a:pt x="6" y="62"/>
                  </a:cubicBezTo>
                  <a:cubicBezTo>
                    <a:pt x="6" y="62"/>
                    <a:pt x="6" y="62"/>
                    <a:pt x="7" y="62"/>
                  </a:cubicBezTo>
                  <a:cubicBezTo>
                    <a:pt x="7" y="62"/>
                    <a:pt x="8" y="62"/>
                    <a:pt x="8" y="62"/>
                  </a:cubicBezTo>
                  <a:cubicBezTo>
                    <a:pt x="8" y="62"/>
                    <a:pt x="8" y="61"/>
                    <a:pt x="8" y="61"/>
                  </a:cubicBezTo>
                  <a:cubicBezTo>
                    <a:pt x="8" y="61"/>
                    <a:pt x="8" y="61"/>
                    <a:pt x="8" y="60"/>
                  </a:cubicBezTo>
                  <a:cubicBezTo>
                    <a:pt x="8" y="60"/>
                    <a:pt x="8" y="60"/>
                    <a:pt x="9" y="60"/>
                  </a:cubicBezTo>
                  <a:cubicBezTo>
                    <a:pt x="9" y="60"/>
                    <a:pt x="9" y="60"/>
                    <a:pt x="9" y="59"/>
                  </a:cubicBezTo>
                  <a:cubicBezTo>
                    <a:pt x="9" y="59"/>
                    <a:pt x="10" y="59"/>
                    <a:pt x="10" y="59"/>
                  </a:cubicBezTo>
                  <a:cubicBezTo>
                    <a:pt x="11" y="59"/>
                    <a:pt x="11" y="59"/>
                    <a:pt x="12" y="59"/>
                  </a:cubicBezTo>
                  <a:cubicBezTo>
                    <a:pt x="12" y="59"/>
                    <a:pt x="12" y="59"/>
                    <a:pt x="12" y="59"/>
                  </a:cubicBezTo>
                  <a:cubicBezTo>
                    <a:pt x="13" y="59"/>
                    <a:pt x="13" y="58"/>
                    <a:pt x="13" y="58"/>
                  </a:cubicBezTo>
                  <a:cubicBezTo>
                    <a:pt x="13" y="58"/>
                    <a:pt x="13" y="57"/>
                    <a:pt x="13" y="57"/>
                  </a:cubicBezTo>
                  <a:cubicBezTo>
                    <a:pt x="14" y="57"/>
                    <a:pt x="14" y="58"/>
                    <a:pt x="14" y="58"/>
                  </a:cubicBezTo>
                  <a:cubicBezTo>
                    <a:pt x="14" y="58"/>
                    <a:pt x="14" y="58"/>
                    <a:pt x="14" y="58"/>
                  </a:cubicBezTo>
                  <a:cubicBezTo>
                    <a:pt x="14" y="58"/>
                    <a:pt x="15" y="57"/>
                    <a:pt x="16" y="56"/>
                  </a:cubicBezTo>
                  <a:cubicBezTo>
                    <a:pt x="16" y="55"/>
                    <a:pt x="16" y="55"/>
                    <a:pt x="16" y="55"/>
                  </a:cubicBezTo>
                  <a:cubicBezTo>
                    <a:pt x="16" y="55"/>
                    <a:pt x="15" y="55"/>
                    <a:pt x="15" y="56"/>
                  </a:cubicBezTo>
                  <a:cubicBezTo>
                    <a:pt x="15" y="56"/>
                    <a:pt x="14" y="56"/>
                    <a:pt x="14" y="56"/>
                  </a:cubicBezTo>
                  <a:cubicBezTo>
                    <a:pt x="14" y="56"/>
                    <a:pt x="14" y="54"/>
                    <a:pt x="15" y="54"/>
                  </a:cubicBezTo>
                  <a:cubicBezTo>
                    <a:pt x="15" y="53"/>
                    <a:pt x="15" y="52"/>
                    <a:pt x="15" y="51"/>
                  </a:cubicBezTo>
                  <a:cubicBezTo>
                    <a:pt x="15" y="50"/>
                    <a:pt x="15" y="50"/>
                    <a:pt x="15" y="50"/>
                  </a:cubicBezTo>
                  <a:cubicBezTo>
                    <a:pt x="15" y="49"/>
                    <a:pt x="15" y="48"/>
                    <a:pt x="17" y="48"/>
                  </a:cubicBezTo>
                  <a:cubicBezTo>
                    <a:pt x="18" y="48"/>
                    <a:pt x="19" y="47"/>
                    <a:pt x="19" y="46"/>
                  </a:cubicBezTo>
                  <a:cubicBezTo>
                    <a:pt x="19" y="46"/>
                    <a:pt x="19" y="46"/>
                    <a:pt x="19" y="45"/>
                  </a:cubicBezTo>
                  <a:cubicBezTo>
                    <a:pt x="19" y="45"/>
                    <a:pt x="20" y="45"/>
                    <a:pt x="20" y="44"/>
                  </a:cubicBezTo>
                  <a:cubicBezTo>
                    <a:pt x="21" y="44"/>
                    <a:pt x="21" y="43"/>
                    <a:pt x="21" y="43"/>
                  </a:cubicBezTo>
                  <a:cubicBezTo>
                    <a:pt x="21" y="43"/>
                    <a:pt x="19" y="41"/>
                    <a:pt x="18" y="40"/>
                  </a:cubicBezTo>
                  <a:cubicBezTo>
                    <a:pt x="18" y="40"/>
                    <a:pt x="18" y="40"/>
                    <a:pt x="17" y="40"/>
                  </a:cubicBezTo>
                  <a:cubicBezTo>
                    <a:pt x="17" y="40"/>
                    <a:pt x="16" y="40"/>
                    <a:pt x="16" y="40"/>
                  </a:cubicBezTo>
                  <a:cubicBezTo>
                    <a:pt x="16" y="40"/>
                    <a:pt x="16" y="40"/>
                    <a:pt x="16" y="39"/>
                  </a:cubicBezTo>
                  <a:cubicBezTo>
                    <a:pt x="16" y="39"/>
                    <a:pt x="16" y="38"/>
                    <a:pt x="16" y="36"/>
                  </a:cubicBezTo>
                  <a:cubicBezTo>
                    <a:pt x="16" y="36"/>
                    <a:pt x="16" y="35"/>
                    <a:pt x="16" y="35"/>
                  </a:cubicBezTo>
                  <a:cubicBezTo>
                    <a:pt x="17" y="34"/>
                    <a:pt x="17" y="34"/>
                    <a:pt x="17" y="33"/>
                  </a:cubicBezTo>
                  <a:cubicBezTo>
                    <a:pt x="17" y="33"/>
                    <a:pt x="17" y="33"/>
                    <a:pt x="17" y="33"/>
                  </a:cubicBezTo>
                  <a:cubicBezTo>
                    <a:pt x="17" y="32"/>
                    <a:pt x="17" y="31"/>
                    <a:pt x="18" y="31"/>
                  </a:cubicBezTo>
                  <a:cubicBezTo>
                    <a:pt x="18" y="31"/>
                    <a:pt x="18" y="31"/>
                    <a:pt x="18" y="30"/>
                  </a:cubicBezTo>
                  <a:cubicBezTo>
                    <a:pt x="18" y="30"/>
                    <a:pt x="19" y="30"/>
                    <a:pt x="19" y="30"/>
                  </a:cubicBezTo>
                  <a:cubicBezTo>
                    <a:pt x="20" y="29"/>
                    <a:pt x="20" y="29"/>
                    <a:pt x="20" y="29"/>
                  </a:cubicBezTo>
                  <a:cubicBezTo>
                    <a:pt x="20" y="28"/>
                    <a:pt x="21" y="28"/>
                    <a:pt x="21" y="27"/>
                  </a:cubicBezTo>
                  <a:cubicBezTo>
                    <a:pt x="22" y="27"/>
                    <a:pt x="22" y="27"/>
                    <a:pt x="22" y="27"/>
                  </a:cubicBezTo>
                  <a:cubicBezTo>
                    <a:pt x="23" y="26"/>
                    <a:pt x="23" y="26"/>
                    <a:pt x="24" y="26"/>
                  </a:cubicBezTo>
                  <a:cubicBezTo>
                    <a:pt x="25" y="25"/>
                    <a:pt x="28" y="23"/>
                    <a:pt x="28" y="22"/>
                  </a:cubicBezTo>
                  <a:cubicBezTo>
                    <a:pt x="29" y="22"/>
                    <a:pt x="28" y="22"/>
                    <a:pt x="28" y="21"/>
                  </a:cubicBezTo>
                  <a:cubicBezTo>
                    <a:pt x="28" y="21"/>
                    <a:pt x="27" y="20"/>
                    <a:pt x="28" y="20"/>
                  </a:cubicBezTo>
                  <a:cubicBezTo>
                    <a:pt x="29" y="19"/>
                    <a:pt x="29" y="19"/>
                    <a:pt x="29" y="18"/>
                  </a:cubicBezTo>
                  <a:cubicBezTo>
                    <a:pt x="29" y="18"/>
                    <a:pt x="29" y="17"/>
                    <a:pt x="29" y="17"/>
                  </a:cubicBezTo>
                  <a:cubicBezTo>
                    <a:pt x="30" y="17"/>
                    <a:pt x="30" y="17"/>
                    <a:pt x="31" y="16"/>
                  </a:cubicBezTo>
                  <a:cubicBezTo>
                    <a:pt x="31" y="16"/>
                    <a:pt x="31" y="16"/>
                    <a:pt x="31" y="16"/>
                  </a:cubicBezTo>
                  <a:cubicBezTo>
                    <a:pt x="31" y="15"/>
                    <a:pt x="32" y="15"/>
                    <a:pt x="32" y="15"/>
                  </a:cubicBezTo>
                  <a:cubicBezTo>
                    <a:pt x="32" y="15"/>
                    <a:pt x="32" y="15"/>
                    <a:pt x="33" y="15"/>
                  </a:cubicBezTo>
                  <a:cubicBezTo>
                    <a:pt x="33" y="15"/>
                    <a:pt x="34" y="15"/>
                    <a:pt x="34" y="15"/>
                  </a:cubicBezTo>
                  <a:cubicBezTo>
                    <a:pt x="35" y="15"/>
                    <a:pt x="35" y="15"/>
                    <a:pt x="36" y="15"/>
                  </a:cubicBezTo>
                  <a:cubicBezTo>
                    <a:pt x="36" y="15"/>
                    <a:pt x="35" y="14"/>
                    <a:pt x="35" y="14"/>
                  </a:cubicBezTo>
                  <a:cubicBezTo>
                    <a:pt x="35" y="14"/>
                    <a:pt x="34" y="13"/>
                    <a:pt x="35" y="13"/>
                  </a:cubicBezTo>
                  <a:cubicBezTo>
                    <a:pt x="35" y="13"/>
                    <a:pt x="35" y="13"/>
                    <a:pt x="35" y="13"/>
                  </a:cubicBezTo>
                  <a:cubicBezTo>
                    <a:pt x="35" y="13"/>
                    <a:pt x="35" y="12"/>
                    <a:pt x="35" y="12"/>
                  </a:cubicBezTo>
                  <a:cubicBezTo>
                    <a:pt x="35" y="11"/>
                    <a:pt x="35" y="11"/>
                    <a:pt x="35" y="10"/>
                  </a:cubicBezTo>
                  <a:cubicBezTo>
                    <a:pt x="34" y="10"/>
                    <a:pt x="34" y="9"/>
                    <a:pt x="34" y="9"/>
                  </a:cubicBezTo>
                  <a:cubicBezTo>
                    <a:pt x="35" y="8"/>
                    <a:pt x="35" y="8"/>
                    <a:pt x="34" y="8"/>
                  </a:cubicBezTo>
                  <a:cubicBezTo>
                    <a:pt x="34" y="7"/>
                    <a:pt x="34" y="6"/>
                    <a:pt x="34" y="5"/>
                  </a:cubicBezTo>
                  <a:cubicBezTo>
                    <a:pt x="34" y="5"/>
                    <a:pt x="34" y="5"/>
                    <a:pt x="34" y="5"/>
                  </a:cubicBezTo>
                  <a:cubicBezTo>
                    <a:pt x="34" y="4"/>
                    <a:pt x="32" y="3"/>
                    <a:pt x="31" y="3"/>
                  </a:cubicBezTo>
                  <a:cubicBezTo>
                    <a:pt x="31" y="3"/>
                    <a:pt x="30" y="3"/>
                    <a:pt x="30" y="2"/>
                  </a:cubicBezTo>
                  <a:cubicBezTo>
                    <a:pt x="29" y="2"/>
                    <a:pt x="29" y="2"/>
                    <a:pt x="28" y="1"/>
                  </a:cubicBezTo>
                  <a:cubicBezTo>
                    <a:pt x="27" y="1"/>
                    <a:pt x="27" y="0"/>
                    <a:pt x="27" y="0"/>
                  </a:cubicBezTo>
                  <a:cubicBezTo>
                    <a:pt x="26" y="0"/>
                    <a:pt x="26" y="0"/>
                    <a:pt x="26" y="0"/>
                  </a:cubicBezTo>
                  <a:cubicBezTo>
                    <a:pt x="25" y="0"/>
                    <a:pt x="25" y="1"/>
                    <a:pt x="25" y="2"/>
                  </a:cubicBezTo>
                  <a:cubicBezTo>
                    <a:pt x="25" y="3"/>
                    <a:pt x="25" y="3"/>
                    <a:pt x="24" y="3"/>
                  </a:cubicBezTo>
                  <a:cubicBezTo>
                    <a:pt x="24" y="3"/>
                    <a:pt x="23" y="3"/>
                    <a:pt x="23" y="3"/>
                  </a:cubicBezTo>
                  <a:cubicBezTo>
                    <a:pt x="23" y="2"/>
                    <a:pt x="22" y="2"/>
                    <a:pt x="22" y="2"/>
                  </a:cubicBezTo>
                  <a:cubicBezTo>
                    <a:pt x="21" y="2"/>
                    <a:pt x="21" y="2"/>
                    <a:pt x="21" y="2"/>
                  </a:cubicBezTo>
                  <a:cubicBezTo>
                    <a:pt x="21" y="2"/>
                    <a:pt x="20" y="2"/>
                    <a:pt x="20" y="2"/>
                  </a:cubicBezTo>
                  <a:cubicBezTo>
                    <a:pt x="20" y="2"/>
                    <a:pt x="19" y="2"/>
                    <a:pt x="19" y="2"/>
                  </a:cubicBezTo>
                  <a:cubicBezTo>
                    <a:pt x="19" y="2"/>
                    <a:pt x="19" y="3"/>
                    <a:pt x="19" y="3"/>
                  </a:cubicBezTo>
                  <a:cubicBezTo>
                    <a:pt x="19" y="4"/>
                    <a:pt x="19" y="4"/>
                    <a:pt x="19" y="4"/>
                  </a:cubicBezTo>
                  <a:cubicBezTo>
                    <a:pt x="19" y="5"/>
                    <a:pt x="18" y="5"/>
                    <a:pt x="17" y="5"/>
                  </a:cubicBezTo>
                  <a:cubicBezTo>
                    <a:pt x="16" y="5"/>
                    <a:pt x="15" y="6"/>
                    <a:pt x="15" y="7"/>
                  </a:cubicBezTo>
                  <a:cubicBezTo>
                    <a:pt x="15" y="7"/>
                    <a:pt x="15" y="8"/>
                    <a:pt x="14" y="8"/>
                  </a:cubicBezTo>
                  <a:cubicBezTo>
                    <a:pt x="14" y="8"/>
                    <a:pt x="14" y="8"/>
                    <a:pt x="14" y="9"/>
                  </a:cubicBezTo>
                  <a:cubicBezTo>
                    <a:pt x="15" y="9"/>
                    <a:pt x="14" y="10"/>
                    <a:pt x="13" y="10"/>
                  </a:cubicBezTo>
                  <a:cubicBezTo>
                    <a:pt x="13" y="11"/>
                    <a:pt x="13" y="11"/>
                    <a:pt x="13" y="12"/>
                  </a:cubicBezTo>
                  <a:cubicBezTo>
                    <a:pt x="12" y="12"/>
                    <a:pt x="12" y="12"/>
                    <a:pt x="12" y="12"/>
                  </a:cubicBezTo>
                  <a:cubicBezTo>
                    <a:pt x="12" y="13"/>
                    <a:pt x="12" y="13"/>
                    <a:pt x="12" y="13"/>
                  </a:cubicBezTo>
                  <a:cubicBezTo>
                    <a:pt x="12" y="13"/>
                    <a:pt x="12" y="14"/>
                    <a:pt x="11" y="14"/>
                  </a:cubicBezTo>
                  <a:cubicBezTo>
                    <a:pt x="11" y="14"/>
                    <a:pt x="10" y="15"/>
                    <a:pt x="10" y="15"/>
                  </a:cubicBezTo>
                  <a:cubicBezTo>
                    <a:pt x="10" y="15"/>
                    <a:pt x="9" y="15"/>
                    <a:pt x="9" y="15"/>
                  </a:cubicBezTo>
                  <a:cubicBezTo>
                    <a:pt x="9" y="15"/>
                    <a:pt x="9" y="15"/>
                    <a:pt x="9" y="16"/>
                  </a:cubicBezTo>
                  <a:cubicBezTo>
                    <a:pt x="9" y="16"/>
                    <a:pt x="9" y="17"/>
                    <a:pt x="9" y="17"/>
                  </a:cubicBezTo>
                  <a:cubicBezTo>
                    <a:pt x="9" y="18"/>
                    <a:pt x="8" y="20"/>
                    <a:pt x="7" y="21"/>
                  </a:cubicBezTo>
                  <a:cubicBezTo>
                    <a:pt x="7" y="21"/>
                    <a:pt x="7" y="22"/>
                    <a:pt x="7" y="22"/>
                  </a:cubicBezTo>
                  <a:cubicBezTo>
                    <a:pt x="7" y="22"/>
                    <a:pt x="7" y="22"/>
                    <a:pt x="8" y="22"/>
                  </a:cubicBezTo>
                  <a:cubicBezTo>
                    <a:pt x="8" y="22"/>
                    <a:pt x="8" y="22"/>
                    <a:pt x="8" y="22"/>
                  </a:cubicBezTo>
                  <a:cubicBezTo>
                    <a:pt x="8" y="22"/>
                    <a:pt x="8" y="23"/>
                    <a:pt x="8" y="23"/>
                  </a:cubicBezTo>
                  <a:cubicBezTo>
                    <a:pt x="8" y="23"/>
                    <a:pt x="8" y="24"/>
                    <a:pt x="8" y="24"/>
                  </a:cubicBezTo>
                  <a:cubicBezTo>
                    <a:pt x="8" y="25"/>
                    <a:pt x="7" y="25"/>
                    <a:pt x="7" y="25"/>
                  </a:cubicBezTo>
                  <a:cubicBezTo>
                    <a:pt x="7" y="25"/>
                    <a:pt x="6" y="25"/>
                    <a:pt x="6" y="25"/>
                  </a:cubicBezTo>
                  <a:cubicBezTo>
                    <a:pt x="6" y="25"/>
                    <a:pt x="6" y="24"/>
                    <a:pt x="6" y="24"/>
                  </a:cubicBezTo>
                  <a:cubicBezTo>
                    <a:pt x="6" y="24"/>
                    <a:pt x="6" y="24"/>
                    <a:pt x="6" y="24"/>
                  </a:cubicBezTo>
                  <a:cubicBezTo>
                    <a:pt x="5" y="24"/>
                    <a:pt x="4" y="25"/>
                    <a:pt x="3" y="26"/>
                  </a:cubicBezTo>
                  <a:cubicBezTo>
                    <a:pt x="2" y="28"/>
                    <a:pt x="2" y="28"/>
                    <a:pt x="3" y="29"/>
                  </a:cubicBezTo>
                  <a:cubicBezTo>
                    <a:pt x="3" y="29"/>
                    <a:pt x="3" y="30"/>
                    <a:pt x="3" y="30"/>
                  </a:cubicBezTo>
                  <a:cubicBezTo>
                    <a:pt x="3" y="31"/>
                    <a:pt x="2" y="31"/>
                    <a:pt x="3" y="32"/>
                  </a:cubicBezTo>
                  <a:cubicBezTo>
                    <a:pt x="3" y="33"/>
                    <a:pt x="3" y="33"/>
                    <a:pt x="3" y="34"/>
                  </a:cubicBezTo>
                  <a:cubicBezTo>
                    <a:pt x="3" y="34"/>
                    <a:pt x="3" y="34"/>
                    <a:pt x="3" y="35"/>
                  </a:cubicBezTo>
                  <a:cubicBezTo>
                    <a:pt x="3" y="35"/>
                    <a:pt x="3" y="35"/>
                    <a:pt x="3" y="36"/>
                  </a:cubicBezTo>
                  <a:cubicBezTo>
                    <a:pt x="4" y="36"/>
                    <a:pt x="4" y="36"/>
                    <a:pt x="5" y="37"/>
                  </a:cubicBezTo>
                  <a:cubicBezTo>
                    <a:pt x="5" y="38"/>
                    <a:pt x="4" y="38"/>
                    <a:pt x="4" y="38"/>
                  </a:cubicBezTo>
                  <a:cubicBezTo>
                    <a:pt x="4" y="38"/>
                    <a:pt x="4" y="39"/>
                    <a:pt x="3" y="39"/>
                  </a:cubicBezTo>
                  <a:cubicBezTo>
                    <a:pt x="3" y="39"/>
                    <a:pt x="3" y="39"/>
                    <a:pt x="3" y="39"/>
                  </a:cubicBezTo>
                  <a:cubicBezTo>
                    <a:pt x="3" y="39"/>
                    <a:pt x="3" y="39"/>
                    <a:pt x="3" y="40"/>
                  </a:cubicBezTo>
                  <a:cubicBezTo>
                    <a:pt x="4" y="40"/>
                    <a:pt x="4" y="42"/>
                    <a:pt x="4" y="43"/>
                  </a:cubicBezTo>
                  <a:cubicBezTo>
                    <a:pt x="3" y="43"/>
                    <a:pt x="3" y="43"/>
                    <a:pt x="2" y="43"/>
                  </a:cubicBezTo>
                  <a:cubicBezTo>
                    <a:pt x="2" y="43"/>
                    <a:pt x="2" y="43"/>
                    <a:pt x="2" y="43"/>
                  </a:cubicBezTo>
                  <a:cubicBezTo>
                    <a:pt x="2" y="43"/>
                    <a:pt x="2" y="43"/>
                    <a:pt x="2" y="43"/>
                  </a:cubicBezTo>
                  <a:cubicBezTo>
                    <a:pt x="2" y="44"/>
                    <a:pt x="2" y="44"/>
                    <a:pt x="2" y="45"/>
                  </a:cubicBezTo>
                  <a:cubicBezTo>
                    <a:pt x="1" y="45"/>
                    <a:pt x="1" y="45"/>
                    <a:pt x="1" y="46"/>
                  </a:cubicBezTo>
                  <a:cubicBezTo>
                    <a:pt x="1" y="46"/>
                    <a:pt x="1" y="48"/>
                    <a:pt x="1" y="48"/>
                  </a:cubicBezTo>
                  <a:cubicBezTo>
                    <a:pt x="1" y="48"/>
                    <a:pt x="0" y="48"/>
                    <a:pt x="0" y="48"/>
                  </a:cubicBezTo>
                  <a:cubicBezTo>
                    <a:pt x="0" y="48"/>
                    <a:pt x="0" y="48"/>
                    <a:pt x="0" y="4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2" name="Freeform 288">
              <a:extLst>
                <a:ext uri="{FF2B5EF4-FFF2-40B4-BE49-F238E27FC236}">
                  <a16:creationId xmlns:a16="http://schemas.microsoft.com/office/drawing/2014/main" id="{20E5ABFD-0B4B-449B-A7B1-11F6DFE62094}"/>
                </a:ext>
              </a:extLst>
            </p:cNvPr>
            <p:cNvSpPr>
              <a:spLocks noEditPoints="1"/>
            </p:cNvSpPr>
            <p:nvPr userDrawn="1"/>
          </p:nvSpPr>
          <p:spPr bwMode="auto">
            <a:xfrm>
              <a:off x="4028" y="1643"/>
              <a:ext cx="102" cy="48"/>
            </a:xfrm>
            <a:custGeom>
              <a:avLst/>
              <a:gdLst>
                <a:gd name="T0" fmla="*/ 1 w 17"/>
                <a:gd name="T1" fmla="*/ 2 h 8"/>
                <a:gd name="T2" fmla="*/ 1 w 17"/>
                <a:gd name="T3" fmla="*/ 3 h 8"/>
                <a:gd name="T4" fmla="*/ 1 w 17"/>
                <a:gd name="T5" fmla="*/ 3 h 8"/>
                <a:gd name="T6" fmla="*/ 2 w 17"/>
                <a:gd name="T7" fmla="*/ 2 h 8"/>
                <a:gd name="T8" fmla="*/ 2 w 17"/>
                <a:gd name="T9" fmla="*/ 2 h 8"/>
                <a:gd name="T10" fmla="*/ 1 w 17"/>
                <a:gd name="T11" fmla="*/ 2 h 8"/>
                <a:gd name="T12" fmla="*/ 2 w 17"/>
                <a:gd name="T13" fmla="*/ 4 h 8"/>
                <a:gd name="T14" fmla="*/ 1 w 17"/>
                <a:gd name="T15" fmla="*/ 4 h 8"/>
                <a:gd name="T16" fmla="*/ 0 w 17"/>
                <a:gd name="T17" fmla="*/ 6 h 8"/>
                <a:gd name="T18" fmla="*/ 0 w 17"/>
                <a:gd name="T19" fmla="*/ 6 h 8"/>
                <a:gd name="T20" fmla="*/ 0 w 17"/>
                <a:gd name="T21" fmla="*/ 6 h 8"/>
                <a:gd name="T22" fmla="*/ 0 w 17"/>
                <a:gd name="T23" fmla="*/ 6 h 8"/>
                <a:gd name="T24" fmla="*/ 3 w 17"/>
                <a:gd name="T25" fmla="*/ 4 h 8"/>
                <a:gd name="T26" fmla="*/ 3 w 17"/>
                <a:gd name="T27" fmla="*/ 4 h 8"/>
                <a:gd name="T28" fmla="*/ 2 w 17"/>
                <a:gd name="T29" fmla="*/ 4 h 8"/>
                <a:gd name="T30" fmla="*/ 13 w 17"/>
                <a:gd name="T31" fmla="*/ 8 h 8"/>
                <a:gd name="T32" fmla="*/ 15 w 17"/>
                <a:gd name="T33" fmla="*/ 8 h 8"/>
                <a:gd name="T34" fmla="*/ 15 w 17"/>
                <a:gd name="T35" fmla="*/ 7 h 8"/>
                <a:gd name="T36" fmla="*/ 16 w 17"/>
                <a:gd name="T37" fmla="*/ 7 h 8"/>
                <a:gd name="T38" fmla="*/ 16 w 17"/>
                <a:gd name="T39" fmla="*/ 7 h 8"/>
                <a:gd name="T40" fmla="*/ 16 w 17"/>
                <a:gd name="T41" fmla="*/ 6 h 8"/>
                <a:gd name="T42" fmla="*/ 16 w 17"/>
                <a:gd name="T43" fmla="*/ 6 h 8"/>
                <a:gd name="T44" fmla="*/ 15 w 17"/>
                <a:gd name="T45" fmla="*/ 5 h 8"/>
                <a:gd name="T46" fmla="*/ 15 w 17"/>
                <a:gd name="T47" fmla="*/ 4 h 8"/>
                <a:gd name="T48" fmla="*/ 15 w 17"/>
                <a:gd name="T49" fmla="*/ 3 h 8"/>
                <a:gd name="T50" fmla="*/ 16 w 17"/>
                <a:gd name="T51" fmla="*/ 2 h 8"/>
                <a:gd name="T52" fmla="*/ 16 w 17"/>
                <a:gd name="T53" fmla="*/ 2 h 8"/>
                <a:gd name="T54" fmla="*/ 17 w 17"/>
                <a:gd name="T55" fmla="*/ 1 h 8"/>
                <a:gd name="T56" fmla="*/ 17 w 17"/>
                <a:gd name="T57" fmla="*/ 0 h 8"/>
                <a:gd name="T58" fmla="*/ 16 w 17"/>
                <a:gd name="T59" fmla="*/ 0 h 8"/>
                <a:gd name="T60" fmla="*/ 14 w 17"/>
                <a:gd name="T61" fmla="*/ 0 h 8"/>
                <a:gd name="T62" fmla="*/ 11 w 17"/>
                <a:gd name="T63" fmla="*/ 0 h 8"/>
                <a:gd name="T64" fmla="*/ 11 w 17"/>
                <a:gd name="T65" fmla="*/ 0 h 8"/>
                <a:gd name="T66" fmla="*/ 9 w 17"/>
                <a:gd name="T67" fmla="*/ 0 h 8"/>
                <a:gd name="T68" fmla="*/ 6 w 17"/>
                <a:gd name="T69" fmla="*/ 1 h 8"/>
                <a:gd name="T70" fmla="*/ 4 w 17"/>
                <a:gd name="T71" fmla="*/ 1 h 8"/>
                <a:gd name="T72" fmla="*/ 4 w 17"/>
                <a:gd name="T73" fmla="*/ 2 h 8"/>
                <a:gd name="T74" fmla="*/ 4 w 17"/>
                <a:gd name="T75" fmla="*/ 2 h 8"/>
                <a:gd name="T76" fmla="*/ 4 w 17"/>
                <a:gd name="T77" fmla="*/ 3 h 8"/>
                <a:gd name="T78" fmla="*/ 4 w 17"/>
                <a:gd name="T79" fmla="*/ 4 h 8"/>
                <a:gd name="T80" fmla="*/ 6 w 17"/>
                <a:gd name="T81" fmla="*/ 5 h 8"/>
                <a:gd name="T82" fmla="*/ 7 w 17"/>
                <a:gd name="T83" fmla="*/ 5 h 8"/>
                <a:gd name="T84" fmla="*/ 7 w 17"/>
                <a:gd name="T85" fmla="*/ 6 h 8"/>
                <a:gd name="T86" fmla="*/ 9 w 17"/>
                <a:gd name="T87" fmla="*/ 6 h 8"/>
                <a:gd name="T88" fmla="*/ 10 w 17"/>
                <a:gd name="T89" fmla="*/ 6 h 8"/>
                <a:gd name="T90" fmla="*/ 10 w 17"/>
                <a:gd name="T91" fmla="*/ 6 h 8"/>
                <a:gd name="T92" fmla="*/ 13 w 17"/>
                <a:gd name="T93" fmla="*/ 8 h 8"/>
                <a:gd name="T94" fmla="*/ 13 w 17"/>
                <a:gd name="T95"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 h="8">
                  <a:moveTo>
                    <a:pt x="1" y="2"/>
                  </a:moveTo>
                  <a:cubicBezTo>
                    <a:pt x="1" y="2"/>
                    <a:pt x="1" y="2"/>
                    <a:pt x="1" y="3"/>
                  </a:cubicBezTo>
                  <a:cubicBezTo>
                    <a:pt x="1" y="3"/>
                    <a:pt x="1" y="3"/>
                    <a:pt x="1" y="3"/>
                  </a:cubicBezTo>
                  <a:cubicBezTo>
                    <a:pt x="2" y="3"/>
                    <a:pt x="2" y="3"/>
                    <a:pt x="2" y="2"/>
                  </a:cubicBezTo>
                  <a:cubicBezTo>
                    <a:pt x="2" y="2"/>
                    <a:pt x="2" y="2"/>
                    <a:pt x="2" y="2"/>
                  </a:cubicBezTo>
                  <a:cubicBezTo>
                    <a:pt x="1" y="2"/>
                    <a:pt x="1" y="2"/>
                    <a:pt x="1" y="2"/>
                  </a:cubicBezTo>
                  <a:moveTo>
                    <a:pt x="2" y="4"/>
                  </a:moveTo>
                  <a:cubicBezTo>
                    <a:pt x="2" y="4"/>
                    <a:pt x="2" y="4"/>
                    <a:pt x="1" y="4"/>
                  </a:cubicBezTo>
                  <a:cubicBezTo>
                    <a:pt x="0" y="4"/>
                    <a:pt x="0" y="5"/>
                    <a:pt x="0" y="6"/>
                  </a:cubicBezTo>
                  <a:cubicBezTo>
                    <a:pt x="0" y="6"/>
                    <a:pt x="0" y="6"/>
                    <a:pt x="0" y="6"/>
                  </a:cubicBezTo>
                  <a:cubicBezTo>
                    <a:pt x="0" y="6"/>
                    <a:pt x="0" y="6"/>
                    <a:pt x="0" y="6"/>
                  </a:cubicBezTo>
                  <a:cubicBezTo>
                    <a:pt x="0" y="6"/>
                    <a:pt x="0" y="6"/>
                    <a:pt x="0" y="6"/>
                  </a:cubicBezTo>
                  <a:cubicBezTo>
                    <a:pt x="1" y="6"/>
                    <a:pt x="2" y="5"/>
                    <a:pt x="3" y="4"/>
                  </a:cubicBezTo>
                  <a:cubicBezTo>
                    <a:pt x="3" y="4"/>
                    <a:pt x="3" y="4"/>
                    <a:pt x="3" y="4"/>
                  </a:cubicBezTo>
                  <a:cubicBezTo>
                    <a:pt x="3" y="4"/>
                    <a:pt x="3" y="4"/>
                    <a:pt x="2" y="4"/>
                  </a:cubicBezTo>
                  <a:moveTo>
                    <a:pt x="13" y="8"/>
                  </a:moveTo>
                  <a:cubicBezTo>
                    <a:pt x="14" y="8"/>
                    <a:pt x="14" y="8"/>
                    <a:pt x="15" y="8"/>
                  </a:cubicBezTo>
                  <a:cubicBezTo>
                    <a:pt x="15" y="8"/>
                    <a:pt x="15" y="7"/>
                    <a:pt x="15" y="7"/>
                  </a:cubicBezTo>
                  <a:cubicBezTo>
                    <a:pt x="16" y="7"/>
                    <a:pt x="16" y="7"/>
                    <a:pt x="16" y="7"/>
                  </a:cubicBezTo>
                  <a:cubicBezTo>
                    <a:pt x="16" y="7"/>
                    <a:pt x="16" y="7"/>
                    <a:pt x="16" y="7"/>
                  </a:cubicBezTo>
                  <a:cubicBezTo>
                    <a:pt x="16" y="7"/>
                    <a:pt x="16" y="6"/>
                    <a:pt x="16" y="6"/>
                  </a:cubicBezTo>
                  <a:cubicBezTo>
                    <a:pt x="16" y="6"/>
                    <a:pt x="16" y="6"/>
                    <a:pt x="16" y="6"/>
                  </a:cubicBezTo>
                  <a:cubicBezTo>
                    <a:pt x="16" y="6"/>
                    <a:pt x="16" y="6"/>
                    <a:pt x="15" y="5"/>
                  </a:cubicBezTo>
                  <a:cubicBezTo>
                    <a:pt x="15" y="4"/>
                    <a:pt x="15" y="4"/>
                    <a:pt x="15" y="4"/>
                  </a:cubicBezTo>
                  <a:cubicBezTo>
                    <a:pt x="15" y="4"/>
                    <a:pt x="15" y="3"/>
                    <a:pt x="15" y="3"/>
                  </a:cubicBezTo>
                  <a:cubicBezTo>
                    <a:pt x="15" y="3"/>
                    <a:pt x="15" y="3"/>
                    <a:pt x="16" y="2"/>
                  </a:cubicBezTo>
                  <a:cubicBezTo>
                    <a:pt x="16" y="2"/>
                    <a:pt x="16" y="2"/>
                    <a:pt x="16" y="2"/>
                  </a:cubicBezTo>
                  <a:cubicBezTo>
                    <a:pt x="16" y="1"/>
                    <a:pt x="17" y="1"/>
                    <a:pt x="17" y="1"/>
                  </a:cubicBezTo>
                  <a:cubicBezTo>
                    <a:pt x="17" y="1"/>
                    <a:pt x="17" y="0"/>
                    <a:pt x="17" y="0"/>
                  </a:cubicBezTo>
                  <a:cubicBezTo>
                    <a:pt x="17" y="0"/>
                    <a:pt x="17" y="0"/>
                    <a:pt x="16" y="0"/>
                  </a:cubicBezTo>
                  <a:cubicBezTo>
                    <a:pt x="16" y="0"/>
                    <a:pt x="15" y="0"/>
                    <a:pt x="14" y="0"/>
                  </a:cubicBezTo>
                  <a:cubicBezTo>
                    <a:pt x="13" y="0"/>
                    <a:pt x="12" y="0"/>
                    <a:pt x="11" y="0"/>
                  </a:cubicBezTo>
                  <a:cubicBezTo>
                    <a:pt x="11" y="0"/>
                    <a:pt x="11" y="0"/>
                    <a:pt x="11" y="0"/>
                  </a:cubicBezTo>
                  <a:cubicBezTo>
                    <a:pt x="10" y="0"/>
                    <a:pt x="10" y="0"/>
                    <a:pt x="9" y="0"/>
                  </a:cubicBezTo>
                  <a:cubicBezTo>
                    <a:pt x="8" y="0"/>
                    <a:pt x="6" y="0"/>
                    <a:pt x="6" y="1"/>
                  </a:cubicBezTo>
                  <a:cubicBezTo>
                    <a:pt x="5" y="1"/>
                    <a:pt x="5" y="1"/>
                    <a:pt x="4" y="1"/>
                  </a:cubicBezTo>
                  <a:cubicBezTo>
                    <a:pt x="4" y="2"/>
                    <a:pt x="4" y="2"/>
                    <a:pt x="4" y="2"/>
                  </a:cubicBezTo>
                  <a:cubicBezTo>
                    <a:pt x="4" y="2"/>
                    <a:pt x="4" y="2"/>
                    <a:pt x="4" y="2"/>
                  </a:cubicBezTo>
                  <a:cubicBezTo>
                    <a:pt x="4" y="2"/>
                    <a:pt x="4" y="3"/>
                    <a:pt x="4" y="3"/>
                  </a:cubicBezTo>
                  <a:cubicBezTo>
                    <a:pt x="4" y="3"/>
                    <a:pt x="4" y="4"/>
                    <a:pt x="4" y="4"/>
                  </a:cubicBezTo>
                  <a:cubicBezTo>
                    <a:pt x="5" y="5"/>
                    <a:pt x="5" y="5"/>
                    <a:pt x="6" y="5"/>
                  </a:cubicBezTo>
                  <a:cubicBezTo>
                    <a:pt x="7" y="5"/>
                    <a:pt x="7" y="5"/>
                    <a:pt x="7" y="5"/>
                  </a:cubicBezTo>
                  <a:cubicBezTo>
                    <a:pt x="7" y="5"/>
                    <a:pt x="7" y="6"/>
                    <a:pt x="7" y="6"/>
                  </a:cubicBezTo>
                  <a:cubicBezTo>
                    <a:pt x="8" y="6"/>
                    <a:pt x="8" y="6"/>
                    <a:pt x="9" y="6"/>
                  </a:cubicBezTo>
                  <a:cubicBezTo>
                    <a:pt x="10" y="6"/>
                    <a:pt x="10" y="6"/>
                    <a:pt x="10" y="6"/>
                  </a:cubicBezTo>
                  <a:cubicBezTo>
                    <a:pt x="10" y="6"/>
                    <a:pt x="10" y="6"/>
                    <a:pt x="10" y="6"/>
                  </a:cubicBezTo>
                  <a:cubicBezTo>
                    <a:pt x="12" y="7"/>
                    <a:pt x="12" y="8"/>
                    <a:pt x="13" y="8"/>
                  </a:cubicBezTo>
                  <a:cubicBezTo>
                    <a:pt x="13" y="8"/>
                    <a:pt x="13" y="8"/>
                    <a:pt x="13" y="8"/>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3" name="Freeform 289">
              <a:extLst>
                <a:ext uri="{FF2B5EF4-FFF2-40B4-BE49-F238E27FC236}">
                  <a16:creationId xmlns:a16="http://schemas.microsoft.com/office/drawing/2014/main" id="{1261220B-BC26-467D-8603-9BC67B5D1701}"/>
                </a:ext>
              </a:extLst>
            </p:cNvPr>
            <p:cNvSpPr>
              <a:spLocks noEditPoints="1"/>
            </p:cNvSpPr>
            <p:nvPr userDrawn="1"/>
          </p:nvSpPr>
          <p:spPr bwMode="auto">
            <a:xfrm>
              <a:off x="4028" y="1643"/>
              <a:ext cx="102" cy="48"/>
            </a:xfrm>
            <a:custGeom>
              <a:avLst/>
              <a:gdLst>
                <a:gd name="T0" fmla="*/ 1 w 17"/>
                <a:gd name="T1" fmla="*/ 2 h 8"/>
                <a:gd name="T2" fmla="*/ 1 w 17"/>
                <a:gd name="T3" fmla="*/ 3 h 8"/>
                <a:gd name="T4" fmla="*/ 1 w 17"/>
                <a:gd name="T5" fmla="*/ 3 h 8"/>
                <a:gd name="T6" fmla="*/ 2 w 17"/>
                <a:gd name="T7" fmla="*/ 2 h 8"/>
                <a:gd name="T8" fmla="*/ 2 w 17"/>
                <a:gd name="T9" fmla="*/ 2 h 8"/>
                <a:gd name="T10" fmla="*/ 1 w 17"/>
                <a:gd name="T11" fmla="*/ 2 h 8"/>
                <a:gd name="T12" fmla="*/ 2 w 17"/>
                <a:gd name="T13" fmla="*/ 4 h 8"/>
                <a:gd name="T14" fmla="*/ 1 w 17"/>
                <a:gd name="T15" fmla="*/ 4 h 8"/>
                <a:gd name="T16" fmla="*/ 0 w 17"/>
                <a:gd name="T17" fmla="*/ 6 h 8"/>
                <a:gd name="T18" fmla="*/ 0 w 17"/>
                <a:gd name="T19" fmla="*/ 6 h 8"/>
                <a:gd name="T20" fmla="*/ 0 w 17"/>
                <a:gd name="T21" fmla="*/ 6 h 8"/>
                <a:gd name="T22" fmla="*/ 0 w 17"/>
                <a:gd name="T23" fmla="*/ 6 h 8"/>
                <a:gd name="T24" fmla="*/ 3 w 17"/>
                <a:gd name="T25" fmla="*/ 4 h 8"/>
                <a:gd name="T26" fmla="*/ 3 w 17"/>
                <a:gd name="T27" fmla="*/ 4 h 8"/>
                <a:gd name="T28" fmla="*/ 2 w 17"/>
                <a:gd name="T29" fmla="*/ 4 h 8"/>
                <a:gd name="T30" fmla="*/ 13 w 17"/>
                <a:gd name="T31" fmla="*/ 8 h 8"/>
                <a:gd name="T32" fmla="*/ 15 w 17"/>
                <a:gd name="T33" fmla="*/ 8 h 8"/>
                <a:gd name="T34" fmla="*/ 15 w 17"/>
                <a:gd name="T35" fmla="*/ 7 h 8"/>
                <a:gd name="T36" fmla="*/ 16 w 17"/>
                <a:gd name="T37" fmla="*/ 7 h 8"/>
                <a:gd name="T38" fmla="*/ 16 w 17"/>
                <a:gd name="T39" fmla="*/ 7 h 8"/>
                <a:gd name="T40" fmla="*/ 16 w 17"/>
                <a:gd name="T41" fmla="*/ 6 h 8"/>
                <a:gd name="T42" fmla="*/ 16 w 17"/>
                <a:gd name="T43" fmla="*/ 6 h 8"/>
                <a:gd name="T44" fmla="*/ 15 w 17"/>
                <a:gd name="T45" fmla="*/ 5 h 8"/>
                <a:gd name="T46" fmla="*/ 15 w 17"/>
                <a:gd name="T47" fmla="*/ 4 h 8"/>
                <a:gd name="T48" fmla="*/ 15 w 17"/>
                <a:gd name="T49" fmla="*/ 3 h 8"/>
                <a:gd name="T50" fmla="*/ 16 w 17"/>
                <a:gd name="T51" fmla="*/ 2 h 8"/>
                <a:gd name="T52" fmla="*/ 16 w 17"/>
                <a:gd name="T53" fmla="*/ 2 h 8"/>
                <a:gd name="T54" fmla="*/ 17 w 17"/>
                <a:gd name="T55" fmla="*/ 1 h 8"/>
                <a:gd name="T56" fmla="*/ 17 w 17"/>
                <a:gd name="T57" fmla="*/ 0 h 8"/>
                <a:gd name="T58" fmla="*/ 16 w 17"/>
                <a:gd name="T59" fmla="*/ 0 h 8"/>
                <a:gd name="T60" fmla="*/ 14 w 17"/>
                <a:gd name="T61" fmla="*/ 0 h 8"/>
                <a:gd name="T62" fmla="*/ 11 w 17"/>
                <a:gd name="T63" fmla="*/ 0 h 8"/>
                <a:gd name="T64" fmla="*/ 11 w 17"/>
                <a:gd name="T65" fmla="*/ 0 h 8"/>
                <a:gd name="T66" fmla="*/ 9 w 17"/>
                <a:gd name="T67" fmla="*/ 0 h 8"/>
                <a:gd name="T68" fmla="*/ 6 w 17"/>
                <a:gd name="T69" fmla="*/ 1 h 8"/>
                <a:gd name="T70" fmla="*/ 4 w 17"/>
                <a:gd name="T71" fmla="*/ 1 h 8"/>
                <a:gd name="T72" fmla="*/ 4 w 17"/>
                <a:gd name="T73" fmla="*/ 2 h 8"/>
                <a:gd name="T74" fmla="*/ 4 w 17"/>
                <a:gd name="T75" fmla="*/ 2 h 8"/>
                <a:gd name="T76" fmla="*/ 4 w 17"/>
                <a:gd name="T77" fmla="*/ 3 h 8"/>
                <a:gd name="T78" fmla="*/ 4 w 17"/>
                <a:gd name="T79" fmla="*/ 4 h 8"/>
                <a:gd name="T80" fmla="*/ 6 w 17"/>
                <a:gd name="T81" fmla="*/ 5 h 8"/>
                <a:gd name="T82" fmla="*/ 7 w 17"/>
                <a:gd name="T83" fmla="*/ 5 h 8"/>
                <a:gd name="T84" fmla="*/ 7 w 17"/>
                <a:gd name="T85" fmla="*/ 6 h 8"/>
                <a:gd name="T86" fmla="*/ 9 w 17"/>
                <a:gd name="T87" fmla="*/ 6 h 8"/>
                <a:gd name="T88" fmla="*/ 10 w 17"/>
                <a:gd name="T89" fmla="*/ 6 h 8"/>
                <a:gd name="T90" fmla="*/ 10 w 17"/>
                <a:gd name="T91" fmla="*/ 6 h 8"/>
                <a:gd name="T92" fmla="*/ 13 w 17"/>
                <a:gd name="T93" fmla="*/ 8 h 8"/>
                <a:gd name="T94" fmla="*/ 13 w 17"/>
                <a:gd name="T95"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 h="8">
                  <a:moveTo>
                    <a:pt x="1" y="2"/>
                  </a:moveTo>
                  <a:cubicBezTo>
                    <a:pt x="1" y="2"/>
                    <a:pt x="1" y="2"/>
                    <a:pt x="1" y="3"/>
                  </a:cubicBezTo>
                  <a:cubicBezTo>
                    <a:pt x="1" y="3"/>
                    <a:pt x="1" y="3"/>
                    <a:pt x="1" y="3"/>
                  </a:cubicBezTo>
                  <a:cubicBezTo>
                    <a:pt x="2" y="3"/>
                    <a:pt x="2" y="3"/>
                    <a:pt x="2" y="2"/>
                  </a:cubicBezTo>
                  <a:cubicBezTo>
                    <a:pt x="2" y="2"/>
                    <a:pt x="2" y="2"/>
                    <a:pt x="2" y="2"/>
                  </a:cubicBezTo>
                  <a:cubicBezTo>
                    <a:pt x="1" y="2"/>
                    <a:pt x="1" y="2"/>
                    <a:pt x="1" y="2"/>
                  </a:cubicBezTo>
                  <a:close/>
                  <a:moveTo>
                    <a:pt x="2" y="4"/>
                  </a:moveTo>
                  <a:cubicBezTo>
                    <a:pt x="2" y="4"/>
                    <a:pt x="2" y="4"/>
                    <a:pt x="1" y="4"/>
                  </a:cubicBezTo>
                  <a:cubicBezTo>
                    <a:pt x="0" y="4"/>
                    <a:pt x="0" y="5"/>
                    <a:pt x="0" y="6"/>
                  </a:cubicBezTo>
                  <a:cubicBezTo>
                    <a:pt x="0" y="6"/>
                    <a:pt x="0" y="6"/>
                    <a:pt x="0" y="6"/>
                  </a:cubicBezTo>
                  <a:cubicBezTo>
                    <a:pt x="0" y="6"/>
                    <a:pt x="0" y="6"/>
                    <a:pt x="0" y="6"/>
                  </a:cubicBezTo>
                  <a:cubicBezTo>
                    <a:pt x="0" y="6"/>
                    <a:pt x="0" y="6"/>
                    <a:pt x="0" y="6"/>
                  </a:cubicBezTo>
                  <a:cubicBezTo>
                    <a:pt x="1" y="6"/>
                    <a:pt x="2" y="5"/>
                    <a:pt x="3" y="4"/>
                  </a:cubicBezTo>
                  <a:cubicBezTo>
                    <a:pt x="3" y="4"/>
                    <a:pt x="3" y="4"/>
                    <a:pt x="3" y="4"/>
                  </a:cubicBezTo>
                  <a:cubicBezTo>
                    <a:pt x="3" y="4"/>
                    <a:pt x="3" y="4"/>
                    <a:pt x="2" y="4"/>
                  </a:cubicBezTo>
                  <a:close/>
                  <a:moveTo>
                    <a:pt x="13" y="8"/>
                  </a:moveTo>
                  <a:cubicBezTo>
                    <a:pt x="14" y="8"/>
                    <a:pt x="14" y="8"/>
                    <a:pt x="15" y="8"/>
                  </a:cubicBezTo>
                  <a:cubicBezTo>
                    <a:pt x="15" y="8"/>
                    <a:pt x="15" y="7"/>
                    <a:pt x="15" y="7"/>
                  </a:cubicBezTo>
                  <a:cubicBezTo>
                    <a:pt x="16" y="7"/>
                    <a:pt x="16" y="7"/>
                    <a:pt x="16" y="7"/>
                  </a:cubicBezTo>
                  <a:cubicBezTo>
                    <a:pt x="16" y="7"/>
                    <a:pt x="16" y="7"/>
                    <a:pt x="16" y="7"/>
                  </a:cubicBezTo>
                  <a:cubicBezTo>
                    <a:pt x="16" y="7"/>
                    <a:pt x="16" y="6"/>
                    <a:pt x="16" y="6"/>
                  </a:cubicBezTo>
                  <a:cubicBezTo>
                    <a:pt x="16" y="6"/>
                    <a:pt x="16" y="6"/>
                    <a:pt x="16" y="6"/>
                  </a:cubicBezTo>
                  <a:cubicBezTo>
                    <a:pt x="16" y="6"/>
                    <a:pt x="16" y="6"/>
                    <a:pt x="15" y="5"/>
                  </a:cubicBezTo>
                  <a:cubicBezTo>
                    <a:pt x="15" y="4"/>
                    <a:pt x="15" y="4"/>
                    <a:pt x="15" y="4"/>
                  </a:cubicBezTo>
                  <a:cubicBezTo>
                    <a:pt x="15" y="4"/>
                    <a:pt x="15" y="3"/>
                    <a:pt x="15" y="3"/>
                  </a:cubicBezTo>
                  <a:cubicBezTo>
                    <a:pt x="15" y="3"/>
                    <a:pt x="15" y="3"/>
                    <a:pt x="16" y="2"/>
                  </a:cubicBezTo>
                  <a:cubicBezTo>
                    <a:pt x="16" y="2"/>
                    <a:pt x="16" y="2"/>
                    <a:pt x="16" y="2"/>
                  </a:cubicBezTo>
                  <a:cubicBezTo>
                    <a:pt x="16" y="1"/>
                    <a:pt x="17" y="1"/>
                    <a:pt x="17" y="1"/>
                  </a:cubicBezTo>
                  <a:cubicBezTo>
                    <a:pt x="17" y="1"/>
                    <a:pt x="17" y="0"/>
                    <a:pt x="17" y="0"/>
                  </a:cubicBezTo>
                  <a:cubicBezTo>
                    <a:pt x="17" y="0"/>
                    <a:pt x="17" y="0"/>
                    <a:pt x="16" y="0"/>
                  </a:cubicBezTo>
                  <a:cubicBezTo>
                    <a:pt x="16" y="0"/>
                    <a:pt x="15" y="0"/>
                    <a:pt x="14" y="0"/>
                  </a:cubicBezTo>
                  <a:cubicBezTo>
                    <a:pt x="13" y="0"/>
                    <a:pt x="12" y="0"/>
                    <a:pt x="11" y="0"/>
                  </a:cubicBezTo>
                  <a:cubicBezTo>
                    <a:pt x="11" y="0"/>
                    <a:pt x="11" y="0"/>
                    <a:pt x="11" y="0"/>
                  </a:cubicBezTo>
                  <a:cubicBezTo>
                    <a:pt x="10" y="0"/>
                    <a:pt x="10" y="0"/>
                    <a:pt x="9" y="0"/>
                  </a:cubicBezTo>
                  <a:cubicBezTo>
                    <a:pt x="8" y="0"/>
                    <a:pt x="6" y="0"/>
                    <a:pt x="6" y="1"/>
                  </a:cubicBezTo>
                  <a:cubicBezTo>
                    <a:pt x="5" y="1"/>
                    <a:pt x="5" y="1"/>
                    <a:pt x="4" y="1"/>
                  </a:cubicBezTo>
                  <a:cubicBezTo>
                    <a:pt x="4" y="2"/>
                    <a:pt x="4" y="2"/>
                    <a:pt x="4" y="2"/>
                  </a:cubicBezTo>
                  <a:cubicBezTo>
                    <a:pt x="4" y="2"/>
                    <a:pt x="4" y="2"/>
                    <a:pt x="4" y="2"/>
                  </a:cubicBezTo>
                  <a:cubicBezTo>
                    <a:pt x="4" y="2"/>
                    <a:pt x="4" y="3"/>
                    <a:pt x="4" y="3"/>
                  </a:cubicBezTo>
                  <a:cubicBezTo>
                    <a:pt x="4" y="3"/>
                    <a:pt x="4" y="4"/>
                    <a:pt x="4" y="4"/>
                  </a:cubicBezTo>
                  <a:cubicBezTo>
                    <a:pt x="5" y="5"/>
                    <a:pt x="5" y="5"/>
                    <a:pt x="6" y="5"/>
                  </a:cubicBezTo>
                  <a:cubicBezTo>
                    <a:pt x="7" y="5"/>
                    <a:pt x="7" y="5"/>
                    <a:pt x="7" y="5"/>
                  </a:cubicBezTo>
                  <a:cubicBezTo>
                    <a:pt x="7" y="5"/>
                    <a:pt x="7" y="6"/>
                    <a:pt x="7" y="6"/>
                  </a:cubicBezTo>
                  <a:cubicBezTo>
                    <a:pt x="8" y="6"/>
                    <a:pt x="8" y="6"/>
                    <a:pt x="9" y="6"/>
                  </a:cubicBezTo>
                  <a:cubicBezTo>
                    <a:pt x="10" y="6"/>
                    <a:pt x="10" y="6"/>
                    <a:pt x="10" y="6"/>
                  </a:cubicBezTo>
                  <a:cubicBezTo>
                    <a:pt x="10" y="6"/>
                    <a:pt x="10" y="6"/>
                    <a:pt x="10" y="6"/>
                  </a:cubicBezTo>
                  <a:cubicBezTo>
                    <a:pt x="12" y="7"/>
                    <a:pt x="12" y="8"/>
                    <a:pt x="13" y="8"/>
                  </a:cubicBezTo>
                  <a:cubicBezTo>
                    <a:pt x="13" y="8"/>
                    <a:pt x="13" y="8"/>
                    <a:pt x="13" y="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4" name="Freeform 290">
              <a:extLst>
                <a:ext uri="{FF2B5EF4-FFF2-40B4-BE49-F238E27FC236}">
                  <a16:creationId xmlns:a16="http://schemas.microsoft.com/office/drawing/2014/main" id="{B5934AF9-E450-4B7C-9179-5C73A0DEF313}"/>
                </a:ext>
              </a:extLst>
            </p:cNvPr>
            <p:cNvSpPr>
              <a:spLocks/>
            </p:cNvSpPr>
            <p:nvPr userDrawn="1"/>
          </p:nvSpPr>
          <p:spPr bwMode="auto">
            <a:xfrm>
              <a:off x="4226" y="2762"/>
              <a:ext cx="137" cy="169"/>
            </a:xfrm>
            <a:custGeom>
              <a:avLst/>
              <a:gdLst>
                <a:gd name="T0" fmla="*/ 11 w 23"/>
                <a:gd name="T1" fmla="*/ 25 h 28"/>
                <a:gd name="T2" fmla="*/ 16 w 23"/>
                <a:gd name="T3" fmla="*/ 28 h 28"/>
                <a:gd name="T4" fmla="*/ 19 w 23"/>
                <a:gd name="T5" fmla="*/ 22 h 28"/>
                <a:gd name="T6" fmla="*/ 20 w 23"/>
                <a:gd name="T7" fmla="*/ 21 h 28"/>
                <a:gd name="T8" fmla="*/ 20 w 23"/>
                <a:gd name="T9" fmla="*/ 20 h 28"/>
                <a:gd name="T10" fmla="*/ 21 w 23"/>
                <a:gd name="T11" fmla="*/ 20 h 28"/>
                <a:gd name="T12" fmla="*/ 21 w 23"/>
                <a:gd name="T13" fmla="*/ 20 h 28"/>
                <a:gd name="T14" fmla="*/ 22 w 23"/>
                <a:gd name="T15" fmla="*/ 19 h 28"/>
                <a:gd name="T16" fmla="*/ 22 w 23"/>
                <a:gd name="T17" fmla="*/ 19 h 28"/>
                <a:gd name="T18" fmla="*/ 21 w 23"/>
                <a:gd name="T19" fmla="*/ 17 h 28"/>
                <a:gd name="T20" fmla="*/ 21 w 23"/>
                <a:gd name="T21" fmla="*/ 17 h 28"/>
                <a:gd name="T22" fmla="*/ 21 w 23"/>
                <a:gd name="T23" fmla="*/ 6 h 28"/>
                <a:gd name="T24" fmla="*/ 21 w 23"/>
                <a:gd name="T25" fmla="*/ 6 h 28"/>
                <a:gd name="T26" fmla="*/ 22 w 23"/>
                <a:gd name="T27" fmla="*/ 4 h 28"/>
                <a:gd name="T28" fmla="*/ 23 w 23"/>
                <a:gd name="T29" fmla="*/ 2 h 28"/>
                <a:gd name="T30" fmla="*/ 22 w 23"/>
                <a:gd name="T31" fmla="*/ 3 h 28"/>
                <a:gd name="T32" fmla="*/ 21 w 23"/>
                <a:gd name="T33" fmla="*/ 2 h 28"/>
                <a:gd name="T34" fmla="*/ 20 w 23"/>
                <a:gd name="T35" fmla="*/ 2 h 28"/>
                <a:gd name="T36" fmla="*/ 18 w 23"/>
                <a:gd name="T37" fmla="*/ 3 h 28"/>
                <a:gd name="T38" fmla="*/ 17 w 23"/>
                <a:gd name="T39" fmla="*/ 4 h 28"/>
                <a:gd name="T40" fmla="*/ 16 w 23"/>
                <a:gd name="T41" fmla="*/ 4 h 28"/>
                <a:gd name="T42" fmla="*/ 16 w 23"/>
                <a:gd name="T43" fmla="*/ 4 h 28"/>
                <a:gd name="T44" fmla="*/ 13 w 23"/>
                <a:gd name="T45" fmla="*/ 4 h 28"/>
                <a:gd name="T46" fmla="*/ 9 w 23"/>
                <a:gd name="T47" fmla="*/ 2 h 28"/>
                <a:gd name="T48" fmla="*/ 8 w 23"/>
                <a:gd name="T49" fmla="*/ 1 h 28"/>
                <a:gd name="T50" fmla="*/ 6 w 23"/>
                <a:gd name="T51" fmla="*/ 1 h 28"/>
                <a:gd name="T52" fmla="*/ 6 w 23"/>
                <a:gd name="T53" fmla="*/ 1 h 28"/>
                <a:gd name="T54" fmla="*/ 5 w 23"/>
                <a:gd name="T55" fmla="*/ 0 h 28"/>
                <a:gd name="T56" fmla="*/ 3 w 23"/>
                <a:gd name="T57" fmla="*/ 0 h 28"/>
                <a:gd name="T58" fmla="*/ 1 w 23"/>
                <a:gd name="T59" fmla="*/ 1 h 28"/>
                <a:gd name="T60" fmla="*/ 1 w 23"/>
                <a:gd name="T61" fmla="*/ 2 h 28"/>
                <a:gd name="T62" fmla="*/ 2 w 23"/>
                <a:gd name="T63" fmla="*/ 3 h 28"/>
                <a:gd name="T64" fmla="*/ 2 w 23"/>
                <a:gd name="T65" fmla="*/ 5 h 28"/>
                <a:gd name="T66" fmla="*/ 3 w 23"/>
                <a:gd name="T67" fmla="*/ 6 h 28"/>
                <a:gd name="T68" fmla="*/ 3 w 23"/>
                <a:gd name="T69" fmla="*/ 6 h 28"/>
                <a:gd name="T70" fmla="*/ 3 w 23"/>
                <a:gd name="T71" fmla="*/ 9 h 28"/>
                <a:gd name="T72" fmla="*/ 1 w 23"/>
                <a:gd name="T73" fmla="*/ 12 h 28"/>
                <a:gd name="T74" fmla="*/ 1 w 23"/>
                <a:gd name="T75" fmla="*/ 14 h 28"/>
                <a:gd name="T76" fmla="*/ 2 w 23"/>
                <a:gd name="T77" fmla="*/ 15 h 28"/>
                <a:gd name="T78" fmla="*/ 1 w 23"/>
                <a:gd name="T79" fmla="*/ 16 h 28"/>
                <a:gd name="T80" fmla="*/ 0 w 23"/>
                <a:gd name="T81" fmla="*/ 17 h 28"/>
                <a:gd name="T82" fmla="*/ 0 w 23"/>
                <a:gd name="T83" fmla="*/ 17 h 28"/>
                <a:gd name="T84" fmla="*/ 11 w 23"/>
                <a:gd name="T85" fmla="*/ 23 h 28"/>
                <a:gd name="T86" fmla="*/ 11 w 23"/>
                <a:gd name="T87" fmla="*/ 2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 h="28">
                  <a:moveTo>
                    <a:pt x="11" y="25"/>
                  </a:moveTo>
                  <a:cubicBezTo>
                    <a:pt x="12" y="25"/>
                    <a:pt x="14" y="26"/>
                    <a:pt x="16" y="28"/>
                  </a:cubicBezTo>
                  <a:cubicBezTo>
                    <a:pt x="17" y="25"/>
                    <a:pt x="18" y="22"/>
                    <a:pt x="19" y="22"/>
                  </a:cubicBezTo>
                  <a:cubicBezTo>
                    <a:pt x="19" y="21"/>
                    <a:pt x="19" y="21"/>
                    <a:pt x="20" y="21"/>
                  </a:cubicBezTo>
                  <a:cubicBezTo>
                    <a:pt x="20" y="21"/>
                    <a:pt x="20" y="20"/>
                    <a:pt x="20" y="20"/>
                  </a:cubicBezTo>
                  <a:cubicBezTo>
                    <a:pt x="21" y="20"/>
                    <a:pt x="21" y="20"/>
                    <a:pt x="21" y="20"/>
                  </a:cubicBezTo>
                  <a:cubicBezTo>
                    <a:pt x="21" y="20"/>
                    <a:pt x="21" y="20"/>
                    <a:pt x="21" y="20"/>
                  </a:cubicBezTo>
                  <a:cubicBezTo>
                    <a:pt x="21" y="20"/>
                    <a:pt x="22" y="20"/>
                    <a:pt x="22" y="19"/>
                  </a:cubicBezTo>
                  <a:cubicBezTo>
                    <a:pt x="22" y="19"/>
                    <a:pt x="22" y="19"/>
                    <a:pt x="22" y="19"/>
                  </a:cubicBezTo>
                  <a:cubicBezTo>
                    <a:pt x="21" y="17"/>
                    <a:pt x="21" y="17"/>
                    <a:pt x="21" y="17"/>
                  </a:cubicBezTo>
                  <a:cubicBezTo>
                    <a:pt x="21" y="17"/>
                    <a:pt x="21" y="17"/>
                    <a:pt x="21" y="17"/>
                  </a:cubicBezTo>
                  <a:cubicBezTo>
                    <a:pt x="21" y="6"/>
                    <a:pt x="21" y="6"/>
                    <a:pt x="21" y="6"/>
                  </a:cubicBezTo>
                  <a:cubicBezTo>
                    <a:pt x="21" y="6"/>
                    <a:pt x="21" y="6"/>
                    <a:pt x="21" y="6"/>
                  </a:cubicBezTo>
                  <a:cubicBezTo>
                    <a:pt x="22" y="4"/>
                    <a:pt x="22" y="4"/>
                    <a:pt x="22" y="4"/>
                  </a:cubicBezTo>
                  <a:cubicBezTo>
                    <a:pt x="23" y="2"/>
                    <a:pt x="23" y="2"/>
                    <a:pt x="23" y="2"/>
                  </a:cubicBezTo>
                  <a:cubicBezTo>
                    <a:pt x="23" y="2"/>
                    <a:pt x="22" y="3"/>
                    <a:pt x="22" y="3"/>
                  </a:cubicBezTo>
                  <a:cubicBezTo>
                    <a:pt x="22" y="3"/>
                    <a:pt x="21" y="3"/>
                    <a:pt x="21" y="2"/>
                  </a:cubicBezTo>
                  <a:cubicBezTo>
                    <a:pt x="21" y="2"/>
                    <a:pt x="20" y="2"/>
                    <a:pt x="20" y="2"/>
                  </a:cubicBezTo>
                  <a:cubicBezTo>
                    <a:pt x="20" y="2"/>
                    <a:pt x="19" y="2"/>
                    <a:pt x="18" y="3"/>
                  </a:cubicBezTo>
                  <a:cubicBezTo>
                    <a:pt x="18" y="3"/>
                    <a:pt x="17" y="3"/>
                    <a:pt x="17" y="4"/>
                  </a:cubicBezTo>
                  <a:cubicBezTo>
                    <a:pt x="17" y="4"/>
                    <a:pt x="17" y="4"/>
                    <a:pt x="16" y="4"/>
                  </a:cubicBezTo>
                  <a:cubicBezTo>
                    <a:pt x="16" y="4"/>
                    <a:pt x="16" y="4"/>
                    <a:pt x="16" y="4"/>
                  </a:cubicBezTo>
                  <a:cubicBezTo>
                    <a:pt x="16" y="4"/>
                    <a:pt x="14" y="4"/>
                    <a:pt x="13" y="4"/>
                  </a:cubicBezTo>
                  <a:cubicBezTo>
                    <a:pt x="12" y="4"/>
                    <a:pt x="10" y="2"/>
                    <a:pt x="9" y="2"/>
                  </a:cubicBezTo>
                  <a:cubicBezTo>
                    <a:pt x="9" y="1"/>
                    <a:pt x="8" y="1"/>
                    <a:pt x="8" y="1"/>
                  </a:cubicBezTo>
                  <a:cubicBezTo>
                    <a:pt x="7" y="1"/>
                    <a:pt x="7" y="1"/>
                    <a:pt x="6" y="1"/>
                  </a:cubicBezTo>
                  <a:cubicBezTo>
                    <a:pt x="6" y="1"/>
                    <a:pt x="6" y="1"/>
                    <a:pt x="6" y="1"/>
                  </a:cubicBezTo>
                  <a:cubicBezTo>
                    <a:pt x="5" y="1"/>
                    <a:pt x="5" y="0"/>
                    <a:pt x="5" y="0"/>
                  </a:cubicBezTo>
                  <a:cubicBezTo>
                    <a:pt x="5" y="0"/>
                    <a:pt x="4" y="0"/>
                    <a:pt x="3" y="0"/>
                  </a:cubicBezTo>
                  <a:cubicBezTo>
                    <a:pt x="2" y="0"/>
                    <a:pt x="1" y="1"/>
                    <a:pt x="1" y="1"/>
                  </a:cubicBezTo>
                  <a:cubicBezTo>
                    <a:pt x="1" y="2"/>
                    <a:pt x="1" y="2"/>
                    <a:pt x="1" y="2"/>
                  </a:cubicBezTo>
                  <a:cubicBezTo>
                    <a:pt x="2" y="3"/>
                    <a:pt x="2" y="3"/>
                    <a:pt x="2" y="3"/>
                  </a:cubicBezTo>
                  <a:cubicBezTo>
                    <a:pt x="2" y="5"/>
                    <a:pt x="2" y="5"/>
                    <a:pt x="2" y="5"/>
                  </a:cubicBezTo>
                  <a:cubicBezTo>
                    <a:pt x="3" y="6"/>
                    <a:pt x="3" y="6"/>
                    <a:pt x="3" y="6"/>
                  </a:cubicBezTo>
                  <a:cubicBezTo>
                    <a:pt x="3" y="6"/>
                    <a:pt x="3" y="6"/>
                    <a:pt x="3" y="6"/>
                  </a:cubicBezTo>
                  <a:cubicBezTo>
                    <a:pt x="3" y="6"/>
                    <a:pt x="3" y="7"/>
                    <a:pt x="3" y="9"/>
                  </a:cubicBezTo>
                  <a:cubicBezTo>
                    <a:pt x="3" y="10"/>
                    <a:pt x="2" y="11"/>
                    <a:pt x="1" y="12"/>
                  </a:cubicBezTo>
                  <a:cubicBezTo>
                    <a:pt x="1" y="12"/>
                    <a:pt x="1" y="13"/>
                    <a:pt x="1" y="14"/>
                  </a:cubicBezTo>
                  <a:cubicBezTo>
                    <a:pt x="1" y="14"/>
                    <a:pt x="2" y="14"/>
                    <a:pt x="2" y="15"/>
                  </a:cubicBezTo>
                  <a:cubicBezTo>
                    <a:pt x="2" y="15"/>
                    <a:pt x="2" y="15"/>
                    <a:pt x="1" y="16"/>
                  </a:cubicBezTo>
                  <a:cubicBezTo>
                    <a:pt x="1" y="16"/>
                    <a:pt x="0" y="16"/>
                    <a:pt x="0" y="17"/>
                  </a:cubicBezTo>
                  <a:cubicBezTo>
                    <a:pt x="0" y="17"/>
                    <a:pt x="0" y="17"/>
                    <a:pt x="0" y="17"/>
                  </a:cubicBezTo>
                  <a:cubicBezTo>
                    <a:pt x="11" y="23"/>
                    <a:pt x="11" y="23"/>
                    <a:pt x="11" y="23"/>
                  </a:cubicBezTo>
                  <a:lnTo>
                    <a:pt x="11" y="25"/>
                  </a:lnTo>
                  <a:close/>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5" name="Freeform 291">
              <a:extLst>
                <a:ext uri="{FF2B5EF4-FFF2-40B4-BE49-F238E27FC236}">
                  <a16:creationId xmlns:a16="http://schemas.microsoft.com/office/drawing/2014/main" id="{D37BE38A-3BD1-43CE-8315-94F41BF7F5AA}"/>
                </a:ext>
              </a:extLst>
            </p:cNvPr>
            <p:cNvSpPr>
              <a:spLocks/>
            </p:cNvSpPr>
            <p:nvPr userDrawn="1"/>
          </p:nvSpPr>
          <p:spPr bwMode="auto">
            <a:xfrm>
              <a:off x="4226" y="2762"/>
              <a:ext cx="137" cy="169"/>
            </a:xfrm>
            <a:custGeom>
              <a:avLst/>
              <a:gdLst>
                <a:gd name="T0" fmla="*/ 11 w 23"/>
                <a:gd name="T1" fmla="*/ 25 h 28"/>
                <a:gd name="T2" fmla="*/ 16 w 23"/>
                <a:gd name="T3" fmla="*/ 28 h 28"/>
                <a:gd name="T4" fmla="*/ 19 w 23"/>
                <a:gd name="T5" fmla="*/ 22 h 28"/>
                <a:gd name="T6" fmla="*/ 20 w 23"/>
                <a:gd name="T7" fmla="*/ 21 h 28"/>
                <a:gd name="T8" fmla="*/ 20 w 23"/>
                <a:gd name="T9" fmla="*/ 20 h 28"/>
                <a:gd name="T10" fmla="*/ 21 w 23"/>
                <a:gd name="T11" fmla="*/ 20 h 28"/>
                <a:gd name="T12" fmla="*/ 21 w 23"/>
                <a:gd name="T13" fmla="*/ 20 h 28"/>
                <a:gd name="T14" fmla="*/ 22 w 23"/>
                <a:gd name="T15" fmla="*/ 19 h 28"/>
                <a:gd name="T16" fmla="*/ 22 w 23"/>
                <a:gd name="T17" fmla="*/ 19 h 28"/>
                <a:gd name="T18" fmla="*/ 21 w 23"/>
                <a:gd name="T19" fmla="*/ 17 h 28"/>
                <a:gd name="T20" fmla="*/ 21 w 23"/>
                <a:gd name="T21" fmla="*/ 17 h 28"/>
                <a:gd name="T22" fmla="*/ 21 w 23"/>
                <a:gd name="T23" fmla="*/ 6 h 28"/>
                <a:gd name="T24" fmla="*/ 21 w 23"/>
                <a:gd name="T25" fmla="*/ 6 h 28"/>
                <a:gd name="T26" fmla="*/ 22 w 23"/>
                <a:gd name="T27" fmla="*/ 4 h 28"/>
                <a:gd name="T28" fmla="*/ 23 w 23"/>
                <a:gd name="T29" fmla="*/ 2 h 28"/>
                <a:gd name="T30" fmla="*/ 22 w 23"/>
                <a:gd name="T31" fmla="*/ 3 h 28"/>
                <a:gd name="T32" fmla="*/ 21 w 23"/>
                <a:gd name="T33" fmla="*/ 2 h 28"/>
                <a:gd name="T34" fmla="*/ 20 w 23"/>
                <a:gd name="T35" fmla="*/ 2 h 28"/>
                <a:gd name="T36" fmla="*/ 18 w 23"/>
                <a:gd name="T37" fmla="*/ 3 h 28"/>
                <a:gd name="T38" fmla="*/ 17 w 23"/>
                <a:gd name="T39" fmla="*/ 4 h 28"/>
                <a:gd name="T40" fmla="*/ 16 w 23"/>
                <a:gd name="T41" fmla="*/ 4 h 28"/>
                <a:gd name="T42" fmla="*/ 16 w 23"/>
                <a:gd name="T43" fmla="*/ 4 h 28"/>
                <a:gd name="T44" fmla="*/ 13 w 23"/>
                <a:gd name="T45" fmla="*/ 4 h 28"/>
                <a:gd name="T46" fmla="*/ 9 w 23"/>
                <a:gd name="T47" fmla="*/ 2 h 28"/>
                <a:gd name="T48" fmla="*/ 8 w 23"/>
                <a:gd name="T49" fmla="*/ 1 h 28"/>
                <a:gd name="T50" fmla="*/ 6 w 23"/>
                <a:gd name="T51" fmla="*/ 1 h 28"/>
                <a:gd name="T52" fmla="*/ 6 w 23"/>
                <a:gd name="T53" fmla="*/ 1 h 28"/>
                <a:gd name="T54" fmla="*/ 5 w 23"/>
                <a:gd name="T55" fmla="*/ 0 h 28"/>
                <a:gd name="T56" fmla="*/ 3 w 23"/>
                <a:gd name="T57" fmla="*/ 0 h 28"/>
                <a:gd name="T58" fmla="*/ 1 w 23"/>
                <a:gd name="T59" fmla="*/ 1 h 28"/>
                <a:gd name="T60" fmla="*/ 1 w 23"/>
                <a:gd name="T61" fmla="*/ 2 h 28"/>
                <a:gd name="T62" fmla="*/ 2 w 23"/>
                <a:gd name="T63" fmla="*/ 3 h 28"/>
                <a:gd name="T64" fmla="*/ 2 w 23"/>
                <a:gd name="T65" fmla="*/ 5 h 28"/>
                <a:gd name="T66" fmla="*/ 3 w 23"/>
                <a:gd name="T67" fmla="*/ 6 h 28"/>
                <a:gd name="T68" fmla="*/ 3 w 23"/>
                <a:gd name="T69" fmla="*/ 6 h 28"/>
                <a:gd name="T70" fmla="*/ 3 w 23"/>
                <a:gd name="T71" fmla="*/ 9 h 28"/>
                <a:gd name="T72" fmla="*/ 1 w 23"/>
                <a:gd name="T73" fmla="*/ 12 h 28"/>
                <a:gd name="T74" fmla="*/ 1 w 23"/>
                <a:gd name="T75" fmla="*/ 14 h 28"/>
                <a:gd name="T76" fmla="*/ 2 w 23"/>
                <a:gd name="T77" fmla="*/ 15 h 28"/>
                <a:gd name="T78" fmla="*/ 1 w 23"/>
                <a:gd name="T79" fmla="*/ 16 h 28"/>
                <a:gd name="T80" fmla="*/ 0 w 23"/>
                <a:gd name="T81" fmla="*/ 17 h 28"/>
                <a:gd name="T82" fmla="*/ 0 w 23"/>
                <a:gd name="T83" fmla="*/ 17 h 28"/>
                <a:gd name="T84" fmla="*/ 11 w 23"/>
                <a:gd name="T85" fmla="*/ 23 h 28"/>
                <a:gd name="T86" fmla="*/ 11 w 23"/>
                <a:gd name="T87" fmla="*/ 2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 h="28">
                  <a:moveTo>
                    <a:pt x="11" y="25"/>
                  </a:moveTo>
                  <a:cubicBezTo>
                    <a:pt x="12" y="25"/>
                    <a:pt x="14" y="26"/>
                    <a:pt x="16" y="28"/>
                  </a:cubicBezTo>
                  <a:cubicBezTo>
                    <a:pt x="17" y="25"/>
                    <a:pt x="18" y="22"/>
                    <a:pt x="19" y="22"/>
                  </a:cubicBezTo>
                  <a:cubicBezTo>
                    <a:pt x="19" y="21"/>
                    <a:pt x="19" y="21"/>
                    <a:pt x="20" y="21"/>
                  </a:cubicBezTo>
                  <a:cubicBezTo>
                    <a:pt x="20" y="21"/>
                    <a:pt x="20" y="20"/>
                    <a:pt x="20" y="20"/>
                  </a:cubicBezTo>
                  <a:cubicBezTo>
                    <a:pt x="21" y="20"/>
                    <a:pt x="21" y="20"/>
                    <a:pt x="21" y="20"/>
                  </a:cubicBezTo>
                  <a:cubicBezTo>
                    <a:pt x="21" y="20"/>
                    <a:pt x="21" y="20"/>
                    <a:pt x="21" y="20"/>
                  </a:cubicBezTo>
                  <a:cubicBezTo>
                    <a:pt x="21" y="20"/>
                    <a:pt x="22" y="20"/>
                    <a:pt x="22" y="19"/>
                  </a:cubicBezTo>
                  <a:cubicBezTo>
                    <a:pt x="22" y="19"/>
                    <a:pt x="22" y="19"/>
                    <a:pt x="22" y="19"/>
                  </a:cubicBezTo>
                  <a:cubicBezTo>
                    <a:pt x="21" y="17"/>
                    <a:pt x="21" y="17"/>
                    <a:pt x="21" y="17"/>
                  </a:cubicBezTo>
                  <a:cubicBezTo>
                    <a:pt x="21" y="17"/>
                    <a:pt x="21" y="17"/>
                    <a:pt x="21" y="17"/>
                  </a:cubicBezTo>
                  <a:cubicBezTo>
                    <a:pt x="21" y="6"/>
                    <a:pt x="21" y="6"/>
                    <a:pt x="21" y="6"/>
                  </a:cubicBezTo>
                  <a:cubicBezTo>
                    <a:pt x="21" y="6"/>
                    <a:pt x="21" y="6"/>
                    <a:pt x="21" y="6"/>
                  </a:cubicBezTo>
                  <a:cubicBezTo>
                    <a:pt x="22" y="4"/>
                    <a:pt x="22" y="4"/>
                    <a:pt x="22" y="4"/>
                  </a:cubicBezTo>
                  <a:cubicBezTo>
                    <a:pt x="23" y="2"/>
                    <a:pt x="23" y="2"/>
                    <a:pt x="23" y="2"/>
                  </a:cubicBezTo>
                  <a:cubicBezTo>
                    <a:pt x="23" y="2"/>
                    <a:pt x="22" y="3"/>
                    <a:pt x="22" y="3"/>
                  </a:cubicBezTo>
                  <a:cubicBezTo>
                    <a:pt x="22" y="3"/>
                    <a:pt x="21" y="3"/>
                    <a:pt x="21" y="2"/>
                  </a:cubicBezTo>
                  <a:cubicBezTo>
                    <a:pt x="21" y="2"/>
                    <a:pt x="20" y="2"/>
                    <a:pt x="20" y="2"/>
                  </a:cubicBezTo>
                  <a:cubicBezTo>
                    <a:pt x="20" y="2"/>
                    <a:pt x="19" y="2"/>
                    <a:pt x="18" y="3"/>
                  </a:cubicBezTo>
                  <a:cubicBezTo>
                    <a:pt x="18" y="3"/>
                    <a:pt x="17" y="3"/>
                    <a:pt x="17" y="4"/>
                  </a:cubicBezTo>
                  <a:cubicBezTo>
                    <a:pt x="17" y="4"/>
                    <a:pt x="17" y="4"/>
                    <a:pt x="16" y="4"/>
                  </a:cubicBezTo>
                  <a:cubicBezTo>
                    <a:pt x="16" y="4"/>
                    <a:pt x="16" y="4"/>
                    <a:pt x="16" y="4"/>
                  </a:cubicBezTo>
                  <a:cubicBezTo>
                    <a:pt x="16" y="4"/>
                    <a:pt x="14" y="4"/>
                    <a:pt x="13" y="4"/>
                  </a:cubicBezTo>
                  <a:cubicBezTo>
                    <a:pt x="12" y="4"/>
                    <a:pt x="10" y="2"/>
                    <a:pt x="9" y="2"/>
                  </a:cubicBezTo>
                  <a:cubicBezTo>
                    <a:pt x="9" y="1"/>
                    <a:pt x="8" y="1"/>
                    <a:pt x="8" y="1"/>
                  </a:cubicBezTo>
                  <a:cubicBezTo>
                    <a:pt x="7" y="1"/>
                    <a:pt x="7" y="1"/>
                    <a:pt x="6" y="1"/>
                  </a:cubicBezTo>
                  <a:cubicBezTo>
                    <a:pt x="6" y="1"/>
                    <a:pt x="6" y="1"/>
                    <a:pt x="6" y="1"/>
                  </a:cubicBezTo>
                  <a:cubicBezTo>
                    <a:pt x="5" y="1"/>
                    <a:pt x="5" y="0"/>
                    <a:pt x="5" y="0"/>
                  </a:cubicBezTo>
                  <a:cubicBezTo>
                    <a:pt x="5" y="0"/>
                    <a:pt x="4" y="0"/>
                    <a:pt x="3" y="0"/>
                  </a:cubicBezTo>
                  <a:cubicBezTo>
                    <a:pt x="2" y="0"/>
                    <a:pt x="1" y="1"/>
                    <a:pt x="1" y="1"/>
                  </a:cubicBezTo>
                  <a:cubicBezTo>
                    <a:pt x="1" y="2"/>
                    <a:pt x="1" y="2"/>
                    <a:pt x="1" y="2"/>
                  </a:cubicBezTo>
                  <a:cubicBezTo>
                    <a:pt x="2" y="3"/>
                    <a:pt x="2" y="3"/>
                    <a:pt x="2" y="3"/>
                  </a:cubicBezTo>
                  <a:cubicBezTo>
                    <a:pt x="2" y="5"/>
                    <a:pt x="2" y="5"/>
                    <a:pt x="2" y="5"/>
                  </a:cubicBezTo>
                  <a:cubicBezTo>
                    <a:pt x="3" y="6"/>
                    <a:pt x="3" y="6"/>
                    <a:pt x="3" y="6"/>
                  </a:cubicBezTo>
                  <a:cubicBezTo>
                    <a:pt x="3" y="6"/>
                    <a:pt x="3" y="6"/>
                    <a:pt x="3" y="6"/>
                  </a:cubicBezTo>
                  <a:cubicBezTo>
                    <a:pt x="3" y="6"/>
                    <a:pt x="3" y="7"/>
                    <a:pt x="3" y="9"/>
                  </a:cubicBezTo>
                  <a:cubicBezTo>
                    <a:pt x="3" y="10"/>
                    <a:pt x="2" y="11"/>
                    <a:pt x="1" y="12"/>
                  </a:cubicBezTo>
                  <a:cubicBezTo>
                    <a:pt x="1" y="12"/>
                    <a:pt x="1" y="13"/>
                    <a:pt x="1" y="14"/>
                  </a:cubicBezTo>
                  <a:cubicBezTo>
                    <a:pt x="1" y="14"/>
                    <a:pt x="2" y="14"/>
                    <a:pt x="2" y="15"/>
                  </a:cubicBezTo>
                  <a:cubicBezTo>
                    <a:pt x="2" y="15"/>
                    <a:pt x="2" y="15"/>
                    <a:pt x="1" y="16"/>
                  </a:cubicBezTo>
                  <a:cubicBezTo>
                    <a:pt x="1" y="16"/>
                    <a:pt x="0" y="16"/>
                    <a:pt x="0" y="17"/>
                  </a:cubicBezTo>
                  <a:cubicBezTo>
                    <a:pt x="0" y="17"/>
                    <a:pt x="0" y="17"/>
                    <a:pt x="0" y="17"/>
                  </a:cubicBezTo>
                  <a:cubicBezTo>
                    <a:pt x="11" y="23"/>
                    <a:pt x="11" y="23"/>
                    <a:pt x="11" y="23"/>
                  </a:cubicBezTo>
                  <a:lnTo>
                    <a:pt x="11" y="25"/>
                  </a:ln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6" name="Freeform 292">
              <a:extLst>
                <a:ext uri="{FF2B5EF4-FFF2-40B4-BE49-F238E27FC236}">
                  <a16:creationId xmlns:a16="http://schemas.microsoft.com/office/drawing/2014/main" id="{4C8D2447-ED5D-4F33-9411-0361DA2964F7}"/>
                </a:ext>
              </a:extLst>
            </p:cNvPr>
            <p:cNvSpPr>
              <a:spLocks/>
            </p:cNvSpPr>
            <p:nvPr userDrawn="1"/>
          </p:nvSpPr>
          <p:spPr bwMode="auto">
            <a:xfrm>
              <a:off x="4154" y="2774"/>
              <a:ext cx="90" cy="97"/>
            </a:xfrm>
            <a:custGeom>
              <a:avLst/>
              <a:gdLst>
                <a:gd name="T0" fmla="*/ 0 w 15"/>
                <a:gd name="T1" fmla="*/ 16 h 16"/>
                <a:gd name="T2" fmla="*/ 1 w 15"/>
                <a:gd name="T3" fmla="*/ 16 h 16"/>
                <a:gd name="T4" fmla="*/ 1 w 15"/>
                <a:gd name="T5" fmla="*/ 16 h 16"/>
                <a:gd name="T6" fmla="*/ 4 w 15"/>
                <a:gd name="T7" fmla="*/ 15 h 16"/>
                <a:gd name="T8" fmla="*/ 6 w 15"/>
                <a:gd name="T9" fmla="*/ 15 h 16"/>
                <a:gd name="T10" fmla="*/ 8 w 15"/>
                <a:gd name="T11" fmla="*/ 12 h 16"/>
                <a:gd name="T12" fmla="*/ 10 w 15"/>
                <a:gd name="T13" fmla="*/ 11 h 16"/>
                <a:gd name="T14" fmla="*/ 12 w 15"/>
                <a:gd name="T15" fmla="*/ 12 h 16"/>
                <a:gd name="T16" fmla="*/ 13 w 15"/>
                <a:gd name="T17" fmla="*/ 10 h 16"/>
                <a:gd name="T18" fmla="*/ 15 w 15"/>
                <a:gd name="T19" fmla="*/ 7 h 16"/>
                <a:gd name="T20" fmla="*/ 15 w 15"/>
                <a:gd name="T21" fmla="*/ 4 h 16"/>
                <a:gd name="T22" fmla="*/ 14 w 15"/>
                <a:gd name="T23" fmla="*/ 3 h 16"/>
                <a:gd name="T24" fmla="*/ 14 w 15"/>
                <a:gd name="T25" fmla="*/ 1 h 16"/>
                <a:gd name="T26" fmla="*/ 12 w 15"/>
                <a:gd name="T27" fmla="*/ 0 h 16"/>
                <a:gd name="T28" fmla="*/ 12 w 15"/>
                <a:gd name="T29" fmla="*/ 0 h 16"/>
                <a:gd name="T30" fmla="*/ 12 w 15"/>
                <a:gd name="T31" fmla="*/ 1 h 16"/>
                <a:gd name="T32" fmla="*/ 11 w 15"/>
                <a:gd name="T33" fmla="*/ 1 h 16"/>
                <a:gd name="T34" fmla="*/ 10 w 15"/>
                <a:gd name="T35" fmla="*/ 1 h 16"/>
                <a:gd name="T36" fmla="*/ 9 w 15"/>
                <a:gd name="T37" fmla="*/ 1 h 16"/>
                <a:gd name="T38" fmla="*/ 8 w 15"/>
                <a:gd name="T39" fmla="*/ 2 h 16"/>
                <a:gd name="T40" fmla="*/ 7 w 15"/>
                <a:gd name="T41" fmla="*/ 2 h 16"/>
                <a:gd name="T42" fmla="*/ 7 w 15"/>
                <a:gd name="T43" fmla="*/ 2 h 16"/>
                <a:gd name="T44" fmla="*/ 6 w 15"/>
                <a:gd name="T45" fmla="*/ 1 h 16"/>
                <a:gd name="T46" fmla="*/ 4 w 15"/>
                <a:gd name="T47" fmla="*/ 2 h 16"/>
                <a:gd name="T48" fmla="*/ 3 w 15"/>
                <a:gd name="T49" fmla="*/ 4 h 16"/>
                <a:gd name="T50" fmla="*/ 4 w 15"/>
                <a:gd name="T51" fmla="*/ 5 h 16"/>
                <a:gd name="T52" fmla="*/ 4 w 15"/>
                <a:gd name="T53" fmla="*/ 6 h 16"/>
                <a:gd name="T54" fmla="*/ 4 w 15"/>
                <a:gd name="T55" fmla="*/ 7 h 16"/>
                <a:gd name="T56" fmla="*/ 4 w 15"/>
                <a:gd name="T57" fmla="*/ 7 h 16"/>
                <a:gd name="T58" fmla="*/ 2 w 15"/>
                <a:gd name="T59" fmla="*/ 8 h 16"/>
                <a:gd name="T60" fmla="*/ 2 w 15"/>
                <a:gd name="T61" fmla="*/ 9 h 16"/>
                <a:gd name="T62" fmla="*/ 1 w 15"/>
                <a:gd name="T63" fmla="*/ 10 h 16"/>
                <a:gd name="T64" fmla="*/ 1 w 15"/>
                <a:gd name="T65" fmla="*/ 11 h 16"/>
                <a:gd name="T66" fmla="*/ 0 w 15"/>
                <a:gd name="T67" fmla="*/ 12 h 16"/>
                <a:gd name="T68" fmla="*/ 0 w 15"/>
                <a:gd name="T69" fmla="*/ 14 h 16"/>
                <a:gd name="T70" fmla="*/ 0 w 15"/>
                <a:gd name="T71"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16">
                  <a:moveTo>
                    <a:pt x="0" y="16"/>
                  </a:moveTo>
                  <a:cubicBezTo>
                    <a:pt x="0" y="16"/>
                    <a:pt x="0" y="16"/>
                    <a:pt x="1" y="16"/>
                  </a:cubicBezTo>
                  <a:cubicBezTo>
                    <a:pt x="1" y="16"/>
                    <a:pt x="1" y="16"/>
                    <a:pt x="1" y="16"/>
                  </a:cubicBezTo>
                  <a:cubicBezTo>
                    <a:pt x="1" y="16"/>
                    <a:pt x="4" y="15"/>
                    <a:pt x="4" y="15"/>
                  </a:cubicBezTo>
                  <a:cubicBezTo>
                    <a:pt x="6" y="15"/>
                    <a:pt x="6" y="15"/>
                    <a:pt x="6" y="15"/>
                  </a:cubicBezTo>
                  <a:cubicBezTo>
                    <a:pt x="6" y="14"/>
                    <a:pt x="7" y="12"/>
                    <a:pt x="8" y="12"/>
                  </a:cubicBezTo>
                  <a:cubicBezTo>
                    <a:pt x="9" y="11"/>
                    <a:pt x="9" y="11"/>
                    <a:pt x="10" y="11"/>
                  </a:cubicBezTo>
                  <a:cubicBezTo>
                    <a:pt x="11" y="11"/>
                    <a:pt x="11" y="11"/>
                    <a:pt x="12" y="12"/>
                  </a:cubicBezTo>
                  <a:cubicBezTo>
                    <a:pt x="13" y="10"/>
                    <a:pt x="13" y="10"/>
                    <a:pt x="13" y="10"/>
                  </a:cubicBezTo>
                  <a:cubicBezTo>
                    <a:pt x="14" y="9"/>
                    <a:pt x="15" y="8"/>
                    <a:pt x="15" y="7"/>
                  </a:cubicBezTo>
                  <a:cubicBezTo>
                    <a:pt x="15" y="6"/>
                    <a:pt x="15" y="5"/>
                    <a:pt x="15" y="4"/>
                  </a:cubicBezTo>
                  <a:cubicBezTo>
                    <a:pt x="14" y="3"/>
                    <a:pt x="14" y="3"/>
                    <a:pt x="14" y="3"/>
                  </a:cubicBezTo>
                  <a:cubicBezTo>
                    <a:pt x="14" y="1"/>
                    <a:pt x="14" y="1"/>
                    <a:pt x="14" y="1"/>
                  </a:cubicBezTo>
                  <a:cubicBezTo>
                    <a:pt x="12" y="0"/>
                    <a:pt x="12" y="0"/>
                    <a:pt x="12" y="0"/>
                  </a:cubicBezTo>
                  <a:cubicBezTo>
                    <a:pt x="12" y="0"/>
                    <a:pt x="12" y="0"/>
                    <a:pt x="12" y="0"/>
                  </a:cubicBezTo>
                  <a:cubicBezTo>
                    <a:pt x="12" y="0"/>
                    <a:pt x="12" y="1"/>
                    <a:pt x="12" y="1"/>
                  </a:cubicBezTo>
                  <a:cubicBezTo>
                    <a:pt x="12" y="1"/>
                    <a:pt x="11" y="1"/>
                    <a:pt x="11" y="1"/>
                  </a:cubicBezTo>
                  <a:cubicBezTo>
                    <a:pt x="10" y="1"/>
                    <a:pt x="10" y="1"/>
                    <a:pt x="10" y="1"/>
                  </a:cubicBezTo>
                  <a:cubicBezTo>
                    <a:pt x="9" y="1"/>
                    <a:pt x="9" y="1"/>
                    <a:pt x="9" y="1"/>
                  </a:cubicBezTo>
                  <a:cubicBezTo>
                    <a:pt x="9" y="1"/>
                    <a:pt x="8" y="1"/>
                    <a:pt x="8" y="2"/>
                  </a:cubicBezTo>
                  <a:cubicBezTo>
                    <a:pt x="8" y="2"/>
                    <a:pt x="7" y="2"/>
                    <a:pt x="7" y="2"/>
                  </a:cubicBezTo>
                  <a:cubicBezTo>
                    <a:pt x="7" y="2"/>
                    <a:pt x="7" y="2"/>
                    <a:pt x="7" y="2"/>
                  </a:cubicBezTo>
                  <a:cubicBezTo>
                    <a:pt x="6" y="1"/>
                    <a:pt x="6" y="1"/>
                    <a:pt x="6" y="1"/>
                  </a:cubicBezTo>
                  <a:cubicBezTo>
                    <a:pt x="5" y="1"/>
                    <a:pt x="4" y="2"/>
                    <a:pt x="4" y="2"/>
                  </a:cubicBezTo>
                  <a:cubicBezTo>
                    <a:pt x="4" y="2"/>
                    <a:pt x="3" y="4"/>
                    <a:pt x="3" y="4"/>
                  </a:cubicBezTo>
                  <a:cubicBezTo>
                    <a:pt x="3" y="4"/>
                    <a:pt x="4" y="5"/>
                    <a:pt x="4" y="5"/>
                  </a:cubicBezTo>
                  <a:cubicBezTo>
                    <a:pt x="4" y="5"/>
                    <a:pt x="4" y="5"/>
                    <a:pt x="4" y="6"/>
                  </a:cubicBezTo>
                  <a:cubicBezTo>
                    <a:pt x="4" y="6"/>
                    <a:pt x="4" y="6"/>
                    <a:pt x="4" y="7"/>
                  </a:cubicBezTo>
                  <a:cubicBezTo>
                    <a:pt x="4" y="7"/>
                    <a:pt x="4" y="7"/>
                    <a:pt x="4" y="7"/>
                  </a:cubicBezTo>
                  <a:cubicBezTo>
                    <a:pt x="3" y="8"/>
                    <a:pt x="3" y="8"/>
                    <a:pt x="2" y="8"/>
                  </a:cubicBezTo>
                  <a:cubicBezTo>
                    <a:pt x="2" y="8"/>
                    <a:pt x="2" y="8"/>
                    <a:pt x="2" y="9"/>
                  </a:cubicBezTo>
                  <a:cubicBezTo>
                    <a:pt x="2" y="9"/>
                    <a:pt x="1" y="9"/>
                    <a:pt x="1" y="10"/>
                  </a:cubicBezTo>
                  <a:cubicBezTo>
                    <a:pt x="1" y="10"/>
                    <a:pt x="1" y="10"/>
                    <a:pt x="1" y="11"/>
                  </a:cubicBezTo>
                  <a:cubicBezTo>
                    <a:pt x="1" y="11"/>
                    <a:pt x="1" y="11"/>
                    <a:pt x="0" y="12"/>
                  </a:cubicBezTo>
                  <a:cubicBezTo>
                    <a:pt x="0" y="12"/>
                    <a:pt x="0" y="13"/>
                    <a:pt x="0" y="14"/>
                  </a:cubicBezTo>
                  <a:cubicBezTo>
                    <a:pt x="0" y="15"/>
                    <a:pt x="0" y="16"/>
                    <a:pt x="0" y="16"/>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7" name="Freeform 293">
              <a:extLst>
                <a:ext uri="{FF2B5EF4-FFF2-40B4-BE49-F238E27FC236}">
                  <a16:creationId xmlns:a16="http://schemas.microsoft.com/office/drawing/2014/main" id="{55053072-4D0A-4F48-8DC6-65CB0CB5BD5A}"/>
                </a:ext>
              </a:extLst>
            </p:cNvPr>
            <p:cNvSpPr>
              <a:spLocks/>
            </p:cNvSpPr>
            <p:nvPr userDrawn="1"/>
          </p:nvSpPr>
          <p:spPr bwMode="auto">
            <a:xfrm>
              <a:off x="4154" y="2774"/>
              <a:ext cx="90" cy="97"/>
            </a:xfrm>
            <a:custGeom>
              <a:avLst/>
              <a:gdLst>
                <a:gd name="T0" fmla="*/ 0 w 15"/>
                <a:gd name="T1" fmla="*/ 16 h 16"/>
                <a:gd name="T2" fmla="*/ 1 w 15"/>
                <a:gd name="T3" fmla="*/ 16 h 16"/>
                <a:gd name="T4" fmla="*/ 1 w 15"/>
                <a:gd name="T5" fmla="*/ 16 h 16"/>
                <a:gd name="T6" fmla="*/ 4 w 15"/>
                <a:gd name="T7" fmla="*/ 15 h 16"/>
                <a:gd name="T8" fmla="*/ 6 w 15"/>
                <a:gd name="T9" fmla="*/ 15 h 16"/>
                <a:gd name="T10" fmla="*/ 8 w 15"/>
                <a:gd name="T11" fmla="*/ 12 h 16"/>
                <a:gd name="T12" fmla="*/ 10 w 15"/>
                <a:gd name="T13" fmla="*/ 11 h 16"/>
                <a:gd name="T14" fmla="*/ 12 w 15"/>
                <a:gd name="T15" fmla="*/ 12 h 16"/>
                <a:gd name="T16" fmla="*/ 13 w 15"/>
                <a:gd name="T17" fmla="*/ 10 h 16"/>
                <a:gd name="T18" fmla="*/ 15 w 15"/>
                <a:gd name="T19" fmla="*/ 7 h 16"/>
                <a:gd name="T20" fmla="*/ 15 w 15"/>
                <a:gd name="T21" fmla="*/ 4 h 16"/>
                <a:gd name="T22" fmla="*/ 14 w 15"/>
                <a:gd name="T23" fmla="*/ 3 h 16"/>
                <a:gd name="T24" fmla="*/ 14 w 15"/>
                <a:gd name="T25" fmla="*/ 1 h 16"/>
                <a:gd name="T26" fmla="*/ 12 w 15"/>
                <a:gd name="T27" fmla="*/ 0 h 16"/>
                <a:gd name="T28" fmla="*/ 12 w 15"/>
                <a:gd name="T29" fmla="*/ 0 h 16"/>
                <a:gd name="T30" fmla="*/ 12 w 15"/>
                <a:gd name="T31" fmla="*/ 1 h 16"/>
                <a:gd name="T32" fmla="*/ 11 w 15"/>
                <a:gd name="T33" fmla="*/ 1 h 16"/>
                <a:gd name="T34" fmla="*/ 10 w 15"/>
                <a:gd name="T35" fmla="*/ 1 h 16"/>
                <a:gd name="T36" fmla="*/ 9 w 15"/>
                <a:gd name="T37" fmla="*/ 1 h 16"/>
                <a:gd name="T38" fmla="*/ 8 w 15"/>
                <a:gd name="T39" fmla="*/ 2 h 16"/>
                <a:gd name="T40" fmla="*/ 7 w 15"/>
                <a:gd name="T41" fmla="*/ 2 h 16"/>
                <a:gd name="T42" fmla="*/ 7 w 15"/>
                <a:gd name="T43" fmla="*/ 2 h 16"/>
                <a:gd name="T44" fmla="*/ 6 w 15"/>
                <a:gd name="T45" fmla="*/ 1 h 16"/>
                <a:gd name="T46" fmla="*/ 4 w 15"/>
                <a:gd name="T47" fmla="*/ 2 h 16"/>
                <a:gd name="T48" fmla="*/ 3 w 15"/>
                <a:gd name="T49" fmla="*/ 4 h 16"/>
                <a:gd name="T50" fmla="*/ 4 w 15"/>
                <a:gd name="T51" fmla="*/ 5 h 16"/>
                <a:gd name="T52" fmla="*/ 4 w 15"/>
                <a:gd name="T53" fmla="*/ 6 h 16"/>
                <a:gd name="T54" fmla="*/ 4 w 15"/>
                <a:gd name="T55" fmla="*/ 7 h 16"/>
                <a:gd name="T56" fmla="*/ 4 w 15"/>
                <a:gd name="T57" fmla="*/ 7 h 16"/>
                <a:gd name="T58" fmla="*/ 2 w 15"/>
                <a:gd name="T59" fmla="*/ 8 h 16"/>
                <a:gd name="T60" fmla="*/ 2 w 15"/>
                <a:gd name="T61" fmla="*/ 9 h 16"/>
                <a:gd name="T62" fmla="*/ 1 w 15"/>
                <a:gd name="T63" fmla="*/ 10 h 16"/>
                <a:gd name="T64" fmla="*/ 1 w 15"/>
                <a:gd name="T65" fmla="*/ 11 h 16"/>
                <a:gd name="T66" fmla="*/ 0 w 15"/>
                <a:gd name="T67" fmla="*/ 12 h 16"/>
                <a:gd name="T68" fmla="*/ 0 w 15"/>
                <a:gd name="T69" fmla="*/ 14 h 16"/>
                <a:gd name="T70" fmla="*/ 0 w 15"/>
                <a:gd name="T71"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16">
                  <a:moveTo>
                    <a:pt x="0" y="16"/>
                  </a:moveTo>
                  <a:cubicBezTo>
                    <a:pt x="0" y="16"/>
                    <a:pt x="0" y="16"/>
                    <a:pt x="1" y="16"/>
                  </a:cubicBezTo>
                  <a:cubicBezTo>
                    <a:pt x="1" y="16"/>
                    <a:pt x="1" y="16"/>
                    <a:pt x="1" y="16"/>
                  </a:cubicBezTo>
                  <a:cubicBezTo>
                    <a:pt x="1" y="16"/>
                    <a:pt x="4" y="15"/>
                    <a:pt x="4" y="15"/>
                  </a:cubicBezTo>
                  <a:cubicBezTo>
                    <a:pt x="6" y="15"/>
                    <a:pt x="6" y="15"/>
                    <a:pt x="6" y="15"/>
                  </a:cubicBezTo>
                  <a:cubicBezTo>
                    <a:pt x="6" y="14"/>
                    <a:pt x="7" y="12"/>
                    <a:pt x="8" y="12"/>
                  </a:cubicBezTo>
                  <a:cubicBezTo>
                    <a:pt x="9" y="11"/>
                    <a:pt x="9" y="11"/>
                    <a:pt x="10" y="11"/>
                  </a:cubicBezTo>
                  <a:cubicBezTo>
                    <a:pt x="11" y="11"/>
                    <a:pt x="11" y="11"/>
                    <a:pt x="12" y="12"/>
                  </a:cubicBezTo>
                  <a:cubicBezTo>
                    <a:pt x="13" y="10"/>
                    <a:pt x="13" y="10"/>
                    <a:pt x="13" y="10"/>
                  </a:cubicBezTo>
                  <a:cubicBezTo>
                    <a:pt x="14" y="9"/>
                    <a:pt x="15" y="8"/>
                    <a:pt x="15" y="7"/>
                  </a:cubicBezTo>
                  <a:cubicBezTo>
                    <a:pt x="15" y="6"/>
                    <a:pt x="15" y="5"/>
                    <a:pt x="15" y="4"/>
                  </a:cubicBezTo>
                  <a:cubicBezTo>
                    <a:pt x="14" y="3"/>
                    <a:pt x="14" y="3"/>
                    <a:pt x="14" y="3"/>
                  </a:cubicBezTo>
                  <a:cubicBezTo>
                    <a:pt x="14" y="1"/>
                    <a:pt x="14" y="1"/>
                    <a:pt x="14" y="1"/>
                  </a:cubicBezTo>
                  <a:cubicBezTo>
                    <a:pt x="12" y="0"/>
                    <a:pt x="12" y="0"/>
                    <a:pt x="12" y="0"/>
                  </a:cubicBezTo>
                  <a:cubicBezTo>
                    <a:pt x="12" y="0"/>
                    <a:pt x="12" y="0"/>
                    <a:pt x="12" y="0"/>
                  </a:cubicBezTo>
                  <a:cubicBezTo>
                    <a:pt x="12" y="0"/>
                    <a:pt x="12" y="1"/>
                    <a:pt x="12" y="1"/>
                  </a:cubicBezTo>
                  <a:cubicBezTo>
                    <a:pt x="12" y="1"/>
                    <a:pt x="11" y="1"/>
                    <a:pt x="11" y="1"/>
                  </a:cubicBezTo>
                  <a:cubicBezTo>
                    <a:pt x="10" y="1"/>
                    <a:pt x="10" y="1"/>
                    <a:pt x="10" y="1"/>
                  </a:cubicBezTo>
                  <a:cubicBezTo>
                    <a:pt x="9" y="1"/>
                    <a:pt x="9" y="1"/>
                    <a:pt x="9" y="1"/>
                  </a:cubicBezTo>
                  <a:cubicBezTo>
                    <a:pt x="9" y="1"/>
                    <a:pt x="8" y="1"/>
                    <a:pt x="8" y="2"/>
                  </a:cubicBezTo>
                  <a:cubicBezTo>
                    <a:pt x="8" y="2"/>
                    <a:pt x="7" y="2"/>
                    <a:pt x="7" y="2"/>
                  </a:cubicBezTo>
                  <a:cubicBezTo>
                    <a:pt x="7" y="2"/>
                    <a:pt x="7" y="2"/>
                    <a:pt x="7" y="2"/>
                  </a:cubicBezTo>
                  <a:cubicBezTo>
                    <a:pt x="6" y="1"/>
                    <a:pt x="6" y="1"/>
                    <a:pt x="6" y="1"/>
                  </a:cubicBezTo>
                  <a:cubicBezTo>
                    <a:pt x="5" y="1"/>
                    <a:pt x="4" y="2"/>
                    <a:pt x="4" y="2"/>
                  </a:cubicBezTo>
                  <a:cubicBezTo>
                    <a:pt x="4" y="2"/>
                    <a:pt x="3" y="4"/>
                    <a:pt x="3" y="4"/>
                  </a:cubicBezTo>
                  <a:cubicBezTo>
                    <a:pt x="3" y="4"/>
                    <a:pt x="4" y="5"/>
                    <a:pt x="4" y="5"/>
                  </a:cubicBezTo>
                  <a:cubicBezTo>
                    <a:pt x="4" y="5"/>
                    <a:pt x="4" y="5"/>
                    <a:pt x="4" y="6"/>
                  </a:cubicBezTo>
                  <a:cubicBezTo>
                    <a:pt x="4" y="6"/>
                    <a:pt x="4" y="6"/>
                    <a:pt x="4" y="7"/>
                  </a:cubicBezTo>
                  <a:cubicBezTo>
                    <a:pt x="4" y="7"/>
                    <a:pt x="4" y="7"/>
                    <a:pt x="4" y="7"/>
                  </a:cubicBezTo>
                  <a:cubicBezTo>
                    <a:pt x="3" y="8"/>
                    <a:pt x="3" y="8"/>
                    <a:pt x="2" y="8"/>
                  </a:cubicBezTo>
                  <a:cubicBezTo>
                    <a:pt x="2" y="8"/>
                    <a:pt x="2" y="8"/>
                    <a:pt x="2" y="9"/>
                  </a:cubicBezTo>
                  <a:cubicBezTo>
                    <a:pt x="2" y="9"/>
                    <a:pt x="1" y="9"/>
                    <a:pt x="1" y="10"/>
                  </a:cubicBezTo>
                  <a:cubicBezTo>
                    <a:pt x="1" y="10"/>
                    <a:pt x="1" y="10"/>
                    <a:pt x="1" y="11"/>
                  </a:cubicBezTo>
                  <a:cubicBezTo>
                    <a:pt x="1" y="11"/>
                    <a:pt x="1" y="11"/>
                    <a:pt x="0" y="12"/>
                  </a:cubicBezTo>
                  <a:cubicBezTo>
                    <a:pt x="0" y="12"/>
                    <a:pt x="0" y="13"/>
                    <a:pt x="0" y="14"/>
                  </a:cubicBezTo>
                  <a:cubicBezTo>
                    <a:pt x="0" y="15"/>
                    <a:pt x="0" y="16"/>
                    <a:pt x="0" y="16"/>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8" name="Freeform 294">
              <a:extLst>
                <a:ext uri="{FF2B5EF4-FFF2-40B4-BE49-F238E27FC236}">
                  <a16:creationId xmlns:a16="http://schemas.microsoft.com/office/drawing/2014/main" id="{3A549877-51A8-4331-BE0A-09FCEC35184C}"/>
                </a:ext>
              </a:extLst>
            </p:cNvPr>
            <p:cNvSpPr>
              <a:spLocks/>
            </p:cNvSpPr>
            <p:nvPr userDrawn="1"/>
          </p:nvSpPr>
          <p:spPr bwMode="auto">
            <a:xfrm>
              <a:off x="4621" y="1982"/>
              <a:ext cx="299" cy="175"/>
            </a:xfrm>
            <a:custGeom>
              <a:avLst/>
              <a:gdLst>
                <a:gd name="T0" fmla="*/ 33 w 50"/>
                <a:gd name="T1" fmla="*/ 29 h 29"/>
                <a:gd name="T2" fmla="*/ 35 w 50"/>
                <a:gd name="T3" fmla="*/ 29 h 29"/>
                <a:gd name="T4" fmla="*/ 36 w 50"/>
                <a:gd name="T5" fmla="*/ 25 h 29"/>
                <a:gd name="T6" fmla="*/ 35 w 50"/>
                <a:gd name="T7" fmla="*/ 23 h 29"/>
                <a:gd name="T8" fmla="*/ 36 w 50"/>
                <a:gd name="T9" fmla="*/ 21 h 29"/>
                <a:gd name="T10" fmla="*/ 37 w 50"/>
                <a:gd name="T11" fmla="*/ 20 h 29"/>
                <a:gd name="T12" fmla="*/ 39 w 50"/>
                <a:gd name="T13" fmla="*/ 18 h 29"/>
                <a:gd name="T14" fmla="*/ 40 w 50"/>
                <a:gd name="T15" fmla="*/ 17 h 29"/>
                <a:gd name="T16" fmla="*/ 41 w 50"/>
                <a:gd name="T17" fmla="*/ 17 h 29"/>
                <a:gd name="T18" fmla="*/ 44 w 50"/>
                <a:gd name="T19" fmla="*/ 17 h 29"/>
                <a:gd name="T20" fmla="*/ 46 w 50"/>
                <a:gd name="T21" fmla="*/ 18 h 29"/>
                <a:gd name="T22" fmla="*/ 48 w 50"/>
                <a:gd name="T23" fmla="*/ 18 h 29"/>
                <a:gd name="T24" fmla="*/ 50 w 50"/>
                <a:gd name="T25" fmla="*/ 17 h 29"/>
                <a:gd name="T26" fmla="*/ 50 w 50"/>
                <a:gd name="T27" fmla="*/ 17 h 29"/>
                <a:gd name="T28" fmla="*/ 46 w 50"/>
                <a:gd name="T29" fmla="*/ 15 h 29"/>
                <a:gd name="T30" fmla="*/ 43 w 50"/>
                <a:gd name="T31" fmla="*/ 15 h 29"/>
                <a:gd name="T32" fmla="*/ 42 w 50"/>
                <a:gd name="T33" fmla="*/ 14 h 29"/>
                <a:gd name="T34" fmla="*/ 38 w 50"/>
                <a:gd name="T35" fmla="*/ 16 h 29"/>
                <a:gd name="T36" fmla="*/ 36 w 50"/>
                <a:gd name="T37" fmla="*/ 17 h 29"/>
                <a:gd name="T38" fmla="*/ 33 w 50"/>
                <a:gd name="T39" fmla="*/ 15 h 29"/>
                <a:gd name="T40" fmla="*/ 31 w 50"/>
                <a:gd name="T41" fmla="*/ 13 h 29"/>
                <a:gd name="T42" fmla="*/ 30 w 50"/>
                <a:gd name="T43" fmla="*/ 11 h 29"/>
                <a:gd name="T44" fmla="*/ 28 w 50"/>
                <a:gd name="T45" fmla="*/ 8 h 29"/>
                <a:gd name="T46" fmla="*/ 21 w 50"/>
                <a:gd name="T47" fmla="*/ 7 h 29"/>
                <a:gd name="T48" fmla="*/ 20 w 50"/>
                <a:gd name="T49" fmla="*/ 7 h 29"/>
                <a:gd name="T50" fmla="*/ 17 w 50"/>
                <a:gd name="T51" fmla="*/ 7 h 29"/>
                <a:gd name="T52" fmla="*/ 13 w 50"/>
                <a:gd name="T53" fmla="*/ 5 h 29"/>
                <a:gd name="T54" fmla="*/ 9 w 50"/>
                <a:gd name="T55" fmla="*/ 5 h 29"/>
                <a:gd name="T56" fmla="*/ 10 w 50"/>
                <a:gd name="T57" fmla="*/ 0 h 29"/>
                <a:gd name="T58" fmla="*/ 9 w 50"/>
                <a:gd name="T59" fmla="*/ 2 h 29"/>
                <a:gd name="T60" fmla="*/ 8 w 50"/>
                <a:gd name="T61" fmla="*/ 4 h 29"/>
                <a:gd name="T62" fmla="*/ 7 w 50"/>
                <a:gd name="T63" fmla="*/ 0 h 29"/>
                <a:gd name="T64" fmla="*/ 0 w 50"/>
                <a:gd name="T65" fmla="*/ 14 h 29"/>
                <a:gd name="T66" fmla="*/ 2 w 50"/>
                <a:gd name="T67" fmla="*/ 15 h 29"/>
                <a:gd name="T68" fmla="*/ 3 w 50"/>
                <a:gd name="T69" fmla="*/ 14 h 29"/>
                <a:gd name="T70" fmla="*/ 5 w 50"/>
                <a:gd name="T71" fmla="*/ 12 h 29"/>
                <a:gd name="T72" fmla="*/ 6 w 50"/>
                <a:gd name="T73" fmla="*/ 11 h 29"/>
                <a:gd name="T74" fmla="*/ 7 w 50"/>
                <a:gd name="T75" fmla="*/ 10 h 29"/>
                <a:gd name="T76" fmla="*/ 9 w 50"/>
                <a:gd name="T77" fmla="*/ 11 h 29"/>
                <a:gd name="T78" fmla="*/ 11 w 50"/>
                <a:gd name="T79" fmla="*/ 11 h 29"/>
                <a:gd name="T80" fmla="*/ 16 w 50"/>
                <a:gd name="T81" fmla="*/ 15 h 29"/>
                <a:gd name="T82" fmla="*/ 18 w 50"/>
                <a:gd name="T83" fmla="*/ 16 h 29"/>
                <a:gd name="T84" fmla="*/ 19 w 50"/>
                <a:gd name="T85" fmla="*/ 19 h 29"/>
                <a:gd name="T86" fmla="*/ 21 w 50"/>
                <a:gd name="T87" fmla="*/ 20 h 29"/>
                <a:gd name="T88" fmla="*/ 26 w 50"/>
                <a:gd name="T89" fmla="*/ 23 h 29"/>
                <a:gd name="T90" fmla="*/ 28 w 50"/>
                <a:gd name="T91" fmla="*/ 25 h 29"/>
                <a:gd name="T92" fmla="*/ 31 w 50"/>
                <a:gd name="T93" fmla="*/ 26 h 29"/>
                <a:gd name="T94" fmla="*/ 31 w 50"/>
                <a:gd name="T95" fmla="*/ 28 h 29"/>
                <a:gd name="T96" fmla="*/ 32 w 50"/>
                <a:gd name="T97" fmla="*/ 28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0" h="29">
                  <a:moveTo>
                    <a:pt x="32" y="28"/>
                  </a:moveTo>
                  <a:cubicBezTo>
                    <a:pt x="32" y="28"/>
                    <a:pt x="33" y="28"/>
                    <a:pt x="33" y="29"/>
                  </a:cubicBezTo>
                  <a:cubicBezTo>
                    <a:pt x="33" y="29"/>
                    <a:pt x="34" y="29"/>
                    <a:pt x="34" y="29"/>
                  </a:cubicBezTo>
                  <a:cubicBezTo>
                    <a:pt x="34" y="29"/>
                    <a:pt x="35" y="29"/>
                    <a:pt x="35" y="29"/>
                  </a:cubicBezTo>
                  <a:cubicBezTo>
                    <a:pt x="35" y="28"/>
                    <a:pt x="35" y="27"/>
                    <a:pt x="36" y="26"/>
                  </a:cubicBezTo>
                  <a:cubicBezTo>
                    <a:pt x="37" y="26"/>
                    <a:pt x="36" y="26"/>
                    <a:pt x="36" y="25"/>
                  </a:cubicBezTo>
                  <a:cubicBezTo>
                    <a:pt x="36" y="25"/>
                    <a:pt x="36" y="24"/>
                    <a:pt x="36" y="24"/>
                  </a:cubicBezTo>
                  <a:cubicBezTo>
                    <a:pt x="36" y="24"/>
                    <a:pt x="35" y="23"/>
                    <a:pt x="35" y="23"/>
                  </a:cubicBezTo>
                  <a:cubicBezTo>
                    <a:pt x="34" y="23"/>
                    <a:pt x="34" y="22"/>
                    <a:pt x="34" y="22"/>
                  </a:cubicBezTo>
                  <a:cubicBezTo>
                    <a:pt x="34" y="21"/>
                    <a:pt x="35" y="21"/>
                    <a:pt x="36" y="21"/>
                  </a:cubicBezTo>
                  <a:cubicBezTo>
                    <a:pt x="36" y="21"/>
                    <a:pt x="37" y="21"/>
                    <a:pt x="37" y="21"/>
                  </a:cubicBezTo>
                  <a:cubicBezTo>
                    <a:pt x="37" y="20"/>
                    <a:pt x="37" y="20"/>
                    <a:pt x="37" y="20"/>
                  </a:cubicBezTo>
                  <a:cubicBezTo>
                    <a:pt x="37" y="19"/>
                    <a:pt x="37" y="19"/>
                    <a:pt x="38" y="19"/>
                  </a:cubicBezTo>
                  <a:cubicBezTo>
                    <a:pt x="39" y="19"/>
                    <a:pt x="39" y="18"/>
                    <a:pt x="39" y="18"/>
                  </a:cubicBezTo>
                  <a:cubicBezTo>
                    <a:pt x="39" y="17"/>
                    <a:pt x="40" y="17"/>
                    <a:pt x="40" y="17"/>
                  </a:cubicBezTo>
                  <a:cubicBezTo>
                    <a:pt x="40" y="17"/>
                    <a:pt x="40" y="17"/>
                    <a:pt x="40" y="17"/>
                  </a:cubicBezTo>
                  <a:cubicBezTo>
                    <a:pt x="41" y="17"/>
                    <a:pt x="41" y="17"/>
                    <a:pt x="41" y="17"/>
                  </a:cubicBezTo>
                  <a:cubicBezTo>
                    <a:pt x="41" y="17"/>
                    <a:pt x="41" y="17"/>
                    <a:pt x="41" y="17"/>
                  </a:cubicBezTo>
                  <a:cubicBezTo>
                    <a:pt x="42" y="17"/>
                    <a:pt x="43" y="16"/>
                    <a:pt x="43" y="16"/>
                  </a:cubicBezTo>
                  <a:cubicBezTo>
                    <a:pt x="43" y="16"/>
                    <a:pt x="44" y="16"/>
                    <a:pt x="44" y="17"/>
                  </a:cubicBezTo>
                  <a:cubicBezTo>
                    <a:pt x="44" y="17"/>
                    <a:pt x="44" y="17"/>
                    <a:pt x="43" y="19"/>
                  </a:cubicBezTo>
                  <a:cubicBezTo>
                    <a:pt x="44" y="19"/>
                    <a:pt x="45" y="19"/>
                    <a:pt x="46" y="18"/>
                  </a:cubicBezTo>
                  <a:cubicBezTo>
                    <a:pt x="46" y="18"/>
                    <a:pt x="46" y="18"/>
                    <a:pt x="47" y="18"/>
                  </a:cubicBezTo>
                  <a:cubicBezTo>
                    <a:pt x="47" y="18"/>
                    <a:pt x="47" y="18"/>
                    <a:pt x="48" y="18"/>
                  </a:cubicBezTo>
                  <a:cubicBezTo>
                    <a:pt x="48" y="18"/>
                    <a:pt x="48" y="18"/>
                    <a:pt x="48" y="18"/>
                  </a:cubicBezTo>
                  <a:cubicBezTo>
                    <a:pt x="49" y="17"/>
                    <a:pt x="49" y="17"/>
                    <a:pt x="50" y="17"/>
                  </a:cubicBezTo>
                  <a:cubicBezTo>
                    <a:pt x="50" y="17"/>
                    <a:pt x="50" y="17"/>
                    <a:pt x="50" y="17"/>
                  </a:cubicBezTo>
                  <a:cubicBezTo>
                    <a:pt x="50" y="17"/>
                    <a:pt x="50" y="17"/>
                    <a:pt x="50" y="17"/>
                  </a:cubicBezTo>
                  <a:cubicBezTo>
                    <a:pt x="49" y="16"/>
                    <a:pt x="47" y="15"/>
                    <a:pt x="46" y="15"/>
                  </a:cubicBezTo>
                  <a:cubicBezTo>
                    <a:pt x="46" y="15"/>
                    <a:pt x="46" y="15"/>
                    <a:pt x="46" y="15"/>
                  </a:cubicBezTo>
                  <a:cubicBezTo>
                    <a:pt x="46" y="15"/>
                    <a:pt x="45" y="15"/>
                    <a:pt x="45" y="15"/>
                  </a:cubicBezTo>
                  <a:cubicBezTo>
                    <a:pt x="44" y="15"/>
                    <a:pt x="44" y="15"/>
                    <a:pt x="43" y="15"/>
                  </a:cubicBezTo>
                  <a:cubicBezTo>
                    <a:pt x="43" y="15"/>
                    <a:pt x="43" y="15"/>
                    <a:pt x="43" y="15"/>
                  </a:cubicBezTo>
                  <a:cubicBezTo>
                    <a:pt x="43" y="14"/>
                    <a:pt x="43" y="14"/>
                    <a:pt x="42" y="14"/>
                  </a:cubicBezTo>
                  <a:cubicBezTo>
                    <a:pt x="42" y="14"/>
                    <a:pt x="41" y="14"/>
                    <a:pt x="41" y="14"/>
                  </a:cubicBezTo>
                  <a:cubicBezTo>
                    <a:pt x="39" y="15"/>
                    <a:pt x="38" y="16"/>
                    <a:pt x="38" y="16"/>
                  </a:cubicBezTo>
                  <a:cubicBezTo>
                    <a:pt x="38" y="17"/>
                    <a:pt x="37" y="17"/>
                    <a:pt x="37" y="17"/>
                  </a:cubicBezTo>
                  <a:cubicBezTo>
                    <a:pt x="37" y="17"/>
                    <a:pt x="36" y="17"/>
                    <a:pt x="36" y="17"/>
                  </a:cubicBezTo>
                  <a:cubicBezTo>
                    <a:pt x="36" y="16"/>
                    <a:pt x="35" y="16"/>
                    <a:pt x="34" y="15"/>
                  </a:cubicBezTo>
                  <a:cubicBezTo>
                    <a:pt x="34" y="15"/>
                    <a:pt x="33" y="15"/>
                    <a:pt x="33" y="15"/>
                  </a:cubicBezTo>
                  <a:cubicBezTo>
                    <a:pt x="32" y="15"/>
                    <a:pt x="31" y="15"/>
                    <a:pt x="31" y="15"/>
                  </a:cubicBezTo>
                  <a:cubicBezTo>
                    <a:pt x="31" y="14"/>
                    <a:pt x="31" y="14"/>
                    <a:pt x="31" y="13"/>
                  </a:cubicBezTo>
                  <a:cubicBezTo>
                    <a:pt x="30" y="13"/>
                    <a:pt x="30" y="12"/>
                    <a:pt x="30" y="12"/>
                  </a:cubicBezTo>
                  <a:cubicBezTo>
                    <a:pt x="30" y="11"/>
                    <a:pt x="30" y="11"/>
                    <a:pt x="30" y="11"/>
                  </a:cubicBezTo>
                  <a:cubicBezTo>
                    <a:pt x="30" y="10"/>
                    <a:pt x="30" y="9"/>
                    <a:pt x="29" y="9"/>
                  </a:cubicBezTo>
                  <a:cubicBezTo>
                    <a:pt x="29" y="9"/>
                    <a:pt x="28" y="8"/>
                    <a:pt x="28" y="8"/>
                  </a:cubicBezTo>
                  <a:cubicBezTo>
                    <a:pt x="28" y="8"/>
                    <a:pt x="27" y="7"/>
                    <a:pt x="27" y="7"/>
                  </a:cubicBezTo>
                  <a:cubicBezTo>
                    <a:pt x="24" y="7"/>
                    <a:pt x="21" y="7"/>
                    <a:pt x="21" y="7"/>
                  </a:cubicBezTo>
                  <a:cubicBezTo>
                    <a:pt x="21" y="7"/>
                    <a:pt x="21" y="7"/>
                    <a:pt x="21" y="7"/>
                  </a:cubicBezTo>
                  <a:cubicBezTo>
                    <a:pt x="21" y="7"/>
                    <a:pt x="20" y="7"/>
                    <a:pt x="20" y="7"/>
                  </a:cubicBezTo>
                  <a:cubicBezTo>
                    <a:pt x="19" y="7"/>
                    <a:pt x="18" y="7"/>
                    <a:pt x="18" y="7"/>
                  </a:cubicBezTo>
                  <a:cubicBezTo>
                    <a:pt x="18" y="7"/>
                    <a:pt x="17" y="7"/>
                    <a:pt x="17" y="7"/>
                  </a:cubicBezTo>
                  <a:cubicBezTo>
                    <a:pt x="17" y="7"/>
                    <a:pt x="15" y="5"/>
                    <a:pt x="14" y="4"/>
                  </a:cubicBezTo>
                  <a:cubicBezTo>
                    <a:pt x="14" y="4"/>
                    <a:pt x="13" y="4"/>
                    <a:pt x="13" y="5"/>
                  </a:cubicBezTo>
                  <a:cubicBezTo>
                    <a:pt x="12" y="5"/>
                    <a:pt x="11" y="6"/>
                    <a:pt x="10" y="6"/>
                  </a:cubicBezTo>
                  <a:cubicBezTo>
                    <a:pt x="10" y="6"/>
                    <a:pt x="10" y="6"/>
                    <a:pt x="9" y="5"/>
                  </a:cubicBezTo>
                  <a:cubicBezTo>
                    <a:pt x="9" y="5"/>
                    <a:pt x="9" y="5"/>
                    <a:pt x="9" y="4"/>
                  </a:cubicBezTo>
                  <a:cubicBezTo>
                    <a:pt x="10" y="2"/>
                    <a:pt x="10" y="1"/>
                    <a:pt x="10" y="0"/>
                  </a:cubicBezTo>
                  <a:cubicBezTo>
                    <a:pt x="9" y="0"/>
                    <a:pt x="9" y="0"/>
                    <a:pt x="9" y="0"/>
                  </a:cubicBezTo>
                  <a:cubicBezTo>
                    <a:pt x="9" y="0"/>
                    <a:pt x="9" y="1"/>
                    <a:pt x="9" y="2"/>
                  </a:cubicBezTo>
                  <a:cubicBezTo>
                    <a:pt x="8" y="3"/>
                    <a:pt x="8" y="4"/>
                    <a:pt x="8" y="4"/>
                  </a:cubicBezTo>
                  <a:cubicBezTo>
                    <a:pt x="8" y="4"/>
                    <a:pt x="8" y="4"/>
                    <a:pt x="8" y="4"/>
                  </a:cubicBezTo>
                  <a:cubicBezTo>
                    <a:pt x="8" y="4"/>
                    <a:pt x="8" y="4"/>
                    <a:pt x="7" y="4"/>
                  </a:cubicBezTo>
                  <a:cubicBezTo>
                    <a:pt x="7" y="3"/>
                    <a:pt x="7" y="1"/>
                    <a:pt x="7" y="0"/>
                  </a:cubicBezTo>
                  <a:cubicBezTo>
                    <a:pt x="0" y="2"/>
                    <a:pt x="0" y="2"/>
                    <a:pt x="0" y="2"/>
                  </a:cubicBezTo>
                  <a:cubicBezTo>
                    <a:pt x="0" y="14"/>
                    <a:pt x="0" y="14"/>
                    <a:pt x="0" y="14"/>
                  </a:cubicBezTo>
                  <a:cubicBezTo>
                    <a:pt x="0" y="15"/>
                    <a:pt x="1" y="15"/>
                    <a:pt x="2" y="15"/>
                  </a:cubicBezTo>
                  <a:cubicBezTo>
                    <a:pt x="2" y="15"/>
                    <a:pt x="2" y="15"/>
                    <a:pt x="2" y="15"/>
                  </a:cubicBezTo>
                  <a:cubicBezTo>
                    <a:pt x="3" y="14"/>
                    <a:pt x="3" y="14"/>
                    <a:pt x="3" y="14"/>
                  </a:cubicBezTo>
                  <a:cubicBezTo>
                    <a:pt x="3" y="14"/>
                    <a:pt x="3" y="14"/>
                    <a:pt x="3" y="14"/>
                  </a:cubicBezTo>
                  <a:cubicBezTo>
                    <a:pt x="3" y="13"/>
                    <a:pt x="4" y="12"/>
                    <a:pt x="5" y="12"/>
                  </a:cubicBezTo>
                  <a:cubicBezTo>
                    <a:pt x="5" y="12"/>
                    <a:pt x="5" y="12"/>
                    <a:pt x="5" y="12"/>
                  </a:cubicBezTo>
                  <a:cubicBezTo>
                    <a:pt x="5" y="12"/>
                    <a:pt x="5" y="12"/>
                    <a:pt x="5" y="12"/>
                  </a:cubicBezTo>
                  <a:cubicBezTo>
                    <a:pt x="5" y="12"/>
                    <a:pt x="5" y="12"/>
                    <a:pt x="6" y="11"/>
                  </a:cubicBezTo>
                  <a:cubicBezTo>
                    <a:pt x="6" y="11"/>
                    <a:pt x="6" y="11"/>
                    <a:pt x="6" y="11"/>
                  </a:cubicBezTo>
                  <a:cubicBezTo>
                    <a:pt x="6" y="11"/>
                    <a:pt x="7" y="11"/>
                    <a:pt x="7" y="10"/>
                  </a:cubicBezTo>
                  <a:cubicBezTo>
                    <a:pt x="7" y="10"/>
                    <a:pt x="7" y="10"/>
                    <a:pt x="8" y="10"/>
                  </a:cubicBezTo>
                  <a:cubicBezTo>
                    <a:pt x="8" y="10"/>
                    <a:pt x="9" y="10"/>
                    <a:pt x="9" y="11"/>
                  </a:cubicBezTo>
                  <a:cubicBezTo>
                    <a:pt x="10" y="11"/>
                    <a:pt x="10" y="11"/>
                    <a:pt x="11" y="11"/>
                  </a:cubicBezTo>
                  <a:cubicBezTo>
                    <a:pt x="11" y="11"/>
                    <a:pt x="11" y="11"/>
                    <a:pt x="11" y="11"/>
                  </a:cubicBezTo>
                  <a:cubicBezTo>
                    <a:pt x="12" y="12"/>
                    <a:pt x="13" y="15"/>
                    <a:pt x="13" y="15"/>
                  </a:cubicBezTo>
                  <a:cubicBezTo>
                    <a:pt x="13" y="15"/>
                    <a:pt x="15" y="15"/>
                    <a:pt x="16" y="15"/>
                  </a:cubicBezTo>
                  <a:cubicBezTo>
                    <a:pt x="16" y="15"/>
                    <a:pt x="17" y="15"/>
                    <a:pt x="17" y="15"/>
                  </a:cubicBezTo>
                  <a:cubicBezTo>
                    <a:pt x="17" y="15"/>
                    <a:pt x="17" y="16"/>
                    <a:pt x="18" y="16"/>
                  </a:cubicBezTo>
                  <a:cubicBezTo>
                    <a:pt x="18" y="16"/>
                    <a:pt x="18" y="17"/>
                    <a:pt x="18" y="17"/>
                  </a:cubicBezTo>
                  <a:cubicBezTo>
                    <a:pt x="19" y="18"/>
                    <a:pt x="19" y="19"/>
                    <a:pt x="19" y="19"/>
                  </a:cubicBezTo>
                  <a:cubicBezTo>
                    <a:pt x="19" y="19"/>
                    <a:pt x="19" y="19"/>
                    <a:pt x="19" y="19"/>
                  </a:cubicBezTo>
                  <a:cubicBezTo>
                    <a:pt x="19" y="20"/>
                    <a:pt x="20" y="20"/>
                    <a:pt x="21" y="20"/>
                  </a:cubicBezTo>
                  <a:cubicBezTo>
                    <a:pt x="21" y="21"/>
                    <a:pt x="22" y="21"/>
                    <a:pt x="22" y="22"/>
                  </a:cubicBezTo>
                  <a:cubicBezTo>
                    <a:pt x="23" y="22"/>
                    <a:pt x="24" y="23"/>
                    <a:pt x="26" y="23"/>
                  </a:cubicBezTo>
                  <a:cubicBezTo>
                    <a:pt x="26" y="24"/>
                    <a:pt x="27" y="24"/>
                    <a:pt x="27" y="25"/>
                  </a:cubicBezTo>
                  <a:cubicBezTo>
                    <a:pt x="28" y="25"/>
                    <a:pt x="28" y="25"/>
                    <a:pt x="28" y="25"/>
                  </a:cubicBezTo>
                  <a:cubicBezTo>
                    <a:pt x="29" y="25"/>
                    <a:pt x="29" y="25"/>
                    <a:pt x="29" y="25"/>
                  </a:cubicBezTo>
                  <a:cubicBezTo>
                    <a:pt x="29" y="25"/>
                    <a:pt x="31" y="26"/>
                    <a:pt x="31" y="26"/>
                  </a:cubicBezTo>
                  <a:cubicBezTo>
                    <a:pt x="31" y="26"/>
                    <a:pt x="31" y="26"/>
                    <a:pt x="31" y="26"/>
                  </a:cubicBezTo>
                  <a:cubicBezTo>
                    <a:pt x="31" y="28"/>
                    <a:pt x="31" y="28"/>
                    <a:pt x="31" y="28"/>
                  </a:cubicBezTo>
                  <a:cubicBezTo>
                    <a:pt x="32" y="28"/>
                    <a:pt x="32" y="28"/>
                    <a:pt x="32" y="28"/>
                  </a:cubicBezTo>
                  <a:cubicBezTo>
                    <a:pt x="32" y="28"/>
                    <a:pt x="32" y="28"/>
                    <a:pt x="32" y="28"/>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29" name="Freeform 295">
              <a:extLst>
                <a:ext uri="{FF2B5EF4-FFF2-40B4-BE49-F238E27FC236}">
                  <a16:creationId xmlns:a16="http://schemas.microsoft.com/office/drawing/2014/main" id="{F36DC765-1FB9-4CB1-87B5-86676F0C4257}"/>
                </a:ext>
              </a:extLst>
            </p:cNvPr>
            <p:cNvSpPr>
              <a:spLocks/>
            </p:cNvSpPr>
            <p:nvPr userDrawn="1"/>
          </p:nvSpPr>
          <p:spPr bwMode="auto">
            <a:xfrm>
              <a:off x="4621" y="1982"/>
              <a:ext cx="299" cy="175"/>
            </a:xfrm>
            <a:custGeom>
              <a:avLst/>
              <a:gdLst>
                <a:gd name="T0" fmla="*/ 33 w 50"/>
                <a:gd name="T1" fmla="*/ 29 h 29"/>
                <a:gd name="T2" fmla="*/ 35 w 50"/>
                <a:gd name="T3" fmla="*/ 29 h 29"/>
                <a:gd name="T4" fmla="*/ 36 w 50"/>
                <a:gd name="T5" fmla="*/ 25 h 29"/>
                <a:gd name="T6" fmla="*/ 35 w 50"/>
                <a:gd name="T7" fmla="*/ 23 h 29"/>
                <a:gd name="T8" fmla="*/ 36 w 50"/>
                <a:gd name="T9" fmla="*/ 21 h 29"/>
                <a:gd name="T10" fmla="*/ 37 w 50"/>
                <a:gd name="T11" fmla="*/ 20 h 29"/>
                <a:gd name="T12" fmla="*/ 39 w 50"/>
                <a:gd name="T13" fmla="*/ 18 h 29"/>
                <a:gd name="T14" fmla="*/ 40 w 50"/>
                <a:gd name="T15" fmla="*/ 17 h 29"/>
                <a:gd name="T16" fmla="*/ 41 w 50"/>
                <a:gd name="T17" fmla="*/ 17 h 29"/>
                <a:gd name="T18" fmla="*/ 44 w 50"/>
                <a:gd name="T19" fmla="*/ 17 h 29"/>
                <a:gd name="T20" fmla="*/ 46 w 50"/>
                <a:gd name="T21" fmla="*/ 18 h 29"/>
                <a:gd name="T22" fmla="*/ 48 w 50"/>
                <a:gd name="T23" fmla="*/ 18 h 29"/>
                <a:gd name="T24" fmla="*/ 50 w 50"/>
                <a:gd name="T25" fmla="*/ 17 h 29"/>
                <a:gd name="T26" fmla="*/ 50 w 50"/>
                <a:gd name="T27" fmla="*/ 17 h 29"/>
                <a:gd name="T28" fmla="*/ 46 w 50"/>
                <a:gd name="T29" fmla="*/ 15 h 29"/>
                <a:gd name="T30" fmla="*/ 43 w 50"/>
                <a:gd name="T31" fmla="*/ 15 h 29"/>
                <a:gd name="T32" fmla="*/ 42 w 50"/>
                <a:gd name="T33" fmla="*/ 14 h 29"/>
                <a:gd name="T34" fmla="*/ 38 w 50"/>
                <a:gd name="T35" fmla="*/ 16 h 29"/>
                <a:gd name="T36" fmla="*/ 36 w 50"/>
                <a:gd name="T37" fmla="*/ 17 h 29"/>
                <a:gd name="T38" fmla="*/ 33 w 50"/>
                <a:gd name="T39" fmla="*/ 15 h 29"/>
                <a:gd name="T40" fmla="*/ 31 w 50"/>
                <a:gd name="T41" fmla="*/ 13 h 29"/>
                <a:gd name="T42" fmla="*/ 30 w 50"/>
                <a:gd name="T43" fmla="*/ 11 h 29"/>
                <a:gd name="T44" fmla="*/ 28 w 50"/>
                <a:gd name="T45" fmla="*/ 8 h 29"/>
                <a:gd name="T46" fmla="*/ 21 w 50"/>
                <a:gd name="T47" fmla="*/ 7 h 29"/>
                <a:gd name="T48" fmla="*/ 20 w 50"/>
                <a:gd name="T49" fmla="*/ 7 h 29"/>
                <a:gd name="T50" fmla="*/ 17 w 50"/>
                <a:gd name="T51" fmla="*/ 7 h 29"/>
                <a:gd name="T52" fmla="*/ 13 w 50"/>
                <a:gd name="T53" fmla="*/ 5 h 29"/>
                <a:gd name="T54" fmla="*/ 9 w 50"/>
                <a:gd name="T55" fmla="*/ 5 h 29"/>
                <a:gd name="T56" fmla="*/ 10 w 50"/>
                <a:gd name="T57" fmla="*/ 0 h 29"/>
                <a:gd name="T58" fmla="*/ 9 w 50"/>
                <a:gd name="T59" fmla="*/ 2 h 29"/>
                <a:gd name="T60" fmla="*/ 8 w 50"/>
                <a:gd name="T61" fmla="*/ 4 h 29"/>
                <a:gd name="T62" fmla="*/ 7 w 50"/>
                <a:gd name="T63" fmla="*/ 0 h 29"/>
                <a:gd name="T64" fmla="*/ 0 w 50"/>
                <a:gd name="T65" fmla="*/ 14 h 29"/>
                <a:gd name="T66" fmla="*/ 2 w 50"/>
                <a:gd name="T67" fmla="*/ 15 h 29"/>
                <a:gd name="T68" fmla="*/ 3 w 50"/>
                <a:gd name="T69" fmla="*/ 14 h 29"/>
                <a:gd name="T70" fmla="*/ 5 w 50"/>
                <a:gd name="T71" fmla="*/ 12 h 29"/>
                <a:gd name="T72" fmla="*/ 6 w 50"/>
                <a:gd name="T73" fmla="*/ 11 h 29"/>
                <a:gd name="T74" fmla="*/ 7 w 50"/>
                <a:gd name="T75" fmla="*/ 10 h 29"/>
                <a:gd name="T76" fmla="*/ 9 w 50"/>
                <a:gd name="T77" fmla="*/ 11 h 29"/>
                <a:gd name="T78" fmla="*/ 11 w 50"/>
                <a:gd name="T79" fmla="*/ 11 h 29"/>
                <a:gd name="T80" fmla="*/ 16 w 50"/>
                <a:gd name="T81" fmla="*/ 15 h 29"/>
                <a:gd name="T82" fmla="*/ 18 w 50"/>
                <a:gd name="T83" fmla="*/ 16 h 29"/>
                <a:gd name="T84" fmla="*/ 19 w 50"/>
                <a:gd name="T85" fmla="*/ 19 h 29"/>
                <a:gd name="T86" fmla="*/ 21 w 50"/>
                <a:gd name="T87" fmla="*/ 20 h 29"/>
                <a:gd name="T88" fmla="*/ 26 w 50"/>
                <a:gd name="T89" fmla="*/ 23 h 29"/>
                <a:gd name="T90" fmla="*/ 28 w 50"/>
                <a:gd name="T91" fmla="*/ 25 h 29"/>
                <a:gd name="T92" fmla="*/ 31 w 50"/>
                <a:gd name="T93" fmla="*/ 26 h 29"/>
                <a:gd name="T94" fmla="*/ 31 w 50"/>
                <a:gd name="T95" fmla="*/ 28 h 29"/>
                <a:gd name="T96" fmla="*/ 32 w 50"/>
                <a:gd name="T97" fmla="*/ 28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0" h="29">
                  <a:moveTo>
                    <a:pt x="32" y="28"/>
                  </a:moveTo>
                  <a:cubicBezTo>
                    <a:pt x="32" y="28"/>
                    <a:pt x="33" y="28"/>
                    <a:pt x="33" y="29"/>
                  </a:cubicBezTo>
                  <a:cubicBezTo>
                    <a:pt x="33" y="29"/>
                    <a:pt x="34" y="29"/>
                    <a:pt x="34" y="29"/>
                  </a:cubicBezTo>
                  <a:cubicBezTo>
                    <a:pt x="34" y="29"/>
                    <a:pt x="35" y="29"/>
                    <a:pt x="35" y="29"/>
                  </a:cubicBezTo>
                  <a:cubicBezTo>
                    <a:pt x="35" y="28"/>
                    <a:pt x="35" y="27"/>
                    <a:pt x="36" y="26"/>
                  </a:cubicBezTo>
                  <a:cubicBezTo>
                    <a:pt x="37" y="26"/>
                    <a:pt x="36" y="26"/>
                    <a:pt x="36" y="25"/>
                  </a:cubicBezTo>
                  <a:cubicBezTo>
                    <a:pt x="36" y="25"/>
                    <a:pt x="36" y="24"/>
                    <a:pt x="36" y="24"/>
                  </a:cubicBezTo>
                  <a:cubicBezTo>
                    <a:pt x="36" y="24"/>
                    <a:pt x="35" y="23"/>
                    <a:pt x="35" y="23"/>
                  </a:cubicBezTo>
                  <a:cubicBezTo>
                    <a:pt x="34" y="23"/>
                    <a:pt x="34" y="22"/>
                    <a:pt x="34" y="22"/>
                  </a:cubicBezTo>
                  <a:cubicBezTo>
                    <a:pt x="34" y="21"/>
                    <a:pt x="35" y="21"/>
                    <a:pt x="36" y="21"/>
                  </a:cubicBezTo>
                  <a:cubicBezTo>
                    <a:pt x="36" y="21"/>
                    <a:pt x="37" y="21"/>
                    <a:pt x="37" y="21"/>
                  </a:cubicBezTo>
                  <a:cubicBezTo>
                    <a:pt x="37" y="20"/>
                    <a:pt x="37" y="20"/>
                    <a:pt x="37" y="20"/>
                  </a:cubicBezTo>
                  <a:cubicBezTo>
                    <a:pt x="37" y="19"/>
                    <a:pt x="37" y="19"/>
                    <a:pt x="38" y="19"/>
                  </a:cubicBezTo>
                  <a:cubicBezTo>
                    <a:pt x="39" y="19"/>
                    <a:pt x="39" y="18"/>
                    <a:pt x="39" y="18"/>
                  </a:cubicBezTo>
                  <a:cubicBezTo>
                    <a:pt x="39" y="17"/>
                    <a:pt x="40" y="17"/>
                    <a:pt x="40" y="17"/>
                  </a:cubicBezTo>
                  <a:cubicBezTo>
                    <a:pt x="40" y="17"/>
                    <a:pt x="40" y="17"/>
                    <a:pt x="40" y="17"/>
                  </a:cubicBezTo>
                  <a:cubicBezTo>
                    <a:pt x="41" y="17"/>
                    <a:pt x="41" y="17"/>
                    <a:pt x="41" y="17"/>
                  </a:cubicBezTo>
                  <a:cubicBezTo>
                    <a:pt x="41" y="17"/>
                    <a:pt x="41" y="17"/>
                    <a:pt x="41" y="17"/>
                  </a:cubicBezTo>
                  <a:cubicBezTo>
                    <a:pt x="42" y="17"/>
                    <a:pt x="43" y="16"/>
                    <a:pt x="43" y="16"/>
                  </a:cubicBezTo>
                  <a:cubicBezTo>
                    <a:pt x="43" y="16"/>
                    <a:pt x="44" y="16"/>
                    <a:pt x="44" y="17"/>
                  </a:cubicBezTo>
                  <a:cubicBezTo>
                    <a:pt x="44" y="17"/>
                    <a:pt x="44" y="17"/>
                    <a:pt x="43" y="19"/>
                  </a:cubicBezTo>
                  <a:cubicBezTo>
                    <a:pt x="44" y="19"/>
                    <a:pt x="45" y="19"/>
                    <a:pt x="46" y="18"/>
                  </a:cubicBezTo>
                  <a:cubicBezTo>
                    <a:pt x="46" y="18"/>
                    <a:pt x="46" y="18"/>
                    <a:pt x="47" y="18"/>
                  </a:cubicBezTo>
                  <a:cubicBezTo>
                    <a:pt x="47" y="18"/>
                    <a:pt x="47" y="18"/>
                    <a:pt x="48" y="18"/>
                  </a:cubicBezTo>
                  <a:cubicBezTo>
                    <a:pt x="48" y="18"/>
                    <a:pt x="48" y="18"/>
                    <a:pt x="48" y="18"/>
                  </a:cubicBezTo>
                  <a:cubicBezTo>
                    <a:pt x="49" y="17"/>
                    <a:pt x="49" y="17"/>
                    <a:pt x="50" y="17"/>
                  </a:cubicBezTo>
                  <a:cubicBezTo>
                    <a:pt x="50" y="17"/>
                    <a:pt x="50" y="17"/>
                    <a:pt x="50" y="17"/>
                  </a:cubicBezTo>
                  <a:cubicBezTo>
                    <a:pt x="50" y="17"/>
                    <a:pt x="50" y="17"/>
                    <a:pt x="50" y="17"/>
                  </a:cubicBezTo>
                  <a:cubicBezTo>
                    <a:pt x="49" y="16"/>
                    <a:pt x="47" y="15"/>
                    <a:pt x="46" y="15"/>
                  </a:cubicBezTo>
                  <a:cubicBezTo>
                    <a:pt x="46" y="15"/>
                    <a:pt x="46" y="15"/>
                    <a:pt x="46" y="15"/>
                  </a:cubicBezTo>
                  <a:cubicBezTo>
                    <a:pt x="46" y="15"/>
                    <a:pt x="45" y="15"/>
                    <a:pt x="45" y="15"/>
                  </a:cubicBezTo>
                  <a:cubicBezTo>
                    <a:pt x="44" y="15"/>
                    <a:pt x="44" y="15"/>
                    <a:pt x="43" y="15"/>
                  </a:cubicBezTo>
                  <a:cubicBezTo>
                    <a:pt x="43" y="15"/>
                    <a:pt x="43" y="15"/>
                    <a:pt x="43" y="15"/>
                  </a:cubicBezTo>
                  <a:cubicBezTo>
                    <a:pt x="43" y="14"/>
                    <a:pt x="43" y="14"/>
                    <a:pt x="42" y="14"/>
                  </a:cubicBezTo>
                  <a:cubicBezTo>
                    <a:pt x="42" y="14"/>
                    <a:pt x="41" y="14"/>
                    <a:pt x="41" y="14"/>
                  </a:cubicBezTo>
                  <a:cubicBezTo>
                    <a:pt x="39" y="15"/>
                    <a:pt x="38" y="16"/>
                    <a:pt x="38" y="16"/>
                  </a:cubicBezTo>
                  <a:cubicBezTo>
                    <a:pt x="38" y="17"/>
                    <a:pt x="37" y="17"/>
                    <a:pt x="37" y="17"/>
                  </a:cubicBezTo>
                  <a:cubicBezTo>
                    <a:pt x="37" y="17"/>
                    <a:pt x="36" y="17"/>
                    <a:pt x="36" y="17"/>
                  </a:cubicBezTo>
                  <a:cubicBezTo>
                    <a:pt x="36" y="16"/>
                    <a:pt x="35" y="16"/>
                    <a:pt x="34" y="15"/>
                  </a:cubicBezTo>
                  <a:cubicBezTo>
                    <a:pt x="34" y="15"/>
                    <a:pt x="33" y="15"/>
                    <a:pt x="33" y="15"/>
                  </a:cubicBezTo>
                  <a:cubicBezTo>
                    <a:pt x="32" y="15"/>
                    <a:pt x="31" y="15"/>
                    <a:pt x="31" y="15"/>
                  </a:cubicBezTo>
                  <a:cubicBezTo>
                    <a:pt x="31" y="14"/>
                    <a:pt x="31" y="14"/>
                    <a:pt x="31" y="13"/>
                  </a:cubicBezTo>
                  <a:cubicBezTo>
                    <a:pt x="30" y="13"/>
                    <a:pt x="30" y="12"/>
                    <a:pt x="30" y="12"/>
                  </a:cubicBezTo>
                  <a:cubicBezTo>
                    <a:pt x="30" y="11"/>
                    <a:pt x="30" y="11"/>
                    <a:pt x="30" y="11"/>
                  </a:cubicBezTo>
                  <a:cubicBezTo>
                    <a:pt x="30" y="10"/>
                    <a:pt x="30" y="9"/>
                    <a:pt x="29" y="9"/>
                  </a:cubicBezTo>
                  <a:cubicBezTo>
                    <a:pt x="29" y="9"/>
                    <a:pt x="28" y="8"/>
                    <a:pt x="28" y="8"/>
                  </a:cubicBezTo>
                  <a:cubicBezTo>
                    <a:pt x="28" y="8"/>
                    <a:pt x="27" y="7"/>
                    <a:pt x="27" y="7"/>
                  </a:cubicBezTo>
                  <a:cubicBezTo>
                    <a:pt x="24" y="7"/>
                    <a:pt x="21" y="7"/>
                    <a:pt x="21" y="7"/>
                  </a:cubicBezTo>
                  <a:cubicBezTo>
                    <a:pt x="21" y="7"/>
                    <a:pt x="21" y="7"/>
                    <a:pt x="21" y="7"/>
                  </a:cubicBezTo>
                  <a:cubicBezTo>
                    <a:pt x="21" y="7"/>
                    <a:pt x="20" y="7"/>
                    <a:pt x="20" y="7"/>
                  </a:cubicBezTo>
                  <a:cubicBezTo>
                    <a:pt x="19" y="7"/>
                    <a:pt x="18" y="7"/>
                    <a:pt x="18" y="7"/>
                  </a:cubicBezTo>
                  <a:cubicBezTo>
                    <a:pt x="18" y="7"/>
                    <a:pt x="17" y="7"/>
                    <a:pt x="17" y="7"/>
                  </a:cubicBezTo>
                  <a:cubicBezTo>
                    <a:pt x="17" y="7"/>
                    <a:pt x="15" y="5"/>
                    <a:pt x="14" y="4"/>
                  </a:cubicBezTo>
                  <a:cubicBezTo>
                    <a:pt x="14" y="4"/>
                    <a:pt x="13" y="4"/>
                    <a:pt x="13" y="5"/>
                  </a:cubicBezTo>
                  <a:cubicBezTo>
                    <a:pt x="12" y="5"/>
                    <a:pt x="11" y="6"/>
                    <a:pt x="10" y="6"/>
                  </a:cubicBezTo>
                  <a:cubicBezTo>
                    <a:pt x="10" y="6"/>
                    <a:pt x="10" y="6"/>
                    <a:pt x="9" y="5"/>
                  </a:cubicBezTo>
                  <a:cubicBezTo>
                    <a:pt x="9" y="5"/>
                    <a:pt x="9" y="5"/>
                    <a:pt x="9" y="4"/>
                  </a:cubicBezTo>
                  <a:cubicBezTo>
                    <a:pt x="10" y="2"/>
                    <a:pt x="10" y="1"/>
                    <a:pt x="10" y="0"/>
                  </a:cubicBezTo>
                  <a:cubicBezTo>
                    <a:pt x="9" y="0"/>
                    <a:pt x="9" y="0"/>
                    <a:pt x="9" y="0"/>
                  </a:cubicBezTo>
                  <a:cubicBezTo>
                    <a:pt x="9" y="0"/>
                    <a:pt x="9" y="1"/>
                    <a:pt x="9" y="2"/>
                  </a:cubicBezTo>
                  <a:cubicBezTo>
                    <a:pt x="8" y="3"/>
                    <a:pt x="8" y="4"/>
                    <a:pt x="8" y="4"/>
                  </a:cubicBezTo>
                  <a:cubicBezTo>
                    <a:pt x="8" y="4"/>
                    <a:pt x="8" y="4"/>
                    <a:pt x="8" y="4"/>
                  </a:cubicBezTo>
                  <a:cubicBezTo>
                    <a:pt x="8" y="4"/>
                    <a:pt x="8" y="4"/>
                    <a:pt x="7" y="4"/>
                  </a:cubicBezTo>
                  <a:cubicBezTo>
                    <a:pt x="7" y="3"/>
                    <a:pt x="7" y="1"/>
                    <a:pt x="7" y="0"/>
                  </a:cubicBezTo>
                  <a:cubicBezTo>
                    <a:pt x="0" y="2"/>
                    <a:pt x="0" y="2"/>
                    <a:pt x="0" y="2"/>
                  </a:cubicBezTo>
                  <a:cubicBezTo>
                    <a:pt x="0" y="14"/>
                    <a:pt x="0" y="14"/>
                    <a:pt x="0" y="14"/>
                  </a:cubicBezTo>
                  <a:cubicBezTo>
                    <a:pt x="0" y="15"/>
                    <a:pt x="1" y="15"/>
                    <a:pt x="2" y="15"/>
                  </a:cubicBezTo>
                  <a:cubicBezTo>
                    <a:pt x="2" y="15"/>
                    <a:pt x="2" y="15"/>
                    <a:pt x="2" y="15"/>
                  </a:cubicBezTo>
                  <a:cubicBezTo>
                    <a:pt x="3" y="14"/>
                    <a:pt x="3" y="14"/>
                    <a:pt x="3" y="14"/>
                  </a:cubicBezTo>
                  <a:cubicBezTo>
                    <a:pt x="3" y="14"/>
                    <a:pt x="3" y="14"/>
                    <a:pt x="3" y="14"/>
                  </a:cubicBezTo>
                  <a:cubicBezTo>
                    <a:pt x="3" y="13"/>
                    <a:pt x="4" y="12"/>
                    <a:pt x="5" y="12"/>
                  </a:cubicBezTo>
                  <a:cubicBezTo>
                    <a:pt x="5" y="12"/>
                    <a:pt x="5" y="12"/>
                    <a:pt x="5" y="12"/>
                  </a:cubicBezTo>
                  <a:cubicBezTo>
                    <a:pt x="5" y="12"/>
                    <a:pt x="5" y="12"/>
                    <a:pt x="5" y="12"/>
                  </a:cubicBezTo>
                  <a:cubicBezTo>
                    <a:pt x="5" y="12"/>
                    <a:pt x="5" y="12"/>
                    <a:pt x="6" y="11"/>
                  </a:cubicBezTo>
                  <a:cubicBezTo>
                    <a:pt x="6" y="11"/>
                    <a:pt x="6" y="11"/>
                    <a:pt x="6" y="11"/>
                  </a:cubicBezTo>
                  <a:cubicBezTo>
                    <a:pt x="6" y="11"/>
                    <a:pt x="7" y="11"/>
                    <a:pt x="7" y="10"/>
                  </a:cubicBezTo>
                  <a:cubicBezTo>
                    <a:pt x="7" y="10"/>
                    <a:pt x="7" y="10"/>
                    <a:pt x="8" y="10"/>
                  </a:cubicBezTo>
                  <a:cubicBezTo>
                    <a:pt x="8" y="10"/>
                    <a:pt x="9" y="10"/>
                    <a:pt x="9" y="11"/>
                  </a:cubicBezTo>
                  <a:cubicBezTo>
                    <a:pt x="10" y="11"/>
                    <a:pt x="10" y="11"/>
                    <a:pt x="11" y="11"/>
                  </a:cubicBezTo>
                  <a:cubicBezTo>
                    <a:pt x="11" y="11"/>
                    <a:pt x="11" y="11"/>
                    <a:pt x="11" y="11"/>
                  </a:cubicBezTo>
                  <a:cubicBezTo>
                    <a:pt x="12" y="12"/>
                    <a:pt x="13" y="15"/>
                    <a:pt x="13" y="15"/>
                  </a:cubicBezTo>
                  <a:cubicBezTo>
                    <a:pt x="13" y="15"/>
                    <a:pt x="15" y="15"/>
                    <a:pt x="16" y="15"/>
                  </a:cubicBezTo>
                  <a:cubicBezTo>
                    <a:pt x="16" y="15"/>
                    <a:pt x="17" y="15"/>
                    <a:pt x="17" y="15"/>
                  </a:cubicBezTo>
                  <a:cubicBezTo>
                    <a:pt x="17" y="15"/>
                    <a:pt x="17" y="16"/>
                    <a:pt x="18" y="16"/>
                  </a:cubicBezTo>
                  <a:cubicBezTo>
                    <a:pt x="18" y="16"/>
                    <a:pt x="18" y="17"/>
                    <a:pt x="18" y="17"/>
                  </a:cubicBezTo>
                  <a:cubicBezTo>
                    <a:pt x="19" y="18"/>
                    <a:pt x="19" y="19"/>
                    <a:pt x="19" y="19"/>
                  </a:cubicBezTo>
                  <a:cubicBezTo>
                    <a:pt x="19" y="19"/>
                    <a:pt x="19" y="19"/>
                    <a:pt x="19" y="19"/>
                  </a:cubicBezTo>
                  <a:cubicBezTo>
                    <a:pt x="19" y="20"/>
                    <a:pt x="20" y="20"/>
                    <a:pt x="21" y="20"/>
                  </a:cubicBezTo>
                  <a:cubicBezTo>
                    <a:pt x="21" y="21"/>
                    <a:pt x="22" y="21"/>
                    <a:pt x="22" y="22"/>
                  </a:cubicBezTo>
                  <a:cubicBezTo>
                    <a:pt x="23" y="22"/>
                    <a:pt x="24" y="23"/>
                    <a:pt x="26" y="23"/>
                  </a:cubicBezTo>
                  <a:cubicBezTo>
                    <a:pt x="26" y="24"/>
                    <a:pt x="27" y="24"/>
                    <a:pt x="27" y="25"/>
                  </a:cubicBezTo>
                  <a:cubicBezTo>
                    <a:pt x="28" y="25"/>
                    <a:pt x="28" y="25"/>
                    <a:pt x="28" y="25"/>
                  </a:cubicBezTo>
                  <a:cubicBezTo>
                    <a:pt x="29" y="25"/>
                    <a:pt x="29" y="25"/>
                    <a:pt x="29" y="25"/>
                  </a:cubicBezTo>
                  <a:cubicBezTo>
                    <a:pt x="29" y="25"/>
                    <a:pt x="31" y="26"/>
                    <a:pt x="31" y="26"/>
                  </a:cubicBezTo>
                  <a:cubicBezTo>
                    <a:pt x="31" y="26"/>
                    <a:pt x="31" y="26"/>
                    <a:pt x="31" y="26"/>
                  </a:cubicBezTo>
                  <a:cubicBezTo>
                    <a:pt x="31" y="28"/>
                    <a:pt x="31" y="28"/>
                    <a:pt x="31" y="28"/>
                  </a:cubicBezTo>
                  <a:cubicBezTo>
                    <a:pt x="32" y="28"/>
                    <a:pt x="32" y="28"/>
                    <a:pt x="32" y="28"/>
                  </a:cubicBezTo>
                  <a:cubicBezTo>
                    <a:pt x="32" y="28"/>
                    <a:pt x="32" y="28"/>
                    <a:pt x="32" y="28"/>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0" name="Freeform 296">
              <a:extLst>
                <a:ext uri="{FF2B5EF4-FFF2-40B4-BE49-F238E27FC236}">
                  <a16:creationId xmlns:a16="http://schemas.microsoft.com/office/drawing/2014/main" id="{AF056839-85F3-41D0-B0F7-1EDCF27A9189}"/>
                </a:ext>
              </a:extLst>
            </p:cNvPr>
            <p:cNvSpPr>
              <a:spLocks noEditPoints="1"/>
            </p:cNvSpPr>
            <p:nvPr userDrawn="1"/>
          </p:nvSpPr>
          <p:spPr bwMode="auto">
            <a:xfrm>
              <a:off x="3735" y="959"/>
              <a:ext cx="449" cy="720"/>
            </a:xfrm>
            <a:custGeom>
              <a:avLst/>
              <a:gdLst>
                <a:gd name="T0" fmla="*/ 60 w 75"/>
                <a:gd name="T1" fmla="*/ 3 h 119"/>
                <a:gd name="T2" fmla="*/ 51 w 75"/>
                <a:gd name="T3" fmla="*/ 3 h 119"/>
                <a:gd name="T4" fmla="*/ 43 w 75"/>
                <a:gd name="T5" fmla="*/ 1 h 119"/>
                <a:gd name="T6" fmla="*/ 38 w 75"/>
                <a:gd name="T7" fmla="*/ 2 h 119"/>
                <a:gd name="T8" fmla="*/ 48 w 75"/>
                <a:gd name="T9" fmla="*/ 5 h 119"/>
                <a:gd name="T10" fmla="*/ 16 w 75"/>
                <a:gd name="T11" fmla="*/ 12 h 119"/>
                <a:gd name="T12" fmla="*/ 33 w 75"/>
                <a:gd name="T13" fmla="*/ 25 h 119"/>
                <a:gd name="T14" fmla="*/ 43 w 75"/>
                <a:gd name="T15" fmla="*/ 13 h 119"/>
                <a:gd name="T16" fmla="*/ 46 w 75"/>
                <a:gd name="T17" fmla="*/ 19 h 119"/>
                <a:gd name="T18" fmla="*/ 57 w 75"/>
                <a:gd name="T19" fmla="*/ 18 h 119"/>
                <a:gd name="T20" fmla="*/ 50 w 75"/>
                <a:gd name="T21" fmla="*/ 14 h 119"/>
                <a:gd name="T22" fmla="*/ 44 w 75"/>
                <a:gd name="T23" fmla="*/ 10 h 119"/>
                <a:gd name="T24" fmla="*/ 36 w 75"/>
                <a:gd name="T25" fmla="*/ 8 h 119"/>
                <a:gd name="T26" fmla="*/ 33 w 75"/>
                <a:gd name="T27" fmla="*/ 3 h 119"/>
                <a:gd name="T28" fmla="*/ 28 w 75"/>
                <a:gd name="T29" fmla="*/ 6 h 119"/>
                <a:gd name="T30" fmla="*/ 26 w 75"/>
                <a:gd name="T31" fmla="*/ 5 h 119"/>
                <a:gd name="T32" fmla="*/ 18 w 75"/>
                <a:gd name="T33" fmla="*/ 6 h 119"/>
                <a:gd name="T34" fmla="*/ 19 w 75"/>
                <a:gd name="T35" fmla="*/ 11 h 119"/>
                <a:gd name="T36" fmla="*/ 29 w 75"/>
                <a:gd name="T37" fmla="*/ 11 h 119"/>
                <a:gd name="T38" fmla="*/ 28 w 75"/>
                <a:gd name="T39" fmla="*/ 16 h 119"/>
                <a:gd name="T40" fmla="*/ 29 w 75"/>
                <a:gd name="T41" fmla="*/ 20 h 119"/>
                <a:gd name="T42" fmla="*/ 31 w 75"/>
                <a:gd name="T43" fmla="*/ 23 h 119"/>
                <a:gd name="T44" fmla="*/ 3 w 75"/>
                <a:gd name="T45" fmla="*/ 116 h 119"/>
                <a:gd name="T46" fmla="*/ 15 w 75"/>
                <a:gd name="T47" fmla="*/ 115 h 119"/>
                <a:gd name="T48" fmla="*/ 20 w 75"/>
                <a:gd name="T49" fmla="*/ 114 h 119"/>
                <a:gd name="T50" fmla="*/ 23 w 75"/>
                <a:gd name="T51" fmla="*/ 105 h 119"/>
                <a:gd name="T52" fmla="*/ 26 w 75"/>
                <a:gd name="T53" fmla="*/ 92 h 119"/>
                <a:gd name="T54" fmla="*/ 29 w 75"/>
                <a:gd name="T55" fmla="*/ 82 h 119"/>
                <a:gd name="T56" fmla="*/ 38 w 75"/>
                <a:gd name="T57" fmla="*/ 72 h 119"/>
                <a:gd name="T58" fmla="*/ 46 w 75"/>
                <a:gd name="T59" fmla="*/ 68 h 119"/>
                <a:gd name="T60" fmla="*/ 56 w 75"/>
                <a:gd name="T61" fmla="*/ 69 h 119"/>
                <a:gd name="T62" fmla="*/ 60 w 75"/>
                <a:gd name="T63" fmla="*/ 65 h 119"/>
                <a:gd name="T64" fmla="*/ 70 w 75"/>
                <a:gd name="T65" fmla="*/ 66 h 119"/>
                <a:gd name="T66" fmla="*/ 72 w 75"/>
                <a:gd name="T67" fmla="*/ 64 h 119"/>
                <a:gd name="T68" fmla="*/ 75 w 75"/>
                <a:gd name="T69" fmla="*/ 61 h 119"/>
                <a:gd name="T70" fmla="*/ 67 w 75"/>
                <a:gd name="T71" fmla="*/ 60 h 119"/>
                <a:gd name="T72" fmla="*/ 63 w 75"/>
                <a:gd name="T73" fmla="*/ 61 h 119"/>
                <a:gd name="T74" fmla="*/ 59 w 75"/>
                <a:gd name="T75" fmla="*/ 58 h 119"/>
                <a:gd name="T76" fmla="*/ 56 w 75"/>
                <a:gd name="T77" fmla="*/ 59 h 119"/>
                <a:gd name="T78" fmla="*/ 52 w 75"/>
                <a:gd name="T79" fmla="*/ 63 h 119"/>
                <a:gd name="T80" fmla="*/ 52 w 75"/>
                <a:gd name="T81" fmla="*/ 58 h 119"/>
                <a:gd name="T82" fmla="*/ 47 w 75"/>
                <a:gd name="T83" fmla="*/ 62 h 119"/>
                <a:gd name="T84" fmla="*/ 45 w 75"/>
                <a:gd name="T85" fmla="*/ 62 h 119"/>
                <a:gd name="T86" fmla="*/ 43 w 75"/>
                <a:gd name="T87" fmla="*/ 64 h 119"/>
                <a:gd name="T88" fmla="*/ 40 w 75"/>
                <a:gd name="T89" fmla="*/ 64 h 119"/>
                <a:gd name="T90" fmla="*/ 34 w 75"/>
                <a:gd name="T91" fmla="*/ 67 h 119"/>
                <a:gd name="T92" fmla="*/ 35 w 75"/>
                <a:gd name="T93" fmla="*/ 69 h 119"/>
                <a:gd name="T94" fmla="*/ 32 w 75"/>
                <a:gd name="T95" fmla="*/ 67 h 119"/>
                <a:gd name="T96" fmla="*/ 24 w 75"/>
                <a:gd name="T97" fmla="*/ 73 h 119"/>
                <a:gd name="T98" fmla="*/ 34 w 75"/>
                <a:gd name="T99" fmla="*/ 70 h 119"/>
                <a:gd name="T100" fmla="*/ 29 w 75"/>
                <a:gd name="T101" fmla="*/ 75 h 119"/>
                <a:gd name="T102" fmla="*/ 22 w 75"/>
                <a:gd name="T103" fmla="*/ 84 h 119"/>
                <a:gd name="T104" fmla="*/ 20 w 75"/>
                <a:gd name="T105" fmla="*/ 90 h 119"/>
                <a:gd name="T106" fmla="*/ 13 w 75"/>
                <a:gd name="T107" fmla="*/ 95 h 119"/>
                <a:gd name="T108" fmla="*/ 8 w 75"/>
                <a:gd name="T109" fmla="*/ 97 h 119"/>
                <a:gd name="T110" fmla="*/ 3 w 75"/>
                <a:gd name="T111" fmla="*/ 101 h 119"/>
                <a:gd name="T112" fmla="*/ 1 w 75"/>
                <a:gd name="T113" fmla="*/ 105 h 119"/>
                <a:gd name="T114" fmla="*/ 2 w 75"/>
                <a:gd name="T115" fmla="*/ 110 h 119"/>
                <a:gd name="T116" fmla="*/ 3 w 75"/>
                <a:gd name="T117" fmla="*/ 112 h 119"/>
                <a:gd name="T118" fmla="*/ 2 w 75"/>
                <a:gd name="T119" fmla="*/ 1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5" h="119">
                  <a:moveTo>
                    <a:pt x="50" y="7"/>
                  </a:moveTo>
                  <a:cubicBezTo>
                    <a:pt x="50" y="7"/>
                    <a:pt x="51" y="8"/>
                    <a:pt x="51" y="8"/>
                  </a:cubicBezTo>
                  <a:cubicBezTo>
                    <a:pt x="52" y="8"/>
                    <a:pt x="52" y="9"/>
                    <a:pt x="53" y="9"/>
                  </a:cubicBezTo>
                  <a:cubicBezTo>
                    <a:pt x="54" y="9"/>
                    <a:pt x="55" y="9"/>
                    <a:pt x="55" y="8"/>
                  </a:cubicBezTo>
                  <a:cubicBezTo>
                    <a:pt x="56" y="8"/>
                    <a:pt x="56" y="8"/>
                    <a:pt x="57" y="8"/>
                  </a:cubicBezTo>
                  <a:cubicBezTo>
                    <a:pt x="58" y="8"/>
                    <a:pt x="60" y="7"/>
                    <a:pt x="60" y="6"/>
                  </a:cubicBezTo>
                  <a:cubicBezTo>
                    <a:pt x="60" y="6"/>
                    <a:pt x="61" y="6"/>
                    <a:pt x="62" y="5"/>
                  </a:cubicBezTo>
                  <a:cubicBezTo>
                    <a:pt x="63" y="5"/>
                    <a:pt x="64" y="4"/>
                    <a:pt x="64" y="3"/>
                  </a:cubicBezTo>
                  <a:cubicBezTo>
                    <a:pt x="64" y="3"/>
                    <a:pt x="62" y="3"/>
                    <a:pt x="61" y="3"/>
                  </a:cubicBezTo>
                  <a:cubicBezTo>
                    <a:pt x="60" y="3"/>
                    <a:pt x="60" y="3"/>
                    <a:pt x="60" y="3"/>
                  </a:cubicBezTo>
                  <a:cubicBezTo>
                    <a:pt x="60" y="3"/>
                    <a:pt x="59" y="2"/>
                    <a:pt x="59" y="2"/>
                  </a:cubicBezTo>
                  <a:cubicBezTo>
                    <a:pt x="58" y="2"/>
                    <a:pt x="56" y="1"/>
                    <a:pt x="55" y="1"/>
                  </a:cubicBezTo>
                  <a:cubicBezTo>
                    <a:pt x="55" y="1"/>
                    <a:pt x="55" y="2"/>
                    <a:pt x="54" y="2"/>
                  </a:cubicBezTo>
                  <a:cubicBezTo>
                    <a:pt x="54" y="2"/>
                    <a:pt x="54" y="3"/>
                    <a:pt x="53" y="3"/>
                  </a:cubicBezTo>
                  <a:cubicBezTo>
                    <a:pt x="53" y="3"/>
                    <a:pt x="53" y="3"/>
                    <a:pt x="53" y="3"/>
                  </a:cubicBezTo>
                  <a:cubicBezTo>
                    <a:pt x="52" y="2"/>
                    <a:pt x="52" y="2"/>
                    <a:pt x="52" y="2"/>
                  </a:cubicBezTo>
                  <a:cubicBezTo>
                    <a:pt x="52" y="1"/>
                    <a:pt x="52" y="1"/>
                    <a:pt x="52" y="1"/>
                  </a:cubicBezTo>
                  <a:cubicBezTo>
                    <a:pt x="51" y="1"/>
                    <a:pt x="51" y="1"/>
                    <a:pt x="51" y="1"/>
                  </a:cubicBezTo>
                  <a:cubicBezTo>
                    <a:pt x="51" y="1"/>
                    <a:pt x="50" y="1"/>
                    <a:pt x="50" y="1"/>
                  </a:cubicBezTo>
                  <a:cubicBezTo>
                    <a:pt x="50" y="2"/>
                    <a:pt x="50" y="2"/>
                    <a:pt x="51" y="3"/>
                  </a:cubicBezTo>
                  <a:cubicBezTo>
                    <a:pt x="51" y="3"/>
                    <a:pt x="51" y="3"/>
                    <a:pt x="51" y="4"/>
                  </a:cubicBezTo>
                  <a:cubicBezTo>
                    <a:pt x="50" y="4"/>
                    <a:pt x="50" y="4"/>
                    <a:pt x="50" y="4"/>
                  </a:cubicBezTo>
                  <a:cubicBezTo>
                    <a:pt x="50" y="4"/>
                    <a:pt x="48" y="3"/>
                    <a:pt x="48" y="2"/>
                  </a:cubicBezTo>
                  <a:cubicBezTo>
                    <a:pt x="48" y="2"/>
                    <a:pt x="48" y="2"/>
                    <a:pt x="48" y="2"/>
                  </a:cubicBezTo>
                  <a:cubicBezTo>
                    <a:pt x="48" y="2"/>
                    <a:pt x="47" y="2"/>
                    <a:pt x="47" y="2"/>
                  </a:cubicBezTo>
                  <a:cubicBezTo>
                    <a:pt x="47" y="2"/>
                    <a:pt x="46" y="3"/>
                    <a:pt x="46" y="3"/>
                  </a:cubicBezTo>
                  <a:cubicBezTo>
                    <a:pt x="46" y="3"/>
                    <a:pt x="46" y="2"/>
                    <a:pt x="46" y="2"/>
                  </a:cubicBezTo>
                  <a:cubicBezTo>
                    <a:pt x="45" y="1"/>
                    <a:pt x="43" y="0"/>
                    <a:pt x="43" y="0"/>
                  </a:cubicBezTo>
                  <a:cubicBezTo>
                    <a:pt x="43" y="0"/>
                    <a:pt x="43" y="0"/>
                    <a:pt x="43" y="0"/>
                  </a:cubicBezTo>
                  <a:cubicBezTo>
                    <a:pt x="43" y="0"/>
                    <a:pt x="43" y="1"/>
                    <a:pt x="43" y="1"/>
                  </a:cubicBezTo>
                  <a:cubicBezTo>
                    <a:pt x="43" y="1"/>
                    <a:pt x="43" y="1"/>
                    <a:pt x="43" y="2"/>
                  </a:cubicBezTo>
                  <a:cubicBezTo>
                    <a:pt x="43" y="2"/>
                    <a:pt x="43" y="2"/>
                    <a:pt x="43" y="2"/>
                  </a:cubicBezTo>
                  <a:cubicBezTo>
                    <a:pt x="42" y="2"/>
                    <a:pt x="42" y="2"/>
                    <a:pt x="41" y="1"/>
                  </a:cubicBezTo>
                  <a:cubicBezTo>
                    <a:pt x="41" y="1"/>
                    <a:pt x="41" y="1"/>
                    <a:pt x="41" y="1"/>
                  </a:cubicBezTo>
                  <a:cubicBezTo>
                    <a:pt x="41" y="1"/>
                    <a:pt x="41" y="1"/>
                    <a:pt x="41" y="1"/>
                  </a:cubicBezTo>
                  <a:cubicBezTo>
                    <a:pt x="41" y="2"/>
                    <a:pt x="41" y="2"/>
                    <a:pt x="41" y="3"/>
                  </a:cubicBezTo>
                  <a:cubicBezTo>
                    <a:pt x="41" y="3"/>
                    <a:pt x="41" y="3"/>
                    <a:pt x="41" y="3"/>
                  </a:cubicBezTo>
                  <a:cubicBezTo>
                    <a:pt x="40" y="3"/>
                    <a:pt x="40" y="3"/>
                    <a:pt x="40" y="2"/>
                  </a:cubicBezTo>
                  <a:cubicBezTo>
                    <a:pt x="39" y="2"/>
                    <a:pt x="39" y="1"/>
                    <a:pt x="39" y="1"/>
                  </a:cubicBezTo>
                  <a:cubicBezTo>
                    <a:pt x="38" y="1"/>
                    <a:pt x="38" y="1"/>
                    <a:pt x="38" y="2"/>
                  </a:cubicBezTo>
                  <a:cubicBezTo>
                    <a:pt x="38" y="2"/>
                    <a:pt x="38" y="2"/>
                    <a:pt x="37" y="2"/>
                  </a:cubicBezTo>
                  <a:cubicBezTo>
                    <a:pt x="38" y="2"/>
                    <a:pt x="38" y="3"/>
                    <a:pt x="38" y="3"/>
                  </a:cubicBezTo>
                  <a:cubicBezTo>
                    <a:pt x="38" y="3"/>
                    <a:pt x="39" y="3"/>
                    <a:pt x="39" y="3"/>
                  </a:cubicBezTo>
                  <a:cubicBezTo>
                    <a:pt x="39" y="3"/>
                    <a:pt x="39" y="3"/>
                    <a:pt x="39" y="4"/>
                  </a:cubicBezTo>
                  <a:cubicBezTo>
                    <a:pt x="39" y="4"/>
                    <a:pt x="39" y="4"/>
                    <a:pt x="39" y="4"/>
                  </a:cubicBezTo>
                  <a:cubicBezTo>
                    <a:pt x="39" y="4"/>
                    <a:pt x="39" y="4"/>
                    <a:pt x="39" y="4"/>
                  </a:cubicBezTo>
                  <a:cubicBezTo>
                    <a:pt x="39" y="4"/>
                    <a:pt x="39" y="4"/>
                    <a:pt x="39" y="4"/>
                  </a:cubicBezTo>
                  <a:cubicBezTo>
                    <a:pt x="39" y="5"/>
                    <a:pt x="40" y="5"/>
                    <a:pt x="42" y="5"/>
                  </a:cubicBezTo>
                  <a:cubicBezTo>
                    <a:pt x="43" y="5"/>
                    <a:pt x="45" y="5"/>
                    <a:pt x="46" y="5"/>
                  </a:cubicBezTo>
                  <a:cubicBezTo>
                    <a:pt x="47" y="5"/>
                    <a:pt x="48" y="5"/>
                    <a:pt x="48" y="5"/>
                  </a:cubicBezTo>
                  <a:cubicBezTo>
                    <a:pt x="49" y="5"/>
                    <a:pt x="49" y="5"/>
                    <a:pt x="49" y="5"/>
                  </a:cubicBezTo>
                  <a:cubicBezTo>
                    <a:pt x="49" y="5"/>
                    <a:pt x="49" y="5"/>
                    <a:pt x="49" y="5"/>
                  </a:cubicBezTo>
                  <a:cubicBezTo>
                    <a:pt x="49" y="5"/>
                    <a:pt x="49" y="5"/>
                    <a:pt x="46" y="6"/>
                  </a:cubicBezTo>
                  <a:cubicBezTo>
                    <a:pt x="45" y="6"/>
                    <a:pt x="43" y="7"/>
                    <a:pt x="43" y="7"/>
                  </a:cubicBezTo>
                  <a:cubicBezTo>
                    <a:pt x="43" y="7"/>
                    <a:pt x="47" y="8"/>
                    <a:pt x="49" y="8"/>
                  </a:cubicBezTo>
                  <a:cubicBezTo>
                    <a:pt x="50" y="8"/>
                    <a:pt x="50" y="8"/>
                    <a:pt x="50" y="8"/>
                  </a:cubicBezTo>
                  <a:cubicBezTo>
                    <a:pt x="50" y="8"/>
                    <a:pt x="50" y="7"/>
                    <a:pt x="50" y="7"/>
                  </a:cubicBezTo>
                  <a:moveTo>
                    <a:pt x="17" y="11"/>
                  </a:moveTo>
                  <a:cubicBezTo>
                    <a:pt x="17" y="11"/>
                    <a:pt x="17" y="11"/>
                    <a:pt x="17" y="11"/>
                  </a:cubicBezTo>
                  <a:cubicBezTo>
                    <a:pt x="16" y="11"/>
                    <a:pt x="16" y="12"/>
                    <a:pt x="16" y="12"/>
                  </a:cubicBezTo>
                  <a:cubicBezTo>
                    <a:pt x="16" y="12"/>
                    <a:pt x="18" y="14"/>
                    <a:pt x="18" y="14"/>
                  </a:cubicBezTo>
                  <a:cubicBezTo>
                    <a:pt x="19" y="14"/>
                    <a:pt x="19" y="14"/>
                    <a:pt x="19" y="14"/>
                  </a:cubicBezTo>
                  <a:cubicBezTo>
                    <a:pt x="20" y="15"/>
                    <a:pt x="20" y="15"/>
                    <a:pt x="20" y="15"/>
                  </a:cubicBezTo>
                  <a:cubicBezTo>
                    <a:pt x="20" y="15"/>
                    <a:pt x="19" y="14"/>
                    <a:pt x="18" y="13"/>
                  </a:cubicBezTo>
                  <a:cubicBezTo>
                    <a:pt x="18" y="13"/>
                    <a:pt x="18" y="12"/>
                    <a:pt x="18" y="12"/>
                  </a:cubicBezTo>
                  <a:cubicBezTo>
                    <a:pt x="17" y="12"/>
                    <a:pt x="17" y="11"/>
                    <a:pt x="17" y="11"/>
                  </a:cubicBezTo>
                  <a:moveTo>
                    <a:pt x="30" y="24"/>
                  </a:moveTo>
                  <a:cubicBezTo>
                    <a:pt x="30" y="24"/>
                    <a:pt x="31" y="24"/>
                    <a:pt x="31" y="24"/>
                  </a:cubicBezTo>
                  <a:cubicBezTo>
                    <a:pt x="32" y="25"/>
                    <a:pt x="32" y="25"/>
                    <a:pt x="33" y="25"/>
                  </a:cubicBezTo>
                  <a:cubicBezTo>
                    <a:pt x="33" y="25"/>
                    <a:pt x="33" y="25"/>
                    <a:pt x="33" y="25"/>
                  </a:cubicBezTo>
                  <a:cubicBezTo>
                    <a:pt x="34" y="25"/>
                    <a:pt x="34" y="25"/>
                    <a:pt x="34" y="25"/>
                  </a:cubicBezTo>
                  <a:cubicBezTo>
                    <a:pt x="34" y="25"/>
                    <a:pt x="34" y="25"/>
                    <a:pt x="34" y="25"/>
                  </a:cubicBezTo>
                  <a:cubicBezTo>
                    <a:pt x="34" y="24"/>
                    <a:pt x="36" y="20"/>
                    <a:pt x="38" y="19"/>
                  </a:cubicBezTo>
                  <a:cubicBezTo>
                    <a:pt x="39" y="19"/>
                    <a:pt x="39" y="19"/>
                    <a:pt x="39" y="18"/>
                  </a:cubicBezTo>
                  <a:cubicBezTo>
                    <a:pt x="39" y="18"/>
                    <a:pt x="39" y="17"/>
                    <a:pt x="39" y="17"/>
                  </a:cubicBezTo>
                  <a:cubicBezTo>
                    <a:pt x="39" y="16"/>
                    <a:pt x="39" y="16"/>
                    <a:pt x="40" y="16"/>
                  </a:cubicBezTo>
                  <a:cubicBezTo>
                    <a:pt x="40" y="16"/>
                    <a:pt x="40" y="16"/>
                    <a:pt x="40" y="16"/>
                  </a:cubicBezTo>
                  <a:cubicBezTo>
                    <a:pt x="40" y="16"/>
                    <a:pt x="40" y="16"/>
                    <a:pt x="40" y="16"/>
                  </a:cubicBezTo>
                  <a:cubicBezTo>
                    <a:pt x="39" y="15"/>
                    <a:pt x="40" y="14"/>
                    <a:pt x="41" y="13"/>
                  </a:cubicBezTo>
                  <a:cubicBezTo>
                    <a:pt x="42" y="13"/>
                    <a:pt x="42" y="13"/>
                    <a:pt x="43" y="13"/>
                  </a:cubicBezTo>
                  <a:cubicBezTo>
                    <a:pt x="44" y="13"/>
                    <a:pt x="44" y="13"/>
                    <a:pt x="45" y="12"/>
                  </a:cubicBezTo>
                  <a:cubicBezTo>
                    <a:pt x="45" y="12"/>
                    <a:pt x="45" y="12"/>
                    <a:pt x="46" y="12"/>
                  </a:cubicBezTo>
                  <a:cubicBezTo>
                    <a:pt x="46" y="12"/>
                    <a:pt x="46" y="12"/>
                    <a:pt x="46" y="13"/>
                  </a:cubicBezTo>
                  <a:cubicBezTo>
                    <a:pt x="46" y="13"/>
                    <a:pt x="46" y="13"/>
                    <a:pt x="45" y="13"/>
                  </a:cubicBezTo>
                  <a:cubicBezTo>
                    <a:pt x="45" y="13"/>
                    <a:pt x="45" y="13"/>
                    <a:pt x="45" y="14"/>
                  </a:cubicBezTo>
                  <a:cubicBezTo>
                    <a:pt x="45" y="14"/>
                    <a:pt x="45" y="15"/>
                    <a:pt x="46" y="15"/>
                  </a:cubicBezTo>
                  <a:cubicBezTo>
                    <a:pt x="46" y="15"/>
                    <a:pt x="47" y="16"/>
                    <a:pt x="47" y="16"/>
                  </a:cubicBezTo>
                  <a:cubicBezTo>
                    <a:pt x="47" y="16"/>
                    <a:pt x="47" y="16"/>
                    <a:pt x="47" y="16"/>
                  </a:cubicBezTo>
                  <a:cubicBezTo>
                    <a:pt x="47" y="16"/>
                    <a:pt x="47" y="16"/>
                    <a:pt x="47" y="17"/>
                  </a:cubicBezTo>
                  <a:cubicBezTo>
                    <a:pt x="48" y="17"/>
                    <a:pt x="47" y="18"/>
                    <a:pt x="46" y="19"/>
                  </a:cubicBezTo>
                  <a:cubicBezTo>
                    <a:pt x="46" y="20"/>
                    <a:pt x="46" y="20"/>
                    <a:pt x="46" y="20"/>
                  </a:cubicBezTo>
                  <a:cubicBezTo>
                    <a:pt x="46" y="20"/>
                    <a:pt x="46" y="20"/>
                    <a:pt x="47" y="20"/>
                  </a:cubicBezTo>
                  <a:cubicBezTo>
                    <a:pt x="47" y="20"/>
                    <a:pt x="48" y="20"/>
                    <a:pt x="49" y="19"/>
                  </a:cubicBezTo>
                  <a:cubicBezTo>
                    <a:pt x="50" y="19"/>
                    <a:pt x="50" y="19"/>
                    <a:pt x="51" y="19"/>
                  </a:cubicBezTo>
                  <a:cubicBezTo>
                    <a:pt x="51" y="20"/>
                    <a:pt x="51" y="20"/>
                    <a:pt x="51" y="20"/>
                  </a:cubicBezTo>
                  <a:cubicBezTo>
                    <a:pt x="51" y="20"/>
                    <a:pt x="51" y="21"/>
                    <a:pt x="51" y="21"/>
                  </a:cubicBezTo>
                  <a:cubicBezTo>
                    <a:pt x="51" y="21"/>
                    <a:pt x="51" y="21"/>
                    <a:pt x="51" y="21"/>
                  </a:cubicBezTo>
                  <a:cubicBezTo>
                    <a:pt x="52" y="21"/>
                    <a:pt x="53" y="20"/>
                    <a:pt x="54" y="19"/>
                  </a:cubicBezTo>
                  <a:cubicBezTo>
                    <a:pt x="55" y="19"/>
                    <a:pt x="55" y="18"/>
                    <a:pt x="56" y="18"/>
                  </a:cubicBezTo>
                  <a:cubicBezTo>
                    <a:pt x="56" y="18"/>
                    <a:pt x="57" y="18"/>
                    <a:pt x="57" y="18"/>
                  </a:cubicBezTo>
                  <a:cubicBezTo>
                    <a:pt x="57" y="17"/>
                    <a:pt x="56" y="17"/>
                    <a:pt x="56" y="17"/>
                  </a:cubicBezTo>
                  <a:cubicBezTo>
                    <a:pt x="55" y="17"/>
                    <a:pt x="55" y="17"/>
                    <a:pt x="55" y="17"/>
                  </a:cubicBezTo>
                  <a:cubicBezTo>
                    <a:pt x="55" y="17"/>
                    <a:pt x="54" y="18"/>
                    <a:pt x="54" y="18"/>
                  </a:cubicBezTo>
                  <a:cubicBezTo>
                    <a:pt x="53" y="18"/>
                    <a:pt x="52" y="18"/>
                    <a:pt x="52" y="17"/>
                  </a:cubicBezTo>
                  <a:cubicBezTo>
                    <a:pt x="52" y="17"/>
                    <a:pt x="52" y="17"/>
                    <a:pt x="52" y="16"/>
                  </a:cubicBezTo>
                  <a:cubicBezTo>
                    <a:pt x="53" y="16"/>
                    <a:pt x="53" y="16"/>
                    <a:pt x="53" y="16"/>
                  </a:cubicBezTo>
                  <a:cubicBezTo>
                    <a:pt x="53" y="16"/>
                    <a:pt x="52" y="16"/>
                    <a:pt x="52" y="16"/>
                  </a:cubicBezTo>
                  <a:cubicBezTo>
                    <a:pt x="52" y="16"/>
                    <a:pt x="52" y="16"/>
                    <a:pt x="52" y="16"/>
                  </a:cubicBezTo>
                  <a:cubicBezTo>
                    <a:pt x="51" y="16"/>
                    <a:pt x="49" y="15"/>
                    <a:pt x="49" y="15"/>
                  </a:cubicBezTo>
                  <a:cubicBezTo>
                    <a:pt x="49" y="15"/>
                    <a:pt x="49" y="15"/>
                    <a:pt x="50" y="14"/>
                  </a:cubicBezTo>
                  <a:cubicBezTo>
                    <a:pt x="50" y="14"/>
                    <a:pt x="50" y="14"/>
                    <a:pt x="50" y="14"/>
                  </a:cubicBezTo>
                  <a:cubicBezTo>
                    <a:pt x="50" y="14"/>
                    <a:pt x="49" y="13"/>
                    <a:pt x="48" y="13"/>
                  </a:cubicBezTo>
                  <a:cubicBezTo>
                    <a:pt x="48" y="13"/>
                    <a:pt x="48" y="13"/>
                    <a:pt x="48" y="13"/>
                  </a:cubicBezTo>
                  <a:cubicBezTo>
                    <a:pt x="48" y="13"/>
                    <a:pt x="48" y="13"/>
                    <a:pt x="47" y="13"/>
                  </a:cubicBezTo>
                  <a:cubicBezTo>
                    <a:pt x="47" y="13"/>
                    <a:pt x="47" y="12"/>
                    <a:pt x="47" y="12"/>
                  </a:cubicBezTo>
                  <a:cubicBezTo>
                    <a:pt x="47" y="11"/>
                    <a:pt x="47" y="11"/>
                    <a:pt x="47" y="11"/>
                  </a:cubicBezTo>
                  <a:cubicBezTo>
                    <a:pt x="47" y="11"/>
                    <a:pt x="46" y="11"/>
                    <a:pt x="46" y="11"/>
                  </a:cubicBezTo>
                  <a:cubicBezTo>
                    <a:pt x="45" y="10"/>
                    <a:pt x="45" y="10"/>
                    <a:pt x="45" y="10"/>
                  </a:cubicBezTo>
                  <a:cubicBezTo>
                    <a:pt x="45" y="10"/>
                    <a:pt x="45" y="10"/>
                    <a:pt x="45" y="10"/>
                  </a:cubicBezTo>
                  <a:cubicBezTo>
                    <a:pt x="45" y="10"/>
                    <a:pt x="45" y="10"/>
                    <a:pt x="44" y="10"/>
                  </a:cubicBezTo>
                  <a:cubicBezTo>
                    <a:pt x="44" y="10"/>
                    <a:pt x="44" y="10"/>
                    <a:pt x="44" y="10"/>
                  </a:cubicBezTo>
                  <a:cubicBezTo>
                    <a:pt x="44" y="10"/>
                    <a:pt x="43" y="10"/>
                    <a:pt x="43" y="10"/>
                  </a:cubicBezTo>
                  <a:cubicBezTo>
                    <a:pt x="43" y="10"/>
                    <a:pt x="43" y="10"/>
                    <a:pt x="43" y="9"/>
                  </a:cubicBezTo>
                  <a:cubicBezTo>
                    <a:pt x="43" y="9"/>
                    <a:pt x="42" y="9"/>
                    <a:pt x="41" y="9"/>
                  </a:cubicBezTo>
                  <a:cubicBezTo>
                    <a:pt x="41" y="9"/>
                    <a:pt x="40" y="9"/>
                    <a:pt x="40" y="9"/>
                  </a:cubicBezTo>
                  <a:cubicBezTo>
                    <a:pt x="40" y="9"/>
                    <a:pt x="40" y="9"/>
                    <a:pt x="40" y="9"/>
                  </a:cubicBezTo>
                  <a:cubicBezTo>
                    <a:pt x="39" y="9"/>
                    <a:pt x="39" y="8"/>
                    <a:pt x="39" y="8"/>
                  </a:cubicBezTo>
                  <a:cubicBezTo>
                    <a:pt x="39" y="7"/>
                    <a:pt x="39" y="7"/>
                    <a:pt x="39" y="7"/>
                  </a:cubicBezTo>
                  <a:cubicBezTo>
                    <a:pt x="38" y="6"/>
                    <a:pt x="38" y="7"/>
                    <a:pt x="37" y="7"/>
                  </a:cubicBezTo>
                  <a:cubicBezTo>
                    <a:pt x="37" y="7"/>
                    <a:pt x="37" y="8"/>
                    <a:pt x="36" y="8"/>
                  </a:cubicBezTo>
                  <a:cubicBezTo>
                    <a:pt x="36" y="8"/>
                    <a:pt x="36" y="8"/>
                    <a:pt x="36" y="7"/>
                  </a:cubicBezTo>
                  <a:cubicBezTo>
                    <a:pt x="36" y="7"/>
                    <a:pt x="36" y="7"/>
                    <a:pt x="37" y="6"/>
                  </a:cubicBezTo>
                  <a:cubicBezTo>
                    <a:pt x="37" y="6"/>
                    <a:pt x="37" y="6"/>
                    <a:pt x="37" y="5"/>
                  </a:cubicBezTo>
                  <a:cubicBezTo>
                    <a:pt x="37" y="5"/>
                    <a:pt x="37" y="5"/>
                    <a:pt x="37" y="5"/>
                  </a:cubicBezTo>
                  <a:cubicBezTo>
                    <a:pt x="37" y="5"/>
                    <a:pt x="36" y="4"/>
                    <a:pt x="35" y="4"/>
                  </a:cubicBezTo>
                  <a:cubicBezTo>
                    <a:pt x="35" y="4"/>
                    <a:pt x="34" y="4"/>
                    <a:pt x="34" y="4"/>
                  </a:cubicBezTo>
                  <a:cubicBezTo>
                    <a:pt x="34" y="5"/>
                    <a:pt x="34" y="5"/>
                    <a:pt x="34" y="5"/>
                  </a:cubicBezTo>
                  <a:cubicBezTo>
                    <a:pt x="34" y="5"/>
                    <a:pt x="34" y="4"/>
                    <a:pt x="33" y="4"/>
                  </a:cubicBezTo>
                  <a:cubicBezTo>
                    <a:pt x="33" y="4"/>
                    <a:pt x="33" y="3"/>
                    <a:pt x="33" y="3"/>
                  </a:cubicBezTo>
                  <a:cubicBezTo>
                    <a:pt x="33" y="3"/>
                    <a:pt x="33" y="3"/>
                    <a:pt x="33" y="3"/>
                  </a:cubicBezTo>
                  <a:cubicBezTo>
                    <a:pt x="32" y="3"/>
                    <a:pt x="32" y="4"/>
                    <a:pt x="32" y="4"/>
                  </a:cubicBezTo>
                  <a:cubicBezTo>
                    <a:pt x="32" y="4"/>
                    <a:pt x="32" y="5"/>
                    <a:pt x="32" y="5"/>
                  </a:cubicBezTo>
                  <a:cubicBezTo>
                    <a:pt x="32" y="5"/>
                    <a:pt x="31" y="5"/>
                    <a:pt x="31" y="5"/>
                  </a:cubicBezTo>
                  <a:cubicBezTo>
                    <a:pt x="31" y="5"/>
                    <a:pt x="31" y="6"/>
                    <a:pt x="32" y="6"/>
                  </a:cubicBezTo>
                  <a:cubicBezTo>
                    <a:pt x="33" y="6"/>
                    <a:pt x="34" y="10"/>
                    <a:pt x="34" y="10"/>
                  </a:cubicBezTo>
                  <a:cubicBezTo>
                    <a:pt x="33" y="10"/>
                    <a:pt x="33" y="10"/>
                    <a:pt x="33" y="10"/>
                  </a:cubicBezTo>
                  <a:cubicBezTo>
                    <a:pt x="33" y="10"/>
                    <a:pt x="30" y="8"/>
                    <a:pt x="30" y="7"/>
                  </a:cubicBezTo>
                  <a:cubicBezTo>
                    <a:pt x="30" y="6"/>
                    <a:pt x="29" y="5"/>
                    <a:pt x="29" y="5"/>
                  </a:cubicBezTo>
                  <a:cubicBezTo>
                    <a:pt x="28" y="5"/>
                    <a:pt x="28" y="5"/>
                    <a:pt x="28" y="5"/>
                  </a:cubicBezTo>
                  <a:cubicBezTo>
                    <a:pt x="28" y="6"/>
                    <a:pt x="28" y="6"/>
                    <a:pt x="28" y="6"/>
                  </a:cubicBezTo>
                  <a:cubicBezTo>
                    <a:pt x="27" y="7"/>
                    <a:pt x="27" y="7"/>
                    <a:pt x="27" y="7"/>
                  </a:cubicBezTo>
                  <a:cubicBezTo>
                    <a:pt x="27" y="8"/>
                    <a:pt x="27" y="8"/>
                    <a:pt x="27" y="8"/>
                  </a:cubicBezTo>
                  <a:cubicBezTo>
                    <a:pt x="27" y="9"/>
                    <a:pt x="26" y="9"/>
                    <a:pt x="26" y="8"/>
                  </a:cubicBezTo>
                  <a:cubicBezTo>
                    <a:pt x="26" y="8"/>
                    <a:pt x="26" y="8"/>
                    <a:pt x="26" y="8"/>
                  </a:cubicBezTo>
                  <a:cubicBezTo>
                    <a:pt x="26" y="7"/>
                    <a:pt x="24" y="6"/>
                    <a:pt x="24" y="6"/>
                  </a:cubicBezTo>
                  <a:cubicBezTo>
                    <a:pt x="24" y="6"/>
                    <a:pt x="24" y="6"/>
                    <a:pt x="24" y="6"/>
                  </a:cubicBezTo>
                  <a:cubicBezTo>
                    <a:pt x="24" y="6"/>
                    <a:pt x="24" y="6"/>
                    <a:pt x="25" y="6"/>
                  </a:cubicBezTo>
                  <a:cubicBezTo>
                    <a:pt x="25" y="6"/>
                    <a:pt x="26" y="5"/>
                    <a:pt x="26" y="5"/>
                  </a:cubicBezTo>
                  <a:cubicBezTo>
                    <a:pt x="27" y="5"/>
                    <a:pt x="27" y="5"/>
                    <a:pt x="27" y="5"/>
                  </a:cubicBezTo>
                  <a:cubicBezTo>
                    <a:pt x="27" y="5"/>
                    <a:pt x="26" y="5"/>
                    <a:pt x="26" y="5"/>
                  </a:cubicBezTo>
                  <a:cubicBezTo>
                    <a:pt x="25" y="5"/>
                    <a:pt x="25" y="5"/>
                    <a:pt x="25" y="5"/>
                  </a:cubicBezTo>
                  <a:cubicBezTo>
                    <a:pt x="25" y="5"/>
                    <a:pt x="24" y="5"/>
                    <a:pt x="24" y="5"/>
                  </a:cubicBezTo>
                  <a:cubicBezTo>
                    <a:pt x="24" y="5"/>
                    <a:pt x="24" y="5"/>
                    <a:pt x="23" y="5"/>
                  </a:cubicBezTo>
                  <a:cubicBezTo>
                    <a:pt x="23" y="5"/>
                    <a:pt x="23" y="5"/>
                    <a:pt x="23" y="5"/>
                  </a:cubicBezTo>
                  <a:cubicBezTo>
                    <a:pt x="23" y="5"/>
                    <a:pt x="23" y="5"/>
                    <a:pt x="22" y="5"/>
                  </a:cubicBezTo>
                  <a:cubicBezTo>
                    <a:pt x="22" y="5"/>
                    <a:pt x="22" y="6"/>
                    <a:pt x="22" y="6"/>
                  </a:cubicBezTo>
                  <a:cubicBezTo>
                    <a:pt x="22" y="6"/>
                    <a:pt x="21" y="5"/>
                    <a:pt x="21" y="5"/>
                  </a:cubicBezTo>
                  <a:cubicBezTo>
                    <a:pt x="21" y="5"/>
                    <a:pt x="20" y="5"/>
                    <a:pt x="20" y="5"/>
                  </a:cubicBezTo>
                  <a:cubicBezTo>
                    <a:pt x="20" y="5"/>
                    <a:pt x="19" y="5"/>
                    <a:pt x="19" y="6"/>
                  </a:cubicBezTo>
                  <a:cubicBezTo>
                    <a:pt x="19" y="6"/>
                    <a:pt x="18" y="6"/>
                    <a:pt x="18" y="6"/>
                  </a:cubicBezTo>
                  <a:cubicBezTo>
                    <a:pt x="18" y="6"/>
                    <a:pt x="18" y="6"/>
                    <a:pt x="18" y="6"/>
                  </a:cubicBezTo>
                  <a:cubicBezTo>
                    <a:pt x="18" y="6"/>
                    <a:pt x="18" y="6"/>
                    <a:pt x="18" y="6"/>
                  </a:cubicBezTo>
                  <a:cubicBezTo>
                    <a:pt x="17" y="7"/>
                    <a:pt x="17" y="8"/>
                    <a:pt x="18" y="9"/>
                  </a:cubicBezTo>
                  <a:cubicBezTo>
                    <a:pt x="18" y="9"/>
                    <a:pt x="19" y="9"/>
                    <a:pt x="19" y="9"/>
                  </a:cubicBezTo>
                  <a:cubicBezTo>
                    <a:pt x="19" y="9"/>
                    <a:pt x="19" y="9"/>
                    <a:pt x="20" y="9"/>
                  </a:cubicBezTo>
                  <a:cubicBezTo>
                    <a:pt x="20" y="9"/>
                    <a:pt x="20" y="8"/>
                    <a:pt x="21" y="8"/>
                  </a:cubicBezTo>
                  <a:cubicBezTo>
                    <a:pt x="21" y="8"/>
                    <a:pt x="21" y="8"/>
                    <a:pt x="21" y="8"/>
                  </a:cubicBezTo>
                  <a:cubicBezTo>
                    <a:pt x="21" y="8"/>
                    <a:pt x="21" y="8"/>
                    <a:pt x="21" y="9"/>
                  </a:cubicBezTo>
                  <a:cubicBezTo>
                    <a:pt x="22" y="9"/>
                    <a:pt x="21" y="9"/>
                    <a:pt x="21" y="10"/>
                  </a:cubicBezTo>
                  <a:cubicBezTo>
                    <a:pt x="20" y="10"/>
                    <a:pt x="20" y="11"/>
                    <a:pt x="19" y="11"/>
                  </a:cubicBezTo>
                  <a:cubicBezTo>
                    <a:pt x="19" y="12"/>
                    <a:pt x="20" y="13"/>
                    <a:pt x="21" y="14"/>
                  </a:cubicBezTo>
                  <a:cubicBezTo>
                    <a:pt x="22" y="14"/>
                    <a:pt x="22" y="14"/>
                    <a:pt x="22" y="14"/>
                  </a:cubicBezTo>
                  <a:cubicBezTo>
                    <a:pt x="23" y="15"/>
                    <a:pt x="23" y="15"/>
                    <a:pt x="24" y="15"/>
                  </a:cubicBezTo>
                  <a:cubicBezTo>
                    <a:pt x="25" y="15"/>
                    <a:pt x="26" y="15"/>
                    <a:pt x="26" y="15"/>
                  </a:cubicBezTo>
                  <a:cubicBezTo>
                    <a:pt x="27" y="15"/>
                    <a:pt x="27" y="14"/>
                    <a:pt x="27" y="14"/>
                  </a:cubicBezTo>
                  <a:cubicBezTo>
                    <a:pt x="27" y="13"/>
                    <a:pt x="27" y="12"/>
                    <a:pt x="28" y="12"/>
                  </a:cubicBezTo>
                  <a:cubicBezTo>
                    <a:pt x="28" y="12"/>
                    <a:pt x="28" y="12"/>
                    <a:pt x="28" y="12"/>
                  </a:cubicBezTo>
                  <a:cubicBezTo>
                    <a:pt x="28" y="12"/>
                    <a:pt x="28" y="12"/>
                    <a:pt x="28" y="12"/>
                  </a:cubicBezTo>
                  <a:cubicBezTo>
                    <a:pt x="28" y="12"/>
                    <a:pt x="29" y="12"/>
                    <a:pt x="29" y="12"/>
                  </a:cubicBezTo>
                  <a:cubicBezTo>
                    <a:pt x="29" y="12"/>
                    <a:pt x="29" y="11"/>
                    <a:pt x="29" y="11"/>
                  </a:cubicBezTo>
                  <a:cubicBezTo>
                    <a:pt x="30" y="11"/>
                    <a:pt x="30" y="11"/>
                    <a:pt x="30" y="11"/>
                  </a:cubicBezTo>
                  <a:cubicBezTo>
                    <a:pt x="30" y="12"/>
                    <a:pt x="30" y="13"/>
                    <a:pt x="30" y="13"/>
                  </a:cubicBezTo>
                  <a:cubicBezTo>
                    <a:pt x="30" y="13"/>
                    <a:pt x="30" y="13"/>
                    <a:pt x="30" y="13"/>
                  </a:cubicBezTo>
                  <a:cubicBezTo>
                    <a:pt x="30" y="14"/>
                    <a:pt x="30" y="14"/>
                    <a:pt x="30" y="14"/>
                  </a:cubicBezTo>
                  <a:cubicBezTo>
                    <a:pt x="31" y="14"/>
                    <a:pt x="31" y="13"/>
                    <a:pt x="32" y="13"/>
                  </a:cubicBezTo>
                  <a:cubicBezTo>
                    <a:pt x="33" y="12"/>
                    <a:pt x="33" y="12"/>
                    <a:pt x="33" y="12"/>
                  </a:cubicBezTo>
                  <a:cubicBezTo>
                    <a:pt x="34" y="13"/>
                    <a:pt x="34" y="13"/>
                    <a:pt x="33" y="14"/>
                  </a:cubicBezTo>
                  <a:cubicBezTo>
                    <a:pt x="33" y="15"/>
                    <a:pt x="33" y="15"/>
                    <a:pt x="32" y="15"/>
                  </a:cubicBezTo>
                  <a:cubicBezTo>
                    <a:pt x="31" y="15"/>
                    <a:pt x="30" y="15"/>
                    <a:pt x="30" y="16"/>
                  </a:cubicBezTo>
                  <a:cubicBezTo>
                    <a:pt x="30" y="16"/>
                    <a:pt x="29" y="16"/>
                    <a:pt x="28" y="16"/>
                  </a:cubicBezTo>
                  <a:cubicBezTo>
                    <a:pt x="27" y="16"/>
                    <a:pt x="26" y="17"/>
                    <a:pt x="25" y="17"/>
                  </a:cubicBezTo>
                  <a:cubicBezTo>
                    <a:pt x="25" y="17"/>
                    <a:pt x="25" y="18"/>
                    <a:pt x="25" y="18"/>
                  </a:cubicBezTo>
                  <a:cubicBezTo>
                    <a:pt x="25" y="18"/>
                    <a:pt x="26" y="18"/>
                    <a:pt x="26" y="18"/>
                  </a:cubicBezTo>
                  <a:cubicBezTo>
                    <a:pt x="27" y="18"/>
                    <a:pt x="27" y="18"/>
                    <a:pt x="28" y="18"/>
                  </a:cubicBezTo>
                  <a:cubicBezTo>
                    <a:pt x="29" y="18"/>
                    <a:pt x="31" y="18"/>
                    <a:pt x="32" y="18"/>
                  </a:cubicBezTo>
                  <a:cubicBezTo>
                    <a:pt x="33" y="18"/>
                    <a:pt x="33" y="18"/>
                    <a:pt x="34" y="18"/>
                  </a:cubicBezTo>
                  <a:cubicBezTo>
                    <a:pt x="34" y="18"/>
                    <a:pt x="34" y="18"/>
                    <a:pt x="34" y="18"/>
                  </a:cubicBezTo>
                  <a:cubicBezTo>
                    <a:pt x="34" y="19"/>
                    <a:pt x="31" y="19"/>
                    <a:pt x="31" y="19"/>
                  </a:cubicBezTo>
                  <a:cubicBezTo>
                    <a:pt x="30" y="19"/>
                    <a:pt x="29" y="19"/>
                    <a:pt x="29" y="19"/>
                  </a:cubicBezTo>
                  <a:cubicBezTo>
                    <a:pt x="29" y="19"/>
                    <a:pt x="29" y="19"/>
                    <a:pt x="29" y="20"/>
                  </a:cubicBezTo>
                  <a:cubicBezTo>
                    <a:pt x="29" y="20"/>
                    <a:pt x="29" y="20"/>
                    <a:pt x="29" y="20"/>
                  </a:cubicBezTo>
                  <a:cubicBezTo>
                    <a:pt x="29" y="20"/>
                    <a:pt x="28" y="20"/>
                    <a:pt x="28" y="20"/>
                  </a:cubicBezTo>
                  <a:cubicBezTo>
                    <a:pt x="28" y="20"/>
                    <a:pt x="28" y="20"/>
                    <a:pt x="28" y="20"/>
                  </a:cubicBezTo>
                  <a:cubicBezTo>
                    <a:pt x="27" y="20"/>
                    <a:pt x="27" y="20"/>
                    <a:pt x="27" y="20"/>
                  </a:cubicBezTo>
                  <a:cubicBezTo>
                    <a:pt x="26" y="20"/>
                    <a:pt x="26" y="20"/>
                    <a:pt x="26" y="20"/>
                  </a:cubicBezTo>
                  <a:cubicBezTo>
                    <a:pt x="26" y="21"/>
                    <a:pt x="27" y="21"/>
                    <a:pt x="27" y="21"/>
                  </a:cubicBezTo>
                  <a:cubicBezTo>
                    <a:pt x="28" y="22"/>
                    <a:pt x="29" y="22"/>
                    <a:pt x="29" y="22"/>
                  </a:cubicBezTo>
                  <a:cubicBezTo>
                    <a:pt x="29" y="23"/>
                    <a:pt x="29" y="23"/>
                    <a:pt x="30" y="23"/>
                  </a:cubicBezTo>
                  <a:cubicBezTo>
                    <a:pt x="30" y="23"/>
                    <a:pt x="30" y="23"/>
                    <a:pt x="30" y="23"/>
                  </a:cubicBezTo>
                  <a:cubicBezTo>
                    <a:pt x="30" y="23"/>
                    <a:pt x="31" y="23"/>
                    <a:pt x="31" y="23"/>
                  </a:cubicBezTo>
                  <a:cubicBezTo>
                    <a:pt x="31" y="23"/>
                    <a:pt x="31" y="23"/>
                    <a:pt x="32" y="23"/>
                  </a:cubicBezTo>
                  <a:cubicBezTo>
                    <a:pt x="32" y="23"/>
                    <a:pt x="32" y="23"/>
                    <a:pt x="32" y="23"/>
                  </a:cubicBezTo>
                  <a:cubicBezTo>
                    <a:pt x="32" y="23"/>
                    <a:pt x="31" y="23"/>
                    <a:pt x="31" y="24"/>
                  </a:cubicBezTo>
                  <a:cubicBezTo>
                    <a:pt x="31" y="24"/>
                    <a:pt x="30" y="24"/>
                    <a:pt x="30" y="24"/>
                  </a:cubicBezTo>
                  <a:moveTo>
                    <a:pt x="3" y="113"/>
                  </a:moveTo>
                  <a:cubicBezTo>
                    <a:pt x="4" y="113"/>
                    <a:pt x="4" y="113"/>
                    <a:pt x="4" y="114"/>
                  </a:cubicBezTo>
                  <a:cubicBezTo>
                    <a:pt x="4" y="114"/>
                    <a:pt x="4" y="114"/>
                    <a:pt x="4" y="114"/>
                  </a:cubicBezTo>
                  <a:cubicBezTo>
                    <a:pt x="4" y="114"/>
                    <a:pt x="4" y="114"/>
                    <a:pt x="4" y="114"/>
                  </a:cubicBezTo>
                  <a:cubicBezTo>
                    <a:pt x="4" y="114"/>
                    <a:pt x="3" y="114"/>
                    <a:pt x="3" y="115"/>
                  </a:cubicBezTo>
                  <a:cubicBezTo>
                    <a:pt x="3" y="115"/>
                    <a:pt x="3" y="116"/>
                    <a:pt x="3" y="116"/>
                  </a:cubicBezTo>
                  <a:cubicBezTo>
                    <a:pt x="3" y="116"/>
                    <a:pt x="2" y="116"/>
                    <a:pt x="2" y="116"/>
                  </a:cubicBezTo>
                  <a:cubicBezTo>
                    <a:pt x="2" y="116"/>
                    <a:pt x="2" y="116"/>
                    <a:pt x="2" y="116"/>
                  </a:cubicBezTo>
                  <a:cubicBezTo>
                    <a:pt x="2" y="117"/>
                    <a:pt x="4" y="118"/>
                    <a:pt x="5" y="118"/>
                  </a:cubicBezTo>
                  <a:cubicBezTo>
                    <a:pt x="5" y="118"/>
                    <a:pt x="6" y="118"/>
                    <a:pt x="6" y="118"/>
                  </a:cubicBezTo>
                  <a:cubicBezTo>
                    <a:pt x="7" y="119"/>
                    <a:pt x="7" y="119"/>
                    <a:pt x="8" y="119"/>
                  </a:cubicBezTo>
                  <a:cubicBezTo>
                    <a:pt x="8" y="119"/>
                    <a:pt x="8" y="119"/>
                    <a:pt x="8" y="119"/>
                  </a:cubicBezTo>
                  <a:cubicBezTo>
                    <a:pt x="10" y="119"/>
                    <a:pt x="13" y="115"/>
                    <a:pt x="14" y="115"/>
                  </a:cubicBezTo>
                  <a:cubicBezTo>
                    <a:pt x="14" y="115"/>
                    <a:pt x="14" y="115"/>
                    <a:pt x="15" y="115"/>
                  </a:cubicBezTo>
                  <a:cubicBezTo>
                    <a:pt x="15" y="115"/>
                    <a:pt x="15" y="115"/>
                    <a:pt x="15" y="115"/>
                  </a:cubicBezTo>
                  <a:cubicBezTo>
                    <a:pt x="15" y="115"/>
                    <a:pt x="15" y="115"/>
                    <a:pt x="15" y="115"/>
                  </a:cubicBezTo>
                  <a:cubicBezTo>
                    <a:pt x="15" y="115"/>
                    <a:pt x="16" y="115"/>
                    <a:pt x="16" y="114"/>
                  </a:cubicBezTo>
                  <a:cubicBezTo>
                    <a:pt x="16" y="114"/>
                    <a:pt x="16" y="114"/>
                    <a:pt x="16" y="113"/>
                  </a:cubicBezTo>
                  <a:cubicBezTo>
                    <a:pt x="16" y="113"/>
                    <a:pt x="16" y="113"/>
                    <a:pt x="17" y="112"/>
                  </a:cubicBezTo>
                  <a:cubicBezTo>
                    <a:pt x="17" y="112"/>
                    <a:pt x="17" y="112"/>
                    <a:pt x="17" y="112"/>
                  </a:cubicBezTo>
                  <a:cubicBezTo>
                    <a:pt x="17" y="112"/>
                    <a:pt x="17" y="113"/>
                    <a:pt x="17" y="113"/>
                  </a:cubicBezTo>
                  <a:cubicBezTo>
                    <a:pt x="18" y="113"/>
                    <a:pt x="18" y="114"/>
                    <a:pt x="18" y="114"/>
                  </a:cubicBezTo>
                  <a:cubicBezTo>
                    <a:pt x="18" y="114"/>
                    <a:pt x="19" y="115"/>
                    <a:pt x="19" y="115"/>
                  </a:cubicBezTo>
                  <a:cubicBezTo>
                    <a:pt x="19" y="115"/>
                    <a:pt x="19" y="115"/>
                    <a:pt x="20" y="115"/>
                  </a:cubicBezTo>
                  <a:cubicBezTo>
                    <a:pt x="20" y="115"/>
                    <a:pt x="20" y="115"/>
                    <a:pt x="20" y="115"/>
                  </a:cubicBezTo>
                  <a:cubicBezTo>
                    <a:pt x="20" y="115"/>
                    <a:pt x="20" y="115"/>
                    <a:pt x="20" y="114"/>
                  </a:cubicBezTo>
                  <a:cubicBezTo>
                    <a:pt x="20" y="113"/>
                    <a:pt x="20" y="113"/>
                    <a:pt x="20" y="113"/>
                  </a:cubicBezTo>
                  <a:cubicBezTo>
                    <a:pt x="20" y="112"/>
                    <a:pt x="20" y="112"/>
                    <a:pt x="20" y="111"/>
                  </a:cubicBezTo>
                  <a:cubicBezTo>
                    <a:pt x="20" y="111"/>
                    <a:pt x="20" y="111"/>
                    <a:pt x="20" y="111"/>
                  </a:cubicBezTo>
                  <a:cubicBezTo>
                    <a:pt x="21" y="111"/>
                    <a:pt x="21" y="111"/>
                    <a:pt x="21" y="111"/>
                  </a:cubicBezTo>
                  <a:cubicBezTo>
                    <a:pt x="22" y="111"/>
                    <a:pt x="22" y="111"/>
                    <a:pt x="22" y="110"/>
                  </a:cubicBezTo>
                  <a:cubicBezTo>
                    <a:pt x="23" y="110"/>
                    <a:pt x="23" y="108"/>
                    <a:pt x="22" y="108"/>
                  </a:cubicBezTo>
                  <a:cubicBezTo>
                    <a:pt x="22" y="108"/>
                    <a:pt x="22" y="107"/>
                    <a:pt x="22" y="107"/>
                  </a:cubicBezTo>
                  <a:cubicBezTo>
                    <a:pt x="22" y="106"/>
                    <a:pt x="22" y="106"/>
                    <a:pt x="22" y="106"/>
                  </a:cubicBezTo>
                  <a:cubicBezTo>
                    <a:pt x="22" y="106"/>
                    <a:pt x="23" y="106"/>
                    <a:pt x="23" y="106"/>
                  </a:cubicBezTo>
                  <a:cubicBezTo>
                    <a:pt x="23" y="106"/>
                    <a:pt x="23" y="105"/>
                    <a:pt x="23" y="105"/>
                  </a:cubicBezTo>
                  <a:cubicBezTo>
                    <a:pt x="23" y="104"/>
                    <a:pt x="23" y="104"/>
                    <a:pt x="22" y="104"/>
                  </a:cubicBezTo>
                  <a:cubicBezTo>
                    <a:pt x="22" y="104"/>
                    <a:pt x="21" y="103"/>
                    <a:pt x="21" y="103"/>
                  </a:cubicBezTo>
                  <a:cubicBezTo>
                    <a:pt x="21" y="102"/>
                    <a:pt x="21" y="102"/>
                    <a:pt x="21" y="102"/>
                  </a:cubicBezTo>
                  <a:cubicBezTo>
                    <a:pt x="22" y="101"/>
                    <a:pt x="22" y="101"/>
                    <a:pt x="21" y="100"/>
                  </a:cubicBezTo>
                  <a:cubicBezTo>
                    <a:pt x="21" y="99"/>
                    <a:pt x="21" y="99"/>
                    <a:pt x="21" y="98"/>
                  </a:cubicBezTo>
                  <a:cubicBezTo>
                    <a:pt x="21" y="98"/>
                    <a:pt x="21" y="97"/>
                    <a:pt x="21" y="97"/>
                  </a:cubicBezTo>
                  <a:cubicBezTo>
                    <a:pt x="21" y="96"/>
                    <a:pt x="21" y="96"/>
                    <a:pt x="22" y="94"/>
                  </a:cubicBezTo>
                  <a:cubicBezTo>
                    <a:pt x="22" y="93"/>
                    <a:pt x="24" y="92"/>
                    <a:pt x="25" y="92"/>
                  </a:cubicBezTo>
                  <a:cubicBezTo>
                    <a:pt x="25" y="92"/>
                    <a:pt x="25" y="92"/>
                    <a:pt x="25" y="92"/>
                  </a:cubicBezTo>
                  <a:cubicBezTo>
                    <a:pt x="25" y="92"/>
                    <a:pt x="26" y="92"/>
                    <a:pt x="26" y="92"/>
                  </a:cubicBezTo>
                  <a:cubicBezTo>
                    <a:pt x="26" y="92"/>
                    <a:pt x="26" y="92"/>
                    <a:pt x="26" y="92"/>
                  </a:cubicBezTo>
                  <a:cubicBezTo>
                    <a:pt x="27" y="91"/>
                    <a:pt x="27" y="91"/>
                    <a:pt x="27" y="91"/>
                  </a:cubicBezTo>
                  <a:cubicBezTo>
                    <a:pt x="27" y="91"/>
                    <a:pt x="27" y="91"/>
                    <a:pt x="27" y="91"/>
                  </a:cubicBezTo>
                  <a:cubicBezTo>
                    <a:pt x="26" y="91"/>
                    <a:pt x="26" y="91"/>
                    <a:pt x="26" y="91"/>
                  </a:cubicBezTo>
                  <a:cubicBezTo>
                    <a:pt x="26" y="91"/>
                    <a:pt x="26" y="90"/>
                    <a:pt x="25" y="90"/>
                  </a:cubicBezTo>
                  <a:cubicBezTo>
                    <a:pt x="25" y="90"/>
                    <a:pt x="25" y="89"/>
                    <a:pt x="26" y="89"/>
                  </a:cubicBezTo>
                  <a:cubicBezTo>
                    <a:pt x="27" y="88"/>
                    <a:pt x="28" y="86"/>
                    <a:pt x="28" y="85"/>
                  </a:cubicBezTo>
                  <a:cubicBezTo>
                    <a:pt x="28" y="85"/>
                    <a:pt x="28" y="84"/>
                    <a:pt x="28" y="84"/>
                  </a:cubicBezTo>
                  <a:cubicBezTo>
                    <a:pt x="28" y="83"/>
                    <a:pt x="28" y="83"/>
                    <a:pt x="28" y="82"/>
                  </a:cubicBezTo>
                  <a:cubicBezTo>
                    <a:pt x="28" y="82"/>
                    <a:pt x="28" y="82"/>
                    <a:pt x="29" y="82"/>
                  </a:cubicBezTo>
                  <a:cubicBezTo>
                    <a:pt x="29" y="82"/>
                    <a:pt x="30" y="82"/>
                    <a:pt x="30" y="82"/>
                  </a:cubicBezTo>
                  <a:cubicBezTo>
                    <a:pt x="30" y="82"/>
                    <a:pt x="30" y="81"/>
                    <a:pt x="30" y="81"/>
                  </a:cubicBezTo>
                  <a:cubicBezTo>
                    <a:pt x="30" y="81"/>
                    <a:pt x="30" y="80"/>
                    <a:pt x="31" y="80"/>
                  </a:cubicBezTo>
                  <a:cubicBezTo>
                    <a:pt x="31" y="80"/>
                    <a:pt x="31" y="80"/>
                    <a:pt x="31" y="79"/>
                  </a:cubicBezTo>
                  <a:cubicBezTo>
                    <a:pt x="31" y="79"/>
                    <a:pt x="32" y="78"/>
                    <a:pt x="32" y="78"/>
                  </a:cubicBezTo>
                  <a:cubicBezTo>
                    <a:pt x="33" y="77"/>
                    <a:pt x="33" y="77"/>
                    <a:pt x="33" y="77"/>
                  </a:cubicBezTo>
                  <a:cubicBezTo>
                    <a:pt x="33" y="76"/>
                    <a:pt x="33" y="76"/>
                    <a:pt x="33" y="76"/>
                  </a:cubicBezTo>
                  <a:cubicBezTo>
                    <a:pt x="33" y="75"/>
                    <a:pt x="34" y="75"/>
                    <a:pt x="34" y="75"/>
                  </a:cubicBezTo>
                  <a:cubicBezTo>
                    <a:pt x="34" y="74"/>
                    <a:pt x="35" y="73"/>
                    <a:pt x="36" y="73"/>
                  </a:cubicBezTo>
                  <a:cubicBezTo>
                    <a:pt x="37" y="73"/>
                    <a:pt x="38" y="73"/>
                    <a:pt x="38" y="72"/>
                  </a:cubicBezTo>
                  <a:cubicBezTo>
                    <a:pt x="38" y="72"/>
                    <a:pt x="38" y="72"/>
                    <a:pt x="38" y="71"/>
                  </a:cubicBezTo>
                  <a:cubicBezTo>
                    <a:pt x="38" y="71"/>
                    <a:pt x="38" y="70"/>
                    <a:pt x="38" y="70"/>
                  </a:cubicBezTo>
                  <a:cubicBezTo>
                    <a:pt x="38" y="70"/>
                    <a:pt x="39" y="70"/>
                    <a:pt x="39" y="70"/>
                  </a:cubicBezTo>
                  <a:cubicBezTo>
                    <a:pt x="40" y="70"/>
                    <a:pt x="40" y="70"/>
                    <a:pt x="40" y="70"/>
                  </a:cubicBezTo>
                  <a:cubicBezTo>
                    <a:pt x="41" y="70"/>
                    <a:pt x="41" y="70"/>
                    <a:pt x="41" y="70"/>
                  </a:cubicBezTo>
                  <a:cubicBezTo>
                    <a:pt x="41" y="70"/>
                    <a:pt x="42" y="70"/>
                    <a:pt x="42" y="70"/>
                  </a:cubicBezTo>
                  <a:cubicBezTo>
                    <a:pt x="42" y="71"/>
                    <a:pt x="43" y="71"/>
                    <a:pt x="43" y="71"/>
                  </a:cubicBezTo>
                  <a:cubicBezTo>
                    <a:pt x="43" y="71"/>
                    <a:pt x="44" y="71"/>
                    <a:pt x="44" y="70"/>
                  </a:cubicBezTo>
                  <a:cubicBezTo>
                    <a:pt x="44" y="69"/>
                    <a:pt x="44" y="67"/>
                    <a:pt x="45" y="67"/>
                  </a:cubicBezTo>
                  <a:cubicBezTo>
                    <a:pt x="45" y="67"/>
                    <a:pt x="45" y="68"/>
                    <a:pt x="46" y="68"/>
                  </a:cubicBezTo>
                  <a:cubicBezTo>
                    <a:pt x="46" y="68"/>
                    <a:pt x="46" y="68"/>
                    <a:pt x="46" y="68"/>
                  </a:cubicBezTo>
                  <a:cubicBezTo>
                    <a:pt x="46" y="67"/>
                    <a:pt x="47" y="66"/>
                    <a:pt x="48" y="66"/>
                  </a:cubicBezTo>
                  <a:cubicBezTo>
                    <a:pt x="48" y="66"/>
                    <a:pt x="49" y="67"/>
                    <a:pt x="49" y="67"/>
                  </a:cubicBezTo>
                  <a:cubicBezTo>
                    <a:pt x="50" y="68"/>
                    <a:pt x="50" y="69"/>
                    <a:pt x="51" y="69"/>
                  </a:cubicBezTo>
                  <a:cubicBezTo>
                    <a:pt x="51" y="69"/>
                    <a:pt x="52" y="69"/>
                    <a:pt x="52" y="69"/>
                  </a:cubicBezTo>
                  <a:cubicBezTo>
                    <a:pt x="52" y="69"/>
                    <a:pt x="53" y="69"/>
                    <a:pt x="53" y="69"/>
                  </a:cubicBezTo>
                  <a:cubicBezTo>
                    <a:pt x="54" y="69"/>
                    <a:pt x="54" y="69"/>
                    <a:pt x="54" y="69"/>
                  </a:cubicBezTo>
                  <a:cubicBezTo>
                    <a:pt x="54" y="69"/>
                    <a:pt x="54" y="69"/>
                    <a:pt x="54" y="69"/>
                  </a:cubicBezTo>
                  <a:cubicBezTo>
                    <a:pt x="55" y="69"/>
                    <a:pt x="55" y="69"/>
                    <a:pt x="55" y="69"/>
                  </a:cubicBezTo>
                  <a:cubicBezTo>
                    <a:pt x="56" y="69"/>
                    <a:pt x="56" y="69"/>
                    <a:pt x="56" y="69"/>
                  </a:cubicBezTo>
                  <a:cubicBezTo>
                    <a:pt x="56" y="69"/>
                    <a:pt x="56" y="69"/>
                    <a:pt x="56" y="69"/>
                  </a:cubicBezTo>
                  <a:cubicBezTo>
                    <a:pt x="57" y="69"/>
                    <a:pt x="57" y="69"/>
                    <a:pt x="57" y="69"/>
                  </a:cubicBezTo>
                  <a:cubicBezTo>
                    <a:pt x="57" y="70"/>
                    <a:pt x="57" y="70"/>
                    <a:pt x="57" y="70"/>
                  </a:cubicBezTo>
                  <a:cubicBezTo>
                    <a:pt x="58" y="70"/>
                    <a:pt x="58" y="70"/>
                    <a:pt x="58" y="69"/>
                  </a:cubicBezTo>
                  <a:cubicBezTo>
                    <a:pt x="58" y="69"/>
                    <a:pt x="58" y="69"/>
                    <a:pt x="58" y="68"/>
                  </a:cubicBezTo>
                  <a:cubicBezTo>
                    <a:pt x="58" y="68"/>
                    <a:pt x="58" y="68"/>
                    <a:pt x="59" y="68"/>
                  </a:cubicBezTo>
                  <a:cubicBezTo>
                    <a:pt x="59" y="68"/>
                    <a:pt x="59" y="68"/>
                    <a:pt x="59" y="68"/>
                  </a:cubicBezTo>
                  <a:cubicBezTo>
                    <a:pt x="59" y="68"/>
                    <a:pt x="60" y="68"/>
                    <a:pt x="60" y="68"/>
                  </a:cubicBezTo>
                  <a:cubicBezTo>
                    <a:pt x="60" y="67"/>
                    <a:pt x="60" y="67"/>
                    <a:pt x="60" y="66"/>
                  </a:cubicBezTo>
                  <a:cubicBezTo>
                    <a:pt x="60" y="66"/>
                    <a:pt x="60" y="66"/>
                    <a:pt x="60" y="65"/>
                  </a:cubicBezTo>
                  <a:cubicBezTo>
                    <a:pt x="60" y="65"/>
                    <a:pt x="60" y="64"/>
                    <a:pt x="61" y="64"/>
                  </a:cubicBezTo>
                  <a:cubicBezTo>
                    <a:pt x="61" y="64"/>
                    <a:pt x="61" y="64"/>
                    <a:pt x="61" y="63"/>
                  </a:cubicBezTo>
                  <a:cubicBezTo>
                    <a:pt x="61" y="63"/>
                    <a:pt x="62" y="63"/>
                    <a:pt x="63" y="63"/>
                  </a:cubicBezTo>
                  <a:cubicBezTo>
                    <a:pt x="63" y="63"/>
                    <a:pt x="63" y="63"/>
                    <a:pt x="63" y="63"/>
                  </a:cubicBezTo>
                  <a:cubicBezTo>
                    <a:pt x="64" y="63"/>
                    <a:pt x="64" y="63"/>
                    <a:pt x="64" y="63"/>
                  </a:cubicBezTo>
                  <a:cubicBezTo>
                    <a:pt x="65" y="62"/>
                    <a:pt x="65" y="62"/>
                    <a:pt x="66" y="62"/>
                  </a:cubicBezTo>
                  <a:cubicBezTo>
                    <a:pt x="66" y="62"/>
                    <a:pt x="67" y="62"/>
                    <a:pt x="67" y="63"/>
                  </a:cubicBezTo>
                  <a:cubicBezTo>
                    <a:pt x="67" y="63"/>
                    <a:pt x="68" y="63"/>
                    <a:pt x="69" y="64"/>
                  </a:cubicBezTo>
                  <a:cubicBezTo>
                    <a:pt x="69" y="64"/>
                    <a:pt x="70" y="64"/>
                    <a:pt x="70" y="65"/>
                  </a:cubicBezTo>
                  <a:cubicBezTo>
                    <a:pt x="70" y="65"/>
                    <a:pt x="70" y="65"/>
                    <a:pt x="70" y="66"/>
                  </a:cubicBezTo>
                  <a:cubicBezTo>
                    <a:pt x="70" y="66"/>
                    <a:pt x="70" y="66"/>
                    <a:pt x="70" y="66"/>
                  </a:cubicBezTo>
                  <a:cubicBezTo>
                    <a:pt x="70" y="66"/>
                    <a:pt x="71" y="66"/>
                    <a:pt x="71" y="66"/>
                  </a:cubicBezTo>
                  <a:cubicBezTo>
                    <a:pt x="72" y="66"/>
                    <a:pt x="72" y="65"/>
                    <a:pt x="72" y="65"/>
                  </a:cubicBezTo>
                  <a:cubicBezTo>
                    <a:pt x="73" y="65"/>
                    <a:pt x="73" y="64"/>
                    <a:pt x="74" y="65"/>
                  </a:cubicBezTo>
                  <a:cubicBezTo>
                    <a:pt x="74" y="65"/>
                    <a:pt x="74" y="65"/>
                    <a:pt x="74" y="65"/>
                  </a:cubicBezTo>
                  <a:cubicBezTo>
                    <a:pt x="74" y="65"/>
                    <a:pt x="75" y="64"/>
                    <a:pt x="75" y="64"/>
                  </a:cubicBezTo>
                  <a:cubicBezTo>
                    <a:pt x="75" y="64"/>
                    <a:pt x="74" y="63"/>
                    <a:pt x="74" y="63"/>
                  </a:cubicBezTo>
                  <a:cubicBezTo>
                    <a:pt x="74" y="63"/>
                    <a:pt x="73" y="64"/>
                    <a:pt x="73" y="64"/>
                  </a:cubicBezTo>
                  <a:cubicBezTo>
                    <a:pt x="73" y="64"/>
                    <a:pt x="73" y="64"/>
                    <a:pt x="72" y="64"/>
                  </a:cubicBezTo>
                  <a:cubicBezTo>
                    <a:pt x="72" y="64"/>
                    <a:pt x="72" y="64"/>
                    <a:pt x="72" y="64"/>
                  </a:cubicBezTo>
                  <a:cubicBezTo>
                    <a:pt x="72" y="64"/>
                    <a:pt x="71" y="64"/>
                    <a:pt x="71" y="64"/>
                  </a:cubicBezTo>
                  <a:cubicBezTo>
                    <a:pt x="71" y="63"/>
                    <a:pt x="71" y="63"/>
                    <a:pt x="70" y="63"/>
                  </a:cubicBezTo>
                  <a:cubicBezTo>
                    <a:pt x="70" y="62"/>
                    <a:pt x="70" y="62"/>
                    <a:pt x="70" y="62"/>
                  </a:cubicBezTo>
                  <a:cubicBezTo>
                    <a:pt x="70" y="62"/>
                    <a:pt x="70" y="62"/>
                    <a:pt x="70" y="62"/>
                  </a:cubicBezTo>
                  <a:cubicBezTo>
                    <a:pt x="70" y="62"/>
                    <a:pt x="70" y="62"/>
                    <a:pt x="70" y="62"/>
                  </a:cubicBezTo>
                  <a:cubicBezTo>
                    <a:pt x="70" y="62"/>
                    <a:pt x="71" y="62"/>
                    <a:pt x="71" y="62"/>
                  </a:cubicBezTo>
                  <a:cubicBezTo>
                    <a:pt x="71" y="62"/>
                    <a:pt x="72" y="62"/>
                    <a:pt x="72" y="62"/>
                  </a:cubicBezTo>
                  <a:cubicBezTo>
                    <a:pt x="72" y="62"/>
                    <a:pt x="73" y="62"/>
                    <a:pt x="73" y="62"/>
                  </a:cubicBezTo>
                  <a:cubicBezTo>
                    <a:pt x="73" y="61"/>
                    <a:pt x="74" y="61"/>
                    <a:pt x="74" y="61"/>
                  </a:cubicBezTo>
                  <a:cubicBezTo>
                    <a:pt x="75" y="61"/>
                    <a:pt x="75" y="61"/>
                    <a:pt x="75" y="61"/>
                  </a:cubicBezTo>
                  <a:cubicBezTo>
                    <a:pt x="75" y="61"/>
                    <a:pt x="75" y="60"/>
                    <a:pt x="74" y="60"/>
                  </a:cubicBezTo>
                  <a:cubicBezTo>
                    <a:pt x="74" y="60"/>
                    <a:pt x="74" y="60"/>
                    <a:pt x="73" y="60"/>
                  </a:cubicBezTo>
                  <a:cubicBezTo>
                    <a:pt x="73" y="59"/>
                    <a:pt x="73" y="59"/>
                    <a:pt x="72" y="59"/>
                  </a:cubicBezTo>
                  <a:cubicBezTo>
                    <a:pt x="72" y="59"/>
                    <a:pt x="72" y="59"/>
                    <a:pt x="71" y="59"/>
                  </a:cubicBezTo>
                  <a:cubicBezTo>
                    <a:pt x="71" y="59"/>
                    <a:pt x="70" y="59"/>
                    <a:pt x="70" y="58"/>
                  </a:cubicBezTo>
                  <a:cubicBezTo>
                    <a:pt x="70" y="58"/>
                    <a:pt x="70" y="58"/>
                    <a:pt x="70" y="58"/>
                  </a:cubicBezTo>
                  <a:cubicBezTo>
                    <a:pt x="70" y="58"/>
                    <a:pt x="70" y="58"/>
                    <a:pt x="69" y="58"/>
                  </a:cubicBezTo>
                  <a:cubicBezTo>
                    <a:pt x="69" y="58"/>
                    <a:pt x="68" y="59"/>
                    <a:pt x="68" y="60"/>
                  </a:cubicBezTo>
                  <a:cubicBezTo>
                    <a:pt x="68" y="60"/>
                    <a:pt x="67" y="60"/>
                    <a:pt x="67" y="60"/>
                  </a:cubicBezTo>
                  <a:cubicBezTo>
                    <a:pt x="67" y="60"/>
                    <a:pt x="67" y="60"/>
                    <a:pt x="67" y="60"/>
                  </a:cubicBezTo>
                  <a:cubicBezTo>
                    <a:pt x="67" y="60"/>
                    <a:pt x="67" y="60"/>
                    <a:pt x="67" y="60"/>
                  </a:cubicBezTo>
                  <a:cubicBezTo>
                    <a:pt x="67" y="59"/>
                    <a:pt x="67" y="59"/>
                    <a:pt x="67" y="59"/>
                  </a:cubicBezTo>
                  <a:cubicBezTo>
                    <a:pt x="67" y="59"/>
                    <a:pt x="67" y="58"/>
                    <a:pt x="67" y="58"/>
                  </a:cubicBezTo>
                  <a:cubicBezTo>
                    <a:pt x="67" y="58"/>
                    <a:pt x="67" y="58"/>
                    <a:pt x="67" y="58"/>
                  </a:cubicBezTo>
                  <a:cubicBezTo>
                    <a:pt x="67" y="58"/>
                    <a:pt x="68" y="58"/>
                    <a:pt x="68" y="58"/>
                  </a:cubicBezTo>
                  <a:cubicBezTo>
                    <a:pt x="67" y="57"/>
                    <a:pt x="67" y="57"/>
                    <a:pt x="66" y="57"/>
                  </a:cubicBezTo>
                  <a:cubicBezTo>
                    <a:pt x="65" y="57"/>
                    <a:pt x="65" y="57"/>
                    <a:pt x="64" y="57"/>
                  </a:cubicBezTo>
                  <a:cubicBezTo>
                    <a:pt x="64" y="58"/>
                    <a:pt x="64" y="58"/>
                    <a:pt x="64" y="58"/>
                  </a:cubicBezTo>
                  <a:cubicBezTo>
                    <a:pt x="65" y="58"/>
                    <a:pt x="65" y="58"/>
                    <a:pt x="64" y="59"/>
                  </a:cubicBezTo>
                  <a:cubicBezTo>
                    <a:pt x="64" y="60"/>
                    <a:pt x="63" y="61"/>
                    <a:pt x="63" y="61"/>
                  </a:cubicBezTo>
                  <a:cubicBezTo>
                    <a:pt x="62" y="61"/>
                    <a:pt x="62" y="60"/>
                    <a:pt x="62" y="60"/>
                  </a:cubicBezTo>
                  <a:cubicBezTo>
                    <a:pt x="62" y="60"/>
                    <a:pt x="62" y="60"/>
                    <a:pt x="62" y="59"/>
                  </a:cubicBezTo>
                  <a:cubicBezTo>
                    <a:pt x="62" y="59"/>
                    <a:pt x="62" y="58"/>
                    <a:pt x="62" y="58"/>
                  </a:cubicBezTo>
                  <a:cubicBezTo>
                    <a:pt x="62" y="58"/>
                    <a:pt x="62" y="58"/>
                    <a:pt x="62" y="58"/>
                  </a:cubicBezTo>
                  <a:cubicBezTo>
                    <a:pt x="62" y="58"/>
                    <a:pt x="61" y="59"/>
                    <a:pt x="61" y="59"/>
                  </a:cubicBezTo>
                  <a:cubicBezTo>
                    <a:pt x="61" y="59"/>
                    <a:pt x="60" y="60"/>
                    <a:pt x="60" y="60"/>
                  </a:cubicBezTo>
                  <a:cubicBezTo>
                    <a:pt x="59" y="61"/>
                    <a:pt x="59" y="62"/>
                    <a:pt x="58" y="62"/>
                  </a:cubicBezTo>
                  <a:cubicBezTo>
                    <a:pt x="58" y="62"/>
                    <a:pt x="57" y="62"/>
                    <a:pt x="57" y="61"/>
                  </a:cubicBezTo>
                  <a:cubicBezTo>
                    <a:pt x="57" y="61"/>
                    <a:pt x="58" y="60"/>
                    <a:pt x="58" y="60"/>
                  </a:cubicBezTo>
                  <a:cubicBezTo>
                    <a:pt x="59" y="59"/>
                    <a:pt x="59" y="59"/>
                    <a:pt x="59" y="58"/>
                  </a:cubicBezTo>
                  <a:cubicBezTo>
                    <a:pt x="60" y="58"/>
                    <a:pt x="60" y="57"/>
                    <a:pt x="60" y="57"/>
                  </a:cubicBezTo>
                  <a:cubicBezTo>
                    <a:pt x="61" y="57"/>
                    <a:pt x="61" y="57"/>
                    <a:pt x="61" y="57"/>
                  </a:cubicBezTo>
                  <a:cubicBezTo>
                    <a:pt x="61" y="57"/>
                    <a:pt x="60" y="57"/>
                    <a:pt x="60" y="57"/>
                  </a:cubicBezTo>
                  <a:cubicBezTo>
                    <a:pt x="59" y="56"/>
                    <a:pt x="59" y="57"/>
                    <a:pt x="59" y="57"/>
                  </a:cubicBezTo>
                  <a:cubicBezTo>
                    <a:pt x="59" y="58"/>
                    <a:pt x="59" y="58"/>
                    <a:pt x="59" y="58"/>
                  </a:cubicBezTo>
                  <a:cubicBezTo>
                    <a:pt x="58" y="58"/>
                    <a:pt x="58" y="58"/>
                    <a:pt x="58" y="58"/>
                  </a:cubicBezTo>
                  <a:cubicBezTo>
                    <a:pt x="58" y="58"/>
                    <a:pt x="57" y="58"/>
                    <a:pt x="57" y="58"/>
                  </a:cubicBezTo>
                  <a:cubicBezTo>
                    <a:pt x="57" y="58"/>
                    <a:pt x="57" y="58"/>
                    <a:pt x="57" y="58"/>
                  </a:cubicBezTo>
                  <a:cubicBezTo>
                    <a:pt x="56" y="58"/>
                    <a:pt x="56" y="58"/>
                    <a:pt x="56" y="58"/>
                  </a:cubicBezTo>
                  <a:cubicBezTo>
                    <a:pt x="56" y="58"/>
                    <a:pt x="56" y="58"/>
                    <a:pt x="56" y="59"/>
                  </a:cubicBezTo>
                  <a:cubicBezTo>
                    <a:pt x="56" y="59"/>
                    <a:pt x="56" y="59"/>
                    <a:pt x="56" y="59"/>
                  </a:cubicBezTo>
                  <a:cubicBezTo>
                    <a:pt x="56" y="59"/>
                    <a:pt x="56" y="60"/>
                    <a:pt x="56" y="60"/>
                  </a:cubicBezTo>
                  <a:cubicBezTo>
                    <a:pt x="56" y="60"/>
                    <a:pt x="55" y="60"/>
                    <a:pt x="55" y="59"/>
                  </a:cubicBezTo>
                  <a:cubicBezTo>
                    <a:pt x="55" y="59"/>
                    <a:pt x="55" y="59"/>
                    <a:pt x="55" y="59"/>
                  </a:cubicBezTo>
                  <a:cubicBezTo>
                    <a:pt x="54" y="59"/>
                    <a:pt x="54" y="59"/>
                    <a:pt x="53" y="60"/>
                  </a:cubicBezTo>
                  <a:cubicBezTo>
                    <a:pt x="53" y="60"/>
                    <a:pt x="53" y="60"/>
                    <a:pt x="53" y="61"/>
                  </a:cubicBezTo>
                  <a:cubicBezTo>
                    <a:pt x="53" y="61"/>
                    <a:pt x="53" y="61"/>
                    <a:pt x="52" y="61"/>
                  </a:cubicBezTo>
                  <a:cubicBezTo>
                    <a:pt x="53" y="61"/>
                    <a:pt x="53" y="61"/>
                    <a:pt x="53" y="61"/>
                  </a:cubicBezTo>
                  <a:cubicBezTo>
                    <a:pt x="53" y="61"/>
                    <a:pt x="53" y="61"/>
                    <a:pt x="53" y="62"/>
                  </a:cubicBezTo>
                  <a:cubicBezTo>
                    <a:pt x="53" y="62"/>
                    <a:pt x="53" y="63"/>
                    <a:pt x="52" y="63"/>
                  </a:cubicBezTo>
                  <a:cubicBezTo>
                    <a:pt x="52" y="63"/>
                    <a:pt x="52" y="63"/>
                    <a:pt x="52" y="63"/>
                  </a:cubicBezTo>
                  <a:cubicBezTo>
                    <a:pt x="52" y="63"/>
                    <a:pt x="51" y="62"/>
                    <a:pt x="51" y="62"/>
                  </a:cubicBezTo>
                  <a:cubicBezTo>
                    <a:pt x="51" y="61"/>
                    <a:pt x="51" y="61"/>
                    <a:pt x="51" y="61"/>
                  </a:cubicBezTo>
                  <a:cubicBezTo>
                    <a:pt x="51" y="61"/>
                    <a:pt x="51" y="61"/>
                    <a:pt x="51" y="61"/>
                  </a:cubicBezTo>
                  <a:cubicBezTo>
                    <a:pt x="51" y="61"/>
                    <a:pt x="51" y="60"/>
                    <a:pt x="51" y="60"/>
                  </a:cubicBezTo>
                  <a:cubicBezTo>
                    <a:pt x="51" y="60"/>
                    <a:pt x="51" y="59"/>
                    <a:pt x="52" y="59"/>
                  </a:cubicBezTo>
                  <a:cubicBezTo>
                    <a:pt x="52" y="59"/>
                    <a:pt x="52" y="59"/>
                    <a:pt x="53" y="59"/>
                  </a:cubicBezTo>
                  <a:cubicBezTo>
                    <a:pt x="53" y="59"/>
                    <a:pt x="53" y="58"/>
                    <a:pt x="53" y="58"/>
                  </a:cubicBezTo>
                  <a:cubicBezTo>
                    <a:pt x="53" y="58"/>
                    <a:pt x="53" y="58"/>
                    <a:pt x="53" y="58"/>
                  </a:cubicBezTo>
                  <a:cubicBezTo>
                    <a:pt x="53" y="58"/>
                    <a:pt x="52" y="58"/>
                    <a:pt x="52" y="58"/>
                  </a:cubicBezTo>
                  <a:cubicBezTo>
                    <a:pt x="52" y="59"/>
                    <a:pt x="51" y="59"/>
                    <a:pt x="51" y="59"/>
                  </a:cubicBezTo>
                  <a:cubicBezTo>
                    <a:pt x="51" y="59"/>
                    <a:pt x="50" y="59"/>
                    <a:pt x="50" y="59"/>
                  </a:cubicBezTo>
                  <a:cubicBezTo>
                    <a:pt x="50" y="59"/>
                    <a:pt x="50" y="59"/>
                    <a:pt x="50" y="59"/>
                  </a:cubicBezTo>
                  <a:cubicBezTo>
                    <a:pt x="50" y="59"/>
                    <a:pt x="49" y="59"/>
                    <a:pt x="49" y="59"/>
                  </a:cubicBezTo>
                  <a:cubicBezTo>
                    <a:pt x="49" y="60"/>
                    <a:pt x="49" y="60"/>
                    <a:pt x="50" y="61"/>
                  </a:cubicBezTo>
                  <a:cubicBezTo>
                    <a:pt x="51" y="61"/>
                    <a:pt x="51" y="61"/>
                    <a:pt x="51" y="61"/>
                  </a:cubicBezTo>
                  <a:cubicBezTo>
                    <a:pt x="51" y="62"/>
                    <a:pt x="50" y="62"/>
                    <a:pt x="50" y="62"/>
                  </a:cubicBezTo>
                  <a:cubicBezTo>
                    <a:pt x="50" y="62"/>
                    <a:pt x="49" y="62"/>
                    <a:pt x="49" y="62"/>
                  </a:cubicBezTo>
                  <a:cubicBezTo>
                    <a:pt x="49" y="61"/>
                    <a:pt x="49" y="61"/>
                    <a:pt x="48" y="61"/>
                  </a:cubicBezTo>
                  <a:cubicBezTo>
                    <a:pt x="48" y="61"/>
                    <a:pt x="47" y="61"/>
                    <a:pt x="47" y="62"/>
                  </a:cubicBezTo>
                  <a:cubicBezTo>
                    <a:pt x="47" y="62"/>
                    <a:pt x="48" y="62"/>
                    <a:pt x="48" y="62"/>
                  </a:cubicBezTo>
                  <a:cubicBezTo>
                    <a:pt x="48" y="62"/>
                    <a:pt x="49" y="63"/>
                    <a:pt x="49" y="63"/>
                  </a:cubicBezTo>
                  <a:cubicBezTo>
                    <a:pt x="49" y="63"/>
                    <a:pt x="49" y="63"/>
                    <a:pt x="49" y="63"/>
                  </a:cubicBezTo>
                  <a:cubicBezTo>
                    <a:pt x="49" y="63"/>
                    <a:pt x="49" y="63"/>
                    <a:pt x="49" y="63"/>
                  </a:cubicBezTo>
                  <a:cubicBezTo>
                    <a:pt x="48" y="63"/>
                    <a:pt x="48" y="63"/>
                    <a:pt x="48" y="63"/>
                  </a:cubicBezTo>
                  <a:cubicBezTo>
                    <a:pt x="48" y="63"/>
                    <a:pt x="48" y="63"/>
                    <a:pt x="47" y="63"/>
                  </a:cubicBezTo>
                  <a:cubicBezTo>
                    <a:pt x="47" y="63"/>
                    <a:pt x="47" y="63"/>
                    <a:pt x="47" y="63"/>
                  </a:cubicBezTo>
                  <a:cubicBezTo>
                    <a:pt x="47" y="63"/>
                    <a:pt x="47" y="63"/>
                    <a:pt x="47" y="63"/>
                  </a:cubicBezTo>
                  <a:cubicBezTo>
                    <a:pt x="47" y="63"/>
                    <a:pt x="46" y="62"/>
                    <a:pt x="46" y="62"/>
                  </a:cubicBezTo>
                  <a:cubicBezTo>
                    <a:pt x="46" y="62"/>
                    <a:pt x="46" y="62"/>
                    <a:pt x="45" y="62"/>
                  </a:cubicBezTo>
                  <a:cubicBezTo>
                    <a:pt x="45" y="62"/>
                    <a:pt x="45" y="62"/>
                    <a:pt x="45" y="62"/>
                  </a:cubicBezTo>
                  <a:cubicBezTo>
                    <a:pt x="45" y="62"/>
                    <a:pt x="45" y="62"/>
                    <a:pt x="45" y="62"/>
                  </a:cubicBezTo>
                  <a:cubicBezTo>
                    <a:pt x="46" y="62"/>
                    <a:pt x="46" y="63"/>
                    <a:pt x="46" y="64"/>
                  </a:cubicBezTo>
                  <a:cubicBezTo>
                    <a:pt x="46" y="64"/>
                    <a:pt x="46" y="64"/>
                    <a:pt x="46" y="64"/>
                  </a:cubicBezTo>
                  <a:cubicBezTo>
                    <a:pt x="46" y="65"/>
                    <a:pt x="45" y="65"/>
                    <a:pt x="45" y="65"/>
                  </a:cubicBezTo>
                  <a:cubicBezTo>
                    <a:pt x="45" y="65"/>
                    <a:pt x="45" y="65"/>
                    <a:pt x="45" y="64"/>
                  </a:cubicBezTo>
                  <a:cubicBezTo>
                    <a:pt x="44" y="64"/>
                    <a:pt x="44" y="64"/>
                    <a:pt x="44" y="64"/>
                  </a:cubicBezTo>
                  <a:cubicBezTo>
                    <a:pt x="44" y="63"/>
                    <a:pt x="44" y="63"/>
                    <a:pt x="44" y="63"/>
                  </a:cubicBezTo>
                  <a:cubicBezTo>
                    <a:pt x="44" y="63"/>
                    <a:pt x="44" y="63"/>
                    <a:pt x="44" y="63"/>
                  </a:cubicBezTo>
                  <a:cubicBezTo>
                    <a:pt x="44" y="63"/>
                    <a:pt x="43" y="63"/>
                    <a:pt x="43" y="64"/>
                  </a:cubicBezTo>
                  <a:cubicBezTo>
                    <a:pt x="43" y="64"/>
                    <a:pt x="43" y="64"/>
                    <a:pt x="42" y="64"/>
                  </a:cubicBezTo>
                  <a:cubicBezTo>
                    <a:pt x="42" y="64"/>
                    <a:pt x="42" y="63"/>
                    <a:pt x="42" y="63"/>
                  </a:cubicBezTo>
                  <a:cubicBezTo>
                    <a:pt x="43" y="63"/>
                    <a:pt x="43" y="62"/>
                    <a:pt x="43" y="62"/>
                  </a:cubicBezTo>
                  <a:cubicBezTo>
                    <a:pt x="42" y="62"/>
                    <a:pt x="42" y="62"/>
                    <a:pt x="42" y="62"/>
                  </a:cubicBezTo>
                  <a:cubicBezTo>
                    <a:pt x="42" y="62"/>
                    <a:pt x="42" y="62"/>
                    <a:pt x="42" y="62"/>
                  </a:cubicBezTo>
                  <a:cubicBezTo>
                    <a:pt x="41" y="62"/>
                    <a:pt x="41" y="62"/>
                    <a:pt x="41" y="62"/>
                  </a:cubicBezTo>
                  <a:cubicBezTo>
                    <a:pt x="40" y="62"/>
                    <a:pt x="40" y="62"/>
                    <a:pt x="40" y="62"/>
                  </a:cubicBezTo>
                  <a:cubicBezTo>
                    <a:pt x="40" y="62"/>
                    <a:pt x="40" y="62"/>
                    <a:pt x="40" y="62"/>
                  </a:cubicBezTo>
                  <a:cubicBezTo>
                    <a:pt x="40" y="62"/>
                    <a:pt x="40" y="62"/>
                    <a:pt x="40" y="63"/>
                  </a:cubicBezTo>
                  <a:cubicBezTo>
                    <a:pt x="40" y="63"/>
                    <a:pt x="40" y="64"/>
                    <a:pt x="40" y="64"/>
                  </a:cubicBezTo>
                  <a:cubicBezTo>
                    <a:pt x="40" y="64"/>
                    <a:pt x="40" y="64"/>
                    <a:pt x="40" y="64"/>
                  </a:cubicBezTo>
                  <a:cubicBezTo>
                    <a:pt x="39" y="64"/>
                    <a:pt x="39" y="64"/>
                    <a:pt x="39" y="64"/>
                  </a:cubicBezTo>
                  <a:cubicBezTo>
                    <a:pt x="39" y="64"/>
                    <a:pt x="39" y="65"/>
                    <a:pt x="39" y="65"/>
                  </a:cubicBezTo>
                  <a:cubicBezTo>
                    <a:pt x="39" y="65"/>
                    <a:pt x="39" y="65"/>
                    <a:pt x="39" y="65"/>
                  </a:cubicBezTo>
                  <a:cubicBezTo>
                    <a:pt x="39" y="65"/>
                    <a:pt x="38" y="66"/>
                    <a:pt x="38" y="66"/>
                  </a:cubicBezTo>
                  <a:cubicBezTo>
                    <a:pt x="38" y="66"/>
                    <a:pt x="37" y="65"/>
                    <a:pt x="37" y="65"/>
                  </a:cubicBezTo>
                  <a:cubicBezTo>
                    <a:pt x="37" y="65"/>
                    <a:pt x="37" y="65"/>
                    <a:pt x="37" y="65"/>
                  </a:cubicBezTo>
                  <a:cubicBezTo>
                    <a:pt x="36" y="65"/>
                    <a:pt x="36" y="65"/>
                    <a:pt x="36" y="65"/>
                  </a:cubicBezTo>
                  <a:cubicBezTo>
                    <a:pt x="36" y="66"/>
                    <a:pt x="35" y="66"/>
                    <a:pt x="35" y="66"/>
                  </a:cubicBezTo>
                  <a:cubicBezTo>
                    <a:pt x="35" y="66"/>
                    <a:pt x="34" y="67"/>
                    <a:pt x="34" y="67"/>
                  </a:cubicBezTo>
                  <a:cubicBezTo>
                    <a:pt x="34" y="67"/>
                    <a:pt x="34" y="67"/>
                    <a:pt x="34" y="67"/>
                  </a:cubicBezTo>
                  <a:cubicBezTo>
                    <a:pt x="34" y="67"/>
                    <a:pt x="35" y="67"/>
                    <a:pt x="35" y="67"/>
                  </a:cubicBezTo>
                  <a:cubicBezTo>
                    <a:pt x="35" y="67"/>
                    <a:pt x="35" y="67"/>
                    <a:pt x="36" y="67"/>
                  </a:cubicBezTo>
                  <a:cubicBezTo>
                    <a:pt x="36" y="67"/>
                    <a:pt x="36" y="67"/>
                    <a:pt x="36" y="67"/>
                  </a:cubicBezTo>
                  <a:cubicBezTo>
                    <a:pt x="37" y="67"/>
                    <a:pt x="36" y="67"/>
                    <a:pt x="36" y="68"/>
                  </a:cubicBezTo>
                  <a:cubicBezTo>
                    <a:pt x="36" y="68"/>
                    <a:pt x="36" y="68"/>
                    <a:pt x="36" y="68"/>
                  </a:cubicBezTo>
                  <a:cubicBezTo>
                    <a:pt x="37" y="68"/>
                    <a:pt x="37" y="69"/>
                    <a:pt x="37" y="69"/>
                  </a:cubicBezTo>
                  <a:cubicBezTo>
                    <a:pt x="37" y="69"/>
                    <a:pt x="36" y="69"/>
                    <a:pt x="36" y="69"/>
                  </a:cubicBezTo>
                  <a:cubicBezTo>
                    <a:pt x="36" y="69"/>
                    <a:pt x="35" y="69"/>
                    <a:pt x="35" y="69"/>
                  </a:cubicBezTo>
                  <a:cubicBezTo>
                    <a:pt x="35" y="69"/>
                    <a:pt x="35" y="69"/>
                    <a:pt x="35" y="69"/>
                  </a:cubicBezTo>
                  <a:cubicBezTo>
                    <a:pt x="35" y="69"/>
                    <a:pt x="35" y="70"/>
                    <a:pt x="34" y="70"/>
                  </a:cubicBezTo>
                  <a:cubicBezTo>
                    <a:pt x="34" y="70"/>
                    <a:pt x="34" y="69"/>
                    <a:pt x="33" y="69"/>
                  </a:cubicBezTo>
                  <a:cubicBezTo>
                    <a:pt x="33" y="69"/>
                    <a:pt x="33" y="68"/>
                    <a:pt x="33" y="68"/>
                  </a:cubicBezTo>
                  <a:cubicBezTo>
                    <a:pt x="33" y="68"/>
                    <a:pt x="33" y="68"/>
                    <a:pt x="33" y="68"/>
                  </a:cubicBezTo>
                  <a:cubicBezTo>
                    <a:pt x="33" y="68"/>
                    <a:pt x="33" y="69"/>
                    <a:pt x="33" y="69"/>
                  </a:cubicBezTo>
                  <a:cubicBezTo>
                    <a:pt x="32" y="69"/>
                    <a:pt x="32" y="69"/>
                    <a:pt x="32" y="69"/>
                  </a:cubicBezTo>
                  <a:cubicBezTo>
                    <a:pt x="32" y="69"/>
                    <a:pt x="32" y="69"/>
                    <a:pt x="32" y="69"/>
                  </a:cubicBezTo>
                  <a:cubicBezTo>
                    <a:pt x="31" y="69"/>
                    <a:pt x="31" y="68"/>
                    <a:pt x="32" y="68"/>
                  </a:cubicBezTo>
                  <a:cubicBezTo>
                    <a:pt x="32" y="67"/>
                    <a:pt x="32" y="67"/>
                    <a:pt x="32" y="67"/>
                  </a:cubicBezTo>
                  <a:cubicBezTo>
                    <a:pt x="32" y="67"/>
                    <a:pt x="32" y="67"/>
                    <a:pt x="32" y="67"/>
                  </a:cubicBezTo>
                  <a:cubicBezTo>
                    <a:pt x="32" y="67"/>
                    <a:pt x="32" y="67"/>
                    <a:pt x="32" y="67"/>
                  </a:cubicBezTo>
                  <a:cubicBezTo>
                    <a:pt x="31" y="67"/>
                    <a:pt x="31" y="68"/>
                    <a:pt x="31" y="68"/>
                  </a:cubicBezTo>
                  <a:cubicBezTo>
                    <a:pt x="30" y="69"/>
                    <a:pt x="30" y="69"/>
                    <a:pt x="29" y="69"/>
                  </a:cubicBezTo>
                  <a:cubicBezTo>
                    <a:pt x="29" y="69"/>
                    <a:pt x="29" y="69"/>
                    <a:pt x="29" y="69"/>
                  </a:cubicBezTo>
                  <a:cubicBezTo>
                    <a:pt x="29" y="69"/>
                    <a:pt x="29" y="69"/>
                    <a:pt x="29" y="69"/>
                  </a:cubicBezTo>
                  <a:cubicBezTo>
                    <a:pt x="29" y="69"/>
                    <a:pt x="29" y="70"/>
                    <a:pt x="29" y="70"/>
                  </a:cubicBezTo>
                  <a:cubicBezTo>
                    <a:pt x="29" y="70"/>
                    <a:pt x="29" y="70"/>
                    <a:pt x="28" y="70"/>
                  </a:cubicBezTo>
                  <a:cubicBezTo>
                    <a:pt x="28" y="70"/>
                    <a:pt x="28" y="71"/>
                    <a:pt x="28" y="71"/>
                  </a:cubicBezTo>
                  <a:cubicBezTo>
                    <a:pt x="28" y="72"/>
                    <a:pt x="27" y="72"/>
                    <a:pt x="26" y="72"/>
                  </a:cubicBezTo>
                  <a:cubicBezTo>
                    <a:pt x="25" y="72"/>
                    <a:pt x="25" y="73"/>
                    <a:pt x="24" y="73"/>
                  </a:cubicBezTo>
                  <a:cubicBezTo>
                    <a:pt x="24" y="73"/>
                    <a:pt x="24" y="73"/>
                    <a:pt x="24" y="73"/>
                  </a:cubicBezTo>
                  <a:cubicBezTo>
                    <a:pt x="24" y="73"/>
                    <a:pt x="24" y="73"/>
                    <a:pt x="24" y="73"/>
                  </a:cubicBezTo>
                  <a:cubicBezTo>
                    <a:pt x="24" y="73"/>
                    <a:pt x="25" y="73"/>
                    <a:pt x="25" y="73"/>
                  </a:cubicBezTo>
                  <a:cubicBezTo>
                    <a:pt x="25" y="72"/>
                    <a:pt x="26" y="72"/>
                    <a:pt x="26" y="72"/>
                  </a:cubicBezTo>
                  <a:cubicBezTo>
                    <a:pt x="26" y="72"/>
                    <a:pt x="27" y="72"/>
                    <a:pt x="27" y="72"/>
                  </a:cubicBezTo>
                  <a:cubicBezTo>
                    <a:pt x="28" y="71"/>
                    <a:pt x="29" y="71"/>
                    <a:pt x="30" y="71"/>
                  </a:cubicBezTo>
                  <a:cubicBezTo>
                    <a:pt x="30" y="71"/>
                    <a:pt x="30" y="71"/>
                    <a:pt x="30" y="71"/>
                  </a:cubicBezTo>
                  <a:cubicBezTo>
                    <a:pt x="30" y="71"/>
                    <a:pt x="30" y="71"/>
                    <a:pt x="31" y="71"/>
                  </a:cubicBezTo>
                  <a:cubicBezTo>
                    <a:pt x="31" y="71"/>
                    <a:pt x="31" y="71"/>
                    <a:pt x="32" y="71"/>
                  </a:cubicBezTo>
                  <a:cubicBezTo>
                    <a:pt x="32" y="70"/>
                    <a:pt x="33" y="70"/>
                    <a:pt x="34" y="70"/>
                  </a:cubicBezTo>
                  <a:cubicBezTo>
                    <a:pt x="34" y="71"/>
                    <a:pt x="34" y="71"/>
                    <a:pt x="34" y="71"/>
                  </a:cubicBezTo>
                  <a:cubicBezTo>
                    <a:pt x="34" y="71"/>
                    <a:pt x="34" y="71"/>
                    <a:pt x="33" y="71"/>
                  </a:cubicBezTo>
                  <a:cubicBezTo>
                    <a:pt x="33" y="72"/>
                    <a:pt x="33" y="72"/>
                    <a:pt x="33" y="72"/>
                  </a:cubicBezTo>
                  <a:cubicBezTo>
                    <a:pt x="34" y="72"/>
                    <a:pt x="34" y="72"/>
                    <a:pt x="34" y="73"/>
                  </a:cubicBezTo>
                  <a:cubicBezTo>
                    <a:pt x="33" y="73"/>
                    <a:pt x="33" y="73"/>
                    <a:pt x="33" y="73"/>
                  </a:cubicBezTo>
                  <a:cubicBezTo>
                    <a:pt x="33" y="73"/>
                    <a:pt x="33" y="73"/>
                    <a:pt x="32" y="73"/>
                  </a:cubicBezTo>
                  <a:cubicBezTo>
                    <a:pt x="32" y="73"/>
                    <a:pt x="32" y="73"/>
                    <a:pt x="32" y="73"/>
                  </a:cubicBezTo>
                  <a:cubicBezTo>
                    <a:pt x="32" y="72"/>
                    <a:pt x="32" y="72"/>
                    <a:pt x="31" y="72"/>
                  </a:cubicBezTo>
                  <a:cubicBezTo>
                    <a:pt x="31" y="72"/>
                    <a:pt x="31" y="73"/>
                    <a:pt x="30" y="73"/>
                  </a:cubicBezTo>
                  <a:cubicBezTo>
                    <a:pt x="29" y="73"/>
                    <a:pt x="29" y="74"/>
                    <a:pt x="29" y="75"/>
                  </a:cubicBezTo>
                  <a:cubicBezTo>
                    <a:pt x="29" y="76"/>
                    <a:pt x="29" y="76"/>
                    <a:pt x="28" y="76"/>
                  </a:cubicBezTo>
                  <a:cubicBezTo>
                    <a:pt x="28" y="76"/>
                    <a:pt x="28" y="76"/>
                    <a:pt x="28" y="76"/>
                  </a:cubicBezTo>
                  <a:cubicBezTo>
                    <a:pt x="28" y="76"/>
                    <a:pt x="28" y="76"/>
                    <a:pt x="28" y="76"/>
                  </a:cubicBezTo>
                  <a:cubicBezTo>
                    <a:pt x="28" y="77"/>
                    <a:pt x="26" y="79"/>
                    <a:pt x="25" y="80"/>
                  </a:cubicBezTo>
                  <a:cubicBezTo>
                    <a:pt x="24" y="81"/>
                    <a:pt x="25" y="81"/>
                    <a:pt x="25" y="81"/>
                  </a:cubicBezTo>
                  <a:cubicBezTo>
                    <a:pt x="25" y="81"/>
                    <a:pt x="25" y="82"/>
                    <a:pt x="25" y="82"/>
                  </a:cubicBezTo>
                  <a:cubicBezTo>
                    <a:pt x="24" y="83"/>
                    <a:pt x="24" y="83"/>
                    <a:pt x="24" y="83"/>
                  </a:cubicBezTo>
                  <a:cubicBezTo>
                    <a:pt x="23" y="83"/>
                    <a:pt x="23" y="83"/>
                    <a:pt x="23" y="83"/>
                  </a:cubicBezTo>
                  <a:cubicBezTo>
                    <a:pt x="23" y="82"/>
                    <a:pt x="22" y="82"/>
                    <a:pt x="22" y="83"/>
                  </a:cubicBezTo>
                  <a:cubicBezTo>
                    <a:pt x="22" y="83"/>
                    <a:pt x="22" y="83"/>
                    <a:pt x="22" y="84"/>
                  </a:cubicBezTo>
                  <a:cubicBezTo>
                    <a:pt x="22" y="84"/>
                    <a:pt x="22" y="85"/>
                    <a:pt x="22" y="85"/>
                  </a:cubicBezTo>
                  <a:cubicBezTo>
                    <a:pt x="22" y="85"/>
                    <a:pt x="22" y="86"/>
                    <a:pt x="22" y="86"/>
                  </a:cubicBezTo>
                  <a:cubicBezTo>
                    <a:pt x="22" y="87"/>
                    <a:pt x="22" y="87"/>
                    <a:pt x="22" y="87"/>
                  </a:cubicBezTo>
                  <a:cubicBezTo>
                    <a:pt x="22" y="87"/>
                    <a:pt x="22" y="87"/>
                    <a:pt x="22" y="87"/>
                  </a:cubicBezTo>
                  <a:cubicBezTo>
                    <a:pt x="21" y="87"/>
                    <a:pt x="21" y="87"/>
                    <a:pt x="21" y="87"/>
                  </a:cubicBezTo>
                  <a:cubicBezTo>
                    <a:pt x="21" y="87"/>
                    <a:pt x="21" y="87"/>
                    <a:pt x="20" y="87"/>
                  </a:cubicBezTo>
                  <a:cubicBezTo>
                    <a:pt x="20" y="87"/>
                    <a:pt x="20" y="87"/>
                    <a:pt x="20" y="87"/>
                  </a:cubicBezTo>
                  <a:cubicBezTo>
                    <a:pt x="20" y="88"/>
                    <a:pt x="19" y="88"/>
                    <a:pt x="19" y="88"/>
                  </a:cubicBezTo>
                  <a:cubicBezTo>
                    <a:pt x="18" y="88"/>
                    <a:pt x="18" y="88"/>
                    <a:pt x="18" y="88"/>
                  </a:cubicBezTo>
                  <a:cubicBezTo>
                    <a:pt x="18" y="88"/>
                    <a:pt x="18" y="89"/>
                    <a:pt x="20" y="90"/>
                  </a:cubicBezTo>
                  <a:cubicBezTo>
                    <a:pt x="20" y="90"/>
                    <a:pt x="20" y="90"/>
                    <a:pt x="20" y="90"/>
                  </a:cubicBezTo>
                  <a:cubicBezTo>
                    <a:pt x="20" y="91"/>
                    <a:pt x="20" y="91"/>
                    <a:pt x="19" y="91"/>
                  </a:cubicBezTo>
                  <a:cubicBezTo>
                    <a:pt x="19" y="91"/>
                    <a:pt x="19" y="91"/>
                    <a:pt x="19" y="90"/>
                  </a:cubicBezTo>
                  <a:cubicBezTo>
                    <a:pt x="19" y="90"/>
                    <a:pt x="19" y="90"/>
                    <a:pt x="18" y="90"/>
                  </a:cubicBezTo>
                  <a:cubicBezTo>
                    <a:pt x="18" y="90"/>
                    <a:pt x="18" y="90"/>
                    <a:pt x="18" y="91"/>
                  </a:cubicBezTo>
                  <a:cubicBezTo>
                    <a:pt x="17" y="91"/>
                    <a:pt x="17" y="91"/>
                    <a:pt x="16" y="91"/>
                  </a:cubicBezTo>
                  <a:cubicBezTo>
                    <a:pt x="16" y="92"/>
                    <a:pt x="15" y="92"/>
                    <a:pt x="15" y="92"/>
                  </a:cubicBezTo>
                  <a:cubicBezTo>
                    <a:pt x="15" y="93"/>
                    <a:pt x="15" y="93"/>
                    <a:pt x="14" y="93"/>
                  </a:cubicBezTo>
                  <a:cubicBezTo>
                    <a:pt x="14" y="93"/>
                    <a:pt x="14" y="94"/>
                    <a:pt x="14" y="94"/>
                  </a:cubicBezTo>
                  <a:cubicBezTo>
                    <a:pt x="13" y="95"/>
                    <a:pt x="13" y="95"/>
                    <a:pt x="13" y="95"/>
                  </a:cubicBezTo>
                  <a:cubicBezTo>
                    <a:pt x="13" y="95"/>
                    <a:pt x="13" y="96"/>
                    <a:pt x="13" y="96"/>
                  </a:cubicBezTo>
                  <a:cubicBezTo>
                    <a:pt x="12" y="96"/>
                    <a:pt x="12" y="95"/>
                    <a:pt x="12" y="95"/>
                  </a:cubicBezTo>
                  <a:cubicBezTo>
                    <a:pt x="12" y="95"/>
                    <a:pt x="12" y="94"/>
                    <a:pt x="11" y="94"/>
                  </a:cubicBezTo>
                  <a:cubicBezTo>
                    <a:pt x="11" y="94"/>
                    <a:pt x="11" y="94"/>
                    <a:pt x="11" y="94"/>
                  </a:cubicBezTo>
                  <a:cubicBezTo>
                    <a:pt x="11" y="94"/>
                    <a:pt x="11" y="94"/>
                    <a:pt x="11" y="94"/>
                  </a:cubicBezTo>
                  <a:cubicBezTo>
                    <a:pt x="11" y="95"/>
                    <a:pt x="11" y="95"/>
                    <a:pt x="11" y="96"/>
                  </a:cubicBezTo>
                  <a:cubicBezTo>
                    <a:pt x="11" y="96"/>
                    <a:pt x="11" y="96"/>
                    <a:pt x="11" y="96"/>
                  </a:cubicBezTo>
                  <a:cubicBezTo>
                    <a:pt x="11" y="96"/>
                    <a:pt x="11" y="96"/>
                    <a:pt x="11" y="96"/>
                  </a:cubicBezTo>
                  <a:cubicBezTo>
                    <a:pt x="10" y="96"/>
                    <a:pt x="10" y="96"/>
                    <a:pt x="10" y="97"/>
                  </a:cubicBezTo>
                  <a:cubicBezTo>
                    <a:pt x="9" y="97"/>
                    <a:pt x="9" y="97"/>
                    <a:pt x="8" y="97"/>
                  </a:cubicBezTo>
                  <a:cubicBezTo>
                    <a:pt x="7" y="97"/>
                    <a:pt x="7" y="98"/>
                    <a:pt x="7" y="98"/>
                  </a:cubicBezTo>
                  <a:cubicBezTo>
                    <a:pt x="7" y="98"/>
                    <a:pt x="7" y="98"/>
                    <a:pt x="7" y="98"/>
                  </a:cubicBezTo>
                  <a:cubicBezTo>
                    <a:pt x="7" y="98"/>
                    <a:pt x="7" y="98"/>
                    <a:pt x="7" y="98"/>
                  </a:cubicBezTo>
                  <a:cubicBezTo>
                    <a:pt x="8" y="98"/>
                    <a:pt x="8" y="98"/>
                    <a:pt x="8" y="99"/>
                  </a:cubicBezTo>
                  <a:cubicBezTo>
                    <a:pt x="8" y="99"/>
                    <a:pt x="8" y="99"/>
                    <a:pt x="8" y="99"/>
                  </a:cubicBezTo>
                  <a:cubicBezTo>
                    <a:pt x="8" y="99"/>
                    <a:pt x="8" y="99"/>
                    <a:pt x="8" y="99"/>
                  </a:cubicBezTo>
                  <a:cubicBezTo>
                    <a:pt x="7" y="99"/>
                    <a:pt x="6" y="99"/>
                    <a:pt x="6" y="99"/>
                  </a:cubicBezTo>
                  <a:cubicBezTo>
                    <a:pt x="5" y="99"/>
                    <a:pt x="5" y="99"/>
                    <a:pt x="5" y="99"/>
                  </a:cubicBezTo>
                  <a:cubicBezTo>
                    <a:pt x="5" y="100"/>
                    <a:pt x="5" y="100"/>
                    <a:pt x="4" y="100"/>
                  </a:cubicBezTo>
                  <a:cubicBezTo>
                    <a:pt x="4" y="100"/>
                    <a:pt x="3" y="100"/>
                    <a:pt x="3" y="101"/>
                  </a:cubicBezTo>
                  <a:cubicBezTo>
                    <a:pt x="3" y="101"/>
                    <a:pt x="3" y="101"/>
                    <a:pt x="3" y="101"/>
                  </a:cubicBezTo>
                  <a:cubicBezTo>
                    <a:pt x="3" y="101"/>
                    <a:pt x="3" y="102"/>
                    <a:pt x="3" y="102"/>
                  </a:cubicBezTo>
                  <a:cubicBezTo>
                    <a:pt x="3" y="102"/>
                    <a:pt x="3" y="102"/>
                    <a:pt x="2" y="102"/>
                  </a:cubicBezTo>
                  <a:cubicBezTo>
                    <a:pt x="2" y="102"/>
                    <a:pt x="2" y="102"/>
                    <a:pt x="2" y="102"/>
                  </a:cubicBezTo>
                  <a:cubicBezTo>
                    <a:pt x="2" y="102"/>
                    <a:pt x="1" y="102"/>
                    <a:pt x="1" y="102"/>
                  </a:cubicBezTo>
                  <a:cubicBezTo>
                    <a:pt x="1" y="102"/>
                    <a:pt x="1" y="102"/>
                    <a:pt x="1" y="103"/>
                  </a:cubicBezTo>
                  <a:cubicBezTo>
                    <a:pt x="0" y="103"/>
                    <a:pt x="1" y="103"/>
                    <a:pt x="1" y="104"/>
                  </a:cubicBezTo>
                  <a:cubicBezTo>
                    <a:pt x="1" y="104"/>
                    <a:pt x="2" y="104"/>
                    <a:pt x="2" y="104"/>
                  </a:cubicBezTo>
                  <a:cubicBezTo>
                    <a:pt x="2" y="105"/>
                    <a:pt x="1" y="105"/>
                    <a:pt x="1" y="105"/>
                  </a:cubicBezTo>
                  <a:cubicBezTo>
                    <a:pt x="1" y="105"/>
                    <a:pt x="1" y="105"/>
                    <a:pt x="1" y="105"/>
                  </a:cubicBezTo>
                  <a:cubicBezTo>
                    <a:pt x="1" y="105"/>
                    <a:pt x="1" y="105"/>
                    <a:pt x="1" y="105"/>
                  </a:cubicBezTo>
                  <a:cubicBezTo>
                    <a:pt x="2" y="105"/>
                    <a:pt x="2" y="106"/>
                    <a:pt x="2" y="106"/>
                  </a:cubicBezTo>
                  <a:cubicBezTo>
                    <a:pt x="2" y="106"/>
                    <a:pt x="1" y="106"/>
                    <a:pt x="1" y="107"/>
                  </a:cubicBezTo>
                  <a:cubicBezTo>
                    <a:pt x="1" y="107"/>
                    <a:pt x="1" y="107"/>
                    <a:pt x="1" y="107"/>
                  </a:cubicBezTo>
                  <a:cubicBezTo>
                    <a:pt x="1" y="107"/>
                    <a:pt x="1" y="107"/>
                    <a:pt x="1" y="108"/>
                  </a:cubicBezTo>
                  <a:cubicBezTo>
                    <a:pt x="1" y="108"/>
                    <a:pt x="1" y="108"/>
                    <a:pt x="1" y="109"/>
                  </a:cubicBezTo>
                  <a:cubicBezTo>
                    <a:pt x="1" y="109"/>
                    <a:pt x="0" y="109"/>
                    <a:pt x="1" y="110"/>
                  </a:cubicBezTo>
                  <a:cubicBezTo>
                    <a:pt x="1" y="110"/>
                    <a:pt x="1" y="110"/>
                    <a:pt x="1" y="110"/>
                  </a:cubicBezTo>
                  <a:cubicBezTo>
                    <a:pt x="1" y="110"/>
                    <a:pt x="1" y="110"/>
                    <a:pt x="2" y="110"/>
                  </a:cubicBezTo>
                  <a:cubicBezTo>
                    <a:pt x="2" y="110"/>
                    <a:pt x="2" y="110"/>
                    <a:pt x="2" y="110"/>
                  </a:cubicBezTo>
                  <a:cubicBezTo>
                    <a:pt x="2" y="110"/>
                    <a:pt x="2" y="110"/>
                    <a:pt x="2" y="110"/>
                  </a:cubicBezTo>
                  <a:cubicBezTo>
                    <a:pt x="2" y="110"/>
                    <a:pt x="2" y="110"/>
                    <a:pt x="3" y="110"/>
                  </a:cubicBezTo>
                  <a:cubicBezTo>
                    <a:pt x="3" y="110"/>
                    <a:pt x="4" y="110"/>
                    <a:pt x="4" y="109"/>
                  </a:cubicBezTo>
                  <a:cubicBezTo>
                    <a:pt x="4" y="109"/>
                    <a:pt x="4" y="109"/>
                    <a:pt x="5" y="109"/>
                  </a:cubicBezTo>
                  <a:cubicBezTo>
                    <a:pt x="5" y="109"/>
                    <a:pt x="5" y="109"/>
                    <a:pt x="5" y="110"/>
                  </a:cubicBezTo>
                  <a:cubicBezTo>
                    <a:pt x="5" y="110"/>
                    <a:pt x="5" y="110"/>
                    <a:pt x="5" y="110"/>
                  </a:cubicBezTo>
                  <a:cubicBezTo>
                    <a:pt x="5" y="110"/>
                    <a:pt x="5" y="110"/>
                    <a:pt x="5" y="110"/>
                  </a:cubicBezTo>
                  <a:cubicBezTo>
                    <a:pt x="4" y="110"/>
                    <a:pt x="4" y="111"/>
                    <a:pt x="4" y="111"/>
                  </a:cubicBezTo>
                  <a:cubicBezTo>
                    <a:pt x="3" y="111"/>
                    <a:pt x="3" y="111"/>
                    <a:pt x="3" y="111"/>
                  </a:cubicBezTo>
                  <a:cubicBezTo>
                    <a:pt x="3" y="112"/>
                    <a:pt x="3" y="112"/>
                    <a:pt x="3" y="112"/>
                  </a:cubicBezTo>
                  <a:cubicBezTo>
                    <a:pt x="3" y="112"/>
                    <a:pt x="2" y="112"/>
                    <a:pt x="2" y="112"/>
                  </a:cubicBezTo>
                  <a:cubicBezTo>
                    <a:pt x="2" y="112"/>
                    <a:pt x="2" y="111"/>
                    <a:pt x="2" y="111"/>
                  </a:cubicBezTo>
                  <a:cubicBezTo>
                    <a:pt x="2" y="111"/>
                    <a:pt x="2" y="111"/>
                    <a:pt x="2" y="111"/>
                  </a:cubicBezTo>
                  <a:cubicBezTo>
                    <a:pt x="2" y="111"/>
                    <a:pt x="2" y="111"/>
                    <a:pt x="2" y="111"/>
                  </a:cubicBezTo>
                  <a:cubicBezTo>
                    <a:pt x="2" y="111"/>
                    <a:pt x="1" y="111"/>
                    <a:pt x="1" y="111"/>
                  </a:cubicBezTo>
                  <a:cubicBezTo>
                    <a:pt x="1" y="112"/>
                    <a:pt x="1" y="112"/>
                    <a:pt x="1" y="112"/>
                  </a:cubicBezTo>
                  <a:cubicBezTo>
                    <a:pt x="2" y="112"/>
                    <a:pt x="1" y="113"/>
                    <a:pt x="1" y="113"/>
                  </a:cubicBezTo>
                  <a:cubicBezTo>
                    <a:pt x="1" y="113"/>
                    <a:pt x="1" y="113"/>
                    <a:pt x="1" y="114"/>
                  </a:cubicBezTo>
                  <a:cubicBezTo>
                    <a:pt x="1" y="114"/>
                    <a:pt x="1" y="114"/>
                    <a:pt x="1" y="114"/>
                  </a:cubicBezTo>
                  <a:cubicBezTo>
                    <a:pt x="2" y="114"/>
                    <a:pt x="2" y="114"/>
                    <a:pt x="2" y="113"/>
                  </a:cubicBezTo>
                  <a:cubicBezTo>
                    <a:pt x="3" y="113"/>
                    <a:pt x="3" y="113"/>
                    <a:pt x="3" y="113"/>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1" name="Freeform 297">
              <a:extLst>
                <a:ext uri="{FF2B5EF4-FFF2-40B4-BE49-F238E27FC236}">
                  <a16:creationId xmlns:a16="http://schemas.microsoft.com/office/drawing/2014/main" id="{CB9ED674-0170-4864-9536-79146D5C0C6E}"/>
                </a:ext>
              </a:extLst>
            </p:cNvPr>
            <p:cNvSpPr>
              <a:spLocks noEditPoints="1"/>
            </p:cNvSpPr>
            <p:nvPr userDrawn="1"/>
          </p:nvSpPr>
          <p:spPr bwMode="auto">
            <a:xfrm>
              <a:off x="3735" y="959"/>
              <a:ext cx="449" cy="720"/>
            </a:xfrm>
            <a:custGeom>
              <a:avLst/>
              <a:gdLst>
                <a:gd name="T0" fmla="*/ 60 w 75"/>
                <a:gd name="T1" fmla="*/ 3 h 119"/>
                <a:gd name="T2" fmla="*/ 51 w 75"/>
                <a:gd name="T3" fmla="*/ 3 h 119"/>
                <a:gd name="T4" fmla="*/ 43 w 75"/>
                <a:gd name="T5" fmla="*/ 1 h 119"/>
                <a:gd name="T6" fmla="*/ 38 w 75"/>
                <a:gd name="T7" fmla="*/ 2 h 119"/>
                <a:gd name="T8" fmla="*/ 48 w 75"/>
                <a:gd name="T9" fmla="*/ 5 h 119"/>
                <a:gd name="T10" fmla="*/ 16 w 75"/>
                <a:gd name="T11" fmla="*/ 12 h 119"/>
                <a:gd name="T12" fmla="*/ 33 w 75"/>
                <a:gd name="T13" fmla="*/ 25 h 119"/>
                <a:gd name="T14" fmla="*/ 43 w 75"/>
                <a:gd name="T15" fmla="*/ 13 h 119"/>
                <a:gd name="T16" fmla="*/ 46 w 75"/>
                <a:gd name="T17" fmla="*/ 19 h 119"/>
                <a:gd name="T18" fmla="*/ 57 w 75"/>
                <a:gd name="T19" fmla="*/ 18 h 119"/>
                <a:gd name="T20" fmla="*/ 50 w 75"/>
                <a:gd name="T21" fmla="*/ 14 h 119"/>
                <a:gd name="T22" fmla="*/ 44 w 75"/>
                <a:gd name="T23" fmla="*/ 10 h 119"/>
                <a:gd name="T24" fmla="*/ 36 w 75"/>
                <a:gd name="T25" fmla="*/ 8 h 119"/>
                <a:gd name="T26" fmla="*/ 33 w 75"/>
                <a:gd name="T27" fmla="*/ 3 h 119"/>
                <a:gd name="T28" fmla="*/ 28 w 75"/>
                <a:gd name="T29" fmla="*/ 6 h 119"/>
                <a:gd name="T30" fmla="*/ 26 w 75"/>
                <a:gd name="T31" fmla="*/ 5 h 119"/>
                <a:gd name="T32" fmla="*/ 18 w 75"/>
                <a:gd name="T33" fmla="*/ 6 h 119"/>
                <a:gd name="T34" fmla="*/ 19 w 75"/>
                <a:gd name="T35" fmla="*/ 11 h 119"/>
                <a:gd name="T36" fmla="*/ 29 w 75"/>
                <a:gd name="T37" fmla="*/ 11 h 119"/>
                <a:gd name="T38" fmla="*/ 28 w 75"/>
                <a:gd name="T39" fmla="*/ 16 h 119"/>
                <a:gd name="T40" fmla="*/ 29 w 75"/>
                <a:gd name="T41" fmla="*/ 20 h 119"/>
                <a:gd name="T42" fmla="*/ 31 w 75"/>
                <a:gd name="T43" fmla="*/ 23 h 119"/>
                <a:gd name="T44" fmla="*/ 3 w 75"/>
                <a:gd name="T45" fmla="*/ 116 h 119"/>
                <a:gd name="T46" fmla="*/ 15 w 75"/>
                <a:gd name="T47" fmla="*/ 115 h 119"/>
                <a:gd name="T48" fmla="*/ 20 w 75"/>
                <a:gd name="T49" fmla="*/ 114 h 119"/>
                <a:gd name="T50" fmla="*/ 23 w 75"/>
                <a:gd name="T51" fmla="*/ 105 h 119"/>
                <a:gd name="T52" fmla="*/ 26 w 75"/>
                <a:gd name="T53" fmla="*/ 92 h 119"/>
                <a:gd name="T54" fmla="*/ 29 w 75"/>
                <a:gd name="T55" fmla="*/ 82 h 119"/>
                <a:gd name="T56" fmla="*/ 38 w 75"/>
                <a:gd name="T57" fmla="*/ 72 h 119"/>
                <a:gd name="T58" fmla="*/ 46 w 75"/>
                <a:gd name="T59" fmla="*/ 68 h 119"/>
                <a:gd name="T60" fmla="*/ 56 w 75"/>
                <a:gd name="T61" fmla="*/ 69 h 119"/>
                <a:gd name="T62" fmla="*/ 60 w 75"/>
                <a:gd name="T63" fmla="*/ 65 h 119"/>
                <a:gd name="T64" fmla="*/ 70 w 75"/>
                <a:gd name="T65" fmla="*/ 66 h 119"/>
                <a:gd name="T66" fmla="*/ 72 w 75"/>
                <a:gd name="T67" fmla="*/ 64 h 119"/>
                <a:gd name="T68" fmla="*/ 75 w 75"/>
                <a:gd name="T69" fmla="*/ 61 h 119"/>
                <a:gd name="T70" fmla="*/ 67 w 75"/>
                <a:gd name="T71" fmla="*/ 60 h 119"/>
                <a:gd name="T72" fmla="*/ 63 w 75"/>
                <a:gd name="T73" fmla="*/ 61 h 119"/>
                <a:gd name="T74" fmla="*/ 59 w 75"/>
                <a:gd name="T75" fmla="*/ 58 h 119"/>
                <a:gd name="T76" fmla="*/ 56 w 75"/>
                <a:gd name="T77" fmla="*/ 59 h 119"/>
                <a:gd name="T78" fmla="*/ 52 w 75"/>
                <a:gd name="T79" fmla="*/ 63 h 119"/>
                <a:gd name="T80" fmla="*/ 52 w 75"/>
                <a:gd name="T81" fmla="*/ 58 h 119"/>
                <a:gd name="T82" fmla="*/ 47 w 75"/>
                <a:gd name="T83" fmla="*/ 62 h 119"/>
                <a:gd name="T84" fmla="*/ 45 w 75"/>
                <a:gd name="T85" fmla="*/ 62 h 119"/>
                <a:gd name="T86" fmla="*/ 43 w 75"/>
                <a:gd name="T87" fmla="*/ 64 h 119"/>
                <a:gd name="T88" fmla="*/ 40 w 75"/>
                <a:gd name="T89" fmla="*/ 64 h 119"/>
                <a:gd name="T90" fmla="*/ 34 w 75"/>
                <a:gd name="T91" fmla="*/ 67 h 119"/>
                <a:gd name="T92" fmla="*/ 35 w 75"/>
                <a:gd name="T93" fmla="*/ 69 h 119"/>
                <a:gd name="T94" fmla="*/ 32 w 75"/>
                <a:gd name="T95" fmla="*/ 67 h 119"/>
                <a:gd name="T96" fmla="*/ 24 w 75"/>
                <a:gd name="T97" fmla="*/ 73 h 119"/>
                <a:gd name="T98" fmla="*/ 34 w 75"/>
                <a:gd name="T99" fmla="*/ 70 h 119"/>
                <a:gd name="T100" fmla="*/ 29 w 75"/>
                <a:gd name="T101" fmla="*/ 75 h 119"/>
                <a:gd name="T102" fmla="*/ 22 w 75"/>
                <a:gd name="T103" fmla="*/ 84 h 119"/>
                <a:gd name="T104" fmla="*/ 20 w 75"/>
                <a:gd name="T105" fmla="*/ 90 h 119"/>
                <a:gd name="T106" fmla="*/ 13 w 75"/>
                <a:gd name="T107" fmla="*/ 95 h 119"/>
                <a:gd name="T108" fmla="*/ 8 w 75"/>
                <a:gd name="T109" fmla="*/ 97 h 119"/>
                <a:gd name="T110" fmla="*/ 3 w 75"/>
                <a:gd name="T111" fmla="*/ 101 h 119"/>
                <a:gd name="T112" fmla="*/ 1 w 75"/>
                <a:gd name="T113" fmla="*/ 105 h 119"/>
                <a:gd name="T114" fmla="*/ 2 w 75"/>
                <a:gd name="T115" fmla="*/ 110 h 119"/>
                <a:gd name="T116" fmla="*/ 3 w 75"/>
                <a:gd name="T117" fmla="*/ 112 h 119"/>
                <a:gd name="T118" fmla="*/ 2 w 75"/>
                <a:gd name="T119" fmla="*/ 1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5" h="119">
                  <a:moveTo>
                    <a:pt x="50" y="7"/>
                  </a:moveTo>
                  <a:cubicBezTo>
                    <a:pt x="50" y="7"/>
                    <a:pt x="51" y="8"/>
                    <a:pt x="51" y="8"/>
                  </a:cubicBezTo>
                  <a:cubicBezTo>
                    <a:pt x="52" y="8"/>
                    <a:pt x="52" y="9"/>
                    <a:pt x="53" y="9"/>
                  </a:cubicBezTo>
                  <a:cubicBezTo>
                    <a:pt x="54" y="9"/>
                    <a:pt x="55" y="9"/>
                    <a:pt x="55" y="8"/>
                  </a:cubicBezTo>
                  <a:cubicBezTo>
                    <a:pt x="56" y="8"/>
                    <a:pt x="56" y="8"/>
                    <a:pt x="57" y="8"/>
                  </a:cubicBezTo>
                  <a:cubicBezTo>
                    <a:pt x="58" y="8"/>
                    <a:pt x="60" y="7"/>
                    <a:pt x="60" y="6"/>
                  </a:cubicBezTo>
                  <a:cubicBezTo>
                    <a:pt x="60" y="6"/>
                    <a:pt x="61" y="6"/>
                    <a:pt x="62" y="5"/>
                  </a:cubicBezTo>
                  <a:cubicBezTo>
                    <a:pt x="63" y="5"/>
                    <a:pt x="64" y="4"/>
                    <a:pt x="64" y="3"/>
                  </a:cubicBezTo>
                  <a:cubicBezTo>
                    <a:pt x="64" y="3"/>
                    <a:pt x="62" y="3"/>
                    <a:pt x="61" y="3"/>
                  </a:cubicBezTo>
                  <a:cubicBezTo>
                    <a:pt x="60" y="3"/>
                    <a:pt x="60" y="3"/>
                    <a:pt x="60" y="3"/>
                  </a:cubicBezTo>
                  <a:cubicBezTo>
                    <a:pt x="60" y="3"/>
                    <a:pt x="59" y="2"/>
                    <a:pt x="59" y="2"/>
                  </a:cubicBezTo>
                  <a:cubicBezTo>
                    <a:pt x="58" y="2"/>
                    <a:pt x="56" y="1"/>
                    <a:pt x="55" y="1"/>
                  </a:cubicBezTo>
                  <a:cubicBezTo>
                    <a:pt x="55" y="1"/>
                    <a:pt x="55" y="2"/>
                    <a:pt x="54" y="2"/>
                  </a:cubicBezTo>
                  <a:cubicBezTo>
                    <a:pt x="54" y="2"/>
                    <a:pt x="54" y="3"/>
                    <a:pt x="53" y="3"/>
                  </a:cubicBezTo>
                  <a:cubicBezTo>
                    <a:pt x="53" y="3"/>
                    <a:pt x="53" y="3"/>
                    <a:pt x="53" y="3"/>
                  </a:cubicBezTo>
                  <a:cubicBezTo>
                    <a:pt x="52" y="2"/>
                    <a:pt x="52" y="2"/>
                    <a:pt x="52" y="2"/>
                  </a:cubicBezTo>
                  <a:cubicBezTo>
                    <a:pt x="52" y="1"/>
                    <a:pt x="52" y="1"/>
                    <a:pt x="52" y="1"/>
                  </a:cubicBezTo>
                  <a:cubicBezTo>
                    <a:pt x="51" y="1"/>
                    <a:pt x="51" y="1"/>
                    <a:pt x="51" y="1"/>
                  </a:cubicBezTo>
                  <a:cubicBezTo>
                    <a:pt x="51" y="1"/>
                    <a:pt x="50" y="1"/>
                    <a:pt x="50" y="1"/>
                  </a:cubicBezTo>
                  <a:cubicBezTo>
                    <a:pt x="50" y="2"/>
                    <a:pt x="50" y="2"/>
                    <a:pt x="51" y="3"/>
                  </a:cubicBezTo>
                  <a:cubicBezTo>
                    <a:pt x="51" y="3"/>
                    <a:pt x="51" y="3"/>
                    <a:pt x="51" y="4"/>
                  </a:cubicBezTo>
                  <a:cubicBezTo>
                    <a:pt x="50" y="4"/>
                    <a:pt x="50" y="4"/>
                    <a:pt x="50" y="4"/>
                  </a:cubicBezTo>
                  <a:cubicBezTo>
                    <a:pt x="50" y="4"/>
                    <a:pt x="48" y="3"/>
                    <a:pt x="48" y="2"/>
                  </a:cubicBezTo>
                  <a:cubicBezTo>
                    <a:pt x="48" y="2"/>
                    <a:pt x="48" y="2"/>
                    <a:pt x="48" y="2"/>
                  </a:cubicBezTo>
                  <a:cubicBezTo>
                    <a:pt x="48" y="2"/>
                    <a:pt x="47" y="2"/>
                    <a:pt x="47" y="2"/>
                  </a:cubicBezTo>
                  <a:cubicBezTo>
                    <a:pt x="47" y="2"/>
                    <a:pt x="46" y="3"/>
                    <a:pt x="46" y="3"/>
                  </a:cubicBezTo>
                  <a:cubicBezTo>
                    <a:pt x="46" y="3"/>
                    <a:pt x="46" y="2"/>
                    <a:pt x="46" y="2"/>
                  </a:cubicBezTo>
                  <a:cubicBezTo>
                    <a:pt x="45" y="1"/>
                    <a:pt x="43" y="0"/>
                    <a:pt x="43" y="0"/>
                  </a:cubicBezTo>
                  <a:cubicBezTo>
                    <a:pt x="43" y="0"/>
                    <a:pt x="43" y="0"/>
                    <a:pt x="43" y="0"/>
                  </a:cubicBezTo>
                  <a:cubicBezTo>
                    <a:pt x="43" y="0"/>
                    <a:pt x="43" y="1"/>
                    <a:pt x="43" y="1"/>
                  </a:cubicBezTo>
                  <a:cubicBezTo>
                    <a:pt x="43" y="1"/>
                    <a:pt x="43" y="1"/>
                    <a:pt x="43" y="2"/>
                  </a:cubicBezTo>
                  <a:cubicBezTo>
                    <a:pt x="43" y="2"/>
                    <a:pt x="43" y="2"/>
                    <a:pt x="43" y="2"/>
                  </a:cubicBezTo>
                  <a:cubicBezTo>
                    <a:pt x="42" y="2"/>
                    <a:pt x="42" y="2"/>
                    <a:pt x="41" y="1"/>
                  </a:cubicBezTo>
                  <a:cubicBezTo>
                    <a:pt x="41" y="1"/>
                    <a:pt x="41" y="1"/>
                    <a:pt x="41" y="1"/>
                  </a:cubicBezTo>
                  <a:cubicBezTo>
                    <a:pt x="41" y="1"/>
                    <a:pt x="41" y="1"/>
                    <a:pt x="41" y="1"/>
                  </a:cubicBezTo>
                  <a:cubicBezTo>
                    <a:pt x="41" y="2"/>
                    <a:pt x="41" y="2"/>
                    <a:pt x="41" y="3"/>
                  </a:cubicBezTo>
                  <a:cubicBezTo>
                    <a:pt x="41" y="3"/>
                    <a:pt x="41" y="3"/>
                    <a:pt x="41" y="3"/>
                  </a:cubicBezTo>
                  <a:cubicBezTo>
                    <a:pt x="40" y="3"/>
                    <a:pt x="40" y="3"/>
                    <a:pt x="40" y="2"/>
                  </a:cubicBezTo>
                  <a:cubicBezTo>
                    <a:pt x="39" y="2"/>
                    <a:pt x="39" y="1"/>
                    <a:pt x="39" y="1"/>
                  </a:cubicBezTo>
                  <a:cubicBezTo>
                    <a:pt x="38" y="1"/>
                    <a:pt x="38" y="1"/>
                    <a:pt x="38" y="2"/>
                  </a:cubicBezTo>
                  <a:cubicBezTo>
                    <a:pt x="38" y="2"/>
                    <a:pt x="38" y="2"/>
                    <a:pt x="37" y="2"/>
                  </a:cubicBezTo>
                  <a:cubicBezTo>
                    <a:pt x="38" y="2"/>
                    <a:pt x="38" y="3"/>
                    <a:pt x="38" y="3"/>
                  </a:cubicBezTo>
                  <a:cubicBezTo>
                    <a:pt x="38" y="3"/>
                    <a:pt x="39" y="3"/>
                    <a:pt x="39" y="3"/>
                  </a:cubicBezTo>
                  <a:cubicBezTo>
                    <a:pt x="39" y="3"/>
                    <a:pt x="39" y="3"/>
                    <a:pt x="39" y="4"/>
                  </a:cubicBezTo>
                  <a:cubicBezTo>
                    <a:pt x="39" y="4"/>
                    <a:pt x="39" y="4"/>
                    <a:pt x="39" y="4"/>
                  </a:cubicBezTo>
                  <a:cubicBezTo>
                    <a:pt x="39" y="4"/>
                    <a:pt x="39" y="4"/>
                    <a:pt x="39" y="4"/>
                  </a:cubicBezTo>
                  <a:cubicBezTo>
                    <a:pt x="39" y="4"/>
                    <a:pt x="39" y="4"/>
                    <a:pt x="39" y="4"/>
                  </a:cubicBezTo>
                  <a:cubicBezTo>
                    <a:pt x="39" y="5"/>
                    <a:pt x="40" y="5"/>
                    <a:pt x="42" y="5"/>
                  </a:cubicBezTo>
                  <a:cubicBezTo>
                    <a:pt x="43" y="5"/>
                    <a:pt x="45" y="5"/>
                    <a:pt x="46" y="5"/>
                  </a:cubicBezTo>
                  <a:cubicBezTo>
                    <a:pt x="47" y="5"/>
                    <a:pt x="48" y="5"/>
                    <a:pt x="48" y="5"/>
                  </a:cubicBezTo>
                  <a:cubicBezTo>
                    <a:pt x="49" y="5"/>
                    <a:pt x="49" y="5"/>
                    <a:pt x="49" y="5"/>
                  </a:cubicBezTo>
                  <a:cubicBezTo>
                    <a:pt x="49" y="5"/>
                    <a:pt x="49" y="5"/>
                    <a:pt x="49" y="5"/>
                  </a:cubicBezTo>
                  <a:cubicBezTo>
                    <a:pt x="49" y="5"/>
                    <a:pt x="49" y="5"/>
                    <a:pt x="46" y="6"/>
                  </a:cubicBezTo>
                  <a:cubicBezTo>
                    <a:pt x="45" y="6"/>
                    <a:pt x="43" y="7"/>
                    <a:pt x="43" y="7"/>
                  </a:cubicBezTo>
                  <a:cubicBezTo>
                    <a:pt x="43" y="7"/>
                    <a:pt x="47" y="8"/>
                    <a:pt x="49" y="8"/>
                  </a:cubicBezTo>
                  <a:cubicBezTo>
                    <a:pt x="50" y="8"/>
                    <a:pt x="50" y="8"/>
                    <a:pt x="50" y="8"/>
                  </a:cubicBezTo>
                  <a:cubicBezTo>
                    <a:pt x="50" y="8"/>
                    <a:pt x="50" y="7"/>
                    <a:pt x="50" y="7"/>
                  </a:cubicBezTo>
                  <a:close/>
                  <a:moveTo>
                    <a:pt x="17" y="11"/>
                  </a:moveTo>
                  <a:cubicBezTo>
                    <a:pt x="17" y="11"/>
                    <a:pt x="17" y="11"/>
                    <a:pt x="17" y="11"/>
                  </a:cubicBezTo>
                  <a:cubicBezTo>
                    <a:pt x="16" y="11"/>
                    <a:pt x="16" y="12"/>
                    <a:pt x="16" y="12"/>
                  </a:cubicBezTo>
                  <a:cubicBezTo>
                    <a:pt x="16" y="12"/>
                    <a:pt x="18" y="14"/>
                    <a:pt x="18" y="14"/>
                  </a:cubicBezTo>
                  <a:cubicBezTo>
                    <a:pt x="19" y="14"/>
                    <a:pt x="19" y="14"/>
                    <a:pt x="19" y="14"/>
                  </a:cubicBezTo>
                  <a:cubicBezTo>
                    <a:pt x="20" y="15"/>
                    <a:pt x="20" y="15"/>
                    <a:pt x="20" y="15"/>
                  </a:cubicBezTo>
                  <a:cubicBezTo>
                    <a:pt x="20" y="15"/>
                    <a:pt x="19" y="14"/>
                    <a:pt x="18" y="13"/>
                  </a:cubicBezTo>
                  <a:cubicBezTo>
                    <a:pt x="18" y="13"/>
                    <a:pt x="18" y="12"/>
                    <a:pt x="18" y="12"/>
                  </a:cubicBezTo>
                  <a:cubicBezTo>
                    <a:pt x="17" y="12"/>
                    <a:pt x="17" y="11"/>
                    <a:pt x="17" y="11"/>
                  </a:cubicBezTo>
                  <a:close/>
                  <a:moveTo>
                    <a:pt x="30" y="24"/>
                  </a:moveTo>
                  <a:cubicBezTo>
                    <a:pt x="30" y="24"/>
                    <a:pt x="31" y="24"/>
                    <a:pt x="31" y="24"/>
                  </a:cubicBezTo>
                  <a:cubicBezTo>
                    <a:pt x="32" y="25"/>
                    <a:pt x="32" y="25"/>
                    <a:pt x="33" y="25"/>
                  </a:cubicBezTo>
                  <a:cubicBezTo>
                    <a:pt x="33" y="25"/>
                    <a:pt x="33" y="25"/>
                    <a:pt x="33" y="25"/>
                  </a:cubicBezTo>
                  <a:cubicBezTo>
                    <a:pt x="34" y="25"/>
                    <a:pt x="34" y="25"/>
                    <a:pt x="34" y="25"/>
                  </a:cubicBezTo>
                  <a:cubicBezTo>
                    <a:pt x="34" y="25"/>
                    <a:pt x="34" y="25"/>
                    <a:pt x="34" y="25"/>
                  </a:cubicBezTo>
                  <a:cubicBezTo>
                    <a:pt x="34" y="24"/>
                    <a:pt x="36" y="20"/>
                    <a:pt x="38" y="19"/>
                  </a:cubicBezTo>
                  <a:cubicBezTo>
                    <a:pt x="39" y="19"/>
                    <a:pt x="39" y="19"/>
                    <a:pt x="39" y="18"/>
                  </a:cubicBezTo>
                  <a:cubicBezTo>
                    <a:pt x="39" y="18"/>
                    <a:pt x="39" y="17"/>
                    <a:pt x="39" y="17"/>
                  </a:cubicBezTo>
                  <a:cubicBezTo>
                    <a:pt x="39" y="16"/>
                    <a:pt x="39" y="16"/>
                    <a:pt x="40" y="16"/>
                  </a:cubicBezTo>
                  <a:cubicBezTo>
                    <a:pt x="40" y="16"/>
                    <a:pt x="40" y="16"/>
                    <a:pt x="40" y="16"/>
                  </a:cubicBezTo>
                  <a:cubicBezTo>
                    <a:pt x="40" y="16"/>
                    <a:pt x="40" y="16"/>
                    <a:pt x="40" y="16"/>
                  </a:cubicBezTo>
                  <a:cubicBezTo>
                    <a:pt x="39" y="15"/>
                    <a:pt x="40" y="14"/>
                    <a:pt x="41" y="13"/>
                  </a:cubicBezTo>
                  <a:cubicBezTo>
                    <a:pt x="42" y="13"/>
                    <a:pt x="42" y="13"/>
                    <a:pt x="43" y="13"/>
                  </a:cubicBezTo>
                  <a:cubicBezTo>
                    <a:pt x="44" y="13"/>
                    <a:pt x="44" y="13"/>
                    <a:pt x="45" y="12"/>
                  </a:cubicBezTo>
                  <a:cubicBezTo>
                    <a:pt x="45" y="12"/>
                    <a:pt x="45" y="12"/>
                    <a:pt x="46" y="12"/>
                  </a:cubicBezTo>
                  <a:cubicBezTo>
                    <a:pt x="46" y="12"/>
                    <a:pt x="46" y="12"/>
                    <a:pt x="46" y="13"/>
                  </a:cubicBezTo>
                  <a:cubicBezTo>
                    <a:pt x="46" y="13"/>
                    <a:pt x="46" y="13"/>
                    <a:pt x="45" y="13"/>
                  </a:cubicBezTo>
                  <a:cubicBezTo>
                    <a:pt x="45" y="13"/>
                    <a:pt x="45" y="13"/>
                    <a:pt x="45" y="14"/>
                  </a:cubicBezTo>
                  <a:cubicBezTo>
                    <a:pt x="45" y="14"/>
                    <a:pt x="45" y="15"/>
                    <a:pt x="46" y="15"/>
                  </a:cubicBezTo>
                  <a:cubicBezTo>
                    <a:pt x="46" y="15"/>
                    <a:pt x="47" y="16"/>
                    <a:pt x="47" y="16"/>
                  </a:cubicBezTo>
                  <a:cubicBezTo>
                    <a:pt x="47" y="16"/>
                    <a:pt x="47" y="16"/>
                    <a:pt x="47" y="16"/>
                  </a:cubicBezTo>
                  <a:cubicBezTo>
                    <a:pt x="47" y="16"/>
                    <a:pt x="47" y="16"/>
                    <a:pt x="47" y="17"/>
                  </a:cubicBezTo>
                  <a:cubicBezTo>
                    <a:pt x="48" y="17"/>
                    <a:pt x="47" y="18"/>
                    <a:pt x="46" y="19"/>
                  </a:cubicBezTo>
                  <a:cubicBezTo>
                    <a:pt x="46" y="20"/>
                    <a:pt x="46" y="20"/>
                    <a:pt x="46" y="20"/>
                  </a:cubicBezTo>
                  <a:cubicBezTo>
                    <a:pt x="46" y="20"/>
                    <a:pt x="46" y="20"/>
                    <a:pt x="47" y="20"/>
                  </a:cubicBezTo>
                  <a:cubicBezTo>
                    <a:pt x="47" y="20"/>
                    <a:pt x="48" y="20"/>
                    <a:pt x="49" y="19"/>
                  </a:cubicBezTo>
                  <a:cubicBezTo>
                    <a:pt x="50" y="19"/>
                    <a:pt x="50" y="19"/>
                    <a:pt x="51" y="19"/>
                  </a:cubicBezTo>
                  <a:cubicBezTo>
                    <a:pt x="51" y="20"/>
                    <a:pt x="51" y="20"/>
                    <a:pt x="51" y="20"/>
                  </a:cubicBezTo>
                  <a:cubicBezTo>
                    <a:pt x="51" y="20"/>
                    <a:pt x="51" y="21"/>
                    <a:pt x="51" y="21"/>
                  </a:cubicBezTo>
                  <a:cubicBezTo>
                    <a:pt x="51" y="21"/>
                    <a:pt x="51" y="21"/>
                    <a:pt x="51" y="21"/>
                  </a:cubicBezTo>
                  <a:cubicBezTo>
                    <a:pt x="52" y="21"/>
                    <a:pt x="53" y="20"/>
                    <a:pt x="54" y="19"/>
                  </a:cubicBezTo>
                  <a:cubicBezTo>
                    <a:pt x="55" y="19"/>
                    <a:pt x="55" y="18"/>
                    <a:pt x="56" y="18"/>
                  </a:cubicBezTo>
                  <a:cubicBezTo>
                    <a:pt x="56" y="18"/>
                    <a:pt x="57" y="18"/>
                    <a:pt x="57" y="18"/>
                  </a:cubicBezTo>
                  <a:cubicBezTo>
                    <a:pt x="57" y="17"/>
                    <a:pt x="56" y="17"/>
                    <a:pt x="56" y="17"/>
                  </a:cubicBezTo>
                  <a:cubicBezTo>
                    <a:pt x="55" y="17"/>
                    <a:pt x="55" y="17"/>
                    <a:pt x="55" y="17"/>
                  </a:cubicBezTo>
                  <a:cubicBezTo>
                    <a:pt x="55" y="17"/>
                    <a:pt x="54" y="18"/>
                    <a:pt x="54" y="18"/>
                  </a:cubicBezTo>
                  <a:cubicBezTo>
                    <a:pt x="53" y="18"/>
                    <a:pt x="52" y="18"/>
                    <a:pt x="52" y="17"/>
                  </a:cubicBezTo>
                  <a:cubicBezTo>
                    <a:pt x="52" y="17"/>
                    <a:pt x="52" y="17"/>
                    <a:pt x="52" y="16"/>
                  </a:cubicBezTo>
                  <a:cubicBezTo>
                    <a:pt x="53" y="16"/>
                    <a:pt x="53" y="16"/>
                    <a:pt x="53" y="16"/>
                  </a:cubicBezTo>
                  <a:cubicBezTo>
                    <a:pt x="53" y="16"/>
                    <a:pt x="52" y="16"/>
                    <a:pt x="52" y="16"/>
                  </a:cubicBezTo>
                  <a:cubicBezTo>
                    <a:pt x="52" y="16"/>
                    <a:pt x="52" y="16"/>
                    <a:pt x="52" y="16"/>
                  </a:cubicBezTo>
                  <a:cubicBezTo>
                    <a:pt x="51" y="16"/>
                    <a:pt x="49" y="15"/>
                    <a:pt x="49" y="15"/>
                  </a:cubicBezTo>
                  <a:cubicBezTo>
                    <a:pt x="49" y="15"/>
                    <a:pt x="49" y="15"/>
                    <a:pt x="50" y="14"/>
                  </a:cubicBezTo>
                  <a:cubicBezTo>
                    <a:pt x="50" y="14"/>
                    <a:pt x="50" y="14"/>
                    <a:pt x="50" y="14"/>
                  </a:cubicBezTo>
                  <a:cubicBezTo>
                    <a:pt x="50" y="14"/>
                    <a:pt x="49" y="13"/>
                    <a:pt x="48" y="13"/>
                  </a:cubicBezTo>
                  <a:cubicBezTo>
                    <a:pt x="48" y="13"/>
                    <a:pt x="48" y="13"/>
                    <a:pt x="48" y="13"/>
                  </a:cubicBezTo>
                  <a:cubicBezTo>
                    <a:pt x="48" y="13"/>
                    <a:pt x="48" y="13"/>
                    <a:pt x="47" y="13"/>
                  </a:cubicBezTo>
                  <a:cubicBezTo>
                    <a:pt x="47" y="13"/>
                    <a:pt x="47" y="12"/>
                    <a:pt x="47" y="12"/>
                  </a:cubicBezTo>
                  <a:cubicBezTo>
                    <a:pt x="47" y="11"/>
                    <a:pt x="47" y="11"/>
                    <a:pt x="47" y="11"/>
                  </a:cubicBezTo>
                  <a:cubicBezTo>
                    <a:pt x="47" y="11"/>
                    <a:pt x="46" y="11"/>
                    <a:pt x="46" y="11"/>
                  </a:cubicBezTo>
                  <a:cubicBezTo>
                    <a:pt x="45" y="10"/>
                    <a:pt x="45" y="10"/>
                    <a:pt x="45" y="10"/>
                  </a:cubicBezTo>
                  <a:cubicBezTo>
                    <a:pt x="45" y="10"/>
                    <a:pt x="45" y="10"/>
                    <a:pt x="45" y="10"/>
                  </a:cubicBezTo>
                  <a:cubicBezTo>
                    <a:pt x="45" y="10"/>
                    <a:pt x="45" y="10"/>
                    <a:pt x="44" y="10"/>
                  </a:cubicBezTo>
                  <a:cubicBezTo>
                    <a:pt x="44" y="10"/>
                    <a:pt x="44" y="10"/>
                    <a:pt x="44" y="10"/>
                  </a:cubicBezTo>
                  <a:cubicBezTo>
                    <a:pt x="44" y="10"/>
                    <a:pt x="43" y="10"/>
                    <a:pt x="43" y="10"/>
                  </a:cubicBezTo>
                  <a:cubicBezTo>
                    <a:pt x="43" y="10"/>
                    <a:pt x="43" y="10"/>
                    <a:pt x="43" y="9"/>
                  </a:cubicBezTo>
                  <a:cubicBezTo>
                    <a:pt x="43" y="9"/>
                    <a:pt x="42" y="9"/>
                    <a:pt x="41" y="9"/>
                  </a:cubicBezTo>
                  <a:cubicBezTo>
                    <a:pt x="41" y="9"/>
                    <a:pt x="40" y="9"/>
                    <a:pt x="40" y="9"/>
                  </a:cubicBezTo>
                  <a:cubicBezTo>
                    <a:pt x="40" y="9"/>
                    <a:pt x="40" y="9"/>
                    <a:pt x="40" y="9"/>
                  </a:cubicBezTo>
                  <a:cubicBezTo>
                    <a:pt x="39" y="9"/>
                    <a:pt x="39" y="8"/>
                    <a:pt x="39" y="8"/>
                  </a:cubicBezTo>
                  <a:cubicBezTo>
                    <a:pt x="39" y="7"/>
                    <a:pt x="39" y="7"/>
                    <a:pt x="39" y="7"/>
                  </a:cubicBezTo>
                  <a:cubicBezTo>
                    <a:pt x="38" y="6"/>
                    <a:pt x="38" y="7"/>
                    <a:pt x="37" y="7"/>
                  </a:cubicBezTo>
                  <a:cubicBezTo>
                    <a:pt x="37" y="7"/>
                    <a:pt x="37" y="8"/>
                    <a:pt x="36" y="8"/>
                  </a:cubicBezTo>
                  <a:cubicBezTo>
                    <a:pt x="36" y="8"/>
                    <a:pt x="36" y="8"/>
                    <a:pt x="36" y="7"/>
                  </a:cubicBezTo>
                  <a:cubicBezTo>
                    <a:pt x="36" y="7"/>
                    <a:pt x="36" y="7"/>
                    <a:pt x="37" y="6"/>
                  </a:cubicBezTo>
                  <a:cubicBezTo>
                    <a:pt x="37" y="6"/>
                    <a:pt x="37" y="6"/>
                    <a:pt x="37" y="5"/>
                  </a:cubicBezTo>
                  <a:cubicBezTo>
                    <a:pt x="37" y="5"/>
                    <a:pt x="37" y="5"/>
                    <a:pt x="37" y="5"/>
                  </a:cubicBezTo>
                  <a:cubicBezTo>
                    <a:pt x="37" y="5"/>
                    <a:pt x="36" y="4"/>
                    <a:pt x="35" y="4"/>
                  </a:cubicBezTo>
                  <a:cubicBezTo>
                    <a:pt x="35" y="4"/>
                    <a:pt x="34" y="4"/>
                    <a:pt x="34" y="4"/>
                  </a:cubicBezTo>
                  <a:cubicBezTo>
                    <a:pt x="34" y="5"/>
                    <a:pt x="34" y="5"/>
                    <a:pt x="34" y="5"/>
                  </a:cubicBezTo>
                  <a:cubicBezTo>
                    <a:pt x="34" y="5"/>
                    <a:pt x="34" y="4"/>
                    <a:pt x="33" y="4"/>
                  </a:cubicBezTo>
                  <a:cubicBezTo>
                    <a:pt x="33" y="4"/>
                    <a:pt x="33" y="3"/>
                    <a:pt x="33" y="3"/>
                  </a:cubicBezTo>
                  <a:cubicBezTo>
                    <a:pt x="33" y="3"/>
                    <a:pt x="33" y="3"/>
                    <a:pt x="33" y="3"/>
                  </a:cubicBezTo>
                  <a:cubicBezTo>
                    <a:pt x="32" y="3"/>
                    <a:pt x="32" y="4"/>
                    <a:pt x="32" y="4"/>
                  </a:cubicBezTo>
                  <a:cubicBezTo>
                    <a:pt x="32" y="4"/>
                    <a:pt x="32" y="5"/>
                    <a:pt x="32" y="5"/>
                  </a:cubicBezTo>
                  <a:cubicBezTo>
                    <a:pt x="32" y="5"/>
                    <a:pt x="31" y="5"/>
                    <a:pt x="31" y="5"/>
                  </a:cubicBezTo>
                  <a:cubicBezTo>
                    <a:pt x="31" y="5"/>
                    <a:pt x="31" y="6"/>
                    <a:pt x="32" y="6"/>
                  </a:cubicBezTo>
                  <a:cubicBezTo>
                    <a:pt x="33" y="6"/>
                    <a:pt x="34" y="10"/>
                    <a:pt x="34" y="10"/>
                  </a:cubicBezTo>
                  <a:cubicBezTo>
                    <a:pt x="33" y="10"/>
                    <a:pt x="33" y="10"/>
                    <a:pt x="33" y="10"/>
                  </a:cubicBezTo>
                  <a:cubicBezTo>
                    <a:pt x="33" y="10"/>
                    <a:pt x="30" y="8"/>
                    <a:pt x="30" y="7"/>
                  </a:cubicBezTo>
                  <a:cubicBezTo>
                    <a:pt x="30" y="6"/>
                    <a:pt x="29" y="5"/>
                    <a:pt x="29" y="5"/>
                  </a:cubicBezTo>
                  <a:cubicBezTo>
                    <a:pt x="28" y="5"/>
                    <a:pt x="28" y="5"/>
                    <a:pt x="28" y="5"/>
                  </a:cubicBezTo>
                  <a:cubicBezTo>
                    <a:pt x="28" y="6"/>
                    <a:pt x="28" y="6"/>
                    <a:pt x="28" y="6"/>
                  </a:cubicBezTo>
                  <a:cubicBezTo>
                    <a:pt x="27" y="7"/>
                    <a:pt x="27" y="7"/>
                    <a:pt x="27" y="7"/>
                  </a:cubicBezTo>
                  <a:cubicBezTo>
                    <a:pt x="27" y="8"/>
                    <a:pt x="27" y="8"/>
                    <a:pt x="27" y="8"/>
                  </a:cubicBezTo>
                  <a:cubicBezTo>
                    <a:pt x="27" y="9"/>
                    <a:pt x="26" y="9"/>
                    <a:pt x="26" y="8"/>
                  </a:cubicBezTo>
                  <a:cubicBezTo>
                    <a:pt x="26" y="8"/>
                    <a:pt x="26" y="8"/>
                    <a:pt x="26" y="8"/>
                  </a:cubicBezTo>
                  <a:cubicBezTo>
                    <a:pt x="26" y="7"/>
                    <a:pt x="24" y="6"/>
                    <a:pt x="24" y="6"/>
                  </a:cubicBezTo>
                  <a:cubicBezTo>
                    <a:pt x="24" y="6"/>
                    <a:pt x="24" y="6"/>
                    <a:pt x="24" y="6"/>
                  </a:cubicBezTo>
                  <a:cubicBezTo>
                    <a:pt x="24" y="6"/>
                    <a:pt x="24" y="6"/>
                    <a:pt x="25" y="6"/>
                  </a:cubicBezTo>
                  <a:cubicBezTo>
                    <a:pt x="25" y="6"/>
                    <a:pt x="26" y="5"/>
                    <a:pt x="26" y="5"/>
                  </a:cubicBezTo>
                  <a:cubicBezTo>
                    <a:pt x="27" y="5"/>
                    <a:pt x="27" y="5"/>
                    <a:pt x="27" y="5"/>
                  </a:cubicBezTo>
                  <a:cubicBezTo>
                    <a:pt x="27" y="5"/>
                    <a:pt x="26" y="5"/>
                    <a:pt x="26" y="5"/>
                  </a:cubicBezTo>
                  <a:cubicBezTo>
                    <a:pt x="25" y="5"/>
                    <a:pt x="25" y="5"/>
                    <a:pt x="25" y="5"/>
                  </a:cubicBezTo>
                  <a:cubicBezTo>
                    <a:pt x="25" y="5"/>
                    <a:pt x="24" y="5"/>
                    <a:pt x="24" y="5"/>
                  </a:cubicBezTo>
                  <a:cubicBezTo>
                    <a:pt x="24" y="5"/>
                    <a:pt x="24" y="5"/>
                    <a:pt x="23" y="5"/>
                  </a:cubicBezTo>
                  <a:cubicBezTo>
                    <a:pt x="23" y="5"/>
                    <a:pt x="23" y="5"/>
                    <a:pt x="23" y="5"/>
                  </a:cubicBezTo>
                  <a:cubicBezTo>
                    <a:pt x="23" y="5"/>
                    <a:pt x="23" y="5"/>
                    <a:pt x="22" y="5"/>
                  </a:cubicBezTo>
                  <a:cubicBezTo>
                    <a:pt x="22" y="5"/>
                    <a:pt x="22" y="6"/>
                    <a:pt x="22" y="6"/>
                  </a:cubicBezTo>
                  <a:cubicBezTo>
                    <a:pt x="22" y="6"/>
                    <a:pt x="21" y="5"/>
                    <a:pt x="21" y="5"/>
                  </a:cubicBezTo>
                  <a:cubicBezTo>
                    <a:pt x="21" y="5"/>
                    <a:pt x="20" y="5"/>
                    <a:pt x="20" y="5"/>
                  </a:cubicBezTo>
                  <a:cubicBezTo>
                    <a:pt x="20" y="5"/>
                    <a:pt x="19" y="5"/>
                    <a:pt x="19" y="6"/>
                  </a:cubicBezTo>
                  <a:cubicBezTo>
                    <a:pt x="19" y="6"/>
                    <a:pt x="18" y="6"/>
                    <a:pt x="18" y="6"/>
                  </a:cubicBezTo>
                  <a:cubicBezTo>
                    <a:pt x="18" y="6"/>
                    <a:pt x="18" y="6"/>
                    <a:pt x="18" y="6"/>
                  </a:cubicBezTo>
                  <a:cubicBezTo>
                    <a:pt x="18" y="6"/>
                    <a:pt x="18" y="6"/>
                    <a:pt x="18" y="6"/>
                  </a:cubicBezTo>
                  <a:cubicBezTo>
                    <a:pt x="17" y="7"/>
                    <a:pt x="17" y="8"/>
                    <a:pt x="18" y="9"/>
                  </a:cubicBezTo>
                  <a:cubicBezTo>
                    <a:pt x="18" y="9"/>
                    <a:pt x="19" y="9"/>
                    <a:pt x="19" y="9"/>
                  </a:cubicBezTo>
                  <a:cubicBezTo>
                    <a:pt x="19" y="9"/>
                    <a:pt x="19" y="9"/>
                    <a:pt x="20" y="9"/>
                  </a:cubicBezTo>
                  <a:cubicBezTo>
                    <a:pt x="20" y="9"/>
                    <a:pt x="20" y="8"/>
                    <a:pt x="21" y="8"/>
                  </a:cubicBezTo>
                  <a:cubicBezTo>
                    <a:pt x="21" y="8"/>
                    <a:pt x="21" y="8"/>
                    <a:pt x="21" y="8"/>
                  </a:cubicBezTo>
                  <a:cubicBezTo>
                    <a:pt x="21" y="8"/>
                    <a:pt x="21" y="8"/>
                    <a:pt x="21" y="9"/>
                  </a:cubicBezTo>
                  <a:cubicBezTo>
                    <a:pt x="22" y="9"/>
                    <a:pt x="21" y="9"/>
                    <a:pt x="21" y="10"/>
                  </a:cubicBezTo>
                  <a:cubicBezTo>
                    <a:pt x="20" y="10"/>
                    <a:pt x="20" y="11"/>
                    <a:pt x="19" y="11"/>
                  </a:cubicBezTo>
                  <a:cubicBezTo>
                    <a:pt x="19" y="12"/>
                    <a:pt x="20" y="13"/>
                    <a:pt x="21" y="14"/>
                  </a:cubicBezTo>
                  <a:cubicBezTo>
                    <a:pt x="22" y="14"/>
                    <a:pt x="22" y="14"/>
                    <a:pt x="22" y="14"/>
                  </a:cubicBezTo>
                  <a:cubicBezTo>
                    <a:pt x="23" y="15"/>
                    <a:pt x="23" y="15"/>
                    <a:pt x="24" y="15"/>
                  </a:cubicBezTo>
                  <a:cubicBezTo>
                    <a:pt x="25" y="15"/>
                    <a:pt x="26" y="15"/>
                    <a:pt x="26" y="15"/>
                  </a:cubicBezTo>
                  <a:cubicBezTo>
                    <a:pt x="27" y="15"/>
                    <a:pt x="27" y="14"/>
                    <a:pt x="27" y="14"/>
                  </a:cubicBezTo>
                  <a:cubicBezTo>
                    <a:pt x="27" y="13"/>
                    <a:pt x="27" y="12"/>
                    <a:pt x="28" y="12"/>
                  </a:cubicBezTo>
                  <a:cubicBezTo>
                    <a:pt x="28" y="12"/>
                    <a:pt x="28" y="12"/>
                    <a:pt x="28" y="12"/>
                  </a:cubicBezTo>
                  <a:cubicBezTo>
                    <a:pt x="28" y="12"/>
                    <a:pt x="28" y="12"/>
                    <a:pt x="28" y="12"/>
                  </a:cubicBezTo>
                  <a:cubicBezTo>
                    <a:pt x="28" y="12"/>
                    <a:pt x="29" y="12"/>
                    <a:pt x="29" y="12"/>
                  </a:cubicBezTo>
                  <a:cubicBezTo>
                    <a:pt x="29" y="12"/>
                    <a:pt x="29" y="11"/>
                    <a:pt x="29" y="11"/>
                  </a:cubicBezTo>
                  <a:cubicBezTo>
                    <a:pt x="30" y="11"/>
                    <a:pt x="30" y="11"/>
                    <a:pt x="30" y="11"/>
                  </a:cubicBezTo>
                  <a:cubicBezTo>
                    <a:pt x="30" y="12"/>
                    <a:pt x="30" y="13"/>
                    <a:pt x="30" y="13"/>
                  </a:cubicBezTo>
                  <a:cubicBezTo>
                    <a:pt x="30" y="13"/>
                    <a:pt x="30" y="13"/>
                    <a:pt x="30" y="13"/>
                  </a:cubicBezTo>
                  <a:cubicBezTo>
                    <a:pt x="30" y="14"/>
                    <a:pt x="30" y="14"/>
                    <a:pt x="30" y="14"/>
                  </a:cubicBezTo>
                  <a:cubicBezTo>
                    <a:pt x="31" y="14"/>
                    <a:pt x="31" y="13"/>
                    <a:pt x="32" y="13"/>
                  </a:cubicBezTo>
                  <a:cubicBezTo>
                    <a:pt x="33" y="12"/>
                    <a:pt x="33" y="12"/>
                    <a:pt x="33" y="12"/>
                  </a:cubicBezTo>
                  <a:cubicBezTo>
                    <a:pt x="34" y="13"/>
                    <a:pt x="34" y="13"/>
                    <a:pt x="33" y="14"/>
                  </a:cubicBezTo>
                  <a:cubicBezTo>
                    <a:pt x="33" y="15"/>
                    <a:pt x="33" y="15"/>
                    <a:pt x="32" y="15"/>
                  </a:cubicBezTo>
                  <a:cubicBezTo>
                    <a:pt x="31" y="15"/>
                    <a:pt x="30" y="15"/>
                    <a:pt x="30" y="16"/>
                  </a:cubicBezTo>
                  <a:cubicBezTo>
                    <a:pt x="30" y="16"/>
                    <a:pt x="29" y="16"/>
                    <a:pt x="28" y="16"/>
                  </a:cubicBezTo>
                  <a:cubicBezTo>
                    <a:pt x="27" y="16"/>
                    <a:pt x="26" y="17"/>
                    <a:pt x="25" y="17"/>
                  </a:cubicBezTo>
                  <a:cubicBezTo>
                    <a:pt x="25" y="17"/>
                    <a:pt x="25" y="18"/>
                    <a:pt x="25" y="18"/>
                  </a:cubicBezTo>
                  <a:cubicBezTo>
                    <a:pt x="25" y="18"/>
                    <a:pt x="26" y="18"/>
                    <a:pt x="26" y="18"/>
                  </a:cubicBezTo>
                  <a:cubicBezTo>
                    <a:pt x="27" y="18"/>
                    <a:pt x="27" y="18"/>
                    <a:pt x="28" y="18"/>
                  </a:cubicBezTo>
                  <a:cubicBezTo>
                    <a:pt x="29" y="18"/>
                    <a:pt x="31" y="18"/>
                    <a:pt x="32" y="18"/>
                  </a:cubicBezTo>
                  <a:cubicBezTo>
                    <a:pt x="33" y="18"/>
                    <a:pt x="33" y="18"/>
                    <a:pt x="34" y="18"/>
                  </a:cubicBezTo>
                  <a:cubicBezTo>
                    <a:pt x="34" y="18"/>
                    <a:pt x="34" y="18"/>
                    <a:pt x="34" y="18"/>
                  </a:cubicBezTo>
                  <a:cubicBezTo>
                    <a:pt x="34" y="19"/>
                    <a:pt x="31" y="19"/>
                    <a:pt x="31" y="19"/>
                  </a:cubicBezTo>
                  <a:cubicBezTo>
                    <a:pt x="30" y="19"/>
                    <a:pt x="29" y="19"/>
                    <a:pt x="29" y="19"/>
                  </a:cubicBezTo>
                  <a:cubicBezTo>
                    <a:pt x="29" y="19"/>
                    <a:pt x="29" y="19"/>
                    <a:pt x="29" y="20"/>
                  </a:cubicBezTo>
                  <a:cubicBezTo>
                    <a:pt x="29" y="20"/>
                    <a:pt x="29" y="20"/>
                    <a:pt x="29" y="20"/>
                  </a:cubicBezTo>
                  <a:cubicBezTo>
                    <a:pt x="29" y="20"/>
                    <a:pt x="28" y="20"/>
                    <a:pt x="28" y="20"/>
                  </a:cubicBezTo>
                  <a:cubicBezTo>
                    <a:pt x="28" y="20"/>
                    <a:pt x="28" y="20"/>
                    <a:pt x="28" y="20"/>
                  </a:cubicBezTo>
                  <a:cubicBezTo>
                    <a:pt x="27" y="20"/>
                    <a:pt x="27" y="20"/>
                    <a:pt x="27" y="20"/>
                  </a:cubicBezTo>
                  <a:cubicBezTo>
                    <a:pt x="26" y="20"/>
                    <a:pt x="26" y="20"/>
                    <a:pt x="26" y="20"/>
                  </a:cubicBezTo>
                  <a:cubicBezTo>
                    <a:pt x="26" y="21"/>
                    <a:pt x="27" y="21"/>
                    <a:pt x="27" y="21"/>
                  </a:cubicBezTo>
                  <a:cubicBezTo>
                    <a:pt x="28" y="22"/>
                    <a:pt x="29" y="22"/>
                    <a:pt x="29" y="22"/>
                  </a:cubicBezTo>
                  <a:cubicBezTo>
                    <a:pt x="29" y="23"/>
                    <a:pt x="29" y="23"/>
                    <a:pt x="30" y="23"/>
                  </a:cubicBezTo>
                  <a:cubicBezTo>
                    <a:pt x="30" y="23"/>
                    <a:pt x="30" y="23"/>
                    <a:pt x="30" y="23"/>
                  </a:cubicBezTo>
                  <a:cubicBezTo>
                    <a:pt x="30" y="23"/>
                    <a:pt x="31" y="23"/>
                    <a:pt x="31" y="23"/>
                  </a:cubicBezTo>
                  <a:cubicBezTo>
                    <a:pt x="31" y="23"/>
                    <a:pt x="31" y="23"/>
                    <a:pt x="32" y="23"/>
                  </a:cubicBezTo>
                  <a:cubicBezTo>
                    <a:pt x="32" y="23"/>
                    <a:pt x="32" y="23"/>
                    <a:pt x="32" y="23"/>
                  </a:cubicBezTo>
                  <a:cubicBezTo>
                    <a:pt x="32" y="23"/>
                    <a:pt x="31" y="23"/>
                    <a:pt x="31" y="24"/>
                  </a:cubicBezTo>
                  <a:cubicBezTo>
                    <a:pt x="31" y="24"/>
                    <a:pt x="30" y="24"/>
                    <a:pt x="30" y="24"/>
                  </a:cubicBezTo>
                  <a:close/>
                  <a:moveTo>
                    <a:pt x="3" y="113"/>
                  </a:moveTo>
                  <a:cubicBezTo>
                    <a:pt x="4" y="113"/>
                    <a:pt x="4" y="113"/>
                    <a:pt x="4" y="114"/>
                  </a:cubicBezTo>
                  <a:cubicBezTo>
                    <a:pt x="4" y="114"/>
                    <a:pt x="4" y="114"/>
                    <a:pt x="4" y="114"/>
                  </a:cubicBezTo>
                  <a:cubicBezTo>
                    <a:pt x="4" y="114"/>
                    <a:pt x="4" y="114"/>
                    <a:pt x="4" y="114"/>
                  </a:cubicBezTo>
                  <a:cubicBezTo>
                    <a:pt x="4" y="114"/>
                    <a:pt x="3" y="114"/>
                    <a:pt x="3" y="115"/>
                  </a:cubicBezTo>
                  <a:cubicBezTo>
                    <a:pt x="3" y="115"/>
                    <a:pt x="3" y="116"/>
                    <a:pt x="3" y="116"/>
                  </a:cubicBezTo>
                  <a:cubicBezTo>
                    <a:pt x="3" y="116"/>
                    <a:pt x="2" y="116"/>
                    <a:pt x="2" y="116"/>
                  </a:cubicBezTo>
                  <a:cubicBezTo>
                    <a:pt x="2" y="116"/>
                    <a:pt x="2" y="116"/>
                    <a:pt x="2" y="116"/>
                  </a:cubicBezTo>
                  <a:cubicBezTo>
                    <a:pt x="2" y="117"/>
                    <a:pt x="4" y="118"/>
                    <a:pt x="5" y="118"/>
                  </a:cubicBezTo>
                  <a:cubicBezTo>
                    <a:pt x="5" y="118"/>
                    <a:pt x="6" y="118"/>
                    <a:pt x="6" y="118"/>
                  </a:cubicBezTo>
                  <a:cubicBezTo>
                    <a:pt x="7" y="119"/>
                    <a:pt x="7" y="119"/>
                    <a:pt x="8" y="119"/>
                  </a:cubicBezTo>
                  <a:cubicBezTo>
                    <a:pt x="8" y="119"/>
                    <a:pt x="8" y="119"/>
                    <a:pt x="8" y="119"/>
                  </a:cubicBezTo>
                  <a:cubicBezTo>
                    <a:pt x="10" y="119"/>
                    <a:pt x="13" y="115"/>
                    <a:pt x="14" y="115"/>
                  </a:cubicBezTo>
                  <a:cubicBezTo>
                    <a:pt x="14" y="115"/>
                    <a:pt x="14" y="115"/>
                    <a:pt x="15" y="115"/>
                  </a:cubicBezTo>
                  <a:cubicBezTo>
                    <a:pt x="15" y="115"/>
                    <a:pt x="15" y="115"/>
                    <a:pt x="15" y="115"/>
                  </a:cubicBezTo>
                  <a:cubicBezTo>
                    <a:pt x="15" y="115"/>
                    <a:pt x="15" y="115"/>
                    <a:pt x="15" y="115"/>
                  </a:cubicBezTo>
                  <a:cubicBezTo>
                    <a:pt x="15" y="115"/>
                    <a:pt x="16" y="115"/>
                    <a:pt x="16" y="114"/>
                  </a:cubicBezTo>
                  <a:cubicBezTo>
                    <a:pt x="16" y="114"/>
                    <a:pt x="16" y="114"/>
                    <a:pt x="16" y="113"/>
                  </a:cubicBezTo>
                  <a:cubicBezTo>
                    <a:pt x="16" y="113"/>
                    <a:pt x="16" y="113"/>
                    <a:pt x="17" y="112"/>
                  </a:cubicBezTo>
                  <a:cubicBezTo>
                    <a:pt x="17" y="112"/>
                    <a:pt x="17" y="112"/>
                    <a:pt x="17" y="112"/>
                  </a:cubicBezTo>
                  <a:cubicBezTo>
                    <a:pt x="17" y="112"/>
                    <a:pt x="17" y="113"/>
                    <a:pt x="17" y="113"/>
                  </a:cubicBezTo>
                  <a:cubicBezTo>
                    <a:pt x="18" y="113"/>
                    <a:pt x="18" y="114"/>
                    <a:pt x="18" y="114"/>
                  </a:cubicBezTo>
                  <a:cubicBezTo>
                    <a:pt x="18" y="114"/>
                    <a:pt x="19" y="115"/>
                    <a:pt x="19" y="115"/>
                  </a:cubicBezTo>
                  <a:cubicBezTo>
                    <a:pt x="19" y="115"/>
                    <a:pt x="19" y="115"/>
                    <a:pt x="20" y="115"/>
                  </a:cubicBezTo>
                  <a:cubicBezTo>
                    <a:pt x="20" y="115"/>
                    <a:pt x="20" y="115"/>
                    <a:pt x="20" y="115"/>
                  </a:cubicBezTo>
                  <a:cubicBezTo>
                    <a:pt x="20" y="115"/>
                    <a:pt x="20" y="115"/>
                    <a:pt x="20" y="114"/>
                  </a:cubicBezTo>
                  <a:cubicBezTo>
                    <a:pt x="20" y="113"/>
                    <a:pt x="20" y="113"/>
                    <a:pt x="20" y="113"/>
                  </a:cubicBezTo>
                  <a:cubicBezTo>
                    <a:pt x="20" y="112"/>
                    <a:pt x="20" y="112"/>
                    <a:pt x="20" y="111"/>
                  </a:cubicBezTo>
                  <a:cubicBezTo>
                    <a:pt x="20" y="111"/>
                    <a:pt x="20" y="111"/>
                    <a:pt x="20" y="111"/>
                  </a:cubicBezTo>
                  <a:cubicBezTo>
                    <a:pt x="21" y="111"/>
                    <a:pt x="21" y="111"/>
                    <a:pt x="21" y="111"/>
                  </a:cubicBezTo>
                  <a:cubicBezTo>
                    <a:pt x="22" y="111"/>
                    <a:pt x="22" y="111"/>
                    <a:pt x="22" y="110"/>
                  </a:cubicBezTo>
                  <a:cubicBezTo>
                    <a:pt x="23" y="110"/>
                    <a:pt x="23" y="108"/>
                    <a:pt x="22" y="108"/>
                  </a:cubicBezTo>
                  <a:cubicBezTo>
                    <a:pt x="22" y="108"/>
                    <a:pt x="22" y="107"/>
                    <a:pt x="22" y="107"/>
                  </a:cubicBezTo>
                  <a:cubicBezTo>
                    <a:pt x="22" y="106"/>
                    <a:pt x="22" y="106"/>
                    <a:pt x="22" y="106"/>
                  </a:cubicBezTo>
                  <a:cubicBezTo>
                    <a:pt x="22" y="106"/>
                    <a:pt x="23" y="106"/>
                    <a:pt x="23" y="106"/>
                  </a:cubicBezTo>
                  <a:cubicBezTo>
                    <a:pt x="23" y="106"/>
                    <a:pt x="23" y="105"/>
                    <a:pt x="23" y="105"/>
                  </a:cubicBezTo>
                  <a:cubicBezTo>
                    <a:pt x="23" y="104"/>
                    <a:pt x="23" y="104"/>
                    <a:pt x="22" y="104"/>
                  </a:cubicBezTo>
                  <a:cubicBezTo>
                    <a:pt x="22" y="104"/>
                    <a:pt x="21" y="103"/>
                    <a:pt x="21" y="103"/>
                  </a:cubicBezTo>
                  <a:cubicBezTo>
                    <a:pt x="21" y="102"/>
                    <a:pt x="21" y="102"/>
                    <a:pt x="21" y="102"/>
                  </a:cubicBezTo>
                  <a:cubicBezTo>
                    <a:pt x="22" y="101"/>
                    <a:pt x="22" y="101"/>
                    <a:pt x="21" y="100"/>
                  </a:cubicBezTo>
                  <a:cubicBezTo>
                    <a:pt x="21" y="99"/>
                    <a:pt x="21" y="99"/>
                    <a:pt x="21" y="98"/>
                  </a:cubicBezTo>
                  <a:cubicBezTo>
                    <a:pt x="21" y="98"/>
                    <a:pt x="21" y="97"/>
                    <a:pt x="21" y="97"/>
                  </a:cubicBezTo>
                  <a:cubicBezTo>
                    <a:pt x="21" y="96"/>
                    <a:pt x="21" y="96"/>
                    <a:pt x="22" y="94"/>
                  </a:cubicBezTo>
                  <a:cubicBezTo>
                    <a:pt x="22" y="93"/>
                    <a:pt x="24" y="92"/>
                    <a:pt x="25" y="92"/>
                  </a:cubicBezTo>
                  <a:cubicBezTo>
                    <a:pt x="25" y="92"/>
                    <a:pt x="25" y="92"/>
                    <a:pt x="25" y="92"/>
                  </a:cubicBezTo>
                  <a:cubicBezTo>
                    <a:pt x="25" y="92"/>
                    <a:pt x="26" y="92"/>
                    <a:pt x="26" y="92"/>
                  </a:cubicBezTo>
                  <a:cubicBezTo>
                    <a:pt x="26" y="92"/>
                    <a:pt x="26" y="92"/>
                    <a:pt x="26" y="92"/>
                  </a:cubicBezTo>
                  <a:cubicBezTo>
                    <a:pt x="27" y="91"/>
                    <a:pt x="27" y="91"/>
                    <a:pt x="27" y="91"/>
                  </a:cubicBezTo>
                  <a:cubicBezTo>
                    <a:pt x="27" y="91"/>
                    <a:pt x="27" y="91"/>
                    <a:pt x="27" y="91"/>
                  </a:cubicBezTo>
                  <a:cubicBezTo>
                    <a:pt x="26" y="91"/>
                    <a:pt x="26" y="91"/>
                    <a:pt x="26" y="91"/>
                  </a:cubicBezTo>
                  <a:cubicBezTo>
                    <a:pt x="26" y="91"/>
                    <a:pt x="26" y="90"/>
                    <a:pt x="25" y="90"/>
                  </a:cubicBezTo>
                  <a:cubicBezTo>
                    <a:pt x="25" y="90"/>
                    <a:pt x="25" y="89"/>
                    <a:pt x="26" y="89"/>
                  </a:cubicBezTo>
                  <a:cubicBezTo>
                    <a:pt x="27" y="88"/>
                    <a:pt x="28" y="86"/>
                    <a:pt x="28" y="85"/>
                  </a:cubicBezTo>
                  <a:cubicBezTo>
                    <a:pt x="28" y="85"/>
                    <a:pt x="28" y="84"/>
                    <a:pt x="28" y="84"/>
                  </a:cubicBezTo>
                  <a:cubicBezTo>
                    <a:pt x="28" y="83"/>
                    <a:pt x="28" y="83"/>
                    <a:pt x="28" y="82"/>
                  </a:cubicBezTo>
                  <a:cubicBezTo>
                    <a:pt x="28" y="82"/>
                    <a:pt x="28" y="82"/>
                    <a:pt x="29" y="82"/>
                  </a:cubicBezTo>
                  <a:cubicBezTo>
                    <a:pt x="29" y="82"/>
                    <a:pt x="30" y="82"/>
                    <a:pt x="30" y="82"/>
                  </a:cubicBezTo>
                  <a:cubicBezTo>
                    <a:pt x="30" y="82"/>
                    <a:pt x="30" y="81"/>
                    <a:pt x="30" y="81"/>
                  </a:cubicBezTo>
                  <a:cubicBezTo>
                    <a:pt x="30" y="81"/>
                    <a:pt x="30" y="80"/>
                    <a:pt x="31" y="80"/>
                  </a:cubicBezTo>
                  <a:cubicBezTo>
                    <a:pt x="31" y="80"/>
                    <a:pt x="31" y="80"/>
                    <a:pt x="31" y="79"/>
                  </a:cubicBezTo>
                  <a:cubicBezTo>
                    <a:pt x="31" y="79"/>
                    <a:pt x="32" y="78"/>
                    <a:pt x="32" y="78"/>
                  </a:cubicBezTo>
                  <a:cubicBezTo>
                    <a:pt x="33" y="77"/>
                    <a:pt x="33" y="77"/>
                    <a:pt x="33" y="77"/>
                  </a:cubicBezTo>
                  <a:cubicBezTo>
                    <a:pt x="33" y="76"/>
                    <a:pt x="33" y="76"/>
                    <a:pt x="33" y="76"/>
                  </a:cubicBezTo>
                  <a:cubicBezTo>
                    <a:pt x="33" y="75"/>
                    <a:pt x="34" y="75"/>
                    <a:pt x="34" y="75"/>
                  </a:cubicBezTo>
                  <a:cubicBezTo>
                    <a:pt x="34" y="74"/>
                    <a:pt x="35" y="73"/>
                    <a:pt x="36" y="73"/>
                  </a:cubicBezTo>
                  <a:cubicBezTo>
                    <a:pt x="37" y="73"/>
                    <a:pt x="38" y="73"/>
                    <a:pt x="38" y="72"/>
                  </a:cubicBezTo>
                  <a:cubicBezTo>
                    <a:pt x="38" y="72"/>
                    <a:pt x="38" y="72"/>
                    <a:pt x="38" y="71"/>
                  </a:cubicBezTo>
                  <a:cubicBezTo>
                    <a:pt x="38" y="71"/>
                    <a:pt x="38" y="70"/>
                    <a:pt x="38" y="70"/>
                  </a:cubicBezTo>
                  <a:cubicBezTo>
                    <a:pt x="38" y="70"/>
                    <a:pt x="39" y="70"/>
                    <a:pt x="39" y="70"/>
                  </a:cubicBezTo>
                  <a:cubicBezTo>
                    <a:pt x="40" y="70"/>
                    <a:pt x="40" y="70"/>
                    <a:pt x="40" y="70"/>
                  </a:cubicBezTo>
                  <a:cubicBezTo>
                    <a:pt x="41" y="70"/>
                    <a:pt x="41" y="70"/>
                    <a:pt x="41" y="70"/>
                  </a:cubicBezTo>
                  <a:cubicBezTo>
                    <a:pt x="41" y="70"/>
                    <a:pt x="42" y="70"/>
                    <a:pt x="42" y="70"/>
                  </a:cubicBezTo>
                  <a:cubicBezTo>
                    <a:pt x="42" y="71"/>
                    <a:pt x="43" y="71"/>
                    <a:pt x="43" y="71"/>
                  </a:cubicBezTo>
                  <a:cubicBezTo>
                    <a:pt x="43" y="71"/>
                    <a:pt x="44" y="71"/>
                    <a:pt x="44" y="70"/>
                  </a:cubicBezTo>
                  <a:cubicBezTo>
                    <a:pt x="44" y="69"/>
                    <a:pt x="44" y="67"/>
                    <a:pt x="45" y="67"/>
                  </a:cubicBezTo>
                  <a:cubicBezTo>
                    <a:pt x="45" y="67"/>
                    <a:pt x="45" y="68"/>
                    <a:pt x="46" y="68"/>
                  </a:cubicBezTo>
                  <a:cubicBezTo>
                    <a:pt x="46" y="68"/>
                    <a:pt x="46" y="68"/>
                    <a:pt x="46" y="68"/>
                  </a:cubicBezTo>
                  <a:cubicBezTo>
                    <a:pt x="46" y="67"/>
                    <a:pt x="47" y="66"/>
                    <a:pt x="48" y="66"/>
                  </a:cubicBezTo>
                  <a:cubicBezTo>
                    <a:pt x="48" y="66"/>
                    <a:pt x="49" y="67"/>
                    <a:pt x="49" y="67"/>
                  </a:cubicBezTo>
                  <a:cubicBezTo>
                    <a:pt x="50" y="68"/>
                    <a:pt x="50" y="69"/>
                    <a:pt x="51" y="69"/>
                  </a:cubicBezTo>
                  <a:cubicBezTo>
                    <a:pt x="51" y="69"/>
                    <a:pt x="52" y="69"/>
                    <a:pt x="52" y="69"/>
                  </a:cubicBezTo>
                  <a:cubicBezTo>
                    <a:pt x="52" y="69"/>
                    <a:pt x="53" y="69"/>
                    <a:pt x="53" y="69"/>
                  </a:cubicBezTo>
                  <a:cubicBezTo>
                    <a:pt x="54" y="69"/>
                    <a:pt x="54" y="69"/>
                    <a:pt x="54" y="69"/>
                  </a:cubicBezTo>
                  <a:cubicBezTo>
                    <a:pt x="54" y="69"/>
                    <a:pt x="54" y="69"/>
                    <a:pt x="54" y="69"/>
                  </a:cubicBezTo>
                  <a:cubicBezTo>
                    <a:pt x="55" y="69"/>
                    <a:pt x="55" y="69"/>
                    <a:pt x="55" y="69"/>
                  </a:cubicBezTo>
                  <a:cubicBezTo>
                    <a:pt x="56" y="69"/>
                    <a:pt x="56" y="69"/>
                    <a:pt x="56" y="69"/>
                  </a:cubicBezTo>
                  <a:cubicBezTo>
                    <a:pt x="56" y="69"/>
                    <a:pt x="56" y="69"/>
                    <a:pt x="56" y="69"/>
                  </a:cubicBezTo>
                  <a:cubicBezTo>
                    <a:pt x="57" y="69"/>
                    <a:pt x="57" y="69"/>
                    <a:pt x="57" y="69"/>
                  </a:cubicBezTo>
                  <a:cubicBezTo>
                    <a:pt x="57" y="70"/>
                    <a:pt x="57" y="70"/>
                    <a:pt x="57" y="70"/>
                  </a:cubicBezTo>
                  <a:cubicBezTo>
                    <a:pt x="58" y="70"/>
                    <a:pt x="58" y="70"/>
                    <a:pt x="58" y="69"/>
                  </a:cubicBezTo>
                  <a:cubicBezTo>
                    <a:pt x="58" y="69"/>
                    <a:pt x="58" y="69"/>
                    <a:pt x="58" y="68"/>
                  </a:cubicBezTo>
                  <a:cubicBezTo>
                    <a:pt x="58" y="68"/>
                    <a:pt x="58" y="68"/>
                    <a:pt x="59" y="68"/>
                  </a:cubicBezTo>
                  <a:cubicBezTo>
                    <a:pt x="59" y="68"/>
                    <a:pt x="59" y="68"/>
                    <a:pt x="59" y="68"/>
                  </a:cubicBezTo>
                  <a:cubicBezTo>
                    <a:pt x="59" y="68"/>
                    <a:pt x="60" y="68"/>
                    <a:pt x="60" y="68"/>
                  </a:cubicBezTo>
                  <a:cubicBezTo>
                    <a:pt x="60" y="67"/>
                    <a:pt x="60" y="67"/>
                    <a:pt x="60" y="66"/>
                  </a:cubicBezTo>
                  <a:cubicBezTo>
                    <a:pt x="60" y="66"/>
                    <a:pt x="60" y="66"/>
                    <a:pt x="60" y="65"/>
                  </a:cubicBezTo>
                  <a:cubicBezTo>
                    <a:pt x="60" y="65"/>
                    <a:pt x="60" y="64"/>
                    <a:pt x="61" y="64"/>
                  </a:cubicBezTo>
                  <a:cubicBezTo>
                    <a:pt x="61" y="64"/>
                    <a:pt x="61" y="64"/>
                    <a:pt x="61" y="63"/>
                  </a:cubicBezTo>
                  <a:cubicBezTo>
                    <a:pt x="61" y="63"/>
                    <a:pt x="62" y="63"/>
                    <a:pt x="63" y="63"/>
                  </a:cubicBezTo>
                  <a:cubicBezTo>
                    <a:pt x="63" y="63"/>
                    <a:pt x="63" y="63"/>
                    <a:pt x="63" y="63"/>
                  </a:cubicBezTo>
                  <a:cubicBezTo>
                    <a:pt x="64" y="63"/>
                    <a:pt x="64" y="63"/>
                    <a:pt x="64" y="63"/>
                  </a:cubicBezTo>
                  <a:cubicBezTo>
                    <a:pt x="65" y="62"/>
                    <a:pt x="65" y="62"/>
                    <a:pt x="66" y="62"/>
                  </a:cubicBezTo>
                  <a:cubicBezTo>
                    <a:pt x="66" y="62"/>
                    <a:pt x="67" y="62"/>
                    <a:pt x="67" y="63"/>
                  </a:cubicBezTo>
                  <a:cubicBezTo>
                    <a:pt x="67" y="63"/>
                    <a:pt x="68" y="63"/>
                    <a:pt x="69" y="64"/>
                  </a:cubicBezTo>
                  <a:cubicBezTo>
                    <a:pt x="69" y="64"/>
                    <a:pt x="70" y="64"/>
                    <a:pt x="70" y="65"/>
                  </a:cubicBezTo>
                  <a:cubicBezTo>
                    <a:pt x="70" y="65"/>
                    <a:pt x="70" y="65"/>
                    <a:pt x="70" y="66"/>
                  </a:cubicBezTo>
                  <a:cubicBezTo>
                    <a:pt x="70" y="66"/>
                    <a:pt x="70" y="66"/>
                    <a:pt x="70" y="66"/>
                  </a:cubicBezTo>
                  <a:cubicBezTo>
                    <a:pt x="70" y="66"/>
                    <a:pt x="71" y="66"/>
                    <a:pt x="71" y="66"/>
                  </a:cubicBezTo>
                  <a:cubicBezTo>
                    <a:pt x="72" y="66"/>
                    <a:pt x="72" y="65"/>
                    <a:pt x="72" y="65"/>
                  </a:cubicBezTo>
                  <a:cubicBezTo>
                    <a:pt x="73" y="65"/>
                    <a:pt x="73" y="64"/>
                    <a:pt x="74" y="65"/>
                  </a:cubicBezTo>
                  <a:cubicBezTo>
                    <a:pt x="74" y="65"/>
                    <a:pt x="74" y="65"/>
                    <a:pt x="74" y="65"/>
                  </a:cubicBezTo>
                  <a:cubicBezTo>
                    <a:pt x="74" y="65"/>
                    <a:pt x="75" y="64"/>
                    <a:pt x="75" y="64"/>
                  </a:cubicBezTo>
                  <a:cubicBezTo>
                    <a:pt x="75" y="64"/>
                    <a:pt x="74" y="63"/>
                    <a:pt x="74" y="63"/>
                  </a:cubicBezTo>
                  <a:cubicBezTo>
                    <a:pt x="74" y="63"/>
                    <a:pt x="73" y="64"/>
                    <a:pt x="73" y="64"/>
                  </a:cubicBezTo>
                  <a:cubicBezTo>
                    <a:pt x="73" y="64"/>
                    <a:pt x="73" y="64"/>
                    <a:pt x="72" y="64"/>
                  </a:cubicBezTo>
                  <a:cubicBezTo>
                    <a:pt x="72" y="64"/>
                    <a:pt x="72" y="64"/>
                    <a:pt x="72" y="64"/>
                  </a:cubicBezTo>
                  <a:cubicBezTo>
                    <a:pt x="72" y="64"/>
                    <a:pt x="71" y="64"/>
                    <a:pt x="71" y="64"/>
                  </a:cubicBezTo>
                  <a:cubicBezTo>
                    <a:pt x="71" y="63"/>
                    <a:pt x="71" y="63"/>
                    <a:pt x="70" y="63"/>
                  </a:cubicBezTo>
                  <a:cubicBezTo>
                    <a:pt x="70" y="62"/>
                    <a:pt x="70" y="62"/>
                    <a:pt x="70" y="62"/>
                  </a:cubicBezTo>
                  <a:cubicBezTo>
                    <a:pt x="70" y="62"/>
                    <a:pt x="70" y="62"/>
                    <a:pt x="70" y="62"/>
                  </a:cubicBezTo>
                  <a:cubicBezTo>
                    <a:pt x="70" y="62"/>
                    <a:pt x="70" y="62"/>
                    <a:pt x="70" y="62"/>
                  </a:cubicBezTo>
                  <a:cubicBezTo>
                    <a:pt x="70" y="62"/>
                    <a:pt x="71" y="62"/>
                    <a:pt x="71" y="62"/>
                  </a:cubicBezTo>
                  <a:cubicBezTo>
                    <a:pt x="71" y="62"/>
                    <a:pt x="72" y="62"/>
                    <a:pt x="72" y="62"/>
                  </a:cubicBezTo>
                  <a:cubicBezTo>
                    <a:pt x="72" y="62"/>
                    <a:pt x="73" y="62"/>
                    <a:pt x="73" y="62"/>
                  </a:cubicBezTo>
                  <a:cubicBezTo>
                    <a:pt x="73" y="61"/>
                    <a:pt x="74" y="61"/>
                    <a:pt x="74" y="61"/>
                  </a:cubicBezTo>
                  <a:cubicBezTo>
                    <a:pt x="75" y="61"/>
                    <a:pt x="75" y="61"/>
                    <a:pt x="75" y="61"/>
                  </a:cubicBezTo>
                  <a:cubicBezTo>
                    <a:pt x="75" y="61"/>
                    <a:pt x="75" y="60"/>
                    <a:pt x="74" y="60"/>
                  </a:cubicBezTo>
                  <a:cubicBezTo>
                    <a:pt x="74" y="60"/>
                    <a:pt x="74" y="60"/>
                    <a:pt x="73" y="60"/>
                  </a:cubicBezTo>
                  <a:cubicBezTo>
                    <a:pt x="73" y="59"/>
                    <a:pt x="73" y="59"/>
                    <a:pt x="72" y="59"/>
                  </a:cubicBezTo>
                  <a:cubicBezTo>
                    <a:pt x="72" y="59"/>
                    <a:pt x="72" y="59"/>
                    <a:pt x="71" y="59"/>
                  </a:cubicBezTo>
                  <a:cubicBezTo>
                    <a:pt x="71" y="59"/>
                    <a:pt x="70" y="59"/>
                    <a:pt x="70" y="58"/>
                  </a:cubicBezTo>
                  <a:cubicBezTo>
                    <a:pt x="70" y="58"/>
                    <a:pt x="70" y="58"/>
                    <a:pt x="70" y="58"/>
                  </a:cubicBezTo>
                  <a:cubicBezTo>
                    <a:pt x="70" y="58"/>
                    <a:pt x="70" y="58"/>
                    <a:pt x="69" y="58"/>
                  </a:cubicBezTo>
                  <a:cubicBezTo>
                    <a:pt x="69" y="58"/>
                    <a:pt x="68" y="59"/>
                    <a:pt x="68" y="60"/>
                  </a:cubicBezTo>
                  <a:cubicBezTo>
                    <a:pt x="68" y="60"/>
                    <a:pt x="67" y="60"/>
                    <a:pt x="67" y="60"/>
                  </a:cubicBezTo>
                  <a:cubicBezTo>
                    <a:pt x="67" y="60"/>
                    <a:pt x="67" y="60"/>
                    <a:pt x="67" y="60"/>
                  </a:cubicBezTo>
                  <a:cubicBezTo>
                    <a:pt x="67" y="60"/>
                    <a:pt x="67" y="60"/>
                    <a:pt x="67" y="60"/>
                  </a:cubicBezTo>
                  <a:cubicBezTo>
                    <a:pt x="67" y="59"/>
                    <a:pt x="67" y="59"/>
                    <a:pt x="67" y="59"/>
                  </a:cubicBezTo>
                  <a:cubicBezTo>
                    <a:pt x="67" y="59"/>
                    <a:pt x="67" y="58"/>
                    <a:pt x="67" y="58"/>
                  </a:cubicBezTo>
                  <a:cubicBezTo>
                    <a:pt x="67" y="58"/>
                    <a:pt x="67" y="58"/>
                    <a:pt x="67" y="58"/>
                  </a:cubicBezTo>
                  <a:cubicBezTo>
                    <a:pt x="67" y="58"/>
                    <a:pt x="68" y="58"/>
                    <a:pt x="68" y="58"/>
                  </a:cubicBezTo>
                  <a:cubicBezTo>
                    <a:pt x="67" y="57"/>
                    <a:pt x="67" y="57"/>
                    <a:pt x="66" y="57"/>
                  </a:cubicBezTo>
                  <a:cubicBezTo>
                    <a:pt x="65" y="57"/>
                    <a:pt x="65" y="57"/>
                    <a:pt x="64" y="57"/>
                  </a:cubicBezTo>
                  <a:cubicBezTo>
                    <a:pt x="64" y="58"/>
                    <a:pt x="64" y="58"/>
                    <a:pt x="64" y="58"/>
                  </a:cubicBezTo>
                  <a:cubicBezTo>
                    <a:pt x="65" y="58"/>
                    <a:pt x="65" y="58"/>
                    <a:pt x="64" y="59"/>
                  </a:cubicBezTo>
                  <a:cubicBezTo>
                    <a:pt x="64" y="60"/>
                    <a:pt x="63" y="61"/>
                    <a:pt x="63" y="61"/>
                  </a:cubicBezTo>
                  <a:cubicBezTo>
                    <a:pt x="62" y="61"/>
                    <a:pt x="62" y="60"/>
                    <a:pt x="62" y="60"/>
                  </a:cubicBezTo>
                  <a:cubicBezTo>
                    <a:pt x="62" y="60"/>
                    <a:pt x="62" y="60"/>
                    <a:pt x="62" y="59"/>
                  </a:cubicBezTo>
                  <a:cubicBezTo>
                    <a:pt x="62" y="59"/>
                    <a:pt x="62" y="58"/>
                    <a:pt x="62" y="58"/>
                  </a:cubicBezTo>
                  <a:cubicBezTo>
                    <a:pt x="62" y="58"/>
                    <a:pt x="62" y="58"/>
                    <a:pt x="62" y="58"/>
                  </a:cubicBezTo>
                  <a:cubicBezTo>
                    <a:pt x="62" y="58"/>
                    <a:pt x="61" y="59"/>
                    <a:pt x="61" y="59"/>
                  </a:cubicBezTo>
                  <a:cubicBezTo>
                    <a:pt x="61" y="59"/>
                    <a:pt x="60" y="60"/>
                    <a:pt x="60" y="60"/>
                  </a:cubicBezTo>
                  <a:cubicBezTo>
                    <a:pt x="59" y="61"/>
                    <a:pt x="59" y="62"/>
                    <a:pt x="58" y="62"/>
                  </a:cubicBezTo>
                  <a:cubicBezTo>
                    <a:pt x="58" y="62"/>
                    <a:pt x="57" y="62"/>
                    <a:pt x="57" y="61"/>
                  </a:cubicBezTo>
                  <a:cubicBezTo>
                    <a:pt x="57" y="61"/>
                    <a:pt x="58" y="60"/>
                    <a:pt x="58" y="60"/>
                  </a:cubicBezTo>
                  <a:cubicBezTo>
                    <a:pt x="59" y="59"/>
                    <a:pt x="59" y="59"/>
                    <a:pt x="59" y="58"/>
                  </a:cubicBezTo>
                  <a:cubicBezTo>
                    <a:pt x="60" y="58"/>
                    <a:pt x="60" y="57"/>
                    <a:pt x="60" y="57"/>
                  </a:cubicBezTo>
                  <a:cubicBezTo>
                    <a:pt x="61" y="57"/>
                    <a:pt x="61" y="57"/>
                    <a:pt x="61" y="57"/>
                  </a:cubicBezTo>
                  <a:cubicBezTo>
                    <a:pt x="61" y="57"/>
                    <a:pt x="60" y="57"/>
                    <a:pt x="60" y="57"/>
                  </a:cubicBezTo>
                  <a:cubicBezTo>
                    <a:pt x="59" y="56"/>
                    <a:pt x="59" y="57"/>
                    <a:pt x="59" y="57"/>
                  </a:cubicBezTo>
                  <a:cubicBezTo>
                    <a:pt x="59" y="58"/>
                    <a:pt x="59" y="58"/>
                    <a:pt x="59" y="58"/>
                  </a:cubicBezTo>
                  <a:cubicBezTo>
                    <a:pt x="58" y="58"/>
                    <a:pt x="58" y="58"/>
                    <a:pt x="58" y="58"/>
                  </a:cubicBezTo>
                  <a:cubicBezTo>
                    <a:pt x="58" y="58"/>
                    <a:pt x="57" y="58"/>
                    <a:pt x="57" y="58"/>
                  </a:cubicBezTo>
                  <a:cubicBezTo>
                    <a:pt x="57" y="58"/>
                    <a:pt x="57" y="58"/>
                    <a:pt x="57" y="58"/>
                  </a:cubicBezTo>
                  <a:cubicBezTo>
                    <a:pt x="56" y="58"/>
                    <a:pt x="56" y="58"/>
                    <a:pt x="56" y="58"/>
                  </a:cubicBezTo>
                  <a:cubicBezTo>
                    <a:pt x="56" y="58"/>
                    <a:pt x="56" y="58"/>
                    <a:pt x="56" y="59"/>
                  </a:cubicBezTo>
                  <a:cubicBezTo>
                    <a:pt x="56" y="59"/>
                    <a:pt x="56" y="59"/>
                    <a:pt x="56" y="59"/>
                  </a:cubicBezTo>
                  <a:cubicBezTo>
                    <a:pt x="56" y="59"/>
                    <a:pt x="56" y="60"/>
                    <a:pt x="56" y="60"/>
                  </a:cubicBezTo>
                  <a:cubicBezTo>
                    <a:pt x="56" y="60"/>
                    <a:pt x="55" y="60"/>
                    <a:pt x="55" y="59"/>
                  </a:cubicBezTo>
                  <a:cubicBezTo>
                    <a:pt x="55" y="59"/>
                    <a:pt x="55" y="59"/>
                    <a:pt x="55" y="59"/>
                  </a:cubicBezTo>
                  <a:cubicBezTo>
                    <a:pt x="54" y="59"/>
                    <a:pt x="54" y="59"/>
                    <a:pt x="53" y="60"/>
                  </a:cubicBezTo>
                  <a:cubicBezTo>
                    <a:pt x="53" y="60"/>
                    <a:pt x="53" y="60"/>
                    <a:pt x="53" y="61"/>
                  </a:cubicBezTo>
                  <a:cubicBezTo>
                    <a:pt x="53" y="61"/>
                    <a:pt x="53" y="61"/>
                    <a:pt x="52" y="61"/>
                  </a:cubicBezTo>
                  <a:cubicBezTo>
                    <a:pt x="53" y="61"/>
                    <a:pt x="53" y="61"/>
                    <a:pt x="53" y="61"/>
                  </a:cubicBezTo>
                  <a:cubicBezTo>
                    <a:pt x="53" y="61"/>
                    <a:pt x="53" y="61"/>
                    <a:pt x="53" y="62"/>
                  </a:cubicBezTo>
                  <a:cubicBezTo>
                    <a:pt x="53" y="62"/>
                    <a:pt x="53" y="63"/>
                    <a:pt x="52" y="63"/>
                  </a:cubicBezTo>
                  <a:cubicBezTo>
                    <a:pt x="52" y="63"/>
                    <a:pt x="52" y="63"/>
                    <a:pt x="52" y="63"/>
                  </a:cubicBezTo>
                  <a:cubicBezTo>
                    <a:pt x="52" y="63"/>
                    <a:pt x="51" y="62"/>
                    <a:pt x="51" y="62"/>
                  </a:cubicBezTo>
                  <a:cubicBezTo>
                    <a:pt x="51" y="61"/>
                    <a:pt x="51" y="61"/>
                    <a:pt x="51" y="61"/>
                  </a:cubicBezTo>
                  <a:cubicBezTo>
                    <a:pt x="51" y="61"/>
                    <a:pt x="51" y="61"/>
                    <a:pt x="51" y="61"/>
                  </a:cubicBezTo>
                  <a:cubicBezTo>
                    <a:pt x="51" y="61"/>
                    <a:pt x="51" y="60"/>
                    <a:pt x="51" y="60"/>
                  </a:cubicBezTo>
                  <a:cubicBezTo>
                    <a:pt x="51" y="60"/>
                    <a:pt x="51" y="59"/>
                    <a:pt x="52" y="59"/>
                  </a:cubicBezTo>
                  <a:cubicBezTo>
                    <a:pt x="52" y="59"/>
                    <a:pt x="52" y="59"/>
                    <a:pt x="53" y="59"/>
                  </a:cubicBezTo>
                  <a:cubicBezTo>
                    <a:pt x="53" y="59"/>
                    <a:pt x="53" y="58"/>
                    <a:pt x="53" y="58"/>
                  </a:cubicBezTo>
                  <a:cubicBezTo>
                    <a:pt x="53" y="58"/>
                    <a:pt x="53" y="58"/>
                    <a:pt x="53" y="58"/>
                  </a:cubicBezTo>
                  <a:cubicBezTo>
                    <a:pt x="53" y="58"/>
                    <a:pt x="52" y="58"/>
                    <a:pt x="52" y="58"/>
                  </a:cubicBezTo>
                  <a:cubicBezTo>
                    <a:pt x="52" y="59"/>
                    <a:pt x="51" y="59"/>
                    <a:pt x="51" y="59"/>
                  </a:cubicBezTo>
                  <a:cubicBezTo>
                    <a:pt x="51" y="59"/>
                    <a:pt x="50" y="59"/>
                    <a:pt x="50" y="59"/>
                  </a:cubicBezTo>
                  <a:cubicBezTo>
                    <a:pt x="50" y="59"/>
                    <a:pt x="50" y="59"/>
                    <a:pt x="50" y="59"/>
                  </a:cubicBezTo>
                  <a:cubicBezTo>
                    <a:pt x="50" y="59"/>
                    <a:pt x="49" y="59"/>
                    <a:pt x="49" y="59"/>
                  </a:cubicBezTo>
                  <a:cubicBezTo>
                    <a:pt x="49" y="60"/>
                    <a:pt x="49" y="60"/>
                    <a:pt x="50" y="61"/>
                  </a:cubicBezTo>
                  <a:cubicBezTo>
                    <a:pt x="51" y="61"/>
                    <a:pt x="51" y="61"/>
                    <a:pt x="51" y="61"/>
                  </a:cubicBezTo>
                  <a:cubicBezTo>
                    <a:pt x="51" y="62"/>
                    <a:pt x="50" y="62"/>
                    <a:pt x="50" y="62"/>
                  </a:cubicBezTo>
                  <a:cubicBezTo>
                    <a:pt x="50" y="62"/>
                    <a:pt x="49" y="62"/>
                    <a:pt x="49" y="62"/>
                  </a:cubicBezTo>
                  <a:cubicBezTo>
                    <a:pt x="49" y="61"/>
                    <a:pt x="49" y="61"/>
                    <a:pt x="48" y="61"/>
                  </a:cubicBezTo>
                  <a:cubicBezTo>
                    <a:pt x="48" y="61"/>
                    <a:pt x="47" y="61"/>
                    <a:pt x="47" y="62"/>
                  </a:cubicBezTo>
                  <a:cubicBezTo>
                    <a:pt x="47" y="62"/>
                    <a:pt x="48" y="62"/>
                    <a:pt x="48" y="62"/>
                  </a:cubicBezTo>
                  <a:cubicBezTo>
                    <a:pt x="48" y="62"/>
                    <a:pt x="49" y="63"/>
                    <a:pt x="49" y="63"/>
                  </a:cubicBezTo>
                  <a:cubicBezTo>
                    <a:pt x="49" y="63"/>
                    <a:pt x="49" y="63"/>
                    <a:pt x="49" y="63"/>
                  </a:cubicBezTo>
                  <a:cubicBezTo>
                    <a:pt x="49" y="63"/>
                    <a:pt x="49" y="63"/>
                    <a:pt x="49" y="63"/>
                  </a:cubicBezTo>
                  <a:cubicBezTo>
                    <a:pt x="48" y="63"/>
                    <a:pt x="48" y="63"/>
                    <a:pt x="48" y="63"/>
                  </a:cubicBezTo>
                  <a:cubicBezTo>
                    <a:pt x="48" y="63"/>
                    <a:pt x="48" y="63"/>
                    <a:pt x="47" y="63"/>
                  </a:cubicBezTo>
                  <a:cubicBezTo>
                    <a:pt x="47" y="63"/>
                    <a:pt x="47" y="63"/>
                    <a:pt x="47" y="63"/>
                  </a:cubicBezTo>
                  <a:cubicBezTo>
                    <a:pt x="47" y="63"/>
                    <a:pt x="47" y="63"/>
                    <a:pt x="47" y="63"/>
                  </a:cubicBezTo>
                  <a:cubicBezTo>
                    <a:pt x="47" y="63"/>
                    <a:pt x="46" y="62"/>
                    <a:pt x="46" y="62"/>
                  </a:cubicBezTo>
                  <a:cubicBezTo>
                    <a:pt x="46" y="62"/>
                    <a:pt x="46" y="62"/>
                    <a:pt x="45" y="62"/>
                  </a:cubicBezTo>
                  <a:cubicBezTo>
                    <a:pt x="45" y="62"/>
                    <a:pt x="45" y="62"/>
                    <a:pt x="45" y="62"/>
                  </a:cubicBezTo>
                  <a:cubicBezTo>
                    <a:pt x="45" y="62"/>
                    <a:pt x="45" y="62"/>
                    <a:pt x="45" y="62"/>
                  </a:cubicBezTo>
                  <a:cubicBezTo>
                    <a:pt x="46" y="62"/>
                    <a:pt x="46" y="63"/>
                    <a:pt x="46" y="64"/>
                  </a:cubicBezTo>
                  <a:cubicBezTo>
                    <a:pt x="46" y="64"/>
                    <a:pt x="46" y="64"/>
                    <a:pt x="46" y="64"/>
                  </a:cubicBezTo>
                  <a:cubicBezTo>
                    <a:pt x="46" y="65"/>
                    <a:pt x="45" y="65"/>
                    <a:pt x="45" y="65"/>
                  </a:cubicBezTo>
                  <a:cubicBezTo>
                    <a:pt x="45" y="65"/>
                    <a:pt x="45" y="65"/>
                    <a:pt x="45" y="64"/>
                  </a:cubicBezTo>
                  <a:cubicBezTo>
                    <a:pt x="44" y="64"/>
                    <a:pt x="44" y="64"/>
                    <a:pt x="44" y="64"/>
                  </a:cubicBezTo>
                  <a:cubicBezTo>
                    <a:pt x="44" y="63"/>
                    <a:pt x="44" y="63"/>
                    <a:pt x="44" y="63"/>
                  </a:cubicBezTo>
                  <a:cubicBezTo>
                    <a:pt x="44" y="63"/>
                    <a:pt x="44" y="63"/>
                    <a:pt x="44" y="63"/>
                  </a:cubicBezTo>
                  <a:cubicBezTo>
                    <a:pt x="44" y="63"/>
                    <a:pt x="43" y="63"/>
                    <a:pt x="43" y="64"/>
                  </a:cubicBezTo>
                  <a:cubicBezTo>
                    <a:pt x="43" y="64"/>
                    <a:pt x="43" y="64"/>
                    <a:pt x="42" y="64"/>
                  </a:cubicBezTo>
                  <a:cubicBezTo>
                    <a:pt x="42" y="64"/>
                    <a:pt x="42" y="63"/>
                    <a:pt x="42" y="63"/>
                  </a:cubicBezTo>
                  <a:cubicBezTo>
                    <a:pt x="43" y="63"/>
                    <a:pt x="43" y="62"/>
                    <a:pt x="43" y="62"/>
                  </a:cubicBezTo>
                  <a:cubicBezTo>
                    <a:pt x="42" y="62"/>
                    <a:pt x="42" y="62"/>
                    <a:pt x="42" y="62"/>
                  </a:cubicBezTo>
                  <a:cubicBezTo>
                    <a:pt x="42" y="62"/>
                    <a:pt x="42" y="62"/>
                    <a:pt x="42" y="62"/>
                  </a:cubicBezTo>
                  <a:cubicBezTo>
                    <a:pt x="41" y="62"/>
                    <a:pt x="41" y="62"/>
                    <a:pt x="41" y="62"/>
                  </a:cubicBezTo>
                  <a:cubicBezTo>
                    <a:pt x="40" y="62"/>
                    <a:pt x="40" y="62"/>
                    <a:pt x="40" y="62"/>
                  </a:cubicBezTo>
                  <a:cubicBezTo>
                    <a:pt x="40" y="62"/>
                    <a:pt x="40" y="62"/>
                    <a:pt x="40" y="62"/>
                  </a:cubicBezTo>
                  <a:cubicBezTo>
                    <a:pt x="40" y="62"/>
                    <a:pt x="40" y="62"/>
                    <a:pt x="40" y="63"/>
                  </a:cubicBezTo>
                  <a:cubicBezTo>
                    <a:pt x="40" y="63"/>
                    <a:pt x="40" y="64"/>
                    <a:pt x="40" y="64"/>
                  </a:cubicBezTo>
                  <a:cubicBezTo>
                    <a:pt x="40" y="64"/>
                    <a:pt x="40" y="64"/>
                    <a:pt x="40" y="64"/>
                  </a:cubicBezTo>
                  <a:cubicBezTo>
                    <a:pt x="39" y="64"/>
                    <a:pt x="39" y="64"/>
                    <a:pt x="39" y="64"/>
                  </a:cubicBezTo>
                  <a:cubicBezTo>
                    <a:pt x="39" y="64"/>
                    <a:pt x="39" y="65"/>
                    <a:pt x="39" y="65"/>
                  </a:cubicBezTo>
                  <a:cubicBezTo>
                    <a:pt x="39" y="65"/>
                    <a:pt x="39" y="65"/>
                    <a:pt x="39" y="65"/>
                  </a:cubicBezTo>
                  <a:cubicBezTo>
                    <a:pt x="39" y="65"/>
                    <a:pt x="38" y="66"/>
                    <a:pt x="38" y="66"/>
                  </a:cubicBezTo>
                  <a:cubicBezTo>
                    <a:pt x="38" y="66"/>
                    <a:pt x="37" y="65"/>
                    <a:pt x="37" y="65"/>
                  </a:cubicBezTo>
                  <a:cubicBezTo>
                    <a:pt x="37" y="65"/>
                    <a:pt x="37" y="65"/>
                    <a:pt x="37" y="65"/>
                  </a:cubicBezTo>
                  <a:cubicBezTo>
                    <a:pt x="36" y="65"/>
                    <a:pt x="36" y="65"/>
                    <a:pt x="36" y="65"/>
                  </a:cubicBezTo>
                  <a:cubicBezTo>
                    <a:pt x="36" y="66"/>
                    <a:pt x="35" y="66"/>
                    <a:pt x="35" y="66"/>
                  </a:cubicBezTo>
                  <a:cubicBezTo>
                    <a:pt x="35" y="66"/>
                    <a:pt x="34" y="67"/>
                    <a:pt x="34" y="67"/>
                  </a:cubicBezTo>
                  <a:cubicBezTo>
                    <a:pt x="34" y="67"/>
                    <a:pt x="34" y="67"/>
                    <a:pt x="34" y="67"/>
                  </a:cubicBezTo>
                  <a:cubicBezTo>
                    <a:pt x="34" y="67"/>
                    <a:pt x="35" y="67"/>
                    <a:pt x="35" y="67"/>
                  </a:cubicBezTo>
                  <a:cubicBezTo>
                    <a:pt x="35" y="67"/>
                    <a:pt x="35" y="67"/>
                    <a:pt x="36" y="67"/>
                  </a:cubicBezTo>
                  <a:cubicBezTo>
                    <a:pt x="36" y="67"/>
                    <a:pt x="36" y="67"/>
                    <a:pt x="36" y="67"/>
                  </a:cubicBezTo>
                  <a:cubicBezTo>
                    <a:pt x="37" y="67"/>
                    <a:pt x="36" y="67"/>
                    <a:pt x="36" y="68"/>
                  </a:cubicBezTo>
                  <a:cubicBezTo>
                    <a:pt x="36" y="68"/>
                    <a:pt x="36" y="68"/>
                    <a:pt x="36" y="68"/>
                  </a:cubicBezTo>
                  <a:cubicBezTo>
                    <a:pt x="37" y="68"/>
                    <a:pt x="37" y="69"/>
                    <a:pt x="37" y="69"/>
                  </a:cubicBezTo>
                  <a:cubicBezTo>
                    <a:pt x="37" y="69"/>
                    <a:pt x="36" y="69"/>
                    <a:pt x="36" y="69"/>
                  </a:cubicBezTo>
                  <a:cubicBezTo>
                    <a:pt x="36" y="69"/>
                    <a:pt x="35" y="69"/>
                    <a:pt x="35" y="69"/>
                  </a:cubicBezTo>
                  <a:cubicBezTo>
                    <a:pt x="35" y="69"/>
                    <a:pt x="35" y="69"/>
                    <a:pt x="35" y="69"/>
                  </a:cubicBezTo>
                  <a:cubicBezTo>
                    <a:pt x="35" y="69"/>
                    <a:pt x="35" y="70"/>
                    <a:pt x="34" y="70"/>
                  </a:cubicBezTo>
                  <a:cubicBezTo>
                    <a:pt x="34" y="70"/>
                    <a:pt x="34" y="69"/>
                    <a:pt x="33" y="69"/>
                  </a:cubicBezTo>
                  <a:cubicBezTo>
                    <a:pt x="33" y="69"/>
                    <a:pt x="33" y="68"/>
                    <a:pt x="33" y="68"/>
                  </a:cubicBezTo>
                  <a:cubicBezTo>
                    <a:pt x="33" y="68"/>
                    <a:pt x="33" y="68"/>
                    <a:pt x="33" y="68"/>
                  </a:cubicBezTo>
                  <a:cubicBezTo>
                    <a:pt x="33" y="68"/>
                    <a:pt x="33" y="69"/>
                    <a:pt x="33" y="69"/>
                  </a:cubicBezTo>
                  <a:cubicBezTo>
                    <a:pt x="32" y="69"/>
                    <a:pt x="32" y="69"/>
                    <a:pt x="32" y="69"/>
                  </a:cubicBezTo>
                  <a:cubicBezTo>
                    <a:pt x="32" y="69"/>
                    <a:pt x="32" y="69"/>
                    <a:pt x="32" y="69"/>
                  </a:cubicBezTo>
                  <a:cubicBezTo>
                    <a:pt x="31" y="69"/>
                    <a:pt x="31" y="68"/>
                    <a:pt x="32" y="68"/>
                  </a:cubicBezTo>
                  <a:cubicBezTo>
                    <a:pt x="32" y="67"/>
                    <a:pt x="32" y="67"/>
                    <a:pt x="32" y="67"/>
                  </a:cubicBezTo>
                  <a:cubicBezTo>
                    <a:pt x="32" y="67"/>
                    <a:pt x="32" y="67"/>
                    <a:pt x="32" y="67"/>
                  </a:cubicBezTo>
                  <a:cubicBezTo>
                    <a:pt x="32" y="67"/>
                    <a:pt x="32" y="67"/>
                    <a:pt x="32" y="67"/>
                  </a:cubicBezTo>
                  <a:cubicBezTo>
                    <a:pt x="31" y="67"/>
                    <a:pt x="31" y="68"/>
                    <a:pt x="31" y="68"/>
                  </a:cubicBezTo>
                  <a:cubicBezTo>
                    <a:pt x="30" y="69"/>
                    <a:pt x="30" y="69"/>
                    <a:pt x="29" y="69"/>
                  </a:cubicBezTo>
                  <a:cubicBezTo>
                    <a:pt x="29" y="69"/>
                    <a:pt x="29" y="69"/>
                    <a:pt x="29" y="69"/>
                  </a:cubicBezTo>
                  <a:cubicBezTo>
                    <a:pt x="29" y="69"/>
                    <a:pt x="29" y="69"/>
                    <a:pt x="29" y="69"/>
                  </a:cubicBezTo>
                  <a:cubicBezTo>
                    <a:pt x="29" y="69"/>
                    <a:pt x="29" y="70"/>
                    <a:pt x="29" y="70"/>
                  </a:cubicBezTo>
                  <a:cubicBezTo>
                    <a:pt x="29" y="70"/>
                    <a:pt x="29" y="70"/>
                    <a:pt x="28" y="70"/>
                  </a:cubicBezTo>
                  <a:cubicBezTo>
                    <a:pt x="28" y="70"/>
                    <a:pt x="28" y="71"/>
                    <a:pt x="28" y="71"/>
                  </a:cubicBezTo>
                  <a:cubicBezTo>
                    <a:pt x="28" y="72"/>
                    <a:pt x="27" y="72"/>
                    <a:pt x="26" y="72"/>
                  </a:cubicBezTo>
                  <a:cubicBezTo>
                    <a:pt x="25" y="72"/>
                    <a:pt x="25" y="73"/>
                    <a:pt x="24" y="73"/>
                  </a:cubicBezTo>
                  <a:cubicBezTo>
                    <a:pt x="24" y="73"/>
                    <a:pt x="24" y="73"/>
                    <a:pt x="24" y="73"/>
                  </a:cubicBezTo>
                  <a:cubicBezTo>
                    <a:pt x="24" y="73"/>
                    <a:pt x="24" y="73"/>
                    <a:pt x="24" y="73"/>
                  </a:cubicBezTo>
                  <a:cubicBezTo>
                    <a:pt x="24" y="73"/>
                    <a:pt x="25" y="73"/>
                    <a:pt x="25" y="73"/>
                  </a:cubicBezTo>
                  <a:cubicBezTo>
                    <a:pt x="25" y="72"/>
                    <a:pt x="26" y="72"/>
                    <a:pt x="26" y="72"/>
                  </a:cubicBezTo>
                  <a:cubicBezTo>
                    <a:pt x="26" y="72"/>
                    <a:pt x="27" y="72"/>
                    <a:pt x="27" y="72"/>
                  </a:cubicBezTo>
                  <a:cubicBezTo>
                    <a:pt x="28" y="71"/>
                    <a:pt x="29" y="71"/>
                    <a:pt x="30" y="71"/>
                  </a:cubicBezTo>
                  <a:cubicBezTo>
                    <a:pt x="30" y="71"/>
                    <a:pt x="30" y="71"/>
                    <a:pt x="30" y="71"/>
                  </a:cubicBezTo>
                  <a:cubicBezTo>
                    <a:pt x="30" y="71"/>
                    <a:pt x="30" y="71"/>
                    <a:pt x="31" y="71"/>
                  </a:cubicBezTo>
                  <a:cubicBezTo>
                    <a:pt x="31" y="71"/>
                    <a:pt x="31" y="71"/>
                    <a:pt x="32" y="71"/>
                  </a:cubicBezTo>
                  <a:cubicBezTo>
                    <a:pt x="32" y="70"/>
                    <a:pt x="33" y="70"/>
                    <a:pt x="34" y="70"/>
                  </a:cubicBezTo>
                  <a:cubicBezTo>
                    <a:pt x="34" y="71"/>
                    <a:pt x="34" y="71"/>
                    <a:pt x="34" y="71"/>
                  </a:cubicBezTo>
                  <a:cubicBezTo>
                    <a:pt x="34" y="71"/>
                    <a:pt x="34" y="71"/>
                    <a:pt x="33" y="71"/>
                  </a:cubicBezTo>
                  <a:cubicBezTo>
                    <a:pt x="33" y="72"/>
                    <a:pt x="33" y="72"/>
                    <a:pt x="33" y="72"/>
                  </a:cubicBezTo>
                  <a:cubicBezTo>
                    <a:pt x="34" y="72"/>
                    <a:pt x="34" y="72"/>
                    <a:pt x="34" y="73"/>
                  </a:cubicBezTo>
                  <a:cubicBezTo>
                    <a:pt x="33" y="73"/>
                    <a:pt x="33" y="73"/>
                    <a:pt x="33" y="73"/>
                  </a:cubicBezTo>
                  <a:cubicBezTo>
                    <a:pt x="33" y="73"/>
                    <a:pt x="33" y="73"/>
                    <a:pt x="32" y="73"/>
                  </a:cubicBezTo>
                  <a:cubicBezTo>
                    <a:pt x="32" y="73"/>
                    <a:pt x="32" y="73"/>
                    <a:pt x="32" y="73"/>
                  </a:cubicBezTo>
                  <a:cubicBezTo>
                    <a:pt x="32" y="72"/>
                    <a:pt x="32" y="72"/>
                    <a:pt x="31" y="72"/>
                  </a:cubicBezTo>
                  <a:cubicBezTo>
                    <a:pt x="31" y="72"/>
                    <a:pt x="31" y="73"/>
                    <a:pt x="30" y="73"/>
                  </a:cubicBezTo>
                  <a:cubicBezTo>
                    <a:pt x="29" y="73"/>
                    <a:pt x="29" y="74"/>
                    <a:pt x="29" y="75"/>
                  </a:cubicBezTo>
                  <a:cubicBezTo>
                    <a:pt x="29" y="76"/>
                    <a:pt x="29" y="76"/>
                    <a:pt x="28" y="76"/>
                  </a:cubicBezTo>
                  <a:cubicBezTo>
                    <a:pt x="28" y="76"/>
                    <a:pt x="28" y="76"/>
                    <a:pt x="28" y="76"/>
                  </a:cubicBezTo>
                  <a:cubicBezTo>
                    <a:pt x="28" y="76"/>
                    <a:pt x="28" y="76"/>
                    <a:pt x="28" y="76"/>
                  </a:cubicBezTo>
                  <a:cubicBezTo>
                    <a:pt x="28" y="77"/>
                    <a:pt x="26" y="79"/>
                    <a:pt x="25" y="80"/>
                  </a:cubicBezTo>
                  <a:cubicBezTo>
                    <a:pt x="24" y="81"/>
                    <a:pt x="25" y="81"/>
                    <a:pt x="25" y="81"/>
                  </a:cubicBezTo>
                  <a:cubicBezTo>
                    <a:pt x="25" y="81"/>
                    <a:pt x="25" y="82"/>
                    <a:pt x="25" y="82"/>
                  </a:cubicBezTo>
                  <a:cubicBezTo>
                    <a:pt x="24" y="83"/>
                    <a:pt x="24" y="83"/>
                    <a:pt x="24" y="83"/>
                  </a:cubicBezTo>
                  <a:cubicBezTo>
                    <a:pt x="23" y="83"/>
                    <a:pt x="23" y="83"/>
                    <a:pt x="23" y="83"/>
                  </a:cubicBezTo>
                  <a:cubicBezTo>
                    <a:pt x="23" y="82"/>
                    <a:pt x="22" y="82"/>
                    <a:pt x="22" y="83"/>
                  </a:cubicBezTo>
                  <a:cubicBezTo>
                    <a:pt x="22" y="83"/>
                    <a:pt x="22" y="83"/>
                    <a:pt x="22" y="84"/>
                  </a:cubicBezTo>
                  <a:cubicBezTo>
                    <a:pt x="22" y="84"/>
                    <a:pt x="22" y="85"/>
                    <a:pt x="22" y="85"/>
                  </a:cubicBezTo>
                  <a:cubicBezTo>
                    <a:pt x="22" y="85"/>
                    <a:pt x="22" y="86"/>
                    <a:pt x="22" y="86"/>
                  </a:cubicBezTo>
                  <a:cubicBezTo>
                    <a:pt x="22" y="87"/>
                    <a:pt x="22" y="87"/>
                    <a:pt x="22" y="87"/>
                  </a:cubicBezTo>
                  <a:cubicBezTo>
                    <a:pt x="22" y="87"/>
                    <a:pt x="22" y="87"/>
                    <a:pt x="22" y="87"/>
                  </a:cubicBezTo>
                  <a:cubicBezTo>
                    <a:pt x="21" y="87"/>
                    <a:pt x="21" y="87"/>
                    <a:pt x="21" y="87"/>
                  </a:cubicBezTo>
                  <a:cubicBezTo>
                    <a:pt x="21" y="87"/>
                    <a:pt x="21" y="87"/>
                    <a:pt x="20" y="87"/>
                  </a:cubicBezTo>
                  <a:cubicBezTo>
                    <a:pt x="20" y="87"/>
                    <a:pt x="20" y="87"/>
                    <a:pt x="20" y="87"/>
                  </a:cubicBezTo>
                  <a:cubicBezTo>
                    <a:pt x="20" y="88"/>
                    <a:pt x="19" y="88"/>
                    <a:pt x="19" y="88"/>
                  </a:cubicBezTo>
                  <a:cubicBezTo>
                    <a:pt x="18" y="88"/>
                    <a:pt x="18" y="88"/>
                    <a:pt x="18" y="88"/>
                  </a:cubicBezTo>
                  <a:cubicBezTo>
                    <a:pt x="18" y="88"/>
                    <a:pt x="18" y="89"/>
                    <a:pt x="20" y="90"/>
                  </a:cubicBezTo>
                  <a:cubicBezTo>
                    <a:pt x="20" y="90"/>
                    <a:pt x="20" y="90"/>
                    <a:pt x="20" y="90"/>
                  </a:cubicBezTo>
                  <a:cubicBezTo>
                    <a:pt x="20" y="91"/>
                    <a:pt x="20" y="91"/>
                    <a:pt x="19" y="91"/>
                  </a:cubicBezTo>
                  <a:cubicBezTo>
                    <a:pt x="19" y="91"/>
                    <a:pt x="19" y="91"/>
                    <a:pt x="19" y="90"/>
                  </a:cubicBezTo>
                  <a:cubicBezTo>
                    <a:pt x="19" y="90"/>
                    <a:pt x="19" y="90"/>
                    <a:pt x="18" y="90"/>
                  </a:cubicBezTo>
                  <a:cubicBezTo>
                    <a:pt x="18" y="90"/>
                    <a:pt x="18" y="90"/>
                    <a:pt x="18" y="91"/>
                  </a:cubicBezTo>
                  <a:cubicBezTo>
                    <a:pt x="17" y="91"/>
                    <a:pt x="17" y="91"/>
                    <a:pt x="16" y="91"/>
                  </a:cubicBezTo>
                  <a:cubicBezTo>
                    <a:pt x="16" y="92"/>
                    <a:pt x="15" y="92"/>
                    <a:pt x="15" y="92"/>
                  </a:cubicBezTo>
                  <a:cubicBezTo>
                    <a:pt x="15" y="93"/>
                    <a:pt x="15" y="93"/>
                    <a:pt x="14" y="93"/>
                  </a:cubicBezTo>
                  <a:cubicBezTo>
                    <a:pt x="14" y="93"/>
                    <a:pt x="14" y="94"/>
                    <a:pt x="14" y="94"/>
                  </a:cubicBezTo>
                  <a:cubicBezTo>
                    <a:pt x="13" y="95"/>
                    <a:pt x="13" y="95"/>
                    <a:pt x="13" y="95"/>
                  </a:cubicBezTo>
                  <a:cubicBezTo>
                    <a:pt x="13" y="95"/>
                    <a:pt x="13" y="96"/>
                    <a:pt x="13" y="96"/>
                  </a:cubicBezTo>
                  <a:cubicBezTo>
                    <a:pt x="12" y="96"/>
                    <a:pt x="12" y="95"/>
                    <a:pt x="12" y="95"/>
                  </a:cubicBezTo>
                  <a:cubicBezTo>
                    <a:pt x="12" y="95"/>
                    <a:pt x="12" y="94"/>
                    <a:pt x="11" y="94"/>
                  </a:cubicBezTo>
                  <a:cubicBezTo>
                    <a:pt x="11" y="94"/>
                    <a:pt x="11" y="94"/>
                    <a:pt x="11" y="94"/>
                  </a:cubicBezTo>
                  <a:cubicBezTo>
                    <a:pt x="11" y="94"/>
                    <a:pt x="11" y="94"/>
                    <a:pt x="11" y="94"/>
                  </a:cubicBezTo>
                  <a:cubicBezTo>
                    <a:pt x="11" y="95"/>
                    <a:pt x="11" y="95"/>
                    <a:pt x="11" y="96"/>
                  </a:cubicBezTo>
                  <a:cubicBezTo>
                    <a:pt x="11" y="96"/>
                    <a:pt x="11" y="96"/>
                    <a:pt x="11" y="96"/>
                  </a:cubicBezTo>
                  <a:cubicBezTo>
                    <a:pt x="11" y="96"/>
                    <a:pt x="11" y="96"/>
                    <a:pt x="11" y="96"/>
                  </a:cubicBezTo>
                  <a:cubicBezTo>
                    <a:pt x="10" y="96"/>
                    <a:pt x="10" y="96"/>
                    <a:pt x="10" y="97"/>
                  </a:cubicBezTo>
                  <a:cubicBezTo>
                    <a:pt x="9" y="97"/>
                    <a:pt x="9" y="97"/>
                    <a:pt x="8" y="97"/>
                  </a:cubicBezTo>
                  <a:cubicBezTo>
                    <a:pt x="7" y="97"/>
                    <a:pt x="7" y="98"/>
                    <a:pt x="7" y="98"/>
                  </a:cubicBezTo>
                  <a:cubicBezTo>
                    <a:pt x="7" y="98"/>
                    <a:pt x="7" y="98"/>
                    <a:pt x="7" y="98"/>
                  </a:cubicBezTo>
                  <a:cubicBezTo>
                    <a:pt x="7" y="98"/>
                    <a:pt x="7" y="98"/>
                    <a:pt x="7" y="98"/>
                  </a:cubicBezTo>
                  <a:cubicBezTo>
                    <a:pt x="8" y="98"/>
                    <a:pt x="8" y="98"/>
                    <a:pt x="8" y="99"/>
                  </a:cubicBezTo>
                  <a:cubicBezTo>
                    <a:pt x="8" y="99"/>
                    <a:pt x="8" y="99"/>
                    <a:pt x="8" y="99"/>
                  </a:cubicBezTo>
                  <a:cubicBezTo>
                    <a:pt x="8" y="99"/>
                    <a:pt x="8" y="99"/>
                    <a:pt x="8" y="99"/>
                  </a:cubicBezTo>
                  <a:cubicBezTo>
                    <a:pt x="7" y="99"/>
                    <a:pt x="6" y="99"/>
                    <a:pt x="6" y="99"/>
                  </a:cubicBezTo>
                  <a:cubicBezTo>
                    <a:pt x="5" y="99"/>
                    <a:pt x="5" y="99"/>
                    <a:pt x="5" y="99"/>
                  </a:cubicBezTo>
                  <a:cubicBezTo>
                    <a:pt x="5" y="100"/>
                    <a:pt x="5" y="100"/>
                    <a:pt x="4" y="100"/>
                  </a:cubicBezTo>
                  <a:cubicBezTo>
                    <a:pt x="4" y="100"/>
                    <a:pt x="3" y="100"/>
                    <a:pt x="3" y="101"/>
                  </a:cubicBezTo>
                  <a:cubicBezTo>
                    <a:pt x="3" y="101"/>
                    <a:pt x="3" y="101"/>
                    <a:pt x="3" y="101"/>
                  </a:cubicBezTo>
                  <a:cubicBezTo>
                    <a:pt x="3" y="101"/>
                    <a:pt x="3" y="102"/>
                    <a:pt x="3" y="102"/>
                  </a:cubicBezTo>
                  <a:cubicBezTo>
                    <a:pt x="3" y="102"/>
                    <a:pt x="3" y="102"/>
                    <a:pt x="2" y="102"/>
                  </a:cubicBezTo>
                  <a:cubicBezTo>
                    <a:pt x="2" y="102"/>
                    <a:pt x="2" y="102"/>
                    <a:pt x="2" y="102"/>
                  </a:cubicBezTo>
                  <a:cubicBezTo>
                    <a:pt x="2" y="102"/>
                    <a:pt x="1" y="102"/>
                    <a:pt x="1" y="102"/>
                  </a:cubicBezTo>
                  <a:cubicBezTo>
                    <a:pt x="1" y="102"/>
                    <a:pt x="1" y="102"/>
                    <a:pt x="1" y="103"/>
                  </a:cubicBezTo>
                  <a:cubicBezTo>
                    <a:pt x="0" y="103"/>
                    <a:pt x="1" y="103"/>
                    <a:pt x="1" y="104"/>
                  </a:cubicBezTo>
                  <a:cubicBezTo>
                    <a:pt x="1" y="104"/>
                    <a:pt x="2" y="104"/>
                    <a:pt x="2" y="104"/>
                  </a:cubicBezTo>
                  <a:cubicBezTo>
                    <a:pt x="2" y="105"/>
                    <a:pt x="1" y="105"/>
                    <a:pt x="1" y="105"/>
                  </a:cubicBezTo>
                  <a:cubicBezTo>
                    <a:pt x="1" y="105"/>
                    <a:pt x="1" y="105"/>
                    <a:pt x="1" y="105"/>
                  </a:cubicBezTo>
                  <a:cubicBezTo>
                    <a:pt x="1" y="105"/>
                    <a:pt x="1" y="105"/>
                    <a:pt x="1" y="105"/>
                  </a:cubicBezTo>
                  <a:cubicBezTo>
                    <a:pt x="2" y="105"/>
                    <a:pt x="2" y="106"/>
                    <a:pt x="2" y="106"/>
                  </a:cubicBezTo>
                  <a:cubicBezTo>
                    <a:pt x="2" y="106"/>
                    <a:pt x="1" y="106"/>
                    <a:pt x="1" y="107"/>
                  </a:cubicBezTo>
                  <a:cubicBezTo>
                    <a:pt x="1" y="107"/>
                    <a:pt x="1" y="107"/>
                    <a:pt x="1" y="107"/>
                  </a:cubicBezTo>
                  <a:cubicBezTo>
                    <a:pt x="1" y="107"/>
                    <a:pt x="1" y="107"/>
                    <a:pt x="1" y="108"/>
                  </a:cubicBezTo>
                  <a:cubicBezTo>
                    <a:pt x="1" y="108"/>
                    <a:pt x="1" y="108"/>
                    <a:pt x="1" y="109"/>
                  </a:cubicBezTo>
                  <a:cubicBezTo>
                    <a:pt x="1" y="109"/>
                    <a:pt x="0" y="109"/>
                    <a:pt x="1" y="110"/>
                  </a:cubicBezTo>
                  <a:cubicBezTo>
                    <a:pt x="1" y="110"/>
                    <a:pt x="1" y="110"/>
                    <a:pt x="1" y="110"/>
                  </a:cubicBezTo>
                  <a:cubicBezTo>
                    <a:pt x="1" y="110"/>
                    <a:pt x="1" y="110"/>
                    <a:pt x="2" y="110"/>
                  </a:cubicBezTo>
                  <a:cubicBezTo>
                    <a:pt x="2" y="110"/>
                    <a:pt x="2" y="110"/>
                    <a:pt x="2" y="110"/>
                  </a:cubicBezTo>
                  <a:cubicBezTo>
                    <a:pt x="2" y="110"/>
                    <a:pt x="2" y="110"/>
                    <a:pt x="2" y="110"/>
                  </a:cubicBezTo>
                  <a:cubicBezTo>
                    <a:pt x="2" y="110"/>
                    <a:pt x="2" y="110"/>
                    <a:pt x="3" y="110"/>
                  </a:cubicBezTo>
                  <a:cubicBezTo>
                    <a:pt x="3" y="110"/>
                    <a:pt x="4" y="110"/>
                    <a:pt x="4" y="109"/>
                  </a:cubicBezTo>
                  <a:cubicBezTo>
                    <a:pt x="4" y="109"/>
                    <a:pt x="4" y="109"/>
                    <a:pt x="5" y="109"/>
                  </a:cubicBezTo>
                  <a:cubicBezTo>
                    <a:pt x="5" y="109"/>
                    <a:pt x="5" y="109"/>
                    <a:pt x="5" y="110"/>
                  </a:cubicBezTo>
                  <a:cubicBezTo>
                    <a:pt x="5" y="110"/>
                    <a:pt x="5" y="110"/>
                    <a:pt x="5" y="110"/>
                  </a:cubicBezTo>
                  <a:cubicBezTo>
                    <a:pt x="5" y="110"/>
                    <a:pt x="5" y="110"/>
                    <a:pt x="5" y="110"/>
                  </a:cubicBezTo>
                  <a:cubicBezTo>
                    <a:pt x="4" y="110"/>
                    <a:pt x="4" y="111"/>
                    <a:pt x="4" y="111"/>
                  </a:cubicBezTo>
                  <a:cubicBezTo>
                    <a:pt x="3" y="111"/>
                    <a:pt x="3" y="111"/>
                    <a:pt x="3" y="111"/>
                  </a:cubicBezTo>
                  <a:cubicBezTo>
                    <a:pt x="3" y="112"/>
                    <a:pt x="3" y="112"/>
                    <a:pt x="3" y="112"/>
                  </a:cubicBezTo>
                  <a:cubicBezTo>
                    <a:pt x="3" y="112"/>
                    <a:pt x="2" y="112"/>
                    <a:pt x="2" y="112"/>
                  </a:cubicBezTo>
                  <a:cubicBezTo>
                    <a:pt x="2" y="112"/>
                    <a:pt x="2" y="111"/>
                    <a:pt x="2" y="111"/>
                  </a:cubicBezTo>
                  <a:cubicBezTo>
                    <a:pt x="2" y="111"/>
                    <a:pt x="2" y="111"/>
                    <a:pt x="2" y="111"/>
                  </a:cubicBezTo>
                  <a:cubicBezTo>
                    <a:pt x="2" y="111"/>
                    <a:pt x="2" y="111"/>
                    <a:pt x="2" y="111"/>
                  </a:cubicBezTo>
                  <a:cubicBezTo>
                    <a:pt x="2" y="111"/>
                    <a:pt x="1" y="111"/>
                    <a:pt x="1" y="111"/>
                  </a:cubicBezTo>
                  <a:cubicBezTo>
                    <a:pt x="1" y="112"/>
                    <a:pt x="1" y="112"/>
                    <a:pt x="1" y="112"/>
                  </a:cubicBezTo>
                  <a:cubicBezTo>
                    <a:pt x="2" y="112"/>
                    <a:pt x="1" y="113"/>
                    <a:pt x="1" y="113"/>
                  </a:cubicBezTo>
                  <a:cubicBezTo>
                    <a:pt x="1" y="113"/>
                    <a:pt x="1" y="113"/>
                    <a:pt x="1" y="114"/>
                  </a:cubicBezTo>
                  <a:cubicBezTo>
                    <a:pt x="1" y="114"/>
                    <a:pt x="1" y="114"/>
                    <a:pt x="1" y="114"/>
                  </a:cubicBezTo>
                  <a:cubicBezTo>
                    <a:pt x="2" y="114"/>
                    <a:pt x="2" y="114"/>
                    <a:pt x="2" y="113"/>
                  </a:cubicBezTo>
                  <a:cubicBezTo>
                    <a:pt x="3" y="113"/>
                    <a:pt x="3" y="113"/>
                    <a:pt x="3" y="11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2" name="Freeform 298">
              <a:extLst>
                <a:ext uri="{FF2B5EF4-FFF2-40B4-BE49-F238E27FC236}">
                  <a16:creationId xmlns:a16="http://schemas.microsoft.com/office/drawing/2014/main" id="{4BF6A2E0-2BAA-48D8-8AE6-332F70063EBD}"/>
                </a:ext>
              </a:extLst>
            </p:cNvPr>
            <p:cNvSpPr>
              <a:spLocks/>
            </p:cNvSpPr>
            <p:nvPr userDrawn="1"/>
          </p:nvSpPr>
          <p:spPr bwMode="auto">
            <a:xfrm>
              <a:off x="6926" y="1540"/>
              <a:ext cx="53" cy="12"/>
            </a:xfrm>
            <a:custGeom>
              <a:avLst/>
              <a:gdLst>
                <a:gd name="T0" fmla="*/ 4 w 9"/>
                <a:gd name="T1" fmla="*/ 0 h 2"/>
                <a:gd name="T2" fmla="*/ 4 w 9"/>
                <a:gd name="T3" fmla="*/ 0 h 2"/>
                <a:gd name="T4" fmla="*/ 2 w 9"/>
                <a:gd name="T5" fmla="*/ 0 h 2"/>
                <a:gd name="T6" fmla="*/ 0 w 9"/>
                <a:gd name="T7" fmla="*/ 1 h 2"/>
                <a:gd name="T8" fmla="*/ 0 w 9"/>
                <a:gd name="T9" fmla="*/ 1 h 2"/>
                <a:gd name="T10" fmla="*/ 2 w 9"/>
                <a:gd name="T11" fmla="*/ 1 h 2"/>
                <a:gd name="T12" fmla="*/ 6 w 9"/>
                <a:gd name="T13" fmla="*/ 2 h 2"/>
                <a:gd name="T14" fmla="*/ 7 w 9"/>
                <a:gd name="T15" fmla="*/ 2 h 2"/>
                <a:gd name="T16" fmla="*/ 8 w 9"/>
                <a:gd name="T17" fmla="*/ 2 h 2"/>
                <a:gd name="T18" fmla="*/ 9 w 9"/>
                <a:gd name="T19" fmla="*/ 1 h 2"/>
                <a:gd name="T20" fmla="*/ 4 w 9"/>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2">
                  <a:moveTo>
                    <a:pt x="4" y="0"/>
                  </a:moveTo>
                  <a:cubicBezTo>
                    <a:pt x="4" y="0"/>
                    <a:pt x="4" y="0"/>
                    <a:pt x="4" y="0"/>
                  </a:cubicBezTo>
                  <a:cubicBezTo>
                    <a:pt x="4" y="0"/>
                    <a:pt x="3" y="0"/>
                    <a:pt x="2" y="0"/>
                  </a:cubicBezTo>
                  <a:cubicBezTo>
                    <a:pt x="1" y="0"/>
                    <a:pt x="0" y="0"/>
                    <a:pt x="0" y="1"/>
                  </a:cubicBezTo>
                  <a:cubicBezTo>
                    <a:pt x="0" y="1"/>
                    <a:pt x="0" y="1"/>
                    <a:pt x="0" y="1"/>
                  </a:cubicBezTo>
                  <a:cubicBezTo>
                    <a:pt x="1" y="1"/>
                    <a:pt x="2" y="1"/>
                    <a:pt x="2" y="1"/>
                  </a:cubicBezTo>
                  <a:cubicBezTo>
                    <a:pt x="4" y="1"/>
                    <a:pt x="5" y="1"/>
                    <a:pt x="6" y="2"/>
                  </a:cubicBezTo>
                  <a:cubicBezTo>
                    <a:pt x="6" y="2"/>
                    <a:pt x="7" y="2"/>
                    <a:pt x="7" y="2"/>
                  </a:cubicBezTo>
                  <a:cubicBezTo>
                    <a:pt x="8" y="2"/>
                    <a:pt x="8" y="2"/>
                    <a:pt x="8" y="2"/>
                  </a:cubicBezTo>
                  <a:cubicBezTo>
                    <a:pt x="9" y="2"/>
                    <a:pt x="9" y="2"/>
                    <a:pt x="9" y="1"/>
                  </a:cubicBezTo>
                  <a:cubicBezTo>
                    <a:pt x="9" y="1"/>
                    <a:pt x="5" y="0"/>
                    <a:pt x="4" y="0"/>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3" name="Freeform 299">
              <a:extLst>
                <a:ext uri="{FF2B5EF4-FFF2-40B4-BE49-F238E27FC236}">
                  <a16:creationId xmlns:a16="http://schemas.microsoft.com/office/drawing/2014/main" id="{7EC717BA-DAE5-40A3-A85C-5FF717F45308}"/>
                </a:ext>
              </a:extLst>
            </p:cNvPr>
            <p:cNvSpPr>
              <a:spLocks/>
            </p:cNvSpPr>
            <p:nvPr userDrawn="1"/>
          </p:nvSpPr>
          <p:spPr bwMode="auto">
            <a:xfrm>
              <a:off x="6926" y="1540"/>
              <a:ext cx="53" cy="12"/>
            </a:xfrm>
            <a:custGeom>
              <a:avLst/>
              <a:gdLst>
                <a:gd name="T0" fmla="*/ 4 w 9"/>
                <a:gd name="T1" fmla="*/ 0 h 2"/>
                <a:gd name="T2" fmla="*/ 4 w 9"/>
                <a:gd name="T3" fmla="*/ 0 h 2"/>
                <a:gd name="T4" fmla="*/ 2 w 9"/>
                <a:gd name="T5" fmla="*/ 0 h 2"/>
                <a:gd name="T6" fmla="*/ 0 w 9"/>
                <a:gd name="T7" fmla="*/ 1 h 2"/>
                <a:gd name="T8" fmla="*/ 0 w 9"/>
                <a:gd name="T9" fmla="*/ 1 h 2"/>
                <a:gd name="T10" fmla="*/ 2 w 9"/>
                <a:gd name="T11" fmla="*/ 1 h 2"/>
                <a:gd name="T12" fmla="*/ 6 w 9"/>
                <a:gd name="T13" fmla="*/ 2 h 2"/>
                <a:gd name="T14" fmla="*/ 7 w 9"/>
                <a:gd name="T15" fmla="*/ 2 h 2"/>
                <a:gd name="T16" fmla="*/ 8 w 9"/>
                <a:gd name="T17" fmla="*/ 2 h 2"/>
                <a:gd name="T18" fmla="*/ 9 w 9"/>
                <a:gd name="T19" fmla="*/ 1 h 2"/>
                <a:gd name="T20" fmla="*/ 4 w 9"/>
                <a:gd name="T21"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2">
                  <a:moveTo>
                    <a:pt x="4" y="0"/>
                  </a:moveTo>
                  <a:cubicBezTo>
                    <a:pt x="4" y="0"/>
                    <a:pt x="4" y="0"/>
                    <a:pt x="4" y="0"/>
                  </a:cubicBezTo>
                  <a:cubicBezTo>
                    <a:pt x="4" y="0"/>
                    <a:pt x="3" y="0"/>
                    <a:pt x="2" y="0"/>
                  </a:cubicBezTo>
                  <a:cubicBezTo>
                    <a:pt x="1" y="0"/>
                    <a:pt x="0" y="0"/>
                    <a:pt x="0" y="1"/>
                  </a:cubicBezTo>
                  <a:cubicBezTo>
                    <a:pt x="0" y="1"/>
                    <a:pt x="0" y="1"/>
                    <a:pt x="0" y="1"/>
                  </a:cubicBezTo>
                  <a:cubicBezTo>
                    <a:pt x="1" y="1"/>
                    <a:pt x="2" y="1"/>
                    <a:pt x="2" y="1"/>
                  </a:cubicBezTo>
                  <a:cubicBezTo>
                    <a:pt x="4" y="1"/>
                    <a:pt x="5" y="1"/>
                    <a:pt x="6" y="2"/>
                  </a:cubicBezTo>
                  <a:cubicBezTo>
                    <a:pt x="6" y="2"/>
                    <a:pt x="7" y="2"/>
                    <a:pt x="7" y="2"/>
                  </a:cubicBezTo>
                  <a:cubicBezTo>
                    <a:pt x="8" y="2"/>
                    <a:pt x="8" y="2"/>
                    <a:pt x="8" y="2"/>
                  </a:cubicBezTo>
                  <a:cubicBezTo>
                    <a:pt x="9" y="2"/>
                    <a:pt x="9" y="2"/>
                    <a:pt x="9" y="1"/>
                  </a:cubicBezTo>
                  <a:cubicBezTo>
                    <a:pt x="9" y="1"/>
                    <a:pt x="5" y="0"/>
                    <a:pt x="4"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4" name="Freeform 300">
              <a:extLst>
                <a:ext uri="{FF2B5EF4-FFF2-40B4-BE49-F238E27FC236}">
                  <a16:creationId xmlns:a16="http://schemas.microsoft.com/office/drawing/2014/main" id="{24659986-A255-4117-820C-DF5B743FD21F}"/>
                </a:ext>
              </a:extLst>
            </p:cNvPr>
            <p:cNvSpPr>
              <a:spLocks noEditPoints="1"/>
            </p:cNvSpPr>
            <p:nvPr userDrawn="1"/>
          </p:nvSpPr>
          <p:spPr bwMode="auto">
            <a:xfrm>
              <a:off x="5890" y="1988"/>
              <a:ext cx="293" cy="290"/>
            </a:xfrm>
            <a:custGeom>
              <a:avLst/>
              <a:gdLst>
                <a:gd name="T0" fmla="*/ 36 w 49"/>
                <a:gd name="T1" fmla="*/ 1 h 48"/>
                <a:gd name="T2" fmla="*/ 35 w 49"/>
                <a:gd name="T3" fmla="*/ 6 h 48"/>
                <a:gd name="T4" fmla="*/ 33 w 49"/>
                <a:gd name="T5" fmla="*/ 8 h 48"/>
                <a:gd name="T6" fmla="*/ 31 w 49"/>
                <a:gd name="T7" fmla="*/ 10 h 48"/>
                <a:gd name="T8" fmla="*/ 31 w 49"/>
                <a:gd name="T9" fmla="*/ 13 h 48"/>
                <a:gd name="T10" fmla="*/ 32 w 49"/>
                <a:gd name="T11" fmla="*/ 13 h 48"/>
                <a:gd name="T12" fmla="*/ 33 w 49"/>
                <a:gd name="T13" fmla="*/ 13 h 48"/>
                <a:gd name="T14" fmla="*/ 32 w 49"/>
                <a:gd name="T15" fmla="*/ 10 h 48"/>
                <a:gd name="T16" fmla="*/ 34 w 49"/>
                <a:gd name="T17" fmla="*/ 10 h 48"/>
                <a:gd name="T18" fmla="*/ 40 w 49"/>
                <a:gd name="T19" fmla="*/ 12 h 48"/>
                <a:gd name="T20" fmla="*/ 46 w 49"/>
                <a:gd name="T21" fmla="*/ 8 h 48"/>
                <a:gd name="T22" fmla="*/ 48 w 49"/>
                <a:gd name="T23" fmla="*/ 5 h 48"/>
                <a:gd name="T24" fmla="*/ 47 w 49"/>
                <a:gd name="T25" fmla="*/ 5 h 48"/>
                <a:gd name="T26" fmla="*/ 44 w 49"/>
                <a:gd name="T27" fmla="*/ 5 h 48"/>
                <a:gd name="T28" fmla="*/ 36 w 49"/>
                <a:gd name="T29" fmla="*/ 0 h 48"/>
                <a:gd name="T30" fmla="*/ 17 w 49"/>
                <a:gd name="T31" fmla="*/ 38 h 48"/>
                <a:gd name="T32" fmla="*/ 20 w 49"/>
                <a:gd name="T33" fmla="*/ 39 h 48"/>
                <a:gd name="T34" fmla="*/ 21 w 49"/>
                <a:gd name="T35" fmla="*/ 37 h 48"/>
                <a:gd name="T36" fmla="*/ 22 w 49"/>
                <a:gd name="T37" fmla="*/ 37 h 48"/>
                <a:gd name="T38" fmla="*/ 26 w 49"/>
                <a:gd name="T39" fmla="*/ 36 h 48"/>
                <a:gd name="T40" fmla="*/ 29 w 49"/>
                <a:gd name="T41" fmla="*/ 35 h 48"/>
                <a:gd name="T42" fmla="*/ 30 w 49"/>
                <a:gd name="T43" fmla="*/ 35 h 48"/>
                <a:gd name="T44" fmla="*/ 33 w 49"/>
                <a:gd name="T45" fmla="*/ 30 h 48"/>
                <a:gd name="T46" fmla="*/ 36 w 49"/>
                <a:gd name="T47" fmla="*/ 23 h 48"/>
                <a:gd name="T48" fmla="*/ 34 w 49"/>
                <a:gd name="T49" fmla="*/ 15 h 48"/>
                <a:gd name="T50" fmla="*/ 30 w 49"/>
                <a:gd name="T51" fmla="*/ 18 h 48"/>
                <a:gd name="T52" fmla="*/ 29 w 49"/>
                <a:gd name="T53" fmla="*/ 24 h 48"/>
                <a:gd name="T54" fmla="*/ 26 w 49"/>
                <a:gd name="T55" fmla="*/ 28 h 48"/>
                <a:gd name="T56" fmla="*/ 22 w 49"/>
                <a:gd name="T57" fmla="*/ 28 h 48"/>
                <a:gd name="T58" fmla="*/ 19 w 49"/>
                <a:gd name="T59" fmla="*/ 32 h 48"/>
                <a:gd name="T60" fmla="*/ 17 w 49"/>
                <a:gd name="T61" fmla="*/ 34 h 48"/>
                <a:gd name="T62" fmla="*/ 17 w 49"/>
                <a:gd name="T63" fmla="*/ 33 h 48"/>
                <a:gd name="T64" fmla="*/ 12 w 49"/>
                <a:gd name="T65" fmla="*/ 34 h 48"/>
                <a:gd name="T66" fmla="*/ 9 w 49"/>
                <a:gd name="T67" fmla="*/ 34 h 48"/>
                <a:gd name="T68" fmla="*/ 4 w 49"/>
                <a:gd name="T69" fmla="*/ 39 h 48"/>
                <a:gd name="T70" fmla="*/ 8 w 49"/>
                <a:gd name="T71" fmla="*/ 38 h 48"/>
                <a:gd name="T72" fmla="*/ 14 w 49"/>
                <a:gd name="T73" fmla="*/ 38 h 48"/>
                <a:gd name="T74" fmla="*/ 9 w 49"/>
                <a:gd name="T75" fmla="*/ 39 h 48"/>
                <a:gd name="T76" fmla="*/ 10 w 49"/>
                <a:gd name="T77" fmla="*/ 43 h 48"/>
                <a:gd name="T78" fmla="*/ 13 w 49"/>
                <a:gd name="T79" fmla="*/ 41 h 48"/>
                <a:gd name="T80" fmla="*/ 14 w 49"/>
                <a:gd name="T81" fmla="*/ 38 h 48"/>
                <a:gd name="T82" fmla="*/ 3 w 49"/>
                <a:gd name="T83" fmla="*/ 45 h 48"/>
                <a:gd name="T84" fmla="*/ 3 w 49"/>
                <a:gd name="T85" fmla="*/ 48 h 48"/>
                <a:gd name="T86" fmla="*/ 7 w 49"/>
                <a:gd name="T87" fmla="*/ 43 h 48"/>
                <a:gd name="T88" fmla="*/ 5 w 49"/>
                <a:gd name="T89" fmla="*/ 41 h 48"/>
                <a:gd name="T90" fmla="*/ 2 w 49"/>
                <a:gd name="T91" fmla="*/ 41 h 48"/>
                <a:gd name="T92" fmla="*/ 1 w 49"/>
                <a:gd name="T93" fmla="*/ 4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9" h="48">
                  <a:moveTo>
                    <a:pt x="36" y="0"/>
                  </a:moveTo>
                  <a:cubicBezTo>
                    <a:pt x="36" y="0"/>
                    <a:pt x="36" y="0"/>
                    <a:pt x="36" y="0"/>
                  </a:cubicBezTo>
                  <a:cubicBezTo>
                    <a:pt x="36" y="0"/>
                    <a:pt x="36" y="1"/>
                    <a:pt x="36" y="1"/>
                  </a:cubicBezTo>
                  <a:cubicBezTo>
                    <a:pt x="36" y="2"/>
                    <a:pt x="36" y="2"/>
                    <a:pt x="36" y="3"/>
                  </a:cubicBezTo>
                  <a:cubicBezTo>
                    <a:pt x="36" y="3"/>
                    <a:pt x="36" y="4"/>
                    <a:pt x="36" y="4"/>
                  </a:cubicBezTo>
                  <a:cubicBezTo>
                    <a:pt x="36" y="5"/>
                    <a:pt x="35" y="5"/>
                    <a:pt x="35" y="6"/>
                  </a:cubicBezTo>
                  <a:cubicBezTo>
                    <a:pt x="35" y="6"/>
                    <a:pt x="35" y="6"/>
                    <a:pt x="35" y="7"/>
                  </a:cubicBezTo>
                  <a:cubicBezTo>
                    <a:pt x="35" y="7"/>
                    <a:pt x="35" y="7"/>
                    <a:pt x="35" y="7"/>
                  </a:cubicBezTo>
                  <a:cubicBezTo>
                    <a:pt x="34" y="8"/>
                    <a:pt x="34" y="8"/>
                    <a:pt x="33" y="8"/>
                  </a:cubicBezTo>
                  <a:cubicBezTo>
                    <a:pt x="33" y="8"/>
                    <a:pt x="32" y="8"/>
                    <a:pt x="32" y="8"/>
                  </a:cubicBezTo>
                  <a:cubicBezTo>
                    <a:pt x="32" y="8"/>
                    <a:pt x="32" y="8"/>
                    <a:pt x="32" y="8"/>
                  </a:cubicBezTo>
                  <a:cubicBezTo>
                    <a:pt x="32" y="9"/>
                    <a:pt x="32" y="9"/>
                    <a:pt x="31" y="10"/>
                  </a:cubicBezTo>
                  <a:cubicBezTo>
                    <a:pt x="31" y="10"/>
                    <a:pt x="30" y="10"/>
                    <a:pt x="30" y="11"/>
                  </a:cubicBezTo>
                  <a:cubicBezTo>
                    <a:pt x="30" y="11"/>
                    <a:pt x="30" y="11"/>
                    <a:pt x="31" y="11"/>
                  </a:cubicBezTo>
                  <a:cubicBezTo>
                    <a:pt x="31" y="11"/>
                    <a:pt x="31" y="12"/>
                    <a:pt x="31" y="13"/>
                  </a:cubicBezTo>
                  <a:cubicBezTo>
                    <a:pt x="31" y="13"/>
                    <a:pt x="31" y="13"/>
                    <a:pt x="31" y="13"/>
                  </a:cubicBezTo>
                  <a:cubicBezTo>
                    <a:pt x="31" y="14"/>
                    <a:pt x="31" y="14"/>
                    <a:pt x="31" y="14"/>
                  </a:cubicBezTo>
                  <a:cubicBezTo>
                    <a:pt x="31" y="14"/>
                    <a:pt x="31" y="13"/>
                    <a:pt x="32" y="13"/>
                  </a:cubicBezTo>
                  <a:cubicBezTo>
                    <a:pt x="32" y="13"/>
                    <a:pt x="32" y="12"/>
                    <a:pt x="33" y="12"/>
                  </a:cubicBezTo>
                  <a:cubicBezTo>
                    <a:pt x="33" y="12"/>
                    <a:pt x="33" y="12"/>
                    <a:pt x="33" y="13"/>
                  </a:cubicBezTo>
                  <a:cubicBezTo>
                    <a:pt x="33" y="13"/>
                    <a:pt x="33" y="13"/>
                    <a:pt x="33" y="13"/>
                  </a:cubicBezTo>
                  <a:cubicBezTo>
                    <a:pt x="33" y="13"/>
                    <a:pt x="33" y="13"/>
                    <a:pt x="33" y="12"/>
                  </a:cubicBezTo>
                  <a:cubicBezTo>
                    <a:pt x="34" y="12"/>
                    <a:pt x="33" y="12"/>
                    <a:pt x="33" y="12"/>
                  </a:cubicBezTo>
                  <a:cubicBezTo>
                    <a:pt x="32" y="11"/>
                    <a:pt x="32" y="11"/>
                    <a:pt x="32" y="10"/>
                  </a:cubicBezTo>
                  <a:cubicBezTo>
                    <a:pt x="32" y="10"/>
                    <a:pt x="32" y="10"/>
                    <a:pt x="32" y="10"/>
                  </a:cubicBezTo>
                  <a:cubicBezTo>
                    <a:pt x="32" y="10"/>
                    <a:pt x="33" y="10"/>
                    <a:pt x="33" y="10"/>
                  </a:cubicBezTo>
                  <a:cubicBezTo>
                    <a:pt x="33" y="10"/>
                    <a:pt x="34" y="10"/>
                    <a:pt x="34" y="10"/>
                  </a:cubicBezTo>
                  <a:cubicBezTo>
                    <a:pt x="35" y="10"/>
                    <a:pt x="35" y="10"/>
                    <a:pt x="35" y="10"/>
                  </a:cubicBezTo>
                  <a:cubicBezTo>
                    <a:pt x="37" y="10"/>
                    <a:pt x="38" y="10"/>
                    <a:pt x="39" y="11"/>
                  </a:cubicBezTo>
                  <a:cubicBezTo>
                    <a:pt x="39" y="11"/>
                    <a:pt x="40" y="12"/>
                    <a:pt x="40" y="12"/>
                  </a:cubicBezTo>
                  <a:cubicBezTo>
                    <a:pt x="40" y="12"/>
                    <a:pt x="40" y="11"/>
                    <a:pt x="40" y="10"/>
                  </a:cubicBezTo>
                  <a:cubicBezTo>
                    <a:pt x="41" y="9"/>
                    <a:pt x="43" y="8"/>
                    <a:pt x="45" y="8"/>
                  </a:cubicBezTo>
                  <a:cubicBezTo>
                    <a:pt x="46" y="8"/>
                    <a:pt x="46" y="8"/>
                    <a:pt x="46" y="8"/>
                  </a:cubicBezTo>
                  <a:cubicBezTo>
                    <a:pt x="47" y="8"/>
                    <a:pt x="46" y="7"/>
                    <a:pt x="46" y="7"/>
                  </a:cubicBezTo>
                  <a:cubicBezTo>
                    <a:pt x="46" y="7"/>
                    <a:pt x="46" y="7"/>
                    <a:pt x="46" y="7"/>
                  </a:cubicBezTo>
                  <a:cubicBezTo>
                    <a:pt x="46" y="7"/>
                    <a:pt x="47" y="6"/>
                    <a:pt x="48" y="5"/>
                  </a:cubicBezTo>
                  <a:cubicBezTo>
                    <a:pt x="48" y="5"/>
                    <a:pt x="49" y="4"/>
                    <a:pt x="49" y="4"/>
                  </a:cubicBezTo>
                  <a:cubicBezTo>
                    <a:pt x="49" y="4"/>
                    <a:pt x="49" y="4"/>
                    <a:pt x="49" y="4"/>
                  </a:cubicBezTo>
                  <a:cubicBezTo>
                    <a:pt x="48" y="4"/>
                    <a:pt x="48" y="5"/>
                    <a:pt x="47" y="5"/>
                  </a:cubicBezTo>
                  <a:cubicBezTo>
                    <a:pt x="47" y="5"/>
                    <a:pt x="47" y="5"/>
                    <a:pt x="47" y="4"/>
                  </a:cubicBezTo>
                  <a:cubicBezTo>
                    <a:pt x="46" y="4"/>
                    <a:pt x="46" y="4"/>
                    <a:pt x="45" y="5"/>
                  </a:cubicBezTo>
                  <a:cubicBezTo>
                    <a:pt x="45" y="5"/>
                    <a:pt x="44" y="5"/>
                    <a:pt x="44" y="5"/>
                  </a:cubicBezTo>
                  <a:cubicBezTo>
                    <a:pt x="44" y="5"/>
                    <a:pt x="44" y="5"/>
                    <a:pt x="44" y="5"/>
                  </a:cubicBezTo>
                  <a:cubicBezTo>
                    <a:pt x="42" y="5"/>
                    <a:pt x="38" y="2"/>
                    <a:pt x="37" y="0"/>
                  </a:cubicBezTo>
                  <a:cubicBezTo>
                    <a:pt x="37" y="0"/>
                    <a:pt x="37" y="0"/>
                    <a:pt x="36" y="0"/>
                  </a:cubicBezTo>
                  <a:moveTo>
                    <a:pt x="15" y="37"/>
                  </a:moveTo>
                  <a:cubicBezTo>
                    <a:pt x="16" y="37"/>
                    <a:pt x="16" y="37"/>
                    <a:pt x="17" y="37"/>
                  </a:cubicBezTo>
                  <a:cubicBezTo>
                    <a:pt x="17" y="37"/>
                    <a:pt x="17" y="38"/>
                    <a:pt x="17" y="38"/>
                  </a:cubicBezTo>
                  <a:cubicBezTo>
                    <a:pt x="17" y="39"/>
                    <a:pt x="16" y="39"/>
                    <a:pt x="16" y="39"/>
                  </a:cubicBezTo>
                  <a:cubicBezTo>
                    <a:pt x="17" y="40"/>
                    <a:pt x="17" y="40"/>
                    <a:pt x="17" y="40"/>
                  </a:cubicBezTo>
                  <a:cubicBezTo>
                    <a:pt x="18" y="40"/>
                    <a:pt x="19" y="40"/>
                    <a:pt x="20" y="39"/>
                  </a:cubicBezTo>
                  <a:cubicBezTo>
                    <a:pt x="20" y="39"/>
                    <a:pt x="20" y="38"/>
                    <a:pt x="21" y="38"/>
                  </a:cubicBezTo>
                  <a:cubicBezTo>
                    <a:pt x="21" y="38"/>
                    <a:pt x="21" y="38"/>
                    <a:pt x="21" y="38"/>
                  </a:cubicBezTo>
                  <a:cubicBezTo>
                    <a:pt x="21" y="38"/>
                    <a:pt x="21" y="38"/>
                    <a:pt x="21" y="37"/>
                  </a:cubicBezTo>
                  <a:cubicBezTo>
                    <a:pt x="20" y="37"/>
                    <a:pt x="20" y="37"/>
                    <a:pt x="20" y="36"/>
                  </a:cubicBezTo>
                  <a:cubicBezTo>
                    <a:pt x="20" y="36"/>
                    <a:pt x="21" y="36"/>
                    <a:pt x="21" y="36"/>
                  </a:cubicBezTo>
                  <a:cubicBezTo>
                    <a:pt x="21" y="36"/>
                    <a:pt x="22" y="36"/>
                    <a:pt x="22" y="37"/>
                  </a:cubicBezTo>
                  <a:cubicBezTo>
                    <a:pt x="22" y="37"/>
                    <a:pt x="23" y="37"/>
                    <a:pt x="23" y="37"/>
                  </a:cubicBezTo>
                  <a:cubicBezTo>
                    <a:pt x="24" y="37"/>
                    <a:pt x="25" y="37"/>
                    <a:pt x="25" y="36"/>
                  </a:cubicBezTo>
                  <a:cubicBezTo>
                    <a:pt x="25" y="36"/>
                    <a:pt x="26" y="36"/>
                    <a:pt x="26" y="36"/>
                  </a:cubicBezTo>
                  <a:cubicBezTo>
                    <a:pt x="26" y="36"/>
                    <a:pt x="26" y="36"/>
                    <a:pt x="27" y="36"/>
                  </a:cubicBezTo>
                  <a:cubicBezTo>
                    <a:pt x="27" y="36"/>
                    <a:pt x="27" y="37"/>
                    <a:pt x="27" y="37"/>
                  </a:cubicBezTo>
                  <a:cubicBezTo>
                    <a:pt x="28" y="37"/>
                    <a:pt x="28" y="36"/>
                    <a:pt x="29" y="35"/>
                  </a:cubicBezTo>
                  <a:cubicBezTo>
                    <a:pt x="29" y="35"/>
                    <a:pt x="29" y="35"/>
                    <a:pt x="29" y="35"/>
                  </a:cubicBezTo>
                  <a:cubicBezTo>
                    <a:pt x="29" y="35"/>
                    <a:pt x="29" y="35"/>
                    <a:pt x="29" y="35"/>
                  </a:cubicBezTo>
                  <a:cubicBezTo>
                    <a:pt x="29" y="35"/>
                    <a:pt x="30" y="35"/>
                    <a:pt x="30" y="35"/>
                  </a:cubicBezTo>
                  <a:cubicBezTo>
                    <a:pt x="30" y="35"/>
                    <a:pt x="31" y="35"/>
                    <a:pt x="32" y="34"/>
                  </a:cubicBezTo>
                  <a:cubicBezTo>
                    <a:pt x="32" y="34"/>
                    <a:pt x="32" y="33"/>
                    <a:pt x="32" y="32"/>
                  </a:cubicBezTo>
                  <a:cubicBezTo>
                    <a:pt x="32" y="32"/>
                    <a:pt x="32" y="31"/>
                    <a:pt x="33" y="30"/>
                  </a:cubicBezTo>
                  <a:cubicBezTo>
                    <a:pt x="33" y="29"/>
                    <a:pt x="34" y="27"/>
                    <a:pt x="33" y="26"/>
                  </a:cubicBezTo>
                  <a:cubicBezTo>
                    <a:pt x="33" y="25"/>
                    <a:pt x="34" y="24"/>
                    <a:pt x="35" y="23"/>
                  </a:cubicBezTo>
                  <a:cubicBezTo>
                    <a:pt x="35" y="23"/>
                    <a:pt x="36" y="23"/>
                    <a:pt x="36" y="23"/>
                  </a:cubicBezTo>
                  <a:cubicBezTo>
                    <a:pt x="37" y="22"/>
                    <a:pt x="36" y="20"/>
                    <a:pt x="35" y="18"/>
                  </a:cubicBezTo>
                  <a:cubicBezTo>
                    <a:pt x="35" y="17"/>
                    <a:pt x="35" y="16"/>
                    <a:pt x="35" y="15"/>
                  </a:cubicBezTo>
                  <a:cubicBezTo>
                    <a:pt x="34" y="15"/>
                    <a:pt x="34" y="15"/>
                    <a:pt x="34" y="15"/>
                  </a:cubicBezTo>
                  <a:cubicBezTo>
                    <a:pt x="34" y="15"/>
                    <a:pt x="33" y="15"/>
                    <a:pt x="32" y="16"/>
                  </a:cubicBezTo>
                  <a:cubicBezTo>
                    <a:pt x="32" y="16"/>
                    <a:pt x="31" y="16"/>
                    <a:pt x="31" y="16"/>
                  </a:cubicBezTo>
                  <a:cubicBezTo>
                    <a:pt x="31" y="16"/>
                    <a:pt x="30" y="17"/>
                    <a:pt x="30" y="18"/>
                  </a:cubicBezTo>
                  <a:cubicBezTo>
                    <a:pt x="30" y="19"/>
                    <a:pt x="30" y="20"/>
                    <a:pt x="31" y="20"/>
                  </a:cubicBezTo>
                  <a:cubicBezTo>
                    <a:pt x="31" y="20"/>
                    <a:pt x="31" y="21"/>
                    <a:pt x="30" y="22"/>
                  </a:cubicBezTo>
                  <a:cubicBezTo>
                    <a:pt x="30" y="22"/>
                    <a:pt x="29" y="23"/>
                    <a:pt x="29" y="24"/>
                  </a:cubicBezTo>
                  <a:cubicBezTo>
                    <a:pt x="29" y="25"/>
                    <a:pt x="29" y="25"/>
                    <a:pt x="28" y="26"/>
                  </a:cubicBezTo>
                  <a:cubicBezTo>
                    <a:pt x="28" y="26"/>
                    <a:pt x="27" y="26"/>
                    <a:pt x="27" y="27"/>
                  </a:cubicBezTo>
                  <a:cubicBezTo>
                    <a:pt x="27" y="27"/>
                    <a:pt x="27" y="28"/>
                    <a:pt x="26" y="28"/>
                  </a:cubicBezTo>
                  <a:cubicBezTo>
                    <a:pt x="26" y="28"/>
                    <a:pt x="25" y="28"/>
                    <a:pt x="25" y="29"/>
                  </a:cubicBezTo>
                  <a:cubicBezTo>
                    <a:pt x="24" y="29"/>
                    <a:pt x="23" y="29"/>
                    <a:pt x="23" y="29"/>
                  </a:cubicBezTo>
                  <a:cubicBezTo>
                    <a:pt x="22" y="28"/>
                    <a:pt x="22" y="28"/>
                    <a:pt x="22" y="28"/>
                  </a:cubicBezTo>
                  <a:cubicBezTo>
                    <a:pt x="22" y="28"/>
                    <a:pt x="22" y="28"/>
                    <a:pt x="21" y="28"/>
                  </a:cubicBezTo>
                  <a:cubicBezTo>
                    <a:pt x="21" y="29"/>
                    <a:pt x="21" y="29"/>
                    <a:pt x="21" y="30"/>
                  </a:cubicBezTo>
                  <a:cubicBezTo>
                    <a:pt x="21" y="31"/>
                    <a:pt x="20" y="32"/>
                    <a:pt x="19" y="32"/>
                  </a:cubicBezTo>
                  <a:cubicBezTo>
                    <a:pt x="19" y="33"/>
                    <a:pt x="19" y="33"/>
                    <a:pt x="19" y="33"/>
                  </a:cubicBezTo>
                  <a:cubicBezTo>
                    <a:pt x="19" y="33"/>
                    <a:pt x="19" y="33"/>
                    <a:pt x="19" y="34"/>
                  </a:cubicBezTo>
                  <a:cubicBezTo>
                    <a:pt x="19" y="34"/>
                    <a:pt x="18" y="34"/>
                    <a:pt x="17" y="34"/>
                  </a:cubicBezTo>
                  <a:cubicBezTo>
                    <a:pt x="17" y="34"/>
                    <a:pt x="17" y="34"/>
                    <a:pt x="17" y="34"/>
                  </a:cubicBezTo>
                  <a:cubicBezTo>
                    <a:pt x="17" y="34"/>
                    <a:pt x="17" y="34"/>
                    <a:pt x="17" y="34"/>
                  </a:cubicBezTo>
                  <a:cubicBezTo>
                    <a:pt x="17" y="33"/>
                    <a:pt x="17" y="33"/>
                    <a:pt x="17" y="33"/>
                  </a:cubicBezTo>
                  <a:cubicBezTo>
                    <a:pt x="17" y="33"/>
                    <a:pt x="17" y="33"/>
                    <a:pt x="16" y="33"/>
                  </a:cubicBezTo>
                  <a:cubicBezTo>
                    <a:pt x="16" y="33"/>
                    <a:pt x="15" y="34"/>
                    <a:pt x="13" y="34"/>
                  </a:cubicBezTo>
                  <a:cubicBezTo>
                    <a:pt x="13" y="34"/>
                    <a:pt x="13" y="34"/>
                    <a:pt x="12" y="34"/>
                  </a:cubicBezTo>
                  <a:cubicBezTo>
                    <a:pt x="12" y="34"/>
                    <a:pt x="11" y="34"/>
                    <a:pt x="11" y="34"/>
                  </a:cubicBezTo>
                  <a:cubicBezTo>
                    <a:pt x="11" y="34"/>
                    <a:pt x="10" y="34"/>
                    <a:pt x="10" y="34"/>
                  </a:cubicBezTo>
                  <a:cubicBezTo>
                    <a:pt x="10" y="34"/>
                    <a:pt x="9" y="34"/>
                    <a:pt x="9" y="34"/>
                  </a:cubicBezTo>
                  <a:cubicBezTo>
                    <a:pt x="9" y="35"/>
                    <a:pt x="9" y="35"/>
                    <a:pt x="9" y="35"/>
                  </a:cubicBezTo>
                  <a:cubicBezTo>
                    <a:pt x="8" y="36"/>
                    <a:pt x="6" y="38"/>
                    <a:pt x="5" y="38"/>
                  </a:cubicBezTo>
                  <a:cubicBezTo>
                    <a:pt x="4" y="38"/>
                    <a:pt x="4" y="38"/>
                    <a:pt x="4" y="39"/>
                  </a:cubicBezTo>
                  <a:cubicBezTo>
                    <a:pt x="4" y="39"/>
                    <a:pt x="4" y="39"/>
                    <a:pt x="4" y="39"/>
                  </a:cubicBezTo>
                  <a:cubicBezTo>
                    <a:pt x="5" y="39"/>
                    <a:pt x="6" y="39"/>
                    <a:pt x="6" y="39"/>
                  </a:cubicBezTo>
                  <a:cubicBezTo>
                    <a:pt x="7" y="39"/>
                    <a:pt x="7" y="39"/>
                    <a:pt x="8" y="38"/>
                  </a:cubicBezTo>
                  <a:cubicBezTo>
                    <a:pt x="8" y="38"/>
                    <a:pt x="13" y="37"/>
                    <a:pt x="15" y="37"/>
                  </a:cubicBezTo>
                  <a:cubicBezTo>
                    <a:pt x="15" y="37"/>
                    <a:pt x="15" y="37"/>
                    <a:pt x="15" y="37"/>
                  </a:cubicBezTo>
                  <a:moveTo>
                    <a:pt x="14" y="38"/>
                  </a:moveTo>
                  <a:cubicBezTo>
                    <a:pt x="13" y="38"/>
                    <a:pt x="12" y="38"/>
                    <a:pt x="12" y="38"/>
                  </a:cubicBezTo>
                  <a:cubicBezTo>
                    <a:pt x="12" y="39"/>
                    <a:pt x="11" y="39"/>
                    <a:pt x="11" y="39"/>
                  </a:cubicBezTo>
                  <a:cubicBezTo>
                    <a:pt x="10" y="39"/>
                    <a:pt x="10" y="39"/>
                    <a:pt x="9" y="39"/>
                  </a:cubicBezTo>
                  <a:cubicBezTo>
                    <a:pt x="9" y="40"/>
                    <a:pt x="8" y="40"/>
                    <a:pt x="8" y="41"/>
                  </a:cubicBezTo>
                  <a:cubicBezTo>
                    <a:pt x="8" y="42"/>
                    <a:pt x="9" y="43"/>
                    <a:pt x="9" y="43"/>
                  </a:cubicBezTo>
                  <a:cubicBezTo>
                    <a:pt x="9" y="43"/>
                    <a:pt x="9" y="43"/>
                    <a:pt x="10" y="43"/>
                  </a:cubicBezTo>
                  <a:cubicBezTo>
                    <a:pt x="10" y="43"/>
                    <a:pt x="10" y="43"/>
                    <a:pt x="10" y="42"/>
                  </a:cubicBezTo>
                  <a:cubicBezTo>
                    <a:pt x="11" y="41"/>
                    <a:pt x="11" y="41"/>
                    <a:pt x="12" y="41"/>
                  </a:cubicBezTo>
                  <a:cubicBezTo>
                    <a:pt x="13" y="41"/>
                    <a:pt x="13" y="41"/>
                    <a:pt x="13" y="41"/>
                  </a:cubicBezTo>
                  <a:cubicBezTo>
                    <a:pt x="13" y="41"/>
                    <a:pt x="14" y="41"/>
                    <a:pt x="14" y="40"/>
                  </a:cubicBezTo>
                  <a:cubicBezTo>
                    <a:pt x="15" y="40"/>
                    <a:pt x="15" y="39"/>
                    <a:pt x="15" y="39"/>
                  </a:cubicBezTo>
                  <a:cubicBezTo>
                    <a:pt x="15" y="38"/>
                    <a:pt x="14" y="38"/>
                    <a:pt x="14" y="38"/>
                  </a:cubicBezTo>
                  <a:moveTo>
                    <a:pt x="2" y="42"/>
                  </a:moveTo>
                  <a:cubicBezTo>
                    <a:pt x="2" y="42"/>
                    <a:pt x="2" y="42"/>
                    <a:pt x="2" y="42"/>
                  </a:cubicBezTo>
                  <a:cubicBezTo>
                    <a:pt x="3" y="43"/>
                    <a:pt x="3" y="44"/>
                    <a:pt x="3" y="45"/>
                  </a:cubicBezTo>
                  <a:cubicBezTo>
                    <a:pt x="2" y="46"/>
                    <a:pt x="2" y="47"/>
                    <a:pt x="3" y="48"/>
                  </a:cubicBezTo>
                  <a:cubicBezTo>
                    <a:pt x="3" y="48"/>
                    <a:pt x="3" y="48"/>
                    <a:pt x="3" y="48"/>
                  </a:cubicBezTo>
                  <a:cubicBezTo>
                    <a:pt x="3" y="48"/>
                    <a:pt x="3" y="48"/>
                    <a:pt x="3" y="48"/>
                  </a:cubicBezTo>
                  <a:cubicBezTo>
                    <a:pt x="4" y="48"/>
                    <a:pt x="4" y="47"/>
                    <a:pt x="5" y="46"/>
                  </a:cubicBezTo>
                  <a:cubicBezTo>
                    <a:pt x="6" y="45"/>
                    <a:pt x="6" y="44"/>
                    <a:pt x="7" y="44"/>
                  </a:cubicBezTo>
                  <a:cubicBezTo>
                    <a:pt x="7" y="43"/>
                    <a:pt x="7" y="43"/>
                    <a:pt x="7" y="43"/>
                  </a:cubicBezTo>
                  <a:cubicBezTo>
                    <a:pt x="7" y="43"/>
                    <a:pt x="7" y="43"/>
                    <a:pt x="7" y="43"/>
                  </a:cubicBezTo>
                  <a:cubicBezTo>
                    <a:pt x="6" y="42"/>
                    <a:pt x="6" y="42"/>
                    <a:pt x="6" y="42"/>
                  </a:cubicBezTo>
                  <a:cubicBezTo>
                    <a:pt x="6" y="41"/>
                    <a:pt x="6" y="41"/>
                    <a:pt x="5" y="41"/>
                  </a:cubicBezTo>
                  <a:cubicBezTo>
                    <a:pt x="5" y="41"/>
                    <a:pt x="4" y="41"/>
                    <a:pt x="4" y="40"/>
                  </a:cubicBezTo>
                  <a:cubicBezTo>
                    <a:pt x="4" y="40"/>
                    <a:pt x="4" y="40"/>
                    <a:pt x="4" y="40"/>
                  </a:cubicBezTo>
                  <a:cubicBezTo>
                    <a:pt x="3" y="40"/>
                    <a:pt x="2" y="40"/>
                    <a:pt x="2" y="41"/>
                  </a:cubicBezTo>
                  <a:cubicBezTo>
                    <a:pt x="1" y="41"/>
                    <a:pt x="1" y="41"/>
                    <a:pt x="1" y="41"/>
                  </a:cubicBezTo>
                  <a:cubicBezTo>
                    <a:pt x="0" y="42"/>
                    <a:pt x="0" y="42"/>
                    <a:pt x="0" y="43"/>
                  </a:cubicBezTo>
                  <a:cubicBezTo>
                    <a:pt x="1" y="43"/>
                    <a:pt x="1" y="43"/>
                    <a:pt x="1" y="43"/>
                  </a:cubicBezTo>
                  <a:cubicBezTo>
                    <a:pt x="1" y="43"/>
                    <a:pt x="2" y="43"/>
                    <a:pt x="2" y="42"/>
                  </a:cubicBezTo>
                  <a:cubicBezTo>
                    <a:pt x="2" y="42"/>
                    <a:pt x="2" y="42"/>
                    <a:pt x="2" y="42"/>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5" name="Freeform 301">
              <a:extLst>
                <a:ext uri="{FF2B5EF4-FFF2-40B4-BE49-F238E27FC236}">
                  <a16:creationId xmlns:a16="http://schemas.microsoft.com/office/drawing/2014/main" id="{8E6F8C6D-2255-446A-90E0-8DEB9775E506}"/>
                </a:ext>
              </a:extLst>
            </p:cNvPr>
            <p:cNvSpPr>
              <a:spLocks noEditPoints="1"/>
            </p:cNvSpPr>
            <p:nvPr userDrawn="1"/>
          </p:nvSpPr>
          <p:spPr bwMode="auto">
            <a:xfrm>
              <a:off x="5890" y="1988"/>
              <a:ext cx="293" cy="290"/>
            </a:xfrm>
            <a:custGeom>
              <a:avLst/>
              <a:gdLst>
                <a:gd name="T0" fmla="*/ 36 w 49"/>
                <a:gd name="T1" fmla="*/ 1 h 48"/>
                <a:gd name="T2" fmla="*/ 35 w 49"/>
                <a:gd name="T3" fmla="*/ 6 h 48"/>
                <a:gd name="T4" fmla="*/ 33 w 49"/>
                <a:gd name="T5" fmla="*/ 8 h 48"/>
                <a:gd name="T6" fmla="*/ 31 w 49"/>
                <a:gd name="T7" fmla="*/ 10 h 48"/>
                <a:gd name="T8" fmla="*/ 31 w 49"/>
                <a:gd name="T9" fmla="*/ 13 h 48"/>
                <a:gd name="T10" fmla="*/ 32 w 49"/>
                <a:gd name="T11" fmla="*/ 13 h 48"/>
                <a:gd name="T12" fmla="*/ 33 w 49"/>
                <a:gd name="T13" fmla="*/ 13 h 48"/>
                <a:gd name="T14" fmla="*/ 32 w 49"/>
                <a:gd name="T15" fmla="*/ 10 h 48"/>
                <a:gd name="T16" fmla="*/ 34 w 49"/>
                <a:gd name="T17" fmla="*/ 10 h 48"/>
                <a:gd name="T18" fmla="*/ 40 w 49"/>
                <a:gd name="T19" fmla="*/ 12 h 48"/>
                <a:gd name="T20" fmla="*/ 46 w 49"/>
                <a:gd name="T21" fmla="*/ 8 h 48"/>
                <a:gd name="T22" fmla="*/ 48 w 49"/>
                <a:gd name="T23" fmla="*/ 5 h 48"/>
                <a:gd name="T24" fmla="*/ 47 w 49"/>
                <a:gd name="T25" fmla="*/ 5 h 48"/>
                <a:gd name="T26" fmla="*/ 44 w 49"/>
                <a:gd name="T27" fmla="*/ 5 h 48"/>
                <a:gd name="T28" fmla="*/ 36 w 49"/>
                <a:gd name="T29" fmla="*/ 0 h 48"/>
                <a:gd name="T30" fmla="*/ 17 w 49"/>
                <a:gd name="T31" fmla="*/ 38 h 48"/>
                <a:gd name="T32" fmla="*/ 20 w 49"/>
                <a:gd name="T33" fmla="*/ 39 h 48"/>
                <a:gd name="T34" fmla="*/ 21 w 49"/>
                <a:gd name="T35" fmla="*/ 37 h 48"/>
                <a:gd name="T36" fmla="*/ 22 w 49"/>
                <a:gd name="T37" fmla="*/ 37 h 48"/>
                <a:gd name="T38" fmla="*/ 26 w 49"/>
                <a:gd name="T39" fmla="*/ 36 h 48"/>
                <a:gd name="T40" fmla="*/ 29 w 49"/>
                <a:gd name="T41" fmla="*/ 35 h 48"/>
                <a:gd name="T42" fmla="*/ 30 w 49"/>
                <a:gd name="T43" fmla="*/ 35 h 48"/>
                <a:gd name="T44" fmla="*/ 33 w 49"/>
                <a:gd name="T45" fmla="*/ 30 h 48"/>
                <a:gd name="T46" fmla="*/ 36 w 49"/>
                <a:gd name="T47" fmla="*/ 23 h 48"/>
                <a:gd name="T48" fmla="*/ 34 w 49"/>
                <a:gd name="T49" fmla="*/ 15 h 48"/>
                <a:gd name="T50" fmla="*/ 30 w 49"/>
                <a:gd name="T51" fmla="*/ 18 h 48"/>
                <a:gd name="T52" fmla="*/ 29 w 49"/>
                <a:gd name="T53" fmla="*/ 24 h 48"/>
                <a:gd name="T54" fmla="*/ 26 w 49"/>
                <a:gd name="T55" fmla="*/ 28 h 48"/>
                <a:gd name="T56" fmla="*/ 22 w 49"/>
                <a:gd name="T57" fmla="*/ 28 h 48"/>
                <a:gd name="T58" fmla="*/ 19 w 49"/>
                <a:gd name="T59" fmla="*/ 32 h 48"/>
                <a:gd name="T60" fmla="*/ 17 w 49"/>
                <a:gd name="T61" fmla="*/ 34 h 48"/>
                <a:gd name="T62" fmla="*/ 17 w 49"/>
                <a:gd name="T63" fmla="*/ 33 h 48"/>
                <a:gd name="T64" fmla="*/ 12 w 49"/>
                <a:gd name="T65" fmla="*/ 34 h 48"/>
                <a:gd name="T66" fmla="*/ 9 w 49"/>
                <a:gd name="T67" fmla="*/ 34 h 48"/>
                <a:gd name="T68" fmla="*/ 4 w 49"/>
                <a:gd name="T69" fmla="*/ 39 h 48"/>
                <a:gd name="T70" fmla="*/ 8 w 49"/>
                <a:gd name="T71" fmla="*/ 38 h 48"/>
                <a:gd name="T72" fmla="*/ 14 w 49"/>
                <a:gd name="T73" fmla="*/ 38 h 48"/>
                <a:gd name="T74" fmla="*/ 9 w 49"/>
                <a:gd name="T75" fmla="*/ 39 h 48"/>
                <a:gd name="T76" fmla="*/ 10 w 49"/>
                <a:gd name="T77" fmla="*/ 43 h 48"/>
                <a:gd name="T78" fmla="*/ 13 w 49"/>
                <a:gd name="T79" fmla="*/ 41 h 48"/>
                <a:gd name="T80" fmla="*/ 14 w 49"/>
                <a:gd name="T81" fmla="*/ 38 h 48"/>
                <a:gd name="T82" fmla="*/ 3 w 49"/>
                <a:gd name="T83" fmla="*/ 45 h 48"/>
                <a:gd name="T84" fmla="*/ 3 w 49"/>
                <a:gd name="T85" fmla="*/ 48 h 48"/>
                <a:gd name="T86" fmla="*/ 7 w 49"/>
                <a:gd name="T87" fmla="*/ 43 h 48"/>
                <a:gd name="T88" fmla="*/ 5 w 49"/>
                <a:gd name="T89" fmla="*/ 41 h 48"/>
                <a:gd name="T90" fmla="*/ 2 w 49"/>
                <a:gd name="T91" fmla="*/ 41 h 48"/>
                <a:gd name="T92" fmla="*/ 1 w 49"/>
                <a:gd name="T93" fmla="*/ 4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9" h="48">
                  <a:moveTo>
                    <a:pt x="36" y="0"/>
                  </a:moveTo>
                  <a:cubicBezTo>
                    <a:pt x="36" y="0"/>
                    <a:pt x="36" y="0"/>
                    <a:pt x="36" y="0"/>
                  </a:cubicBezTo>
                  <a:cubicBezTo>
                    <a:pt x="36" y="0"/>
                    <a:pt x="36" y="1"/>
                    <a:pt x="36" y="1"/>
                  </a:cubicBezTo>
                  <a:cubicBezTo>
                    <a:pt x="36" y="2"/>
                    <a:pt x="36" y="2"/>
                    <a:pt x="36" y="3"/>
                  </a:cubicBezTo>
                  <a:cubicBezTo>
                    <a:pt x="36" y="3"/>
                    <a:pt x="36" y="4"/>
                    <a:pt x="36" y="4"/>
                  </a:cubicBezTo>
                  <a:cubicBezTo>
                    <a:pt x="36" y="5"/>
                    <a:pt x="35" y="5"/>
                    <a:pt x="35" y="6"/>
                  </a:cubicBezTo>
                  <a:cubicBezTo>
                    <a:pt x="35" y="6"/>
                    <a:pt x="35" y="6"/>
                    <a:pt x="35" y="7"/>
                  </a:cubicBezTo>
                  <a:cubicBezTo>
                    <a:pt x="35" y="7"/>
                    <a:pt x="35" y="7"/>
                    <a:pt x="35" y="7"/>
                  </a:cubicBezTo>
                  <a:cubicBezTo>
                    <a:pt x="34" y="8"/>
                    <a:pt x="34" y="8"/>
                    <a:pt x="33" y="8"/>
                  </a:cubicBezTo>
                  <a:cubicBezTo>
                    <a:pt x="33" y="8"/>
                    <a:pt x="32" y="8"/>
                    <a:pt x="32" y="8"/>
                  </a:cubicBezTo>
                  <a:cubicBezTo>
                    <a:pt x="32" y="8"/>
                    <a:pt x="32" y="8"/>
                    <a:pt x="32" y="8"/>
                  </a:cubicBezTo>
                  <a:cubicBezTo>
                    <a:pt x="32" y="9"/>
                    <a:pt x="32" y="9"/>
                    <a:pt x="31" y="10"/>
                  </a:cubicBezTo>
                  <a:cubicBezTo>
                    <a:pt x="31" y="10"/>
                    <a:pt x="30" y="10"/>
                    <a:pt x="30" y="11"/>
                  </a:cubicBezTo>
                  <a:cubicBezTo>
                    <a:pt x="30" y="11"/>
                    <a:pt x="30" y="11"/>
                    <a:pt x="31" y="11"/>
                  </a:cubicBezTo>
                  <a:cubicBezTo>
                    <a:pt x="31" y="11"/>
                    <a:pt x="31" y="12"/>
                    <a:pt x="31" y="13"/>
                  </a:cubicBezTo>
                  <a:cubicBezTo>
                    <a:pt x="31" y="13"/>
                    <a:pt x="31" y="13"/>
                    <a:pt x="31" y="13"/>
                  </a:cubicBezTo>
                  <a:cubicBezTo>
                    <a:pt x="31" y="14"/>
                    <a:pt x="31" y="14"/>
                    <a:pt x="31" y="14"/>
                  </a:cubicBezTo>
                  <a:cubicBezTo>
                    <a:pt x="31" y="14"/>
                    <a:pt x="31" y="13"/>
                    <a:pt x="32" y="13"/>
                  </a:cubicBezTo>
                  <a:cubicBezTo>
                    <a:pt x="32" y="13"/>
                    <a:pt x="32" y="12"/>
                    <a:pt x="33" y="12"/>
                  </a:cubicBezTo>
                  <a:cubicBezTo>
                    <a:pt x="33" y="12"/>
                    <a:pt x="33" y="12"/>
                    <a:pt x="33" y="13"/>
                  </a:cubicBezTo>
                  <a:cubicBezTo>
                    <a:pt x="33" y="13"/>
                    <a:pt x="33" y="13"/>
                    <a:pt x="33" y="13"/>
                  </a:cubicBezTo>
                  <a:cubicBezTo>
                    <a:pt x="33" y="13"/>
                    <a:pt x="33" y="13"/>
                    <a:pt x="33" y="12"/>
                  </a:cubicBezTo>
                  <a:cubicBezTo>
                    <a:pt x="34" y="12"/>
                    <a:pt x="33" y="12"/>
                    <a:pt x="33" y="12"/>
                  </a:cubicBezTo>
                  <a:cubicBezTo>
                    <a:pt x="32" y="11"/>
                    <a:pt x="32" y="11"/>
                    <a:pt x="32" y="10"/>
                  </a:cubicBezTo>
                  <a:cubicBezTo>
                    <a:pt x="32" y="10"/>
                    <a:pt x="32" y="10"/>
                    <a:pt x="32" y="10"/>
                  </a:cubicBezTo>
                  <a:cubicBezTo>
                    <a:pt x="32" y="10"/>
                    <a:pt x="33" y="10"/>
                    <a:pt x="33" y="10"/>
                  </a:cubicBezTo>
                  <a:cubicBezTo>
                    <a:pt x="33" y="10"/>
                    <a:pt x="34" y="10"/>
                    <a:pt x="34" y="10"/>
                  </a:cubicBezTo>
                  <a:cubicBezTo>
                    <a:pt x="35" y="10"/>
                    <a:pt x="35" y="10"/>
                    <a:pt x="35" y="10"/>
                  </a:cubicBezTo>
                  <a:cubicBezTo>
                    <a:pt x="37" y="10"/>
                    <a:pt x="38" y="10"/>
                    <a:pt x="39" y="11"/>
                  </a:cubicBezTo>
                  <a:cubicBezTo>
                    <a:pt x="39" y="11"/>
                    <a:pt x="40" y="12"/>
                    <a:pt x="40" y="12"/>
                  </a:cubicBezTo>
                  <a:cubicBezTo>
                    <a:pt x="40" y="12"/>
                    <a:pt x="40" y="11"/>
                    <a:pt x="40" y="10"/>
                  </a:cubicBezTo>
                  <a:cubicBezTo>
                    <a:pt x="41" y="9"/>
                    <a:pt x="43" y="8"/>
                    <a:pt x="45" y="8"/>
                  </a:cubicBezTo>
                  <a:cubicBezTo>
                    <a:pt x="46" y="8"/>
                    <a:pt x="46" y="8"/>
                    <a:pt x="46" y="8"/>
                  </a:cubicBezTo>
                  <a:cubicBezTo>
                    <a:pt x="47" y="8"/>
                    <a:pt x="46" y="7"/>
                    <a:pt x="46" y="7"/>
                  </a:cubicBezTo>
                  <a:cubicBezTo>
                    <a:pt x="46" y="7"/>
                    <a:pt x="46" y="7"/>
                    <a:pt x="46" y="7"/>
                  </a:cubicBezTo>
                  <a:cubicBezTo>
                    <a:pt x="46" y="7"/>
                    <a:pt x="47" y="6"/>
                    <a:pt x="48" y="5"/>
                  </a:cubicBezTo>
                  <a:cubicBezTo>
                    <a:pt x="48" y="5"/>
                    <a:pt x="49" y="4"/>
                    <a:pt x="49" y="4"/>
                  </a:cubicBezTo>
                  <a:cubicBezTo>
                    <a:pt x="49" y="4"/>
                    <a:pt x="49" y="4"/>
                    <a:pt x="49" y="4"/>
                  </a:cubicBezTo>
                  <a:cubicBezTo>
                    <a:pt x="48" y="4"/>
                    <a:pt x="48" y="5"/>
                    <a:pt x="47" y="5"/>
                  </a:cubicBezTo>
                  <a:cubicBezTo>
                    <a:pt x="47" y="5"/>
                    <a:pt x="47" y="5"/>
                    <a:pt x="47" y="4"/>
                  </a:cubicBezTo>
                  <a:cubicBezTo>
                    <a:pt x="46" y="4"/>
                    <a:pt x="46" y="4"/>
                    <a:pt x="45" y="5"/>
                  </a:cubicBezTo>
                  <a:cubicBezTo>
                    <a:pt x="45" y="5"/>
                    <a:pt x="44" y="5"/>
                    <a:pt x="44" y="5"/>
                  </a:cubicBezTo>
                  <a:cubicBezTo>
                    <a:pt x="44" y="5"/>
                    <a:pt x="44" y="5"/>
                    <a:pt x="44" y="5"/>
                  </a:cubicBezTo>
                  <a:cubicBezTo>
                    <a:pt x="42" y="5"/>
                    <a:pt x="38" y="2"/>
                    <a:pt x="37" y="0"/>
                  </a:cubicBezTo>
                  <a:cubicBezTo>
                    <a:pt x="37" y="0"/>
                    <a:pt x="37" y="0"/>
                    <a:pt x="36" y="0"/>
                  </a:cubicBezTo>
                  <a:close/>
                  <a:moveTo>
                    <a:pt x="15" y="37"/>
                  </a:moveTo>
                  <a:cubicBezTo>
                    <a:pt x="16" y="37"/>
                    <a:pt x="16" y="37"/>
                    <a:pt x="17" y="37"/>
                  </a:cubicBezTo>
                  <a:cubicBezTo>
                    <a:pt x="17" y="37"/>
                    <a:pt x="17" y="38"/>
                    <a:pt x="17" y="38"/>
                  </a:cubicBezTo>
                  <a:cubicBezTo>
                    <a:pt x="17" y="39"/>
                    <a:pt x="16" y="39"/>
                    <a:pt x="16" y="39"/>
                  </a:cubicBezTo>
                  <a:cubicBezTo>
                    <a:pt x="17" y="40"/>
                    <a:pt x="17" y="40"/>
                    <a:pt x="17" y="40"/>
                  </a:cubicBezTo>
                  <a:cubicBezTo>
                    <a:pt x="18" y="40"/>
                    <a:pt x="19" y="40"/>
                    <a:pt x="20" y="39"/>
                  </a:cubicBezTo>
                  <a:cubicBezTo>
                    <a:pt x="20" y="39"/>
                    <a:pt x="20" y="38"/>
                    <a:pt x="21" y="38"/>
                  </a:cubicBezTo>
                  <a:cubicBezTo>
                    <a:pt x="21" y="38"/>
                    <a:pt x="21" y="38"/>
                    <a:pt x="21" y="38"/>
                  </a:cubicBezTo>
                  <a:cubicBezTo>
                    <a:pt x="21" y="38"/>
                    <a:pt x="21" y="38"/>
                    <a:pt x="21" y="37"/>
                  </a:cubicBezTo>
                  <a:cubicBezTo>
                    <a:pt x="20" y="37"/>
                    <a:pt x="20" y="37"/>
                    <a:pt x="20" y="36"/>
                  </a:cubicBezTo>
                  <a:cubicBezTo>
                    <a:pt x="20" y="36"/>
                    <a:pt x="21" y="36"/>
                    <a:pt x="21" y="36"/>
                  </a:cubicBezTo>
                  <a:cubicBezTo>
                    <a:pt x="21" y="36"/>
                    <a:pt x="22" y="36"/>
                    <a:pt x="22" y="37"/>
                  </a:cubicBezTo>
                  <a:cubicBezTo>
                    <a:pt x="22" y="37"/>
                    <a:pt x="23" y="37"/>
                    <a:pt x="23" y="37"/>
                  </a:cubicBezTo>
                  <a:cubicBezTo>
                    <a:pt x="24" y="37"/>
                    <a:pt x="25" y="37"/>
                    <a:pt x="25" y="36"/>
                  </a:cubicBezTo>
                  <a:cubicBezTo>
                    <a:pt x="25" y="36"/>
                    <a:pt x="26" y="36"/>
                    <a:pt x="26" y="36"/>
                  </a:cubicBezTo>
                  <a:cubicBezTo>
                    <a:pt x="26" y="36"/>
                    <a:pt x="26" y="36"/>
                    <a:pt x="27" y="36"/>
                  </a:cubicBezTo>
                  <a:cubicBezTo>
                    <a:pt x="27" y="36"/>
                    <a:pt x="27" y="37"/>
                    <a:pt x="27" y="37"/>
                  </a:cubicBezTo>
                  <a:cubicBezTo>
                    <a:pt x="28" y="37"/>
                    <a:pt x="28" y="36"/>
                    <a:pt x="29" y="35"/>
                  </a:cubicBezTo>
                  <a:cubicBezTo>
                    <a:pt x="29" y="35"/>
                    <a:pt x="29" y="35"/>
                    <a:pt x="29" y="35"/>
                  </a:cubicBezTo>
                  <a:cubicBezTo>
                    <a:pt x="29" y="35"/>
                    <a:pt x="29" y="35"/>
                    <a:pt x="29" y="35"/>
                  </a:cubicBezTo>
                  <a:cubicBezTo>
                    <a:pt x="29" y="35"/>
                    <a:pt x="30" y="35"/>
                    <a:pt x="30" y="35"/>
                  </a:cubicBezTo>
                  <a:cubicBezTo>
                    <a:pt x="30" y="35"/>
                    <a:pt x="31" y="35"/>
                    <a:pt x="32" y="34"/>
                  </a:cubicBezTo>
                  <a:cubicBezTo>
                    <a:pt x="32" y="34"/>
                    <a:pt x="32" y="33"/>
                    <a:pt x="32" y="32"/>
                  </a:cubicBezTo>
                  <a:cubicBezTo>
                    <a:pt x="32" y="32"/>
                    <a:pt x="32" y="31"/>
                    <a:pt x="33" y="30"/>
                  </a:cubicBezTo>
                  <a:cubicBezTo>
                    <a:pt x="33" y="29"/>
                    <a:pt x="34" y="27"/>
                    <a:pt x="33" y="26"/>
                  </a:cubicBezTo>
                  <a:cubicBezTo>
                    <a:pt x="33" y="25"/>
                    <a:pt x="34" y="24"/>
                    <a:pt x="35" y="23"/>
                  </a:cubicBezTo>
                  <a:cubicBezTo>
                    <a:pt x="35" y="23"/>
                    <a:pt x="36" y="23"/>
                    <a:pt x="36" y="23"/>
                  </a:cubicBezTo>
                  <a:cubicBezTo>
                    <a:pt x="37" y="22"/>
                    <a:pt x="36" y="20"/>
                    <a:pt x="35" y="18"/>
                  </a:cubicBezTo>
                  <a:cubicBezTo>
                    <a:pt x="35" y="17"/>
                    <a:pt x="35" y="16"/>
                    <a:pt x="35" y="15"/>
                  </a:cubicBezTo>
                  <a:cubicBezTo>
                    <a:pt x="34" y="15"/>
                    <a:pt x="34" y="15"/>
                    <a:pt x="34" y="15"/>
                  </a:cubicBezTo>
                  <a:cubicBezTo>
                    <a:pt x="34" y="15"/>
                    <a:pt x="33" y="15"/>
                    <a:pt x="32" y="16"/>
                  </a:cubicBezTo>
                  <a:cubicBezTo>
                    <a:pt x="32" y="16"/>
                    <a:pt x="31" y="16"/>
                    <a:pt x="31" y="16"/>
                  </a:cubicBezTo>
                  <a:cubicBezTo>
                    <a:pt x="31" y="16"/>
                    <a:pt x="30" y="17"/>
                    <a:pt x="30" y="18"/>
                  </a:cubicBezTo>
                  <a:cubicBezTo>
                    <a:pt x="30" y="19"/>
                    <a:pt x="30" y="20"/>
                    <a:pt x="31" y="20"/>
                  </a:cubicBezTo>
                  <a:cubicBezTo>
                    <a:pt x="31" y="20"/>
                    <a:pt x="31" y="21"/>
                    <a:pt x="30" y="22"/>
                  </a:cubicBezTo>
                  <a:cubicBezTo>
                    <a:pt x="30" y="22"/>
                    <a:pt x="29" y="23"/>
                    <a:pt x="29" y="24"/>
                  </a:cubicBezTo>
                  <a:cubicBezTo>
                    <a:pt x="29" y="25"/>
                    <a:pt x="29" y="25"/>
                    <a:pt x="28" y="26"/>
                  </a:cubicBezTo>
                  <a:cubicBezTo>
                    <a:pt x="28" y="26"/>
                    <a:pt x="27" y="26"/>
                    <a:pt x="27" y="27"/>
                  </a:cubicBezTo>
                  <a:cubicBezTo>
                    <a:pt x="27" y="27"/>
                    <a:pt x="27" y="28"/>
                    <a:pt x="26" y="28"/>
                  </a:cubicBezTo>
                  <a:cubicBezTo>
                    <a:pt x="26" y="28"/>
                    <a:pt x="25" y="28"/>
                    <a:pt x="25" y="29"/>
                  </a:cubicBezTo>
                  <a:cubicBezTo>
                    <a:pt x="24" y="29"/>
                    <a:pt x="23" y="29"/>
                    <a:pt x="23" y="29"/>
                  </a:cubicBezTo>
                  <a:cubicBezTo>
                    <a:pt x="22" y="28"/>
                    <a:pt x="22" y="28"/>
                    <a:pt x="22" y="28"/>
                  </a:cubicBezTo>
                  <a:cubicBezTo>
                    <a:pt x="22" y="28"/>
                    <a:pt x="22" y="28"/>
                    <a:pt x="21" y="28"/>
                  </a:cubicBezTo>
                  <a:cubicBezTo>
                    <a:pt x="21" y="29"/>
                    <a:pt x="21" y="29"/>
                    <a:pt x="21" y="30"/>
                  </a:cubicBezTo>
                  <a:cubicBezTo>
                    <a:pt x="21" y="31"/>
                    <a:pt x="20" y="32"/>
                    <a:pt x="19" y="32"/>
                  </a:cubicBezTo>
                  <a:cubicBezTo>
                    <a:pt x="19" y="33"/>
                    <a:pt x="19" y="33"/>
                    <a:pt x="19" y="33"/>
                  </a:cubicBezTo>
                  <a:cubicBezTo>
                    <a:pt x="19" y="33"/>
                    <a:pt x="19" y="33"/>
                    <a:pt x="19" y="34"/>
                  </a:cubicBezTo>
                  <a:cubicBezTo>
                    <a:pt x="19" y="34"/>
                    <a:pt x="18" y="34"/>
                    <a:pt x="17" y="34"/>
                  </a:cubicBezTo>
                  <a:cubicBezTo>
                    <a:pt x="17" y="34"/>
                    <a:pt x="17" y="34"/>
                    <a:pt x="17" y="34"/>
                  </a:cubicBezTo>
                  <a:cubicBezTo>
                    <a:pt x="17" y="34"/>
                    <a:pt x="17" y="34"/>
                    <a:pt x="17" y="34"/>
                  </a:cubicBezTo>
                  <a:cubicBezTo>
                    <a:pt x="17" y="33"/>
                    <a:pt x="17" y="33"/>
                    <a:pt x="17" y="33"/>
                  </a:cubicBezTo>
                  <a:cubicBezTo>
                    <a:pt x="17" y="33"/>
                    <a:pt x="17" y="33"/>
                    <a:pt x="16" y="33"/>
                  </a:cubicBezTo>
                  <a:cubicBezTo>
                    <a:pt x="16" y="33"/>
                    <a:pt x="15" y="34"/>
                    <a:pt x="13" y="34"/>
                  </a:cubicBezTo>
                  <a:cubicBezTo>
                    <a:pt x="13" y="34"/>
                    <a:pt x="13" y="34"/>
                    <a:pt x="12" y="34"/>
                  </a:cubicBezTo>
                  <a:cubicBezTo>
                    <a:pt x="12" y="34"/>
                    <a:pt x="11" y="34"/>
                    <a:pt x="11" y="34"/>
                  </a:cubicBezTo>
                  <a:cubicBezTo>
                    <a:pt x="11" y="34"/>
                    <a:pt x="10" y="34"/>
                    <a:pt x="10" y="34"/>
                  </a:cubicBezTo>
                  <a:cubicBezTo>
                    <a:pt x="10" y="34"/>
                    <a:pt x="9" y="34"/>
                    <a:pt x="9" y="34"/>
                  </a:cubicBezTo>
                  <a:cubicBezTo>
                    <a:pt x="9" y="35"/>
                    <a:pt x="9" y="35"/>
                    <a:pt x="9" y="35"/>
                  </a:cubicBezTo>
                  <a:cubicBezTo>
                    <a:pt x="8" y="36"/>
                    <a:pt x="6" y="38"/>
                    <a:pt x="5" y="38"/>
                  </a:cubicBezTo>
                  <a:cubicBezTo>
                    <a:pt x="4" y="38"/>
                    <a:pt x="4" y="38"/>
                    <a:pt x="4" y="39"/>
                  </a:cubicBezTo>
                  <a:cubicBezTo>
                    <a:pt x="4" y="39"/>
                    <a:pt x="4" y="39"/>
                    <a:pt x="4" y="39"/>
                  </a:cubicBezTo>
                  <a:cubicBezTo>
                    <a:pt x="5" y="39"/>
                    <a:pt x="6" y="39"/>
                    <a:pt x="6" y="39"/>
                  </a:cubicBezTo>
                  <a:cubicBezTo>
                    <a:pt x="7" y="39"/>
                    <a:pt x="7" y="39"/>
                    <a:pt x="8" y="38"/>
                  </a:cubicBezTo>
                  <a:cubicBezTo>
                    <a:pt x="8" y="38"/>
                    <a:pt x="13" y="37"/>
                    <a:pt x="15" y="37"/>
                  </a:cubicBezTo>
                  <a:cubicBezTo>
                    <a:pt x="15" y="37"/>
                    <a:pt x="15" y="37"/>
                    <a:pt x="15" y="37"/>
                  </a:cubicBezTo>
                  <a:close/>
                  <a:moveTo>
                    <a:pt x="14" y="38"/>
                  </a:moveTo>
                  <a:cubicBezTo>
                    <a:pt x="13" y="38"/>
                    <a:pt x="12" y="38"/>
                    <a:pt x="12" y="38"/>
                  </a:cubicBezTo>
                  <a:cubicBezTo>
                    <a:pt x="12" y="39"/>
                    <a:pt x="11" y="39"/>
                    <a:pt x="11" y="39"/>
                  </a:cubicBezTo>
                  <a:cubicBezTo>
                    <a:pt x="10" y="39"/>
                    <a:pt x="10" y="39"/>
                    <a:pt x="9" y="39"/>
                  </a:cubicBezTo>
                  <a:cubicBezTo>
                    <a:pt x="9" y="40"/>
                    <a:pt x="8" y="40"/>
                    <a:pt x="8" y="41"/>
                  </a:cubicBezTo>
                  <a:cubicBezTo>
                    <a:pt x="8" y="42"/>
                    <a:pt x="9" y="43"/>
                    <a:pt x="9" y="43"/>
                  </a:cubicBezTo>
                  <a:cubicBezTo>
                    <a:pt x="9" y="43"/>
                    <a:pt x="9" y="43"/>
                    <a:pt x="10" y="43"/>
                  </a:cubicBezTo>
                  <a:cubicBezTo>
                    <a:pt x="10" y="43"/>
                    <a:pt x="10" y="43"/>
                    <a:pt x="10" y="42"/>
                  </a:cubicBezTo>
                  <a:cubicBezTo>
                    <a:pt x="11" y="41"/>
                    <a:pt x="11" y="41"/>
                    <a:pt x="12" y="41"/>
                  </a:cubicBezTo>
                  <a:cubicBezTo>
                    <a:pt x="13" y="41"/>
                    <a:pt x="13" y="41"/>
                    <a:pt x="13" y="41"/>
                  </a:cubicBezTo>
                  <a:cubicBezTo>
                    <a:pt x="13" y="41"/>
                    <a:pt x="14" y="41"/>
                    <a:pt x="14" y="40"/>
                  </a:cubicBezTo>
                  <a:cubicBezTo>
                    <a:pt x="15" y="40"/>
                    <a:pt x="15" y="39"/>
                    <a:pt x="15" y="39"/>
                  </a:cubicBezTo>
                  <a:cubicBezTo>
                    <a:pt x="15" y="38"/>
                    <a:pt x="14" y="38"/>
                    <a:pt x="14" y="38"/>
                  </a:cubicBezTo>
                  <a:close/>
                  <a:moveTo>
                    <a:pt x="2" y="42"/>
                  </a:moveTo>
                  <a:cubicBezTo>
                    <a:pt x="2" y="42"/>
                    <a:pt x="2" y="42"/>
                    <a:pt x="2" y="42"/>
                  </a:cubicBezTo>
                  <a:cubicBezTo>
                    <a:pt x="3" y="43"/>
                    <a:pt x="3" y="44"/>
                    <a:pt x="3" y="45"/>
                  </a:cubicBezTo>
                  <a:cubicBezTo>
                    <a:pt x="2" y="46"/>
                    <a:pt x="2" y="47"/>
                    <a:pt x="3" y="48"/>
                  </a:cubicBezTo>
                  <a:cubicBezTo>
                    <a:pt x="3" y="48"/>
                    <a:pt x="3" y="48"/>
                    <a:pt x="3" y="48"/>
                  </a:cubicBezTo>
                  <a:cubicBezTo>
                    <a:pt x="3" y="48"/>
                    <a:pt x="3" y="48"/>
                    <a:pt x="3" y="48"/>
                  </a:cubicBezTo>
                  <a:cubicBezTo>
                    <a:pt x="4" y="48"/>
                    <a:pt x="4" y="47"/>
                    <a:pt x="5" y="46"/>
                  </a:cubicBezTo>
                  <a:cubicBezTo>
                    <a:pt x="6" y="45"/>
                    <a:pt x="6" y="44"/>
                    <a:pt x="7" y="44"/>
                  </a:cubicBezTo>
                  <a:cubicBezTo>
                    <a:pt x="7" y="43"/>
                    <a:pt x="7" y="43"/>
                    <a:pt x="7" y="43"/>
                  </a:cubicBezTo>
                  <a:cubicBezTo>
                    <a:pt x="7" y="43"/>
                    <a:pt x="7" y="43"/>
                    <a:pt x="7" y="43"/>
                  </a:cubicBezTo>
                  <a:cubicBezTo>
                    <a:pt x="6" y="42"/>
                    <a:pt x="6" y="42"/>
                    <a:pt x="6" y="42"/>
                  </a:cubicBezTo>
                  <a:cubicBezTo>
                    <a:pt x="6" y="41"/>
                    <a:pt x="6" y="41"/>
                    <a:pt x="5" y="41"/>
                  </a:cubicBezTo>
                  <a:cubicBezTo>
                    <a:pt x="5" y="41"/>
                    <a:pt x="4" y="41"/>
                    <a:pt x="4" y="40"/>
                  </a:cubicBezTo>
                  <a:cubicBezTo>
                    <a:pt x="4" y="40"/>
                    <a:pt x="4" y="40"/>
                    <a:pt x="4" y="40"/>
                  </a:cubicBezTo>
                  <a:cubicBezTo>
                    <a:pt x="3" y="40"/>
                    <a:pt x="2" y="40"/>
                    <a:pt x="2" y="41"/>
                  </a:cubicBezTo>
                  <a:cubicBezTo>
                    <a:pt x="1" y="41"/>
                    <a:pt x="1" y="41"/>
                    <a:pt x="1" y="41"/>
                  </a:cubicBezTo>
                  <a:cubicBezTo>
                    <a:pt x="0" y="42"/>
                    <a:pt x="0" y="42"/>
                    <a:pt x="0" y="43"/>
                  </a:cubicBezTo>
                  <a:cubicBezTo>
                    <a:pt x="1" y="43"/>
                    <a:pt x="1" y="43"/>
                    <a:pt x="1" y="43"/>
                  </a:cubicBezTo>
                  <a:cubicBezTo>
                    <a:pt x="1" y="43"/>
                    <a:pt x="2" y="43"/>
                    <a:pt x="2" y="42"/>
                  </a:cubicBezTo>
                  <a:cubicBezTo>
                    <a:pt x="2" y="42"/>
                    <a:pt x="2" y="42"/>
                    <a:pt x="2" y="4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6" name="Freeform 302">
              <a:extLst>
                <a:ext uri="{FF2B5EF4-FFF2-40B4-BE49-F238E27FC236}">
                  <a16:creationId xmlns:a16="http://schemas.microsoft.com/office/drawing/2014/main" id="{5B082FEC-7722-4C59-8CB0-1B5803B5D304}"/>
                </a:ext>
              </a:extLst>
            </p:cNvPr>
            <p:cNvSpPr>
              <a:spLocks noEditPoints="1"/>
            </p:cNvSpPr>
            <p:nvPr userDrawn="1"/>
          </p:nvSpPr>
          <p:spPr bwMode="auto">
            <a:xfrm>
              <a:off x="4938" y="1800"/>
              <a:ext cx="1042" cy="720"/>
            </a:xfrm>
            <a:custGeom>
              <a:avLst/>
              <a:gdLst>
                <a:gd name="T0" fmla="*/ 100 w 174"/>
                <a:gd name="T1" fmla="*/ 109 h 119"/>
                <a:gd name="T2" fmla="*/ 106 w 174"/>
                <a:gd name="T3" fmla="*/ 109 h 119"/>
                <a:gd name="T4" fmla="*/ 120 w 174"/>
                <a:gd name="T5" fmla="*/ 105 h 119"/>
                <a:gd name="T6" fmla="*/ 128 w 174"/>
                <a:gd name="T7" fmla="*/ 98 h 119"/>
                <a:gd name="T8" fmla="*/ 129 w 174"/>
                <a:gd name="T9" fmla="*/ 93 h 119"/>
                <a:gd name="T10" fmla="*/ 135 w 174"/>
                <a:gd name="T11" fmla="*/ 85 h 119"/>
                <a:gd name="T12" fmla="*/ 134 w 174"/>
                <a:gd name="T13" fmla="*/ 83 h 119"/>
                <a:gd name="T14" fmla="*/ 134 w 174"/>
                <a:gd name="T15" fmla="*/ 79 h 119"/>
                <a:gd name="T16" fmla="*/ 136 w 174"/>
                <a:gd name="T17" fmla="*/ 77 h 119"/>
                <a:gd name="T18" fmla="*/ 130 w 174"/>
                <a:gd name="T19" fmla="*/ 65 h 119"/>
                <a:gd name="T20" fmla="*/ 136 w 174"/>
                <a:gd name="T21" fmla="*/ 61 h 119"/>
                <a:gd name="T22" fmla="*/ 132 w 174"/>
                <a:gd name="T23" fmla="*/ 58 h 119"/>
                <a:gd name="T24" fmla="*/ 124 w 174"/>
                <a:gd name="T25" fmla="*/ 55 h 119"/>
                <a:gd name="T26" fmla="*/ 137 w 174"/>
                <a:gd name="T27" fmla="*/ 47 h 119"/>
                <a:gd name="T28" fmla="*/ 136 w 174"/>
                <a:gd name="T29" fmla="*/ 53 h 119"/>
                <a:gd name="T30" fmla="*/ 152 w 174"/>
                <a:gd name="T31" fmla="*/ 44 h 119"/>
                <a:gd name="T32" fmla="*/ 156 w 174"/>
                <a:gd name="T33" fmla="*/ 43 h 119"/>
                <a:gd name="T34" fmla="*/ 164 w 174"/>
                <a:gd name="T35" fmla="*/ 40 h 119"/>
                <a:gd name="T36" fmla="*/ 166 w 174"/>
                <a:gd name="T37" fmla="*/ 31 h 119"/>
                <a:gd name="T38" fmla="*/ 172 w 174"/>
                <a:gd name="T39" fmla="*/ 27 h 119"/>
                <a:gd name="T40" fmla="*/ 170 w 174"/>
                <a:gd name="T41" fmla="*/ 21 h 119"/>
                <a:gd name="T42" fmla="*/ 163 w 174"/>
                <a:gd name="T43" fmla="*/ 20 h 119"/>
                <a:gd name="T44" fmla="*/ 153 w 174"/>
                <a:gd name="T45" fmla="*/ 15 h 119"/>
                <a:gd name="T46" fmla="*/ 148 w 174"/>
                <a:gd name="T47" fmla="*/ 2 h 119"/>
                <a:gd name="T48" fmla="*/ 137 w 174"/>
                <a:gd name="T49" fmla="*/ 0 h 119"/>
                <a:gd name="T50" fmla="*/ 133 w 174"/>
                <a:gd name="T51" fmla="*/ 5 h 119"/>
                <a:gd name="T52" fmla="*/ 125 w 174"/>
                <a:gd name="T53" fmla="*/ 15 h 119"/>
                <a:gd name="T54" fmla="*/ 118 w 174"/>
                <a:gd name="T55" fmla="*/ 21 h 119"/>
                <a:gd name="T56" fmla="*/ 127 w 174"/>
                <a:gd name="T57" fmla="*/ 22 h 119"/>
                <a:gd name="T58" fmla="*/ 120 w 174"/>
                <a:gd name="T59" fmla="*/ 29 h 119"/>
                <a:gd name="T60" fmla="*/ 106 w 174"/>
                <a:gd name="T61" fmla="*/ 35 h 119"/>
                <a:gd name="T62" fmla="*/ 89 w 174"/>
                <a:gd name="T63" fmla="*/ 43 h 119"/>
                <a:gd name="T64" fmla="*/ 79 w 174"/>
                <a:gd name="T65" fmla="*/ 43 h 119"/>
                <a:gd name="T66" fmla="*/ 62 w 174"/>
                <a:gd name="T67" fmla="*/ 40 h 119"/>
                <a:gd name="T68" fmla="*/ 47 w 174"/>
                <a:gd name="T69" fmla="*/ 30 h 119"/>
                <a:gd name="T70" fmla="*/ 41 w 174"/>
                <a:gd name="T71" fmla="*/ 19 h 119"/>
                <a:gd name="T72" fmla="*/ 35 w 174"/>
                <a:gd name="T73" fmla="*/ 19 h 119"/>
                <a:gd name="T74" fmla="*/ 27 w 174"/>
                <a:gd name="T75" fmla="*/ 24 h 119"/>
                <a:gd name="T76" fmla="*/ 22 w 174"/>
                <a:gd name="T77" fmla="*/ 31 h 119"/>
                <a:gd name="T78" fmla="*/ 20 w 174"/>
                <a:gd name="T79" fmla="*/ 38 h 119"/>
                <a:gd name="T80" fmla="*/ 13 w 174"/>
                <a:gd name="T81" fmla="*/ 45 h 119"/>
                <a:gd name="T82" fmla="*/ 5 w 174"/>
                <a:gd name="T83" fmla="*/ 48 h 119"/>
                <a:gd name="T84" fmla="*/ 0 w 174"/>
                <a:gd name="T85" fmla="*/ 54 h 119"/>
                <a:gd name="T86" fmla="*/ 10 w 174"/>
                <a:gd name="T87" fmla="*/ 65 h 119"/>
                <a:gd name="T88" fmla="*/ 16 w 174"/>
                <a:gd name="T89" fmla="*/ 70 h 119"/>
                <a:gd name="T90" fmla="*/ 14 w 174"/>
                <a:gd name="T91" fmla="*/ 75 h 119"/>
                <a:gd name="T92" fmla="*/ 19 w 174"/>
                <a:gd name="T93" fmla="*/ 81 h 119"/>
                <a:gd name="T94" fmla="*/ 35 w 174"/>
                <a:gd name="T95" fmla="*/ 89 h 119"/>
                <a:gd name="T96" fmla="*/ 42 w 174"/>
                <a:gd name="T97" fmla="*/ 91 h 119"/>
                <a:gd name="T98" fmla="*/ 50 w 174"/>
                <a:gd name="T99" fmla="*/ 90 h 119"/>
                <a:gd name="T100" fmla="*/ 57 w 174"/>
                <a:gd name="T101" fmla="*/ 86 h 119"/>
                <a:gd name="T102" fmla="*/ 65 w 174"/>
                <a:gd name="T103" fmla="*/ 88 h 119"/>
                <a:gd name="T104" fmla="*/ 66 w 174"/>
                <a:gd name="T105" fmla="*/ 101 h 119"/>
                <a:gd name="T106" fmla="*/ 71 w 174"/>
                <a:gd name="T107" fmla="*/ 105 h 119"/>
                <a:gd name="T108" fmla="*/ 74 w 174"/>
                <a:gd name="T109" fmla="*/ 110 h 119"/>
                <a:gd name="T110" fmla="*/ 77 w 174"/>
                <a:gd name="T111" fmla="*/ 107 h 119"/>
                <a:gd name="T112" fmla="*/ 82 w 174"/>
                <a:gd name="T113" fmla="*/ 106 h 119"/>
                <a:gd name="T114" fmla="*/ 88 w 174"/>
                <a:gd name="T115" fmla="*/ 104 h 119"/>
                <a:gd name="T116" fmla="*/ 96 w 174"/>
                <a:gd name="T117" fmla="*/ 110 h 119"/>
                <a:gd name="T118" fmla="*/ 103 w 174"/>
                <a:gd name="T119" fmla="*/ 114 h 119"/>
                <a:gd name="T120" fmla="*/ 104 w 174"/>
                <a:gd name="T121" fmla="*/ 11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4" h="119">
                  <a:moveTo>
                    <a:pt x="136" y="98"/>
                  </a:moveTo>
                  <a:cubicBezTo>
                    <a:pt x="134" y="98"/>
                    <a:pt x="132" y="100"/>
                    <a:pt x="131" y="103"/>
                  </a:cubicBezTo>
                  <a:cubicBezTo>
                    <a:pt x="131" y="105"/>
                    <a:pt x="132" y="106"/>
                    <a:pt x="132" y="107"/>
                  </a:cubicBezTo>
                  <a:cubicBezTo>
                    <a:pt x="132" y="107"/>
                    <a:pt x="133" y="107"/>
                    <a:pt x="133" y="108"/>
                  </a:cubicBezTo>
                  <a:cubicBezTo>
                    <a:pt x="134" y="107"/>
                    <a:pt x="136" y="102"/>
                    <a:pt x="136" y="100"/>
                  </a:cubicBezTo>
                  <a:cubicBezTo>
                    <a:pt x="136" y="99"/>
                    <a:pt x="136" y="99"/>
                    <a:pt x="136" y="99"/>
                  </a:cubicBezTo>
                  <a:cubicBezTo>
                    <a:pt x="136" y="99"/>
                    <a:pt x="136" y="98"/>
                    <a:pt x="136" y="98"/>
                  </a:cubicBezTo>
                  <a:moveTo>
                    <a:pt x="100" y="109"/>
                  </a:moveTo>
                  <a:cubicBezTo>
                    <a:pt x="101" y="109"/>
                    <a:pt x="101" y="109"/>
                    <a:pt x="101" y="110"/>
                  </a:cubicBezTo>
                  <a:cubicBezTo>
                    <a:pt x="101" y="110"/>
                    <a:pt x="101" y="111"/>
                    <a:pt x="101" y="111"/>
                  </a:cubicBezTo>
                  <a:cubicBezTo>
                    <a:pt x="101" y="111"/>
                    <a:pt x="100" y="111"/>
                    <a:pt x="100" y="111"/>
                  </a:cubicBezTo>
                  <a:cubicBezTo>
                    <a:pt x="100" y="112"/>
                    <a:pt x="101" y="113"/>
                    <a:pt x="101" y="113"/>
                  </a:cubicBezTo>
                  <a:cubicBezTo>
                    <a:pt x="102" y="113"/>
                    <a:pt x="102" y="113"/>
                    <a:pt x="102" y="113"/>
                  </a:cubicBezTo>
                  <a:cubicBezTo>
                    <a:pt x="102" y="113"/>
                    <a:pt x="102" y="113"/>
                    <a:pt x="102" y="113"/>
                  </a:cubicBezTo>
                  <a:cubicBezTo>
                    <a:pt x="102" y="113"/>
                    <a:pt x="102" y="112"/>
                    <a:pt x="102" y="112"/>
                  </a:cubicBezTo>
                  <a:cubicBezTo>
                    <a:pt x="102" y="111"/>
                    <a:pt x="103" y="110"/>
                    <a:pt x="106" y="109"/>
                  </a:cubicBezTo>
                  <a:cubicBezTo>
                    <a:pt x="109" y="108"/>
                    <a:pt x="111" y="106"/>
                    <a:pt x="112" y="106"/>
                  </a:cubicBezTo>
                  <a:cubicBezTo>
                    <a:pt x="112" y="106"/>
                    <a:pt x="112" y="106"/>
                    <a:pt x="112" y="106"/>
                  </a:cubicBezTo>
                  <a:cubicBezTo>
                    <a:pt x="112" y="106"/>
                    <a:pt x="112" y="106"/>
                    <a:pt x="113" y="106"/>
                  </a:cubicBezTo>
                  <a:cubicBezTo>
                    <a:pt x="113" y="106"/>
                    <a:pt x="113" y="106"/>
                    <a:pt x="114" y="106"/>
                  </a:cubicBezTo>
                  <a:cubicBezTo>
                    <a:pt x="114" y="106"/>
                    <a:pt x="114" y="106"/>
                    <a:pt x="115" y="106"/>
                  </a:cubicBezTo>
                  <a:cubicBezTo>
                    <a:pt x="115" y="105"/>
                    <a:pt x="118" y="105"/>
                    <a:pt x="119" y="105"/>
                  </a:cubicBezTo>
                  <a:cubicBezTo>
                    <a:pt x="120" y="105"/>
                    <a:pt x="120" y="105"/>
                    <a:pt x="120" y="105"/>
                  </a:cubicBezTo>
                  <a:cubicBezTo>
                    <a:pt x="120" y="105"/>
                    <a:pt x="120" y="105"/>
                    <a:pt x="120" y="105"/>
                  </a:cubicBezTo>
                  <a:cubicBezTo>
                    <a:pt x="121" y="104"/>
                    <a:pt x="121" y="104"/>
                    <a:pt x="121" y="104"/>
                  </a:cubicBezTo>
                  <a:cubicBezTo>
                    <a:pt x="122" y="104"/>
                    <a:pt x="122" y="103"/>
                    <a:pt x="122" y="103"/>
                  </a:cubicBezTo>
                  <a:cubicBezTo>
                    <a:pt x="122" y="103"/>
                    <a:pt x="122" y="103"/>
                    <a:pt x="123" y="102"/>
                  </a:cubicBezTo>
                  <a:cubicBezTo>
                    <a:pt x="124" y="102"/>
                    <a:pt x="125" y="101"/>
                    <a:pt x="125" y="101"/>
                  </a:cubicBezTo>
                  <a:cubicBezTo>
                    <a:pt x="125" y="100"/>
                    <a:pt x="125" y="100"/>
                    <a:pt x="126" y="100"/>
                  </a:cubicBezTo>
                  <a:cubicBezTo>
                    <a:pt x="126" y="100"/>
                    <a:pt x="127" y="100"/>
                    <a:pt x="127" y="100"/>
                  </a:cubicBezTo>
                  <a:cubicBezTo>
                    <a:pt x="127" y="99"/>
                    <a:pt x="127" y="99"/>
                    <a:pt x="127" y="99"/>
                  </a:cubicBezTo>
                  <a:cubicBezTo>
                    <a:pt x="128" y="99"/>
                    <a:pt x="128" y="98"/>
                    <a:pt x="128" y="98"/>
                  </a:cubicBezTo>
                  <a:cubicBezTo>
                    <a:pt x="128" y="98"/>
                    <a:pt x="128" y="97"/>
                    <a:pt x="129" y="97"/>
                  </a:cubicBezTo>
                  <a:cubicBezTo>
                    <a:pt x="129" y="97"/>
                    <a:pt x="129" y="97"/>
                    <a:pt x="129" y="97"/>
                  </a:cubicBezTo>
                  <a:cubicBezTo>
                    <a:pt x="129" y="97"/>
                    <a:pt x="129" y="96"/>
                    <a:pt x="129" y="96"/>
                  </a:cubicBezTo>
                  <a:cubicBezTo>
                    <a:pt x="129" y="95"/>
                    <a:pt x="129" y="95"/>
                    <a:pt x="130" y="95"/>
                  </a:cubicBezTo>
                  <a:cubicBezTo>
                    <a:pt x="130" y="95"/>
                    <a:pt x="130" y="95"/>
                    <a:pt x="130" y="95"/>
                  </a:cubicBezTo>
                  <a:cubicBezTo>
                    <a:pt x="130" y="94"/>
                    <a:pt x="130" y="94"/>
                    <a:pt x="130" y="94"/>
                  </a:cubicBezTo>
                  <a:cubicBezTo>
                    <a:pt x="129" y="94"/>
                    <a:pt x="129" y="94"/>
                    <a:pt x="129" y="93"/>
                  </a:cubicBezTo>
                  <a:cubicBezTo>
                    <a:pt x="129" y="93"/>
                    <a:pt x="129" y="93"/>
                    <a:pt x="129" y="93"/>
                  </a:cubicBezTo>
                  <a:cubicBezTo>
                    <a:pt x="129" y="93"/>
                    <a:pt x="130" y="93"/>
                    <a:pt x="130" y="93"/>
                  </a:cubicBezTo>
                  <a:cubicBezTo>
                    <a:pt x="131" y="93"/>
                    <a:pt x="131" y="92"/>
                    <a:pt x="131" y="92"/>
                  </a:cubicBezTo>
                  <a:cubicBezTo>
                    <a:pt x="132" y="92"/>
                    <a:pt x="133" y="91"/>
                    <a:pt x="133" y="90"/>
                  </a:cubicBezTo>
                  <a:cubicBezTo>
                    <a:pt x="133" y="89"/>
                    <a:pt x="134" y="89"/>
                    <a:pt x="135" y="89"/>
                  </a:cubicBezTo>
                  <a:cubicBezTo>
                    <a:pt x="135" y="88"/>
                    <a:pt x="135" y="87"/>
                    <a:pt x="135" y="86"/>
                  </a:cubicBezTo>
                  <a:cubicBezTo>
                    <a:pt x="135" y="86"/>
                    <a:pt x="135" y="85"/>
                    <a:pt x="136" y="85"/>
                  </a:cubicBezTo>
                  <a:cubicBezTo>
                    <a:pt x="136" y="85"/>
                    <a:pt x="136" y="85"/>
                    <a:pt x="136" y="85"/>
                  </a:cubicBezTo>
                  <a:cubicBezTo>
                    <a:pt x="136" y="85"/>
                    <a:pt x="135" y="85"/>
                    <a:pt x="135" y="85"/>
                  </a:cubicBezTo>
                  <a:cubicBezTo>
                    <a:pt x="136" y="84"/>
                    <a:pt x="136" y="83"/>
                    <a:pt x="137" y="83"/>
                  </a:cubicBezTo>
                  <a:cubicBezTo>
                    <a:pt x="137" y="83"/>
                    <a:pt x="137" y="83"/>
                    <a:pt x="137" y="83"/>
                  </a:cubicBezTo>
                  <a:cubicBezTo>
                    <a:pt x="137" y="83"/>
                    <a:pt x="137" y="83"/>
                    <a:pt x="137" y="83"/>
                  </a:cubicBezTo>
                  <a:cubicBezTo>
                    <a:pt x="136" y="83"/>
                    <a:pt x="136" y="83"/>
                    <a:pt x="136" y="83"/>
                  </a:cubicBezTo>
                  <a:cubicBezTo>
                    <a:pt x="136" y="83"/>
                    <a:pt x="136" y="83"/>
                    <a:pt x="136" y="83"/>
                  </a:cubicBezTo>
                  <a:cubicBezTo>
                    <a:pt x="135" y="83"/>
                    <a:pt x="135" y="83"/>
                    <a:pt x="135" y="83"/>
                  </a:cubicBezTo>
                  <a:cubicBezTo>
                    <a:pt x="135" y="83"/>
                    <a:pt x="135" y="82"/>
                    <a:pt x="134" y="82"/>
                  </a:cubicBezTo>
                  <a:cubicBezTo>
                    <a:pt x="134" y="82"/>
                    <a:pt x="134" y="82"/>
                    <a:pt x="134" y="83"/>
                  </a:cubicBezTo>
                  <a:cubicBezTo>
                    <a:pt x="134" y="83"/>
                    <a:pt x="134" y="83"/>
                    <a:pt x="134" y="83"/>
                  </a:cubicBezTo>
                  <a:cubicBezTo>
                    <a:pt x="133" y="83"/>
                    <a:pt x="133" y="83"/>
                    <a:pt x="133" y="82"/>
                  </a:cubicBezTo>
                  <a:cubicBezTo>
                    <a:pt x="133" y="82"/>
                    <a:pt x="133" y="82"/>
                    <a:pt x="133" y="82"/>
                  </a:cubicBezTo>
                  <a:cubicBezTo>
                    <a:pt x="134" y="82"/>
                    <a:pt x="134" y="81"/>
                    <a:pt x="135" y="81"/>
                  </a:cubicBezTo>
                  <a:cubicBezTo>
                    <a:pt x="135" y="81"/>
                    <a:pt x="136" y="80"/>
                    <a:pt x="136" y="80"/>
                  </a:cubicBezTo>
                  <a:cubicBezTo>
                    <a:pt x="136" y="80"/>
                    <a:pt x="136" y="80"/>
                    <a:pt x="136" y="80"/>
                  </a:cubicBezTo>
                  <a:cubicBezTo>
                    <a:pt x="136" y="80"/>
                    <a:pt x="135" y="79"/>
                    <a:pt x="134" y="79"/>
                  </a:cubicBezTo>
                  <a:cubicBezTo>
                    <a:pt x="134" y="79"/>
                    <a:pt x="134" y="79"/>
                    <a:pt x="134" y="79"/>
                  </a:cubicBezTo>
                  <a:cubicBezTo>
                    <a:pt x="134" y="79"/>
                    <a:pt x="134" y="79"/>
                    <a:pt x="134" y="79"/>
                  </a:cubicBezTo>
                  <a:cubicBezTo>
                    <a:pt x="134" y="79"/>
                    <a:pt x="133" y="78"/>
                    <a:pt x="133" y="78"/>
                  </a:cubicBezTo>
                  <a:cubicBezTo>
                    <a:pt x="133" y="78"/>
                    <a:pt x="132" y="77"/>
                    <a:pt x="132" y="77"/>
                  </a:cubicBezTo>
                  <a:cubicBezTo>
                    <a:pt x="132" y="77"/>
                    <a:pt x="132" y="77"/>
                    <a:pt x="132" y="77"/>
                  </a:cubicBezTo>
                  <a:cubicBezTo>
                    <a:pt x="131" y="77"/>
                    <a:pt x="131" y="77"/>
                    <a:pt x="131" y="77"/>
                  </a:cubicBezTo>
                  <a:cubicBezTo>
                    <a:pt x="131" y="76"/>
                    <a:pt x="132" y="76"/>
                    <a:pt x="133" y="76"/>
                  </a:cubicBezTo>
                  <a:cubicBezTo>
                    <a:pt x="133" y="76"/>
                    <a:pt x="133" y="76"/>
                    <a:pt x="134" y="77"/>
                  </a:cubicBezTo>
                  <a:cubicBezTo>
                    <a:pt x="135" y="77"/>
                    <a:pt x="136" y="77"/>
                    <a:pt x="136" y="77"/>
                  </a:cubicBezTo>
                  <a:cubicBezTo>
                    <a:pt x="136" y="77"/>
                    <a:pt x="135" y="76"/>
                    <a:pt x="134" y="75"/>
                  </a:cubicBezTo>
                  <a:cubicBezTo>
                    <a:pt x="133" y="74"/>
                    <a:pt x="133" y="74"/>
                    <a:pt x="133" y="73"/>
                  </a:cubicBezTo>
                  <a:cubicBezTo>
                    <a:pt x="133" y="73"/>
                    <a:pt x="133" y="73"/>
                    <a:pt x="133" y="73"/>
                  </a:cubicBezTo>
                  <a:cubicBezTo>
                    <a:pt x="132" y="73"/>
                    <a:pt x="131" y="70"/>
                    <a:pt x="131" y="69"/>
                  </a:cubicBezTo>
                  <a:cubicBezTo>
                    <a:pt x="131" y="69"/>
                    <a:pt x="130" y="69"/>
                    <a:pt x="130" y="68"/>
                  </a:cubicBezTo>
                  <a:cubicBezTo>
                    <a:pt x="129" y="68"/>
                    <a:pt x="129" y="68"/>
                    <a:pt x="129" y="68"/>
                  </a:cubicBezTo>
                  <a:cubicBezTo>
                    <a:pt x="128" y="67"/>
                    <a:pt x="128" y="67"/>
                    <a:pt x="128" y="66"/>
                  </a:cubicBezTo>
                  <a:cubicBezTo>
                    <a:pt x="129" y="66"/>
                    <a:pt x="129" y="65"/>
                    <a:pt x="130" y="65"/>
                  </a:cubicBezTo>
                  <a:cubicBezTo>
                    <a:pt x="131" y="64"/>
                    <a:pt x="131" y="64"/>
                    <a:pt x="131" y="64"/>
                  </a:cubicBezTo>
                  <a:cubicBezTo>
                    <a:pt x="131" y="63"/>
                    <a:pt x="131" y="63"/>
                    <a:pt x="131" y="63"/>
                  </a:cubicBezTo>
                  <a:cubicBezTo>
                    <a:pt x="131" y="63"/>
                    <a:pt x="131" y="63"/>
                    <a:pt x="131" y="63"/>
                  </a:cubicBezTo>
                  <a:cubicBezTo>
                    <a:pt x="132" y="63"/>
                    <a:pt x="132" y="63"/>
                    <a:pt x="132" y="63"/>
                  </a:cubicBezTo>
                  <a:cubicBezTo>
                    <a:pt x="132" y="63"/>
                    <a:pt x="132" y="63"/>
                    <a:pt x="133" y="62"/>
                  </a:cubicBezTo>
                  <a:cubicBezTo>
                    <a:pt x="133" y="61"/>
                    <a:pt x="134" y="61"/>
                    <a:pt x="134" y="61"/>
                  </a:cubicBezTo>
                  <a:cubicBezTo>
                    <a:pt x="134" y="61"/>
                    <a:pt x="134" y="61"/>
                    <a:pt x="135" y="61"/>
                  </a:cubicBezTo>
                  <a:cubicBezTo>
                    <a:pt x="135" y="61"/>
                    <a:pt x="136" y="61"/>
                    <a:pt x="136" y="61"/>
                  </a:cubicBezTo>
                  <a:cubicBezTo>
                    <a:pt x="137" y="60"/>
                    <a:pt x="138" y="60"/>
                    <a:pt x="138" y="60"/>
                  </a:cubicBezTo>
                  <a:cubicBezTo>
                    <a:pt x="138" y="60"/>
                    <a:pt x="138" y="60"/>
                    <a:pt x="138" y="60"/>
                  </a:cubicBezTo>
                  <a:cubicBezTo>
                    <a:pt x="138" y="59"/>
                    <a:pt x="137" y="58"/>
                    <a:pt x="137" y="58"/>
                  </a:cubicBezTo>
                  <a:cubicBezTo>
                    <a:pt x="137" y="58"/>
                    <a:pt x="137" y="59"/>
                    <a:pt x="136" y="59"/>
                  </a:cubicBezTo>
                  <a:cubicBezTo>
                    <a:pt x="136" y="59"/>
                    <a:pt x="136" y="59"/>
                    <a:pt x="136" y="59"/>
                  </a:cubicBezTo>
                  <a:cubicBezTo>
                    <a:pt x="135" y="59"/>
                    <a:pt x="134" y="58"/>
                    <a:pt x="133" y="57"/>
                  </a:cubicBezTo>
                  <a:cubicBezTo>
                    <a:pt x="133" y="57"/>
                    <a:pt x="133" y="57"/>
                    <a:pt x="133" y="57"/>
                  </a:cubicBezTo>
                  <a:cubicBezTo>
                    <a:pt x="133" y="57"/>
                    <a:pt x="132" y="58"/>
                    <a:pt x="132" y="58"/>
                  </a:cubicBezTo>
                  <a:cubicBezTo>
                    <a:pt x="131" y="59"/>
                    <a:pt x="130" y="60"/>
                    <a:pt x="130" y="60"/>
                  </a:cubicBezTo>
                  <a:cubicBezTo>
                    <a:pt x="129" y="60"/>
                    <a:pt x="128" y="60"/>
                    <a:pt x="128" y="59"/>
                  </a:cubicBezTo>
                  <a:cubicBezTo>
                    <a:pt x="128" y="59"/>
                    <a:pt x="127" y="58"/>
                    <a:pt x="128" y="57"/>
                  </a:cubicBezTo>
                  <a:cubicBezTo>
                    <a:pt x="128" y="57"/>
                    <a:pt x="128" y="57"/>
                    <a:pt x="128" y="57"/>
                  </a:cubicBezTo>
                  <a:cubicBezTo>
                    <a:pt x="128" y="57"/>
                    <a:pt x="127" y="57"/>
                    <a:pt x="126" y="57"/>
                  </a:cubicBezTo>
                  <a:cubicBezTo>
                    <a:pt x="126" y="57"/>
                    <a:pt x="125" y="57"/>
                    <a:pt x="125" y="57"/>
                  </a:cubicBezTo>
                  <a:cubicBezTo>
                    <a:pt x="125" y="57"/>
                    <a:pt x="125" y="57"/>
                    <a:pt x="125" y="57"/>
                  </a:cubicBezTo>
                  <a:cubicBezTo>
                    <a:pt x="124" y="57"/>
                    <a:pt x="124" y="56"/>
                    <a:pt x="124" y="55"/>
                  </a:cubicBezTo>
                  <a:cubicBezTo>
                    <a:pt x="123" y="54"/>
                    <a:pt x="124" y="53"/>
                    <a:pt x="125" y="53"/>
                  </a:cubicBezTo>
                  <a:cubicBezTo>
                    <a:pt x="125" y="53"/>
                    <a:pt x="126" y="53"/>
                    <a:pt x="126" y="53"/>
                  </a:cubicBezTo>
                  <a:cubicBezTo>
                    <a:pt x="126" y="53"/>
                    <a:pt x="127" y="53"/>
                    <a:pt x="127" y="53"/>
                  </a:cubicBezTo>
                  <a:cubicBezTo>
                    <a:pt x="127" y="53"/>
                    <a:pt x="128" y="53"/>
                    <a:pt x="128" y="52"/>
                  </a:cubicBezTo>
                  <a:cubicBezTo>
                    <a:pt x="129" y="50"/>
                    <a:pt x="129" y="50"/>
                    <a:pt x="130" y="50"/>
                  </a:cubicBezTo>
                  <a:cubicBezTo>
                    <a:pt x="130" y="50"/>
                    <a:pt x="131" y="50"/>
                    <a:pt x="132" y="49"/>
                  </a:cubicBezTo>
                  <a:cubicBezTo>
                    <a:pt x="133" y="48"/>
                    <a:pt x="134" y="47"/>
                    <a:pt x="136" y="47"/>
                  </a:cubicBezTo>
                  <a:cubicBezTo>
                    <a:pt x="136" y="47"/>
                    <a:pt x="137" y="47"/>
                    <a:pt x="137" y="47"/>
                  </a:cubicBezTo>
                  <a:cubicBezTo>
                    <a:pt x="137" y="47"/>
                    <a:pt x="137" y="48"/>
                    <a:pt x="137" y="48"/>
                  </a:cubicBezTo>
                  <a:cubicBezTo>
                    <a:pt x="137" y="49"/>
                    <a:pt x="137" y="49"/>
                    <a:pt x="136" y="50"/>
                  </a:cubicBezTo>
                  <a:cubicBezTo>
                    <a:pt x="136" y="51"/>
                    <a:pt x="135" y="51"/>
                    <a:pt x="135" y="51"/>
                  </a:cubicBezTo>
                  <a:cubicBezTo>
                    <a:pt x="135" y="52"/>
                    <a:pt x="135" y="52"/>
                    <a:pt x="135" y="52"/>
                  </a:cubicBezTo>
                  <a:cubicBezTo>
                    <a:pt x="135" y="53"/>
                    <a:pt x="135" y="53"/>
                    <a:pt x="135" y="54"/>
                  </a:cubicBezTo>
                  <a:cubicBezTo>
                    <a:pt x="134" y="54"/>
                    <a:pt x="134" y="54"/>
                    <a:pt x="134" y="54"/>
                  </a:cubicBezTo>
                  <a:cubicBezTo>
                    <a:pt x="134" y="54"/>
                    <a:pt x="134" y="54"/>
                    <a:pt x="135" y="54"/>
                  </a:cubicBezTo>
                  <a:cubicBezTo>
                    <a:pt x="135" y="54"/>
                    <a:pt x="136" y="54"/>
                    <a:pt x="136" y="53"/>
                  </a:cubicBezTo>
                  <a:cubicBezTo>
                    <a:pt x="138" y="52"/>
                    <a:pt x="140" y="51"/>
                    <a:pt x="142" y="50"/>
                  </a:cubicBezTo>
                  <a:cubicBezTo>
                    <a:pt x="142" y="50"/>
                    <a:pt x="143" y="50"/>
                    <a:pt x="143" y="50"/>
                  </a:cubicBezTo>
                  <a:cubicBezTo>
                    <a:pt x="143" y="49"/>
                    <a:pt x="144" y="49"/>
                    <a:pt x="144" y="49"/>
                  </a:cubicBezTo>
                  <a:cubicBezTo>
                    <a:pt x="144" y="49"/>
                    <a:pt x="144" y="49"/>
                    <a:pt x="145" y="48"/>
                  </a:cubicBezTo>
                  <a:cubicBezTo>
                    <a:pt x="146" y="48"/>
                    <a:pt x="149" y="47"/>
                    <a:pt x="149" y="46"/>
                  </a:cubicBezTo>
                  <a:cubicBezTo>
                    <a:pt x="149" y="46"/>
                    <a:pt x="150" y="46"/>
                    <a:pt x="150" y="45"/>
                  </a:cubicBezTo>
                  <a:cubicBezTo>
                    <a:pt x="150" y="45"/>
                    <a:pt x="151" y="44"/>
                    <a:pt x="151" y="44"/>
                  </a:cubicBezTo>
                  <a:cubicBezTo>
                    <a:pt x="152" y="44"/>
                    <a:pt x="152" y="44"/>
                    <a:pt x="152" y="44"/>
                  </a:cubicBezTo>
                  <a:cubicBezTo>
                    <a:pt x="152" y="44"/>
                    <a:pt x="153" y="45"/>
                    <a:pt x="153" y="45"/>
                  </a:cubicBezTo>
                  <a:cubicBezTo>
                    <a:pt x="154" y="45"/>
                    <a:pt x="154" y="45"/>
                    <a:pt x="154" y="45"/>
                  </a:cubicBezTo>
                  <a:cubicBezTo>
                    <a:pt x="154" y="45"/>
                    <a:pt x="154" y="45"/>
                    <a:pt x="155" y="45"/>
                  </a:cubicBezTo>
                  <a:cubicBezTo>
                    <a:pt x="155" y="45"/>
                    <a:pt x="155" y="45"/>
                    <a:pt x="155" y="45"/>
                  </a:cubicBezTo>
                  <a:cubicBezTo>
                    <a:pt x="155" y="45"/>
                    <a:pt x="155" y="45"/>
                    <a:pt x="155" y="44"/>
                  </a:cubicBezTo>
                  <a:cubicBezTo>
                    <a:pt x="155" y="44"/>
                    <a:pt x="155" y="44"/>
                    <a:pt x="155" y="43"/>
                  </a:cubicBezTo>
                  <a:cubicBezTo>
                    <a:pt x="155" y="43"/>
                    <a:pt x="155" y="43"/>
                    <a:pt x="156" y="43"/>
                  </a:cubicBezTo>
                  <a:cubicBezTo>
                    <a:pt x="156" y="43"/>
                    <a:pt x="156" y="43"/>
                    <a:pt x="156" y="43"/>
                  </a:cubicBezTo>
                  <a:cubicBezTo>
                    <a:pt x="157" y="43"/>
                    <a:pt x="157" y="42"/>
                    <a:pt x="157" y="42"/>
                  </a:cubicBezTo>
                  <a:cubicBezTo>
                    <a:pt x="158" y="42"/>
                    <a:pt x="158" y="41"/>
                    <a:pt x="158" y="41"/>
                  </a:cubicBezTo>
                  <a:cubicBezTo>
                    <a:pt x="159" y="41"/>
                    <a:pt x="159" y="41"/>
                    <a:pt x="159" y="40"/>
                  </a:cubicBezTo>
                  <a:cubicBezTo>
                    <a:pt x="159" y="40"/>
                    <a:pt x="159" y="39"/>
                    <a:pt x="160" y="39"/>
                  </a:cubicBezTo>
                  <a:cubicBezTo>
                    <a:pt x="160" y="39"/>
                    <a:pt x="161" y="39"/>
                    <a:pt x="161" y="40"/>
                  </a:cubicBezTo>
                  <a:cubicBezTo>
                    <a:pt x="161" y="40"/>
                    <a:pt x="162" y="40"/>
                    <a:pt x="162" y="40"/>
                  </a:cubicBezTo>
                  <a:cubicBezTo>
                    <a:pt x="163" y="40"/>
                    <a:pt x="163" y="40"/>
                    <a:pt x="163" y="40"/>
                  </a:cubicBezTo>
                  <a:cubicBezTo>
                    <a:pt x="163" y="40"/>
                    <a:pt x="164" y="40"/>
                    <a:pt x="164" y="40"/>
                  </a:cubicBezTo>
                  <a:cubicBezTo>
                    <a:pt x="164" y="39"/>
                    <a:pt x="164" y="39"/>
                    <a:pt x="164" y="38"/>
                  </a:cubicBezTo>
                  <a:cubicBezTo>
                    <a:pt x="164" y="38"/>
                    <a:pt x="164" y="37"/>
                    <a:pt x="164" y="37"/>
                  </a:cubicBezTo>
                  <a:cubicBezTo>
                    <a:pt x="163" y="36"/>
                    <a:pt x="163" y="36"/>
                    <a:pt x="163" y="35"/>
                  </a:cubicBezTo>
                  <a:cubicBezTo>
                    <a:pt x="163" y="35"/>
                    <a:pt x="163" y="35"/>
                    <a:pt x="163" y="35"/>
                  </a:cubicBezTo>
                  <a:cubicBezTo>
                    <a:pt x="163" y="34"/>
                    <a:pt x="163" y="33"/>
                    <a:pt x="164" y="33"/>
                  </a:cubicBezTo>
                  <a:cubicBezTo>
                    <a:pt x="164" y="32"/>
                    <a:pt x="164" y="32"/>
                    <a:pt x="164" y="32"/>
                  </a:cubicBezTo>
                  <a:cubicBezTo>
                    <a:pt x="164" y="32"/>
                    <a:pt x="164" y="32"/>
                    <a:pt x="165" y="32"/>
                  </a:cubicBezTo>
                  <a:cubicBezTo>
                    <a:pt x="165" y="32"/>
                    <a:pt x="166" y="31"/>
                    <a:pt x="166" y="31"/>
                  </a:cubicBezTo>
                  <a:cubicBezTo>
                    <a:pt x="166" y="31"/>
                    <a:pt x="166" y="31"/>
                    <a:pt x="166" y="31"/>
                  </a:cubicBezTo>
                  <a:cubicBezTo>
                    <a:pt x="167" y="32"/>
                    <a:pt x="168" y="32"/>
                    <a:pt x="168" y="32"/>
                  </a:cubicBezTo>
                  <a:cubicBezTo>
                    <a:pt x="168" y="32"/>
                    <a:pt x="169" y="32"/>
                    <a:pt x="169" y="32"/>
                  </a:cubicBezTo>
                  <a:cubicBezTo>
                    <a:pt x="169" y="32"/>
                    <a:pt x="169" y="32"/>
                    <a:pt x="169" y="31"/>
                  </a:cubicBezTo>
                  <a:cubicBezTo>
                    <a:pt x="169" y="31"/>
                    <a:pt x="169" y="31"/>
                    <a:pt x="169" y="30"/>
                  </a:cubicBezTo>
                  <a:cubicBezTo>
                    <a:pt x="170" y="30"/>
                    <a:pt x="170" y="30"/>
                    <a:pt x="170" y="30"/>
                  </a:cubicBezTo>
                  <a:cubicBezTo>
                    <a:pt x="170" y="29"/>
                    <a:pt x="171" y="29"/>
                    <a:pt x="171" y="28"/>
                  </a:cubicBezTo>
                  <a:cubicBezTo>
                    <a:pt x="171" y="28"/>
                    <a:pt x="172" y="28"/>
                    <a:pt x="172" y="27"/>
                  </a:cubicBezTo>
                  <a:cubicBezTo>
                    <a:pt x="172" y="27"/>
                    <a:pt x="172" y="27"/>
                    <a:pt x="172" y="27"/>
                  </a:cubicBezTo>
                  <a:cubicBezTo>
                    <a:pt x="172" y="26"/>
                    <a:pt x="173" y="24"/>
                    <a:pt x="174" y="23"/>
                  </a:cubicBezTo>
                  <a:cubicBezTo>
                    <a:pt x="174" y="23"/>
                    <a:pt x="174" y="23"/>
                    <a:pt x="174" y="23"/>
                  </a:cubicBezTo>
                  <a:cubicBezTo>
                    <a:pt x="174" y="22"/>
                    <a:pt x="173" y="22"/>
                    <a:pt x="173" y="21"/>
                  </a:cubicBezTo>
                  <a:cubicBezTo>
                    <a:pt x="173" y="21"/>
                    <a:pt x="173" y="21"/>
                    <a:pt x="173" y="21"/>
                  </a:cubicBezTo>
                  <a:cubicBezTo>
                    <a:pt x="173" y="20"/>
                    <a:pt x="173" y="20"/>
                    <a:pt x="173" y="20"/>
                  </a:cubicBezTo>
                  <a:cubicBezTo>
                    <a:pt x="172" y="20"/>
                    <a:pt x="172" y="21"/>
                    <a:pt x="171" y="21"/>
                  </a:cubicBezTo>
                  <a:cubicBezTo>
                    <a:pt x="171" y="21"/>
                    <a:pt x="171" y="21"/>
                    <a:pt x="170" y="21"/>
                  </a:cubicBezTo>
                  <a:cubicBezTo>
                    <a:pt x="170" y="21"/>
                    <a:pt x="169" y="21"/>
                    <a:pt x="169" y="22"/>
                  </a:cubicBezTo>
                  <a:cubicBezTo>
                    <a:pt x="168" y="22"/>
                    <a:pt x="168" y="22"/>
                    <a:pt x="167" y="22"/>
                  </a:cubicBezTo>
                  <a:cubicBezTo>
                    <a:pt x="167" y="22"/>
                    <a:pt x="167" y="22"/>
                    <a:pt x="167" y="22"/>
                  </a:cubicBezTo>
                  <a:cubicBezTo>
                    <a:pt x="167" y="22"/>
                    <a:pt x="166" y="22"/>
                    <a:pt x="166" y="22"/>
                  </a:cubicBezTo>
                  <a:cubicBezTo>
                    <a:pt x="166" y="22"/>
                    <a:pt x="165" y="22"/>
                    <a:pt x="165" y="22"/>
                  </a:cubicBezTo>
                  <a:cubicBezTo>
                    <a:pt x="165" y="22"/>
                    <a:pt x="163" y="22"/>
                    <a:pt x="163" y="22"/>
                  </a:cubicBezTo>
                  <a:cubicBezTo>
                    <a:pt x="163" y="21"/>
                    <a:pt x="163" y="21"/>
                    <a:pt x="163" y="21"/>
                  </a:cubicBezTo>
                  <a:cubicBezTo>
                    <a:pt x="163" y="21"/>
                    <a:pt x="163" y="20"/>
                    <a:pt x="163" y="20"/>
                  </a:cubicBezTo>
                  <a:cubicBezTo>
                    <a:pt x="162" y="20"/>
                    <a:pt x="162" y="19"/>
                    <a:pt x="162" y="19"/>
                  </a:cubicBezTo>
                  <a:cubicBezTo>
                    <a:pt x="162" y="18"/>
                    <a:pt x="162" y="18"/>
                    <a:pt x="161" y="18"/>
                  </a:cubicBezTo>
                  <a:cubicBezTo>
                    <a:pt x="161" y="18"/>
                    <a:pt x="161" y="18"/>
                    <a:pt x="160" y="17"/>
                  </a:cubicBezTo>
                  <a:cubicBezTo>
                    <a:pt x="159" y="17"/>
                    <a:pt x="158" y="16"/>
                    <a:pt x="158" y="16"/>
                  </a:cubicBezTo>
                  <a:cubicBezTo>
                    <a:pt x="157" y="16"/>
                    <a:pt x="157" y="16"/>
                    <a:pt x="157" y="16"/>
                  </a:cubicBezTo>
                  <a:cubicBezTo>
                    <a:pt x="157" y="16"/>
                    <a:pt x="157" y="16"/>
                    <a:pt x="157" y="16"/>
                  </a:cubicBezTo>
                  <a:cubicBezTo>
                    <a:pt x="156" y="16"/>
                    <a:pt x="155" y="15"/>
                    <a:pt x="155" y="15"/>
                  </a:cubicBezTo>
                  <a:cubicBezTo>
                    <a:pt x="154" y="15"/>
                    <a:pt x="154" y="15"/>
                    <a:pt x="153" y="15"/>
                  </a:cubicBezTo>
                  <a:cubicBezTo>
                    <a:pt x="153" y="14"/>
                    <a:pt x="153" y="14"/>
                    <a:pt x="153" y="13"/>
                  </a:cubicBezTo>
                  <a:cubicBezTo>
                    <a:pt x="153" y="13"/>
                    <a:pt x="153" y="12"/>
                    <a:pt x="153" y="11"/>
                  </a:cubicBezTo>
                  <a:cubicBezTo>
                    <a:pt x="152" y="11"/>
                    <a:pt x="152" y="10"/>
                    <a:pt x="152" y="10"/>
                  </a:cubicBezTo>
                  <a:cubicBezTo>
                    <a:pt x="152" y="9"/>
                    <a:pt x="151" y="9"/>
                    <a:pt x="151" y="9"/>
                  </a:cubicBezTo>
                  <a:cubicBezTo>
                    <a:pt x="151" y="8"/>
                    <a:pt x="150" y="8"/>
                    <a:pt x="150" y="6"/>
                  </a:cubicBezTo>
                  <a:cubicBezTo>
                    <a:pt x="150" y="5"/>
                    <a:pt x="149" y="5"/>
                    <a:pt x="149" y="5"/>
                  </a:cubicBezTo>
                  <a:cubicBezTo>
                    <a:pt x="149" y="4"/>
                    <a:pt x="149" y="4"/>
                    <a:pt x="149" y="4"/>
                  </a:cubicBezTo>
                  <a:cubicBezTo>
                    <a:pt x="149" y="3"/>
                    <a:pt x="148" y="3"/>
                    <a:pt x="148" y="2"/>
                  </a:cubicBezTo>
                  <a:cubicBezTo>
                    <a:pt x="147" y="2"/>
                    <a:pt x="147" y="2"/>
                    <a:pt x="147" y="2"/>
                  </a:cubicBezTo>
                  <a:cubicBezTo>
                    <a:pt x="147" y="1"/>
                    <a:pt x="146" y="1"/>
                    <a:pt x="145" y="1"/>
                  </a:cubicBezTo>
                  <a:cubicBezTo>
                    <a:pt x="145" y="1"/>
                    <a:pt x="144" y="1"/>
                    <a:pt x="143" y="1"/>
                  </a:cubicBezTo>
                  <a:cubicBezTo>
                    <a:pt x="143" y="0"/>
                    <a:pt x="142" y="0"/>
                    <a:pt x="142" y="0"/>
                  </a:cubicBezTo>
                  <a:cubicBezTo>
                    <a:pt x="141" y="0"/>
                    <a:pt x="141" y="0"/>
                    <a:pt x="141" y="0"/>
                  </a:cubicBezTo>
                  <a:cubicBezTo>
                    <a:pt x="141" y="0"/>
                    <a:pt x="141" y="0"/>
                    <a:pt x="140" y="0"/>
                  </a:cubicBezTo>
                  <a:cubicBezTo>
                    <a:pt x="140" y="0"/>
                    <a:pt x="140" y="0"/>
                    <a:pt x="139" y="0"/>
                  </a:cubicBezTo>
                  <a:cubicBezTo>
                    <a:pt x="138" y="0"/>
                    <a:pt x="137" y="0"/>
                    <a:pt x="137" y="0"/>
                  </a:cubicBezTo>
                  <a:cubicBezTo>
                    <a:pt x="136" y="0"/>
                    <a:pt x="136" y="0"/>
                    <a:pt x="136" y="0"/>
                  </a:cubicBezTo>
                  <a:cubicBezTo>
                    <a:pt x="136" y="0"/>
                    <a:pt x="136" y="0"/>
                    <a:pt x="136" y="0"/>
                  </a:cubicBezTo>
                  <a:cubicBezTo>
                    <a:pt x="135" y="0"/>
                    <a:pt x="135" y="0"/>
                    <a:pt x="135" y="0"/>
                  </a:cubicBezTo>
                  <a:cubicBezTo>
                    <a:pt x="134" y="0"/>
                    <a:pt x="133" y="1"/>
                    <a:pt x="132" y="2"/>
                  </a:cubicBezTo>
                  <a:cubicBezTo>
                    <a:pt x="132" y="2"/>
                    <a:pt x="132" y="3"/>
                    <a:pt x="132" y="3"/>
                  </a:cubicBezTo>
                  <a:cubicBezTo>
                    <a:pt x="132" y="3"/>
                    <a:pt x="132" y="3"/>
                    <a:pt x="132" y="3"/>
                  </a:cubicBezTo>
                  <a:cubicBezTo>
                    <a:pt x="132" y="3"/>
                    <a:pt x="132" y="3"/>
                    <a:pt x="132" y="3"/>
                  </a:cubicBezTo>
                  <a:cubicBezTo>
                    <a:pt x="133" y="3"/>
                    <a:pt x="133" y="4"/>
                    <a:pt x="133" y="5"/>
                  </a:cubicBezTo>
                  <a:cubicBezTo>
                    <a:pt x="134" y="6"/>
                    <a:pt x="132" y="7"/>
                    <a:pt x="132" y="7"/>
                  </a:cubicBezTo>
                  <a:cubicBezTo>
                    <a:pt x="132" y="7"/>
                    <a:pt x="131" y="9"/>
                    <a:pt x="130" y="9"/>
                  </a:cubicBezTo>
                  <a:cubicBezTo>
                    <a:pt x="130" y="10"/>
                    <a:pt x="130" y="10"/>
                    <a:pt x="130" y="11"/>
                  </a:cubicBezTo>
                  <a:cubicBezTo>
                    <a:pt x="129" y="11"/>
                    <a:pt x="129" y="12"/>
                    <a:pt x="129" y="12"/>
                  </a:cubicBezTo>
                  <a:cubicBezTo>
                    <a:pt x="129" y="13"/>
                    <a:pt x="129" y="13"/>
                    <a:pt x="129" y="13"/>
                  </a:cubicBezTo>
                  <a:cubicBezTo>
                    <a:pt x="129" y="13"/>
                    <a:pt x="128" y="14"/>
                    <a:pt x="128" y="14"/>
                  </a:cubicBezTo>
                  <a:cubicBezTo>
                    <a:pt x="127" y="14"/>
                    <a:pt x="126" y="14"/>
                    <a:pt x="126" y="15"/>
                  </a:cubicBezTo>
                  <a:cubicBezTo>
                    <a:pt x="125" y="15"/>
                    <a:pt x="125" y="15"/>
                    <a:pt x="125" y="15"/>
                  </a:cubicBezTo>
                  <a:cubicBezTo>
                    <a:pt x="125" y="15"/>
                    <a:pt x="125" y="15"/>
                    <a:pt x="124" y="15"/>
                  </a:cubicBezTo>
                  <a:cubicBezTo>
                    <a:pt x="124" y="15"/>
                    <a:pt x="122" y="15"/>
                    <a:pt x="122" y="14"/>
                  </a:cubicBezTo>
                  <a:cubicBezTo>
                    <a:pt x="122" y="14"/>
                    <a:pt x="122" y="14"/>
                    <a:pt x="121" y="14"/>
                  </a:cubicBezTo>
                  <a:cubicBezTo>
                    <a:pt x="119" y="19"/>
                    <a:pt x="119" y="19"/>
                    <a:pt x="119" y="19"/>
                  </a:cubicBezTo>
                  <a:cubicBezTo>
                    <a:pt x="119" y="20"/>
                    <a:pt x="119" y="20"/>
                    <a:pt x="119" y="20"/>
                  </a:cubicBezTo>
                  <a:cubicBezTo>
                    <a:pt x="119" y="20"/>
                    <a:pt x="119" y="20"/>
                    <a:pt x="119" y="20"/>
                  </a:cubicBezTo>
                  <a:cubicBezTo>
                    <a:pt x="119" y="20"/>
                    <a:pt x="118" y="20"/>
                    <a:pt x="118" y="21"/>
                  </a:cubicBezTo>
                  <a:cubicBezTo>
                    <a:pt x="118" y="21"/>
                    <a:pt x="118" y="21"/>
                    <a:pt x="118" y="21"/>
                  </a:cubicBezTo>
                  <a:cubicBezTo>
                    <a:pt x="119" y="22"/>
                    <a:pt x="119" y="22"/>
                    <a:pt x="119" y="22"/>
                  </a:cubicBezTo>
                  <a:cubicBezTo>
                    <a:pt x="120" y="22"/>
                    <a:pt x="120" y="22"/>
                    <a:pt x="120" y="22"/>
                  </a:cubicBezTo>
                  <a:cubicBezTo>
                    <a:pt x="120" y="22"/>
                    <a:pt x="121" y="21"/>
                    <a:pt x="121" y="21"/>
                  </a:cubicBezTo>
                  <a:cubicBezTo>
                    <a:pt x="122" y="21"/>
                    <a:pt x="123" y="22"/>
                    <a:pt x="123" y="22"/>
                  </a:cubicBezTo>
                  <a:cubicBezTo>
                    <a:pt x="123" y="22"/>
                    <a:pt x="124" y="22"/>
                    <a:pt x="124" y="22"/>
                  </a:cubicBezTo>
                  <a:cubicBezTo>
                    <a:pt x="124" y="22"/>
                    <a:pt x="124" y="22"/>
                    <a:pt x="124" y="22"/>
                  </a:cubicBezTo>
                  <a:cubicBezTo>
                    <a:pt x="124" y="21"/>
                    <a:pt x="125" y="21"/>
                    <a:pt x="126" y="21"/>
                  </a:cubicBezTo>
                  <a:cubicBezTo>
                    <a:pt x="126" y="21"/>
                    <a:pt x="127" y="21"/>
                    <a:pt x="127" y="22"/>
                  </a:cubicBezTo>
                  <a:cubicBezTo>
                    <a:pt x="127" y="22"/>
                    <a:pt x="128" y="22"/>
                    <a:pt x="129" y="23"/>
                  </a:cubicBezTo>
                  <a:cubicBezTo>
                    <a:pt x="130" y="24"/>
                    <a:pt x="131" y="25"/>
                    <a:pt x="131" y="26"/>
                  </a:cubicBezTo>
                  <a:cubicBezTo>
                    <a:pt x="131" y="26"/>
                    <a:pt x="131" y="26"/>
                    <a:pt x="129" y="26"/>
                  </a:cubicBezTo>
                  <a:cubicBezTo>
                    <a:pt x="129" y="26"/>
                    <a:pt x="128" y="26"/>
                    <a:pt x="128" y="26"/>
                  </a:cubicBezTo>
                  <a:cubicBezTo>
                    <a:pt x="127" y="26"/>
                    <a:pt x="126" y="26"/>
                    <a:pt x="126" y="26"/>
                  </a:cubicBezTo>
                  <a:cubicBezTo>
                    <a:pt x="125" y="27"/>
                    <a:pt x="124" y="27"/>
                    <a:pt x="124" y="27"/>
                  </a:cubicBezTo>
                  <a:cubicBezTo>
                    <a:pt x="123" y="27"/>
                    <a:pt x="122" y="27"/>
                    <a:pt x="121" y="28"/>
                  </a:cubicBezTo>
                  <a:cubicBezTo>
                    <a:pt x="120" y="29"/>
                    <a:pt x="120" y="29"/>
                    <a:pt x="120" y="29"/>
                  </a:cubicBezTo>
                  <a:cubicBezTo>
                    <a:pt x="119" y="30"/>
                    <a:pt x="119" y="31"/>
                    <a:pt x="118" y="31"/>
                  </a:cubicBezTo>
                  <a:cubicBezTo>
                    <a:pt x="118" y="31"/>
                    <a:pt x="117" y="31"/>
                    <a:pt x="117" y="31"/>
                  </a:cubicBezTo>
                  <a:cubicBezTo>
                    <a:pt x="116" y="31"/>
                    <a:pt x="115" y="31"/>
                    <a:pt x="114" y="32"/>
                  </a:cubicBezTo>
                  <a:cubicBezTo>
                    <a:pt x="113" y="33"/>
                    <a:pt x="112" y="33"/>
                    <a:pt x="111" y="33"/>
                  </a:cubicBezTo>
                  <a:cubicBezTo>
                    <a:pt x="110" y="33"/>
                    <a:pt x="109" y="33"/>
                    <a:pt x="109" y="32"/>
                  </a:cubicBezTo>
                  <a:cubicBezTo>
                    <a:pt x="109" y="32"/>
                    <a:pt x="108" y="32"/>
                    <a:pt x="108" y="32"/>
                  </a:cubicBezTo>
                  <a:cubicBezTo>
                    <a:pt x="107" y="32"/>
                    <a:pt x="107" y="33"/>
                    <a:pt x="106" y="33"/>
                  </a:cubicBezTo>
                  <a:cubicBezTo>
                    <a:pt x="106" y="34"/>
                    <a:pt x="106" y="34"/>
                    <a:pt x="106" y="35"/>
                  </a:cubicBezTo>
                  <a:cubicBezTo>
                    <a:pt x="107" y="35"/>
                    <a:pt x="107" y="36"/>
                    <a:pt x="107" y="36"/>
                  </a:cubicBezTo>
                  <a:cubicBezTo>
                    <a:pt x="107" y="37"/>
                    <a:pt x="106" y="38"/>
                    <a:pt x="105" y="38"/>
                  </a:cubicBezTo>
                  <a:cubicBezTo>
                    <a:pt x="105" y="38"/>
                    <a:pt x="104" y="39"/>
                    <a:pt x="103" y="39"/>
                  </a:cubicBezTo>
                  <a:cubicBezTo>
                    <a:pt x="102" y="41"/>
                    <a:pt x="99" y="42"/>
                    <a:pt x="98" y="42"/>
                  </a:cubicBezTo>
                  <a:cubicBezTo>
                    <a:pt x="98" y="42"/>
                    <a:pt x="98" y="42"/>
                    <a:pt x="97" y="42"/>
                  </a:cubicBezTo>
                  <a:cubicBezTo>
                    <a:pt x="97" y="41"/>
                    <a:pt x="95" y="41"/>
                    <a:pt x="94" y="41"/>
                  </a:cubicBezTo>
                  <a:cubicBezTo>
                    <a:pt x="93" y="41"/>
                    <a:pt x="92" y="41"/>
                    <a:pt x="91" y="42"/>
                  </a:cubicBezTo>
                  <a:cubicBezTo>
                    <a:pt x="90" y="42"/>
                    <a:pt x="90" y="43"/>
                    <a:pt x="89" y="43"/>
                  </a:cubicBezTo>
                  <a:cubicBezTo>
                    <a:pt x="88" y="44"/>
                    <a:pt x="87" y="45"/>
                    <a:pt x="86" y="45"/>
                  </a:cubicBezTo>
                  <a:cubicBezTo>
                    <a:pt x="86" y="44"/>
                    <a:pt x="86" y="44"/>
                    <a:pt x="85" y="44"/>
                  </a:cubicBezTo>
                  <a:cubicBezTo>
                    <a:pt x="85" y="44"/>
                    <a:pt x="85" y="43"/>
                    <a:pt x="84" y="43"/>
                  </a:cubicBezTo>
                  <a:cubicBezTo>
                    <a:pt x="84" y="43"/>
                    <a:pt x="84" y="43"/>
                    <a:pt x="83" y="43"/>
                  </a:cubicBezTo>
                  <a:cubicBezTo>
                    <a:pt x="82" y="43"/>
                    <a:pt x="82" y="43"/>
                    <a:pt x="81" y="43"/>
                  </a:cubicBezTo>
                  <a:cubicBezTo>
                    <a:pt x="81" y="43"/>
                    <a:pt x="81" y="42"/>
                    <a:pt x="80" y="42"/>
                  </a:cubicBezTo>
                  <a:cubicBezTo>
                    <a:pt x="80" y="42"/>
                    <a:pt x="80" y="42"/>
                    <a:pt x="80" y="42"/>
                  </a:cubicBezTo>
                  <a:cubicBezTo>
                    <a:pt x="80" y="42"/>
                    <a:pt x="80" y="43"/>
                    <a:pt x="79" y="43"/>
                  </a:cubicBezTo>
                  <a:cubicBezTo>
                    <a:pt x="79" y="43"/>
                    <a:pt x="78" y="42"/>
                    <a:pt x="78" y="42"/>
                  </a:cubicBezTo>
                  <a:cubicBezTo>
                    <a:pt x="77" y="41"/>
                    <a:pt x="75" y="41"/>
                    <a:pt x="74" y="41"/>
                  </a:cubicBezTo>
                  <a:cubicBezTo>
                    <a:pt x="73" y="41"/>
                    <a:pt x="73" y="41"/>
                    <a:pt x="73" y="41"/>
                  </a:cubicBezTo>
                  <a:cubicBezTo>
                    <a:pt x="72" y="41"/>
                    <a:pt x="71" y="41"/>
                    <a:pt x="69" y="41"/>
                  </a:cubicBezTo>
                  <a:cubicBezTo>
                    <a:pt x="68" y="41"/>
                    <a:pt x="66" y="41"/>
                    <a:pt x="66" y="41"/>
                  </a:cubicBezTo>
                  <a:cubicBezTo>
                    <a:pt x="65" y="41"/>
                    <a:pt x="64" y="41"/>
                    <a:pt x="64" y="41"/>
                  </a:cubicBezTo>
                  <a:cubicBezTo>
                    <a:pt x="64" y="41"/>
                    <a:pt x="63" y="41"/>
                    <a:pt x="63" y="41"/>
                  </a:cubicBezTo>
                  <a:cubicBezTo>
                    <a:pt x="62" y="41"/>
                    <a:pt x="62" y="41"/>
                    <a:pt x="62" y="40"/>
                  </a:cubicBezTo>
                  <a:cubicBezTo>
                    <a:pt x="62" y="40"/>
                    <a:pt x="61" y="40"/>
                    <a:pt x="61" y="39"/>
                  </a:cubicBezTo>
                  <a:cubicBezTo>
                    <a:pt x="61" y="39"/>
                    <a:pt x="60" y="38"/>
                    <a:pt x="60" y="37"/>
                  </a:cubicBezTo>
                  <a:cubicBezTo>
                    <a:pt x="60" y="36"/>
                    <a:pt x="59" y="35"/>
                    <a:pt x="58" y="35"/>
                  </a:cubicBezTo>
                  <a:cubicBezTo>
                    <a:pt x="57" y="35"/>
                    <a:pt x="57" y="34"/>
                    <a:pt x="57" y="34"/>
                  </a:cubicBezTo>
                  <a:cubicBezTo>
                    <a:pt x="57" y="34"/>
                    <a:pt x="56" y="34"/>
                    <a:pt x="56" y="33"/>
                  </a:cubicBezTo>
                  <a:cubicBezTo>
                    <a:pt x="56" y="33"/>
                    <a:pt x="56" y="33"/>
                    <a:pt x="56" y="33"/>
                  </a:cubicBezTo>
                  <a:cubicBezTo>
                    <a:pt x="55" y="33"/>
                    <a:pt x="55" y="32"/>
                    <a:pt x="54" y="32"/>
                  </a:cubicBezTo>
                  <a:cubicBezTo>
                    <a:pt x="53" y="32"/>
                    <a:pt x="48" y="32"/>
                    <a:pt x="47" y="30"/>
                  </a:cubicBezTo>
                  <a:cubicBezTo>
                    <a:pt x="47" y="30"/>
                    <a:pt x="47" y="29"/>
                    <a:pt x="47" y="29"/>
                  </a:cubicBezTo>
                  <a:cubicBezTo>
                    <a:pt x="48" y="29"/>
                    <a:pt x="48" y="28"/>
                    <a:pt x="48" y="28"/>
                  </a:cubicBezTo>
                  <a:cubicBezTo>
                    <a:pt x="48" y="28"/>
                    <a:pt x="48" y="27"/>
                    <a:pt x="48" y="27"/>
                  </a:cubicBezTo>
                  <a:cubicBezTo>
                    <a:pt x="48" y="26"/>
                    <a:pt x="48" y="25"/>
                    <a:pt x="48" y="25"/>
                  </a:cubicBezTo>
                  <a:cubicBezTo>
                    <a:pt x="47" y="25"/>
                    <a:pt x="47" y="24"/>
                    <a:pt x="46" y="23"/>
                  </a:cubicBezTo>
                  <a:cubicBezTo>
                    <a:pt x="46" y="22"/>
                    <a:pt x="45" y="21"/>
                    <a:pt x="44" y="21"/>
                  </a:cubicBezTo>
                  <a:cubicBezTo>
                    <a:pt x="43" y="21"/>
                    <a:pt x="42" y="20"/>
                    <a:pt x="41" y="20"/>
                  </a:cubicBezTo>
                  <a:cubicBezTo>
                    <a:pt x="41" y="19"/>
                    <a:pt x="41" y="19"/>
                    <a:pt x="41" y="19"/>
                  </a:cubicBezTo>
                  <a:cubicBezTo>
                    <a:pt x="40" y="19"/>
                    <a:pt x="40" y="18"/>
                    <a:pt x="39" y="17"/>
                  </a:cubicBezTo>
                  <a:cubicBezTo>
                    <a:pt x="39" y="17"/>
                    <a:pt x="39" y="17"/>
                    <a:pt x="39" y="17"/>
                  </a:cubicBezTo>
                  <a:cubicBezTo>
                    <a:pt x="39" y="16"/>
                    <a:pt x="39" y="16"/>
                    <a:pt x="39" y="16"/>
                  </a:cubicBezTo>
                  <a:cubicBezTo>
                    <a:pt x="39" y="16"/>
                    <a:pt x="38" y="16"/>
                    <a:pt x="38" y="16"/>
                  </a:cubicBezTo>
                  <a:cubicBezTo>
                    <a:pt x="38" y="16"/>
                    <a:pt x="38" y="16"/>
                    <a:pt x="38" y="16"/>
                  </a:cubicBezTo>
                  <a:cubicBezTo>
                    <a:pt x="37" y="16"/>
                    <a:pt x="37" y="17"/>
                    <a:pt x="37" y="17"/>
                  </a:cubicBezTo>
                  <a:cubicBezTo>
                    <a:pt x="37" y="17"/>
                    <a:pt x="37" y="17"/>
                    <a:pt x="37" y="18"/>
                  </a:cubicBezTo>
                  <a:cubicBezTo>
                    <a:pt x="37" y="18"/>
                    <a:pt x="36" y="19"/>
                    <a:pt x="35" y="19"/>
                  </a:cubicBezTo>
                  <a:cubicBezTo>
                    <a:pt x="34" y="19"/>
                    <a:pt x="34" y="20"/>
                    <a:pt x="33" y="21"/>
                  </a:cubicBezTo>
                  <a:cubicBezTo>
                    <a:pt x="33" y="22"/>
                    <a:pt x="34" y="23"/>
                    <a:pt x="34" y="23"/>
                  </a:cubicBezTo>
                  <a:cubicBezTo>
                    <a:pt x="34" y="23"/>
                    <a:pt x="34" y="23"/>
                    <a:pt x="34" y="24"/>
                  </a:cubicBezTo>
                  <a:cubicBezTo>
                    <a:pt x="33" y="24"/>
                    <a:pt x="32" y="25"/>
                    <a:pt x="31" y="25"/>
                  </a:cubicBezTo>
                  <a:cubicBezTo>
                    <a:pt x="31" y="25"/>
                    <a:pt x="31" y="25"/>
                    <a:pt x="31" y="25"/>
                  </a:cubicBezTo>
                  <a:cubicBezTo>
                    <a:pt x="31" y="25"/>
                    <a:pt x="30" y="25"/>
                    <a:pt x="29" y="25"/>
                  </a:cubicBezTo>
                  <a:cubicBezTo>
                    <a:pt x="29" y="25"/>
                    <a:pt x="29" y="25"/>
                    <a:pt x="28" y="25"/>
                  </a:cubicBezTo>
                  <a:cubicBezTo>
                    <a:pt x="28" y="25"/>
                    <a:pt x="28" y="24"/>
                    <a:pt x="27" y="24"/>
                  </a:cubicBezTo>
                  <a:cubicBezTo>
                    <a:pt x="27" y="24"/>
                    <a:pt x="27" y="24"/>
                    <a:pt x="27" y="24"/>
                  </a:cubicBezTo>
                  <a:cubicBezTo>
                    <a:pt x="27" y="24"/>
                    <a:pt x="27" y="24"/>
                    <a:pt x="26" y="25"/>
                  </a:cubicBezTo>
                  <a:cubicBezTo>
                    <a:pt x="26" y="25"/>
                    <a:pt x="26" y="26"/>
                    <a:pt x="26" y="27"/>
                  </a:cubicBezTo>
                  <a:cubicBezTo>
                    <a:pt x="25" y="28"/>
                    <a:pt x="24" y="30"/>
                    <a:pt x="25" y="30"/>
                  </a:cubicBezTo>
                  <a:cubicBezTo>
                    <a:pt x="25" y="30"/>
                    <a:pt x="25" y="31"/>
                    <a:pt x="25" y="31"/>
                  </a:cubicBezTo>
                  <a:cubicBezTo>
                    <a:pt x="25" y="31"/>
                    <a:pt x="25" y="32"/>
                    <a:pt x="25" y="32"/>
                  </a:cubicBezTo>
                  <a:cubicBezTo>
                    <a:pt x="23" y="32"/>
                    <a:pt x="23" y="31"/>
                    <a:pt x="22" y="31"/>
                  </a:cubicBezTo>
                  <a:cubicBezTo>
                    <a:pt x="22" y="31"/>
                    <a:pt x="22" y="31"/>
                    <a:pt x="22" y="31"/>
                  </a:cubicBezTo>
                  <a:cubicBezTo>
                    <a:pt x="22" y="31"/>
                    <a:pt x="22" y="31"/>
                    <a:pt x="21" y="31"/>
                  </a:cubicBezTo>
                  <a:cubicBezTo>
                    <a:pt x="21" y="31"/>
                    <a:pt x="20" y="32"/>
                    <a:pt x="20" y="32"/>
                  </a:cubicBezTo>
                  <a:cubicBezTo>
                    <a:pt x="20" y="32"/>
                    <a:pt x="20" y="32"/>
                    <a:pt x="20" y="32"/>
                  </a:cubicBezTo>
                  <a:cubicBezTo>
                    <a:pt x="19" y="32"/>
                    <a:pt x="18" y="32"/>
                    <a:pt x="18" y="32"/>
                  </a:cubicBezTo>
                  <a:cubicBezTo>
                    <a:pt x="18" y="32"/>
                    <a:pt x="18" y="32"/>
                    <a:pt x="18" y="32"/>
                  </a:cubicBezTo>
                  <a:cubicBezTo>
                    <a:pt x="19" y="33"/>
                    <a:pt x="19" y="34"/>
                    <a:pt x="19" y="35"/>
                  </a:cubicBezTo>
                  <a:cubicBezTo>
                    <a:pt x="19" y="35"/>
                    <a:pt x="19" y="36"/>
                    <a:pt x="19" y="36"/>
                  </a:cubicBezTo>
                  <a:cubicBezTo>
                    <a:pt x="20" y="37"/>
                    <a:pt x="20" y="38"/>
                    <a:pt x="20" y="38"/>
                  </a:cubicBezTo>
                  <a:cubicBezTo>
                    <a:pt x="20" y="39"/>
                    <a:pt x="20" y="39"/>
                    <a:pt x="19" y="39"/>
                  </a:cubicBezTo>
                  <a:cubicBezTo>
                    <a:pt x="19" y="40"/>
                    <a:pt x="18" y="40"/>
                    <a:pt x="18" y="41"/>
                  </a:cubicBezTo>
                  <a:cubicBezTo>
                    <a:pt x="18" y="41"/>
                    <a:pt x="18" y="41"/>
                    <a:pt x="18" y="41"/>
                  </a:cubicBezTo>
                  <a:cubicBezTo>
                    <a:pt x="19" y="42"/>
                    <a:pt x="19" y="42"/>
                    <a:pt x="18" y="43"/>
                  </a:cubicBezTo>
                  <a:cubicBezTo>
                    <a:pt x="18" y="43"/>
                    <a:pt x="18" y="43"/>
                    <a:pt x="18" y="43"/>
                  </a:cubicBezTo>
                  <a:cubicBezTo>
                    <a:pt x="17" y="43"/>
                    <a:pt x="16" y="43"/>
                    <a:pt x="16" y="44"/>
                  </a:cubicBezTo>
                  <a:cubicBezTo>
                    <a:pt x="15" y="44"/>
                    <a:pt x="15" y="44"/>
                    <a:pt x="15" y="44"/>
                  </a:cubicBezTo>
                  <a:cubicBezTo>
                    <a:pt x="14" y="44"/>
                    <a:pt x="14" y="45"/>
                    <a:pt x="13" y="45"/>
                  </a:cubicBezTo>
                  <a:cubicBezTo>
                    <a:pt x="13" y="46"/>
                    <a:pt x="12" y="47"/>
                    <a:pt x="11" y="46"/>
                  </a:cubicBezTo>
                  <a:cubicBezTo>
                    <a:pt x="11" y="46"/>
                    <a:pt x="11" y="46"/>
                    <a:pt x="11" y="46"/>
                  </a:cubicBezTo>
                  <a:cubicBezTo>
                    <a:pt x="10" y="46"/>
                    <a:pt x="9" y="46"/>
                    <a:pt x="8" y="47"/>
                  </a:cubicBezTo>
                  <a:cubicBezTo>
                    <a:pt x="8" y="48"/>
                    <a:pt x="7" y="48"/>
                    <a:pt x="7" y="48"/>
                  </a:cubicBezTo>
                  <a:cubicBezTo>
                    <a:pt x="7" y="48"/>
                    <a:pt x="7" y="48"/>
                    <a:pt x="7" y="48"/>
                  </a:cubicBezTo>
                  <a:cubicBezTo>
                    <a:pt x="6" y="48"/>
                    <a:pt x="6" y="49"/>
                    <a:pt x="6" y="49"/>
                  </a:cubicBezTo>
                  <a:cubicBezTo>
                    <a:pt x="6" y="49"/>
                    <a:pt x="5" y="48"/>
                    <a:pt x="5" y="48"/>
                  </a:cubicBezTo>
                  <a:cubicBezTo>
                    <a:pt x="5" y="48"/>
                    <a:pt x="5" y="48"/>
                    <a:pt x="5" y="48"/>
                  </a:cubicBezTo>
                  <a:cubicBezTo>
                    <a:pt x="4" y="48"/>
                    <a:pt x="4" y="48"/>
                    <a:pt x="4" y="48"/>
                  </a:cubicBezTo>
                  <a:cubicBezTo>
                    <a:pt x="4" y="48"/>
                    <a:pt x="3" y="48"/>
                    <a:pt x="3" y="48"/>
                  </a:cubicBezTo>
                  <a:cubicBezTo>
                    <a:pt x="3" y="48"/>
                    <a:pt x="3" y="49"/>
                    <a:pt x="2" y="49"/>
                  </a:cubicBezTo>
                  <a:cubicBezTo>
                    <a:pt x="2" y="49"/>
                    <a:pt x="2" y="49"/>
                    <a:pt x="1" y="49"/>
                  </a:cubicBezTo>
                  <a:cubicBezTo>
                    <a:pt x="1" y="49"/>
                    <a:pt x="1" y="49"/>
                    <a:pt x="1" y="50"/>
                  </a:cubicBezTo>
                  <a:cubicBezTo>
                    <a:pt x="0" y="50"/>
                    <a:pt x="0" y="50"/>
                    <a:pt x="0" y="50"/>
                  </a:cubicBezTo>
                  <a:cubicBezTo>
                    <a:pt x="0" y="50"/>
                    <a:pt x="0" y="51"/>
                    <a:pt x="0" y="52"/>
                  </a:cubicBezTo>
                  <a:cubicBezTo>
                    <a:pt x="0" y="54"/>
                    <a:pt x="0" y="54"/>
                    <a:pt x="0" y="54"/>
                  </a:cubicBezTo>
                  <a:cubicBezTo>
                    <a:pt x="1" y="54"/>
                    <a:pt x="3" y="55"/>
                    <a:pt x="3" y="56"/>
                  </a:cubicBezTo>
                  <a:cubicBezTo>
                    <a:pt x="3" y="57"/>
                    <a:pt x="4" y="60"/>
                    <a:pt x="4" y="60"/>
                  </a:cubicBezTo>
                  <a:cubicBezTo>
                    <a:pt x="4" y="60"/>
                    <a:pt x="4" y="60"/>
                    <a:pt x="4" y="60"/>
                  </a:cubicBezTo>
                  <a:cubicBezTo>
                    <a:pt x="4" y="60"/>
                    <a:pt x="4" y="60"/>
                    <a:pt x="5" y="60"/>
                  </a:cubicBezTo>
                  <a:cubicBezTo>
                    <a:pt x="6" y="61"/>
                    <a:pt x="6" y="62"/>
                    <a:pt x="6" y="62"/>
                  </a:cubicBezTo>
                  <a:cubicBezTo>
                    <a:pt x="6" y="62"/>
                    <a:pt x="6" y="63"/>
                    <a:pt x="8" y="64"/>
                  </a:cubicBezTo>
                  <a:cubicBezTo>
                    <a:pt x="8" y="64"/>
                    <a:pt x="9" y="65"/>
                    <a:pt x="10" y="65"/>
                  </a:cubicBezTo>
                  <a:cubicBezTo>
                    <a:pt x="10" y="65"/>
                    <a:pt x="10" y="65"/>
                    <a:pt x="10" y="65"/>
                  </a:cubicBezTo>
                  <a:cubicBezTo>
                    <a:pt x="10" y="65"/>
                    <a:pt x="10" y="65"/>
                    <a:pt x="10" y="65"/>
                  </a:cubicBezTo>
                  <a:cubicBezTo>
                    <a:pt x="11" y="65"/>
                    <a:pt x="11" y="65"/>
                    <a:pt x="11" y="65"/>
                  </a:cubicBezTo>
                  <a:cubicBezTo>
                    <a:pt x="11" y="65"/>
                    <a:pt x="11" y="65"/>
                    <a:pt x="11" y="65"/>
                  </a:cubicBezTo>
                  <a:cubicBezTo>
                    <a:pt x="11" y="65"/>
                    <a:pt x="11" y="65"/>
                    <a:pt x="12" y="65"/>
                  </a:cubicBezTo>
                  <a:cubicBezTo>
                    <a:pt x="12" y="64"/>
                    <a:pt x="14" y="63"/>
                    <a:pt x="15" y="63"/>
                  </a:cubicBezTo>
                  <a:cubicBezTo>
                    <a:pt x="16" y="63"/>
                    <a:pt x="18" y="65"/>
                    <a:pt x="18" y="66"/>
                  </a:cubicBezTo>
                  <a:cubicBezTo>
                    <a:pt x="19" y="66"/>
                    <a:pt x="19" y="66"/>
                    <a:pt x="19" y="66"/>
                  </a:cubicBezTo>
                  <a:cubicBezTo>
                    <a:pt x="18" y="67"/>
                    <a:pt x="16" y="70"/>
                    <a:pt x="16" y="70"/>
                  </a:cubicBezTo>
                  <a:cubicBezTo>
                    <a:pt x="15" y="70"/>
                    <a:pt x="15" y="70"/>
                    <a:pt x="14" y="70"/>
                  </a:cubicBezTo>
                  <a:cubicBezTo>
                    <a:pt x="14" y="70"/>
                    <a:pt x="14" y="70"/>
                    <a:pt x="14" y="70"/>
                  </a:cubicBezTo>
                  <a:cubicBezTo>
                    <a:pt x="14" y="71"/>
                    <a:pt x="14" y="71"/>
                    <a:pt x="14" y="71"/>
                  </a:cubicBezTo>
                  <a:cubicBezTo>
                    <a:pt x="14" y="71"/>
                    <a:pt x="15" y="72"/>
                    <a:pt x="15" y="72"/>
                  </a:cubicBezTo>
                  <a:cubicBezTo>
                    <a:pt x="15" y="73"/>
                    <a:pt x="16" y="73"/>
                    <a:pt x="16" y="73"/>
                  </a:cubicBezTo>
                  <a:cubicBezTo>
                    <a:pt x="16" y="74"/>
                    <a:pt x="16" y="74"/>
                    <a:pt x="16" y="74"/>
                  </a:cubicBezTo>
                  <a:cubicBezTo>
                    <a:pt x="16" y="75"/>
                    <a:pt x="15" y="75"/>
                    <a:pt x="15" y="75"/>
                  </a:cubicBezTo>
                  <a:cubicBezTo>
                    <a:pt x="14" y="75"/>
                    <a:pt x="14" y="75"/>
                    <a:pt x="14" y="75"/>
                  </a:cubicBezTo>
                  <a:cubicBezTo>
                    <a:pt x="14" y="75"/>
                    <a:pt x="14" y="75"/>
                    <a:pt x="14" y="75"/>
                  </a:cubicBezTo>
                  <a:cubicBezTo>
                    <a:pt x="13" y="75"/>
                    <a:pt x="13" y="75"/>
                    <a:pt x="13" y="75"/>
                  </a:cubicBezTo>
                  <a:cubicBezTo>
                    <a:pt x="13" y="75"/>
                    <a:pt x="13" y="75"/>
                    <a:pt x="13" y="76"/>
                  </a:cubicBezTo>
                  <a:cubicBezTo>
                    <a:pt x="14" y="76"/>
                    <a:pt x="14" y="76"/>
                    <a:pt x="14" y="77"/>
                  </a:cubicBezTo>
                  <a:cubicBezTo>
                    <a:pt x="14" y="77"/>
                    <a:pt x="14" y="78"/>
                    <a:pt x="14" y="78"/>
                  </a:cubicBezTo>
                  <a:cubicBezTo>
                    <a:pt x="15" y="78"/>
                    <a:pt x="15" y="78"/>
                    <a:pt x="15" y="79"/>
                  </a:cubicBezTo>
                  <a:cubicBezTo>
                    <a:pt x="16" y="79"/>
                    <a:pt x="16" y="80"/>
                    <a:pt x="17" y="80"/>
                  </a:cubicBezTo>
                  <a:cubicBezTo>
                    <a:pt x="18" y="80"/>
                    <a:pt x="18" y="81"/>
                    <a:pt x="19" y="81"/>
                  </a:cubicBezTo>
                  <a:cubicBezTo>
                    <a:pt x="19" y="81"/>
                    <a:pt x="20" y="82"/>
                    <a:pt x="20" y="83"/>
                  </a:cubicBezTo>
                  <a:cubicBezTo>
                    <a:pt x="21" y="83"/>
                    <a:pt x="21" y="82"/>
                    <a:pt x="21" y="82"/>
                  </a:cubicBezTo>
                  <a:cubicBezTo>
                    <a:pt x="21" y="82"/>
                    <a:pt x="22" y="82"/>
                    <a:pt x="22" y="82"/>
                  </a:cubicBezTo>
                  <a:cubicBezTo>
                    <a:pt x="23" y="82"/>
                    <a:pt x="23" y="82"/>
                    <a:pt x="24" y="83"/>
                  </a:cubicBezTo>
                  <a:cubicBezTo>
                    <a:pt x="24" y="83"/>
                    <a:pt x="26" y="84"/>
                    <a:pt x="27" y="85"/>
                  </a:cubicBezTo>
                  <a:cubicBezTo>
                    <a:pt x="28" y="86"/>
                    <a:pt x="29" y="86"/>
                    <a:pt x="30" y="87"/>
                  </a:cubicBezTo>
                  <a:cubicBezTo>
                    <a:pt x="31" y="88"/>
                    <a:pt x="34" y="89"/>
                    <a:pt x="35" y="89"/>
                  </a:cubicBezTo>
                  <a:cubicBezTo>
                    <a:pt x="35" y="89"/>
                    <a:pt x="35" y="89"/>
                    <a:pt x="35" y="89"/>
                  </a:cubicBezTo>
                  <a:cubicBezTo>
                    <a:pt x="36" y="89"/>
                    <a:pt x="36" y="89"/>
                    <a:pt x="37" y="89"/>
                  </a:cubicBezTo>
                  <a:cubicBezTo>
                    <a:pt x="38" y="90"/>
                    <a:pt x="38" y="90"/>
                    <a:pt x="39" y="90"/>
                  </a:cubicBezTo>
                  <a:cubicBezTo>
                    <a:pt x="39" y="90"/>
                    <a:pt x="40" y="90"/>
                    <a:pt x="40" y="90"/>
                  </a:cubicBezTo>
                  <a:cubicBezTo>
                    <a:pt x="40" y="90"/>
                    <a:pt x="40" y="90"/>
                    <a:pt x="40" y="90"/>
                  </a:cubicBezTo>
                  <a:cubicBezTo>
                    <a:pt x="40" y="90"/>
                    <a:pt x="40" y="89"/>
                    <a:pt x="41" y="89"/>
                  </a:cubicBezTo>
                  <a:cubicBezTo>
                    <a:pt x="41" y="89"/>
                    <a:pt x="41" y="89"/>
                    <a:pt x="41" y="89"/>
                  </a:cubicBezTo>
                  <a:cubicBezTo>
                    <a:pt x="41" y="89"/>
                    <a:pt x="41" y="89"/>
                    <a:pt x="42" y="89"/>
                  </a:cubicBezTo>
                  <a:cubicBezTo>
                    <a:pt x="42" y="90"/>
                    <a:pt x="42" y="90"/>
                    <a:pt x="42" y="91"/>
                  </a:cubicBezTo>
                  <a:cubicBezTo>
                    <a:pt x="42" y="91"/>
                    <a:pt x="42" y="91"/>
                    <a:pt x="42" y="92"/>
                  </a:cubicBezTo>
                  <a:cubicBezTo>
                    <a:pt x="42" y="91"/>
                    <a:pt x="42" y="91"/>
                    <a:pt x="42" y="91"/>
                  </a:cubicBezTo>
                  <a:cubicBezTo>
                    <a:pt x="43" y="90"/>
                    <a:pt x="43" y="89"/>
                    <a:pt x="44" y="89"/>
                  </a:cubicBezTo>
                  <a:cubicBezTo>
                    <a:pt x="44" y="89"/>
                    <a:pt x="44" y="89"/>
                    <a:pt x="44" y="89"/>
                  </a:cubicBezTo>
                  <a:cubicBezTo>
                    <a:pt x="45" y="88"/>
                    <a:pt x="46" y="89"/>
                    <a:pt x="47" y="89"/>
                  </a:cubicBezTo>
                  <a:cubicBezTo>
                    <a:pt x="47" y="89"/>
                    <a:pt x="48" y="89"/>
                    <a:pt x="48" y="89"/>
                  </a:cubicBezTo>
                  <a:cubicBezTo>
                    <a:pt x="48" y="89"/>
                    <a:pt x="48" y="89"/>
                    <a:pt x="49" y="89"/>
                  </a:cubicBezTo>
                  <a:cubicBezTo>
                    <a:pt x="49" y="89"/>
                    <a:pt x="50" y="90"/>
                    <a:pt x="50" y="90"/>
                  </a:cubicBezTo>
                  <a:cubicBezTo>
                    <a:pt x="51" y="90"/>
                    <a:pt x="51" y="90"/>
                    <a:pt x="51" y="90"/>
                  </a:cubicBezTo>
                  <a:cubicBezTo>
                    <a:pt x="51" y="90"/>
                    <a:pt x="52" y="89"/>
                    <a:pt x="52" y="89"/>
                  </a:cubicBezTo>
                  <a:cubicBezTo>
                    <a:pt x="52" y="89"/>
                    <a:pt x="52" y="89"/>
                    <a:pt x="53" y="89"/>
                  </a:cubicBezTo>
                  <a:cubicBezTo>
                    <a:pt x="53" y="88"/>
                    <a:pt x="53" y="88"/>
                    <a:pt x="53" y="88"/>
                  </a:cubicBezTo>
                  <a:cubicBezTo>
                    <a:pt x="53" y="88"/>
                    <a:pt x="53" y="87"/>
                    <a:pt x="54" y="87"/>
                  </a:cubicBezTo>
                  <a:cubicBezTo>
                    <a:pt x="54" y="87"/>
                    <a:pt x="54" y="87"/>
                    <a:pt x="55" y="87"/>
                  </a:cubicBezTo>
                  <a:cubicBezTo>
                    <a:pt x="55" y="87"/>
                    <a:pt x="56" y="86"/>
                    <a:pt x="56" y="86"/>
                  </a:cubicBezTo>
                  <a:cubicBezTo>
                    <a:pt x="57" y="86"/>
                    <a:pt x="57" y="86"/>
                    <a:pt x="57" y="86"/>
                  </a:cubicBezTo>
                  <a:cubicBezTo>
                    <a:pt x="58" y="86"/>
                    <a:pt x="58" y="86"/>
                    <a:pt x="59" y="86"/>
                  </a:cubicBezTo>
                  <a:cubicBezTo>
                    <a:pt x="59" y="86"/>
                    <a:pt x="60" y="86"/>
                    <a:pt x="60" y="86"/>
                  </a:cubicBezTo>
                  <a:cubicBezTo>
                    <a:pt x="60" y="85"/>
                    <a:pt x="61" y="85"/>
                    <a:pt x="61" y="85"/>
                  </a:cubicBezTo>
                  <a:cubicBezTo>
                    <a:pt x="61" y="85"/>
                    <a:pt x="62" y="85"/>
                    <a:pt x="62" y="86"/>
                  </a:cubicBezTo>
                  <a:cubicBezTo>
                    <a:pt x="62" y="86"/>
                    <a:pt x="62" y="86"/>
                    <a:pt x="62" y="87"/>
                  </a:cubicBezTo>
                  <a:cubicBezTo>
                    <a:pt x="62" y="87"/>
                    <a:pt x="63" y="87"/>
                    <a:pt x="63" y="87"/>
                  </a:cubicBezTo>
                  <a:cubicBezTo>
                    <a:pt x="63" y="88"/>
                    <a:pt x="64" y="88"/>
                    <a:pt x="64" y="88"/>
                  </a:cubicBezTo>
                  <a:cubicBezTo>
                    <a:pt x="64" y="88"/>
                    <a:pt x="64" y="88"/>
                    <a:pt x="65" y="88"/>
                  </a:cubicBezTo>
                  <a:cubicBezTo>
                    <a:pt x="65" y="88"/>
                    <a:pt x="65" y="88"/>
                    <a:pt x="65" y="88"/>
                  </a:cubicBezTo>
                  <a:cubicBezTo>
                    <a:pt x="66" y="88"/>
                    <a:pt x="67" y="88"/>
                    <a:pt x="67" y="89"/>
                  </a:cubicBezTo>
                  <a:cubicBezTo>
                    <a:pt x="67" y="90"/>
                    <a:pt x="67" y="90"/>
                    <a:pt x="67" y="90"/>
                  </a:cubicBezTo>
                  <a:cubicBezTo>
                    <a:pt x="68" y="90"/>
                    <a:pt x="69" y="90"/>
                    <a:pt x="69" y="92"/>
                  </a:cubicBezTo>
                  <a:cubicBezTo>
                    <a:pt x="69" y="92"/>
                    <a:pt x="69" y="93"/>
                    <a:pt x="69" y="93"/>
                  </a:cubicBezTo>
                  <a:cubicBezTo>
                    <a:pt x="69" y="94"/>
                    <a:pt x="69" y="95"/>
                    <a:pt x="68" y="96"/>
                  </a:cubicBezTo>
                  <a:cubicBezTo>
                    <a:pt x="67" y="98"/>
                    <a:pt x="65" y="100"/>
                    <a:pt x="65" y="100"/>
                  </a:cubicBezTo>
                  <a:cubicBezTo>
                    <a:pt x="66" y="101"/>
                    <a:pt x="66" y="101"/>
                    <a:pt x="66" y="101"/>
                  </a:cubicBezTo>
                  <a:cubicBezTo>
                    <a:pt x="66" y="101"/>
                    <a:pt x="65" y="102"/>
                    <a:pt x="66" y="102"/>
                  </a:cubicBezTo>
                  <a:cubicBezTo>
                    <a:pt x="66" y="102"/>
                    <a:pt x="66" y="102"/>
                    <a:pt x="66" y="102"/>
                  </a:cubicBezTo>
                  <a:cubicBezTo>
                    <a:pt x="66" y="101"/>
                    <a:pt x="67" y="101"/>
                    <a:pt x="67" y="101"/>
                  </a:cubicBezTo>
                  <a:cubicBezTo>
                    <a:pt x="68" y="101"/>
                    <a:pt x="68" y="102"/>
                    <a:pt x="69" y="102"/>
                  </a:cubicBezTo>
                  <a:cubicBezTo>
                    <a:pt x="69" y="102"/>
                    <a:pt x="69" y="102"/>
                    <a:pt x="69" y="102"/>
                  </a:cubicBezTo>
                  <a:cubicBezTo>
                    <a:pt x="68" y="103"/>
                    <a:pt x="69" y="103"/>
                    <a:pt x="69" y="104"/>
                  </a:cubicBezTo>
                  <a:cubicBezTo>
                    <a:pt x="69" y="104"/>
                    <a:pt x="69" y="105"/>
                    <a:pt x="69" y="105"/>
                  </a:cubicBezTo>
                  <a:cubicBezTo>
                    <a:pt x="70" y="105"/>
                    <a:pt x="70" y="105"/>
                    <a:pt x="71" y="105"/>
                  </a:cubicBezTo>
                  <a:cubicBezTo>
                    <a:pt x="71" y="105"/>
                    <a:pt x="71" y="106"/>
                    <a:pt x="71" y="106"/>
                  </a:cubicBezTo>
                  <a:cubicBezTo>
                    <a:pt x="71" y="106"/>
                    <a:pt x="71" y="106"/>
                    <a:pt x="71" y="106"/>
                  </a:cubicBezTo>
                  <a:cubicBezTo>
                    <a:pt x="70" y="107"/>
                    <a:pt x="70" y="107"/>
                    <a:pt x="70" y="108"/>
                  </a:cubicBezTo>
                  <a:cubicBezTo>
                    <a:pt x="70" y="108"/>
                    <a:pt x="70" y="108"/>
                    <a:pt x="70" y="108"/>
                  </a:cubicBezTo>
                  <a:cubicBezTo>
                    <a:pt x="71" y="108"/>
                    <a:pt x="72" y="108"/>
                    <a:pt x="72" y="108"/>
                  </a:cubicBezTo>
                  <a:cubicBezTo>
                    <a:pt x="72" y="108"/>
                    <a:pt x="72" y="108"/>
                    <a:pt x="72" y="109"/>
                  </a:cubicBezTo>
                  <a:cubicBezTo>
                    <a:pt x="72" y="109"/>
                    <a:pt x="72" y="109"/>
                    <a:pt x="72" y="109"/>
                  </a:cubicBezTo>
                  <a:cubicBezTo>
                    <a:pt x="73" y="110"/>
                    <a:pt x="73" y="110"/>
                    <a:pt x="74" y="110"/>
                  </a:cubicBezTo>
                  <a:cubicBezTo>
                    <a:pt x="74" y="109"/>
                    <a:pt x="74" y="109"/>
                    <a:pt x="74" y="109"/>
                  </a:cubicBezTo>
                  <a:cubicBezTo>
                    <a:pt x="75" y="109"/>
                    <a:pt x="75" y="109"/>
                    <a:pt x="75" y="109"/>
                  </a:cubicBezTo>
                  <a:cubicBezTo>
                    <a:pt x="76" y="109"/>
                    <a:pt x="76" y="110"/>
                    <a:pt x="76" y="110"/>
                  </a:cubicBezTo>
                  <a:cubicBezTo>
                    <a:pt x="76" y="110"/>
                    <a:pt x="76" y="111"/>
                    <a:pt x="77" y="111"/>
                  </a:cubicBezTo>
                  <a:cubicBezTo>
                    <a:pt x="77" y="111"/>
                    <a:pt x="77" y="111"/>
                    <a:pt x="77" y="110"/>
                  </a:cubicBezTo>
                  <a:cubicBezTo>
                    <a:pt x="77" y="110"/>
                    <a:pt x="77" y="109"/>
                    <a:pt x="77" y="109"/>
                  </a:cubicBezTo>
                  <a:cubicBezTo>
                    <a:pt x="76" y="108"/>
                    <a:pt x="77" y="108"/>
                    <a:pt x="77" y="107"/>
                  </a:cubicBezTo>
                  <a:cubicBezTo>
                    <a:pt x="77" y="107"/>
                    <a:pt x="77" y="107"/>
                    <a:pt x="77" y="107"/>
                  </a:cubicBezTo>
                  <a:cubicBezTo>
                    <a:pt x="77" y="107"/>
                    <a:pt x="77" y="107"/>
                    <a:pt x="77" y="107"/>
                  </a:cubicBezTo>
                  <a:cubicBezTo>
                    <a:pt x="77" y="107"/>
                    <a:pt x="78" y="107"/>
                    <a:pt x="78" y="107"/>
                  </a:cubicBezTo>
                  <a:cubicBezTo>
                    <a:pt x="78" y="107"/>
                    <a:pt x="79" y="107"/>
                    <a:pt x="79" y="106"/>
                  </a:cubicBezTo>
                  <a:cubicBezTo>
                    <a:pt x="79" y="106"/>
                    <a:pt x="79" y="106"/>
                    <a:pt x="80" y="106"/>
                  </a:cubicBezTo>
                  <a:cubicBezTo>
                    <a:pt x="80" y="106"/>
                    <a:pt x="80" y="106"/>
                    <a:pt x="80" y="106"/>
                  </a:cubicBezTo>
                  <a:cubicBezTo>
                    <a:pt x="81" y="106"/>
                    <a:pt x="81" y="106"/>
                    <a:pt x="81" y="106"/>
                  </a:cubicBezTo>
                  <a:cubicBezTo>
                    <a:pt x="81" y="106"/>
                    <a:pt x="81" y="106"/>
                    <a:pt x="81" y="106"/>
                  </a:cubicBezTo>
                  <a:cubicBezTo>
                    <a:pt x="81" y="106"/>
                    <a:pt x="82" y="106"/>
                    <a:pt x="82" y="106"/>
                  </a:cubicBezTo>
                  <a:cubicBezTo>
                    <a:pt x="82" y="106"/>
                    <a:pt x="82" y="106"/>
                    <a:pt x="83" y="106"/>
                  </a:cubicBezTo>
                  <a:cubicBezTo>
                    <a:pt x="83" y="106"/>
                    <a:pt x="83" y="106"/>
                    <a:pt x="84" y="106"/>
                  </a:cubicBezTo>
                  <a:cubicBezTo>
                    <a:pt x="84" y="106"/>
                    <a:pt x="84" y="106"/>
                    <a:pt x="85" y="106"/>
                  </a:cubicBezTo>
                  <a:cubicBezTo>
                    <a:pt x="85" y="106"/>
                    <a:pt x="85" y="106"/>
                    <a:pt x="85" y="106"/>
                  </a:cubicBezTo>
                  <a:cubicBezTo>
                    <a:pt x="85" y="106"/>
                    <a:pt x="85" y="106"/>
                    <a:pt x="85" y="106"/>
                  </a:cubicBezTo>
                  <a:cubicBezTo>
                    <a:pt x="86" y="106"/>
                    <a:pt x="86" y="106"/>
                    <a:pt x="86" y="106"/>
                  </a:cubicBezTo>
                  <a:cubicBezTo>
                    <a:pt x="86" y="105"/>
                    <a:pt x="87" y="104"/>
                    <a:pt x="88" y="104"/>
                  </a:cubicBezTo>
                  <a:cubicBezTo>
                    <a:pt x="88" y="104"/>
                    <a:pt x="88" y="104"/>
                    <a:pt x="88" y="104"/>
                  </a:cubicBezTo>
                  <a:cubicBezTo>
                    <a:pt x="88" y="104"/>
                    <a:pt x="88" y="104"/>
                    <a:pt x="88" y="104"/>
                  </a:cubicBezTo>
                  <a:cubicBezTo>
                    <a:pt x="89" y="105"/>
                    <a:pt x="89" y="105"/>
                    <a:pt x="91" y="105"/>
                  </a:cubicBezTo>
                  <a:cubicBezTo>
                    <a:pt x="91" y="105"/>
                    <a:pt x="92" y="106"/>
                    <a:pt x="92" y="106"/>
                  </a:cubicBezTo>
                  <a:cubicBezTo>
                    <a:pt x="92" y="106"/>
                    <a:pt x="92" y="107"/>
                    <a:pt x="92" y="107"/>
                  </a:cubicBezTo>
                  <a:cubicBezTo>
                    <a:pt x="92" y="107"/>
                    <a:pt x="92" y="107"/>
                    <a:pt x="92" y="107"/>
                  </a:cubicBezTo>
                  <a:cubicBezTo>
                    <a:pt x="92" y="108"/>
                    <a:pt x="93" y="109"/>
                    <a:pt x="94" y="109"/>
                  </a:cubicBezTo>
                  <a:cubicBezTo>
                    <a:pt x="94" y="109"/>
                    <a:pt x="95" y="109"/>
                    <a:pt x="95" y="110"/>
                  </a:cubicBezTo>
                  <a:cubicBezTo>
                    <a:pt x="95" y="110"/>
                    <a:pt x="95" y="110"/>
                    <a:pt x="96" y="110"/>
                  </a:cubicBezTo>
                  <a:cubicBezTo>
                    <a:pt x="96" y="110"/>
                    <a:pt x="96" y="110"/>
                    <a:pt x="96" y="110"/>
                  </a:cubicBezTo>
                  <a:cubicBezTo>
                    <a:pt x="96" y="110"/>
                    <a:pt x="96" y="110"/>
                    <a:pt x="96" y="109"/>
                  </a:cubicBezTo>
                  <a:cubicBezTo>
                    <a:pt x="97" y="109"/>
                    <a:pt x="97" y="109"/>
                    <a:pt x="97" y="109"/>
                  </a:cubicBezTo>
                  <a:cubicBezTo>
                    <a:pt x="98" y="109"/>
                    <a:pt x="98" y="109"/>
                    <a:pt x="98" y="109"/>
                  </a:cubicBezTo>
                  <a:cubicBezTo>
                    <a:pt x="99" y="110"/>
                    <a:pt x="99" y="110"/>
                    <a:pt x="99" y="110"/>
                  </a:cubicBezTo>
                  <a:cubicBezTo>
                    <a:pt x="99" y="110"/>
                    <a:pt x="99" y="110"/>
                    <a:pt x="100" y="109"/>
                  </a:cubicBezTo>
                  <a:cubicBezTo>
                    <a:pt x="100" y="109"/>
                    <a:pt x="100" y="109"/>
                    <a:pt x="100" y="109"/>
                  </a:cubicBezTo>
                  <a:moveTo>
                    <a:pt x="103" y="114"/>
                  </a:moveTo>
                  <a:cubicBezTo>
                    <a:pt x="102" y="114"/>
                    <a:pt x="102" y="114"/>
                    <a:pt x="102" y="115"/>
                  </a:cubicBezTo>
                  <a:cubicBezTo>
                    <a:pt x="101" y="115"/>
                    <a:pt x="101" y="115"/>
                    <a:pt x="101" y="115"/>
                  </a:cubicBezTo>
                  <a:cubicBezTo>
                    <a:pt x="100" y="115"/>
                    <a:pt x="99" y="115"/>
                    <a:pt x="98" y="116"/>
                  </a:cubicBezTo>
                  <a:cubicBezTo>
                    <a:pt x="98" y="117"/>
                    <a:pt x="98" y="118"/>
                    <a:pt x="98" y="118"/>
                  </a:cubicBezTo>
                  <a:cubicBezTo>
                    <a:pt x="98" y="119"/>
                    <a:pt x="99" y="119"/>
                    <a:pt x="100" y="119"/>
                  </a:cubicBezTo>
                  <a:cubicBezTo>
                    <a:pt x="101" y="119"/>
                    <a:pt x="102" y="119"/>
                    <a:pt x="102" y="118"/>
                  </a:cubicBezTo>
                  <a:cubicBezTo>
                    <a:pt x="103" y="118"/>
                    <a:pt x="103" y="117"/>
                    <a:pt x="103" y="116"/>
                  </a:cubicBezTo>
                  <a:cubicBezTo>
                    <a:pt x="104" y="116"/>
                    <a:pt x="104" y="115"/>
                    <a:pt x="104" y="115"/>
                  </a:cubicBezTo>
                  <a:cubicBezTo>
                    <a:pt x="104" y="115"/>
                    <a:pt x="104" y="114"/>
                    <a:pt x="103" y="114"/>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7" name="Freeform 303">
              <a:extLst>
                <a:ext uri="{FF2B5EF4-FFF2-40B4-BE49-F238E27FC236}">
                  <a16:creationId xmlns:a16="http://schemas.microsoft.com/office/drawing/2014/main" id="{9B61860F-9E89-41C1-AA09-9029C793DDE1}"/>
                </a:ext>
              </a:extLst>
            </p:cNvPr>
            <p:cNvSpPr>
              <a:spLocks noEditPoints="1"/>
            </p:cNvSpPr>
            <p:nvPr userDrawn="1"/>
          </p:nvSpPr>
          <p:spPr bwMode="auto">
            <a:xfrm>
              <a:off x="4938" y="1800"/>
              <a:ext cx="1042" cy="720"/>
            </a:xfrm>
            <a:custGeom>
              <a:avLst/>
              <a:gdLst>
                <a:gd name="T0" fmla="*/ 100 w 174"/>
                <a:gd name="T1" fmla="*/ 109 h 119"/>
                <a:gd name="T2" fmla="*/ 106 w 174"/>
                <a:gd name="T3" fmla="*/ 109 h 119"/>
                <a:gd name="T4" fmla="*/ 120 w 174"/>
                <a:gd name="T5" fmla="*/ 105 h 119"/>
                <a:gd name="T6" fmla="*/ 128 w 174"/>
                <a:gd name="T7" fmla="*/ 98 h 119"/>
                <a:gd name="T8" fmla="*/ 129 w 174"/>
                <a:gd name="T9" fmla="*/ 93 h 119"/>
                <a:gd name="T10" fmla="*/ 135 w 174"/>
                <a:gd name="T11" fmla="*/ 85 h 119"/>
                <a:gd name="T12" fmla="*/ 134 w 174"/>
                <a:gd name="T13" fmla="*/ 83 h 119"/>
                <a:gd name="T14" fmla="*/ 134 w 174"/>
                <a:gd name="T15" fmla="*/ 79 h 119"/>
                <a:gd name="T16" fmla="*/ 136 w 174"/>
                <a:gd name="T17" fmla="*/ 77 h 119"/>
                <a:gd name="T18" fmla="*/ 130 w 174"/>
                <a:gd name="T19" fmla="*/ 65 h 119"/>
                <a:gd name="T20" fmla="*/ 136 w 174"/>
                <a:gd name="T21" fmla="*/ 61 h 119"/>
                <a:gd name="T22" fmla="*/ 132 w 174"/>
                <a:gd name="T23" fmla="*/ 58 h 119"/>
                <a:gd name="T24" fmla="*/ 124 w 174"/>
                <a:gd name="T25" fmla="*/ 55 h 119"/>
                <a:gd name="T26" fmla="*/ 137 w 174"/>
                <a:gd name="T27" fmla="*/ 47 h 119"/>
                <a:gd name="T28" fmla="*/ 136 w 174"/>
                <a:gd name="T29" fmla="*/ 53 h 119"/>
                <a:gd name="T30" fmla="*/ 152 w 174"/>
                <a:gd name="T31" fmla="*/ 44 h 119"/>
                <a:gd name="T32" fmla="*/ 156 w 174"/>
                <a:gd name="T33" fmla="*/ 43 h 119"/>
                <a:gd name="T34" fmla="*/ 164 w 174"/>
                <a:gd name="T35" fmla="*/ 40 h 119"/>
                <a:gd name="T36" fmla="*/ 166 w 174"/>
                <a:gd name="T37" fmla="*/ 31 h 119"/>
                <a:gd name="T38" fmla="*/ 172 w 174"/>
                <a:gd name="T39" fmla="*/ 27 h 119"/>
                <a:gd name="T40" fmla="*/ 170 w 174"/>
                <a:gd name="T41" fmla="*/ 21 h 119"/>
                <a:gd name="T42" fmla="*/ 163 w 174"/>
                <a:gd name="T43" fmla="*/ 20 h 119"/>
                <a:gd name="T44" fmla="*/ 153 w 174"/>
                <a:gd name="T45" fmla="*/ 15 h 119"/>
                <a:gd name="T46" fmla="*/ 148 w 174"/>
                <a:gd name="T47" fmla="*/ 2 h 119"/>
                <a:gd name="T48" fmla="*/ 137 w 174"/>
                <a:gd name="T49" fmla="*/ 0 h 119"/>
                <a:gd name="T50" fmla="*/ 133 w 174"/>
                <a:gd name="T51" fmla="*/ 5 h 119"/>
                <a:gd name="T52" fmla="*/ 125 w 174"/>
                <a:gd name="T53" fmla="*/ 15 h 119"/>
                <a:gd name="T54" fmla="*/ 118 w 174"/>
                <a:gd name="T55" fmla="*/ 21 h 119"/>
                <a:gd name="T56" fmla="*/ 127 w 174"/>
                <a:gd name="T57" fmla="*/ 22 h 119"/>
                <a:gd name="T58" fmla="*/ 120 w 174"/>
                <a:gd name="T59" fmla="*/ 29 h 119"/>
                <a:gd name="T60" fmla="*/ 106 w 174"/>
                <a:gd name="T61" fmla="*/ 35 h 119"/>
                <a:gd name="T62" fmla="*/ 89 w 174"/>
                <a:gd name="T63" fmla="*/ 43 h 119"/>
                <a:gd name="T64" fmla="*/ 79 w 174"/>
                <a:gd name="T65" fmla="*/ 43 h 119"/>
                <a:gd name="T66" fmla="*/ 62 w 174"/>
                <a:gd name="T67" fmla="*/ 40 h 119"/>
                <a:gd name="T68" fmla="*/ 47 w 174"/>
                <a:gd name="T69" fmla="*/ 30 h 119"/>
                <a:gd name="T70" fmla="*/ 41 w 174"/>
                <a:gd name="T71" fmla="*/ 19 h 119"/>
                <a:gd name="T72" fmla="*/ 35 w 174"/>
                <a:gd name="T73" fmla="*/ 19 h 119"/>
                <a:gd name="T74" fmla="*/ 27 w 174"/>
                <a:gd name="T75" fmla="*/ 24 h 119"/>
                <a:gd name="T76" fmla="*/ 22 w 174"/>
                <a:gd name="T77" fmla="*/ 31 h 119"/>
                <a:gd name="T78" fmla="*/ 20 w 174"/>
                <a:gd name="T79" fmla="*/ 38 h 119"/>
                <a:gd name="T80" fmla="*/ 13 w 174"/>
                <a:gd name="T81" fmla="*/ 45 h 119"/>
                <a:gd name="T82" fmla="*/ 5 w 174"/>
                <a:gd name="T83" fmla="*/ 48 h 119"/>
                <a:gd name="T84" fmla="*/ 0 w 174"/>
                <a:gd name="T85" fmla="*/ 54 h 119"/>
                <a:gd name="T86" fmla="*/ 10 w 174"/>
                <a:gd name="T87" fmla="*/ 65 h 119"/>
                <a:gd name="T88" fmla="*/ 16 w 174"/>
                <a:gd name="T89" fmla="*/ 70 h 119"/>
                <a:gd name="T90" fmla="*/ 14 w 174"/>
                <a:gd name="T91" fmla="*/ 75 h 119"/>
                <a:gd name="T92" fmla="*/ 19 w 174"/>
                <a:gd name="T93" fmla="*/ 81 h 119"/>
                <a:gd name="T94" fmla="*/ 35 w 174"/>
                <a:gd name="T95" fmla="*/ 89 h 119"/>
                <a:gd name="T96" fmla="*/ 42 w 174"/>
                <a:gd name="T97" fmla="*/ 91 h 119"/>
                <a:gd name="T98" fmla="*/ 50 w 174"/>
                <a:gd name="T99" fmla="*/ 90 h 119"/>
                <a:gd name="T100" fmla="*/ 57 w 174"/>
                <a:gd name="T101" fmla="*/ 86 h 119"/>
                <a:gd name="T102" fmla="*/ 65 w 174"/>
                <a:gd name="T103" fmla="*/ 88 h 119"/>
                <a:gd name="T104" fmla="*/ 66 w 174"/>
                <a:gd name="T105" fmla="*/ 101 h 119"/>
                <a:gd name="T106" fmla="*/ 71 w 174"/>
                <a:gd name="T107" fmla="*/ 105 h 119"/>
                <a:gd name="T108" fmla="*/ 74 w 174"/>
                <a:gd name="T109" fmla="*/ 110 h 119"/>
                <a:gd name="T110" fmla="*/ 77 w 174"/>
                <a:gd name="T111" fmla="*/ 107 h 119"/>
                <a:gd name="T112" fmla="*/ 82 w 174"/>
                <a:gd name="T113" fmla="*/ 106 h 119"/>
                <a:gd name="T114" fmla="*/ 88 w 174"/>
                <a:gd name="T115" fmla="*/ 104 h 119"/>
                <a:gd name="T116" fmla="*/ 96 w 174"/>
                <a:gd name="T117" fmla="*/ 110 h 119"/>
                <a:gd name="T118" fmla="*/ 103 w 174"/>
                <a:gd name="T119" fmla="*/ 114 h 119"/>
                <a:gd name="T120" fmla="*/ 104 w 174"/>
                <a:gd name="T121" fmla="*/ 11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4" h="119">
                  <a:moveTo>
                    <a:pt x="136" y="98"/>
                  </a:moveTo>
                  <a:cubicBezTo>
                    <a:pt x="134" y="98"/>
                    <a:pt x="132" y="100"/>
                    <a:pt x="131" y="103"/>
                  </a:cubicBezTo>
                  <a:cubicBezTo>
                    <a:pt x="131" y="105"/>
                    <a:pt x="132" y="106"/>
                    <a:pt x="132" y="107"/>
                  </a:cubicBezTo>
                  <a:cubicBezTo>
                    <a:pt x="132" y="107"/>
                    <a:pt x="133" y="107"/>
                    <a:pt x="133" y="108"/>
                  </a:cubicBezTo>
                  <a:cubicBezTo>
                    <a:pt x="134" y="107"/>
                    <a:pt x="136" y="102"/>
                    <a:pt x="136" y="100"/>
                  </a:cubicBezTo>
                  <a:cubicBezTo>
                    <a:pt x="136" y="99"/>
                    <a:pt x="136" y="99"/>
                    <a:pt x="136" y="99"/>
                  </a:cubicBezTo>
                  <a:cubicBezTo>
                    <a:pt x="136" y="99"/>
                    <a:pt x="136" y="98"/>
                    <a:pt x="136" y="98"/>
                  </a:cubicBezTo>
                  <a:close/>
                  <a:moveTo>
                    <a:pt x="100" y="109"/>
                  </a:moveTo>
                  <a:cubicBezTo>
                    <a:pt x="101" y="109"/>
                    <a:pt x="101" y="109"/>
                    <a:pt x="101" y="110"/>
                  </a:cubicBezTo>
                  <a:cubicBezTo>
                    <a:pt x="101" y="110"/>
                    <a:pt x="101" y="111"/>
                    <a:pt x="101" y="111"/>
                  </a:cubicBezTo>
                  <a:cubicBezTo>
                    <a:pt x="101" y="111"/>
                    <a:pt x="100" y="111"/>
                    <a:pt x="100" y="111"/>
                  </a:cubicBezTo>
                  <a:cubicBezTo>
                    <a:pt x="100" y="112"/>
                    <a:pt x="101" y="113"/>
                    <a:pt x="101" y="113"/>
                  </a:cubicBezTo>
                  <a:cubicBezTo>
                    <a:pt x="102" y="113"/>
                    <a:pt x="102" y="113"/>
                    <a:pt x="102" y="113"/>
                  </a:cubicBezTo>
                  <a:cubicBezTo>
                    <a:pt x="102" y="113"/>
                    <a:pt x="102" y="113"/>
                    <a:pt x="102" y="113"/>
                  </a:cubicBezTo>
                  <a:cubicBezTo>
                    <a:pt x="102" y="113"/>
                    <a:pt x="102" y="112"/>
                    <a:pt x="102" y="112"/>
                  </a:cubicBezTo>
                  <a:cubicBezTo>
                    <a:pt x="102" y="111"/>
                    <a:pt x="103" y="110"/>
                    <a:pt x="106" y="109"/>
                  </a:cubicBezTo>
                  <a:cubicBezTo>
                    <a:pt x="109" y="108"/>
                    <a:pt x="111" y="106"/>
                    <a:pt x="112" y="106"/>
                  </a:cubicBezTo>
                  <a:cubicBezTo>
                    <a:pt x="112" y="106"/>
                    <a:pt x="112" y="106"/>
                    <a:pt x="112" y="106"/>
                  </a:cubicBezTo>
                  <a:cubicBezTo>
                    <a:pt x="112" y="106"/>
                    <a:pt x="112" y="106"/>
                    <a:pt x="113" y="106"/>
                  </a:cubicBezTo>
                  <a:cubicBezTo>
                    <a:pt x="113" y="106"/>
                    <a:pt x="113" y="106"/>
                    <a:pt x="114" y="106"/>
                  </a:cubicBezTo>
                  <a:cubicBezTo>
                    <a:pt x="114" y="106"/>
                    <a:pt x="114" y="106"/>
                    <a:pt x="115" y="106"/>
                  </a:cubicBezTo>
                  <a:cubicBezTo>
                    <a:pt x="115" y="105"/>
                    <a:pt x="118" y="105"/>
                    <a:pt x="119" y="105"/>
                  </a:cubicBezTo>
                  <a:cubicBezTo>
                    <a:pt x="120" y="105"/>
                    <a:pt x="120" y="105"/>
                    <a:pt x="120" y="105"/>
                  </a:cubicBezTo>
                  <a:cubicBezTo>
                    <a:pt x="120" y="105"/>
                    <a:pt x="120" y="105"/>
                    <a:pt x="120" y="105"/>
                  </a:cubicBezTo>
                  <a:cubicBezTo>
                    <a:pt x="121" y="104"/>
                    <a:pt x="121" y="104"/>
                    <a:pt x="121" y="104"/>
                  </a:cubicBezTo>
                  <a:cubicBezTo>
                    <a:pt x="122" y="104"/>
                    <a:pt x="122" y="103"/>
                    <a:pt x="122" y="103"/>
                  </a:cubicBezTo>
                  <a:cubicBezTo>
                    <a:pt x="122" y="103"/>
                    <a:pt x="122" y="103"/>
                    <a:pt x="123" y="102"/>
                  </a:cubicBezTo>
                  <a:cubicBezTo>
                    <a:pt x="124" y="102"/>
                    <a:pt x="125" y="101"/>
                    <a:pt x="125" y="101"/>
                  </a:cubicBezTo>
                  <a:cubicBezTo>
                    <a:pt x="125" y="100"/>
                    <a:pt x="125" y="100"/>
                    <a:pt x="126" y="100"/>
                  </a:cubicBezTo>
                  <a:cubicBezTo>
                    <a:pt x="126" y="100"/>
                    <a:pt x="127" y="100"/>
                    <a:pt x="127" y="100"/>
                  </a:cubicBezTo>
                  <a:cubicBezTo>
                    <a:pt x="127" y="99"/>
                    <a:pt x="127" y="99"/>
                    <a:pt x="127" y="99"/>
                  </a:cubicBezTo>
                  <a:cubicBezTo>
                    <a:pt x="128" y="99"/>
                    <a:pt x="128" y="98"/>
                    <a:pt x="128" y="98"/>
                  </a:cubicBezTo>
                  <a:cubicBezTo>
                    <a:pt x="128" y="98"/>
                    <a:pt x="128" y="97"/>
                    <a:pt x="129" y="97"/>
                  </a:cubicBezTo>
                  <a:cubicBezTo>
                    <a:pt x="129" y="97"/>
                    <a:pt x="129" y="97"/>
                    <a:pt x="129" y="97"/>
                  </a:cubicBezTo>
                  <a:cubicBezTo>
                    <a:pt x="129" y="97"/>
                    <a:pt x="129" y="96"/>
                    <a:pt x="129" y="96"/>
                  </a:cubicBezTo>
                  <a:cubicBezTo>
                    <a:pt x="129" y="95"/>
                    <a:pt x="129" y="95"/>
                    <a:pt x="130" y="95"/>
                  </a:cubicBezTo>
                  <a:cubicBezTo>
                    <a:pt x="130" y="95"/>
                    <a:pt x="130" y="95"/>
                    <a:pt x="130" y="95"/>
                  </a:cubicBezTo>
                  <a:cubicBezTo>
                    <a:pt x="130" y="94"/>
                    <a:pt x="130" y="94"/>
                    <a:pt x="130" y="94"/>
                  </a:cubicBezTo>
                  <a:cubicBezTo>
                    <a:pt x="129" y="94"/>
                    <a:pt x="129" y="94"/>
                    <a:pt x="129" y="93"/>
                  </a:cubicBezTo>
                  <a:cubicBezTo>
                    <a:pt x="129" y="93"/>
                    <a:pt x="129" y="93"/>
                    <a:pt x="129" y="93"/>
                  </a:cubicBezTo>
                  <a:cubicBezTo>
                    <a:pt x="129" y="93"/>
                    <a:pt x="130" y="93"/>
                    <a:pt x="130" y="93"/>
                  </a:cubicBezTo>
                  <a:cubicBezTo>
                    <a:pt x="131" y="93"/>
                    <a:pt x="131" y="92"/>
                    <a:pt x="131" y="92"/>
                  </a:cubicBezTo>
                  <a:cubicBezTo>
                    <a:pt x="132" y="92"/>
                    <a:pt x="133" y="91"/>
                    <a:pt x="133" y="90"/>
                  </a:cubicBezTo>
                  <a:cubicBezTo>
                    <a:pt x="133" y="89"/>
                    <a:pt x="134" y="89"/>
                    <a:pt x="135" y="89"/>
                  </a:cubicBezTo>
                  <a:cubicBezTo>
                    <a:pt x="135" y="88"/>
                    <a:pt x="135" y="87"/>
                    <a:pt x="135" y="86"/>
                  </a:cubicBezTo>
                  <a:cubicBezTo>
                    <a:pt x="135" y="86"/>
                    <a:pt x="135" y="85"/>
                    <a:pt x="136" y="85"/>
                  </a:cubicBezTo>
                  <a:cubicBezTo>
                    <a:pt x="136" y="85"/>
                    <a:pt x="136" y="85"/>
                    <a:pt x="136" y="85"/>
                  </a:cubicBezTo>
                  <a:cubicBezTo>
                    <a:pt x="136" y="85"/>
                    <a:pt x="135" y="85"/>
                    <a:pt x="135" y="85"/>
                  </a:cubicBezTo>
                  <a:cubicBezTo>
                    <a:pt x="136" y="84"/>
                    <a:pt x="136" y="83"/>
                    <a:pt x="137" y="83"/>
                  </a:cubicBezTo>
                  <a:cubicBezTo>
                    <a:pt x="137" y="83"/>
                    <a:pt x="137" y="83"/>
                    <a:pt x="137" y="83"/>
                  </a:cubicBezTo>
                  <a:cubicBezTo>
                    <a:pt x="137" y="83"/>
                    <a:pt x="137" y="83"/>
                    <a:pt x="137" y="83"/>
                  </a:cubicBezTo>
                  <a:cubicBezTo>
                    <a:pt x="136" y="83"/>
                    <a:pt x="136" y="83"/>
                    <a:pt x="136" y="83"/>
                  </a:cubicBezTo>
                  <a:cubicBezTo>
                    <a:pt x="136" y="83"/>
                    <a:pt x="136" y="83"/>
                    <a:pt x="136" y="83"/>
                  </a:cubicBezTo>
                  <a:cubicBezTo>
                    <a:pt x="135" y="83"/>
                    <a:pt x="135" y="83"/>
                    <a:pt x="135" y="83"/>
                  </a:cubicBezTo>
                  <a:cubicBezTo>
                    <a:pt x="135" y="83"/>
                    <a:pt x="135" y="82"/>
                    <a:pt x="134" y="82"/>
                  </a:cubicBezTo>
                  <a:cubicBezTo>
                    <a:pt x="134" y="82"/>
                    <a:pt x="134" y="82"/>
                    <a:pt x="134" y="83"/>
                  </a:cubicBezTo>
                  <a:cubicBezTo>
                    <a:pt x="134" y="83"/>
                    <a:pt x="134" y="83"/>
                    <a:pt x="134" y="83"/>
                  </a:cubicBezTo>
                  <a:cubicBezTo>
                    <a:pt x="133" y="83"/>
                    <a:pt x="133" y="83"/>
                    <a:pt x="133" y="82"/>
                  </a:cubicBezTo>
                  <a:cubicBezTo>
                    <a:pt x="133" y="82"/>
                    <a:pt x="133" y="82"/>
                    <a:pt x="133" y="82"/>
                  </a:cubicBezTo>
                  <a:cubicBezTo>
                    <a:pt x="134" y="82"/>
                    <a:pt x="134" y="81"/>
                    <a:pt x="135" y="81"/>
                  </a:cubicBezTo>
                  <a:cubicBezTo>
                    <a:pt x="135" y="81"/>
                    <a:pt x="136" y="80"/>
                    <a:pt x="136" y="80"/>
                  </a:cubicBezTo>
                  <a:cubicBezTo>
                    <a:pt x="136" y="80"/>
                    <a:pt x="136" y="80"/>
                    <a:pt x="136" y="80"/>
                  </a:cubicBezTo>
                  <a:cubicBezTo>
                    <a:pt x="136" y="80"/>
                    <a:pt x="135" y="79"/>
                    <a:pt x="134" y="79"/>
                  </a:cubicBezTo>
                  <a:cubicBezTo>
                    <a:pt x="134" y="79"/>
                    <a:pt x="134" y="79"/>
                    <a:pt x="134" y="79"/>
                  </a:cubicBezTo>
                  <a:cubicBezTo>
                    <a:pt x="134" y="79"/>
                    <a:pt x="134" y="79"/>
                    <a:pt x="134" y="79"/>
                  </a:cubicBezTo>
                  <a:cubicBezTo>
                    <a:pt x="134" y="79"/>
                    <a:pt x="133" y="78"/>
                    <a:pt x="133" y="78"/>
                  </a:cubicBezTo>
                  <a:cubicBezTo>
                    <a:pt x="133" y="78"/>
                    <a:pt x="132" y="77"/>
                    <a:pt x="132" y="77"/>
                  </a:cubicBezTo>
                  <a:cubicBezTo>
                    <a:pt x="132" y="77"/>
                    <a:pt x="132" y="77"/>
                    <a:pt x="132" y="77"/>
                  </a:cubicBezTo>
                  <a:cubicBezTo>
                    <a:pt x="131" y="77"/>
                    <a:pt x="131" y="77"/>
                    <a:pt x="131" y="77"/>
                  </a:cubicBezTo>
                  <a:cubicBezTo>
                    <a:pt x="131" y="76"/>
                    <a:pt x="132" y="76"/>
                    <a:pt x="133" y="76"/>
                  </a:cubicBezTo>
                  <a:cubicBezTo>
                    <a:pt x="133" y="76"/>
                    <a:pt x="133" y="76"/>
                    <a:pt x="134" y="77"/>
                  </a:cubicBezTo>
                  <a:cubicBezTo>
                    <a:pt x="135" y="77"/>
                    <a:pt x="136" y="77"/>
                    <a:pt x="136" y="77"/>
                  </a:cubicBezTo>
                  <a:cubicBezTo>
                    <a:pt x="136" y="77"/>
                    <a:pt x="135" y="76"/>
                    <a:pt x="134" y="75"/>
                  </a:cubicBezTo>
                  <a:cubicBezTo>
                    <a:pt x="133" y="74"/>
                    <a:pt x="133" y="74"/>
                    <a:pt x="133" y="73"/>
                  </a:cubicBezTo>
                  <a:cubicBezTo>
                    <a:pt x="133" y="73"/>
                    <a:pt x="133" y="73"/>
                    <a:pt x="133" y="73"/>
                  </a:cubicBezTo>
                  <a:cubicBezTo>
                    <a:pt x="132" y="73"/>
                    <a:pt x="131" y="70"/>
                    <a:pt x="131" y="69"/>
                  </a:cubicBezTo>
                  <a:cubicBezTo>
                    <a:pt x="131" y="69"/>
                    <a:pt x="130" y="69"/>
                    <a:pt x="130" y="68"/>
                  </a:cubicBezTo>
                  <a:cubicBezTo>
                    <a:pt x="129" y="68"/>
                    <a:pt x="129" y="68"/>
                    <a:pt x="129" y="68"/>
                  </a:cubicBezTo>
                  <a:cubicBezTo>
                    <a:pt x="128" y="67"/>
                    <a:pt x="128" y="67"/>
                    <a:pt x="128" y="66"/>
                  </a:cubicBezTo>
                  <a:cubicBezTo>
                    <a:pt x="129" y="66"/>
                    <a:pt x="129" y="65"/>
                    <a:pt x="130" y="65"/>
                  </a:cubicBezTo>
                  <a:cubicBezTo>
                    <a:pt x="131" y="64"/>
                    <a:pt x="131" y="64"/>
                    <a:pt x="131" y="64"/>
                  </a:cubicBezTo>
                  <a:cubicBezTo>
                    <a:pt x="131" y="63"/>
                    <a:pt x="131" y="63"/>
                    <a:pt x="131" y="63"/>
                  </a:cubicBezTo>
                  <a:cubicBezTo>
                    <a:pt x="131" y="63"/>
                    <a:pt x="131" y="63"/>
                    <a:pt x="131" y="63"/>
                  </a:cubicBezTo>
                  <a:cubicBezTo>
                    <a:pt x="132" y="63"/>
                    <a:pt x="132" y="63"/>
                    <a:pt x="132" y="63"/>
                  </a:cubicBezTo>
                  <a:cubicBezTo>
                    <a:pt x="132" y="63"/>
                    <a:pt x="132" y="63"/>
                    <a:pt x="133" y="62"/>
                  </a:cubicBezTo>
                  <a:cubicBezTo>
                    <a:pt x="133" y="61"/>
                    <a:pt x="134" y="61"/>
                    <a:pt x="134" y="61"/>
                  </a:cubicBezTo>
                  <a:cubicBezTo>
                    <a:pt x="134" y="61"/>
                    <a:pt x="134" y="61"/>
                    <a:pt x="135" y="61"/>
                  </a:cubicBezTo>
                  <a:cubicBezTo>
                    <a:pt x="135" y="61"/>
                    <a:pt x="136" y="61"/>
                    <a:pt x="136" y="61"/>
                  </a:cubicBezTo>
                  <a:cubicBezTo>
                    <a:pt x="137" y="60"/>
                    <a:pt x="138" y="60"/>
                    <a:pt x="138" y="60"/>
                  </a:cubicBezTo>
                  <a:cubicBezTo>
                    <a:pt x="138" y="60"/>
                    <a:pt x="138" y="60"/>
                    <a:pt x="138" y="60"/>
                  </a:cubicBezTo>
                  <a:cubicBezTo>
                    <a:pt x="138" y="59"/>
                    <a:pt x="137" y="58"/>
                    <a:pt x="137" y="58"/>
                  </a:cubicBezTo>
                  <a:cubicBezTo>
                    <a:pt x="137" y="58"/>
                    <a:pt x="137" y="59"/>
                    <a:pt x="136" y="59"/>
                  </a:cubicBezTo>
                  <a:cubicBezTo>
                    <a:pt x="136" y="59"/>
                    <a:pt x="136" y="59"/>
                    <a:pt x="136" y="59"/>
                  </a:cubicBezTo>
                  <a:cubicBezTo>
                    <a:pt x="135" y="59"/>
                    <a:pt x="134" y="58"/>
                    <a:pt x="133" y="57"/>
                  </a:cubicBezTo>
                  <a:cubicBezTo>
                    <a:pt x="133" y="57"/>
                    <a:pt x="133" y="57"/>
                    <a:pt x="133" y="57"/>
                  </a:cubicBezTo>
                  <a:cubicBezTo>
                    <a:pt x="133" y="57"/>
                    <a:pt x="132" y="58"/>
                    <a:pt x="132" y="58"/>
                  </a:cubicBezTo>
                  <a:cubicBezTo>
                    <a:pt x="131" y="59"/>
                    <a:pt x="130" y="60"/>
                    <a:pt x="130" y="60"/>
                  </a:cubicBezTo>
                  <a:cubicBezTo>
                    <a:pt x="129" y="60"/>
                    <a:pt x="128" y="60"/>
                    <a:pt x="128" y="59"/>
                  </a:cubicBezTo>
                  <a:cubicBezTo>
                    <a:pt x="128" y="59"/>
                    <a:pt x="127" y="58"/>
                    <a:pt x="128" y="57"/>
                  </a:cubicBezTo>
                  <a:cubicBezTo>
                    <a:pt x="128" y="57"/>
                    <a:pt x="128" y="57"/>
                    <a:pt x="128" y="57"/>
                  </a:cubicBezTo>
                  <a:cubicBezTo>
                    <a:pt x="128" y="57"/>
                    <a:pt x="127" y="57"/>
                    <a:pt x="126" y="57"/>
                  </a:cubicBezTo>
                  <a:cubicBezTo>
                    <a:pt x="126" y="57"/>
                    <a:pt x="125" y="57"/>
                    <a:pt x="125" y="57"/>
                  </a:cubicBezTo>
                  <a:cubicBezTo>
                    <a:pt x="125" y="57"/>
                    <a:pt x="125" y="57"/>
                    <a:pt x="125" y="57"/>
                  </a:cubicBezTo>
                  <a:cubicBezTo>
                    <a:pt x="124" y="57"/>
                    <a:pt x="124" y="56"/>
                    <a:pt x="124" y="55"/>
                  </a:cubicBezTo>
                  <a:cubicBezTo>
                    <a:pt x="123" y="54"/>
                    <a:pt x="124" y="53"/>
                    <a:pt x="125" y="53"/>
                  </a:cubicBezTo>
                  <a:cubicBezTo>
                    <a:pt x="125" y="53"/>
                    <a:pt x="126" y="53"/>
                    <a:pt x="126" y="53"/>
                  </a:cubicBezTo>
                  <a:cubicBezTo>
                    <a:pt x="126" y="53"/>
                    <a:pt x="127" y="53"/>
                    <a:pt x="127" y="53"/>
                  </a:cubicBezTo>
                  <a:cubicBezTo>
                    <a:pt x="127" y="53"/>
                    <a:pt x="128" y="53"/>
                    <a:pt x="128" y="52"/>
                  </a:cubicBezTo>
                  <a:cubicBezTo>
                    <a:pt x="129" y="50"/>
                    <a:pt x="129" y="50"/>
                    <a:pt x="130" y="50"/>
                  </a:cubicBezTo>
                  <a:cubicBezTo>
                    <a:pt x="130" y="50"/>
                    <a:pt x="131" y="50"/>
                    <a:pt x="132" y="49"/>
                  </a:cubicBezTo>
                  <a:cubicBezTo>
                    <a:pt x="133" y="48"/>
                    <a:pt x="134" y="47"/>
                    <a:pt x="136" y="47"/>
                  </a:cubicBezTo>
                  <a:cubicBezTo>
                    <a:pt x="136" y="47"/>
                    <a:pt x="137" y="47"/>
                    <a:pt x="137" y="47"/>
                  </a:cubicBezTo>
                  <a:cubicBezTo>
                    <a:pt x="137" y="47"/>
                    <a:pt x="137" y="48"/>
                    <a:pt x="137" y="48"/>
                  </a:cubicBezTo>
                  <a:cubicBezTo>
                    <a:pt x="137" y="49"/>
                    <a:pt x="137" y="49"/>
                    <a:pt x="136" y="50"/>
                  </a:cubicBezTo>
                  <a:cubicBezTo>
                    <a:pt x="136" y="51"/>
                    <a:pt x="135" y="51"/>
                    <a:pt x="135" y="51"/>
                  </a:cubicBezTo>
                  <a:cubicBezTo>
                    <a:pt x="135" y="52"/>
                    <a:pt x="135" y="52"/>
                    <a:pt x="135" y="52"/>
                  </a:cubicBezTo>
                  <a:cubicBezTo>
                    <a:pt x="135" y="53"/>
                    <a:pt x="135" y="53"/>
                    <a:pt x="135" y="54"/>
                  </a:cubicBezTo>
                  <a:cubicBezTo>
                    <a:pt x="134" y="54"/>
                    <a:pt x="134" y="54"/>
                    <a:pt x="134" y="54"/>
                  </a:cubicBezTo>
                  <a:cubicBezTo>
                    <a:pt x="134" y="54"/>
                    <a:pt x="134" y="54"/>
                    <a:pt x="135" y="54"/>
                  </a:cubicBezTo>
                  <a:cubicBezTo>
                    <a:pt x="135" y="54"/>
                    <a:pt x="136" y="54"/>
                    <a:pt x="136" y="53"/>
                  </a:cubicBezTo>
                  <a:cubicBezTo>
                    <a:pt x="138" y="52"/>
                    <a:pt x="140" y="51"/>
                    <a:pt x="142" y="50"/>
                  </a:cubicBezTo>
                  <a:cubicBezTo>
                    <a:pt x="142" y="50"/>
                    <a:pt x="143" y="50"/>
                    <a:pt x="143" y="50"/>
                  </a:cubicBezTo>
                  <a:cubicBezTo>
                    <a:pt x="143" y="49"/>
                    <a:pt x="144" y="49"/>
                    <a:pt x="144" y="49"/>
                  </a:cubicBezTo>
                  <a:cubicBezTo>
                    <a:pt x="144" y="49"/>
                    <a:pt x="144" y="49"/>
                    <a:pt x="145" y="48"/>
                  </a:cubicBezTo>
                  <a:cubicBezTo>
                    <a:pt x="146" y="48"/>
                    <a:pt x="149" y="47"/>
                    <a:pt x="149" y="46"/>
                  </a:cubicBezTo>
                  <a:cubicBezTo>
                    <a:pt x="149" y="46"/>
                    <a:pt x="150" y="46"/>
                    <a:pt x="150" y="45"/>
                  </a:cubicBezTo>
                  <a:cubicBezTo>
                    <a:pt x="150" y="45"/>
                    <a:pt x="151" y="44"/>
                    <a:pt x="151" y="44"/>
                  </a:cubicBezTo>
                  <a:cubicBezTo>
                    <a:pt x="152" y="44"/>
                    <a:pt x="152" y="44"/>
                    <a:pt x="152" y="44"/>
                  </a:cubicBezTo>
                  <a:cubicBezTo>
                    <a:pt x="152" y="44"/>
                    <a:pt x="153" y="45"/>
                    <a:pt x="153" y="45"/>
                  </a:cubicBezTo>
                  <a:cubicBezTo>
                    <a:pt x="154" y="45"/>
                    <a:pt x="154" y="45"/>
                    <a:pt x="154" y="45"/>
                  </a:cubicBezTo>
                  <a:cubicBezTo>
                    <a:pt x="154" y="45"/>
                    <a:pt x="154" y="45"/>
                    <a:pt x="155" y="45"/>
                  </a:cubicBezTo>
                  <a:cubicBezTo>
                    <a:pt x="155" y="45"/>
                    <a:pt x="155" y="45"/>
                    <a:pt x="155" y="45"/>
                  </a:cubicBezTo>
                  <a:cubicBezTo>
                    <a:pt x="155" y="45"/>
                    <a:pt x="155" y="45"/>
                    <a:pt x="155" y="44"/>
                  </a:cubicBezTo>
                  <a:cubicBezTo>
                    <a:pt x="155" y="44"/>
                    <a:pt x="155" y="44"/>
                    <a:pt x="155" y="43"/>
                  </a:cubicBezTo>
                  <a:cubicBezTo>
                    <a:pt x="155" y="43"/>
                    <a:pt x="155" y="43"/>
                    <a:pt x="156" y="43"/>
                  </a:cubicBezTo>
                  <a:cubicBezTo>
                    <a:pt x="156" y="43"/>
                    <a:pt x="156" y="43"/>
                    <a:pt x="156" y="43"/>
                  </a:cubicBezTo>
                  <a:cubicBezTo>
                    <a:pt x="157" y="43"/>
                    <a:pt x="157" y="42"/>
                    <a:pt x="157" y="42"/>
                  </a:cubicBezTo>
                  <a:cubicBezTo>
                    <a:pt x="158" y="42"/>
                    <a:pt x="158" y="41"/>
                    <a:pt x="158" y="41"/>
                  </a:cubicBezTo>
                  <a:cubicBezTo>
                    <a:pt x="159" y="41"/>
                    <a:pt x="159" y="41"/>
                    <a:pt x="159" y="40"/>
                  </a:cubicBezTo>
                  <a:cubicBezTo>
                    <a:pt x="159" y="40"/>
                    <a:pt x="159" y="39"/>
                    <a:pt x="160" y="39"/>
                  </a:cubicBezTo>
                  <a:cubicBezTo>
                    <a:pt x="160" y="39"/>
                    <a:pt x="161" y="39"/>
                    <a:pt x="161" y="40"/>
                  </a:cubicBezTo>
                  <a:cubicBezTo>
                    <a:pt x="161" y="40"/>
                    <a:pt x="162" y="40"/>
                    <a:pt x="162" y="40"/>
                  </a:cubicBezTo>
                  <a:cubicBezTo>
                    <a:pt x="163" y="40"/>
                    <a:pt x="163" y="40"/>
                    <a:pt x="163" y="40"/>
                  </a:cubicBezTo>
                  <a:cubicBezTo>
                    <a:pt x="163" y="40"/>
                    <a:pt x="164" y="40"/>
                    <a:pt x="164" y="40"/>
                  </a:cubicBezTo>
                  <a:cubicBezTo>
                    <a:pt x="164" y="39"/>
                    <a:pt x="164" y="39"/>
                    <a:pt x="164" y="38"/>
                  </a:cubicBezTo>
                  <a:cubicBezTo>
                    <a:pt x="164" y="38"/>
                    <a:pt x="164" y="37"/>
                    <a:pt x="164" y="37"/>
                  </a:cubicBezTo>
                  <a:cubicBezTo>
                    <a:pt x="163" y="36"/>
                    <a:pt x="163" y="36"/>
                    <a:pt x="163" y="35"/>
                  </a:cubicBezTo>
                  <a:cubicBezTo>
                    <a:pt x="163" y="35"/>
                    <a:pt x="163" y="35"/>
                    <a:pt x="163" y="35"/>
                  </a:cubicBezTo>
                  <a:cubicBezTo>
                    <a:pt x="163" y="34"/>
                    <a:pt x="163" y="33"/>
                    <a:pt x="164" y="33"/>
                  </a:cubicBezTo>
                  <a:cubicBezTo>
                    <a:pt x="164" y="32"/>
                    <a:pt x="164" y="32"/>
                    <a:pt x="164" y="32"/>
                  </a:cubicBezTo>
                  <a:cubicBezTo>
                    <a:pt x="164" y="32"/>
                    <a:pt x="164" y="32"/>
                    <a:pt x="165" y="32"/>
                  </a:cubicBezTo>
                  <a:cubicBezTo>
                    <a:pt x="165" y="32"/>
                    <a:pt x="166" y="31"/>
                    <a:pt x="166" y="31"/>
                  </a:cubicBezTo>
                  <a:cubicBezTo>
                    <a:pt x="166" y="31"/>
                    <a:pt x="166" y="31"/>
                    <a:pt x="166" y="31"/>
                  </a:cubicBezTo>
                  <a:cubicBezTo>
                    <a:pt x="167" y="32"/>
                    <a:pt x="168" y="32"/>
                    <a:pt x="168" y="32"/>
                  </a:cubicBezTo>
                  <a:cubicBezTo>
                    <a:pt x="168" y="32"/>
                    <a:pt x="169" y="32"/>
                    <a:pt x="169" y="32"/>
                  </a:cubicBezTo>
                  <a:cubicBezTo>
                    <a:pt x="169" y="32"/>
                    <a:pt x="169" y="32"/>
                    <a:pt x="169" y="31"/>
                  </a:cubicBezTo>
                  <a:cubicBezTo>
                    <a:pt x="169" y="31"/>
                    <a:pt x="169" y="31"/>
                    <a:pt x="169" y="30"/>
                  </a:cubicBezTo>
                  <a:cubicBezTo>
                    <a:pt x="170" y="30"/>
                    <a:pt x="170" y="30"/>
                    <a:pt x="170" y="30"/>
                  </a:cubicBezTo>
                  <a:cubicBezTo>
                    <a:pt x="170" y="29"/>
                    <a:pt x="171" y="29"/>
                    <a:pt x="171" y="28"/>
                  </a:cubicBezTo>
                  <a:cubicBezTo>
                    <a:pt x="171" y="28"/>
                    <a:pt x="172" y="28"/>
                    <a:pt x="172" y="27"/>
                  </a:cubicBezTo>
                  <a:cubicBezTo>
                    <a:pt x="172" y="27"/>
                    <a:pt x="172" y="27"/>
                    <a:pt x="172" y="27"/>
                  </a:cubicBezTo>
                  <a:cubicBezTo>
                    <a:pt x="172" y="26"/>
                    <a:pt x="173" y="24"/>
                    <a:pt x="174" y="23"/>
                  </a:cubicBezTo>
                  <a:cubicBezTo>
                    <a:pt x="174" y="23"/>
                    <a:pt x="174" y="23"/>
                    <a:pt x="174" y="23"/>
                  </a:cubicBezTo>
                  <a:cubicBezTo>
                    <a:pt x="174" y="22"/>
                    <a:pt x="173" y="22"/>
                    <a:pt x="173" y="21"/>
                  </a:cubicBezTo>
                  <a:cubicBezTo>
                    <a:pt x="173" y="21"/>
                    <a:pt x="173" y="21"/>
                    <a:pt x="173" y="21"/>
                  </a:cubicBezTo>
                  <a:cubicBezTo>
                    <a:pt x="173" y="20"/>
                    <a:pt x="173" y="20"/>
                    <a:pt x="173" y="20"/>
                  </a:cubicBezTo>
                  <a:cubicBezTo>
                    <a:pt x="172" y="20"/>
                    <a:pt x="172" y="21"/>
                    <a:pt x="171" y="21"/>
                  </a:cubicBezTo>
                  <a:cubicBezTo>
                    <a:pt x="171" y="21"/>
                    <a:pt x="171" y="21"/>
                    <a:pt x="170" y="21"/>
                  </a:cubicBezTo>
                  <a:cubicBezTo>
                    <a:pt x="170" y="21"/>
                    <a:pt x="169" y="21"/>
                    <a:pt x="169" y="22"/>
                  </a:cubicBezTo>
                  <a:cubicBezTo>
                    <a:pt x="168" y="22"/>
                    <a:pt x="168" y="22"/>
                    <a:pt x="167" y="22"/>
                  </a:cubicBezTo>
                  <a:cubicBezTo>
                    <a:pt x="167" y="22"/>
                    <a:pt x="167" y="22"/>
                    <a:pt x="167" y="22"/>
                  </a:cubicBezTo>
                  <a:cubicBezTo>
                    <a:pt x="167" y="22"/>
                    <a:pt x="166" y="22"/>
                    <a:pt x="166" y="22"/>
                  </a:cubicBezTo>
                  <a:cubicBezTo>
                    <a:pt x="166" y="22"/>
                    <a:pt x="165" y="22"/>
                    <a:pt x="165" y="22"/>
                  </a:cubicBezTo>
                  <a:cubicBezTo>
                    <a:pt x="165" y="22"/>
                    <a:pt x="163" y="22"/>
                    <a:pt x="163" y="22"/>
                  </a:cubicBezTo>
                  <a:cubicBezTo>
                    <a:pt x="163" y="21"/>
                    <a:pt x="163" y="21"/>
                    <a:pt x="163" y="21"/>
                  </a:cubicBezTo>
                  <a:cubicBezTo>
                    <a:pt x="163" y="21"/>
                    <a:pt x="163" y="20"/>
                    <a:pt x="163" y="20"/>
                  </a:cubicBezTo>
                  <a:cubicBezTo>
                    <a:pt x="162" y="20"/>
                    <a:pt x="162" y="19"/>
                    <a:pt x="162" y="19"/>
                  </a:cubicBezTo>
                  <a:cubicBezTo>
                    <a:pt x="162" y="18"/>
                    <a:pt x="162" y="18"/>
                    <a:pt x="161" y="18"/>
                  </a:cubicBezTo>
                  <a:cubicBezTo>
                    <a:pt x="161" y="18"/>
                    <a:pt x="161" y="18"/>
                    <a:pt x="160" y="17"/>
                  </a:cubicBezTo>
                  <a:cubicBezTo>
                    <a:pt x="159" y="17"/>
                    <a:pt x="158" y="16"/>
                    <a:pt x="158" y="16"/>
                  </a:cubicBezTo>
                  <a:cubicBezTo>
                    <a:pt x="157" y="16"/>
                    <a:pt x="157" y="16"/>
                    <a:pt x="157" y="16"/>
                  </a:cubicBezTo>
                  <a:cubicBezTo>
                    <a:pt x="157" y="16"/>
                    <a:pt x="157" y="16"/>
                    <a:pt x="157" y="16"/>
                  </a:cubicBezTo>
                  <a:cubicBezTo>
                    <a:pt x="156" y="16"/>
                    <a:pt x="155" y="15"/>
                    <a:pt x="155" y="15"/>
                  </a:cubicBezTo>
                  <a:cubicBezTo>
                    <a:pt x="154" y="15"/>
                    <a:pt x="154" y="15"/>
                    <a:pt x="153" y="15"/>
                  </a:cubicBezTo>
                  <a:cubicBezTo>
                    <a:pt x="153" y="14"/>
                    <a:pt x="153" y="14"/>
                    <a:pt x="153" y="13"/>
                  </a:cubicBezTo>
                  <a:cubicBezTo>
                    <a:pt x="153" y="13"/>
                    <a:pt x="153" y="12"/>
                    <a:pt x="153" y="11"/>
                  </a:cubicBezTo>
                  <a:cubicBezTo>
                    <a:pt x="152" y="11"/>
                    <a:pt x="152" y="10"/>
                    <a:pt x="152" y="10"/>
                  </a:cubicBezTo>
                  <a:cubicBezTo>
                    <a:pt x="152" y="9"/>
                    <a:pt x="151" y="9"/>
                    <a:pt x="151" y="9"/>
                  </a:cubicBezTo>
                  <a:cubicBezTo>
                    <a:pt x="151" y="8"/>
                    <a:pt x="150" y="8"/>
                    <a:pt x="150" y="6"/>
                  </a:cubicBezTo>
                  <a:cubicBezTo>
                    <a:pt x="150" y="5"/>
                    <a:pt x="149" y="5"/>
                    <a:pt x="149" y="5"/>
                  </a:cubicBezTo>
                  <a:cubicBezTo>
                    <a:pt x="149" y="4"/>
                    <a:pt x="149" y="4"/>
                    <a:pt x="149" y="4"/>
                  </a:cubicBezTo>
                  <a:cubicBezTo>
                    <a:pt x="149" y="3"/>
                    <a:pt x="148" y="3"/>
                    <a:pt x="148" y="2"/>
                  </a:cubicBezTo>
                  <a:cubicBezTo>
                    <a:pt x="147" y="2"/>
                    <a:pt x="147" y="2"/>
                    <a:pt x="147" y="2"/>
                  </a:cubicBezTo>
                  <a:cubicBezTo>
                    <a:pt x="147" y="1"/>
                    <a:pt x="146" y="1"/>
                    <a:pt x="145" y="1"/>
                  </a:cubicBezTo>
                  <a:cubicBezTo>
                    <a:pt x="145" y="1"/>
                    <a:pt x="144" y="1"/>
                    <a:pt x="143" y="1"/>
                  </a:cubicBezTo>
                  <a:cubicBezTo>
                    <a:pt x="143" y="0"/>
                    <a:pt x="142" y="0"/>
                    <a:pt x="142" y="0"/>
                  </a:cubicBezTo>
                  <a:cubicBezTo>
                    <a:pt x="141" y="0"/>
                    <a:pt x="141" y="0"/>
                    <a:pt x="141" y="0"/>
                  </a:cubicBezTo>
                  <a:cubicBezTo>
                    <a:pt x="141" y="0"/>
                    <a:pt x="141" y="0"/>
                    <a:pt x="140" y="0"/>
                  </a:cubicBezTo>
                  <a:cubicBezTo>
                    <a:pt x="140" y="0"/>
                    <a:pt x="140" y="0"/>
                    <a:pt x="139" y="0"/>
                  </a:cubicBezTo>
                  <a:cubicBezTo>
                    <a:pt x="138" y="0"/>
                    <a:pt x="137" y="0"/>
                    <a:pt x="137" y="0"/>
                  </a:cubicBezTo>
                  <a:cubicBezTo>
                    <a:pt x="136" y="0"/>
                    <a:pt x="136" y="0"/>
                    <a:pt x="136" y="0"/>
                  </a:cubicBezTo>
                  <a:cubicBezTo>
                    <a:pt x="136" y="0"/>
                    <a:pt x="136" y="0"/>
                    <a:pt x="136" y="0"/>
                  </a:cubicBezTo>
                  <a:cubicBezTo>
                    <a:pt x="135" y="0"/>
                    <a:pt x="135" y="0"/>
                    <a:pt x="135" y="0"/>
                  </a:cubicBezTo>
                  <a:cubicBezTo>
                    <a:pt x="134" y="0"/>
                    <a:pt x="133" y="1"/>
                    <a:pt x="132" y="2"/>
                  </a:cubicBezTo>
                  <a:cubicBezTo>
                    <a:pt x="132" y="2"/>
                    <a:pt x="132" y="3"/>
                    <a:pt x="132" y="3"/>
                  </a:cubicBezTo>
                  <a:cubicBezTo>
                    <a:pt x="132" y="3"/>
                    <a:pt x="132" y="3"/>
                    <a:pt x="132" y="3"/>
                  </a:cubicBezTo>
                  <a:cubicBezTo>
                    <a:pt x="132" y="3"/>
                    <a:pt x="132" y="3"/>
                    <a:pt x="132" y="3"/>
                  </a:cubicBezTo>
                  <a:cubicBezTo>
                    <a:pt x="133" y="3"/>
                    <a:pt x="133" y="4"/>
                    <a:pt x="133" y="5"/>
                  </a:cubicBezTo>
                  <a:cubicBezTo>
                    <a:pt x="134" y="6"/>
                    <a:pt x="132" y="7"/>
                    <a:pt x="132" y="7"/>
                  </a:cubicBezTo>
                  <a:cubicBezTo>
                    <a:pt x="132" y="7"/>
                    <a:pt x="131" y="9"/>
                    <a:pt x="130" y="9"/>
                  </a:cubicBezTo>
                  <a:cubicBezTo>
                    <a:pt x="130" y="10"/>
                    <a:pt x="130" y="10"/>
                    <a:pt x="130" y="11"/>
                  </a:cubicBezTo>
                  <a:cubicBezTo>
                    <a:pt x="129" y="11"/>
                    <a:pt x="129" y="12"/>
                    <a:pt x="129" y="12"/>
                  </a:cubicBezTo>
                  <a:cubicBezTo>
                    <a:pt x="129" y="13"/>
                    <a:pt x="129" y="13"/>
                    <a:pt x="129" y="13"/>
                  </a:cubicBezTo>
                  <a:cubicBezTo>
                    <a:pt x="129" y="13"/>
                    <a:pt x="128" y="14"/>
                    <a:pt x="128" y="14"/>
                  </a:cubicBezTo>
                  <a:cubicBezTo>
                    <a:pt x="127" y="14"/>
                    <a:pt x="126" y="14"/>
                    <a:pt x="126" y="15"/>
                  </a:cubicBezTo>
                  <a:cubicBezTo>
                    <a:pt x="125" y="15"/>
                    <a:pt x="125" y="15"/>
                    <a:pt x="125" y="15"/>
                  </a:cubicBezTo>
                  <a:cubicBezTo>
                    <a:pt x="125" y="15"/>
                    <a:pt x="125" y="15"/>
                    <a:pt x="124" y="15"/>
                  </a:cubicBezTo>
                  <a:cubicBezTo>
                    <a:pt x="124" y="15"/>
                    <a:pt x="122" y="15"/>
                    <a:pt x="122" y="14"/>
                  </a:cubicBezTo>
                  <a:cubicBezTo>
                    <a:pt x="122" y="14"/>
                    <a:pt x="122" y="14"/>
                    <a:pt x="121" y="14"/>
                  </a:cubicBezTo>
                  <a:cubicBezTo>
                    <a:pt x="119" y="19"/>
                    <a:pt x="119" y="19"/>
                    <a:pt x="119" y="19"/>
                  </a:cubicBezTo>
                  <a:cubicBezTo>
                    <a:pt x="119" y="20"/>
                    <a:pt x="119" y="20"/>
                    <a:pt x="119" y="20"/>
                  </a:cubicBezTo>
                  <a:cubicBezTo>
                    <a:pt x="119" y="20"/>
                    <a:pt x="119" y="20"/>
                    <a:pt x="119" y="20"/>
                  </a:cubicBezTo>
                  <a:cubicBezTo>
                    <a:pt x="119" y="20"/>
                    <a:pt x="118" y="20"/>
                    <a:pt x="118" y="21"/>
                  </a:cubicBezTo>
                  <a:cubicBezTo>
                    <a:pt x="118" y="21"/>
                    <a:pt x="118" y="21"/>
                    <a:pt x="118" y="21"/>
                  </a:cubicBezTo>
                  <a:cubicBezTo>
                    <a:pt x="119" y="22"/>
                    <a:pt x="119" y="22"/>
                    <a:pt x="119" y="22"/>
                  </a:cubicBezTo>
                  <a:cubicBezTo>
                    <a:pt x="120" y="22"/>
                    <a:pt x="120" y="22"/>
                    <a:pt x="120" y="22"/>
                  </a:cubicBezTo>
                  <a:cubicBezTo>
                    <a:pt x="120" y="22"/>
                    <a:pt x="121" y="21"/>
                    <a:pt x="121" y="21"/>
                  </a:cubicBezTo>
                  <a:cubicBezTo>
                    <a:pt x="122" y="21"/>
                    <a:pt x="123" y="22"/>
                    <a:pt x="123" y="22"/>
                  </a:cubicBezTo>
                  <a:cubicBezTo>
                    <a:pt x="123" y="22"/>
                    <a:pt x="124" y="22"/>
                    <a:pt x="124" y="22"/>
                  </a:cubicBezTo>
                  <a:cubicBezTo>
                    <a:pt x="124" y="22"/>
                    <a:pt x="124" y="22"/>
                    <a:pt x="124" y="22"/>
                  </a:cubicBezTo>
                  <a:cubicBezTo>
                    <a:pt x="124" y="21"/>
                    <a:pt x="125" y="21"/>
                    <a:pt x="126" y="21"/>
                  </a:cubicBezTo>
                  <a:cubicBezTo>
                    <a:pt x="126" y="21"/>
                    <a:pt x="127" y="21"/>
                    <a:pt x="127" y="22"/>
                  </a:cubicBezTo>
                  <a:cubicBezTo>
                    <a:pt x="127" y="22"/>
                    <a:pt x="128" y="22"/>
                    <a:pt x="129" y="23"/>
                  </a:cubicBezTo>
                  <a:cubicBezTo>
                    <a:pt x="130" y="24"/>
                    <a:pt x="131" y="25"/>
                    <a:pt x="131" y="26"/>
                  </a:cubicBezTo>
                  <a:cubicBezTo>
                    <a:pt x="131" y="26"/>
                    <a:pt x="131" y="26"/>
                    <a:pt x="129" y="26"/>
                  </a:cubicBezTo>
                  <a:cubicBezTo>
                    <a:pt x="129" y="26"/>
                    <a:pt x="128" y="26"/>
                    <a:pt x="128" y="26"/>
                  </a:cubicBezTo>
                  <a:cubicBezTo>
                    <a:pt x="127" y="26"/>
                    <a:pt x="126" y="26"/>
                    <a:pt x="126" y="26"/>
                  </a:cubicBezTo>
                  <a:cubicBezTo>
                    <a:pt x="125" y="27"/>
                    <a:pt x="124" y="27"/>
                    <a:pt x="124" y="27"/>
                  </a:cubicBezTo>
                  <a:cubicBezTo>
                    <a:pt x="123" y="27"/>
                    <a:pt x="122" y="27"/>
                    <a:pt x="121" y="28"/>
                  </a:cubicBezTo>
                  <a:cubicBezTo>
                    <a:pt x="120" y="29"/>
                    <a:pt x="120" y="29"/>
                    <a:pt x="120" y="29"/>
                  </a:cubicBezTo>
                  <a:cubicBezTo>
                    <a:pt x="119" y="30"/>
                    <a:pt x="119" y="31"/>
                    <a:pt x="118" y="31"/>
                  </a:cubicBezTo>
                  <a:cubicBezTo>
                    <a:pt x="118" y="31"/>
                    <a:pt x="117" y="31"/>
                    <a:pt x="117" y="31"/>
                  </a:cubicBezTo>
                  <a:cubicBezTo>
                    <a:pt x="116" y="31"/>
                    <a:pt x="115" y="31"/>
                    <a:pt x="114" y="32"/>
                  </a:cubicBezTo>
                  <a:cubicBezTo>
                    <a:pt x="113" y="33"/>
                    <a:pt x="112" y="33"/>
                    <a:pt x="111" y="33"/>
                  </a:cubicBezTo>
                  <a:cubicBezTo>
                    <a:pt x="110" y="33"/>
                    <a:pt x="109" y="33"/>
                    <a:pt x="109" y="32"/>
                  </a:cubicBezTo>
                  <a:cubicBezTo>
                    <a:pt x="109" y="32"/>
                    <a:pt x="108" y="32"/>
                    <a:pt x="108" y="32"/>
                  </a:cubicBezTo>
                  <a:cubicBezTo>
                    <a:pt x="107" y="32"/>
                    <a:pt x="107" y="33"/>
                    <a:pt x="106" y="33"/>
                  </a:cubicBezTo>
                  <a:cubicBezTo>
                    <a:pt x="106" y="34"/>
                    <a:pt x="106" y="34"/>
                    <a:pt x="106" y="35"/>
                  </a:cubicBezTo>
                  <a:cubicBezTo>
                    <a:pt x="107" y="35"/>
                    <a:pt x="107" y="36"/>
                    <a:pt x="107" y="36"/>
                  </a:cubicBezTo>
                  <a:cubicBezTo>
                    <a:pt x="107" y="37"/>
                    <a:pt x="106" y="38"/>
                    <a:pt x="105" y="38"/>
                  </a:cubicBezTo>
                  <a:cubicBezTo>
                    <a:pt x="105" y="38"/>
                    <a:pt x="104" y="39"/>
                    <a:pt x="103" y="39"/>
                  </a:cubicBezTo>
                  <a:cubicBezTo>
                    <a:pt x="102" y="41"/>
                    <a:pt x="99" y="42"/>
                    <a:pt x="98" y="42"/>
                  </a:cubicBezTo>
                  <a:cubicBezTo>
                    <a:pt x="98" y="42"/>
                    <a:pt x="98" y="42"/>
                    <a:pt x="97" y="42"/>
                  </a:cubicBezTo>
                  <a:cubicBezTo>
                    <a:pt x="97" y="41"/>
                    <a:pt x="95" y="41"/>
                    <a:pt x="94" y="41"/>
                  </a:cubicBezTo>
                  <a:cubicBezTo>
                    <a:pt x="93" y="41"/>
                    <a:pt x="92" y="41"/>
                    <a:pt x="91" y="42"/>
                  </a:cubicBezTo>
                  <a:cubicBezTo>
                    <a:pt x="90" y="42"/>
                    <a:pt x="90" y="43"/>
                    <a:pt x="89" y="43"/>
                  </a:cubicBezTo>
                  <a:cubicBezTo>
                    <a:pt x="88" y="44"/>
                    <a:pt x="87" y="45"/>
                    <a:pt x="86" y="45"/>
                  </a:cubicBezTo>
                  <a:cubicBezTo>
                    <a:pt x="86" y="44"/>
                    <a:pt x="86" y="44"/>
                    <a:pt x="85" y="44"/>
                  </a:cubicBezTo>
                  <a:cubicBezTo>
                    <a:pt x="85" y="44"/>
                    <a:pt x="85" y="43"/>
                    <a:pt x="84" y="43"/>
                  </a:cubicBezTo>
                  <a:cubicBezTo>
                    <a:pt x="84" y="43"/>
                    <a:pt x="84" y="43"/>
                    <a:pt x="83" y="43"/>
                  </a:cubicBezTo>
                  <a:cubicBezTo>
                    <a:pt x="82" y="43"/>
                    <a:pt x="82" y="43"/>
                    <a:pt x="81" y="43"/>
                  </a:cubicBezTo>
                  <a:cubicBezTo>
                    <a:pt x="81" y="43"/>
                    <a:pt x="81" y="42"/>
                    <a:pt x="80" y="42"/>
                  </a:cubicBezTo>
                  <a:cubicBezTo>
                    <a:pt x="80" y="42"/>
                    <a:pt x="80" y="42"/>
                    <a:pt x="80" y="42"/>
                  </a:cubicBezTo>
                  <a:cubicBezTo>
                    <a:pt x="80" y="42"/>
                    <a:pt x="80" y="43"/>
                    <a:pt x="79" y="43"/>
                  </a:cubicBezTo>
                  <a:cubicBezTo>
                    <a:pt x="79" y="43"/>
                    <a:pt x="78" y="42"/>
                    <a:pt x="78" y="42"/>
                  </a:cubicBezTo>
                  <a:cubicBezTo>
                    <a:pt x="77" y="41"/>
                    <a:pt x="75" y="41"/>
                    <a:pt x="74" y="41"/>
                  </a:cubicBezTo>
                  <a:cubicBezTo>
                    <a:pt x="73" y="41"/>
                    <a:pt x="73" y="41"/>
                    <a:pt x="73" y="41"/>
                  </a:cubicBezTo>
                  <a:cubicBezTo>
                    <a:pt x="72" y="41"/>
                    <a:pt x="71" y="41"/>
                    <a:pt x="69" y="41"/>
                  </a:cubicBezTo>
                  <a:cubicBezTo>
                    <a:pt x="68" y="41"/>
                    <a:pt x="66" y="41"/>
                    <a:pt x="66" y="41"/>
                  </a:cubicBezTo>
                  <a:cubicBezTo>
                    <a:pt x="65" y="41"/>
                    <a:pt x="64" y="41"/>
                    <a:pt x="64" y="41"/>
                  </a:cubicBezTo>
                  <a:cubicBezTo>
                    <a:pt x="64" y="41"/>
                    <a:pt x="63" y="41"/>
                    <a:pt x="63" y="41"/>
                  </a:cubicBezTo>
                  <a:cubicBezTo>
                    <a:pt x="62" y="41"/>
                    <a:pt x="62" y="41"/>
                    <a:pt x="62" y="40"/>
                  </a:cubicBezTo>
                  <a:cubicBezTo>
                    <a:pt x="62" y="40"/>
                    <a:pt x="61" y="40"/>
                    <a:pt x="61" y="39"/>
                  </a:cubicBezTo>
                  <a:cubicBezTo>
                    <a:pt x="61" y="39"/>
                    <a:pt x="60" y="38"/>
                    <a:pt x="60" y="37"/>
                  </a:cubicBezTo>
                  <a:cubicBezTo>
                    <a:pt x="60" y="36"/>
                    <a:pt x="59" y="35"/>
                    <a:pt x="58" y="35"/>
                  </a:cubicBezTo>
                  <a:cubicBezTo>
                    <a:pt x="57" y="35"/>
                    <a:pt x="57" y="34"/>
                    <a:pt x="57" y="34"/>
                  </a:cubicBezTo>
                  <a:cubicBezTo>
                    <a:pt x="57" y="34"/>
                    <a:pt x="56" y="34"/>
                    <a:pt x="56" y="33"/>
                  </a:cubicBezTo>
                  <a:cubicBezTo>
                    <a:pt x="56" y="33"/>
                    <a:pt x="56" y="33"/>
                    <a:pt x="56" y="33"/>
                  </a:cubicBezTo>
                  <a:cubicBezTo>
                    <a:pt x="55" y="33"/>
                    <a:pt x="55" y="32"/>
                    <a:pt x="54" y="32"/>
                  </a:cubicBezTo>
                  <a:cubicBezTo>
                    <a:pt x="53" y="32"/>
                    <a:pt x="48" y="32"/>
                    <a:pt x="47" y="30"/>
                  </a:cubicBezTo>
                  <a:cubicBezTo>
                    <a:pt x="47" y="30"/>
                    <a:pt x="47" y="29"/>
                    <a:pt x="47" y="29"/>
                  </a:cubicBezTo>
                  <a:cubicBezTo>
                    <a:pt x="48" y="29"/>
                    <a:pt x="48" y="28"/>
                    <a:pt x="48" y="28"/>
                  </a:cubicBezTo>
                  <a:cubicBezTo>
                    <a:pt x="48" y="28"/>
                    <a:pt x="48" y="27"/>
                    <a:pt x="48" y="27"/>
                  </a:cubicBezTo>
                  <a:cubicBezTo>
                    <a:pt x="48" y="26"/>
                    <a:pt x="48" y="25"/>
                    <a:pt x="48" y="25"/>
                  </a:cubicBezTo>
                  <a:cubicBezTo>
                    <a:pt x="47" y="25"/>
                    <a:pt x="47" y="24"/>
                    <a:pt x="46" y="23"/>
                  </a:cubicBezTo>
                  <a:cubicBezTo>
                    <a:pt x="46" y="22"/>
                    <a:pt x="45" y="21"/>
                    <a:pt x="44" y="21"/>
                  </a:cubicBezTo>
                  <a:cubicBezTo>
                    <a:pt x="43" y="21"/>
                    <a:pt x="42" y="20"/>
                    <a:pt x="41" y="20"/>
                  </a:cubicBezTo>
                  <a:cubicBezTo>
                    <a:pt x="41" y="19"/>
                    <a:pt x="41" y="19"/>
                    <a:pt x="41" y="19"/>
                  </a:cubicBezTo>
                  <a:cubicBezTo>
                    <a:pt x="40" y="19"/>
                    <a:pt x="40" y="18"/>
                    <a:pt x="39" y="17"/>
                  </a:cubicBezTo>
                  <a:cubicBezTo>
                    <a:pt x="39" y="17"/>
                    <a:pt x="39" y="17"/>
                    <a:pt x="39" y="17"/>
                  </a:cubicBezTo>
                  <a:cubicBezTo>
                    <a:pt x="39" y="16"/>
                    <a:pt x="39" y="16"/>
                    <a:pt x="39" y="16"/>
                  </a:cubicBezTo>
                  <a:cubicBezTo>
                    <a:pt x="39" y="16"/>
                    <a:pt x="38" y="16"/>
                    <a:pt x="38" y="16"/>
                  </a:cubicBezTo>
                  <a:cubicBezTo>
                    <a:pt x="38" y="16"/>
                    <a:pt x="38" y="16"/>
                    <a:pt x="38" y="16"/>
                  </a:cubicBezTo>
                  <a:cubicBezTo>
                    <a:pt x="37" y="16"/>
                    <a:pt x="37" y="17"/>
                    <a:pt x="37" y="17"/>
                  </a:cubicBezTo>
                  <a:cubicBezTo>
                    <a:pt x="37" y="17"/>
                    <a:pt x="37" y="17"/>
                    <a:pt x="37" y="18"/>
                  </a:cubicBezTo>
                  <a:cubicBezTo>
                    <a:pt x="37" y="18"/>
                    <a:pt x="36" y="19"/>
                    <a:pt x="35" y="19"/>
                  </a:cubicBezTo>
                  <a:cubicBezTo>
                    <a:pt x="34" y="19"/>
                    <a:pt x="34" y="20"/>
                    <a:pt x="33" y="21"/>
                  </a:cubicBezTo>
                  <a:cubicBezTo>
                    <a:pt x="33" y="22"/>
                    <a:pt x="34" y="23"/>
                    <a:pt x="34" y="23"/>
                  </a:cubicBezTo>
                  <a:cubicBezTo>
                    <a:pt x="34" y="23"/>
                    <a:pt x="34" y="23"/>
                    <a:pt x="34" y="24"/>
                  </a:cubicBezTo>
                  <a:cubicBezTo>
                    <a:pt x="33" y="24"/>
                    <a:pt x="32" y="25"/>
                    <a:pt x="31" y="25"/>
                  </a:cubicBezTo>
                  <a:cubicBezTo>
                    <a:pt x="31" y="25"/>
                    <a:pt x="31" y="25"/>
                    <a:pt x="31" y="25"/>
                  </a:cubicBezTo>
                  <a:cubicBezTo>
                    <a:pt x="31" y="25"/>
                    <a:pt x="30" y="25"/>
                    <a:pt x="29" y="25"/>
                  </a:cubicBezTo>
                  <a:cubicBezTo>
                    <a:pt x="29" y="25"/>
                    <a:pt x="29" y="25"/>
                    <a:pt x="28" y="25"/>
                  </a:cubicBezTo>
                  <a:cubicBezTo>
                    <a:pt x="28" y="25"/>
                    <a:pt x="28" y="24"/>
                    <a:pt x="27" y="24"/>
                  </a:cubicBezTo>
                  <a:cubicBezTo>
                    <a:pt x="27" y="24"/>
                    <a:pt x="27" y="24"/>
                    <a:pt x="27" y="24"/>
                  </a:cubicBezTo>
                  <a:cubicBezTo>
                    <a:pt x="27" y="24"/>
                    <a:pt x="27" y="24"/>
                    <a:pt x="26" y="25"/>
                  </a:cubicBezTo>
                  <a:cubicBezTo>
                    <a:pt x="26" y="25"/>
                    <a:pt x="26" y="26"/>
                    <a:pt x="26" y="27"/>
                  </a:cubicBezTo>
                  <a:cubicBezTo>
                    <a:pt x="25" y="28"/>
                    <a:pt x="24" y="30"/>
                    <a:pt x="25" y="30"/>
                  </a:cubicBezTo>
                  <a:cubicBezTo>
                    <a:pt x="25" y="30"/>
                    <a:pt x="25" y="31"/>
                    <a:pt x="25" y="31"/>
                  </a:cubicBezTo>
                  <a:cubicBezTo>
                    <a:pt x="25" y="31"/>
                    <a:pt x="25" y="32"/>
                    <a:pt x="25" y="32"/>
                  </a:cubicBezTo>
                  <a:cubicBezTo>
                    <a:pt x="23" y="32"/>
                    <a:pt x="23" y="31"/>
                    <a:pt x="22" y="31"/>
                  </a:cubicBezTo>
                  <a:cubicBezTo>
                    <a:pt x="22" y="31"/>
                    <a:pt x="22" y="31"/>
                    <a:pt x="22" y="31"/>
                  </a:cubicBezTo>
                  <a:cubicBezTo>
                    <a:pt x="22" y="31"/>
                    <a:pt x="22" y="31"/>
                    <a:pt x="21" y="31"/>
                  </a:cubicBezTo>
                  <a:cubicBezTo>
                    <a:pt x="21" y="31"/>
                    <a:pt x="20" y="32"/>
                    <a:pt x="20" y="32"/>
                  </a:cubicBezTo>
                  <a:cubicBezTo>
                    <a:pt x="20" y="32"/>
                    <a:pt x="20" y="32"/>
                    <a:pt x="20" y="32"/>
                  </a:cubicBezTo>
                  <a:cubicBezTo>
                    <a:pt x="19" y="32"/>
                    <a:pt x="18" y="32"/>
                    <a:pt x="18" y="32"/>
                  </a:cubicBezTo>
                  <a:cubicBezTo>
                    <a:pt x="18" y="32"/>
                    <a:pt x="18" y="32"/>
                    <a:pt x="18" y="32"/>
                  </a:cubicBezTo>
                  <a:cubicBezTo>
                    <a:pt x="19" y="33"/>
                    <a:pt x="19" y="34"/>
                    <a:pt x="19" y="35"/>
                  </a:cubicBezTo>
                  <a:cubicBezTo>
                    <a:pt x="19" y="35"/>
                    <a:pt x="19" y="36"/>
                    <a:pt x="19" y="36"/>
                  </a:cubicBezTo>
                  <a:cubicBezTo>
                    <a:pt x="20" y="37"/>
                    <a:pt x="20" y="38"/>
                    <a:pt x="20" y="38"/>
                  </a:cubicBezTo>
                  <a:cubicBezTo>
                    <a:pt x="20" y="39"/>
                    <a:pt x="20" y="39"/>
                    <a:pt x="19" y="39"/>
                  </a:cubicBezTo>
                  <a:cubicBezTo>
                    <a:pt x="19" y="40"/>
                    <a:pt x="18" y="40"/>
                    <a:pt x="18" y="41"/>
                  </a:cubicBezTo>
                  <a:cubicBezTo>
                    <a:pt x="18" y="41"/>
                    <a:pt x="18" y="41"/>
                    <a:pt x="18" y="41"/>
                  </a:cubicBezTo>
                  <a:cubicBezTo>
                    <a:pt x="19" y="42"/>
                    <a:pt x="19" y="42"/>
                    <a:pt x="18" y="43"/>
                  </a:cubicBezTo>
                  <a:cubicBezTo>
                    <a:pt x="18" y="43"/>
                    <a:pt x="18" y="43"/>
                    <a:pt x="18" y="43"/>
                  </a:cubicBezTo>
                  <a:cubicBezTo>
                    <a:pt x="17" y="43"/>
                    <a:pt x="16" y="43"/>
                    <a:pt x="16" y="44"/>
                  </a:cubicBezTo>
                  <a:cubicBezTo>
                    <a:pt x="15" y="44"/>
                    <a:pt x="15" y="44"/>
                    <a:pt x="15" y="44"/>
                  </a:cubicBezTo>
                  <a:cubicBezTo>
                    <a:pt x="14" y="44"/>
                    <a:pt x="14" y="45"/>
                    <a:pt x="13" y="45"/>
                  </a:cubicBezTo>
                  <a:cubicBezTo>
                    <a:pt x="13" y="46"/>
                    <a:pt x="12" y="47"/>
                    <a:pt x="11" y="46"/>
                  </a:cubicBezTo>
                  <a:cubicBezTo>
                    <a:pt x="11" y="46"/>
                    <a:pt x="11" y="46"/>
                    <a:pt x="11" y="46"/>
                  </a:cubicBezTo>
                  <a:cubicBezTo>
                    <a:pt x="10" y="46"/>
                    <a:pt x="9" y="46"/>
                    <a:pt x="8" y="47"/>
                  </a:cubicBezTo>
                  <a:cubicBezTo>
                    <a:pt x="8" y="48"/>
                    <a:pt x="7" y="48"/>
                    <a:pt x="7" y="48"/>
                  </a:cubicBezTo>
                  <a:cubicBezTo>
                    <a:pt x="7" y="48"/>
                    <a:pt x="7" y="48"/>
                    <a:pt x="7" y="48"/>
                  </a:cubicBezTo>
                  <a:cubicBezTo>
                    <a:pt x="6" y="48"/>
                    <a:pt x="6" y="49"/>
                    <a:pt x="6" y="49"/>
                  </a:cubicBezTo>
                  <a:cubicBezTo>
                    <a:pt x="6" y="49"/>
                    <a:pt x="5" y="48"/>
                    <a:pt x="5" y="48"/>
                  </a:cubicBezTo>
                  <a:cubicBezTo>
                    <a:pt x="5" y="48"/>
                    <a:pt x="5" y="48"/>
                    <a:pt x="5" y="48"/>
                  </a:cubicBezTo>
                  <a:cubicBezTo>
                    <a:pt x="4" y="48"/>
                    <a:pt x="4" y="48"/>
                    <a:pt x="4" y="48"/>
                  </a:cubicBezTo>
                  <a:cubicBezTo>
                    <a:pt x="4" y="48"/>
                    <a:pt x="3" y="48"/>
                    <a:pt x="3" y="48"/>
                  </a:cubicBezTo>
                  <a:cubicBezTo>
                    <a:pt x="3" y="48"/>
                    <a:pt x="3" y="49"/>
                    <a:pt x="2" y="49"/>
                  </a:cubicBezTo>
                  <a:cubicBezTo>
                    <a:pt x="2" y="49"/>
                    <a:pt x="2" y="49"/>
                    <a:pt x="1" y="49"/>
                  </a:cubicBezTo>
                  <a:cubicBezTo>
                    <a:pt x="1" y="49"/>
                    <a:pt x="1" y="49"/>
                    <a:pt x="1" y="50"/>
                  </a:cubicBezTo>
                  <a:cubicBezTo>
                    <a:pt x="0" y="50"/>
                    <a:pt x="0" y="50"/>
                    <a:pt x="0" y="50"/>
                  </a:cubicBezTo>
                  <a:cubicBezTo>
                    <a:pt x="0" y="50"/>
                    <a:pt x="0" y="51"/>
                    <a:pt x="0" y="52"/>
                  </a:cubicBezTo>
                  <a:cubicBezTo>
                    <a:pt x="0" y="54"/>
                    <a:pt x="0" y="54"/>
                    <a:pt x="0" y="54"/>
                  </a:cubicBezTo>
                  <a:cubicBezTo>
                    <a:pt x="1" y="54"/>
                    <a:pt x="3" y="55"/>
                    <a:pt x="3" y="56"/>
                  </a:cubicBezTo>
                  <a:cubicBezTo>
                    <a:pt x="3" y="57"/>
                    <a:pt x="4" y="60"/>
                    <a:pt x="4" y="60"/>
                  </a:cubicBezTo>
                  <a:cubicBezTo>
                    <a:pt x="4" y="60"/>
                    <a:pt x="4" y="60"/>
                    <a:pt x="4" y="60"/>
                  </a:cubicBezTo>
                  <a:cubicBezTo>
                    <a:pt x="4" y="60"/>
                    <a:pt x="4" y="60"/>
                    <a:pt x="5" y="60"/>
                  </a:cubicBezTo>
                  <a:cubicBezTo>
                    <a:pt x="6" y="61"/>
                    <a:pt x="6" y="62"/>
                    <a:pt x="6" y="62"/>
                  </a:cubicBezTo>
                  <a:cubicBezTo>
                    <a:pt x="6" y="62"/>
                    <a:pt x="6" y="63"/>
                    <a:pt x="8" y="64"/>
                  </a:cubicBezTo>
                  <a:cubicBezTo>
                    <a:pt x="8" y="64"/>
                    <a:pt x="9" y="65"/>
                    <a:pt x="10" y="65"/>
                  </a:cubicBezTo>
                  <a:cubicBezTo>
                    <a:pt x="10" y="65"/>
                    <a:pt x="10" y="65"/>
                    <a:pt x="10" y="65"/>
                  </a:cubicBezTo>
                  <a:cubicBezTo>
                    <a:pt x="10" y="65"/>
                    <a:pt x="10" y="65"/>
                    <a:pt x="10" y="65"/>
                  </a:cubicBezTo>
                  <a:cubicBezTo>
                    <a:pt x="11" y="65"/>
                    <a:pt x="11" y="65"/>
                    <a:pt x="11" y="65"/>
                  </a:cubicBezTo>
                  <a:cubicBezTo>
                    <a:pt x="11" y="65"/>
                    <a:pt x="11" y="65"/>
                    <a:pt x="11" y="65"/>
                  </a:cubicBezTo>
                  <a:cubicBezTo>
                    <a:pt x="11" y="65"/>
                    <a:pt x="11" y="65"/>
                    <a:pt x="12" y="65"/>
                  </a:cubicBezTo>
                  <a:cubicBezTo>
                    <a:pt x="12" y="64"/>
                    <a:pt x="14" y="63"/>
                    <a:pt x="15" y="63"/>
                  </a:cubicBezTo>
                  <a:cubicBezTo>
                    <a:pt x="16" y="63"/>
                    <a:pt x="18" y="65"/>
                    <a:pt x="18" y="66"/>
                  </a:cubicBezTo>
                  <a:cubicBezTo>
                    <a:pt x="19" y="66"/>
                    <a:pt x="19" y="66"/>
                    <a:pt x="19" y="66"/>
                  </a:cubicBezTo>
                  <a:cubicBezTo>
                    <a:pt x="18" y="67"/>
                    <a:pt x="16" y="70"/>
                    <a:pt x="16" y="70"/>
                  </a:cubicBezTo>
                  <a:cubicBezTo>
                    <a:pt x="15" y="70"/>
                    <a:pt x="15" y="70"/>
                    <a:pt x="14" y="70"/>
                  </a:cubicBezTo>
                  <a:cubicBezTo>
                    <a:pt x="14" y="70"/>
                    <a:pt x="14" y="70"/>
                    <a:pt x="14" y="70"/>
                  </a:cubicBezTo>
                  <a:cubicBezTo>
                    <a:pt x="14" y="71"/>
                    <a:pt x="14" y="71"/>
                    <a:pt x="14" y="71"/>
                  </a:cubicBezTo>
                  <a:cubicBezTo>
                    <a:pt x="14" y="71"/>
                    <a:pt x="15" y="72"/>
                    <a:pt x="15" y="72"/>
                  </a:cubicBezTo>
                  <a:cubicBezTo>
                    <a:pt x="15" y="73"/>
                    <a:pt x="16" y="73"/>
                    <a:pt x="16" y="73"/>
                  </a:cubicBezTo>
                  <a:cubicBezTo>
                    <a:pt x="16" y="74"/>
                    <a:pt x="16" y="74"/>
                    <a:pt x="16" y="74"/>
                  </a:cubicBezTo>
                  <a:cubicBezTo>
                    <a:pt x="16" y="75"/>
                    <a:pt x="15" y="75"/>
                    <a:pt x="15" y="75"/>
                  </a:cubicBezTo>
                  <a:cubicBezTo>
                    <a:pt x="14" y="75"/>
                    <a:pt x="14" y="75"/>
                    <a:pt x="14" y="75"/>
                  </a:cubicBezTo>
                  <a:cubicBezTo>
                    <a:pt x="14" y="75"/>
                    <a:pt x="14" y="75"/>
                    <a:pt x="14" y="75"/>
                  </a:cubicBezTo>
                  <a:cubicBezTo>
                    <a:pt x="13" y="75"/>
                    <a:pt x="13" y="75"/>
                    <a:pt x="13" y="75"/>
                  </a:cubicBezTo>
                  <a:cubicBezTo>
                    <a:pt x="13" y="75"/>
                    <a:pt x="13" y="75"/>
                    <a:pt x="13" y="76"/>
                  </a:cubicBezTo>
                  <a:cubicBezTo>
                    <a:pt x="14" y="76"/>
                    <a:pt x="14" y="76"/>
                    <a:pt x="14" y="77"/>
                  </a:cubicBezTo>
                  <a:cubicBezTo>
                    <a:pt x="14" y="77"/>
                    <a:pt x="14" y="78"/>
                    <a:pt x="14" y="78"/>
                  </a:cubicBezTo>
                  <a:cubicBezTo>
                    <a:pt x="15" y="78"/>
                    <a:pt x="15" y="78"/>
                    <a:pt x="15" y="79"/>
                  </a:cubicBezTo>
                  <a:cubicBezTo>
                    <a:pt x="16" y="79"/>
                    <a:pt x="16" y="80"/>
                    <a:pt x="17" y="80"/>
                  </a:cubicBezTo>
                  <a:cubicBezTo>
                    <a:pt x="18" y="80"/>
                    <a:pt x="18" y="81"/>
                    <a:pt x="19" y="81"/>
                  </a:cubicBezTo>
                  <a:cubicBezTo>
                    <a:pt x="19" y="81"/>
                    <a:pt x="20" y="82"/>
                    <a:pt x="20" y="83"/>
                  </a:cubicBezTo>
                  <a:cubicBezTo>
                    <a:pt x="21" y="83"/>
                    <a:pt x="21" y="82"/>
                    <a:pt x="21" y="82"/>
                  </a:cubicBezTo>
                  <a:cubicBezTo>
                    <a:pt x="21" y="82"/>
                    <a:pt x="22" y="82"/>
                    <a:pt x="22" y="82"/>
                  </a:cubicBezTo>
                  <a:cubicBezTo>
                    <a:pt x="23" y="82"/>
                    <a:pt x="23" y="82"/>
                    <a:pt x="24" y="83"/>
                  </a:cubicBezTo>
                  <a:cubicBezTo>
                    <a:pt x="24" y="83"/>
                    <a:pt x="26" y="84"/>
                    <a:pt x="27" y="85"/>
                  </a:cubicBezTo>
                  <a:cubicBezTo>
                    <a:pt x="28" y="86"/>
                    <a:pt x="29" y="86"/>
                    <a:pt x="30" y="87"/>
                  </a:cubicBezTo>
                  <a:cubicBezTo>
                    <a:pt x="31" y="88"/>
                    <a:pt x="34" y="89"/>
                    <a:pt x="35" y="89"/>
                  </a:cubicBezTo>
                  <a:cubicBezTo>
                    <a:pt x="35" y="89"/>
                    <a:pt x="35" y="89"/>
                    <a:pt x="35" y="89"/>
                  </a:cubicBezTo>
                  <a:cubicBezTo>
                    <a:pt x="36" y="89"/>
                    <a:pt x="36" y="89"/>
                    <a:pt x="37" y="89"/>
                  </a:cubicBezTo>
                  <a:cubicBezTo>
                    <a:pt x="38" y="90"/>
                    <a:pt x="38" y="90"/>
                    <a:pt x="39" y="90"/>
                  </a:cubicBezTo>
                  <a:cubicBezTo>
                    <a:pt x="39" y="90"/>
                    <a:pt x="40" y="90"/>
                    <a:pt x="40" y="90"/>
                  </a:cubicBezTo>
                  <a:cubicBezTo>
                    <a:pt x="40" y="90"/>
                    <a:pt x="40" y="90"/>
                    <a:pt x="40" y="90"/>
                  </a:cubicBezTo>
                  <a:cubicBezTo>
                    <a:pt x="40" y="90"/>
                    <a:pt x="40" y="89"/>
                    <a:pt x="41" y="89"/>
                  </a:cubicBezTo>
                  <a:cubicBezTo>
                    <a:pt x="41" y="89"/>
                    <a:pt x="41" y="89"/>
                    <a:pt x="41" y="89"/>
                  </a:cubicBezTo>
                  <a:cubicBezTo>
                    <a:pt x="41" y="89"/>
                    <a:pt x="41" y="89"/>
                    <a:pt x="42" y="89"/>
                  </a:cubicBezTo>
                  <a:cubicBezTo>
                    <a:pt x="42" y="90"/>
                    <a:pt x="42" y="90"/>
                    <a:pt x="42" y="91"/>
                  </a:cubicBezTo>
                  <a:cubicBezTo>
                    <a:pt x="42" y="91"/>
                    <a:pt x="42" y="91"/>
                    <a:pt x="42" y="92"/>
                  </a:cubicBezTo>
                  <a:cubicBezTo>
                    <a:pt x="42" y="91"/>
                    <a:pt x="42" y="91"/>
                    <a:pt x="42" y="91"/>
                  </a:cubicBezTo>
                  <a:cubicBezTo>
                    <a:pt x="43" y="90"/>
                    <a:pt x="43" y="89"/>
                    <a:pt x="44" y="89"/>
                  </a:cubicBezTo>
                  <a:cubicBezTo>
                    <a:pt x="44" y="89"/>
                    <a:pt x="44" y="89"/>
                    <a:pt x="44" y="89"/>
                  </a:cubicBezTo>
                  <a:cubicBezTo>
                    <a:pt x="45" y="88"/>
                    <a:pt x="46" y="89"/>
                    <a:pt x="47" y="89"/>
                  </a:cubicBezTo>
                  <a:cubicBezTo>
                    <a:pt x="47" y="89"/>
                    <a:pt x="48" y="89"/>
                    <a:pt x="48" y="89"/>
                  </a:cubicBezTo>
                  <a:cubicBezTo>
                    <a:pt x="48" y="89"/>
                    <a:pt x="48" y="89"/>
                    <a:pt x="49" y="89"/>
                  </a:cubicBezTo>
                  <a:cubicBezTo>
                    <a:pt x="49" y="89"/>
                    <a:pt x="50" y="90"/>
                    <a:pt x="50" y="90"/>
                  </a:cubicBezTo>
                  <a:cubicBezTo>
                    <a:pt x="51" y="90"/>
                    <a:pt x="51" y="90"/>
                    <a:pt x="51" y="90"/>
                  </a:cubicBezTo>
                  <a:cubicBezTo>
                    <a:pt x="51" y="90"/>
                    <a:pt x="52" y="89"/>
                    <a:pt x="52" y="89"/>
                  </a:cubicBezTo>
                  <a:cubicBezTo>
                    <a:pt x="52" y="89"/>
                    <a:pt x="52" y="89"/>
                    <a:pt x="53" y="89"/>
                  </a:cubicBezTo>
                  <a:cubicBezTo>
                    <a:pt x="53" y="88"/>
                    <a:pt x="53" y="88"/>
                    <a:pt x="53" y="88"/>
                  </a:cubicBezTo>
                  <a:cubicBezTo>
                    <a:pt x="53" y="88"/>
                    <a:pt x="53" y="87"/>
                    <a:pt x="54" y="87"/>
                  </a:cubicBezTo>
                  <a:cubicBezTo>
                    <a:pt x="54" y="87"/>
                    <a:pt x="54" y="87"/>
                    <a:pt x="55" y="87"/>
                  </a:cubicBezTo>
                  <a:cubicBezTo>
                    <a:pt x="55" y="87"/>
                    <a:pt x="56" y="86"/>
                    <a:pt x="56" y="86"/>
                  </a:cubicBezTo>
                  <a:cubicBezTo>
                    <a:pt x="57" y="86"/>
                    <a:pt x="57" y="86"/>
                    <a:pt x="57" y="86"/>
                  </a:cubicBezTo>
                  <a:cubicBezTo>
                    <a:pt x="58" y="86"/>
                    <a:pt x="58" y="86"/>
                    <a:pt x="59" y="86"/>
                  </a:cubicBezTo>
                  <a:cubicBezTo>
                    <a:pt x="59" y="86"/>
                    <a:pt x="60" y="86"/>
                    <a:pt x="60" y="86"/>
                  </a:cubicBezTo>
                  <a:cubicBezTo>
                    <a:pt x="60" y="85"/>
                    <a:pt x="61" y="85"/>
                    <a:pt x="61" y="85"/>
                  </a:cubicBezTo>
                  <a:cubicBezTo>
                    <a:pt x="61" y="85"/>
                    <a:pt x="62" y="85"/>
                    <a:pt x="62" y="86"/>
                  </a:cubicBezTo>
                  <a:cubicBezTo>
                    <a:pt x="62" y="86"/>
                    <a:pt x="62" y="86"/>
                    <a:pt x="62" y="87"/>
                  </a:cubicBezTo>
                  <a:cubicBezTo>
                    <a:pt x="62" y="87"/>
                    <a:pt x="63" y="87"/>
                    <a:pt x="63" y="87"/>
                  </a:cubicBezTo>
                  <a:cubicBezTo>
                    <a:pt x="63" y="88"/>
                    <a:pt x="64" y="88"/>
                    <a:pt x="64" y="88"/>
                  </a:cubicBezTo>
                  <a:cubicBezTo>
                    <a:pt x="64" y="88"/>
                    <a:pt x="64" y="88"/>
                    <a:pt x="65" y="88"/>
                  </a:cubicBezTo>
                  <a:cubicBezTo>
                    <a:pt x="65" y="88"/>
                    <a:pt x="65" y="88"/>
                    <a:pt x="65" y="88"/>
                  </a:cubicBezTo>
                  <a:cubicBezTo>
                    <a:pt x="66" y="88"/>
                    <a:pt x="67" y="88"/>
                    <a:pt x="67" y="89"/>
                  </a:cubicBezTo>
                  <a:cubicBezTo>
                    <a:pt x="67" y="90"/>
                    <a:pt x="67" y="90"/>
                    <a:pt x="67" y="90"/>
                  </a:cubicBezTo>
                  <a:cubicBezTo>
                    <a:pt x="68" y="90"/>
                    <a:pt x="69" y="90"/>
                    <a:pt x="69" y="92"/>
                  </a:cubicBezTo>
                  <a:cubicBezTo>
                    <a:pt x="69" y="92"/>
                    <a:pt x="69" y="93"/>
                    <a:pt x="69" y="93"/>
                  </a:cubicBezTo>
                  <a:cubicBezTo>
                    <a:pt x="69" y="94"/>
                    <a:pt x="69" y="95"/>
                    <a:pt x="68" y="96"/>
                  </a:cubicBezTo>
                  <a:cubicBezTo>
                    <a:pt x="67" y="98"/>
                    <a:pt x="65" y="100"/>
                    <a:pt x="65" y="100"/>
                  </a:cubicBezTo>
                  <a:cubicBezTo>
                    <a:pt x="66" y="101"/>
                    <a:pt x="66" y="101"/>
                    <a:pt x="66" y="101"/>
                  </a:cubicBezTo>
                  <a:cubicBezTo>
                    <a:pt x="66" y="101"/>
                    <a:pt x="65" y="102"/>
                    <a:pt x="66" y="102"/>
                  </a:cubicBezTo>
                  <a:cubicBezTo>
                    <a:pt x="66" y="102"/>
                    <a:pt x="66" y="102"/>
                    <a:pt x="66" y="102"/>
                  </a:cubicBezTo>
                  <a:cubicBezTo>
                    <a:pt x="66" y="101"/>
                    <a:pt x="67" y="101"/>
                    <a:pt x="67" y="101"/>
                  </a:cubicBezTo>
                  <a:cubicBezTo>
                    <a:pt x="68" y="101"/>
                    <a:pt x="68" y="102"/>
                    <a:pt x="69" y="102"/>
                  </a:cubicBezTo>
                  <a:cubicBezTo>
                    <a:pt x="69" y="102"/>
                    <a:pt x="69" y="102"/>
                    <a:pt x="69" y="102"/>
                  </a:cubicBezTo>
                  <a:cubicBezTo>
                    <a:pt x="68" y="103"/>
                    <a:pt x="69" y="103"/>
                    <a:pt x="69" y="104"/>
                  </a:cubicBezTo>
                  <a:cubicBezTo>
                    <a:pt x="69" y="104"/>
                    <a:pt x="69" y="105"/>
                    <a:pt x="69" y="105"/>
                  </a:cubicBezTo>
                  <a:cubicBezTo>
                    <a:pt x="70" y="105"/>
                    <a:pt x="70" y="105"/>
                    <a:pt x="71" y="105"/>
                  </a:cubicBezTo>
                  <a:cubicBezTo>
                    <a:pt x="71" y="105"/>
                    <a:pt x="71" y="106"/>
                    <a:pt x="71" y="106"/>
                  </a:cubicBezTo>
                  <a:cubicBezTo>
                    <a:pt x="71" y="106"/>
                    <a:pt x="71" y="106"/>
                    <a:pt x="71" y="106"/>
                  </a:cubicBezTo>
                  <a:cubicBezTo>
                    <a:pt x="70" y="107"/>
                    <a:pt x="70" y="107"/>
                    <a:pt x="70" y="108"/>
                  </a:cubicBezTo>
                  <a:cubicBezTo>
                    <a:pt x="70" y="108"/>
                    <a:pt x="70" y="108"/>
                    <a:pt x="70" y="108"/>
                  </a:cubicBezTo>
                  <a:cubicBezTo>
                    <a:pt x="71" y="108"/>
                    <a:pt x="72" y="108"/>
                    <a:pt x="72" y="108"/>
                  </a:cubicBezTo>
                  <a:cubicBezTo>
                    <a:pt x="72" y="108"/>
                    <a:pt x="72" y="108"/>
                    <a:pt x="72" y="109"/>
                  </a:cubicBezTo>
                  <a:cubicBezTo>
                    <a:pt x="72" y="109"/>
                    <a:pt x="72" y="109"/>
                    <a:pt x="72" y="109"/>
                  </a:cubicBezTo>
                  <a:cubicBezTo>
                    <a:pt x="73" y="110"/>
                    <a:pt x="73" y="110"/>
                    <a:pt x="74" y="110"/>
                  </a:cubicBezTo>
                  <a:cubicBezTo>
                    <a:pt x="74" y="109"/>
                    <a:pt x="74" y="109"/>
                    <a:pt x="74" y="109"/>
                  </a:cubicBezTo>
                  <a:cubicBezTo>
                    <a:pt x="75" y="109"/>
                    <a:pt x="75" y="109"/>
                    <a:pt x="75" y="109"/>
                  </a:cubicBezTo>
                  <a:cubicBezTo>
                    <a:pt x="76" y="109"/>
                    <a:pt x="76" y="110"/>
                    <a:pt x="76" y="110"/>
                  </a:cubicBezTo>
                  <a:cubicBezTo>
                    <a:pt x="76" y="110"/>
                    <a:pt x="76" y="111"/>
                    <a:pt x="77" y="111"/>
                  </a:cubicBezTo>
                  <a:cubicBezTo>
                    <a:pt x="77" y="111"/>
                    <a:pt x="77" y="111"/>
                    <a:pt x="77" y="110"/>
                  </a:cubicBezTo>
                  <a:cubicBezTo>
                    <a:pt x="77" y="110"/>
                    <a:pt x="77" y="109"/>
                    <a:pt x="77" y="109"/>
                  </a:cubicBezTo>
                  <a:cubicBezTo>
                    <a:pt x="76" y="108"/>
                    <a:pt x="77" y="108"/>
                    <a:pt x="77" y="107"/>
                  </a:cubicBezTo>
                  <a:cubicBezTo>
                    <a:pt x="77" y="107"/>
                    <a:pt x="77" y="107"/>
                    <a:pt x="77" y="107"/>
                  </a:cubicBezTo>
                  <a:cubicBezTo>
                    <a:pt x="77" y="107"/>
                    <a:pt x="77" y="107"/>
                    <a:pt x="77" y="107"/>
                  </a:cubicBezTo>
                  <a:cubicBezTo>
                    <a:pt x="77" y="107"/>
                    <a:pt x="78" y="107"/>
                    <a:pt x="78" y="107"/>
                  </a:cubicBezTo>
                  <a:cubicBezTo>
                    <a:pt x="78" y="107"/>
                    <a:pt x="79" y="107"/>
                    <a:pt x="79" y="106"/>
                  </a:cubicBezTo>
                  <a:cubicBezTo>
                    <a:pt x="79" y="106"/>
                    <a:pt x="79" y="106"/>
                    <a:pt x="80" y="106"/>
                  </a:cubicBezTo>
                  <a:cubicBezTo>
                    <a:pt x="80" y="106"/>
                    <a:pt x="80" y="106"/>
                    <a:pt x="80" y="106"/>
                  </a:cubicBezTo>
                  <a:cubicBezTo>
                    <a:pt x="81" y="106"/>
                    <a:pt x="81" y="106"/>
                    <a:pt x="81" y="106"/>
                  </a:cubicBezTo>
                  <a:cubicBezTo>
                    <a:pt x="81" y="106"/>
                    <a:pt x="81" y="106"/>
                    <a:pt x="81" y="106"/>
                  </a:cubicBezTo>
                  <a:cubicBezTo>
                    <a:pt x="81" y="106"/>
                    <a:pt x="82" y="106"/>
                    <a:pt x="82" y="106"/>
                  </a:cubicBezTo>
                  <a:cubicBezTo>
                    <a:pt x="82" y="106"/>
                    <a:pt x="82" y="106"/>
                    <a:pt x="83" y="106"/>
                  </a:cubicBezTo>
                  <a:cubicBezTo>
                    <a:pt x="83" y="106"/>
                    <a:pt x="83" y="106"/>
                    <a:pt x="84" y="106"/>
                  </a:cubicBezTo>
                  <a:cubicBezTo>
                    <a:pt x="84" y="106"/>
                    <a:pt x="84" y="106"/>
                    <a:pt x="85" y="106"/>
                  </a:cubicBezTo>
                  <a:cubicBezTo>
                    <a:pt x="85" y="106"/>
                    <a:pt x="85" y="106"/>
                    <a:pt x="85" y="106"/>
                  </a:cubicBezTo>
                  <a:cubicBezTo>
                    <a:pt x="85" y="106"/>
                    <a:pt x="85" y="106"/>
                    <a:pt x="85" y="106"/>
                  </a:cubicBezTo>
                  <a:cubicBezTo>
                    <a:pt x="86" y="106"/>
                    <a:pt x="86" y="106"/>
                    <a:pt x="86" y="106"/>
                  </a:cubicBezTo>
                  <a:cubicBezTo>
                    <a:pt x="86" y="105"/>
                    <a:pt x="87" y="104"/>
                    <a:pt x="88" y="104"/>
                  </a:cubicBezTo>
                  <a:cubicBezTo>
                    <a:pt x="88" y="104"/>
                    <a:pt x="88" y="104"/>
                    <a:pt x="88" y="104"/>
                  </a:cubicBezTo>
                  <a:cubicBezTo>
                    <a:pt x="88" y="104"/>
                    <a:pt x="88" y="104"/>
                    <a:pt x="88" y="104"/>
                  </a:cubicBezTo>
                  <a:cubicBezTo>
                    <a:pt x="89" y="105"/>
                    <a:pt x="89" y="105"/>
                    <a:pt x="91" y="105"/>
                  </a:cubicBezTo>
                  <a:cubicBezTo>
                    <a:pt x="91" y="105"/>
                    <a:pt x="92" y="106"/>
                    <a:pt x="92" y="106"/>
                  </a:cubicBezTo>
                  <a:cubicBezTo>
                    <a:pt x="92" y="106"/>
                    <a:pt x="92" y="107"/>
                    <a:pt x="92" y="107"/>
                  </a:cubicBezTo>
                  <a:cubicBezTo>
                    <a:pt x="92" y="107"/>
                    <a:pt x="92" y="107"/>
                    <a:pt x="92" y="107"/>
                  </a:cubicBezTo>
                  <a:cubicBezTo>
                    <a:pt x="92" y="108"/>
                    <a:pt x="93" y="109"/>
                    <a:pt x="94" y="109"/>
                  </a:cubicBezTo>
                  <a:cubicBezTo>
                    <a:pt x="94" y="109"/>
                    <a:pt x="95" y="109"/>
                    <a:pt x="95" y="110"/>
                  </a:cubicBezTo>
                  <a:cubicBezTo>
                    <a:pt x="95" y="110"/>
                    <a:pt x="95" y="110"/>
                    <a:pt x="96" y="110"/>
                  </a:cubicBezTo>
                  <a:cubicBezTo>
                    <a:pt x="96" y="110"/>
                    <a:pt x="96" y="110"/>
                    <a:pt x="96" y="110"/>
                  </a:cubicBezTo>
                  <a:cubicBezTo>
                    <a:pt x="96" y="110"/>
                    <a:pt x="96" y="110"/>
                    <a:pt x="96" y="109"/>
                  </a:cubicBezTo>
                  <a:cubicBezTo>
                    <a:pt x="97" y="109"/>
                    <a:pt x="97" y="109"/>
                    <a:pt x="97" y="109"/>
                  </a:cubicBezTo>
                  <a:cubicBezTo>
                    <a:pt x="98" y="109"/>
                    <a:pt x="98" y="109"/>
                    <a:pt x="98" y="109"/>
                  </a:cubicBezTo>
                  <a:cubicBezTo>
                    <a:pt x="99" y="110"/>
                    <a:pt x="99" y="110"/>
                    <a:pt x="99" y="110"/>
                  </a:cubicBezTo>
                  <a:cubicBezTo>
                    <a:pt x="99" y="110"/>
                    <a:pt x="99" y="110"/>
                    <a:pt x="100" y="109"/>
                  </a:cubicBezTo>
                  <a:cubicBezTo>
                    <a:pt x="100" y="109"/>
                    <a:pt x="100" y="109"/>
                    <a:pt x="100" y="109"/>
                  </a:cubicBezTo>
                  <a:close/>
                  <a:moveTo>
                    <a:pt x="103" y="114"/>
                  </a:moveTo>
                  <a:cubicBezTo>
                    <a:pt x="102" y="114"/>
                    <a:pt x="102" y="114"/>
                    <a:pt x="102" y="115"/>
                  </a:cubicBezTo>
                  <a:cubicBezTo>
                    <a:pt x="101" y="115"/>
                    <a:pt x="101" y="115"/>
                    <a:pt x="101" y="115"/>
                  </a:cubicBezTo>
                  <a:cubicBezTo>
                    <a:pt x="100" y="115"/>
                    <a:pt x="99" y="115"/>
                    <a:pt x="98" y="116"/>
                  </a:cubicBezTo>
                  <a:cubicBezTo>
                    <a:pt x="98" y="117"/>
                    <a:pt x="98" y="118"/>
                    <a:pt x="98" y="118"/>
                  </a:cubicBezTo>
                  <a:cubicBezTo>
                    <a:pt x="98" y="119"/>
                    <a:pt x="99" y="119"/>
                    <a:pt x="100" y="119"/>
                  </a:cubicBezTo>
                  <a:cubicBezTo>
                    <a:pt x="101" y="119"/>
                    <a:pt x="102" y="119"/>
                    <a:pt x="102" y="118"/>
                  </a:cubicBezTo>
                  <a:cubicBezTo>
                    <a:pt x="103" y="118"/>
                    <a:pt x="103" y="117"/>
                    <a:pt x="103" y="116"/>
                  </a:cubicBezTo>
                  <a:cubicBezTo>
                    <a:pt x="104" y="116"/>
                    <a:pt x="104" y="115"/>
                    <a:pt x="104" y="115"/>
                  </a:cubicBezTo>
                  <a:cubicBezTo>
                    <a:pt x="104" y="115"/>
                    <a:pt x="104" y="114"/>
                    <a:pt x="103" y="11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8" name="Freeform 304">
              <a:extLst>
                <a:ext uri="{FF2B5EF4-FFF2-40B4-BE49-F238E27FC236}">
                  <a16:creationId xmlns:a16="http://schemas.microsoft.com/office/drawing/2014/main" id="{A2E3E17B-417E-4A4A-8435-CF104D633F8F}"/>
                </a:ext>
              </a:extLst>
            </p:cNvPr>
            <p:cNvSpPr>
              <a:spLocks noEditPoints="1"/>
            </p:cNvSpPr>
            <p:nvPr userDrawn="1"/>
          </p:nvSpPr>
          <p:spPr bwMode="auto">
            <a:xfrm>
              <a:off x="5674" y="2520"/>
              <a:ext cx="162" cy="236"/>
            </a:xfrm>
            <a:custGeom>
              <a:avLst/>
              <a:gdLst>
                <a:gd name="T0" fmla="*/ 12 w 27"/>
                <a:gd name="T1" fmla="*/ 18 h 39"/>
                <a:gd name="T2" fmla="*/ 19 w 27"/>
                <a:gd name="T3" fmla="*/ 19 h 39"/>
                <a:gd name="T4" fmla="*/ 21 w 27"/>
                <a:gd name="T5" fmla="*/ 23 h 39"/>
                <a:gd name="T6" fmla="*/ 22 w 27"/>
                <a:gd name="T7" fmla="*/ 25 h 39"/>
                <a:gd name="T8" fmla="*/ 24 w 27"/>
                <a:gd name="T9" fmla="*/ 22 h 39"/>
                <a:gd name="T10" fmla="*/ 21 w 27"/>
                <a:gd name="T11" fmla="*/ 18 h 39"/>
                <a:gd name="T12" fmla="*/ 17 w 27"/>
                <a:gd name="T13" fmla="*/ 14 h 39"/>
                <a:gd name="T14" fmla="*/ 13 w 27"/>
                <a:gd name="T15" fmla="*/ 13 h 39"/>
                <a:gd name="T16" fmla="*/ 13 w 27"/>
                <a:gd name="T17" fmla="*/ 7 h 39"/>
                <a:gd name="T18" fmla="*/ 14 w 27"/>
                <a:gd name="T19" fmla="*/ 2 h 39"/>
                <a:gd name="T20" fmla="*/ 13 w 27"/>
                <a:gd name="T21" fmla="*/ 1 h 39"/>
                <a:gd name="T22" fmla="*/ 9 w 27"/>
                <a:gd name="T23" fmla="*/ 0 h 39"/>
                <a:gd name="T24" fmla="*/ 8 w 27"/>
                <a:gd name="T25" fmla="*/ 7 h 39"/>
                <a:gd name="T26" fmla="*/ 7 w 27"/>
                <a:gd name="T27" fmla="*/ 7 h 39"/>
                <a:gd name="T28" fmla="*/ 9 w 27"/>
                <a:gd name="T29" fmla="*/ 11 h 39"/>
                <a:gd name="T30" fmla="*/ 10 w 27"/>
                <a:gd name="T31" fmla="*/ 14 h 39"/>
                <a:gd name="T32" fmla="*/ 13 w 27"/>
                <a:gd name="T33" fmla="*/ 14 h 39"/>
                <a:gd name="T34" fmla="*/ 18 w 27"/>
                <a:gd name="T35" fmla="*/ 17 h 39"/>
                <a:gd name="T36" fmla="*/ 19 w 27"/>
                <a:gd name="T37" fmla="*/ 20 h 39"/>
                <a:gd name="T38" fmla="*/ 19 w 27"/>
                <a:gd name="T39" fmla="*/ 27 h 39"/>
                <a:gd name="T40" fmla="*/ 21 w 27"/>
                <a:gd name="T41" fmla="*/ 26 h 39"/>
                <a:gd name="T42" fmla="*/ 15 w 27"/>
                <a:gd name="T43" fmla="*/ 23 h 39"/>
                <a:gd name="T44" fmla="*/ 15 w 27"/>
                <a:gd name="T45" fmla="*/ 27 h 39"/>
                <a:gd name="T46" fmla="*/ 19 w 27"/>
                <a:gd name="T47" fmla="*/ 24 h 39"/>
                <a:gd name="T48" fmla="*/ 18 w 27"/>
                <a:gd name="T49" fmla="*/ 24 h 39"/>
                <a:gd name="T50" fmla="*/ 14 w 27"/>
                <a:gd name="T51" fmla="*/ 20 h 39"/>
                <a:gd name="T52" fmla="*/ 14 w 27"/>
                <a:gd name="T53" fmla="*/ 24 h 39"/>
                <a:gd name="T54" fmla="*/ 15 w 27"/>
                <a:gd name="T55" fmla="*/ 23 h 39"/>
                <a:gd name="T56" fmla="*/ 4 w 27"/>
                <a:gd name="T57" fmla="*/ 26 h 39"/>
                <a:gd name="T58" fmla="*/ 0 w 27"/>
                <a:gd name="T59" fmla="*/ 30 h 39"/>
                <a:gd name="T60" fmla="*/ 6 w 27"/>
                <a:gd name="T61" fmla="*/ 22 h 39"/>
                <a:gd name="T62" fmla="*/ 18 w 27"/>
                <a:gd name="T63" fmla="*/ 32 h 39"/>
                <a:gd name="T64" fmla="*/ 23 w 27"/>
                <a:gd name="T65" fmla="*/ 38 h 39"/>
                <a:gd name="T66" fmla="*/ 23 w 27"/>
                <a:gd name="T67" fmla="*/ 37 h 39"/>
                <a:gd name="T68" fmla="*/ 26 w 27"/>
                <a:gd name="T69" fmla="*/ 34 h 39"/>
                <a:gd name="T70" fmla="*/ 24 w 27"/>
                <a:gd name="T71" fmla="*/ 27 h 39"/>
                <a:gd name="T72" fmla="*/ 23 w 27"/>
                <a:gd name="T73" fmla="*/ 28 h 39"/>
                <a:gd name="T74" fmla="*/ 21 w 27"/>
                <a:gd name="T75" fmla="*/ 30 h 39"/>
                <a:gd name="T76" fmla="*/ 20 w 27"/>
                <a:gd name="T77" fmla="*/ 31 h 39"/>
                <a:gd name="T78" fmla="*/ 15 w 27"/>
                <a:gd name="T79" fmla="*/ 32 h 39"/>
                <a:gd name="T80" fmla="*/ 15 w 27"/>
                <a:gd name="T81" fmla="*/ 34 h 39"/>
                <a:gd name="T82" fmla="*/ 16 w 27"/>
                <a:gd name="T83" fmla="*/ 3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 h="39">
                  <a:moveTo>
                    <a:pt x="9" y="15"/>
                  </a:moveTo>
                  <a:cubicBezTo>
                    <a:pt x="9" y="16"/>
                    <a:pt x="10" y="18"/>
                    <a:pt x="11" y="18"/>
                  </a:cubicBezTo>
                  <a:cubicBezTo>
                    <a:pt x="11" y="18"/>
                    <a:pt x="11" y="18"/>
                    <a:pt x="12" y="18"/>
                  </a:cubicBezTo>
                  <a:cubicBezTo>
                    <a:pt x="12" y="18"/>
                    <a:pt x="12" y="18"/>
                    <a:pt x="12" y="18"/>
                  </a:cubicBezTo>
                  <a:cubicBezTo>
                    <a:pt x="12" y="17"/>
                    <a:pt x="10" y="16"/>
                    <a:pt x="9" y="15"/>
                  </a:cubicBezTo>
                  <a:moveTo>
                    <a:pt x="19" y="19"/>
                  </a:moveTo>
                  <a:cubicBezTo>
                    <a:pt x="20" y="19"/>
                    <a:pt x="20" y="20"/>
                    <a:pt x="20" y="20"/>
                  </a:cubicBezTo>
                  <a:cubicBezTo>
                    <a:pt x="20" y="20"/>
                    <a:pt x="20" y="21"/>
                    <a:pt x="20" y="21"/>
                  </a:cubicBezTo>
                  <a:cubicBezTo>
                    <a:pt x="20" y="22"/>
                    <a:pt x="20" y="22"/>
                    <a:pt x="21" y="23"/>
                  </a:cubicBezTo>
                  <a:cubicBezTo>
                    <a:pt x="21" y="24"/>
                    <a:pt x="21" y="24"/>
                    <a:pt x="22" y="25"/>
                  </a:cubicBezTo>
                  <a:cubicBezTo>
                    <a:pt x="22" y="25"/>
                    <a:pt x="22" y="25"/>
                    <a:pt x="22" y="25"/>
                  </a:cubicBezTo>
                  <a:cubicBezTo>
                    <a:pt x="22" y="25"/>
                    <a:pt x="22" y="25"/>
                    <a:pt x="22" y="25"/>
                  </a:cubicBezTo>
                  <a:cubicBezTo>
                    <a:pt x="22" y="25"/>
                    <a:pt x="22" y="24"/>
                    <a:pt x="22" y="24"/>
                  </a:cubicBezTo>
                  <a:cubicBezTo>
                    <a:pt x="22" y="23"/>
                    <a:pt x="22" y="23"/>
                    <a:pt x="23" y="22"/>
                  </a:cubicBezTo>
                  <a:cubicBezTo>
                    <a:pt x="23" y="22"/>
                    <a:pt x="23" y="22"/>
                    <a:pt x="24" y="22"/>
                  </a:cubicBezTo>
                  <a:cubicBezTo>
                    <a:pt x="24" y="22"/>
                    <a:pt x="24" y="21"/>
                    <a:pt x="23" y="20"/>
                  </a:cubicBezTo>
                  <a:cubicBezTo>
                    <a:pt x="23" y="19"/>
                    <a:pt x="23" y="19"/>
                    <a:pt x="23" y="19"/>
                  </a:cubicBezTo>
                  <a:cubicBezTo>
                    <a:pt x="22" y="18"/>
                    <a:pt x="22" y="18"/>
                    <a:pt x="21" y="18"/>
                  </a:cubicBezTo>
                  <a:cubicBezTo>
                    <a:pt x="20" y="17"/>
                    <a:pt x="19" y="17"/>
                    <a:pt x="19" y="16"/>
                  </a:cubicBezTo>
                  <a:cubicBezTo>
                    <a:pt x="19" y="16"/>
                    <a:pt x="19" y="15"/>
                    <a:pt x="18" y="15"/>
                  </a:cubicBezTo>
                  <a:cubicBezTo>
                    <a:pt x="18" y="14"/>
                    <a:pt x="17" y="14"/>
                    <a:pt x="17" y="14"/>
                  </a:cubicBezTo>
                  <a:cubicBezTo>
                    <a:pt x="17" y="13"/>
                    <a:pt x="16" y="13"/>
                    <a:pt x="15" y="13"/>
                  </a:cubicBezTo>
                  <a:cubicBezTo>
                    <a:pt x="15" y="13"/>
                    <a:pt x="14" y="13"/>
                    <a:pt x="14" y="13"/>
                  </a:cubicBezTo>
                  <a:cubicBezTo>
                    <a:pt x="13" y="13"/>
                    <a:pt x="13" y="13"/>
                    <a:pt x="13" y="13"/>
                  </a:cubicBezTo>
                  <a:cubicBezTo>
                    <a:pt x="13" y="13"/>
                    <a:pt x="13" y="13"/>
                    <a:pt x="12" y="12"/>
                  </a:cubicBezTo>
                  <a:cubicBezTo>
                    <a:pt x="12" y="12"/>
                    <a:pt x="12" y="11"/>
                    <a:pt x="12" y="11"/>
                  </a:cubicBezTo>
                  <a:cubicBezTo>
                    <a:pt x="11" y="9"/>
                    <a:pt x="12" y="8"/>
                    <a:pt x="13" y="7"/>
                  </a:cubicBezTo>
                  <a:cubicBezTo>
                    <a:pt x="14" y="7"/>
                    <a:pt x="14" y="6"/>
                    <a:pt x="14" y="6"/>
                  </a:cubicBezTo>
                  <a:cubicBezTo>
                    <a:pt x="15" y="5"/>
                    <a:pt x="14" y="4"/>
                    <a:pt x="14" y="3"/>
                  </a:cubicBezTo>
                  <a:cubicBezTo>
                    <a:pt x="14" y="2"/>
                    <a:pt x="14" y="2"/>
                    <a:pt x="14" y="2"/>
                  </a:cubicBezTo>
                  <a:cubicBezTo>
                    <a:pt x="14" y="1"/>
                    <a:pt x="14" y="1"/>
                    <a:pt x="14" y="1"/>
                  </a:cubicBezTo>
                  <a:cubicBezTo>
                    <a:pt x="14" y="1"/>
                    <a:pt x="14" y="1"/>
                    <a:pt x="14" y="1"/>
                  </a:cubicBezTo>
                  <a:cubicBezTo>
                    <a:pt x="14" y="1"/>
                    <a:pt x="14" y="1"/>
                    <a:pt x="13" y="1"/>
                  </a:cubicBezTo>
                  <a:cubicBezTo>
                    <a:pt x="13" y="1"/>
                    <a:pt x="13" y="1"/>
                    <a:pt x="12" y="0"/>
                  </a:cubicBezTo>
                  <a:cubicBezTo>
                    <a:pt x="11" y="0"/>
                    <a:pt x="11" y="0"/>
                    <a:pt x="10" y="0"/>
                  </a:cubicBezTo>
                  <a:cubicBezTo>
                    <a:pt x="10" y="0"/>
                    <a:pt x="9" y="0"/>
                    <a:pt x="9" y="0"/>
                  </a:cubicBezTo>
                  <a:cubicBezTo>
                    <a:pt x="9" y="1"/>
                    <a:pt x="9" y="3"/>
                    <a:pt x="9" y="5"/>
                  </a:cubicBezTo>
                  <a:cubicBezTo>
                    <a:pt x="9" y="6"/>
                    <a:pt x="9" y="7"/>
                    <a:pt x="9" y="7"/>
                  </a:cubicBezTo>
                  <a:cubicBezTo>
                    <a:pt x="9" y="7"/>
                    <a:pt x="8" y="7"/>
                    <a:pt x="8" y="7"/>
                  </a:cubicBezTo>
                  <a:cubicBezTo>
                    <a:pt x="8" y="7"/>
                    <a:pt x="8" y="7"/>
                    <a:pt x="8" y="7"/>
                  </a:cubicBezTo>
                  <a:cubicBezTo>
                    <a:pt x="8" y="7"/>
                    <a:pt x="7" y="7"/>
                    <a:pt x="7" y="7"/>
                  </a:cubicBezTo>
                  <a:cubicBezTo>
                    <a:pt x="7" y="7"/>
                    <a:pt x="7" y="7"/>
                    <a:pt x="7" y="7"/>
                  </a:cubicBezTo>
                  <a:cubicBezTo>
                    <a:pt x="7" y="7"/>
                    <a:pt x="7" y="10"/>
                    <a:pt x="8" y="10"/>
                  </a:cubicBezTo>
                  <a:cubicBezTo>
                    <a:pt x="8" y="10"/>
                    <a:pt x="8" y="10"/>
                    <a:pt x="8" y="10"/>
                  </a:cubicBezTo>
                  <a:cubicBezTo>
                    <a:pt x="8" y="10"/>
                    <a:pt x="9" y="11"/>
                    <a:pt x="9" y="11"/>
                  </a:cubicBezTo>
                  <a:cubicBezTo>
                    <a:pt x="9" y="11"/>
                    <a:pt x="9" y="12"/>
                    <a:pt x="9" y="13"/>
                  </a:cubicBezTo>
                  <a:cubicBezTo>
                    <a:pt x="9" y="13"/>
                    <a:pt x="9" y="13"/>
                    <a:pt x="9" y="14"/>
                  </a:cubicBezTo>
                  <a:cubicBezTo>
                    <a:pt x="9" y="14"/>
                    <a:pt x="9" y="14"/>
                    <a:pt x="10" y="14"/>
                  </a:cubicBezTo>
                  <a:cubicBezTo>
                    <a:pt x="10" y="14"/>
                    <a:pt x="11" y="14"/>
                    <a:pt x="12" y="14"/>
                  </a:cubicBezTo>
                  <a:cubicBezTo>
                    <a:pt x="12" y="14"/>
                    <a:pt x="12" y="13"/>
                    <a:pt x="12" y="13"/>
                  </a:cubicBezTo>
                  <a:cubicBezTo>
                    <a:pt x="13" y="13"/>
                    <a:pt x="13" y="14"/>
                    <a:pt x="13" y="14"/>
                  </a:cubicBezTo>
                  <a:cubicBezTo>
                    <a:pt x="13" y="14"/>
                    <a:pt x="14" y="15"/>
                    <a:pt x="14" y="14"/>
                  </a:cubicBezTo>
                  <a:cubicBezTo>
                    <a:pt x="16" y="14"/>
                    <a:pt x="17" y="15"/>
                    <a:pt x="18" y="16"/>
                  </a:cubicBezTo>
                  <a:cubicBezTo>
                    <a:pt x="18" y="17"/>
                    <a:pt x="18" y="17"/>
                    <a:pt x="18" y="17"/>
                  </a:cubicBezTo>
                  <a:cubicBezTo>
                    <a:pt x="18" y="18"/>
                    <a:pt x="18" y="19"/>
                    <a:pt x="18" y="20"/>
                  </a:cubicBezTo>
                  <a:cubicBezTo>
                    <a:pt x="18" y="20"/>
                    <a:pt x="18" y="20"/>
                    <a:pt x="18" y="20"/>
                  </a:cubicBezTo>
                  <a:cubicBezTo>
                    <a:pt x="19" y="20"/>
                    <a:pt x="19" y="20"/>
                    <a:pt x="19" y="20"/>
                  </a:cubicBezTo>
                  <a:cubicBezTo>
                    <a:pt x="19" y="20"/>
                    <a:pt x="19" y="19"/>
                    <a:pt x="19" y="19"/>
                  </a:cubicBezTo>
                  <a:moveTo>
                    <a:pt x="20" y="26"/>
                  </a:moveTo>
                  <a:cubicBezTo>
                    <a:pt x="20" y="26"/>
                    <a:pt x="19" y="26"/>
                    <a:pt x="19" y="27"/>
                  </a:cubicBezTo>
                  <a:cubicBezTo>
                    <a:pt x="19" y="27"/>
                    <a:pt x="19" y="27"/>
                    <a:pt x="19" y="27"/>
                  </a:cubicBezTo>
                  <a:cubicBezTo>
                    <a:pt x="19" y="27"/>
                    <a:pt x="19" y="27"/>
                    <a:pt x="19" y="27"/>
                  </a:cubicBezTo>
                  <a:cubicBezTo>
                    <a:pt x="20" y="27"/>
                    <a:pt x="21" y="27"/>
                    <a:pt x="21" y="26"/>
                  </a:cubicBezTo>
                  <a:cubicBezTo>
                    <a:pt x="21" y="26"/>
                    <a:pt x="21" y="26"/>
                    <a:pt x="21" y="26"/>
                  </a:cubicBezTo>
                  <a:cubicBezTo>
                    <a:pt x="21" y="26"/>
                    <a:pt x="21" y="26"/>
                    <a:pt x="20" y="26"/>
                  </a:cubicBezTo>
                  <a:moveTo>
                    <a:pt x="15" y="23"/>
                  </a:moveTo>
                  <a:cubicBezTo>
                    <a:pt x="15" y="23"/>
                    <a:pt x="16" y="23"/>
                    <a:pt x="16" y="23"/>
                  </a:cubicBezTo>
                  <a:cubicBezTo>
                    <a:pt x="16" y="24"/>
                    <a:pt x="16" y="25"/>
                    <a:pt x="16" y="25"/>
                  </a:cubicBezTo>
                  <a:cubicBezTo>
                    <a:pt x="15" y="26"/>
                    <a:pt x="15" y="27"/>
                    <a:pt x="15" y="27"/>
                  </a:cubicBezTo>
                  <a:cubicBezTo>
                    <a:pt x="15" y="28"/>
                    <a:pt x="15" y="28"/>
                    <a:pt x="16" y="28"/>
                  </a:cubicBezTo>
                  <a:cubicBezTo>
                    <a:pt x="16" y="28"/>
                    <a:pt x="17" y="28"/>
                    <a:pt x="18" y="27"/>
                  </a:cubicBezTo>
                  <a:cubicBezTo>
                    <a:pt x="18" y="25"/>
                    <a:pt x="19" y="24"/>
                    <a:pt x="19" y="24"/>
                  </a:cubicBezTo>
                  <a:cubicBezTo>
                    <a:pt x="19" y="24"/>
                    <a:pt x="18" y="24"/>
                    <a:pt x="18" y="24"/>
                  </a:cubicBezTo>
                  <a:cubicBezTo>
                    <a:pt x="18" y="24"/>
                    <a:pt x="18" y="24"/>
                    <a:pt x="18" y="24"/>
                  </a:cubicBezTo>
                  <a:cubicBezTo>
                    <a:pt x="18" y="24"/>
                    <a:pt x="18" y="24"/>
                    <a:pt x="18" y="24"/>
                  </a:cubicBezTo>
                  <a:cubicBezTo>
                    <a:pt x="18" y="24"/>
                    <a:pt x="18" y="24"/>
                    <a:pt x="18" y="23"/>
                  </a:cubicBezTo>
                  <a:cubicBezTo>
                    <a:pt x="18" y="23"/>
                    <a:pt x="18" y="23"/>
                    <a:pt x="17" y="22"/>
                  </a:cubicBezTo>
                  <a:cubicBezTo>
                    <a:pt x="16" y="21"/>
                    <a:pt x="15" y="20"/>
                    <a:pt x="14" y="20"/>
                  </a:cubicBezTo>
                  <a:cubicBezTo>
                    <a:pt x="14" y="20"/>
                    <a:pt x="14" y="20"/>
                    <a:pt x="13" y="20"/>
                  </a:cubicBezTo>
                  <a:cubicBezTo>
                    <a:pt x="13" y="20"/>
                    <a:pt x="13" y="21"/>
                    <a:pt x="13" y="22"/>
                  </a:cubicBezTo>
                  <a:cubicBezTo>
                    <a:pt x="13" y="23"/>
                    <a:pt x="13" y="24"/>
                    <a:pt x="14" y="24"/>
                  </a:cubicBezTo>
                  <a:cubicBezTo>
                    <a:pt x="14" y="24"/>
                    <a:pt x="14" y="24"/>
                    <a:pt x="14" y="24"/>
                  </a:cubicBezTo>
                  <a:cubicBezTo>
                    <a:pt x="14" y="24"/>
                    <a:pt x="15" y="23"/>
                    <a:pt x="15" y="23"/>
                  </a:cubicBezTo>
                  <a:cubicBezTo>
                    <a:pt x="15" y="23"/>
                    <a:pt x="15" y="23"/>
                    <a:pt x="15" y="23"/>
                  </a:cubicBezTo>
                  <a:moveTo>
                    <a:pt x="6" y="22"/>
                  </a:moveTo>
                  <a:cubicBezTo>
                    <a:pt x="5" y="22"/>
                    <a:pt x="5" y="23"/>
                    <a:pt x="5" y="23"/>
                  </a:cubicBezTo>
                  <a:cubicBezTo>
                    <a:pt x="5" y="24"/>
                    <a:pt x="4" y="25"/>
                    <a:pt x="4" y="26"/>
                  </a:cubicBezTo>
                  <a:cubicBezTo>
                    <a:pt x="3" y="26"/>
                    <a:pt x="3" y="27"/>
                    <a:pt x="2" y="27"/>
                  </a:cubicBezTo>
                  <a:cubicBezTo>
                    <a:pt x="1" y="28"/>
                    <a:pt x="0" y="30"/>
                    <a:pt x="0" y="30"/>
                  </a:cubicBezTo>
                  <a:cubicBezTo>
                    <a:pt x="0" y="30"/>
                    <a:pt x="0" y="30"/>
                    <a:pt x="0" y="30"/>
                  </a:cubicBezTo>
                  <a:cubicBezTo>
                    <a:pt x="0" y="30"/>
                    <a:pt x="2" y="29"/>
                    <a:pt x="3" y="28"/>
                  </a:cubicBezTo>
                  <a:cubicBezTo>
                    <a:pt x="3" y="27"/>
                    <a:pt x="4" y="26"/>
                    <a:pt x="5" y="25"/>
                  </a:cubicBezTo>
                  <a:cubicBezTo>
                    <a:pt x="6" y="24"/>
                    <a:pt x="6" y="23"/>
                    <a:pt x="6" y="22"/>
                  </a:cubicBezTo>
                  <a:cubicBezTo>
                    <a:pt x="6" y="22"/>
                    <a:pt x="6" y="22"/>
                    <a:pt x="6" y="22"/>
                  </a:cubicBezTo>
                  <a:moveTo>
                    <a:pt x="18" y="32"/>
                  </a:moveTo>
                  <a:cubicBezTo>
                    <a:pt x="18" y="32"/>
                    <a:pt x="18" y="32"/>
                    <a:pt x="18" y="32"/>
                  </a:cubicBezTo>
                  <a:cubicBezTo>
                    <a:pt x="19" y="32"/>
                    <a:pt x="19" y="33"/>
                    <a:pt x="19" y="34"/>
                  </a:cubicBezTo>
                  <a:cubicBezTo>
                    <a:pt x="19" y="36"/>
                    <a:pt x="20" y="37"/>
                    <a:pt x="21" y="37"/>
                  </a:cubicBezTo>
                  <a:cubicBezTo>
                    <a:pt x="22" y="37"/>
                    <a:pt x="22" y="38"/>
                    <a:pt x="23" y="38"/>
                  </a:cubicBezTo>
                  <a:cubicBezTo>
                    <a:pt x="23" y="38"/>
                    <a:pt x="23" y="39"/>
                    <a:pt x="24" y="39"/>
                  </a:cubicBezTo>
                  <a:cubicBezTo>
                    <a:pt x="24" y="39"/>
                    <a:pt x="24" y="39"/>
                    <a:pt x="24" y="39"/>
                  </a:cubicBezTo>
                  <a:cubicBezTo>
                    <a:pt x="24" y="38"/>
                    <a:pt x="24" y="37"/>
                    <a:pt x="23" y="37"/>
                  </a:cubicBezTo>
                  <a:cubicBezTo>
                    <a:pt x="23" y="36"/>
                    <a:pt x="23" y="35"/>
                    <a:pt x="23" y="35"/>
                  </a:cubicBezTo>
                  <a:cubicBezTo>
                    <a:pt x="23" y="35"/>
                    <a:pt x="24" y="34"/>
                    <a:pt x="25" y="34"/>
                  </a:cubicBezTo>
                  <a:cubicBezTo>
                    <a:pt x="25" y="34"/>
                    <a:pt x="26" y="34"/>
                    <a:pt x="26" y="34"/>
                  </a:cubicBezTo>
                  <a:cubicBezTo>
                    <a:pt x="27" y="33"/>
                    <a:pt x="27" y="32"/>
                    <a:pt x="26" y="30"/>
                  </a:cubicBezTo>
                  <a:cubicBezTo>
                    <a:pt x="26" y="29"/>
                    <a:pt x="26" y="28"/>
                    <a:pt x="26" y="27"/>
                  </a:cubicBezTo>
                  <a:cubicBezTo>
                    <a:pt x="26" y="26"/>
                    <a:pt x="24" y="26"/>
                    <a:pt x="24" y="27"/>
                  </a:cubicBezTo>
                  <a:cubicBezTo>
                    <a:pt x="24" y="27"/>
                    <a:pt x="24" y="27"/>
                    <a:pt x="24" y="27"/>
                  </a:cubicBezTo>
                  <a:cubicBezTo>
                    <a:pt x="24" y="27"/>
                    <a:pt x="24" y="28"/>
                    <a:pt x="24" y="28"/>
                  </a:cubicBezTo>
                  <a:cubicBezTo>
                    <a:pt x="24" y="28"/>
                    <a:pt x="24" y="28"/>
                    <a:pt x="23" y="28"/>
                  </a:cubicBezTo>
                  <a:cubicBezTo>
                    <a:pt x="23" y="28"/>
                    <a:pt x="22" y="28"/>
                    <a:pt x="22" y="29"/>
                  </a:cubicBezTo>
                  <a:cubicBezTo>
                    <a:pt x="22" y="30"/>
                    <a:pt x="22" y="30"/>
                    <a:pt x="21" y="30"/>
                  </a:cubicBezTo>
                  <a:cubicBezTo>
                    <a:pt x="21" y="30"/>
                    <a:pt x="21" y="30"/>
                    <a:pt x="21" y="30"/>
                  </a:cubicBezTo>
                  <a:cubicBezTo>
                    <a:pt x="21" y="30"/>
                    <a:pt x="21" y="30"/>
                    <a:pt x="21" y="30"/>
                  </a:cubicBezTo>
                  <a:cubicBezTo>
                    <a:pt x="21" y="30"/>
                    <a:pt x="21" y="30"/>
                    <a:pt x="20" y="31"/>
                  </a:cubicBezTo>
                  <a:cubicBezTo>
                    <a:pt x="20" y="31"/>
                    <a:pt x="20" y="31"/>
                    <a:pt x="20" y="31"/>
                  </a:cubicBezTo>
                  <a:cubicBezTo>
                    <a:pt x="19" y="31"/>
                    <a:pt x="18" y="30"/>
                    <a:pt x="18" y="30"/>
                  </a:cubicBezTo>
                  <a:cubicBezTo>
                    <a:pt x="17" y="29"/>
                    <a:pt x="17" y="30"/>
                    <a:pt x="16" y="30"/>
                  </a:cubicBezTo>
                  <a:cubicBezTo>
                    <a:pt x="16" y="31"/>
                    <a:pt x="15" y="31"/>
                    <a:pt x="15" y="32"/>
                  </a:cubicBezTo>
                  <a:cubicBezTo>
                    <a:pt x="14" y="32"/>
                    <a:pt x="13" y="33"/>
                    <a:pt x="13" y="34"/>
                  </a:cubicBezTo>
                  <a:cubicBezTo>
                    <a:pt x="13" y="34"/>
                    <a:pt x="13" y="34"/>
                    <a:pt x="13" y="34"/>
                  </a:cubicBezTo>
                  <a:cubicBezTo>
                    <a:pt x="14" y="34"/>
                    <a:pt x="14" y="34"/>
                    <a:pt x="15" y="34"/>
                  </a:cubicBezTo>
                  <a:cubicBezTo>
                    <a:pt x="15" y="33"/>
                    <a:pt x="15" y="33"/>
                    <a:pt x="16" y="33"/>
                  </a:cubicBezTo>
                  <a:cubicBezTo>
                    <a:pt x="16" y="33"/>
                    <a:pt x="16" y="33"/>
                    <a:pt x="16" y="33"/>
                  </a:cubicBezTo>
                  <a:cubicBezTo>
                    <a:pt x="16" y="33"/>
                    <a:pt x="16" y="33"/>
                    <a:pt x="16" y="33"/>
                  </a:cubicBezTo>
                  <a:cubicBezTo>
                    <a:pt x="16" y="33"/>
                    <a:pt x="17" y="33"/>
                    <a:pt x="17" y="33"/>
                  </a:cubicBezTo>
                  <a:cubicBezTo>
                    <a:pt x="17" y="32"/>
                    <a:pt x="17" y="32"/>
                    <a:pt x="18" y="32"/>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9" name="Freeform 305">
              <a:extLst>
                <a:ext uri="{FF2B5EF4-FFF2-40B4-BE49-F238E27FC236}">
                  <a16:creationId xmlns:a16="http://schemas.microsoft.com/office/drawing/2014/main" id="{584C3E40-ECBC-46A0-A0B3-A1EB50CFDD9B}"/>
                </a:ext>
              </a:extLst>
            </p:cNvPr>
            <p:cNvSpPr>
              <a:spLocks noEditPoints="1"/>
            </p:cNvSpPr>
            <p:nvPr userDrawn="1"/>
          </p:nvSpPr>
          <p:spPr bwMode="auto">
            <a:xfrm>
              <a:off x="5674" y="2520"/>
              <a:ext cx="162" cy="236"/>
            </a:xfrm>
            <a:custGeom>
              <a:avLst/>
              <a:gdLst>
                <a:gd name="T0" fmla="*/ 12 w 27"/>
                <a:gd name="T1" fmla="*/ 18 h 39"/>
                <a:gd name="T2" fmla="*/ 19 w 27"/>
                <a:gd name="T3" fmla="*/ 19 h 39"/>
                <a:gd name="T4" fmla="*/ 21 w 27"/>
                <a:gd name="T5" fmla="*/ 23 h 39"/>
                <a:gd name="T6" fmla="*/ 22 w 27"/>
                <a:gd name="T7" fmla="*/ 25 h 39"/>
                <a:gd name="T8" fmla="*/ 24 w 27"/>
                <a:gd name="T9" fmla="*/ 22 h 39"/>
                <a:gd name="T10" fmla="*/ 21 w 27"/>
                <a:gd name="T11" fmla="*/ 18 h 39"/>
                <a:gd name="T12" fmla="*/ 17 w 27"/>
                <a:gd name="T13" fmla="*/ 14 h 39"/>
                <a:gd name="T14" fmla="*/ 13 w 27"/>
                <a:gd name="T15" fmla="*/ 13 h 39"/>
                <a:gd name="T16" fmla="*/ 13 w 27"/>
                <a:gd name="T17" fmla="*/ 7 h 39"/>
                <a:gd name="T18" fmla="*/ 14 w 27"/>
                <a:gd name="T19" fmla="*/ 2 h 39"/>
                <a:gd name="T20" fmla="*/ 13 w 27"/>
                <a:gd name="T21" fmla="*/ 1 h 39"/>
                <a:gd name="T22" fmla="*/ 9 w 27"/>
                <a:gd name="T23" fmla="*/ 0 h 39"/>
                <a:gd name="T24" fmla="*/ 8 w 27"/>
                <a:gd name="T25" fmla="*/ 7 h 39"/>
                <a:gd name="T26" fmla="*/ 7 w 27"/>
                <a:gd name="T27" fmla="*/ 7 h 39"/>
                <a:gd name="T28" fmla="*/ 9 w 27"/>
                <a:gd name="T29" fmla="*/ 11 h 39"/>
                <a:gd name="T30" fmla="*/ 10 w 27"/>
                <a:gd name="T31" fmla="*/ 14 h 39"/>
                <a:gd name="T32" fmla="*/ 13 w 27"/>
                <a:gd name="T33" fmla="*/ 14 h 39"/>
                <a:gd name="T34" fmla="*/ 18 w 27"/>
                <a:gd name="T35" fmla="*/ 17 h 39"/>
                <a:gd name="T36" fmla="*/ 19 w 27"/>
                <a:gd name="T37" fmla="*/ 20 h 39"/>
                <a:gd name="T38" fmla="*/ 19 w 27"/>
                <a:gd name="T39" fmla="*/ 27 h 39"/>
                <a:gd name="T40" fmla="*/ 21 w 27"/>
                <a:gd name="T41" fmla="*/ 26 h 39"/>
                <a:gd name="T42" fmla="*/ 15 w 27"/>
                <a:gd name="T43" fmla="*/ 23 h 39"/>
                <a:gd name="T44" fmla="*/ 15 w 27"/>
                <a:gd name="T45" fmla="*/ 27 h 39"/>
                <a:gd name="T46" fmla="*/ 19 w 27"/>
                <a:gd name="T47" fmla="*/ 24 h 39"/>
                <a:gd name="T48" fmla="*/ 18 w 27"/>
                <a:gd name="T49" fmla="*/ 24 h 39"/>
                <a:gd name="T50" fmla="*/ 14 w 27"/>
                <a:gd name="T51" fmla="*/ 20 h 39"/>
                <a:gd name="T52" fmla="*/ 14 w 27"/>
                <a:gd name="T53" fmla="*/ 24 h 39"/>
                <a:gd name="T54" fmla="*/ 15 w 27"/>
                <a:gd name="T55" fmla="*/ 23 h 39"/>
                <a:gd name="T56" fmla="*/ 4 w 27"/>
                <a:gd name="T57" fmla="*/ 26 h 39"/>
                <a:gd name="T58" fmla="*/ 0 w 27"/>
                <a:gd name="T59" fmla="*/ 30 h 39"/>
                <a:gd name="T60" fmla="*/ 6 w 27"/>
                <a:gd name="T61" fmla="*/ 22 h 39"/>
                <a:gd name="T62" fmla="*/ 18 w 27"/>
                <a:gd name="T63" fmla="*/ 32 h 39"/>
                <a:gd name="T64" fmla="*/ 23 w 27"/>
                <a:gd name="T65" fmla="*/ 38 h 39"/>
                <a:gd name="T66" fmla="*/ 23 w 27"/>
                <a:gd name="T67" fmla="*/ 37 h 39"/>
                <a:gd name="T68" fmla="*/ 26 w 27"/>
                <a:gd name="T69" fmla="*/ 34 h 39"/>
                <a:gd name="T70" fmla="*/ 24 w 27"/>
                <a:gd name="T71" fmla="*/ 27 h 39"/>
                <a:gd name="T72" fmla="*/ 23 w 27"/>
                <a:gd name="T73" fmla="*/ 28 h 39"/>
                <a:gd name="T74" fmla="*/ 21 w 27"/>
                <a:gd name="T75" fmla="*/ 30 h 39"/>
                <a:gd name="T76" fmla="*/ 20 w 27"/>
                <a:gd name="T77" fmla="*/ 31 h 39"/>
                <a:gd name="T78" fmla="*/ 15 w 27"/>
                <a:gd name="T79" fmla="*/ 32 h 39"/>
                <a:gd name="T80" fmla="*/ 15 w 27"/>
                <a:gd name="T81" fmla="*/ 34 h 39"/>
                <a:gd name="T82" fmla="*/ 16 w 27"/>
                <a:gd name="T83" fmla="*/ 3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7" h="39">
                  <a:moveTo>
                    <a:pt x="9" y="15"/>
                  </a:moveTo>
                  <a:cubicBezTo>
                    <a:pt x="9" y="16"/>
                    <a:pt x="10" y="18"/>
                    <a:pt x="11" y="18"/>
                  </a:cubicBezTo>
                  <a:cubicBezTo>
                    <a:pt x="11" y="18"/>
                    <a:pt x="11" y="18"/>
                    <a:pt x="12" y="18"/>
                  </a:cubicBezTo>
                  <a:cubicBezTo>
                    <a:pt x="12" y="18"/>
                    <a:pt x="12" y="18"/>
                    <a:pt x="12" y="18"/>
                  </a:cubicBezTo>
                  <a:cubicBezTo>
                    <a:pt x="12" y="17"/>
                    <a:pt x="10" y="16"/>
                    <a:pt x="9" y="15"/>
                  </a:cubicBezTo>
                  <a:close/>
                  <a:moveTo>
                    <a:pt x="19" y="19"/>
                  </a:moveTo>
                  <a:cubicBezTo>
                    <a:pt x="20" y="19"/>
                    <a:pt x="20" y="20"/>
                    <a:pt x="20" y="20"/>
                  </a:cubicBezTo>
                  <a:cubicBezTo>
                    <a:pt x="20" y="20"/>
                    <a:pt x="20" y="21"/>
                    <a:pt x="20" y="21"/>
                  </a:cubicBezTo>
                  <a:cubicBezTo>
                    <a:pt x="20" y="22"/>
                    <a:pt x="20" y="22"/>
                    <a:pt x="21" y="23"/>
                  </a:cubicBezTo>
                  <a:cubicBezTo>
                    <a:pt x="21" y="24"/>
                    <a:pt x="21" y="24"/>
                    <a:pt x="22" y="25"/>
                  </a:cubicBezTo>
                  <a:cubicBezTo>
                    <a:pt x="22" y="25"/>
                    <a:pt x="22" y="25"/>
                    <a:pt x="22" y="25"/>
                  </a:cubicBezTo>
                  <a:cubicBezTo>
                    <a:pt x="22" y="25"/>
                    <a:pt x="22" y="25"/>
                    <a:pt x="22" y="25"/>
                  </a:cubicBezTo>
                  <a:cubicBezTo>
                    <a:pt x="22" y="25"/>
                    <a:pt x="22" y="24"/>
                    <a:pt x="22" y="24"/>
                  </a:cubicBezTo>
                  <a:cubicBezTo>
                    <a:pt x="22" y="23"/>
                    <a:pt x="22" y="23"/>
                    <a:pt x="23" y="22"/>
                  </a:cubicBezTo>
                  <a:cubicBezTo>
                    <a:pt x="23" y="22"/>
                    <a:pt x="23" y="22"/>
                    <a:pt x="24" y="22"/>
                  </a:cubicBezTo>
                  <a:cubicBezTo>
                    <a:pt x="24" y="22"/>
                    <a:pt x="24" y="21"/>
                    <a:pt x="23" y="20"/>
                  </a:cubicBezTo>
                  <a:cubicBezTo>
                    <a:pt x="23" y="19"/>
                    <a:pt x="23" y="19"/>
                    <a:pt x="23" y="19"/>
                  </a:cubicBezTo>
                  <a:cubicBezTo>
                    <a:pt x="22" y="18"/>
                    <a:pt x="22" y="18"/>
                    <a:pt x="21" y="18"/>
                  </a:cubicBezTo>
                  <a:cubicBezTo>
                    <a:pt x="20" y="17"/>
                    <a:pt x="19" y="17"/>
                    <a:pt x="19" y="16"/>
                  </a:cubicBezTo>
                  <a:cubicBezTo>
                    <a:pt x="19" y="16"/>
                    <a:pt x="19" y="15"/>
                    <a:pt x="18" y="15"/>
                  </a:cubicBezTo>
                  <a:cubicBezTo>
                    <a:pt x="18" y="14"/>
                    <a:pt x="17" y="14"/>
                    <a:pt x="17" y="14"/>
                  </a:cubicBezTo>
                  <a:cubicBezTo>
                    <a:pt x="17" y="13"/>
                    <a:pt x="16" y="13"/>
                    <a:pt x="15" y="13"/>
                  </a:cubicBezTo>
                  <a:cubicBezTo>
                    <a:pt x="15" y="13"/>
                    <a:pt x="14" y="13"/>
                    <a:pt x="14" y="13"/>
                  </a:cubicBezTo>
                  <a:cubicBezTo>
                    <a:pt x="13" y="13"/>
                    <a:pt x="13" y="13"/>
                    <a:pt x="13" y="13"/>
                  </a:cubicBezTo>
                  <a:cubicBezTo>
                    <a:pt x="13" y="13"/>
                    <a:pt x="13" y="13"/>
                    <a:pt x="12" y="12"/>
                  </a:cubicBezTo>
                  <a:cubicBezTo>
                    <a:pt x="12" y="12"/>
                    <a:pt x="12" y="11"/>
                    <a:pt x="12" y="11"/>
                  </a:cubicBezTo>
                  <a:cubicBezTo>
                    <a:pt x="11" y="9"/>
                    <a:pt x="12" y="8"/>
                    <a:pt x="13" y="7"/>
                  </a:cubicBezTo>
                  <a:cubicBezTo>
                    <a:pt x="14" y="7"/>
                    <a:pt x="14" y="6"/>
                    <a:pt x="14" y="6"/>
                  </a:cubicBezTo>
                  <a:cubicBezTo>
                    <a:pt x="15" y="5"/>
                    <a:pt x="14" y="4"/>
                    <a:pt x="14" y="3"/>
                  </a:cubicBezTo>
                  <a:cubicBezTo>
                    <a:pt x="14" y="2"/>
                    <a:pt x="14" y="2"/>
                    <a:pt x="14" y="2"/>
                  </a:cubicBezTo>
                  <a:cubicBezTo>
                    <a:pt x="14" y="1"/>
                    <a:pt x="14" y="1"/>
                    <a:pt x="14" y="1"/>
                  </a:cubicBezTo>
                  <a:cubicBezTo>
                    <a:pt x="14" y="1"/>
                    <a:pt x="14" y="1"/>
                    <a:pt x="14" y="1"/>
                  </a:cubicBezTo>
                  <a:cubicBezTo>
                    <a:pt x="14" y="1"/>
                    <a:pt x="14" y="1"/>
                    <a:pt x="13" y="1"/>
                  </a:cubicBezTo>
                  <a:cubicBezTo>
                    <a:pt x="13" y="1"/>
                    <a:pt x="13" y="1"/>
                    <a:pt x="12" y="0"/>
                  </a:cubicBezTo>
                  <a:cubicBezTo>
                    <a:pt x="11" y="0"/>
                    <a:pt x="11" y="0"/>
                    <a:pt x="10" y="0"/>
                  </a:cubicBezTo>
                  <a:cubicBezTo>
                    <a:pt x="10" y="0"/>
                    <a:pt x="9" y="0"/>
                    <a:pt x="9" y="0"/>
                  </a:cubicBezTo>
                  <a:cubicBezTo>
                    <a:pt x="9" y="1"/>
                    <a:pt x="9" y="3"/>
                    <a:pt x="9" y="5"/>
                  </a:cubicBezTo>
                  <a:cubicBezTo>
                    <a:pt x="9" y="6"/>
                    <a:pt x="9" y="7"/>
                    <a:pt x="9" y="7"/>
                  </a:cubicBezTo>
                  <a:cubicBezTo>
                    <a:pt x="9" y="7"/>
                    <a:pt x="8" y="7"/>
                    <a:pt x="8" y="7"/>
                  </a:cubicBezTo>
                  <a:cubicBezTo>
                    <a:pt x="8" y="7"/>
                    <a:pt x="8" y="7"/>
                    <a:pt x="8" y="7"/>
                  </a:cubicBezTo>
                  <a:cubicBezTo>
                    <a:pt x="8" y="7"/>
                    <a:pt x="7" y="7"/>
                    <a:pt x="7" y="7"/>
                  </a:cubicBezTo>
                  <a:cubicBezTo>
                    <a:pt x="7" y="7"/>
                    <a:pt x="7" y="7"/>
                    <a:pt x="7" y="7"/>
                  </a:cubicBezTo>
                  <a:cubicBezTo>
                    <a:pt x="7" y="7"/>
                    <a:pt x="7" y="10"/>
                    <a:pt x="8" y="10"/>
                  </a:cubicBezTo>
                  <a:cubicBezTo>
                    <a:pt x="8" y="10"/>
                    <a:pt x="8" y="10"/>
                    <a:pt x="8" y="10"/>
                  </a:cubicBezTo>
                  <a:cubicBezTo>
                    <a:pt x="8" y="10"/>
                    <a:pt x="9" y="11"/>
                    <a:pt x="9" y="11"/>
                  </a:cubicBezTo>
                  <a:cubicBezTo>
                    <a:pt x="9" y="11"/>
                    <a:pt x="9" y="12"/>
                    <a:pt x="9" y="13"/>
                  </a:cubicBezTo>
                  <a:cubicBezTo>
                    <a:pt x="9" y="13"/>
                    <a:pt x="9" y="13"/>
                    <a:pt x="9" y="14"/>
                  </a:cubicBezTo>
                  <a:cubicBezTo>
                    <a:pt x="9" y="14"/>
                    <a:pt x="9" y="14"/>
                    <a:pt x="10" y="14"/>
                  </a:cubicBezTo>
                  <a:cubicBezTo>
                    <a:pt x="10" y="14"/>
                    <a:pt x="11" y="14"/>
                    <a:pt x="12" y="14"/>
                  </a:cubicBezTo>
                  <a:cubicBezTo>
                    <a:pt x="12" y="14"/>
                    <a:pt x="12" y="13"/>
                    <a:pt x="12" y="13"/>
                  </a:cubicBezTo>
                  <a:cubicBezTo>
                    <a:pt x="13" y="13"/>
                    <a:pt x="13" y="14"/>
                    <a:pt x="13" y="14"/>
                  </a:cubicBezTo>
                  <a:cubicBezTo>
                    <a:pt x="13" y="14"/>
                    <a:pt x="14" y="15"/>
                    <a:pt x="14" y="14"/>
                  </a:cubicBezTo>
                  <a:cubicBezTo>
                    <a:pt x="16" y="14"/>
                    <a:pt x="17" y="15"/>
                    <a:pt x="18" y="16"/>
                  </a:cubicBezTo>
                  <a:cubicBezTo>
                    <a:pt x="18" y="17"/>
                    <a:pt x="18" y="17"/>
                    <a:pt x="18" y="17"/>
                  </a:cubicBezTo>
                  <a:cubicBezTo>
                    <a:pt x="18" y="18"/>
                    <a:pt x="18" y="19"/>
                    <a:pt x="18" y="20"/>
                  </a:cubicBezTo>
                  <a:cubicBezTo>
                    <a:pt x="18" y="20"/>
                    <a:pt x="18" y="20"/>
                    <a:pt x="18" y="20"/>
                  </a:cubicBezTo>
                  <a:cubicBezTo>
                    <a:pt x="19" y="20"/>
                    <a:pt x="19" y="20"/>
                    <a:pt x="19" y="20"/>
                  </a:cubicBezTo>
                  <a:cubicBezTo>
                    <a:pt x="19" y="20"/>
                    <a:pt x="19" y="19"/>
                    <a:pt x="19" y="19"/>
                  </a:cubicBezTo>
                  <a:close/>
                  <a:moveTo>
                    <a:pt x="20" y="26"/>
                  </a:moveTo>
                  <a:cubicBezTo>
                    <a:pt x="20" y="26"/>
                    <a:pt x="19" y="26"/>
                    <a:pt x="19" y="27"/>
                  </a:cubicBezTo>
                  <a:cubicBezTo>
                    <a:pt x="19" y="27"/>
                    <a:pt x="19" y="27"/>
                    <a:pt x="19" y="27"/>
                  </a:cubicBezTo>
                  <a:cubicBezTo>
                    <a:pt x="19" y="27"/>
                    <a:pt x="19" y="27"/>
                    <a:pt x="19" y="27"/>
                  </a:cubicBezTo>
                  <a:cubicBezTo>
                    <a:pt x="20" y="27"/>
                    <a:pt x="21" y="27"/>
                    <a:pt x="21" y="26"/>
                  </a:cubicBezTo>
                  <a:cubicBezTo>
                    <a:pt x="21" y="26"/>
                    <a:pt x="21" y="26"/>
                    <a:pt x="21" y="26"/>
                  </a:cubicBezTo>
                  <a:cubicBezTo>
                    <a:pt x="21" y="26"/>
                    <a:pt x="21" y="26"/>
                    <a:pt x="20" y="26"/>
                  </a:cubicBezTo>
                  <a:close/>
                  <a:moveTo>
                    <a:pt x="15" y="23"/>
                  </a:moveTo>
                  <a:cubicBezTo>
                    <a:pt x="15" y="23"/>
                    <a:pt x="16" y="23"/>
                    <a:pt x="16" y="23"/>
                  </a:cubicBezTo>
                  <a:cubicBezTo>
                    <a:pt x="16" y="24"/>
                    <a:pt x="16" y="25"/>
                    <a:pt x="16" y="25"/>
                  </a:cubicBezTo>
                  <a:cubicBezTo>
                    <a:pt x="15" y="26"/>
                    <a:pt x="15" y="27"/>
                    <a:pt x="15" y="27"/>
                  </a:cubicBezTo>
                  <a:cubicBezTo>
                    <a:pt x="15" y="28"/>
                    <a:pt x="15" y="28"/>
                    <a:pt x="16" y="28"/>
                  </a:cubicBezTo>
                  <a:cubicBezTo>
                    <a:pt x="16" y="28"/>
                    <a:pt x="17" y="28"/>
                    <a:pt x="18" y="27"/>
                  </a:cubicBezTo>
                  <a:cubicBezTo>
                    <a:pt x="18" y="25"/>
                    <a:pt x="19" y="24"/>
                    <a:pt x="19" y="24"/>
                  </a:cubicBezTo>
                  <a:cubicBezTo>
                    <a:pt x="19" y="24"/>
                    <a:pt x="18" y="24"/>
                    <a:pt x="18" y="24"/>
                  </a:cubicBezTo>
                  <a:cubicBezTo>
                    <a:pt x="18" y="24"/>
                    <a:pt x="18" y="24"/>
                    <a:pt x="18" y="24"/>
                  </a:cubicBezTo>
                  <a:cubicBezTo>
                    <a:pt x="18" y="24"/>
                    <a:pt x="18" y="24"/>
                    <a:pt x="18" y="24"/>
                  </a:cubicBezTo>
                  <a:cubicBezTo>
                    <a:pt x="18" y="24"/>
                    <a:pt x="18" y="24"/>
                    <a:pt x="18" y="23"/>
                  </a:cubicBezTo>
                  <a:cubicBezTo>
                    <a:pt x="18" y="23"/>
                    <a:pt x="18" y="23"/>
                    <a:pt x="17" y="22"/>
                  </a:cubicBezTo>
                  <a:cubicBezTo>
                    <a:pt x="16" y="21"/>
                    <a:pt x="15" y="20"/>
                    <a:pt x="14" y="20"/>
                  </a:cubicBezTo>
                  <a:cubicBezTo>
                    <a:pt x="14" y="20"/>
                    <a:pt x="14" y="20"/>
                    <a:pt x="13" y="20"/>
                  </a:cubicBezTo>
                  <a:cubicBezTo>
                    <a:pt x="13" y="20"/>
                    <a:pt x="13" y="21"/>
                    <a:pt x="13" y="22"/>
                  </a:cubicBezTo>
                  <a:cubicBezTo>
                    <a:pt x="13" y="23"/>
                    <a:pt x="13" y="24"/>
                    <a:pt x="14" y="24"/>
                  </a:cubicBezTo>
                  <a:cubicBezTo>
                    <a:pt x="14" y="24"/>
                    <a:pt x="14" y="24"/>
                    <a:pt x="14" y="24"/>
                  </a:cubicBezTo>
                  <a:cubicBezTo>
                    <a:pt x="14" y="24"/>
                    <a:pt x="15" y="23"/>
                    <a:pt x="15" y="23"/>
                  </a:cubicBezTo>
                  <a:cubicBezTo>
                    <a:pt x="15" y="23"/>
                    <a:pt x="15" y="23"/>
                    <a:pt x="15" y="23"/>
                  </a:cubicBezTo>
                  <a:close/>
                  <a:moveTo>
                    <a:pt x="6" y="22"/>
                  </a:moveTo>
                  <a:cubicBezTo>
                    <a:pt x="5" y="22"/>
                    <a:pt x="5" y="23"/>
                    <a:pt x="5" y="23"/>
                  </a:cubicBezTo>
                  <a:cubicBezTo>
                    <a:pt x="5" y="24"/>
                    <a:pt x="4" y="25"/>
                    <a:pt x="4" y="26"/>
                  </a:cubicBezTo>
                  <a:cubicBezTo>
                    <a:pt x="3" y="26"/>
                    <a:pt x="3" y="27"/>
                    <a:pt x="2" y="27"/>
                  </a:cubicBezTo>
                  <a:cubicBezTo>
                    <a:pt x="1" y="28"/>
                    <a:pt x="0" y="30"/>
                    <a:pt x="0" y="30"/>
                  </a:cubicBezTo>
                  <a:cubicBezTo>
                    <a:pt x="0" y="30"/>
                    <a:pt x="0" y="30"/>
                    <a:pt x="0" y="30"/>
                  </a:cubicBezTo>
                  <a:cubicBezTo>
                    <a:pt x="0" y="30"/>
                    <a:pt x="2" y="29"/>
                    <a:pt x="3" y="28"/>
                  </a:cubicBezTo>
                  <a:cubicBezTo>
                    <a:pt x="3" y="27"/>
                    <a:pt x="4" y="26"/>
                    <a:pt x="5" y="25"/>
                  </a:cubicBezTo>
                  <a:cubicBezTo>
                    <a:pt x="6" y="24"/>
                    <a:pt x="6" y="23"/>
                    <a:pt x="6" y="22"/>
                  </a:cubicBezTo>
                  <a:cubicBezTo>
                    <a:pt x="6" y="22"/>
                    <a:pt x="6" y="22"/>
                    <a:pt x="6" y="22"/>
                  </a:cubicBezTo>
                  <a:close/>
                  <a:moveTo>
                    <a:pt x="18" y="32"/>
                  </a:moveTo>
                  <a:cubicBezTo>
                    <a:pt x="18" y="32"/>
                    <a:pt x="18" y="32"/>
                    <a:pt x="18" y="32"/>
                  </a:cubicBezTo>
                  <a:cubicBezTo>
                    <a:pt x="19" y="32"/>
                    <a:pt x="19" y="33"/>
                    <a:pt x="19" y="34"/>
                  </a:cubicBezTo>
                  <a:cubicBezTo>
                    <a:pt x="19" y="36"/>
                    <a:pt x="20" y="37"/>
                    <a:pt x="21" y="37"/>
                  </a:cubicBezTo>
                  <a:cubicBezTo>
                    <a:pt x="22" y="37"/>
                    <a:pt x="22" y="38"/>
                    <a:pt x="23" y="38"/>
                  </a:cubicBezTo>
                  <a:cubicBezTo>
                    <a:pt x="23" y="38"/>
                    <a:pt x="23" y="39"/>
                    <a:pt x="24" y="39"/>
                  </a:cubicBezTo>
                  <a:cubicBezTo>
                    <a:pt x="24" y="39"/>
                    <a:pt x="24" y="39"/>
                    <a:pt x="24" y="39"/>
                  </a:cubicBezTo>
                  <a:cubicBezTo>
                    <a:pt x="24" y="38"/>
                    <a:pt x="24" y="37"/>
                    <a:pt x="23" y="37"/>
                  </a:cubicBezTo>
                  <a:cubicBezTo>
                    <a:pt x="23" y="36"/>
                    <a:pt x="23" y="35"/>
                    <a:pt x="23" y="35"/>
                  </a:cubicBezTo>
                  <a:cubicBezTo>
                    <a:pt x="23" y="35"/>
                    <a:pt x="24" y="34"/>
                    <a:pt x="25" y="34"/>
                  </a:cubicBezTo>
                  <a:cubicBezTo>
                    <a:pt x="25" y="34"/>
                    <a:pt x="26" y="34"/>
                    <a:pt x="26" y="34"/>
                  </a:cubicBezTo>
                  <a:cubicBezTo>
                    <a:pt x="27" y="33"/>
                    <a:pt x="27" y="32"/>
                    <a:pt x="26" y="30"/>
                  </a:cubicBezTo>
                  <a:cubicBezTo>
                    <a:pt x="26" y="29"/>
                    <a:pt x="26" y="28"/>
                    <a:pt x="26" y="27"/>
                  </a:cubicBezTo>
                  <a:cubicBezTo>
                    <a:pt x="26" y="26"/>
                    <a:pt x="24" y="26"/>
                    <a:pt x="24" y="27"/>
                  </a:cubicBezTo>
                  <a:cubicBezTo>
                    <a:pt x="24" y="27"/>
                    <a:pt x="24" y="27"/>
                    <a:pt x="24" y="27"/>
                  </a:cubicBezTo>
                  <a:cubicBezTo>
                    <a:pt x="24" y="27"/>
                    <a:pt x="24" y="28"/>
                    <a:pt x="24" y="28"/>
                  </a:cubicBezTo>
                  <a:cubicBezTo>
                    <a:pt x="24" y="28"/>
                    <a:pt x="24" y="28"/>
                    <a:pt x="23" y="28"/>
                  </a:cubicBezTo>
                  <a:cubicBezTo>
                    <a:pt x="23" y="28"/>
                    <a:pt x="22" y="28"/>
                    <a:pt x="22" y="29"/>
                  </a:cubicBezTo>
                  <a:cubicBezTo>
                    <a:pt x="22" y="30"/>
                    <a:pt x="22" y="30"/>
                    <a:pt x="21" y="30"/>
                  </a:cubicBezTo>
                  <a:cubicBezTo>
                    <a:pt x="21" y="30"/>
                    <a:pt x="21" y="30"/>
                    <a:pt x="21" y="30"/>
                  </a:cubicBezTo>
                  <a:cubicBezTo>
                    <a:pt x="21" y="30"/>
                    <a:pt x="21" y="30"/>
                    <a:pt x="21" y="30"/>
                  </a:cubicBezTo>
                  <a:cubicBezTo>
                    <a:pt x="21" y="30"/>
                    <a:pt x="21" y="30"/>
                    <a:pt x="20" y="31"/>
                  </a:cubicBezTo>
                  <a:cubicBezTo>
                    <a:pt x="20" y="31"/>
                    <a:pt x="20" y="31"/>
                    <a:pt x="20" y="31"/>
                  </a:cubicBezTo>
                  <a:cubicBezTo>
                    <a:pt x="19" y="31"/>
                    <a:pt x="18" y="30"/>
                    <a:pt x="18" y="30"/>
                  </a:cubicBezTo>
                  <a:cubicBezTo>
                    <a:pt x="17" y="29"/>
                    <a:pt x="17" y="30"/>
                    <a:pt x="16" y="30"/>
                  </a:cubicBezTo>
                  <a:cubicBezTo>
                    <a:pt x="16" y="31"/>
                    <a:pt x="15" y="31"/>
                    <a:pt x="15" y="32"/>
                  </a:cubicBezTo>
                  <a:cubicBezTo>
                    <a:pt x="14" y="32"/>
                    <a:pt x="13" y="33"/>
                    <a:pt x="13" y="34"/>
                  </a:cubicBezTo>
                  <a:cubicBezTo>
                    <a:pt x="13" y="34"/>
                    <a:pt x="13" y="34"/>
                    <a:pt x="13" y="34"/>
                  </a:cubicBezTo>
                  <a:cubicBezTo>
                    <a:pt x="14" y="34"/>
                    <a:pt x="14" y="34"/>
                    <a:pt x="15" y="34"/>
                  </a:cubicBezTo>
                  <a:cubicBezTo>
                    <a:pt x="15" y="33"/>
                    <a:pt x="15" y="33"/>
                    <a:pt x="16" y="33"/>
                  </a:cubicBezTo>
                  <a:cubicBezTo>
                    <a:pt x="16" y="33"/>
                    <a:pt x="16" y="33"/>
                    <a:pt x="16" y="33"/>
                  </a:cubicBezTo>
                  <a:cubicBezTo>
                    <a:pt x="16" y="33"/>
                    <a:pt x="16" y="33"/>
                    <a:pt x="16" y="33"/>
                  </a:cubicBezTo>
                  <a:cubicBezTo>
                    <a:pt x="16" y="33"/>
                    <a:pt x="17" y="33"/>
                    <a:pt x="17" y="33"/>
                  </a:cubicBezTo>
                  <a:cubicBezTo>
                    <a:pt x="17" y="32"/>
                    <a:pt x="17" y="32"/>
                    <a:pt x="18" y="3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0" name="Freeform 306">
              <a:extLst>
                <a:ext uri="{FF2B5EF4-FFF2-40B4-BE49-F238E27FC236}">
                  <a16:creationId xmlns:a16="http://schemas.microsoft.com/office/drawing/2014/main" id="{C2A2D8A3-92D2-4DA3-A423-E73799CE92B8}"/>
                </a:ext>
              </a:extLst>
            </p:cNvPr>
            <p:cNvSpPr>
              <a:spLocks noEditPoints="1"/>
            </p:cNvSpPr>
            <p:nvPr userDrawn="1"/>
          </p:nvSpPr>
          <p:spPr bwMode="auto">
            <a:xfrm>
              <a:off x="6087" y="2901"/>
              <a:ext cx="216" cy="139"/>
            </a:xfrm>
            <a:custGeom>
              <a:avLst/>
              <a:gdLst>
                <a:gd name="T0" fmla="*/ 33 w 36"/>
                <a:gd name="T1" fmla="*/ 2 h 23"/>
                <a:gd name="T2" fmla="*/ 34 w 36"/>
                <a:gd name="T3" fmla="*/ 3 h 23"/>
                <a:gd name="T4" fmla="*/ 35 w 36"/>
                <a:gd name="T5" fmla="*/ 5 h 23"/>
                <a:gd name="T6" fmla="*/ 35 w 36"/>
                <a:gd name="T7" fmla="*/ 6 h 23"/>
                <a:gd name="T8" fmla="*/ 35 w 36"/>
                <a:gd name="T9" fmla="*/ 6 h 23"/>
                <a:gd name="T10" fmla="*/ 36 w 36"/>
                <a:gd name="T11" fmla="*/ 5 h 23"/>
                <a:gd name="T12" fmla="*/ 34 w 36"/>
                <a:gd name="T13" fmla="*/ 3 h 23"/>
                <a:gd name="T14" fmla="*/ 33 w 36"/>
                <a:gd name="T15" fmla="*/ 2 h 23"/>
                <a:gd name="T16" fmla="*/ 23 w 36"/>
                <a:gd name="T17" fmla="*/ 8 h 23"/>
                <a:gd name="T18" fmla="*/ 22 w 36"/>
                <a:gd name="T19" fmla="*/ 9 h 23"/>
                <a:gd name="T20" fmla="*/ 22 w 36"/>
                <a:gd name="T21" fmla="*/ 9 h 23"/>
                <a:gd name="T22" fmla="*/ 26 w 36"/>
                <a:gd name="T23" fmla="*/ 11 h 23"/>
                <a:gd name="T24" fmla="*/ 32 w 36"/>
                <a:gd name="T25" fmla="*/ 8 h 23"/>
                <a:gd name="T26" fmla="*/ 33 w 36"/>
                <a:gd name="T27" fmla="*/ 7 h 23"/>
                <a:gd name="T28" fmla="*/ 33 w 36"/>
                <a:gd name="T29" fmla="*/ 5 h 23"/>
                <a:gd name="T30" fmla="*/ 33 w 36"/>
                <a:gd name="T31" fmla="*/ 5 h 23"/>
                <a:gd name="T32" fmla="*/ 32 w 36"/>
                <a:gd name="T33" fmla="*/ 6 h 23"/>
                <a:gd name="T34" fmla="*/ 29 w 36"/>
                <a:gd name="T35" fmla="*/ 8 h 23"/>
                <a:gd name="T36" fmla="*/ 28 w 36"/>
                <a:gd name="T37" fmla="*/ 9 h 23"/>
                <a:gd name="T38" fmla="*/ 26 w 36"/>
                <a:gd name="T39" fmla="*/ 9 h 23"/>
                <a:gd name="T40" fmla="*/ 24 w 36"/>
                <a:gd name="T41" fmla="*/ 9 h 23"/>
                <a:gd name="T42" fmla="*/ 23 w 36"/>
                <a:gd name="T43" fmla="*/ 8 h 23"/>
                <a:gd name="T44" fmla="*/ 22 w 36"/>
                <a:gd name="T45" fmla="*/ 22 h 23"/>
                <a:gd name="T46" fmla="*/ 24 w 36"/>
                <a:gd name="T47" fmla="*/ 23 h 23"/>
                <a:gd name="T48" fmla="*/ 27 w 36"/>
                <a:gd name="T49" fmla="*/ 23 h 23"/>
                <a:gd name="T50" fmla="*/ 27 w 36"/>
                <a:gd name="T51" fmla="*/ 23 h 23"/>
                <a:gd name="T52" fmla="*/ 28 w 36"/>
                <a:gd name="T53" fmla="*/ 23 h 23"/>
                <a:gd name="T54" fmla="*/ 26 w 36"/>
                <a:gd name="T55" fmla="*/ 22 h 23"/>
                <a:gd name="T56" fmla="*/ 24 w 36"/>
                <a:gd name="T57" fmla="*/ 20 h 23"/>
                <a:gd name="T58" fmla="*/ 23 w 36"/>
                <a:gd name="T59" fmla="*/ 19 h 23"/>
                <a:gd name="T60" fmla="*/ 21 w 36"/>
                <a:gd name="T61" fmla="*/ 18 h 23"/>
                <a:gd name="T62" fmla="*/ 20 w 36"/>
                <a:gd name="T63" fmla="*/ 16 h 23"/>
                <a:gd name="T64" fmla="*/ 19 w 36"/>
                <a:gd name="T65" fmla="*/ 15 h 23"/>
                <a:gd name="T66" fmla="*/ 18 w 36"/>
                <a:gd name="T67" fmla="*/ 12 h 23"/>
                <a:gd name="T68" fmla="*/ 19 w 36"/>
                <a:gd name="T69" fmla="*/ 12 h 23"/>
                <a:gd name="T70" fmla="*/ 20 w 36"/>
                <a:gd name="T71" fmla="*/ 11 h 23"/>
                <a:gd name="T72" fmla="*/ 19 w 36"/>
                <a:gd name="T73" fmla="*/ 10 h 23"/>
                <a:gd name="T74" fmla="*/ 17 w 36"/>
                <a:gd name="T75" fmla="*/ 9 h 23"/>
                <a:gd name="T76" fmla="*/ 13 w 36"/>
                <a:gd name="T77" fmla="*/ 7 h 23"/>
                <a:gd name="T78" fmla="*/ 2 w 36"/>
                <a:gd name="T79" fmla="*/ 1 h 23"/>
                <a:gd name="T80" fmla="*/ 0 w 36"/>
                <a:gd name="T81" fmla="*/ 0 h 23"/>
                <a:gd name="T82" fmla="*/ 0 w 36"/>
                <a:gd name="T83" fmla="*/ 18 h 23"/>
                <a:gd name="T84" fmla="*/ 3 w 36"/>
                <a:gd name="T85" fmla="*/ 19 h 23"/>
                <a:gd name="T86" fmla="*/ 6 w 36"/>
                <a:gd name="T87" fmla="*/ 18 h 23"/>
                <a:gd name="T88" fmla="*/ 7 w 36"/>
                <a:gd name="T89" fmla="*/ 17 h 23"/>
                <a:gd name="T90" fmla="*/ 7 w 36"/>
                <a:gd name="T91" fmla="*/ 16 h 23"/>
                <a:gd name="T92" fmla="*/ 8 w 36"/>
                <a:gd name="T93" fmla="*/ 15 h 23"/>
                <a:gd name="T94" fmla="*/ 10 w 36"/>
                <a:gd name="T95" fmla="*/ 15 h 23"/>
                <a:gd name="T96" fmla="*/ 15 w 36"/>
                <a:gd name="T97" fmla="*/ 17 h 23"/>
                <a:gd name="T98" fmla="*/ 17 w 36"/>
                <a:gd name="T99" fmla="*/ 19 h 23"/>
                <a:gd name="T100" fmla="*/ 21 w 36"/>
                <a:gd name="T101" fmla="*/ 22 h 23"/>
                <a:gd name="T102" fmla="*/ 22 w 36"/>
                <a:gd name="T103"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 h="23">
                  <a:moveTo>
                    <a:pt x="33" y="2"/>
                  </a:moveTo>
                  <a:cubicBezTo>
                    <a:pt x="33" y="3"/>
                    <a:pt x="33" y="3"/>
                    <a:pt x="34" y="3"/>
                  </a:cubicBezTo>
                  <a:cubicBezTo>
                    <a:pt x="35" y="4"/>
                    <a:pt x="35" y="5"/>
                    <a:pt x="35" y="5"/>
                  </a:cubicBezTo>
                  <a:cubicBezTo>
                    <a:pt x="35" y="6"/>
                    <a:pt x="35" y="6"/>
                    <a:pt x="35" y="6"/>
                  </a:cubicBezTo>
                  <a:cubicBezTo>
                    <a:pt x="35" y="6"/>
                    <a:pt x="35" y="6"/>
                    <a:pt x="35" y="6"/>
                  </a:cubicBezTo>
                  <a:cubicBezTo>
                    <a:pt x="36" y="6"/>
                    <a:pt x="36" y="6"/>
                    <a:pt x="36" y="5"/>
                  </a:cubicBezTo>
                  <a:cubicBezTo>
                    <a:pt x="36" y="5"/>
                    <a:pt x="35" y="4"/>
                    <a:pt x="34" y="3"/>
                  </a:cubicBezTo>
                  <a:cubicBezTo>
                    <a:pt x="34" y="3"/>
                    <a:pt x="33" y="3"/>
                    <a:pt x="33" y="2"/>
                  </a:cubicBezTo>
                  <a:moveTo>
                    <a:pt x="23" y="8"/>
                  </a:moveTo>
                  <a:cubicBezTo>
                    <a:pt x="22" y="8"/>
                    <a:pt x="22" y="9"/>
                    <a:pt x="22" y="9"/>
                  </a:cubicBezTo>
                  <a:cubicBezTo>
                    <a:pt x="22" y="9"/>
                    <a:pt x="22" y="9"/>
                    <a:pt x="22" y="9"/>
                  </a:cubicBezTo>
                  <a:cubicBezTo>
                    <a:pt x="23" y="10"/>
                    <a:pt x="25" y="11"/>
                    <a:pt x="26" y="11"/>
                  </a:cubicBezTo>
                  <a:cubicBezTo>
                    <a:pt x="29" y="11"/>
                    <a:pt x="32" y="8"/>
                    <a:pt x="32" y="8"/>
                  </a:cubicBezTo>
                  <a:cubicBezTo>
                    <a:pt x="32" y="7"/>
                    <a:pt x="33" y="7"/>
                    <a:pt x="33" y="7"/>
                  </a:cubicBezTo>
                  <a:cubicBezTo>
                    <a:pt x="33" y="6"/>
                    <a:pt x="33" y="6"/>
                    <a:pt x="33" y="5"/>
                  </a:cubicBezTo>
                  <a:cubicBezTo>
                    <a:pt x="33" y="5"/>
                    <a:pt x="33" y="5"/>
                    <a:pt x="33" y="5"/>
                  </a:cubicBezTo>
                  <a:cubicBezTo>
                    <a:pt x="32" y="5"/>
                    <a:pt x="32" y="6"/>
                    <a:pt x="32" y="6"/>
                  </a:cubicBezTo>
                  <a:cubicBezTo>
                    <a:pt x="32" y="7"/>
                    <a:pt x="31" y="8"/>
                    <a:pt x="29" y="8"/>
                  </a:cubicBezTo>
                  <a:cubicBezTo>
                    <a:pt x="28" y="8"/>
                    <a:pt x="28" y="8"/>
                    <a:pt x="28" y="9"/>
                  </a:cubicBezTo>
                  <a:cubicBezTo>
                    <a:pt x="28" y="9"/>
                    <a:pt x="27" y="9"/>
                    <a:pt x="26" y="9"/>
                  </a:cubicBezTo>
                  <a:cubicBezTo>
                    <a:pt x="26" y="9"/>
                    <a:pt x="25" y="9"/>
                    <a:pt x="24" y="9"/>
                  </a:cubicBezTo>
                  <a:cubicBezTo>
                    <a:pt x="23" y="8"/>
                    <a:pt x="23" y="8"/>
                    <a:pt x="23" y="8"/>
                  </a:cubicBezTo>
                  <a:moveTo>
                    <a:pt x="22" y="22"/>
                  </a:moveTo>
                  <a:cubicBezTo>
                    <a:pt x="23" y="22"/>
                    <a:pt x="23" y="22"/>
                    <a:pt x="24" y="23"/>
                  </a:cubicBezTo>
                  <a:cubicBezTo>
                    <a:pt x="25" y="23"/>
                    <a:pt x="26" y="23"/>
                    <a:pt x="27" y="23"/>
                  </a:cubicBezTo>
                  <a:cubicBezTo>
                    <a:pt x="27" y="23"/>
                    <a:pt x="27" y="23"/>
                    <a:pt x="27" y="23"/>
                  </a:cubicBezTo>
                  <a:cubicBezTo>
                    <a:pt x="27" y="23"/>
                    <a:pt x="28" y="23"/>
                    <a:pt x="28" y="23"/>
                  </a:cubicBezTo>
                  <a:cubicBezTo>
                    <a:pt x="28" y="23"/>
                    <a:pt x="27" y="22"/>
                    <a:pt x="26" y="22"/>
                  </a:cubicBezTo>
                  <a:cubicBezTo>
                    <a:pt x="26" y="22"/>
                    <a:pt x="24" y="21"/>
                    <a:pt x="24" y="20"/>
                  </a:cubicBezTo>
                  <a:cubicBezTo>
                    <a:pt x="24" y="19"/>
                    <a:pt x="24" y="19"/>
                    <a:pt x="23" y="19"/>
                  </a:cubicBezTo>
                  <a:cubicBezTo>
                    <a:pt x="23" y="19"/>
                    <a:pt x="22" y="19"/>
                    <a:pt x="21" y="18"/>
                  </a:cubicBezTo>
                  <a:cubicBezTo>
                    <a:pt x="21" y="18"/>
                    <a:pt x="21" y="17"/>
                    <a:pt x="20" y="16"/>
                  </a:cubicBezTo>
                  <a:cubicBezTo>
                    <a:pt x="20" y="16"/>
                    <a:pt x="20" y="15"/>
                    <a:pt x="19" y="15"/>
                  </a:cubicBezTo>
                  <a:cubicBezTo>
                    <a:pt x="18" y="14"/>
                    <a:pt x="18" y="13"/>
                    <a:pt x="18" y="12"/>
                  </a:cubicBezTo>
                  <a:cubicBezTo>
                    <a:pt x="18" y="12"/>
                    <a:pt x="18" y="12"/>
                    <a:pt x="19" y="12"/>
                  </a:cubicBezTo>
                  <a:cubicBezTo>
                    <a:pt x="19" y="12"/>
                    <a:pt x="20" y="12"/>
                    <a:pt x="20" y="11"/>
                  </a:cubicBezTo>
                  <a:cubicBezTo>
                    <a:pt x="20" y="11"/>
                    <a:pt x="20" y="11"/>
                    <a:pt x="19" y="10"/>
                  </a:cubicBezTo>
                  <a:cubicBezTo>
                    <a:pt x="19" y="10"/>
                    <a:pt x="18" y="9"/>
                    <a:pt x="17" y="9"/>
                  </a:cubicBezTo>
                  <a:cubicBezTo>
                    <a:pt x="15" y="9"/>
                    <a:pt x="14" y="8"/>
                    <a:pt x="13" y="7"/>
                  </a:cubicBezTo>
                  <a:cubicBezTo>
                    <a:pt x="13" y="6"/>
                    <a:pt x="6" y="2"/>
                    <a:pt x="2" y="1"/>
                  </a:cubicBezTo>
                  <a:cubicBezTo>
                    <a:pt x="2" y="1"/>
                    <a:pt x="1" y="1"/>
                    <a:pt x="0" y="0"/>
                  </a:cubicBezTo>
                  <a:cubicBezTo>
                    <a:pt x="0" y="18"/>
                    <a:pt x="0" y="18"/>
                    <a:pt x="0" y="18"/>
                  </a:cubicBezTo>
                  <a:cubicBezTo>
                    <a:pt x="1" y="19"/>
                    <a:pt x="2" y="19"/>
                    <a:pt x="3" y="19"/>
                  </a:cubicBezTo>
                  <a:cubicBezTo>
                    <a:pt x="6" y="19"/>
                    <a:pt x="6" y="18"/>
                    <a:pt x="6" y="18"/>
                  </a:cubicBezTo>
                  <a:cubicBezTo>
                    <a:pt x="6" y="18"/>
                    <a:pt x="6" y="17"/>
                    <a:pt x="7" y="17"/>
                  </a:cubicBezTo>
                  <a:cubicBezTo>
                    <a:pt x="7" y="17"/>
                    <a:pt x="7" y="17"/>
                    <a:pt x="7" y="16"/>
                  </a:cubicBezTo>
                  <a:cubicBezTo>
                    <a:pt x="8" y="16"/>
                    <a:pt x="8" y="16"/>
                    <a:pt x="8" y="15"/>
                  </a:cubicBezTo>
                  <a:cubicBezTo>
                    <a:pt x="8" y="15"/>
                    <a:pt x="9" y="15"/>
                    <a:pt x="10" y="15"/>
                  </a:cubicBezTo>
                  <a:cubicBezTo>
                    <a:pt x="11" y="15"/>
                    <a:pt x="13" y="15"/>
                    <a:pt x="15" y="17"/>
                  </a:cubicBezTo>
                  <a:cubicBezTo>
                    <a:pt x="15" y="17"/>
                    <a:pt x="16" y="18"/>
                    <a:pt x="17" y="19"/>
                  </a:cubicBezTo>
                  <a:cubicBezTo>
                    <a:pt x="18" y="21"/>
                    <a:pt x="20" y="22"/>
                    <a:pt x="21" y="22"/>
                  </a:cubicBezTo>
                  <a:cubicBezTo>
                    <a:pt x="21" y="22"/>
                    <a:pt x="21" y="22"/>
                    <a:pt x="22" y="22"/>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1" name="Freeform 307">
              <a:extLst>
                <a:ext uri="{FF2B5EF4-FFF2-40B4-BE49-F238E27FC236}">
                  <a16:creationId xmlns:a16="http://schemas.microsoft.com/office/drawing/2014/main" id="{EEB9E125-A166-431C-9ED9-6E718677D7E5}"/>
                </a:ext>
              </a:extLst>
            </p:cNvPr>
            <p:cNvSpPr>
              <a:spLocks noEditPoints="1"/>
            </p:cNvSpPr>
            <p:nvPr userDrawn="1"/>
          </p:nvSpPr>
          <p:spPr bwMode="auto">
            <a:xfrm>
              <a:off x="6087" y="2901"/>
              <a:ext cx="216" cy="139"/>
            </a:xfrm>
            <a:custGeom>
              <a:avLst/>
              <a:gdLst>
                <a:gd name="T0" fmla="*/ 33 w 36"/>
                <a:gd name="T1" fmla="*/ 2 h 23"/>
                <a:gd name="T2" fmla="*/ 34 w 36"/>
                <a:gd name="T3" fmla="*/ 3 h 23"/>
                <a:gd name="T4" fmla="*/ 35 w 36"/>
                <a:gd name="T5" fmla="*/ 5 h 23"/>
                <a:gd name="T6" fmla="*/ 35 w 36"/>
                <a:gd name="T7" fmla="*/ 6 h 23"/>
                <a:gd name="T8" fmla="*/ 35 w 36"/>
                <a:gd name="T9" fmla="*/ 6 h 23"/>
                <a:gd name="T10" fmla="*/ 36 w 36"/>
                <a:gd name="T11" fmla="*/ 5 h 23"/>
                <a:gd name="T12" fmla="*/ 34 w 36"/>
                <a:gd name="T13" fmla="*/ 3 h 23"/>
                <a:gd name="T14" fmla="*/ 33 w 36"/>
                <a:gd name="T15" fmla="*/ 2 h 23"/>
                <a:gd name="T16" fmla="*/ 23 w 36"/>
                <a:gd name="T17" fmla="*/ 8 h 23"/>
                <a:gd name="T18" fmla="*/ 22 w 36"/>
                <a:gd name="T19" fmla="*/ 9 h 23"/>
                <a:gd name="T20" fmla="*/ 22 w 36"/>
                <a:gd name="T21" fmla="*/ 9 h 23"/>
                <a:gd name="T22" fmla="*/ 26 w 36"/>
                <a:gd name="T23" fmla="*/ 11 h 23"/>
                <a:gd name="T24" fmla="*/ 32 w 36"/>
                <a:gd name="T25" fmla="*/ 8 h 23"/>
                <a:gd name="T26" fmla="*/ 33 w 36"/>
                <a:gd name="T27" fmla="*/ 7 h 23"/>
                <a:gd name="T28" fmla="*/ 33 w 36"/>
                <a:gd name="T29" fmla="*/ 5 h 23"/>
                <a:gd name="T30" fmla="*/ 33 w 36"/>
                <a:gd name="T31" fmla="*/ 5 h 23"/>
                <a:gd name="T32" fmla="*/ 32 w 36"/>
                <a:gd name="T33" fmla="*/ 6 h 23"/>
                <a:gd name="T34" fmla="*/ 29 w 36"/>
                <a:gd name="T35" fmla="*/ 8 h 23"/>
                <a:gd name="T36" fmla="*/ 28 w 36"/>
                <a:gd name="T37" fmla="*/ 9 h 23"/>
                <a:gd name="T38" fmla="*/ 26 w 36"/>
                <a:gd name="T39" fmla="*/ 9 h 23"/>
                <a:gd name="T40" fmla="*/ 24 w 36"/>
                <a:gd name="T41" fmla="*/ 9 h 23"/>
                <a:gd name="T42" fmla="*/ 23 w 36"/>
                <a:gd name="T43" fmla="*/ 8 h 23"/>
                <a:gd name="T44" fmla="*/ 22 w 36"/>
                <a:gd name="T45" fmla="*/ 22 h 23"/>
                <a:gd name="T46" fmla="*/ 24 w 36"/>
                <a:gd name="T47" fmla="*/ 23 h 23"/>
                <a:gd name="T48" fmla="*/ 27 w 36"/>
                <a:gd name="T49" fmla="*/ 23 h 23"/>
                <a:gd name="T50" fmla="*/ 27 w 36"/>
                <a:gd name="T51" fmla="*/ 23 h 23"/>
                <a:gd name="T52" fmla="*/ 28 w 36"/>
                <a:gd name="T53" fmla="*/ 23 h 23"/>
                <a:gd name="T54" fmla="*/ 26 w 36"/>
                <a:gd name="T55" fmla="*/ 22 h 23"/>
                <a:gd name="T56" fmla="*/ 24 w 36"/>
                <a:gd name="T57" fmla="*/ 20 h 23"/>
                <a:gd name="T58" fmla="*/ 23 w 36"/>
                <a:gd name="T59" fmla="*/ 19 h 23"/>
                <a:gd name="T60" fmla="*/ 21 w 36"/>
                <a:gd name="T61" fmla="*/ 18 h 23"/>
                <a:gd name="T62" fmla="*/ 20 w 36"/>
                <a:gd name="T63" fmla="*/ 16 h 23"/>
                <a:gd name="T64" fmla="*/ 19 w 36"/>
                <a:gd name="T65" fmla="*/ 15 h 23"/>
                <a:gd name="T66" fmla="*/ 18 w 36"/>
                <a:gd name="T67" fmla="*/ 12 h 23"/>
                <a:gd name="T68" fmla="*/ 19 w 36"/>
                <a:gd name="T69" fmla="*/ 12 h 23"/>
                <a:gd name="T70" fmla="*/ 20 w 36"/>
                <a:gd name="T71" fmla="*/ 11 h 23"/>
                <a:gd name="T72" fmla="*/ 19 w 36"/>
                <a:gd name="T73" fmla="*/ 10 h 23"/>
                <a:gd name="T74" fmla="*/ 17 w 36"/>
                <a:gd name="T75" fmla="*/ 9 h 23"/>
                <a:gd name="T76" fmla="*/ 13 w 36"/>
                <a:gd name="T77" fmla="*/ 7 h 23"/>
                <a:gd name="T78" fmla="*/ 2 w 36"/>
                <a:gd name="T79" fmla="*/ 1 h 23"/>
                <a:gd name="T80" fmla="*/ 0 w 36"/>
                <a:gd name="T81" fmla="*/ 0 h 23"/>
                <a:gd name="T82" fmla="*/ 0 w 36"/>
                <a:gd name="T83" fmla="*/ 18 h 23"/>
                <a:gd name="T84" fmla="*/ 3 w 36"/>
                <a:gd name="T85" fmla="*/ 19 h 23"/>
                <a:gd name="T86" fmla="*/ 6 w 36"/>
                <a:gd name="T87" fmla="*/ 18 h 23"/>
                <a:gd name="T88" fmla="*/ 7 w 36"/>
                <a:gd name="T89" fmla="*/ 17 h 23"/>
                <a:gd name="T90" fmla="*/ 7 w 36"/>
                <a:gd name="T91" fmla="*/ 16 h 23"/>
                <a:gd name="T92" fmla="*/ 8 w 36"/>
                <a:gd name="T93" fmla="*/ 15 h 23"/>
                <a:gd name="T94" fmla="*/ 10 w 36"/>
                <a:gd name="T95" fmla="*/ 15 h 23"/>
                <a:gd name="T96" fmla="*/ 15 w 36"/>
                <a:gd name="T97" fmla="*/ 17 h 23"/>
                <a:gd name="T98" fmla="*/ 17 w 36"/>
                <a:gd name="T99" fmla="*/ 19 h 23"/>
                <a:gd name="T100" fmla="*/ 21 w 36"/>
                <a:gd name="T101" fmla="*/ 22 h 23"/>
                <a:gd name="T102" fmla="*/ 22 w 36"/>
                <a:gd name="T103"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6" h="23">
                  <a:moveTo>
                    <a:pt x="33" y="2"/>
                  </a:moveTo>
                  <a:cubicBezTo>
                    <a:pt x="33" y="3"/>
                    <a:pt x="33" y="3"/>
                    <a:pt x="34" y="3"/>
                  </a:cubicBezTo>
                  <a:cubicBezTo>
                    <a:pt x="35" y="4"/>
                    <a:pt x="35" y="5"/>
                    <a:pt x="35" y="5"/>
                  </a:cubicBezTo>
                  <a:cubicBezTo>
                    <a:pt x="35" y="6"/>
                    <a:pt x="35" y="6"/>
                    <a:pt x="35" y="6"/>
                  </a:cubicBezTo>
                  <a:cubicBezTo>
                    <a:pt x="35" y="6"/>
                    <a:pt x="35" y="6"/>
                    <a:pt x="35" y="6"/>
                  </a:cubicBezTo>
                  <a:cubicBezTo>
                    <a:pt x="36" y="6"/>
                    <a:pt x="36" y="6"/>
                    <a:pt x="36" y="5"/>
                  </a:cubicBezTo>
                  <a:cubicBezTo>
                    <a:pt x="36" y="5"/>
                    <a:pt x="35" y="4"/>
                    <a:pt x="34" y="3"/>
                  </a:cubicBezTo>
                  <a:cubicBezTo>
                    <a:pt x="34" y="3"/>
                    <a:pt x="33" y="3"/>
                    <a:pt x="33" y="2"/>
                  </a:cubicBezTo>
                  <a:close/>
                  <a:moveTo>
                    <a:pt x="23" y="8"/>
                  </a:moveTo>
                  <a:cubicBezTo>
                    <a:pt x="22" y="8"/>
                    <a:pt x="22" y="9"/>
                    <a:pt x="22" y="9"/>
                  </a:cubicBezTo>
                  <a:cubicBezTo>
                    <a:pt x="22" y="9"/>
                    <a:pt x="22" y="9"/>
                    <a:pt x="22" y="9"/>
                  </a:cubicBezTo>
                  <a:cubicBezTo>
                    <a:pt x="23" y="10"/>
                    <a:pt x="25" y="11"/>
                    <a:pt x="26" y="11"/>
                  </a:cubicBezTo>
                  <a:cubicBezTo>
                    <a:pt x="29" y="11"/>
                    <a:pt x="32" y="8"/>
                    <a:pt x="32" y="8"/>
                  </a:cubicBezTo>
                  <a:cubicBezTo>
                    <a:pt x="32" y="7"/>
                    <a:pt x="33" y="7"/>
                    <a:pt x="33" y="7"/>
                  </a:cubicBezTo>
                  <a:cubicBezTo>
                    <a:pt x="33" y="6"/>
                    <a:pt x="33" y="6"/>
                    <a:pt x="33" y="5"/>
                  </a:cubicBezTo>
                  <a:cubicBezTo>
                    <a:pt x="33" y="5"/>
                    <a:pt x="33" y="5"/>
                    <a:pt x="33" y="5"/>
                  </a:cubicBezTo>
                  <a:cubicBezTo>
                    <a:pt x="32" y="5"/>
                    <a:pt x="32" y="6"/>
                    <a:pt x="32" y="6"/>
                  </a:cubicBezTo>
                  <a:cubicBezTo>
                    <a:pt x="32" y="7"/>
                    <a:pt x="31" y="8"/>
                    <a:pt x="29" y="8"/>
                  </a:cubicBezTo>
                  <a:cubicBezTo>
                    <a:pt x="28" y="8"/>
                    <a:pt x="28" y="8"/>
                    <a:pt x="28" y="9"/>
                  </a:cubicBezTo>
                  <a:cubicBezTo>
                    <a:pt x="28" y="9"/>
                    <a:pt x="27" y="9"/>
                    <a:pt x="26" y="9"/>
                  </a:cubicBezTo>
                  <a:cubicBezTo>
                    <a:pt x="26" y="9"/>
                    <a:pt x="25" y="9"/>
                    <a:pt x="24" y="9"/>
                  </a:cubicBezTo>
                  <a:cubicBezTo>
                    <a:pt x="23" y="8"/>
                    <a:pt x="23" y="8"/>
                    <a:pt x="23" y="8"/>
                  </a:cubicBezTo>
                  <a:close/>
                  <a:moveTo>
                    <a:pt x="22" y="22"/>
                  </a:moveTo>
                  <a:cubicBezTo>
                    <a:pt x="23" y="22"/>
                    <a:pt x="23" y="22"/>
                    <a:pt x="24" y="23"/>
                  </a:cubicBezTo>
                  <a:cubicBezTo>
                    <a:pt x="25" y="23"/>
                    <a:pt x="26" y="23"/>
                    <a:pt x="27" y="23"/>
                  </a:cubicBezTo>
                  <a:cubicBezTo>
                    <a:pt x="27" y="23"/>
                    <a:pt x="27" y="23"/>
                    <a:pt x="27" y="23"/>
                  </a:cubicBezTo>
                  <a:cubicBezTo>
                    <a:pt x="27" y="23"/>
                    <a:pt x="28" y="23"/>
                    <a:pt x="28" y="23"/>
                  </a:cubicBezTo>
                  <a:cubicBezTo>
                    <a:pt x="28" y="23"/>
                    <a:pt x="27" y="22"/>
                    <a:pt x="26" y="22"/>
                  </a:cubicBezTo>
                  <a:cubicBezTo>
                    <a:pt x="26" y="22"/>
                    <a:pt x="24" y="21"/>
                    <a:pt x="24" y="20"/>
                  </a:cubicBezTo>
                  <a:cubicBezTo>
                    <a:pt x="24" y="19"/>
                    <a:pt x="24" y="19"/>
                    <a:pt x="23" y="19"/>
                  </a:cubicBezTo>
                  <a:cubicBezTo>
                    <a:pt x="23" y="19"/>
                    <a:pt x="22" y="19"/>
                    <a:pt x="21" y="18"/>
                  </a:cubicBezTo>
                  <a:cubicBezTo>
                    <a:pt x="21" y="18"/>
                    <a:pt x="21" y="17"/>
                    <a:pt x="20" y="16"/>
                  </a:cubicBezTo>
                  <a:cubicBezTo>
                    <a:pt x="20" y="16"/>
                    <a:pt x="20" y="15"/>
                    <a:pt x="19" y="15"/>
                  </a:cubicBezTo>
                  <a:cubicBezTo>
                    <a:pt x="18" y="14"/>
                    <a:pt x="18" y="13"/>
                    <a:pt x="18" y="12"/>
                  </a:cubicBezTo>
                  <a:cubicBezTo>
                    <a:pt x="18" y="12"/>
                    <a:pt x="18" y="12"/>
                    <a:pt x="19" y="12"/>
                  </a:cubicBezTo>
                  <a:cubicBezTo>
                    <a:pt x="19" y="12"/>
                    <a:pt x="20" y="12"/>
                    <a:pt x="20" y="11"/>
                  </a:cubicBezTo>
                  <a:cubicBezTo>
                    <a:pt x="20" y="11"/>
                    <a:pt x="20" y="11"/>
                    <a:pt x="19" y="10"/>
                  </a:cubicBezTo>
                  <a:cubicBezTo>
                    <a:pt x="19" y="10"/>
                    <a:pt x="18" y="9"/>
                    <a:pt x="17" y="9"/>
                  </a:cubicBezTo>
                  <a:cubicBezTo>
                    <a:pt x="15" y="9"/>
                    <a:pt x="14" y="8"/>
                    <a:pt x="13" y="7"/>
                  </a:cubicBezTo>
                  <a:cubicBezTo>
                    <a:pt x="13" y="6"/>
                    <a:pt x="6" y="2"/>
                    <a:pt x="2" y="1"/>
                  </a:cubicBezTo>
                  <a:cubicBezTo>
                    <a:pt x="2" y="1"/>
                    <a:pt x="1" y="1"/>
                    <a:pt x="0" y="0"/>
                  </a:cubicBezTo>
                  <a:cubicBezTo>
                    <a:pt x="0" y="18"/>
                    <a:pt x="0" y="18"/>
                    <a:pt x="0" y="18"/>
                  </a:cubicBezTo>
                  <a:cubicBezTo>
                    <a:pt x="1" y="19"/>
                    <a:pt x="2" y="19"/>
                    <a:pt x="3" y="19"/>
                  </a:cubicBezTo>
                  <a:cubicBezTo>
                    <a:pt x="6" y="19"/>
                    <a:pt x="6" y="18"/>
                    <a:pt x="6" y="18"/>
                  </a:cubicBezTo>
                  <a:cubicBezTo>
                    <a:pt x="6" y="18"/>
                    <a:pt x="6" y="17"/>
                    <a:pt x="7" y="17"/>
                  </a:cubicBezTo>
                  <a:cubicBezTo>
                    <a:pt x="7" y="17"/>
                    <a:pt x="7" y="17"/>
                    <a:pt x="7" y="16"/>
                  </a:cubicBezTo>
                  <a:cubicBezTo>
                    <a:pt x="8" y="16"/>
                    <a:pt x="8" y="16"/>
                    <a:pt x="8" y="15"/>
                  </a:cubicBezTo>
                  <a:cubicBezTo>
                    <a:pt x="8" y="15"/>
                    <a:pt x="9" y="15"/>
                    <a:pt x="10" y="15"/>
                  </a:cubicBezTo>
                  <a:cubicBezTo>
                    <a:pt x="11" y="15"/>
                    <a:pt x="13" y="15"/>
                    <a:pt x="15" y="17"/>
                  </a:cubicBezTo>
                  <a:cubicBezTo>
                    <a:pt x="15" y="17"/>
                    <a:pt x="16" y="18"/>
                    <a:pt x="17" y="19"/>
                  </a:cubicBezTo>
                  <a:cubicBezTo>
                    <a:pt x="18" y="21"/>
                    <a:pt x="20" y="22"/>
                    <a:pt x="21" y="22"/>
                  </a:cubicBezTo>
                  <a:cubicBezTo>
                    <a:pt x="21" y="22"/>
                    <a:pt x="21" y="22"/>
                    <a:pt x="22" y="2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2" name="Freeform 308">
              <a:extLst>
                <a:ext uri="{FF2B5EF4-FFF2-40B4-BE49-F238E27FC236}">
                  <a16:creationId xmlns:a16="http://schemas.microsoft.com/office/drawing/2014/main" id="{8FFF7E08-1DD8-4159-BE21-9A69E3C028C3}"/>
                </a:ext>
              </a:extLst>
            </p:cNvPr>
            <p:cNvSpPr>
              <a:spLocks/>
            </p:cNvSpPr>
            <p:nvPr userDrawn="1"/>
          </p:nvSpPr>
          <p:spPr bwMode="auto">
            <a:xfrm>
              <a:off x="5034" y="2683"/>
              <a:ext cx="36" cy="61"/>
            </a:xfrm>
            <a:custGeom>
              <a:avLst/>
              <a:gdLst>
                <a:gd name="T0" fmla="*/ 2 w 6"/>
                <a:gd name="T1" fmla="*/ 0 h 10"/>
                <a:gd name="T2" fmla="*/ 1 w 6"/>
                <a:gd name="T3" fmla="*/ 1 h 10"/>
                <a:gd name="T4" fmla="*/ 1 w 6"/>
                <a:gd name="T5" fmla="*/ 2 h 10"/>
                <a:gd name="T6" fmla="*/ 1 w 6"/>
                <a:gd name="T7" fmla="*/ 6 h 10"/>
                <a:gd name="T8" fmla="*/ 1 w 6"/>
                <a:gd name="T9" fmla="*/ 7 h 10"/>
                <a:gd name="T10" fmla="*/ 2 w 6"/>
                <a:gd name="T11" fmla="*/ 10 h 10"/>
                <a:gd name="T12" fmla="*/ 3 w 6"/>
                <a:gd name="T13" fmla="*/ 10 h 10"/>
                <a:gd name="T14" fmla="*/ 6 w 6"/>
                <a:gd name="T15" fmla="*/ 6 h 10"/>
                <a:gd name="T16" fmla="*/ 3 w 6"/>
                <a:gd name="T17" fmla="*/ 1 h 10"/>
                <a:gd name="T18" fmla="*/ 2 w 6"/>
                <a:gd name="T1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10">
                  <a:moveTo>
                    <a:pt x="2" y="0"/>
                  </a:moveTo>
                  <a:cubicBezTo>
                    <a:pt x="1" y="0"/>
                    <a:pt x="1" y="0"/>
                    <a:pt x="1" y="1"/>
                  </a:cubicBezTo>
                  <a:cubicBezTo>
                    <a:pt x="1" y="1"/>
                    <a:pt x="1" y="2"/>
                    <a:pt x="1" y="2"/>
                  </a:cubicBezTo>
                  <a:cubicBezTo>
                    <a:pt x="0" y="3"/>
                    <a:pt x="0" y="4"/>
                    <a:pt x="1" y="6"/>
                  </a:cubicBezTo>
                  <a:cubicBezTo>
                    <a:pt x="1" y="6"/>
                    <a:pt x="1" y="7"/>
                    <a:pt x="1" y="7"/>
                  </a:cubicBezTo>
                  <a:cubicBezTo>
                    <a:pt x="1" y="8"/>
                    <a:pt x="1" y="9"/>
                    <a:pt x="2" y="10"/>
                  </a:cubicBezTo>
                  <a:cubicBezTo>
                    <a:pt x="2" y="10"/>
                    <a:pt x="2" y="10"/>
                    <a:pt x="3" y="10"/>
                  </a:cubicBezTo>
                  <a:cubicBezTo>
                    <a:pt x="4" y="10"/>
                    <a:pt x="6" y="8"/>
                    <a:pt x="6" y="6"/>
                  </a:cubicBezTo>
                  <a:cubicBezTo>
                    <a:pt x="6" y="5"/>
                    <a:pt x="5" y="2"/>
                    <a:pt x="3" y="1"/>
                  </a:cubicBezTo>
                  <a:cubicBezTo>
                    <a:pt x="2" y="0"/>
                    <a:pt x="2" y="0"/>
                    <a:pt x="2" y="0"/>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3" name="Freeform 309">
              <a:extLst>
                <a:ext uri="{FF2B5EF4-FFF2-40B4-BE49-F238E27FC236}">
                  <a16:creationId xmlns:a16="http://schemas.microsoft.com/office/drawing/2014/main" id="{97F1F54C-30C8-4B51-92DF-DA3B7052BE45}"/>
                </a:ext>
              </a:extLst>
            </p:cNvPr>
            <p:cNvSpPr>
              <a:spLocks/>
            </p:cNvSpPr>
            <p:nvPr userDrawn="1"/>
          </p:nvSpPr>
          <p:spPr bwMode="auto">
            <a:xfrm>
              <a:off x="5034" y="2683"/>
              <a:ext cx="36" cy="61"/>
            </a:xfrm>
            <a:custGeom>
              <a:avLst/>
              <a:gdLst>
                <a:gd name="T0" fmla="*/ 2 w 6"/>
                <a:gd name="T1" fmla="*/ 0 h 10"/>
                <a:gd name="T2" fmla="*/ 1 w 6"/>
                <a:gd name="T3" fmla="*/ 1 h 10"/>
                <a:gd name="T4" fmla="*/ 1 w 6"/>
                <a:gd name="T5" fmla="*/ 2 h 10"/>
                <a:gd name="T6" fmla="*/ 1 w 6"/>
                <a:gd name="T7" fmla="*/ 6 h 10"/>
                <a:gd name="T8" fmla="*/ 1 w 6"/>
                <a:gd name="T9" fmla="*/ 7 h 10"/>
                <a:gd name="T10" fmla="*/ 2 w 6"/>
                <a:gd name="T11" fmla="*/ 10 h 10"/>
                <a:gd name="T12" fmla="*/ 3 w 6"/>
                <a:gd name="T13" fmla="*/ 10 h 10"/>
                <a:gd name="T14" fmla="*/ 6 w 6"/>
                <a:gd name="T15" fmla="*/ 6 h 10"/>
                <a:gd name="T16" fmla="*/ 3 w 6"/>
                <a:gd name="T17" fmla="*/ 1 h 10"/>
                <a:gd name="T18" fmla="*/ 2 w 6"/>
                <a:gd name="T1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10">
                  <a:moveTo>
                    <a:pt x="2" y="0"/>
                  </a:moveTo>
                  <a:cubicBezTo>
                    <a:pt x="1" y="0"/>
                    <a:pt x="1" y="0"/>
                    <a:pt x="1" y="1"/>
                  </a:cubicBezTo>
                  <a:cubicBezTo>
                    <a:pt x="1" y="1"/>
                    <a:pt x="1" y="2"/>
                    <a:pt x="1" y="2"/>
                  </a:cubicBezTo>
                  <a:cubicBezTo>
                    <a:pt x="0" y="3"/>
                    <a:pt x="0" y="4"/>
                    <a:pt x="1" y="6"/>
                  </a:cubicBezTo>
                  <a:cubicBezTo>
                    <a:pt x="1" y="6"/>
                    <a:pt x="1" y="7"/>
                    <a:pt x="1" y="7"/>
                  </a:cubicBezTo>
                  <a:cubicBezTo>
                    <a:pt x="1" y="8"/>
                    <a:pt x="1" y="9"/>
                    <a:pt x="2" y="10"/>
                  </a:cubicBezTo>
                  <a:cubicBezTo>
                    <a:pt x="2" y="10"/>
                    <a:pt x="2" y="10"/>
                    <a:pt x="3" y="10"/>
                  </a:cubicBezTo>
                  <a:cubicBezTo>
                    <a:pt x="4" y="10"/>
                    <a:pt x="6" y="8"/>
                    <a:pt x="6" y="6"/>
                  </a:cubicBezTo>
                  <a:cubicBezTo>
                    <a:pt x="6" y="5"/>
                    <a:pt x="5" y="2"/>
                    <a:pt x="3" y="1"/>
                  </a:cubicBezTo>
                  <a:cubicBezTo>
                    <a:pt x="2" y="0"/>
                    <a:pt x="2" y="0"/>
                    <a:pt x="2"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4" name="Freeform 310">
              <a:extLst>
                <a:ext uri="{FF2B5EF4-FFF2-40B4-BE49-F238E27FC236}">
                  <a16:creationId xmlns:a16="http://schemas.microsoft.com/office/drawing/2014/main" id="{9E9FF5D4-63F8-45E3-AA68-2D534DF90AC0}"/>
                </a:ext>
              </a:extLst>
            </p:cNvPr>
            <p:cNvSpPr>
              <a:spLocks/>
            </p:cNvSpPr>
            <p:nvPr userDrawn="1"/>
          </p:nvSpPr>
          <p:spPr bwMode="auto">
            <a:xfrm>
              <a:off x="4387" y="3064"/>
              <a:ext cx="126" cy="249"/>
            </a:xfrm>
            <a:custGeom>
              <a:avLst/>
              <a:gdLst>
                <a:gd name="T0" fmla="*/ 3 w 21"/>
                <a:gd name="T1" fmla="*/ 12 h 41"/>
                <a:gd name="T2" fmla="*/ 3 w 21"/>
                <a:gd name="T3" fmla="*/ 13 h 41"/>
                <a:gd name="T4" fmla="*/ 2 w 21"/>
                <a:gd name="T5" fmla="*/ 15 h 41"/>
                <a:gd name="T6" fmla="*/ 3 w 21"/>
                <a:gd name="T7" fmla="*/ 21 h 41"/>
                <a:gd name="T8" fmla="*/ 2 w 21"/>
                <a:gd name="T9" fmla="*/ 27 h 41"/>
                <a:gd name="T10" fmla="*/ 1 w 21"/>
                <a:gd name="T11" fmla="*/ 34 h 41"/>
                <a:gd name="T12" fmla="*/ 2 w 21"/>
                <a:gd name="T13" fmla="*/ 36 h 41"/>
                <a:gd name="T14" fmla="*/ 3 w 21"/>
                <a:gd name="T15" fmla="*/ 39 h 41"/>
                <a:gd name="T16" fmla="*/ 7 w 21"/>
                <a:gd name="T17" fmla="*/ 41 h 41"/>
                <a:gd name="T18" fmla="*/ 8 w 21"/>
                <a:gd name="T19" fmla="*/ 40 h 41"/>
                <a:gd name="T20" fmla="*/ 9 w 21"/>
                <a:gd name="T21" fmla="*/ 40 h 41"/>
                <a:gd name="T22" fmla="*/ 11 w 21"/>
                <a:gd name="T23" fmla="*/ 39 h 41"/>
                <a:gd name="T24" fmla="*/ 13 w 21"/>
                <a:gd name="T25" fmla="*/ 31 h 41"/>
                <a:gd name="T26" fmla="*/ 15 w 21"/>
                <a:gd name="T27" fmla="*/ 27 h 41"/>
                <a:gd name="T28" fmla="*/ 18 w 21"/>
                <a:gd name="T29" fmla="*/ 16 h 41"/>
                <a:gd name="T30" fmla="*/ 18 w 21"/>
                <a:gd name="T31" fmla="*/ 14 h 41"/>
                <a:gd name="T32" fmla="*/ 19 w 21"/>
                <a:gd name="T33" fmla="*/ 12 h 41"/>
                <a:gd name="T34" fmla="*/ 19 w 21"/>
                <a:gd name="T35" fmla="*/ 10 h 41"/>
                <a:gd name="T36" fmla="*/ 19 w 21"/>
                <a:gd name="T37" fmla="*/ 10 h 41"/>
                <a:gd name="T38" fmla="*/ 20 w 21"/>
                <a:gd name="T39" fmla="*/ 11 h 41"/>
                <a:gd name="T40" fmla="*/ 20 w 21"/>
                <a:gd name="T41" fmla="*/ 11 h 41"/>
                <a:gd name="T42" fmla="*/ 21 w 21"/>
                <a:gd name="T43" fmla="*/ 10 h 41"/>
                <a:gd name="T44" fmla="*/ 21 w 21"/>
                <a:gd name="T45" fmla="*/ 8 h 41"/>
                <a:gd name="T46" fmla="*/ 20 w 21"/>
                <a:gd name="T47" fmla="*/ 5 h 41"/>
                <a:gd name="T48" fmla="*/ 19 w 21"/>
                <a:gd name="T49" fmla="*/ 1 h 41"/>
                <a:gd name="T50" fmla="*/ 18 w 21"/>
                <a:gd name="T51" fmla="*/ 0 h 41"/>
                <a:gd name="T52" fmla="*/ 18 w 21"/>
                <a:gd name="T53" fmla="*/ 0 h 41"/>
                <a:gd name="T54" fmla="*/ 18 w 21"/>
                <a:gd name="T55" fmla="*/ 0 h 41"/>
                <a:gd name="T56" fmla="*/ 17 w 21"/>
                <a:gd name="T57" fmla="*/ 1 h 41"/>
                <a:gd name="T58" fmla="*/ 17 w 21"/>
                <a:gd name="T59" fmla="*/ 3 h 41"/>
                <a:gd name="T60" fmla="*/ 16 w 21"/>
                <a:gd name="T61" fmla="*/ 4 h 41"/>
                <a:gd name="T62" fmla="*/ 15 w 21"/>
                <a:gd name="T63" fmla="*/ 4 h 41"/>
                <a:gd name="T64" fmla="*/ 14 w 21"/>
                <a:gd name="T65" fmla="*/ 5 h 41"/>
                <a:gd name="T66" fmla="*/ 14 w 21"/>
                <a:gd name="T67" fmla="*/ 5 h 41"/>
                <a:gd name="T68" fmla="*/ 13 w 21"/>
                <a:gd name="T69" fmla="*/ 6 h 41"/>
                <a:gd name="T70" fmla="*/ 13 w 21"/>
                <a:gd name="T71" fmla="*/ 7 h 41"/>
                <a:gd name="T72" fmla="*/ 13 w 21"/>
                <a:gd name="T73" fmla="*/ 8 h 41"/>
                <a:gd name="T74" fmla="*/ 11 w 21"/>
                <a:gd name="T75" fmla="*/ 9 h 41"/>
                <a:gd name="T76" fmla="*/ 9 w 21"/>
                <a:gd name="T77" fmla="*/ 10 h 41"/>
                <a:gd name="T78" fmla="*/ 7 w 21"/>
                <a:gd name="T79" fmla="*/ 11 h 41"/>
                <a:gd name="T80" fmla="*/ 5 w 21"/>
                <a:gd name="T81" fmla="*/ 11 h 41"/>
                <a:gd name="T82" fmla="*/ 3 w 21"/>
                <a:gd name="T83" fmla="*/ 12 h 41"/>
                <a:gd name="T84" fmla="*/ 3 w 21"/>
                <a:gd name="T85"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 h="41">
                  <a:moveTo>
                    <a:pt x="3" y="12"/>
                  </a:moveTo>
                  <a:cubicBezTo>
                    <a:pt x="3" y="12"/>
                    <a:pt x="3" y="12"/>
                    <a:pt x="3" y="13"/>
                  </a:cubicBezTo>
                  <a:cubicBezTo>
                    <a:pt x="3" y="14"/>
                    <a:pt x="3" y="15"/>
                    <a:pt x="2" y="15"/>
                  </a:cubicBezTo>
                  <a:cubicBezTo>
                    <a:pt x="1" y="17"/>
                    <a:pt x="2" y="19"/>
                    <a:pt x="3" y="21"/>
                  </a:cubicBezTo>
                  <a:cubicBezTo>
                    <a:pt x="3" y="22"/>
                    <a:pt x="4" y="24"/>
                    <a:pt x="2" y="27"/>
                  </a:cubicBezTo>
                  <a:cubicBezTo>
                    <a:pt x="0" y="29"/>
                    <a:pt x="0" y="32"/>
                    <a:pt x="1" y="34"/>
                  </a:cubicBezTo>
                  <a:cubicBezTo>
                    <a:pt x="1" y="34"/>
                    <a:pt x="1" y="35"/>
                    <a:pt x="2" y="36"/>
                  </a:cubicBezTo>
                  <a:cubicBezTo>
                    <a:pt x="2" y="37"/>
                    <a:pt x="2" y="38"/>
                    <a:pt x="3" y="39"/>
                  </a:cubicBezTo>
                  <a:cubicBezTo>
                    <a:pt x="4" y="40"/>
                    <a:pt x="5" y="41"/>
                    <a:pt x="7" y="41"/>
                  </a:cubicBezTo>
                  <a:cubicBezTo>
                    <a:pt x="7" y="41"/>
                    <a:pt x="7" y="40"/>
                    <a:pt x="8" y="40"/>
                  </a:cubicBezTo>
                  <a:cubicBezTo>
                    <a:pt x="8" y="40"/>
                    <a:pt x="9" y="40"/>
                    <a:pt x="9" y="40"/>
                  </a:cubicBezTo>
                  <a:cubicBezTo>
                    <a:pt x="10" y="40"/>
                    <a:pt x="10" y="40"/>
                    <a:pt x="11" y="39"/>
                  </a:cubicBezTo>
                  <a:cubicBezTo>
                    <a:pt x="11" y="38"/>
                    <a:pt x="12" y="35"/>
                    <a:pt x="13" y="31"/>
                  </a:cubicBezTo>
                  <a:cubicBezTo>
                    <a:pt x="14" y="30"/>
                    <a:pt x="14" y="28"/>
                    <a:pt x="15" y="27"/>
                  </a:cubicBezTo>
                  <a:cubicBezTo>
                    <a:pt x="16" y="23"/>
                    <a:pt x="18" y="17"/>
                    <a:pt x="18" y="16"/>
                  </a:cubicBezTo>
                  <a:cubicBezTo>
                    <a:pt x="18" y="15"/>
                    <a:pt x="18" y="15"/>
                    <a:pt x="18" y="14"/>
                  </a:cubicBezTo>
                  <a:cubicBezTo>
                    <a:pt x="19" y="14"/>
                    <a:pt x="19" y="13"/>
                    <a:pt x="19" y="12"/>
                  </a:cubicBezTo>
                  <a:cubicBezTo>
                    <a:pt x="18" y="12"/>
                    <a:pt x="18" y="11"/>
                    <a:pt x="19" y="10"/>
                  </a:cubicBezTo>
                  <a:cubicBezTo>
                    <a:pt x="19" y="10"/>
                    <a:pt x="19" y="10"/>
                    <a:pt x="19" y="10"/>
                  </a:cubicBezTo>
                  <a:cubicBezTo>
                    <a:pt x="19" y="10"/>
                    <a:pt x="20" y="10"/>
                    <a:pt x="20" y="11"/>
                  </a:cubicBezTo>
                  <a:cubicBezTo>
                    <a:pt x="20" y="11"/>
                    <a:pt x="20" y="11"/>
                    <a:pt x="20" y="11"/>
                  </a:cubicBezTo>
                  <a:cubicBezTo>
                    <a:pt x="21" y="11"/>
                    <a:pt x="21" y="11"/>
                    <a:pt x="21" y="10"/>
                  </a:cubicBezTo>
                  <a:cubicBezTo>
                    <a:pt x="21" y="10"/>
                    <a:pt x="21" y="9"/>
                    <a:pt x="21" y="8"/>
                  </a:cubicBezTo>
                  <a:cubicBezTo>
                    <a:pt x="20" y="7"/>
                    <a:pt x="20" y="6"/>
                    <a:pt x="20" y="5"/>
                  </a:cubicBezTo>
                  <a:cubicBezTo>
                    <a:pt x="20" y="3"/>
                    <a:pt x="19" y="2"/>
                    <a:pt x="19" y="1"/>
                  </a:cubicBezTo>
                  <a:cubicBezTo>
                    <a:pt x="18" y="1"/>
                    <a:pt x="18" y="0"/>
                    <a:pt x="18" y="0"/>
                  </a:cubicBezTo>
                  <a:cubicBezTo>
                    <a:pt x="18" y="0"/>
                    <a:pt x="18" y="0"/>
                    <a:pt x="18" y="0"/>
                  </a:cubicBezTo>
                  <a:cubicBezTo>
                    <a:pt x="18" y="0"/>
                    <a:pt x="18" y="0"/>
                    <a:pt x="18" y="0"/>
                  </a:cubicBezTo>
                  <a:cubicBezTo>
                    <a:pt x="17" y="0"/>
                    <a:pt x="17" y="1"/>
                    <a:pt x="17" y="1"/>
                  </a:cubicBezTo>
                  <a:cubicBezTo>
                    <a:pt x="17" y="1"/>
                    <a:pt x="17" y="2"/>
                    <a:pt x="17" y="3"/>
                  </a:cubicBezTo>
                  <a:cubicBezTo>
                    <a:pt x="17" y="3"/>
                    <a:pt x="17" y="3"/>
                    <a:pt x="16" y="4"/>
                  </a:cubicBezTo>
                  <a:cubicBezTo>
                    <a:pt x="16" y="4"/>
                    <a:pt x="15" y="4"/>
                    <a:pt x="15" y="4"/>
                  </a:cubicBezTo>
                  <a:cubicBezTo>
                    <a:pt x="14" y="4"/>
                    <a:pt x="14" y="4"/>
                    <a:pt x="14" y="5"/>
                  </a:cubicBezTo>
                  <a:cubicBezTo>
                    <a:pt x="14" y="5"/>
                    <a:pt x="13" y="5"/>
                    <a:pt x="14" y="5"/>
                  </a:cubicBezTo>
                  <a:cubicBezTo>
                    <a:pt x="14" y="6"/>
                    <a:pt x="14" y="6"/>
                    <a:pt x="13" y="6"/>
                  </a:cubicBezTo>
                  <a:cubicBezTo>
                    <a:pt x="13" y="7"/>
                    <a:pt x="13" y="7"/>
                    <a:pt x="13" y="7"/>
                  </a:cubicBezTo>
                  <a:cubicBezTo>
                    <a:pt x="14" y="7"/>
                    <a:pt x="14" y="7"/>
                    <a:pt x="13" y="8"/>
                  </a:cubicBezTo>
                  <a:cubicBezTo>
                    <a:pt x="13" y="8"/>
                    <a:pt x="12" y="9"/>
                    <a:pt x="11" y="9"/>
                  </a:cubicBezTo>
                  <a:cubicBezTo>
                    <a:pt x="11" y="9"/>
                    <a:pt x="10" y="9"/>
                    <a:pt x="9" y="10"/>
                  </a:cubicBezTo>
                  <a:cubicBezTo>
                    <a:pt x="9" y="11"/>
                    <a:pt x="8" y="11"/>
                    <a:pt x="7" y="11"/>
                  </a:cubicBezTo>
                  <a:cubicBezTo>
                    <a:pt x="6" y="11"/>
                    <a:pt x="6" y="11"/>
                    <a:pt x="5" y="11"/>
                  </a:cubicBezTo>
                  <a:cubicBezTo>
                    <a:pt x="5" y="12"/>
                    <a:pt x="4" y="12"/>
                    <a:pt x="3" y="12"/>
                  </a:cubicBezTo>
                  <a:cubicBezTo>
                    <a:pt x="3" y="12"/>
                    <a:pt x="3" y="12"/>
                    <a:pt x="3" y="12"/>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5" name="Freeform 311">
              <a:extLst>
                <a:ext uri="{FF2B5EF4-FFF2-40B4-BE49-F238E27FC236}">
                  <a16:creationId xmlns:a16="http://schemas.microsoft.com/office/drawing/2014/main" id="{E6B562B2-E1C7-40A2-BA1B-3BE0F2C08CFF}"/>
                </a:ext>
              </a:extLst>
            </p:cNvPr>
            <p:cNvSpPr>
              <a:spLocks/>
            </p:cNvSpPr>
            <p:nvPr userDrawn="1"/>
          </p:nvSpPr>
          <p:spPr bwMode="auto">
            <a:xfrm>
              <a:off x="4387" y="3064"/>
              <a:ext cx="126" cy="249"/>
            </a:xfrm>
            <a:custGeom>
              <a:avLst/>
              <a:gdLst>
                <a:gd name="T0" fmla="*/ 3 w 21"/>
                <a:gd name="T1" fmla="*/ 12 h 41"/>
                <a:gd name="T2" fmla="*/ 3 w 21"/>
                <a:gd name="T3" fmla="*/ 13 h 41"/>
                <a:gd name="T4" fmla="*/ 2 w 21"/>
                <a:gd name="T5" fmla="*/ 15 h 41"/>
                <a:gd name="T6" fmla="*/ 3 w 21"/>
                <a:gd name="T7" fmla="*/ 21 h 41"/>
                <a:gd name="T8" fmla="*/ 2 w 21"/>
                <a:gd name="T9" fmla="*/ 27 h 41"/>
                <a:gd name="T10" fmla="*/ 1 w 21"/>
                <a:gd name="T11" fmla="*/ 34 h 41"/>
                <a:gd name="T12" fmla="*/ 2 w 21"/>
                <a:gd name="T13" fmla="*/ 36 h 41"/>
                <a:gd name="T14" fmla="*/ 3 w 21"/>
                <a:gd name="T15" fmla="*/ 39 h 41"/>
                <a:gd name="T16" fmla="*/ 7 w 21"/>
                <a:gd name="T17" fmla="*/ 41 h 41"/>
                <a:gd name="T18" fmla="*/ 8 w 21"/>
                <a:gd name="T19" fmla="*/ 40 h 41"/>
                <a:gd name="T20" fmla="*/ 9 w 21"/>
                <a:gd name="T21" fmla="*/ 40 h 41"/>
                <a:gd name="T22" fmla="*/ 11 w 21"/>
                <a:gd name="T23" fmla="*/ 39 h 41"/>
                <a:gd name="T24" fmla="*/ 13 w 21"/>
                <a:gd name="T25" fmla="*/ 31 h 41"/>
                <a:gd name="T26" fmla="*/ 15 w 21"/>
                <a:gd name="T27" fmla="*/ 27 h 41"/>
                <a:gd name="T28" fmla="*/ 18 w 21"/>
                <a:gd name="T29" fmla="*/ 16 h 41"/>
                <a:gd name="T30" fmla="*/ 18 w 21"/>
                <a:gd name="T31" fmla="*/ 14 h 41"/>
                <a:gd name="T32" fmla="*/ 19 w 21"/>
                <a:gd name="T33" fmla="*/ 12 h 41"/>
                <a:gd name="T34" fmla="*/ 19 w 21"/>
                <a:gd name="T35" fmla="*/ 10 h 41"/>
                <a:gd name="T36" fmla="*/ 19 w 21"/>
                <a:gd name="T37" fmla="*/ 10 h 41"/>
                <a:gd name="T38" fmla="*/ 20 w 21"/>
                <a:gd name="T39" fmla="*/ 11 h 41"/>
                <a:gd name="T40" fmla="*/ 20 w 21"/>
                <a:gd name="T41" fmla="*/ 11 h 41"/>
                <a:gd name="T42" fmla="*/ 21 w 21"/>
                <a:gd name="T43" fmla="*/ 10 h 41"/>
                <a:gd name="T44" fmla="*/ 21 w 21"/>
                <a:gd name="T45" fmla="*/ 8 h 41"/>
                <a:gd name="T46" fmla="*/ 20 w 21"/>
                <a:gd name="T47" fmla="*/ 5 h 41"/>
                <a:gd name="T48" fmla="*/ 19 w 21"/>
                <a:gd name="T49" fmla="*/ 1 h 41"/>
                <a:gd name="T50" fmla="*/ 18 w 21"/>
                <a:gd name="T51" fmla="*/ 0 h 41"/>
                <a:gd name="T52" fmla="*/ 18 w 21"/>
                <a:gd name="T53" fmla="*/ 0 h 41"/>
                <a:gd name="T54" fmla="*/ 18 w 21"/>
                <a:gd name="T55" fmla="*/ 0 h 41"/>
                <a:gd name="T56" fmla="*/ 17 w 21"/>
                <a:gd name="T57" fmla="*/ 1 h 41"/>
                <a:gd name="T58" fmla="*/ 17 w 21"/>
                <a:gd name="T59" fmla="*/ 3 h 41"/>
                <a:gd name="T60" fmla="*/ 16 w 21"/>
                <a:gd name="T61" fmla="*/ 4 h 41"/>
                <a:gd name="T62" fmla="*/ 15 w 21"/>
                <a:gd name="T63" fmla="*/ 4 h 41"/>
                <a:gd name="T64" fmla="*/ 14 w 21"/>
                <a:gd name="T65" fmla="*/ 5 h 41"/>
                <a:gd name="T66" fmla="*/ 14 w 21"/>
                <a:gd name="T67" fmla="*/ 5 h 41"/>
                <a:gd name="T68" fmla="*/ 13 w 21"/>
                <a:gd name="T69" fmla="*/ 6 h 41"/>
                <a:gd name="T70" fmla="*/ 13 w 21"/>
                <a:gd name="T71" fmla="*/ 7 h 41"/>
                <a:gd name="T72" fmla="*/ 13 w 21"/>
                <a:gd name="T73" fmla="*/ 8 h 41"/>
                <a:gd name="T74" fmla="*/ 11 w 21"/>
                <a:gd name="T75" fmla="*/ 9 h 41"/>
                <a:gd name="T76" fmla="*/ 9 w 21"/>
                <a:gd name="T77" fmla="*/ 10 h 41"/>
                <a:gd name="T78" fmla="*/ 7 w 21"/>
                <a:gd name="T79" fmla="*/ 11 h 41"/>
                <a:gd name="T80" fmla="*/ 5 w 21"/>
                <a:gd name="T81" fmla="*/ 11 h 41"/>
                <a:gd name="T82" fmla="*/ 3 w 21"/>
                <a:gd name="T83" fmla="*/ 12 h 41"/>
                <a:gd name="T84" fmla="*/ 3 w 21"/>
                <a:gd name="T85"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 h="41">
                  <a:moveTo>
                    <a:pt x="3" y="12"/>
                  </a:moveTo>
                  <a:cubicBezTo>
                    <a:pt x="3" y="12"/>
                    <a:pt x="3" y="12"/>
                    <a:pt x="3" y="13"/>
                  </a:cubicBezTo>
                  <a:cubicBezTo>
                    <a:pt x="3" y="14"/>
                    <a:pt x="3" y="15"/>
                    <a:pt x="2" y="15"/>
                  </a:cubicBezTo>
                  <a:cubicBezTo>
                    <a:pt x="1" y="17"/>
                    <a:pt x="2" y="19"/>
                    <a:pt x="3" y="21"/>
                  </a:cubicBezTo>
                  <a:cubicBezTo>
                    <a:pt x="3" y="22"/>
                    <a:pt x="4" y="24"/>
                    <a:pt x="2" y="27"/>
                  </a:cubicBezTo>
                  <a:cubicBezTo>
                    <a:pt x="0" y="29"/>
                    <a:pt x="0" y="32"/>
                    <a:pt x="1" y="34"/>
                  </a:cubicBezTo>
                  <a:cubicBezTo>
                    <a:pt x="1" y="34"/>
                    <a:pt x="1" y="35"/>
                    <a:pt x="2" y="36"/>
                  </a:cubicBezTo>
                  <a:cubicBezTo>
                    <a:pt x="2" y="37"/>
                    <a:pt x="2" y="38"/>
                    <a:pt x="3" y="39"/>
                  </a:cubicBezTo>
                  <a:cubicBezTo>
                    <a:pt x="4" y="40"/>
                    <a:pt x="5" y="41"/>
                    <a:pt x="7" y="41"/>
                  </a:cubicBezTo>
                  <a:cubicBezTo>
                    <a:pt x="7" y="41"/>
                    <a:pt x="7" y="40"/>
                    <a:pt x="8" y="40"/>
                  </a:cubicBezTo>
                  <a:cubicBezTo>
                    <a:pt x="8" y="40"/>
                    <a:pt x="9" y="40"/>
                    <a:pt x="9" y="40"/>
                  </a:cubicBezTo>
                  <a:cubicBezTo>
                    <a:pt x="10" y="40"/>
                    <a:pt x="10" y="40"/>
                    <a:pt x="11" y="39"/>
                  </a:cubicBezTo>
                  <a:cubicBezTo>
                    <a:pt x="11" y="38"/>
                    <a:pt x="12" y="35"/>
                    <a:pt x="13" y="31"/>
                  </a:cubicBezTo>
                  <a:cubicBezTo>
                    <a:pt x="14" y="30"/>
                    <a:pt x="14" y="28"/>
                    <a:pt x="15" y="27"/>
                  </a:cubicBezTo>
                  <a:cubicBezTo>
                    <a:pt x="16" y="23"/>
                    <a:pt x="18" y="17"/>
                    <a:pt x="18" y="16"/>
                  </a:cubicBezTo>
                  <a:cubicBezTo>
                    <a:pt x="18" y="15"/>
                    <a:pt x="18" y="15"/>
                    <a:pt x="18" y="14"/>
                  </a:cubicBezTo>
                  <a:cubicBezTo>
                    <a:pt x="19" y="14"/>
                    <a:pt x="19" y="13"/>
                    <a:pt x="19" y="12"/>
                  </a:cubicBezTo>
                  <a:cubicBezTo>
                    <a:pt x="18" y="12"/>
                    <a:pt x="18" y="11"/>
                    <a:pt x="19" y="10"/>
                  </a:cubicBezTo>
                  <a:cubicBezTo>
                    <a:pt x="19" y="10"/>
                    <a:pt x="19" y="10"/>
                    <a:pt x="19" y="10"/>
                  </a:cubicBezTo>
                  <a:cubicBezTo>
                    <a:pt x="19" y="10"/>
                    <a:pt x="20" y="10"/>
                    <a:pt x="20" y="11"/>
                  </a:cubicBezTo>
                  <a:cubicBezTo>
                    <a:pt x="20" y="11"/>
                    <a:pt x="20" y="11"/>
                    <a:pt x="20" y="11"/>
                  </a:cubicBezTo>
                  <a:cubicBezTo>
                    <a:pt x="21" y="11"/>
                    <a:pt x="21" y="11"/>
                    <a:pt x="21" y="10"/>
                  </a:cubicBezTo>
                  <a:cubicBezTo>
                    <a:pt x="21" y="10"/>
                    <a:pt x="21" y="9"/>
                    <a:pt x="21" y="8"/>
                  </a:cubicBezTo>
                  <a:cubicBezTo>
                    <a:pt x="20" y="7"/>
                    <a:pt x="20" y="6"/>
                    <a:pt x="20" y="5"/>
                  </a:cubicBezTo>
                  <a:cubicBezTo>
                    <a:pt x="20" y="3"/>
                    <a:pt x="19" y="2"/>
                    <a:pt x="19" y="1"/>
                  </a:cubicBezTo>
                  <a:cubicBezTo>
                    <a:pt x="18" y="1"/>
                    <a:pt x="18" y="0"/>
                    <a:pt x="18" y="0"/>
                  </a:cubicBezTo>
                  <a:cubicBezTo>
                    <a:pt x="18" y="0"/>
                    <a:pt x="18" y="0"/>
                    <a:pt x="18" y="0"/>
                  </a:cubicBezTo>
                  <a:cubicBezTo>
                    <a:pt x="18" y="0"/>
                    <a:pt x="18" y="0"/>
                    <a:pt x="18" y="0"/>
                  </a:cubicBezTo>
                  <a:cubicBezTo>
                    <a:pt x="17" y="0"/>
                    <a:pt x="17" y="1"/>
                    <a:pt x="17" y="1"/>
                  </a:cubicBezTo>
                  <a:cubicBezTo>
                    <a:pt x="17" y="1"/>
                    <a:pt x="17" y="2"/>
                    <a:pt x="17" y="3"/>
                  </a:cubicBezTo>
                  <a:cubicBezTo>
                    <a:pt x="17" y="3"/>
                    <a:pt x="17" y="3"/>
                    <a:pt x="16" y="4"/>
                  </a:cubicBezTo>
                  <a:cubicBezTo>
                    <a:pt x="16" y="4"/>
                    <a:pt x="15" y="4"/>
                    <a:pt x="15" y="4"/>
                  </a:cubicBezTo>
                  <a:cubicBezTo>
                    <a:pt x="14" y="4"/>
                    <a:pt x="14" y="4"/>
                    <a:pt x="14" y="5"/>
                  </a:cubicBezTo>
                  <a:cubicBezTo>
                    <a:pt x="14" y="5"/>
                    <a:pt x="13" y="5"/>
                    <a:pt x="14" y="5"/>
                  </a:cubicBezTo>
                  <a:cubicBezTo>
                    <a:pt x="14" y="6"/>
                    <a:pt x="14" y="6"/>
                    <a:pt x="13" y="6"/>
                  </a:cubicBezTo>
                  <a:cubicBezTo>
                    <a:pt x="13" y="7"/>
                    <a:pt x="13" y="7"/>
                    <a:pt x="13" y="7"/>
                  </a:cubicBezTo>
                  <a:cubicBezTo>
                    <a:pt x="14" y="7"/>
                    <a:pt x="14" y="7"/>
                    <a:pt x="13" y="8"/>
                  </a:cubicBezTo>
                  <a:cubicBezTo>
                    <a:pt x="13" y="8"/>
                    <a:pt x="12" y="9"/>
                    <a:pt x="11" y="9"/>
                  </a:cubicBezTo>
                  <a:cubicBezTo>
                    <a:pt x="11" y="9"/>
                    <a:pt x="10" y="9"/>
                    <a:pt x="9" y="10"/>
                  </a:cubicBezTo>
                  <a:cubicBezTo>
                    <a:pt x="9" y="11"/>
                    <a:pt x="8" y="11"/>
                    <a:pt x="7" y="11"/>
                  </a:cubicBezTo>
                  <a:cubicBezTo>
                    <a:pt x="6" y="11"/>
                    <a:pt x="6" y="11"/>
                    <a:pt x="5" y="11"/>
                  </a:cubicBezTo>
                  <a:cubicBezTo>
                    <a:pt x="5" y="12"/>
                    <a:pt x="4" y="12"/>
                    <a:pt x="3" y="12"/>
                  </a:cubicBezTo>
                  <a:cubicBezTo>
                    <a:pt x="3" y="12"/>
                    <a:pt x="3" y="12"/>
                    <a:pt x="3" y="1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6" name="Freeform 312">
              <a:extLst>
                <a:ext uri="{FF2B5EF4-FFF2-40B4-BE49-F238E27FC236}">
                  <a16:creationId xmlns:a16="http://schemas.microsoft.com/office/drawing/2014/main" id="{A75A04A1-F022-4ABB-9F8F-6542F6A4AB09}"/>
                </a:ext>
              </a:extLst>
            </p:cNvPr>
            <p:cNvSpPr>
              <a:spLocks noEditPoints="1"/>
            </p:cNvSpPr>
            <p:nvPr userDrawn="1"/>
          </p:nvSpPr>
          <p:spPr bwMode="auto">
            <a:xfrm>
              <a:off x="4381" y="2508"/>
              <a:ext cx="204" cy="121"/>
            </a:xfrm>
            <a:custGeom>
              <a:avLst/>
              <a:gdLst>
                <a:gd name="T0" fmla="*/ 0 w 34"/>
                <a:gd name="T1" fmla="*/ 8 h 20"/>
                <a:gd name="T2" fmla="*/ 0 w 34"/>
                <a:gd name="T3" fmla="*/ 10 h 20"/>
                <a:gd name="T4" fmla="*/ 1 w 34"/>
                <a:gd name="T5" fmla="*/ 14 h 20"/>
                <a:gd name="T6" fmla="*/ 2 w 34"/>
                <a:gd name="T7" fmla="*/ 17 h 20"/>
                <a:gd name="T8" fmla="*/ 2 w 34"/>
                <a:gd name="T9" fmla="*/ 18 h 20"/>
                <a:gd name="T10" fmla="*/ 4 w 34"/>
                <a:gd name="T11" fmla="*/ 19 h 20"/>
                <a:gd name="T12" fmla="*/ 7 w 34"/>
                <a:gd name="T13" fmla="*/ 18 h 20"/>
                <a:gd name="T14" fmla="*/ 11 w 34"/>
                <a:gd name="T15" fmla="*/ 17 h 20"/>
                <a:gd name="T16" fmla="*/ 14 w 34"/>
                <a:gd name="T17" fmla="*/ 15 h 20"/>
                <a:gd name="T18" fmla="*/ 17 w 34"/>
                <a:gd name="T19" fmla="*/ 14 h 20"/>
                <a:gd name="T20" fmla="*/ 17 w 34"/>
                <a:gd name="T21" fmla="*/ 15 h 20"/>
                <a:gd name="T22" fmla="*/ 19 w 34"/>
                <a:gd name="T23" fmla="*/ 13 h 20"/>
                <a:gd name="T24" fmla="*/ 19 w 34"/>
                <a:gd name="T25" fmla="*/ 13 h 20"/>
                <a:gd name="T26" fmla="*/ 23 w 34"/>
                <a:gd name="T27" fmla="*/ 12 h 20"/>
                <a:gd name="T28" fmla="*/ 26 w 34"/>
                <a:gd name="T29" fmla="*/ 11 h 20"/>
                <a:gd name="T30" fmla="*/ 28 w 34"/>
                <a:gd name="T31" fmla="*/ 9 h 20"/>
                <a:gd name="T32" fmla="*/ 28 w 34"/>
                <a:gd name="T33" fmla="*/ 8 h 20"/>
                <a:gd name="T34" fmla="*/ 30 w 34"/>
                <a:gd name="T35" fmla="*/ 7 h 20"/>
                <a:gd name="T36" fmla="*/ 31 w 34"/>
                <a:gd name="T37" fmla="*/ 7 h 20"/>
                <a:gd name="T38" fmla="*/ 27 w 34"/>
                <a:gd name="T39" fmla="*/ 0 h 20"/>
                <a:gd name="T40" fmla="*/ 25 w 34"/>
                <a:gd name="T41" fmla="*/ 1 h 20"/>
                <a:gd name="T42" fmla="*/ 21 w 34"/>
                <a:gd name="T43" fmla="*/ 1 h 20"/>
                <a:gd name="T44" fmla="*/ 19 w 34"/>
                <a:gd name="T45" fmla="*/ 1 h 20"/>
                <a:gd name="T46" fmla="*/ 15 w 34"/>
                <a:gd name="T47" fmla="*/ 5 h 20"/>
                <a:gd name="T48" fmla="*/ 13 w 34"/>
                <a:gd name="T49" fmla="*/ 6 h 20"/>
                <a:gd name="T50" fmla="*/ 12 w 34"/>
                <a:gd name="T51" fmla="*/ 6 h 20"/>
                <a:gd name="T52" fmla="*/ 10 w 34"/>
                <a:gd name="T53" fmla="*/ 5 h 20"/>
                <a:gd name="T54" fmla="*/ 8 w 34"/>
                <a:gd name="T55" fmla="*/ 5 h 20"/>
                <a:gd name="T56" fmla="*/ 6 w 34"/>
                <a:gd name="T57" fmla="*/ 5 h 20"/>
                <a:gd name="T58" fmla="*/ 5 w 34"/>
                <a:gd name="T59" fmla="*/ 5 h 20"/>
                <a:gd name="T60" fmla="*/ 3 w 34"/>
                <a:gd name="T61" fmla="*/ 5 h 20"/>
                <a:gd name="T62" fmla="*/ 3 w 34"/>
                <a:gd name="T63" fmla="*/ 5 h 20"/>
                <a:gd name="T64" fmla="*/ 1 w 34"/>
                <a:gd name="T65" fmla="*/ 6 h 20"/>
                <a:gd name="T66" fmla="*/ 1 w 34"/>
                <a:gd name="T67" fmla="*/ 6 h 20"/>
                <a:gd name="T68" fmla="*/ 2 w 34"/>
                <a:gd name="T69" fmla="*/ 7 h 20"/>
                <a:gd name="T70" fmla="*/ 0 w 34"/>
                <a:gd name="T71" fmla="*/ 8 h 20"/>
                <a:gd name="T72" fmla="*/ 33 w 34"/>
                <a:gd name="T73" fmla="*/ 19 h 20"/>
                <a:gd name="T74" fmla="*/ 32 w 34"/>
                <a:gd name="T75" fmla="*/ 20 h 20"/>
                <a:gd name="T76" fmla="*/ 32 w 34"/>
                <a:gd name="T77" fmla="*/ 20 h 20"/>
                <a:gd name="T78" fmla="*/ 33 w 34"/>
                <a:gd name="T79" fmla="*/ 20 h 20"/>
                <a:gd name="T80" fmla="*/ 34 w 34"/>
                <a:gd name="T81" fmla="*/ 19 h 20"/>
                <a:gd name="T82" fmla="*/ 33 w 34"/>
                <a:gd name="T83"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 h="20">
                  <a:moveTo>
                    <a:pt x="0" y="8"/>
                  </a:moveTo>
                  <a:cubicBezTo>
                    <a:pt x="1" y="9"/>
                    <a:pt x="1" y="9"/>
                    <a:pt x="0" y="10"/>
                  </a:cubicBezTo>
                  <a:cubicBezTo>
                    <a:pt x="0" y="11"/>
                    <a:pt x="0" y="13"/>
                    <a:pt x="1" y="14"/>
                  </a:cubicBezTo>
                  <a:cubicBezTo>
                    <a:pt x="2" y="15"/>
                    <a:pt x="2" y="16"/>
                    <a:pt x="2" y="17"/>
                  </a:cubicBezTo>
                  <a:cubicBezTo>
                    <a:pt x="2" y="18"/>
                    <a:pt x="2" y="18"/>
                    <a:pt x="2" y="18"/>
                  </a:cubicBezTo>
                  <a:cubicBezTo>
                    <a:pt x="2" y="18"/>
                    <a:pt x="3" y="19"/>
                    <a:pt x="4" y="19"/>
                  </a:cubicBezTo>
                  <a:cubicBezTo>
                    <a:pt x="5" y="19"/>
                    <a:pt x="6" y="18"/>
                    <a:pt x="7" y="18"/>
                  </a:cubicBezTo>
                  <a:cubicBezTo>
                    <a:pt x="9" y="17"/>
                    <a:pt x="10" y="17"/>
                    <a:pt x="11" y="17"/>
                  </a:cubicBezTo>
                  <a:cubicBezTo>
                    <a:pt x="12" y="17"/>
                    <a:pt x="14" y="16"/>
                    <a:pt x="14" y="15"/>
                  </a:cubicBezTo>
                  <a:cubicBezTo>
                    <a:pt x="15" y="15"/>
                    <a:pt x="16" y="14"/>
                    <a:pt x="17" y="14"/>
                  </a:cubicBezTo>
                  <a:cubicBezTo>
                    <a:pt x="17" y="14"/>
                    <a:pt x="17" y="14"/>
                    <a:pt x="17" y="15"/>
                  </a:cubicBezTo>
                  <a:cubicBezTo>
                    <a:pt x="18" y="15"/>
                    <a:pt x="18" y="14"/>
                    <a:pt x="19" y="13"/>
                  </a:cubicBezTo>
                  <a:cubicBezTo>
                    <a:pt x="19" y="13"/>
                    <a:pt x="19" y="13"/>
                    <a:pt x="19" y="13"/>
                  </a:cubicBezTo>
                  <a:cubicBezTo>
                    <a:pt x="20" y="12"/>
                    <a:pt x="21" y="12"/>
                    <a:pt x="23" y="12"/>
                  </a:cubicBezTo>
                  <a:cubicBezTo>
                    <a:pt x="24" y="11"/>
                    <a:pt x="25" y="11"/>
                    <a:pt x="26" y="11"/>
                  </a:cubicBezTo>
                  <a:cubicBezTo>
                    <a:pt x="28" y="10"/>
                    <a:pt x="28" y="10"/>
                    <a:pt x="28" y="9"/>
                  </a:cubicBezTo>
                  <a:cubicBezTo>
                    <a:pt x="28" y="9"/>
                    <a:pt x="28" y="8"/>
                    <a:pt x="28" y="8"/>
                  </a:cubicBezTo>
                  <a:cubicBezTo>
                    <a:pt x="29" y="8"/>
                    <a:pt x="29" y="8"/>
                    <a:pt x="30" y="7"/>
                  </a:cubicBezTo>
                  <a:cubicBezTo>
                    <a:pt x="30" y="7"/>
                    <a:pt x="30" y="7"/>
                    <a:pt x="31" y="7"/>
                  </a:cubicBezTo>
                  <a:cubicBezTo>
                    <a:pt x="29" y="5"/>
                    <a:pt x="28" y="2"/>
                    <a:pt x="27" y="0"/>
                  </a:cubicBezTo>
                  <a:cubicBezTo>
                    <a:pt x="26" y="0"/>
                    <a:pt x="25" y="1"/>
                    <a:pt x="25" y="1"/>
                  </a:cubicBezTo>
                  <a:cubicBezTo>
                    <a:pt x="24" y="1"/>
                    <a:pt x="22" y="1"/>
                    <a:pt x="21" y="1"/>
                  </a:cubicBezTo>
                  <a:cubicBezTo>
                    <a:pt x="20" y="1"/>
                    <a:pt x="19" y="1"/>
                    <a:pt x="19" y="1"/>
                  </a:cubicBezTo>
                  <a:cubicBezTo>
                    <a:pt x="18" y="1"/>
                    <a:pt x="15" y="4"/>
                    <a:pt x="15" y="5"/>
                  </a:cubicBezTo>
                  <a:cubicBezTo>
                    <a:pt x="14" y="6"/>
                    <a:pt x="14" y="6"/>
                    <a:pt x="13" y="6"/>
                  </a:cubicBezTo>
                  <a:cubicBezTo>
                    <a:pt x="13" y="6"/>
                    <a:pt x="13" y="6"/>
                    <a:pt x="12" y="6"/>
                  </a:cubicBezTo>
                  <a:cubicBezTo>
                    <a:pt x="12" y="6"/>
                    <a:pt x="11" y="5"/>
                    <a:pt x="10" y="5"/>
                  </a:cubicBezTo>
                  <a:cubicBezTo>
                    <a:pt x="9" y="5"/>
                    <a:pt x="8" y="5"/>
                    <a:pt x="8" y="5"/>
                  </a:cubicBezTo>
                  <a:cubicBezTo>
                    <a:pt x="8" y="5"/>
                    <a:pt x="7" y="5"/>
                    <a:pt x="6" y="5"/>
                  </a:cubicBezTo>
                  <a:cubicBezTo>
                    <a:pt x="5" y="5"/>
                    <a:pt x="5" y="5"/>
                    <a:pt x="5" y="5"/>
                  </a:cubicBezTo>
                  <a:cubicBezTo>
                    <a:pt x="4" y="5"/>
                    <a:pt x="4" y="5"/>
                    <a:pt x="3" y="5"/>
                  </a:cubicBezTo>
                  <a:cubicBezTo>
                    <a:pt x="3" y="5"/>
                    <a:pt x="3" y="4"/>
                    <a:pt x="3" y="5"/>
                  </a:cubicBezTo>
                  <a:cubicBezTo>
                    <a:pt x="2" y="5"/>
                    <a:pt x="2" y="5"/>
                    <a:pt x="1" y="6"/>
                  </a:cubicBezTo>
                  <a:cubicBezTo>
                    <a:pt x="1" y="6"/>
                    <a:pt x="1" y="6"/>
                    <a:pt x="1" y="6"/>
                  </a:cubicBezTo>
                  <a:cubicBezTo>
                    <a:pt x="2" y="7"/>
                    <a:pt x="2" y="7"/>
                    <a:pt x="2" y="7"/>
                  </a:cubicBezTo>
                  <a:cubicBezTo>
                    <a:pt x="2" y="7"/>
                    <a:pt x="1" y="7"/>
                    <a:pt x="0" y="8"/>
                  </a:cubicBezTo>
                  <a:moveTo>
                    <a:pt x="33" y="19"/>
                  </a:moveTo>
                  <a:cubicBezTo>
                    <a:pt x="32" y="19"/>
                    <a:pt x="32" y="19"/>
                    <a:pt x="32" y="20"/>
                  </a:cubicBezTo>
                  <a:cubicBezTo>
                    <a:pt x="32" y="20"/>
                    <a:pt x="32" y="20"/>
                    <a:pt x="32" y="20"/>
                  </a:cubicBezTo>
                  <a:cubicBezTo>
                    <a:pt x="32" y="20"/>
                    <a:pt x="32" y="20"/>
                    <a:pt x="33" y="20"/>
                  </a:cubicBezTo>
                  <a:cubicBezTo>
                    <a:pt x="33" y="20"/>
                    <a:pt x="34" y="20"/>
                    <a:pt x="34" y="19"/>
                  </a:cubicBezTo>
                  <a:cubicBezTo>
                    <a:pt x="34" y="19"/>
                    <a:pt x="34" y="19"/>
                    <a:pt x="33" y="19"/>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7" name="Freeform 313">
              <a:extLst>
                <a:ext uri="{FF2B5EF4-FFF2-40B4-BE49-F238E27FC236}">
                  <a16:creationId xmlns:a16="http://schemas.microsoft.com/office/drawing/2014/main" id="{0E584B61-23F9-4E32-A469-D9F0406742B3}"/>
                </a:ext>
              </a:extLst>
            </p:cNvPr>
            <p:cNvSpPr>
              <a:spLocks noEditPoints="1"/>
            </p:cNvSpPr>
            <p:nvPr userDrawn="1"/>
          </p:nvSpPr>
          <p:spPr bwMode="auto">
            <a:xfrm>
              <a:off x="4381" y="2508"/>
              <a:ext cx="204" cy="121"/>
            </a:xfrm>
            <a:custGeom>
              <a:avLst/>
              <a:gdLst>
                <a:gd name="T0" fmla="*/ 0 w 34"/>
                <a:gd name="T1" fmla="*/ 8 h 20"/>
                <a:gd name="T2" fmla="*/ 0 w 34"/>
                <a:gd name="T3" fmla="*/ 10 h 20"/>
                <a:gd name="T4" fmla="*/ 1 w 34"/>
                <a:gd name="T5" fmla="*/ 14 h 20"/>
                <a:gd name="T6" fmla="*/ 2 w 34"/>
                <a:gd name="T7" fmla="*/ 17 h 20"/>
                <a:gd name="T8" fmla="*/ 2 w 34"/>
                <a:gd name="T9" fmla="*/ 18 h 20"/>
                <a:gd name="T10" fmla="*/ 4 w 34"/>
                <a:gd name="T11" fmla="*/ 19 h 20"/>
                <a:gd name="T12" fmla="*/ 7 w 34"/>
                <a:gd name="T13" fmla="*/ 18 h 20"/>
                <a:gd name="T14" fmla="*/ 11 w 34"/>
                <a:gd name="T15" fmla="*/ 17 h 20"/>
                <a:gd name="T16" fmla="*/ 14 w 34"/>
                <a:gd name="T17" fmla="*/ 15 h 20"/>
                <a:gd name="T18" fmla="*/ 17 w 34"/>
                <a:gd name="T19" fmla="*/ 14 h 20"/>
                <a:gd name="T20" fmla="*/ 17 w 34"/>
                <a:gd name="T21" fmla="*/ 15 h 20"/>
                <a:gd name="T22" fmla="*/ 19 w 34"/>
                <a:gd name="T23" fmla="*/ 13 h 20"/>
                <a:gd name="T24" fmla="*/ 19 w 34"/>
                <a:gd name="T25" fmla="*/ 13 h 20"/>
                <a:gd name="T26" fmla="*/ 23 w 34"/>
                <a:gd name="T27" fmla="*/ 12 h 20"/>
                <a:gd name="T28" fmla="*/ 26 w 34"/>
                <a:gd name="T29" fmla="*/ 11 h 20"/>
                <a:gd name="T30" fmla="*/ 28 w 34"/>
                <a:gd name="T31" fmla="*/ 9 h 20"/>
                <a:gd name="T32" fmla="*/ 28 w 34"/>
                <a:gd name="T33" fmla="*/ 8 h 20"/>
                <a:gd name="T34" fmla="*/ 30 w 34"/>
                <a:gd name="T35" fmla="*/ 7 h 20"/>
                <a:gd name="T36" fmla="*/ 31 w 34"/>
                <a:gd name="T37" fmla="*/ 7 h 20"/>
                <a:gd name="T38" fmla="*/ 27 w 34"/>
                <a:gd name="T39" fmla="*/ 0 h 20"/>
                <a:gd name="T40" fmla="*/ 25 w 34"/>
                <a:gd name="T41" fmla="*/ 1 h 20"/>
                <a:gd name="T42" fmla="*/ 21 w 34"/>
                <a:gd name="T43" fmla="*/ 1 h 20"/>
                <a:gd name="T44" fmla="*/ 19 w 34"/>
                <a:gd name="T45" fmla="*/ 1 h 20"/>
                <a:gd name="T46" fmla="*/ 15 w 34"/>
                <a:gd name="T47" fmla="*/ 5 h 20"/>
                <a:gd name="T48" fmla="*/ 13 w 34"/>
                <a:gd name="T49" fmla="*/ 6 h 20"/>
                <a:gd name="T50" fmla="*/ 12 w 34"/>
                <a:gd name="T51" fmla="*/ 6 h 20"/>
                <a:gd name="T52" fmla="*/ 10 w 34"/>
                <a:gd name="T53" fmla="*/ 5 h 20"/>
                <a:gd name="T54" fmla="*/ 8 w 34"/>
                <a:gd name="T55" fmla="*/ 5 h 20"/>
                <a:gd name="T56" fmla="*/ 6 w 34"/>
                <a:gd name="T57" fmla="*/ 5 h 20"/>
                <a:gd name="T58" fmla="*/ 5 w 34"/>
                <a:gd name="T59" fmla="*/ 5 h 20"/>
                <a:gd name="T60" fmla="*/ 3 w 34"/>
                <a:gd name="T61" fmla="*/ 5 h 20"/>
                <a:gd name="T62" fmla="*/ 3 w 34"/>
                <a:gd name="T63" fmla="*/ 5 h 20"/>
                <a:gd name="T64" fmla="*/ 1 w 34"/>
                <a:gd name="T65" fmla="*/ 6 h 20"/>
                <a:gd name="T66" fmla="*/ 1 w 34"/>
                <a:gd name="T67" fmla="*/ 6 h 20"/>
                <a:gd name="T68" fmla="*/ 2 w 34"/>
                <a:gd name="T69" fmla="*/ 7 h 20"/>
                <a:gd name="T70" fmla="*/ 0 w 34"/>
                <a:gd name="T71" fmla="*/ 8 h 20"/>
                <a:gd name="T72" fmla="*/ 33 w 34"/>
                <a:gd name="T73" fmla="*/ 19 h 20"/>
                <a:gd name="T74" fmla="*/ 32 w 34"/>
                <a:gd name="T75" fmla="*/ 20 h 20"/>
                <a:gd name="T76" fmla="*/ 32 w 34"/>
                <a:gd name="T77" fmla="*/ 20 h 20"/>
                <a:gd name="T78" fmla="*/ 33 w 34"/>
                <a:gd name="T79" fmla="*/ 20 h 20"/>
                <a:gd name="T80" fmla="*/ 34 w 34"/>
                <a:gd name="T81" fmla="*/ 19 h 20"/>
                <a:gd name="T82" fmla="*/ 33 w 34"/>
                <a:gd name="T83"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 h="20">
                  <a:moveTo>
                    <a:pt x="0" y="8"/>
                  </a:moveTo>
                  <a:cubicBezTo>
                    <a:pt x="1" y="9"/>
                    <a:pt x="1" y="9"/>
                    <a:pt x="0" y="10"/>
                  </a:cubicBezTo>
                  <a:cubicBezTo>
                    <a:pt x="0" y="11"/>
                    <a:pt x="0" y="13"/>
                    <a:pt x="1" y="14"/>
                  </a:cubicBezTo>
                  <a:cubicBezTo>
                    <a:pt x="2" y="15"/>
                    <a:pt x="2" y="16"/>
                    <a:pt x="2" y="17"/>
                  </a:cubicBezTo>
                  <a:cubicBezTo>
                    <a:pt x="2" y="18"/>
                    <a:pt x="2" y="18"/>
                    <a:pt x="2" y="18"/>
                  </a:cubicBezTo>
                  <a:cubicBezTo>
                    <a:pt x="2" y="18"/>
                    <a:pt x="3" y="19"/>
                    <a:pt x="4" y="19"/>
                  </a:cubicBezTo>
                  <a:cubicBezTo>
                    <a:pt x="5" y="19"/>
                    <a:pt x="6" y="18"/>
                    <a:pt x="7" y="18"/>
                  </a:cubicBezTo>
                  <a:cubicBezTo>
                    <a:pt x="9" y="17"/>
                    <a:pt x="10" y="17"/>
                    <a:pt x="11" y="17"/>
                  </a:cubicBezTo>
                  <a:cubicBezTo>
                    <a:pt x="12" y="17"/>
                    <a:pt x="14" y="16"/>
                    <a:pt x="14" y="15"/>
                  </a:cubicBezTo>
                  <a:cubicBezTo>
                    <a:pt x="15" y="15"/>
                    <a:pt x="16" y="14"/>
                    <a:pt x="17" y="14"/>
                  </a:cubicBezTo>
                  <a:cubicBezTo>
                    <a:pt x="17" y="14"/>
                    <a:pt x="17" y="14"/>
                    <a:pt x="17" y="15"/>
                  </a:cubicBezTo>
                  <a:cubicBezTo>
                    <a:pt x="18" y="15"/>
                    <a:pt x="18" y="14"/>
                    <a:pt x="19" y="13"/>
                  </a:cubicBezTo>
                  <a:cubicBezTo>
                    <a:pt x="19" y="13"/>
                    <a:pt x="19" y="13"/>
                    <a:pt x="19" y="13"/>
                  </a:cubicBezTo>
                  <a:cubicBezTo>
                    <a:pt x="20" y="12"/>
                    <a:pt x="21" y="12"/>
                    <a:pt x="23" y="12"/>
                  </a:cubicBezTo>
                  <a:cubicBezTo>
                    <a:pt x="24" y="11"/>
                    <a:pt x="25" y="11"/>
                    <a:pt x="26" y="11"/>
                  </a:cubicBezTo>
                  <a:cubicBezTo>
                    <a:pt x="28" y="10"/>
                    <a:pt x="28" y="10"/>
                    <a:pt x="28" y="9"/>
                  </a:cubicBezTo>
                  <a:cubicBezTo>
                    <a:pt x="28" y="9"/>
                    <a:pt x="28" y="8"/>
                    <a:pt x="28" y="8"/>
                  </a:cubicBezTo>
                  <a:cubicBezTo>
                    <a:pt x="29" y="8"/>
                    <a:pt x="29" y="8"/>
                    <a:pt x="30" y="7"/>
                  </a:cubicBezTo>
                  <a:cubicBezTo>
                    <a:pt x="30" y="7"/>
                    <a:pt x="30" y="7"/>
                    <a:pt x="31" y="7"/>
                  </a:cubicBezTo>
                  <a:cubicBezTo>
                    <a:pt x="29" y="5"/>
                    <a:pt x="28" y="2"/>
                    <a:pt x="27" y="0"/>
                  </a:cubicBezTo>
                  <a:cubicBezTo>
                    <a:pt x="26" y="0"/>
                    <a:pt x="25" y="1"/>
                    <a:pt x="25" y="1"/>
                  </a:cubicBezTo>
                  <a:cubicBezTo>
                    <a:pt x="24" y="1"/>
                    <a:pt x="22" y="1"/>
                    <a:pt x="21" y="1"/>
                  </a:cubicBezTo>
                  <a:cubicBezTo>
                    <a:pt x="20" y="1"/>
                    <a:pt x="19" y="1"/>
                    <a:pt x="19" y="1"/>
                  </a:cubicBezTo>
                  <a:cubicBezTo>
                    <a:pt x="18" y="1"/>
                    <a:pt x="15" y="4"/>
                    <a:pt x="15" y="5"/>
                  </a:cubicBezTo>
                  <a:cubicBezTo>
                    <a:pt x="14" y="6"/>
                    <a:pt x="14" y="6"/>
                    <a:pt x="13" y="6"/>
                  </a:cubicBezTo>
                  <a:cubicBezTo>
                    <a:pt x="13" y="6"/>
                    <a:pt x="13" y="6"/>
                    <a:pt x="12" y="6"/>
                  </a:cubicBezTo>
                  <a:cubicBezTo>
                    <a:pt x="12" y="6"/>
                    <a:pt x="11" y="5"/>
                    <a:pt x="10" y="5"/>
                  </a:cubicBezTo>
                  <a:cubicBezTo>
                    <a:pt x="9" y="5"/>
                    <a:pt x="8" y="5"/>
                    <a:pt x="8" y="5"/>
                  </a:cubicBezTo>
                  <a:cubicBezTo>
                    <a:pt x="8" y="5"/>
                    <a:pt x="7" y="5"/>
                    <a:pt x="6" y="5"/>
                  </a:cubicBezTo>
                  <a:cubicBezTo>
                    <a:pt x="5" y="5"/>
                    <a:pt x="5" y="5"/>
                    <a:pt x="5" y="5"/>
                  </a:cubicBezTo>
                  <a:cubicBezTo>
                    <a:pt x="4" y="5"/>
                    <a:pt x="4" y="5"/>
                    <a:pt x="3" y="5"/>
                  </a:cubicBezTo>
                  <a:cubicBezTo>
                    <a:pt x="3" y="5"/>
                    <a:pt x="3" y="4"/>
                    <a:pt x="3" y="5"/>
                  </a:cubicBezTo>
                  <a:cubicBezTo>
                    <a:pt x="2" y="5"/>
                    <a:pt x="2" y="5"/>
                    <a:pt x="1" y="6"/>
                  </a:cubicBezTo>
                  <a:cubicBezTo>
                    <a:pt x="1" y="6"/>
                    <a:pt x="1" y="6"/>
                    <a:pt x="1" y="6"/>
                  </a:cubicBezTo>
                  <a:cubicBezTo>
                    <a:pt x="2" y="7"/>
                    <a:pt x="2" y="7"/>
                    <a:pt x="2" y="7"/>
                  </a:cubicBezTo>
                  <a:cubicBezTo>
                    <a:pt x="2" y="7"/>
                    <a:pt x="1" y="7"/>
                    <a:pt x="0" y="8"/>
                  </a:cubicBezTo>
                  <a:close/>
                  <a:moveTo>
                    <a:pt x="33" y="19"/>
                  </a:moveTo>
                  <a:cubicBezTo>
                    <a:pt x="32" y="19"/>
                    <a:pt x="32" y="19"/>
                    <a:pt x="32" y="20"/>
                  </a:cubicBezTo>
                  <a:cubicBezTo>
                    <a:pt x="32" y="20"/>
                    <a:pt x="32" y="20"/>
                    <a:pt x="32" y="20"/>
                  </a:cubicBezTo>
                  <a:cubicBezTo>
                    <a:pt x="32" y="20"/>
                    <a:pt x="32" y="20"/>
                    <a:pt x="33" y="20"/>
                  </a:cubicBezTo>
                  <a:cubicBezTo>
                    <a:pt x="33" y="20"/>
                    <a:pt x="34" y="20"/>
                    <a:pt x="34" y="19"/>
                  </a:cubicBezTo>
                  <a:cubicBezTo>
                    <a:pt x="34" y="19"/>
                    <a:pt x="34" y="19"/>
                    <a:pt x="33" y="19"/>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8" name="Freeform 314">
              <a:extLst>
                <a:ext uri="{FF2B5EF4-FFF2-40B4-BE49-F238E27FC236}">
                  <a16:creationId xmlns:a16="http://schemas.microsoft.com/office/drawing/2014/main" id="{8169F209-4B69-4845-802A-8CB5642FB104}"/>
                </a:ext>
              </a:extLst>
            </p:cNvPr>
            <p:cNvSpPr>
              <a:spLocks/>
            </p:cNvSpPr>
            <p:nvPr userDrawn="1"/>
          </p:nvSpPr>
          <p:spPr bwMode="auto">
            <a:xfrm>
              <a:off x="4830" y="3797"/>
              <a:ext cx="36" cy="18"/>
            </a:xfrm>
            <a:custGeom>
              <a:avLst/>
              <a:gdLst>
                <a:gd name="T0" fmla="*/ 3 w 6"/>
                <a:gd name="T1" fmla="*/ 3 h 3"/>
                <a:gd name="T2" fmla="*/ 4 w 6"/>
                <a:gd name="T3" fmla="*/ 3 h 3"/>
                <a:gd name="T4" fmla="*/ 5 w 6"/>
                <a:gd name="T5" fmla="*/ 3 h 3"/>
                <a:gd name="T6" fmla="*/ 6 w 6"/>
                <a:gd name="T7" fmla="*/ 2 h 3"/>
                <a:gd name="T8" fmla="*/ 4 w 6"/>
                <a:gd name="T9" fmla="*/ 1 h 3"/>
                <a:gd name="T10" fmla="*/ 2 w 6"/>
                <a:gd name="T11" fmla="*/ 0 h 3"/>
                <a:gd name="T12" fmla="*/ 2 w 6"/>
                <a:gd name="T13" fmla="*/ 0 h 3"/>
                <a:gd name="T14" fmla="*/ 1 w 6"/>
                <a:gd name="T15" fmla="*/ 2 h 3"/>
                <a:gd name="T16" fmla="*/ 1 w 6"/>
                <a:gd name="T17" fmla="*/ 3 h 3"/>
                <a:gd name="T18" fmla="*/ 3 w 6"/>
                <a:gd name="T19" fmla="*/ 3 h 3"/>
                <a:gd name="T20" fmla="*/ 3 w 6"/>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3">
                  <a:moveTo>
                    <a:pt x="3" y="3"/>
                  </a:moveTo>
                  <a:cubicBezTo>
                    <a:pt x="3" y="3"/>
                    <a:pt x="4" y="3"/>
                    <a:pt x="4" y="3"/>
                  </a:cubicBezTo>
                  <a:cubicBezTo>
                    <a:pt x="4" y="3"/>
                    <a:pt x="4" y="3"/>
                    <a:pt x="5" y="3"/>
                  </a:cubicBezTo>
                  <a:cubicBezTo>
                    <a:pt x="5" y="3"/>
                    <a:pt x="6" y="3"/>
                    <a:pt x="6" y="2"/>
                  </a:cubicBezTo>
                  <a:cubicBezTo>
                    <a:pt x="6" y="1"/>
                    <a:pt x="5" y="1"/>
                    <a:pt x="4" y="1"/>
                  </a:cubicBezTo>
                  <a:cubicBezTo>
                    <a:pt x="3" y="1"/>
                    <a:pt x="2" y="0"/>
                    <a:pt x="2" y="0"/>
                  </a:cubicBezTo>
                  <a:cubicBezTo>
                    <a:pt x="2" y="0"/>
                    <a:pt x="2" y="0"/>
                    <a:pt x="2" y="0"/>
                  </a:cubicBezTo>
                  <a:cubicBezTo>
                    <a:pt x="2" y="0"/>
                    <a:pt x="1" y="1"/>
                    <a:pt x="1" y="2"/>
                  </a:cubicBezTo>
                  <a:cubicBezTo>
                    <a:pt x="0" y="2"/>
                    <a:pt x="1" y="3"/>
                    <a:pt x="1" y="3"/>
                  </a:cubicBezTo>
                  <a:cubicBezTo>
                    <a:pt x="2" y="3"/>
                    <a:pt x="2" y="3"/>
                    <a:pt x="3" y="3"/>
                  </a:cubicBezTo>
                  <a:cubicBezTo>
                    <a:pt x="3" y="3"/>
                    <a:pt x="3" y="3"/>
                    <a:pt x="3" y="3"/>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9" name="Freeform 315">
              <a:extLst>
                <a:ext uri="{FF2B5EF4-FFF2-40B4-BE49-F238E27FC236}">
                  <a16:creationId xmlns:a16="http://schemas.microsoft.com/office/drawing/2014/main" id="{B1904541-D52F-4945-BD0C-9BB471A62330}"/>
                </a:ext>
              </a:extLst>
            </p:cNvPr>
            <p:cNvSpPr>
              <a:spLocks/>
            </p:cNvSpPr>
            <p:nvPr userDrawn="1"/>
          </p:nvSpPr>
          <p:spPr bwMode="auto">
            <a:xfrm>
              <a:off x="4830" y="3797"/>
              <a:ext cx="36" cy="18"/>
            </a:xfrm>
            <a:custGeom>
              <a:avLst/>
              <a:gdLst>
                <a:gd name="T0" fmla="*/ 3 w 6"/>
                <a:gd name="T1" fmla="*/ 3 h 3"/>
                <a:gd name="T2" fmla="*/ 4 w 6"/>
                <a:gd name="T3" fmla="*/ 3 h 3"/>
                <a:gd name="T4" fmla="*/ 5 w 6"/>
                <a:gd name="T5" fmla="*/ 3 h 3"/>
                <a:gd name="T6" fmla="*/ 6 w 6"/>
                <a:gd name="T7" fmla="*/ 2 h 3"/>
                <a:gd name="T8" fmla="*/ 4 w 6"/>
                <a:gd name="T9" fmla="*/ 1 h 3"/>
                <a:gd name="T10" fmla="*/ 2 w 6"/>
                <a:gd name="T11" fmla="*/ 0 h 3"/>
                <a:gd name="T12" fmla="*/ 2 w 6"/>
                <a:gd name="T13" fmla="*/ 0 h 3"/>
                <a:gd name="T14" fmla="*/ 1 w 6"/>
                <a:gd name="T15" fmla="*/ 2 h 3"/>
                <a:gd name="T16" fmla="*/ 1 w 6"/>
                <a:gd name="T17" fmla="*/ 3 h 3"/>
                <a:gd name="T18" fmla="*/ 3 w 6"/>
                <a:gd name="T19" fmla="*/ 3 h 3"/>
                <a:gd name="T20" fmla="*/ 3 w 6"/>
                <a:gd name="T21"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 h="3">
                  <a:moveTo>
                    <a:pt x="3" y="3"/>
                  </a:moveTo>
                  <a:cubicBezTo>
                    <a:pt x="3" y="3"/>
                    <a:pt x="4" y="3"/>
                    <a:pt x="4" y="3"/>
                  </a:cubicBezTo>
                  <a:cubicBezTo>
                    <a:pt x="4" y="3"/>
                    <a:pt x="4" y="3"/>
                    <a:pt x="5" y="3"/>
                  </a:cubicBezTo>
                  <a:cubicBezTo>
                    <a:pt x="5" y="3"/>
                    <a:pt x="6" y="3"/>
                    <a:pt x="6" y="2"/>
                  </a:cubicBezTo>
                  <a:cubicBezTo>
                    <a:pt x="6" y="1"/>
                    <a:pt x="5" y="1"/>
                    <a:pt x="4" y="1"/>
                  </a:cubicBezTo>
                  <a:cubicBezTo>
                    <a:pt x="3" y="1"/>
                    <a:pt x="2" y="0"/>
                    <a:pt x="2" y="0"/>
                  </a:cubicBezTo>
                  <a:cubicBezTo>
                    <a:pt x="2" y="0"/>
                    <a:pt x="2" y="0"/>
                    <a:pt x="2" y="0"/>
                  </a:cubicBezTo>
                  <a:cubicBezTo>
                    <a:pt x="2" y="0"/>
                    <a:pt x="1" y="1"/>
                    <a:pt x="1" y="2"/>
                  </a:cubicBezTo>
                  <a:cubicBezTo>
                    <a:pt x="0" y="2"/>
                    <a:pt x="1" y="3"/>
                    <a:pt x="1" y="3"/>
                  </a:cubicBezTo>
                  <a:cubicBezTo>
                    <a:pt x="2" y="3"/>
                    <a:pt x="2" y="3"/>
                    <a:pt x="3" y="3"/>
                  </a:cubicBezTo>
                  <a:cubicBezTo>
                    <a:pt x="3" y="3"/>
                    <a:pt x="3" y="3"/>
                    <a:pt x="3" y="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0" name="Freeform 316">
              <a:extLst>
                <a:ext uri="{FF2B5EF4-FFF2-40B4-BE49-F238E27FC236}">
                  <a16:creationId xmlns:a16="http://schemas.microsoft.com/office/drawing/2014/main" id="{6EECB3AC-702F-41F7-BFDA-9E3A09898E6A}"/>
                </a:ext>
              </a:extLst>
            </p:cNvPr>
            <p:cNvSpPr>
              <a:spLocks noEditPoints="1"/>
            </p:cNvSpPr>
            <p:nvPr userDrawn="1"/>
          </p:nvSpPr>
          <p:spPr bwMode="auto">
            <a:xfrm>
              <a:off x="6417" y="2998"/>
              <a:ext cx="36" cy="36"/>
            </a:xfrm>
            <a:custGeom>
              <a:avLst/>
              <a:gdLst>
                <a:gd name="T0" fmla="*/ 3 w 6"/>
                <a:gd name="T1" fmla="*/ 1 h 6"/>
                <a:gd name="T2" fmla="*/ 5 w 6"/>
                <a:gd name="T3" fmla="*/ 5 h 6"/>
                <a:gd name="T4" fmla="*/ 3 w 6"/>
                <a:gd name="T5" fmla="*/ 1 h 6"/>
                <a:gd name="T6" fmla="*/ 0 w 6"/>
                <a:gd name="T7" fmla="*/ 4 h 6"/>
                <a:gd name="T8" fmla="*/ 3 w 6"/>
                <a:gd name="T9" fmla="*/ 6 h 6"/>
                <a:gd name="T10" fmla="*/ 0 w 6"/>
                <a:gd name="T11" fmla="*/ 4 h 6"/>
              </a:gdLst>
              <a:ahLst/>
              <a:cxnLst>
                <a:cxn ang="0">
                  <a:pos x="T0" y="T1"/>
                </a:cxn>
                <a:cxn ang="0">
                  <a:pos x="T2" y="T3"/>
                </a:cxn>
                <a:cxn ang="0">
                  <a:pos x="T4" y="T5"/>
                </a:cxn>
                <a:cxn ang="0">
                  <a:pos x="T6" y="T7"/>
                </a:cxn>
                <a:cxn ang="0">
                  <a:pos x="T8" y="T9"/>
                </a:cxn>
                <a:cxn ang="0">
                  <a:pos x="T10" y="T11"/>
                </a:cxn>
              </a:cxnLst>
              <a:rect l="0" t="0" r="r" b="b"/>
              <a:pathLst>
                <a:path w="6" h="6">
                  <a:moveTo>
                    <a:pt x="3" y="1"/>
                  </a:moveTo>
                  <a:cubicBezTo>
                    <a:pt x="2" y="2"/>
                    <a:pt x="5" y="5"/>
                    <a:pt x="5" y="5"/>
                  </a:cubicBezTo>
                  <a:cubicBezTo>
                    <a:pt x="6" y="5"/>
                    <a:pt x="4" y="0"/>
                    <a:pt x="3" y="1"/>
                  </a:cubicBezTo>
                  <a:moveTo>
                    <a:pt x="0" y="4"/>
                  </a:moveTo>
                  <a:cubicBezTo>
                    <a:pt x="0" y="5"/>
                    <a:pt x="2" y="6"/>
                    <a:pt x="3" y="6"/>
                  </a:cubicBezTo>
                  <a:cubicBezTo>
                    <a:pt x="4" y="5"/>
                    <a:pt x="0" y="3"/>
                    <a:pt x="0" y="4"/>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1" name="Freeform 317">
              <a:extLst>
                <a:ext uri="{FF2B5EF4-FFF2-40B4-BE49-F238E27FC236}">
                  <a16:creationId xmlns:a16="http://schemas.microsoft.com/office/drawing/2014/main" id="{99A9ECE3-FFC0-449C-9280-BC079FF7B903}"/>
                </a:ext>
              </a:extLst>
            </p:cNvPr>
            <p:cNvSpPr>
              <a:spLocks noEditPoints="1"/>
            </p:cNvSpPr>
            <p:nvPr userDrawn="1"/>
          </p:nvSpPr>
          <p:spPr bwMode="auto">
            <a:xfrm>
              <a:off x="6417" y="2998"/>
              <a:ext cx="36" cy="36"/>
            </a:xfrm>
            <a:custGeom>
              <a:avLst/>
              <a:gdLst>
                <a:gd name="T0" fmla="*/ 3 w 6"/>
                <a:gd name="T1" fmla="*/ 1 h 6"/>
                <a:gd name="T2" fmla="*/ 5 w 6"/>
                <a:gd name="T3" fmla="*/ 5 h 6"/>
                <a:gd name="T4" fmla="*/ 3 w 6"/>
                <a:gd name="T5" fmla="*/ 1 h 6"/>
                <a:gd name="T6" fmla="*/ 0 w 6"/>
                <a:gd name="T7" fmla="*/ 4 h 6"/>
                <a:gd name="T8" fmla="*/ 3 w 6"/>
                <a:gd name="T9" fmla="*/ 6 h 6"/>
                <a:gd name="T10" fmla="*/ 0 w 6"/>
                <a:gd name="T11" fmla="*/ 4 h 6"/>
              </a:gdLst>
              <a:ahLst/>
              <a:cxnLst>
                <a:cxn ang="0">
                  <a:pos x="T0" y="T1"/>
                </a:cxn>
                <a:cxn ang="0">
                  <a:pos x="T2" y="T3"/>
                </a:cxn>
                <a:cxn ang="0">
                  <a:pos x="T4" y="T5"/>
                </a:cxn>
                <a:cxn ang="0">
                  <a:pos x="T6" y="T7"/>
                </a:cxn>
                <a:cxn ang="0">
                  <a:pos x="T8" y="T9"/>
                </a:cxn>
                <a:cxn ang="0">
                  <a:pos x="T10" y="T11"/>
                </a:cxn>
              </a:cxnLst>
              <a:rect l="0" t="0" r="r" b="b"/>
              <a:pathLst>
                <a:path w="6" h="6">
                  <a:moveTo>
                    <a:pt x="3" y="1"/>
                  </a:moveTo>
                  <a:cubicBezTo>
                    <a:pt x="2" y="2"/>
                    <a:pt x="5" y="5"/>
                    <a:pt x="5" y="5"/>
                  </a:cubicBezTo>
                  <a:cubicBezTo>
                    <a:pt x="6" y="5"/>
                    <a:pt x="4" y="0"/>
                    <a:pt x="3" y="1"/>
                  </a:cubicBezTo>
                  <a:close/>
                  <a:moveTo>
                    <a:pt x="0" y="4"/>
                  </a:moveTo>
                  <a:cubicBezTo>
                    <a:pt x="0" y="5"/>
                    <a:pt x="2" y="6"/>
                    <a:pt x="3" y="6"/>
                  </a:cubicBezTo>
                  <a:cubicBezTo>
                    <a:pt x="4" y="5"/>
                    <a:pt x="0" y="3"/>
                    <a:pt x="0" y="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2" name="Freeform 318">
              <a:extLst>
                <a:ext uri="{FF2B5EF4-FFF2-40B4-BE49-F238E27FC236}">
                  <a16:creationId xmlns:a16="http://schemas.microsoft.com/office/drawing/2014/main" id="{0472CE56-736D-434A-877B-6ACD3BD09CC8}"/>
                </a:ext>
              </a:extLst>
            </p:cNvPr>
            <p:cNvSpPr>
              <a:spLocks noEditPoints="1"/>
            </p:cNvSpPr>
            <p:nvPr userDrawn="1"/>
          </p:nvSpPr>
          <p:spPr bwMode="auto">
            <a:xfrm>
              <a:off x="6333" y="2950"/>
              <a:ext cx="132" cy="96"/>
            </a:xfrm>
            <a:custGeom>
              <a:avLst/>
              <a:gdLst>
                <a:gd name="T0" fmla="*/ 0 w 22"/>
                <a:gd name="T1" fmla="*/ 0 h 16"/>
                <a:gd name="T2" fmla="*/ 1 w 22"/>
                <a:gd name="T3" fmla="*/ 3 h 16"/>
                <a:gd name="T4" fmla="*/ 3 w 22"/>
                <a:gd name="T5" fmla="*/ 5 h 16"/>
                <a:gd name="T6" fmla="*/ 3 w 22"/>
                <a:gd name="T7" fmla="*/ 4 h 16"/>
                <a:gd name="T8" fmla="*/ 3 w 22"/>
                <a:gd name="T9" fmla="*/ 4 h 16"/>
                <a:gd name="T10" fmla="*/ 0 w 22"/>
                <a:gd name="T11" fmla="*/ 0 h 16"/>
                <a:gd name="T12" fmla="*/ 5 w 22"/>
                <a:gd name="T13" fmla="*/ 4 h 16"/>
                <a:gd name="T14" fmla="*/ 7 w 22"/>
                <a:gd name="T15" fmla="*/ 6 h 16"/>
                <a:gd name="T16" fmla="*/ 7 w 22"/>
                <a:gd name="T17" fmla="*/ 5 h 16"/>
                <a:gd name="T18" fmla="*/ 5 w 22"/>
                <a:gd name="T19" fmla="*/ 4 h 16"/>
                <a:gd name="T20" fmla="*/ 11 w 22"/>
                <a:gd name="T21" fmla="*/ 7 h 16"/>
                <a:gd name="T22" fmla="*/ 11 w 22"/>
                <a:gd name="T23" fmla="*/ 7 h 16"/>
                <a:gd name="T24" fmla="*/ 11 w 22"/>
                <a:gd name="T25" fmla="*/ 7 h 16"/>
                <a:gd name="T26" fmla="*/ 14 w 22"/>
                <a:gd name="T27" fmla="*/ 9 h 16"/>
                <a:gd name="T28" fmla="*/ 14 w 22"/>
                <a:gd name="T29" fmla="*/ 9 h 16"/>
                <a:gd name="T30" fmla="*/ 11 w 22"/>
                <a:gd name="T31" fmla="*/ 7 h 16"/>
                <a:gd name="T32" fmla="*/ 20 w 22"/>
                <a:gd name="T33" fmla="*/ 15 h 16"/>
                <a:gd name="T34" fmla="*/ 22 w 22"/>
                <a:gd name="T35" fmla="*/ 16 h 16"/>
                <a:gd name="T36" fmla="*/ 22 w 22"/>
                <a:gd name="T37" fmla="*/ 16 h 16"/>
                <a:gd name="T38" fmla="*/ 22 w 22"/>
                <a:gd name="T39" fmla="*/ 16 h 16"/>
                <a:gd name="T40" fmla="*/ 20 w 22"/>
                <a:gd name="T41"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16">
                  <a:moveTo>
                    <a:pt x="0" y="0"/>
                  </a:moveTo>
                  <a:cubicBezTo>
                    <a:pt x="0" y="1"/>
                    <a:pt x="0" y="2"/>
                    <a:pt x="1" y="3"/>
                  </a:cubicBezTo>
                  <a:cubicBezTo>
                    <a:pt x="2" y="4"/>
                    <a:pt x="2" y="5"/>
                    <a:pt x="3" y="5"/>
                  </a:cubicBezTo>
                  <a:cubicBezTo>
                    <a:pt x="3" y="5"/>
                    <a:pt x="3" y="4"/>
                    <a:pt x="3" y="4"/>
                  </a:cubicBezTo>
                  <a:cubicBezTo>
                    <a:pt x="3" y="4"/>
                    <a:pt x="3" y="4"/>
                    <a:pt x="3" y="4"/>
                  </a:cubicBezTo>
                  <a:cubicBezTo>
                    <a:pt x="3" y="2"/>
                    <a:pt x="0" y="0"/>
                    <a:pt x="0" y="0"/>
                  </a:cubicBezTo>
                  <a:moveTo>
                    <a:pt x="5" y="4"/>
                  </a:moveTo>
                  <a:cubicBezTo>
                    <a:pt x="5" y="4"/>
                    <a:pt x="7" y="6"/>
                    <a:pt x="7" y="6"/>
                  </a:cubicBezTo>
                  <a:cubicBezTo>
                    <a:pt x="7" y="6"/>
                    <a:pt x="7" y="6"/>
                    <a:pt x="7" y="5"/>
                  </a:cubicBezTo>
                  <a:cubicBezTo>
                    <a:pt x="6" y="5"/>
                    <a:pt x="5" y="4"/>
                    <a:pt x="5" y="4"/>
                  </a:cubicBezTo>
                  <a:moveTo>
                    <a:pt x="11" y="7"/>
                  </a:moveTo>
                  <a:cubicBezTo>
                    <a:pt x="11" y="7"/>
                    <a:pt x="11" y="7"/>
                    <a:pt x="11" y="7"/>
                  </a:cubicBezTo>
                  <a:cubicBezTo>
                    <a:pt x="11" y="7"/>
                    <a:pt x="11" y="7"/>
                    <a:pt x="11" y="7"/>
                  </a:cubicBezTo>
                  <a:cubicBezTo>
                    <a:pt x="12" y="8"/>
                    <a:pt x="13" y="9"/>
                    <a:pt x="14" y="9"/>
                  </a:cubicBezTo>
                  <a:cubicBezTo>
                    <a:pt x="14" y="9"/>
                    <a:pt x="14" y="9"/>
                    <a:pt x="14" y="9"/>
                  </a:cubicBezTo>
                  <a:cubicBezTo>
                    <a:pt x="14" y="9"/>
                    <a:pt x="12" y="7"/>
                    <a:pt x="11" y="7"/>
                  </a:cubicBezTo>
                  <a:moveTo>
                    <a:pt x="20" y="15"/>
                  </a:moveTo>
                  <a:cubicBezTo>
                    <a:pt x="20" y="15"/>
                    <a:pt x="21" y="16"/>
                    <a:pt x="22" y="16"/>
                  </a:cubicBezTo>
                  <a:cubicBezTo>
                    <a:pt x="22" y="16"/>
                    <a:pt x="22" y="16"/>
                    <a:pt x="22" y="16"/>
                  </a:cubicBezTo>
                  <a:cubicBezTo>
                    <a:pt x="22" y="16"/>
                    <a:pt x="22" y="16"/>
                    <a:pt x="22" y="16"/>
                  </a:cubicBezTo>
                  <a:cubicBezTo>
                    <a:pt x="22" y="16"/>
                    <a:pt x="20" y="15"/>
                    <a:pt x="20" y="15"/>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3" name="Freeform 319">
              <a:extLst>
                <a:ext uri="{FF2B5EF4-FFF2-40B4-BE49-F238E27FC236}">
                  <a16:creationId xmlns:a16="http://schemas.microsoft.com/office/drawing/2014/main" id="{FE081412-681D-4FE2-9ECC-C0FA58D713C0}"/>
                </a:ext>
              </a:extLst>
            </p:cNvPr>
            <p:cNvSpPr>
              <a:spLocks noEditPoints="1"/>
            </p:cNvSpPr>
            <p:nvPr userDrawn="1"/>
          </p:nvSpPr>
          <p:spPr bwMode="auto">
            <a:xfrm>
              <a:off x="6333" y="2950"/>
              <a:ext cx="132" cy="96"/>
            </a:xfrm>
            <a:custGeom>
              <a:avLst/>
              <a:gdLst>
                <a:gd name="T0" fmla="*/ 0 w 22"/>
                <a:gd name="T1" fmla="*/ 0 h 16"/>
                <a:gd name="T2" fmla="*/ 1 w 22"/>
                <a:gd name="T3" fmla="*/ 3 h 16"/>
                <a:gd name="T4" fmla="*/ 3 w 22"/>
                <a:gd name="T5" fmla="*/ 5 h 16"/>
                <a:gd name="T6" fmla="*/ 3 w 22"/>
                <a:gd name="T7" fmla="*/ 4 h 16"/>
                <a:gd name="T8" fmla="*/ 3 w 22"/>
                <a:gd name="T9" fmla="*/ 4 h 16"/>
                <a:gd name="T10" fmla="*/ 0 w 22"/>
                <a:gd name="T11" fmla="*/ 0 h 16"/>
                <a:gd name="T12" fmla="*/ 5 w 22"/>
                <a:gd name="T13" fmla="*/ 4 h 16"/>
                <a:gd name="T14" fmla="*/ 7 w 22"/>
                <a:gd name="T15" fmla="*/ 6 h 16"/>
                <a:gd name="T16" fmla="*/ 7 w 22"/>
                <a:gd name="T17" fmla="*/ 5 h 16"/>
                <a:gd name="T18" fmla="*/ 5 w 22"/>
                <a:gd name="T19" fmla="*/ 4 h 16"/>
                <a:gd name="T20" fmla="*/ 11 w 22"/>
                <a:gd name="T21" fmla="*/ 7 h 16"/>
                <a:gd name="T22" fmla="*/ 11 w 22"/>
                <a:gd name="T23" fmla="*/ 7 h 16"/>
                <a:gd name="T24" fmla="*/ 11 w 22"/>
                <a:gd name="T25" fmla="*/ 7 h 16"/>
                <a:gd name="T26" fmla="*/ 14 w 22"/>
                <a:gd name="T27" fmla="*/ 9 h 16"/>
                <a:gd name="T28" fmla="*/ 14 w 22"/>
                <a:gd name="T29" fmla="*/ 9 h 16"/>
                <a:gd name="T30" fmla="*/ 11 w 22"/>
                <a:gd name="T31" fmla="*/ 7 h 16"/>
                <a:gd name="T32" fmla="*/ 20 w 22"/>
                <a:gd name="T33" fmla="*/ 15 h 16"/>
                <a:gd name="T34" fmla="*/ 22 w 22"/>
                <a:gd name="T35" fmla="*/ 16 h 16"/>
                <a:gd name="T36" fmla="*/ 22 w 22"/>
                <a:gd name="T37" fmla="*/ 16 h 16"/>
                <a:gd name="T38" fmla="*/ 22 w 22"/>
                <a:gd name="T39" fmla="*/ 16 h 16"/>
                <a:gd name="T40" fmla="*/ 20 w 22"/>
                <a:gd name="T41"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16">
                  <a:moveTo>
                    <a:pt x="0" y="0"/>
                  </a:moveTo>
                  <a:cubicBezTo>
                    <a:pt x="0" y="1"/>
                    <a:pt x="0" y="2"/>
                    <a:pt x="1" y="3"/>
                  </a:cubicBezTo>
                  <a:cubicBezTo>
                    <a:pt x="2" y="4"/>
                    <a:pt x="2" y="5"/>
                    <a:pt x="3" y="5"/>
                  </a:cubicBezTo>
                  <a:cubicBezTo>
                    <a:pt x="3" y="5"/>
                    <a:pt x="3" y="4"/>
                    <a:pt x="3" y="4"/>
                  </a:cubicBezTo>
                  <a:cubicBezTo>
                    <a:pt x="3" y="4"/>
                    <a:pt x="3" y="4"/>
                    <a:pt x="3" y="4"/>
                  </a:cubicBezTo>
                  <a:cubicBezTo>
                    <a:pt x="3" y="2"/>
                    <a:pt x="0" y="0"/>
                    <a:pt x="0" y="0"/>
                  </a:cubicBezTo>
                  <a:close/>
                  <a:moveTo>
                    <a:pt x="5" y="4"/>
                  </a:moveTo>
                  <a:cubicBezTo>
                    <a:pt x="5" y="4"/>
                    <a:pt x="7" y="6"/>
                    <a:pt x="7" y="6"/>
                  </a:cubicBezTo>
                  <a:cubicBezTo>
                    <a:pt x="7" y="6"/>
                    <a:pt x="7" y="6"/>
                    <a:pt x="7" y="5"/>
                  </a:cubicBezTo>
                  <a:cubicBezTo>
                    <a:pt x="6" y="5"/>
                    <a:pt x="5" y="4"/>
                    <a:pt x="5" y="4"/>
                  </a:cubicBezTo>
                  <a:close/>
                  <a:moveTo>
                    <a:pt x="11" y="7"/>
                  </a:moveTo>
                  <a:cubicBezTo>
                    <a:pt x="11" y="7"/>
                    <a:pt x="11" y="7"/>
                    <a:pt x="11" y="7"/>
                  </a:cubicBezTo>
                  <a:cubicBezTo>
                    <a:pt x="11" y="7"/>
                    <a:pt x="11" y="7"/>
                    <a:pt x="11" y="7"/>
                  </a:cubicBezTo>
                  <a:cubicBezTo>
                    <a:pt x="12" y="8"/>
                    <a:pt x="13" y="9"/>
                    <a:pt x="14" y="9"/>
                  </a:cubicBezTo>
                  <a:cubicBezTo>
                    <a:pt x="14" y="9"/>
                    <a:pt x="14" y="9"/>
                    <a:pt x="14" y="9"/>
                  </a:cubicBezTo>
                  <a:cubicBezTo>
                    <a:pt x="14" y="9"/>
                    <a:pt x="12" y="7"/>
                    <a:pt x="11" y="7"/>
                  </a:cubicBezTo>
                  <a:close/>
                  <a:moveTo>
                    <a:pt x="20" y="15"/>
                  </a:moveTo>
                  <a:cubicBezTo>
                    <a:pt x="20" y="15"/>
                    <a:pt x="21" y="16"/>
                    <a:pt x="22" y="16"/>
                  </a:cubicBezTo>
                  <a:cubicBezTo>
                    <a:pt x="22" y="16"/>
                    <a:pt x="22" y="16"/>
                    <a:pt x="22" y="16"/>
                  </a:cubicBezTo>
                  <a:cubicBezTo>
                    <a:pt x="22" y="16"/>
                    <a:pt x="22" y="16"/>
                    <a:pt x="22" y="16"/>
                  </a:cubicBezTo>
                  <a:cubicBezTo>
                    <a:pt x="22" y="16"/>
                    <a:pt x="20" y="15"/>
                    <a:pt x="20" y="15"/>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4" name="Freeform 320">
              <a:extLst>
                <a:ext uri="{FF2B5EF4-FFF2-40B4-BE49-F238E27FC236}">
                  <a16:creationId xmlns:a16="http://schemas.microsoft.com/office/drawing/2014/main" id="{394B146C-C5AA-43A9-A333-6D40396C78EA}"/>
                </a:ext>
              </a:extLst>
            </p:cNvPr>
            <p:cNvSpPr>
              <a:spLocks noEditPoints="1"/>
            </p:cNvSpPr>
            <p:nvPr userDrawn="1"/>
          </p:nvSpPr>
          <p:spPr bwMode="auto">
            <a:xfrm>
              <a:off x="6417" y="2998"/>
              <a:ext cx="36" cy="36"/>
            </a:xfrm>
            <a:custGeom>
              <a:avLst/>
              <a:gdLst>
                <a:gd name="T0" fmla="*/ 3 w 6"/>
                <a:gd name="T1" fmla="*/ 1 h 6"/>
                <a:gd name="T2" fmla="*/ 5 w 6"/>
                <a:gd name="T3" fmla="*/ 5 h 6"/>
                <a:gd name="T4" fmla="*/ 3 w 6"/>
                <a:gd name="T5" fmla="*/ 1 h 6"/>
                <a:gd name="T6" fmla="*/ 0 w 6"/>
                <a:gd name="T7" fmla="*/ 4 h 6"/>
                <a:gd name="T8" fmla="*/ 3 w 6"/>
                <a:gd name="T9" fmla="*/ 6 h 6"/>
                <a:gd name="T10" fmla="*/ 0 w 6"/>
                <a:gd name="T11" fmla="*/ 4 h 6"/>
              </a:gdLst>
              <a:ahLst/>
              <a:cxnLst>
                <a:cxn ang="0">
                  <a:pos x="T0" y="T1"/>
                </a:cxn>
                <a:cxn ang="0">
                  <a:pos x="T2" y="T3"/>
                </a:cxn>
                <a:cxn ang="0">
                  <a:pos x="T4" y="T5"/>
                </a:cxn>
                <a:cxn ang="0">
                  <a:pos x="T6" y="T7"/>
                </a:cxn>
                <a:cxn ang="0">
                  <a:pos x="T8" y="T9"/>
                </a:cxn>
                <a:cxn ang="0">
                  <a:pos x="T10" y="T11"/>
                </a:cxn>
              </a:cxnLst>
              <a:rect l="0" t="0" r="r" b="b"/>
              <a:pathLst>
                <a:path w="6" h="6">
                  <a:moveTo>
                    <a:pt x="3" y="1"/>
                  </a:moveTo>
                  <a:cubicBezTo>
                    <a:pt x="2" y="2"/>
                    <a:pt x="5" y="5"/>
                    <a:pt x="5" y="5"/>
                  </a:cubicBezTo>
                  <a:cubicBezTo>
                    <a:pt x="6" y="5"/>
                    <a:pt x="4" y="0"/>
                    <a:pt x="3" y="1"/>
                  </a:cubicBezTo>
                  <a:moveTo>
                    <a:pt x="0" y="4"/>
                  </a:moveTo>
                  <a:cubicBezTo>
                    <a:pt x="0" y="5"/>
                    <a:pt x="2" y="6"/>
                    <a:pt x="3" y="6"/>
                  </a:cubicBezTo>
                  <a:cubicBezTo>
                    <a:pt x="4" y="5"/>
                    <a:pt x="0" y="3"/>
                    <a:pt x="0" y="4"/>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5" name="Freeform 321">
              <a:extLst>
                <a:ext uri="{FF2B5EF4-FFF2-40B4-BE49-F238E27FC236}">
                  <a16:creationId xmlns:a16="http://schemas.microsoft.com/office/drawing/2014/main" id="{7D7A6DAA-6B75-4185-B55B-29C0893BABA3}"/>
                </a:ext>
              </a:extLst>
            </p:cNvPr>
            <p:cNvSpPr>
              <a:spLocks noEditPoints="1"/>
            </p:cNvSpPr>
            <p:nvPr userDrawn="1"/>
          </p:nvSpPr>
          <p:spPr bwMode="auto">
            <a:xfrm>
              <a:off x="6417" y="2998"/>
              <a:ext cx="36" cy="36"/>
            </a:xfrm>
            <a:custGeom>
              <a:avLst/>
              <a:gdLst>
                <a:gd name="T0" fmla="*/ 3 w 6"/>
                <a:gd name="T1" fmla="*/ 1 h 6"/>
                <a:gd name="T2" fmla="*/ 5 w 6"/>
                <a:gd name="T3" fmla="*/ 5 h 6"/>
                <a:gd name="T4" fmla="*/ 3 w 6"/>
                <a:gd name="T5" fmla="*/ 1 h 6"/>
                <a:gd name="T6" fmla="*/ 0 w 6"/>
                <a:gd name="T7" fmla="*/ 4 h 6"/>
                <a:gd name="T8" fmla="*/ 3 w 6"/>
                <a:gd name="T9" fmla="*/ 6 h 6"/>
                <a:gd name="T10" fmla="*/ 0 w 6"/>
                <a:gd name="T11" fmla="*/ 4 h 6"/>
              </a:gdLst>
              <a:ahLst/>
              <a:cxnLst>
                <a:cxn ang="0">
                  <a:pos x="T0" y="T1"/>
                </a:cxn>
                <a:cxn ang="0">
                  <a:pos x="T2" y="T3"/>
                </a:cxn>
                <a:cxn ang="0">
                  <a:pos x="T4" y="T5"/>
                </a:cxn>
                <a:cxn ang="0">
                  <a:pos x="T6" y="T7"/>
                </a:cxn>
                <a:cxn ang="0">
                  <a:pos x="T8" y="T9"/>
                </a:cxn>
                <a:cxn ang="0">
                  <a:pos x="T10" y="T11"/>
                </a:cxn>
              </a:cxnLst>
              <a:rect l="0" t="0" r="r" b="b"/>
              <a:pathLst>
                <a:path w="6" h="6">
                  <a:moveTo>
                    <a:pt x="3" y="1"/>
                  </a:moveTo>
                  <a:cubicBezTo>
                    <a:pt x="2" y="2"/>
                    <a:pt x="5" y="5"/>
                    <a:pt x="5" y="5"/>
                  </a:cubicBezTo>
                  <a:cubicBezTo>
                    <a:pt x="6" y="5"/>
                    <a:pt x="4" y="0"/>
                    <a:pt x="3" y="1"/>
                  </a:cubicBezTo>
                  <a:close/>
                  <a:moveTo>
                    <a:pt x="0" y="4"/>
                  </a:moveTo>
                  <a:cubicBezTo>
                    <a:pt x="0" y="5"/>
                    <a:pt x="2" y="6"/>
                    <a:pt x="3" y="6"/>
                  </a:cubicBezTo>
                  <a:cubicBezTo>
                    <a:pt x="4" y="5"/>
                    <a:pt x="0" y="3"/>
                    <a:pt x="0" y="4"/>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6" name="Freeform 322">
              <a:extLst>
                <a:ext uri="{FF2B5EF4-FFF2-40B4-BE49-F238E27FC236}">
                  <a16:creationId xmlns:a16="http://schemas.microsoft.com/office/drawing/2014/main" id="{225CCE2D-3DAD-4367-91F9-E7A1B2A3DDBB}"/>
                </a:ext>
              </a:extLst>
            </p:cNvPr>
            <p:cNvSpPr>
              <a:spLocks noEditPoints="1"/>
            </p:cNvSpPr>
            <p:nvPr userDrawn="1"/>
          </p:nvSpPr>
          <p:spPr bwMode="auto">
            <a:xfrm>
              <a:off x="6333" y="2950"/>
              <a:ext cx="132" cy="96"/>
            </a:xfrm>
            <a:custGeom>
              <a:avLst/>
              <a:gdLst>
                <a:gd name="T0" fmla="*/ 0 w 22"/>
                <a:gd name="T1" fmla="*/ 0 h 16"/>
                <a:gd name="T2" fmla="*/ 1 w 22"/>
                <a:gd name="T3" fmla="*/ 3 h 16"/>
                <a:gd name="T4" fmla="*/ 3 w 22"/>
                <a:gd name="T5" fmla="*/ 5 h 16"/>
                <a:gd name="T6" fmla="*/ 3 w 22"/>
                <a:gd name="T7" fmla="*/ 4 h 16"/>
                <a:gd name="T8" fmla="*/ 3 w 22"/>
                <a:gd name="T9" fmla="*/ 4 h 16"/>
                <a:gd name="T10" fmla="*/ 0 w 22"/>
                <a:gd name="T11" fmla="*/ 0 h 16"/>
                <a:gd name="T12" fmla="*/ 5 w 22"/>
                <a:gd name="T13" fmla="*/ 4 h 16"/>
                <a:gd name="T14" fmla="*/ 7 w 22"/>
                <a:gd name="T15" fmla="*/ 6 h 16"/>
                <a:gd name="T16" fmla="*/ 7 w 22"/>
                <a:gd name="T17" fmla="*/ 5 h 16"/>
                <a:gd name="T18" fmla="*/ 5 w 22"/>
                <a:gd name="T19" fmla="*/ 4 h 16"/>
                <a:gd name="T20" fmla="*/ 11 w 22"/>
                <a:gd name="T21" fmla="*/ 7 h 16"/>
                <a:gd name="T22" fmla="*/ 11 w 22"/>
                <a:gd name="T23" fmla="*/ 7 h 16"/>
                <a:gd name="T24" fmla="*/ 11 w 22"/>
                <a:gd name="T25" fmla="*/ 7 h 16"/>
                <a:gd name="T26" fmla="*/ 14 w 22"/>
                <a:gd name="T27" fmla="*/ 9 h 16"/>
                <a:gd name="T28" fmla="*/ 14 w 22"/>
                <a:gd name="T29" fmla="*/ 9 h 16"/>
                <a:gd name="T30" fmla="*/ 11 w 22"/>
                <a:gd name="T31" fmla="*/ 7 h 16"/>
                <a:gd name="T32" fmla="*/ 20 w 22"/>
                <a:gd name="T33" fmla="*/ 15 h 16"/>
                <a:gd name="T34" fmla="*/ 22 w 22"/>
                <a:gd name="T35" fmla="*/ 16 h 16"/>
                <a:gd name="T36" fmla="*/ 22 w 22"/>
                <a:gd name="T37" fmla="*/ 16 h 16"/>
                <a:gd name="T38" fmla="*/ 22 w 22"/>
                <a:gd name="T39" fmla="*/ 16 h 16"/>
                <a:gd name="T40" fmla="*/ 20 w 22"/>
                <a:gd name="T41"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16">
                  <a:moveTo>
                    <a:pt x="0" y="0"/>
                  </a:moveTo>
                  <a:cubicBezTo>
                    <a:pt x="0" y="1"/>
                    <a:pt x="0" y="2"/>
                    <a:pt x="1" y="3"/>
                  </a:cubicBezTo>
                  <a:cubicBezTo>
                    <a:pt x="2" y="4"/>
                    <a:pt x="2" y="5"/>
                    <a:pt x="3" y="5"/>
                  </a:cubicBezTo>
                  <a:cubicBezTo>
                    <a:pt x="3" y="5"/>
                    <a:pt x="3" y="4"/>
                    <a:pt x="3" y="4"/>
                  </a:cubicBezTo>
                  <a:cubicBezTo>
                    <a:pt x="3" y="4"/>
                    <a:pt x="3" y="4"/>
                    <a:pt x="3" y="4"/>
                  </a:cubicBezTo>
                  <a:cubicBezTo>
                    <a:pt x="3" y="2"/>
                    <a:pt x="0" y="0"/>
                    <a:pt x="0" y="0"/>
                  </a:cubicBezTo>
                  <a:moveTo>
                    <a:pt x="5" y="4"/>
                  </a:moveTo>
                  <a:cubicBezTo>
                    <a:pt x="5" y="4"/>
                    <a:pt x="7" y="6"/>
                    <a:pt x="7" y="6"/>
                  </a:cubicBezTo>
                  <a:cubicBezTo>
                    <a:pt x="7" y="6"/>
                    <a:pt x="7" y="6"/>
                    <a:pt x="7" y="5"/>
                  </a:cubicBezTo>
                  <a:cubicBezTo>
                    <a:pt x="6" y="5"/>
                    <a:pt x="5" y="4"/>
                    <a:pt x="5" y="4"/>
                  </a:cubicBezTo>
                  <a:moveTo>
                    <a:pt x="11" y="7"/>
                  </a:moveTo>
                  <a:cubicBezTo>
                    <a:pt x="11" y="7"/>
                    <a:pt x="11" y="7"/>
                    <a:pt x="11" y="7"/>
                  </a:cubicBezTo>
                  <a:cubicBezTo>
                    <a:pt x="11" y="7"/>
                    <a:pt x="11" y="7"/>
                    <a:pt x="11" y="7"/>
                  </a:cubicBezTo>
                  <a:cubicBezTo>
                    <a:pt x="12" y="8"/>
                    <a:pt x="13" y="9"/>
                    <a:pt x="14" y="9"/>
                  </a:cubicBezTo>
                  <a:cubicBezTo>
                    <a:pt x="14" y="9"/>
                    <a:pt x="14" y="9"/>
                    <a:pt x="14" y="9"/>
                  </a:cubicBezTo>
                  <a:cubicBezTo>
                    <a:pt x="14" y="9"/>
                    <a:pt x="12" y="7"/>
                    <a:pt x="11" y="7"/>
                  </a:cubicBezTo>
                  <a:moveTo>
                    <a:pt x="20" y="15"/>
                  </a:moveTo>
                  <a:cubicBezTo>
                    <a:pt x="20" y="15"/>
                    <a:pt x="21" y="16"/>
                    <a:pt x="22" y="16"/>
                  </a:cubicBezTo>
                  <a:cubicBezTo>
                    <a:pt x="22" y="16"/>
                    <a:pt x="22" y="16"/>
                    <a:pt x="22" y="16"/>
                  </a:cubicBezTo>
                  <a:cubicBezTo>
                    <a:pt x="22" y="16"/>
                    <a:pt x="22" y="16"/>
                    <a:pt x="22" y="16"/>
                  </a:cubicBezTo>
                  <a:cubicBezTo>
                    <a:pt x="22" y="16"/>
                    <a:pt x="20" y="15"/>
                    <a:pt x="20" y="15"/>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7" name="Freeform 323">
              <a:extLst>
                <a:ext uri="{FF2B5EF4-FFF2-40B4-BE49-F238E27FC236}">
                  <a16:creationId xmlns:a16="http://schemas.microsoft.com/office/drawing/2014/main" id="{7B7707C5-1E94-4FF9-87C7-34EEB7EEF11E}"/>
                </a:ext>
              </a:extLst>
            </p:cNvPr>
            <p:cNvSpPr>
              <a:spLocks noEditPoints="1"/>
            </p:cNvSpPr>
            <p:nvPr userDrawn="1"/>
          </p:nvSpPr>
          <p:spPr bwMode="auto">
            <a:xfrm>
              <a:off x="6333" y="2950"/>
              <a:ext cx="132" cy="96"/>
            </a:xfrm>
            <a:custGeom>
              <a:avLst/>
              <a:gdLst>
                <a:gd name="T0" fmla="*/ 0 w 22"/>
                <a:gd name="T1" fmla="*/ 0 h 16"/>
                <a:gd name="T2" fmla="*/ 1 w 22"/>
                <a:gd name="T3" fmla="*/ 3 h 16"/>
                <a:gd name="T4" fmla="*/ 3 w 22"/>
                <a:gd name="T5" fmla="*/ 5 h 16"/>
                <a:gd name="T6" fmla="*/ 3 w 22"/>
                <a:gd name="T7" fmla="*/ 4 h 16"/>
                <a:gd name="T8" fmla="*/ 3 w 22"/>
                <a:gd name="T9" fmla="*/ 4 h 16"/>
                <a:gd name="T10" fmla="*/ 0 w 22"/>
                <a:gd name="T11" fmla="*/ 0 h 16"/>
                <a:gd name="T12" fmla="*/ 5 w 22"/>
                <a:gd name="T13" fmla="*/ 4 h 16"/>
                <a:gd name="T14" fmla="*/ 7 w 22"/>
                <a:gd name="T15" fmla="*/ 6 h 16"/>
                <a:gd name="T16" fmla="*/ 7 w 22"/>
                <a:gd name="T17" fmla="*/ 5 h 16"/>
                <a:gd name="T18" fmla="*/ 5 w 22"/>
                <a:gd name="T19" fmla="*/ 4 h 16"/>
                <a:gd name="T20" fmla="*/ 11 w 22"/>
                <a:gd name="T21" fmla="*/ 7 h 16"/>
                <a:gd name="T22" fmla="*/ 11 w 22"/>
                <a:gd name="T23" fmla="*/ 7 h 16"/>
                <a:gd name="T24" fmla="*/ 11 w 22"/>
                <a:gd name="T25" fmla="*/ 7 h 16"/>
                <a:gd name="T26" fmla="*/ 14 w 22"/>
                <a:gd name="T27" fmla="*/ 9 h 16"/>
                <a:gd name="T28" fmla="*/ 14 w 22"/>
                <a:gd name="T29" fmla="*/ 9 h 16"/>
                <a:gd name="T30" fmla="*/ 11 w 22"/>
                <a:gd name="T31" fmla="*/ 7 h 16"/>
                <a:gd name="T32" fmla="*/ 20 w 22"/>
                <a:gd name="T33" fmla="*/ 15 h 16"/>
                <a:gd name="T34" fmla="*/ 22 w 22"/>
                <a:gd name="T35" fmla="*/ 16 h 16"/>
                <a:gd name="T36" fmla="*/ 22 w 22"/>
                <a:gd name="T37" fmla="*/ 16 h 16"/>
                <a:gd name="T38" fmla="*/ 22 w 22"/>
                <a:gd name="T39" fmla="*/ 16 h 16"/>
                <a:gd name="T40" fmla="*/ 20 w 22"/>
                <a:gd name="T41"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16">
                  <a:moveTo>
                    <a:pt x="0" y="0"/>
                  </a:moveTo>
                  <a:cubicBezTo>
                    <a:pt x="0" y="1"/>
                    <a:pt x="0" y="2"/>
                    <a:pt x="1" y="3"/>
                  </a:cubicBezTo>
                  <a:cubicBezTo>
                    <a:pt x="2" y="4"/>
                    <a:pt x="2" y="5"/>
                    <a:pt x="3" y="5"/>
                  </a:cubicBezTo>
                  <a:cubicBezTo>
                    <a:pt x="3" y="5"/>
                    <a:pt x="3" y="4"/>
                    <a:pt x="3" y="4"/>
                  </a:cubicBezTo>
                  <a:cubicBezTo>
                    <a:pt x="3" y="4"/>
                    <a:pt x="3" y="4"/>
                    <a:pt x="3" y="4"/>
                  </a:cubicBezTo>
                  <a:cubicBezTo>
                    <a:pt x="3" y="2"/>
                    <a:pt x="0" y="0"/>
                    <a:pt x="0" y="0"/>
                  </a:cubicBezTo>
                  <a:close/>
                  <a:moveTo>
                    <a:pt x="5" y="4"/>
                  </a:moveTo>
                  <a:cubicBezTo>
                    <a:pt x="5" y="4"/>
                    <a:pt x="7" y="6"/>
                    <a:pt x="7" y="6"/>
                  </a:cubicBezTo>
                  <a:cubicBezTo>
                    <a:pt x="7" y="6"/>
                    <a:pt x="7" y="6"/>
                    <a:pt x="7" y="5"/>
                  </a:cubicBezTo>
                  <a:cubicBezTo>
                    <a:pt x="6" y="5"/>
                    <a:pt x="5" y="4"/>
                    <a:pt x="5" y="4"/>
                  </a:cubicBezTo>
                  <a:close/>
                  <a:moveTo>
                    <a:pt x="11" y="7"/>
                  </a:moveTo>
                  <a:cubicBezTo>
                    <a:pt x="11" y="7"/>
                    <a:pt x="11" y="7"/>
                    <a:pt x="11" y="7"/>
                  </a:cubicBezTo>
                  <a:cubicBezTo>
                    <a:pt x="11" y="7"/>
                    <a:pt x="11" y="7"/>
                    <a:pt x="11" y="7"/>
                  </a:cubicBezTo>
                  <a:cubicBezTo>
                    <a:pt x="12" y="8"/>
                    <a:pt x="13" y="9"/>
                    <a:pt x="14" y="9"/>
                  </a:cubicBezTo>
                  <a:cubicBezTo>
                    <a:pt x="14" y="9"/>
                    <a:pt x="14" y="9"/>
                    <a:pt x="14" y="9"/>
                  </a:cubicBezTo>
                  <a:cubicBezTo>
                    <a:pt x="14" y="9"/>
                    <a:pt x="12" y="7"/>
                    <a:pt x="11" y="7"/>
                  </a:cubicBezTo>
                  <a:close/>
                  <a:moveTo>
                    <a:pt x="20" y="15"/>
                  </a:moveTo>
                  <a:cubicBezTo>
                    <a:pt x="20" y="15"/>
                    <a:pt x="21" y="16"/>
                    <a:pt x="22" y="16"/>
                  </a:cubicBezTo>
                  <a:cubicBezTo>
                    <a:pt x="22" y="16"/>
                    <a:pt x="22" y="16"/>
                    <a:pt x="22" y="16"/>
                  </a:cubicBezTo>
                  <a:cubicBezTo>
                    <a:pt x="22" y="16"/>
                    <a:pt x="22" y="16"/>
                    <a:pt x="22" y="16"/>
                  </a:cubicBezTo>
                  <a:cubicBezTo>
                    <a:pt x="22" y="16"/>
                    <a:pt x="20" y="15"/>
                    <a:pt x="20" y="15"/>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58" name="Freeform 324">
              <a:extLst>
                <a:ext uri="{FF2B5EF4-FFF2-40B4-BE49-F238E27FC236}">
                  <a16:creationId xmlns:a16="http://schemas.microsoft.com/office/drawing/2014/main" id="{5E2E6E59-DE8F-42D0-BC41-5D518714F4EF}"/>
                </a:ext>
              </a:extLst>
            </p:cNvPr>
            <p:cNvSpPr>
              <a:spLocks noEditPoints="1"/>
            </p:cNvSpPr>
            <p:nvPr userDrawn="1"/>
          </p:nvSpPr>
          <p:spPr bwMode="auto">
            <a:xfrm>
              <a:off x="5597" y="3046"/>
              <a:ext cx="712" cy="636"/>
            </a:xfrm>
            <a:custGeom>
              <a:avLst/>
              <a:gdLst>
                <a:gd name="T0" fmla="*/ 54 w 119"/>
                <a:gd name="T1" fmla="*/ 2 h 105"/>
                <a:gd name="T2" fmla="*/ 71 w 119"/>
                <a:gd name="T3" fmla="*/ 78 h 105"/>
                <a:gd name="T4" fmla="*/ 97 w 119"/>
                <a:gd name="T5" fmla="*/ 89 h 105"/>
                <a:gd name="T6" fmla="*/ 109 w 119"/>
                <a:gd name="T7" fmla="*/ 79 h 105"/>
                <a:gd name="T8" fmla="*/ 117 w 119"/>
                <a:gd name="T9" fmla="*/ 62 h 105"/>
                <a:gd name="T10" fmla="*/ 118 w 119"/>
                <a:gd name="T11" fmla="*/ 52 h 105"/>
                <a:gd name="T12" fmla="*/ 117 w 119"/>
                <a:gd name="T13" fmla="*/ 45 h 105"/>
                <a:gd name="T14" fmla="*/ 111 w 119"/>
                <a:gd name="T15" fmla="*/ 39 h 105"/>
                <a:gd name="T16" fmla="*/ 109 w 119"/>
                <a:gd name="T17" fmla="*/ 35 h 105"/>
                <a:gd name="T18" fmla="*/ 107 w 119"/>
                <a:gd name="T19" fmla="*/ 33 h 105"/>
                <a:gd name="T20" fmla="*/ 96 w 119"/>
                <a:gd name="T21" fmla="*/ 20 h 105"/>
                <a:gd name="T22" fmla="*/ 92 w 119"/>
                <a:gd name="T23" fmla="*/ 11 h 105"/>
                <a:gd name="T24" fmla="*/ 88 w 119"/>
                <a:gd name="T25" fmla="*/ 3 h 105"/>
                <a:gd name="T26" fmla="*/ 84 w 119"/>
                <a:gd name="T27" fmla="*/ 4 h 105"/>
                <a:gd name="T28" fmla="*/ 83 w 119"/>
                <a:gd name="T29" fmla="*/ 17 h 105"/>
                <a:gd name="T30" fmla="*/ 76 w 119"/>
                <a:gd name="T31" fmla="*/ 18 h 105"/>
                <a:gd name="T32" fmla="*/ 69 w 119"/>
                <a:gd name="T33" fmla="*/ 15 h 105"/>
                <a:gd name="T34" fmla="*/ 66 w 119"/>
                <a:gd name="T35" fmla="*/ 11 h 105"/>
                <a:gd name="T36" fmla="*/ 69 w 119"/>
                <a:gd name="T37" fmla="*/ 5 h 105"/>
                <a:gd name="T38" fmla="*/ 67 w 119"/>
                <a:gd name="T39" fmla="*/ 4 h 105"/>
                <a:gd name="T40" fmla="*/ 57 w 119"/>
                <a:gd name="T41" fmla="*/ 1 h 105"/>
                <a:gd name="T42" fmla="*/ 54 w 119"/>
                <a:gd name="T43" fmla="*/ 4 h 105"/>
                <a:gd name="T44" fmla="*/ 51 w 119"/>
                <a:gd name="T45" fmla="*/ 6 h 105"/>
                <a:gd name="T46" fmla="*/ 49 w 119"/>
                <a:gd name="T47" fmla="*/ 13 h 105"/>
                <a:gd name="T48" fmla="*/ 44 w 119"/>
                <a:gd name="T49" fmla="*/ 13 h 105"/>
                <a:gd name="T50" fmla="*/ 40 w 119"/>
                <a:gd name="T51" fmla="*/ 9 h 105"/>
                <a:gd name="T52" fmla="*/ 35 w 119"/>
                <a:gd name="T53" fmla="*/ 11 h 105"/>
                <a:gd name="T54" fmla="*/ 34 w 119"/>
                <a:gd name="T55" fmla="*/ 14 h 105"/>
                <a:gd name="T56" fmla="*/ 31 w 119"/>
                <a:gd name="T57" fmla="*/ 16 h 105"/>
                <a:gd name="T58" fmla="*/ 30 w 119"/>
                <a:gd name="T59" fmla="*/ 20 h 105"/>
                <a:gd name="T60" fmla="*/ 27 w 119"/>
                <a:gd name="T61" fmla="*/ 22 h 105"/>
                <a:gd name="T62" fmla="*/ 15 w 119"/>
                <a:gd name="T63" fmla="*/ 29 h 105"/>
                <a:gd name="T64" fmla="*/ 4 w 119"/>
                <a:gd name="T65" fmla="*/ 34 h 105"/>
                <a:gd name="T66" fmla="*/ 2 w 119"/>
                <a:gd name="T67" fmla="*/ 36 h 105"/>
                <a:gd name="T68" fmla="*/ 2 w 119"/>
                <a:gd name="T69" fmla="*/ 48 h 105"/>
                <a:gd name="T70" fmla="*/ 4 w 119"/>
                <a:gd name="T71" fmla="*/ 55 h 105"/>
                <a:gd name="T72" fmla="*/ 6 w 119"/>
                <a:gd name="T73" fmla="*/ 71 h 105"/>
                <a:gd name="T74" fmla="*/ 13 w 119"/>
                <a:gd name="T75" fmla="*/ 75 h 105"/>
                <a:gd name="T76" fmla="*/ 22 w 119"/>
                <a:gd name="T77" fmla="*/ 71 h 105"/>
                <a:gd name="T78" fmla="*/ 36 w 119"/>
                <a:gd name="T79" fmla="*/ 67 h 105"/>
                <a:gd name="T80" fmla="*/ 50 w 119"/>
                <a:gd name="T81" fmla="*/ 64 h 105"/>
                <a:gd name="T82" fmla="*/ 59 w 119"/>
                <a:gd name="T83" fmla="*/ 66 h 105"/>
                <a:gd name="T84" fmla="*/ 62 w 119"/>
                <a:gd name="T85" fmla="*/ 69 h 105"/>
                <a:gd name="T86" fmla="*/ 67 w 119"/>
                <a:gd name="T87" fmla="*/ 73 h 105"/>
                <a:gd name="T88" fmla="*/ 72 w 119"/>
                <a:gd name="T89" fmla="*/ 73 h 105"/>
                <a:gd name="T90" fmla="*/ 73 w 119"/>
                <a:gd name="T91" fmla="*/ 73 h 105"/>
                <a:gd name="T92" fmla="*/ 76 w 119"/>
                <a:gd name="T93" fmla="*/ 77 h 105"/>
                <a:gd name="T94" fmla="*/ 83 w 119"/>
                <a:gd name="T95" fmla="*/ 86 h 105"/>
                <a:gd name="T96" fmla="*/ 94 w 119"/>
                <a:gd name="T97" fmla="*/ 87 h 105"/>
                <a:gd name="T98" fmla="*/ 93 w 119"/>
                <a:gd name="T99" fmla="*/ 95 h 105"/>
                <a:gd name="T100" fmla="*/ 99 w 119"/>
                <a:gd name="T101" fmla="*/ 104 h 105"/>
                <a:gd name="T102" fmla="*/ 102 w 119"/>
                <a:gd name="T103" fmla="*/ 103 h 105"/>
                <a:gd name="T104" fmla="*/ 102 w 119"/>
                <a:gd name="T105" fmla="*/ 9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9" h="105">
                  <a:moveTo>
                    <a:pt x="53" y="2"/>
                  </a:moveTo>
                  <a:cubicBezTo>
                    <a:pt x="52" y="2"/>
                    <a:pt x="50" y="2"/>
                    <a:pt x="50" y="3"/>
                  </a:cubicBezTo>
                  <a:cubicBezTo>
                    <a:pt x="50" y="3"/>
                    <a:pt x="50" y="3"/>
                    <a:pt x="50" y="3"/>
                  </a:cubicBezTo>
                  <a:cubicBezTo>
                    <a:pt x="50" y="3"/>
                    <a:pt x="50" y="3"/>
                    <a:pt x="51" y="3"/>
                  </a:cubicBezTo>
                  <a:cubicBezTo>
                    <a:pt x="52" y="3"/>
                    <a:pt x="53" y="3"/>
                    <a:pt x="54" y="2"/>
                  </a:cubicBezTo>
                  <a:cubicBezTo>
                    <a:pt x="54" y="2"/>
                    <a:pt x="54" y="2"/>
                    <a:pt x="54" y="2"/>
                  </a:cubicBezTo>
                  <a:cubicBezTo>
                    <a:pt x="54" y="2"/>
                    <a:pt x="54" y="2"/>
                    <a:pt x="53" y="2"/>
                  </a:cubicBezTo>
                  <a:moveTo>
                    <a:pt x="71" y="78"/>
                  </a:moveTo>
                  <a:cubicBezTo>
                    <a:pt x="70" y="78"/>
                    <a:pt x="69" y="78"/>
                    <a:pt x="68" y="78"/>
                  </a:cubicBezTo>
                  <a:cubicBezTo>
                    <a:pt x="69" y="79"/>
                    <a:pt x="69" y="79"/>
                    <a:pt x="70" y="79"/>
                  </a:cubicBezTo>
                  <a:cubicBezTo>
                    <a:pt x="71" y="79"/>
                    <a:pt x="72" y="78"/>
                    <a:pt x="72" y="78"/>
                  </a:cubicBezTo>
                  <a:cubicBezTo>
                    <a:pt x="72" y="78"/>
                    <a:pt x="71" y="78"/>
                    <a:pt x="71" y="78"/>
                  </a:cubicBezTo>
                  <a:moveTo>
                    <a:pt x="94" y="86"/>
                  </a:moveTo>
                  <a:cubicBezTo>
                    <a:pt x="95" y="86"/>
                    <a:pt x="95" y="87"/>
                    <a:pt x="95" y="87"/>
                  </a:cubicBezTo>
                  <a:cubicBezTo>
                    <a:pt x="95" y="87"/>
                    <a:pt x="95" y="87"/>
                    <a:pt x="96" y="88"/>
                  </a:cubicBezTo>
                  <a:cubicBezTo>
                    <a:pt x="96" y="88"/>
                    <a:pt x="97" y="88"/>
                    <a:pt x="97" y="88"/>
                  </a:cubicBezTo>
                  <a:cubicBezTo>
                    <a:pt x="97" y="89"/>
                    <a:pt x="97" y="89"/>
                    <a:pt x="97" y="89"/>
                  </a:cubicBezTo>
                  <a:cubicBezTo>
                    <a:pt x="97" y="89"/>
                    <a:pt x="97" y="89"/>
                    <a:pt x="97" y="89"/>
                  </a:cubicBezTo>
                  <a:cubicBezTo>
                    <a:pt x="97" y="88"/>
                    <a:pt x="98" y="88"/>
                    <a:pt x="99" y="87"/>
                  </a:cubicBezTo>
                  <a:cubicBezTo>
                    <a:pt x="100" y="87"/>
                    <a:pt x="100" y="87"/>
                    <a:pt x="101" y="86"/>
                  </a:cubicBezTo>
                  <a:cubicBezTo>
                    <a:pt x="101" y="86"/>
                    <a:pt x="101" y="86"/>
                    <a:pt x="102" y="85"/>
                  </a:cubicBezTo>
                  <a:cubicBezTo>
                    <a:pt x="103" y="84"/>
                    <a:pt x="107" y="84"/>
                    <a:pt x="108" y="84"/>
                  </a:cubicBezTo>
                  <a:cubicBezTo>
                    <a:pt x="108" y="84"/>
                    <a:pt x="108" y="82"/>
                    <a:pt x="108" y="80"/>
                  </a:cubicBezTo>
                  <a:cubicBezTo>
                    <a:pt x="108" y="80"/>
                    <a:pt x="109" y="79"/>
                    <a:pt x="109" y="79"/>
                  </a:cubicBezTo>
                  <a:cubicBezTo>
                    <a:pt x="109" y="78"/>
                    <a:pt x="109" y="77"/>
                    <a:pt x="110" y="76"/>
                  </a:cubicBezTo>
                  <a:cubicBezTo>
                    <a:pt x="110" y="76"/>
                    <a:pt x="111" y="75"/>
                    <a:pt x="111" y="74"/>
                  </a:cubicBezTo>
                  <a:cubicBezTo>
                    <a:pt x="111" y="72"/>
                    <a:pt x="113" y="68"/>
                    <a:pt x="114" y="68"/>
                  </a:cubicBezTo>
                  <a:cubicBezTo>
                    <a:pt x="114" y="68"/>
                    <a:pt x="116" y="67"/>
                    <a:pt x="116" y="66"/>
                  </a:cubicBezTo>
                  <a:cubicBezTo>
                    <a:pt x="116" y="65"/>
                    <a:pt x="116" y="65"/>
                    <a:pt x="116" y="64"/>
                  </a:cubicBezTo>
                  <a:cubicBezTo>
                    <a:pt x="117" y="63"/>
                    <a:pt x="117" y="63"/>
                    <a:pt x="117" y="62"/>
                  </a:cubicBezTo>
                  <a:cubicBezTo>
                    <a:pt x="117" y="61"/>
                    <a:pt x="117" y="60"/>
                    <a:pt x="118" y="59"/>
                  </a:cubicBezTo>
                  <a:cubicBezTo>
                    <a:pt x="118" y="59"/>
                    <a:pt x="118" y="58"/>
                    <a:pt x="118" y="58"/>
                  </a:cubicBezTo>
                  <a:cubicBezTo>
                    <a:pt x="118" y="58"/>
                    <a:pt x="118" y="58"/>
                    <a:pt x="118" y="58"/>
                  </a:cubicBezTo>
                  <a:cubicBezTo>
                    <a:pt x="118" y="58"/>
                    <a:pt x="117" y="56"/>
                    <a:pt x="118" y="55"/>
                  </a:cubicBezTo>
                  <a:cubicBezTo>
                    <a:pt x="119" y="55"/>
                    <a:pt x="119" y="54"/>
                    <a:pt x="118" y="53"/>
                  </a:cubicBezTo>
                  <a:cubicBezTo>
                    <a:pt x="118" y="53"/>
                    <a:pt x="118" y="53"/>
                    <a:pt x="118" y="52"/>
                  </a:cubicBezTo>
                  <a:cubicBezTo>
                    <a:pt x="119" y="52"/>
                    <a:pt x="119" y="52"/>
                    <a:pt x="118" y="51"/>
                  </a:cubicBezTo>
                  <a:cubicBezTo>
                    <a:pt x="118" y="51"/>
                    <a:pt x="118" y="51"/>
                    <a:pt x="118" y="51"/>
                  </a:cubicBezTo>
                  <a:cubicBezTo>
                    <a:pt x="118" y="51"/>
                    <a:pt x="118" y="51"/>
                    <a:pt x="118" y="51"/>
                  </a:cubicBezTo>
                  <a:cubicBezTo>
                    <a:pt x="117" y="50"/>
                    <a:pt x="117" y="47"/>
                    <a:pt x="118" y="46"/>
                  </a:cubicBezTo>
                  <a:cubicBezTo>
                    <a:pt x="118" y="45"/>
                    <a:pt x="118" y="45"/>
                    <a:pt x="118" y="45"/>
                  </a:cubicBezTo>
                  <a:cubicBezTo>
                    <a:pt x="118" y="45"/>
                    <a:pt x="117" y="45"/>
                    <a:pt x="117" y="45"/>
                  </a:cubicBezTo>
                  <a:cubicBezTo>
                    <a:pt x="117" y="45"/>
                    <a:pt x="117" y="45"/>
                    <a:pt x="117" y="45"/>
                  </a:cubicBezTo>
                  <a:cubicBezTo>
                    <a:pt x="116" y="45"/>
                    <a:pt x="115" y="43"/>
                    <a:pt x="115" y="43"/>
                  </a:cubicBezTo>
                  <a:cubicBezTo>
                    <a:pt x="115" y="42"/>
                    <a:pt x="114" y="40"/>
                    <a:pt x="113" y="41"/>
                  </a:cubicBezTo>
                  <a:cubicBezTo>
                    <a:pt x="113" y="41"/>
                    <a:pt x="113" y="41"/>
                    <a:pt x="113" y="41"/>
                  </a:cubicBezTo>
                  <a:cubicBezTo>
                    <a:pt x="112" y="41"/>
                    <a:pt x="112" y="40"/>
                    <a:pt x="112" y="40"/>
                  </a:cubicBezTo>
                  <a:cubicBezTo>
                    <a:pt x="112" y="39"/>
                    <a:pt x="112" y="39"/>
                    <a:pt x="111" y="39"/>
                  </a:cubicBezTo>
                  <a:cubicBezTo>
                    <a:pt x="111" y="39"/>
                    <a:pt x="111" y="39"/>
                    <a:pt x="111" y="39"/>
                  </a:cubicBezTo>
                  <a:cubicBezTo>
                    <a:pt x="110" y="38"/>
                    <a:pt x="110" y="37"/>
                    <a:pt x="110" y="36"/>
                  </a:cubicBezTo>
                  <a:cubicBezTo>
                    <a:pt x="110" y="36"/>
                    <a:pt x="110" y="36"/>
                    <a:pt x="110" y="36"/>
                  </a:cubicBezTo>
                  <a:cubicBezTo>
                    <a:pt x="110" y="36"/>
                    <a:pt x="110" y="36"/>
                    <a:pt x="110" y="36"/>
                  </a:cubicBezTo>
                  <a:cubicBezTo>
                    <a:pt x="110" y="36"/>
                    <a:pt x="110" y="36"/>
                    <a:pt x="110" y="36"/>
                  </a:cubicBezTo>
                  <a:cubicBezTo>
                    <a:pt x="109" y="36"/>
                    <a:pt x="109" y="35"/>
                    <a:pt x="109" y="35"/>
                  </a:cubicBezTo>
                  <a:cubicBezTo>
                    <a:pt x="109" y="35"/>
                    <a:pt x="109" y="35"/>
                    <a:pt x="109" y="35"/>
                  </a:cubicBezTo>
                  <a:cubicBezTo>
                    <a:pt x="108" y="35"/>
                    <a:pt x="108" y="35"/>
                    <a:pt x="108" y="35"/>
                  </a:cubicBezTo>
                  <a:cubicBezTo>
                    <a:pt x="108" y="35"/>
                    <a:pt x="108" y="35"/>
                    <a:pt x="108" y="35"/>
                  </a:cubicBezTo>
                  <a:cubicBezTo>
                    <a:pt x="107" y="36"/>
                    <a:pt x="107" y="36"/>
                    <a:pt x="107" y="36"/>
                  </a:cubicBezTo>
                  <a:cubicBezTo>
                    <a:pt x="107" y="36"/>
                    <a:pt x="107" y="35"/>
                    <a:pt x="107" y="35"/>
                  </a:cubicBezTo>
                  <a:cubicBezTo>
                    <a:pt x="107" y="35"/>
                    <a:pt x="106" y="34"/>
                    <a:pt x="107" y="33"/>
                  </a:cubicBezTo>
                  <a:cubicBezTo>
                    <a:pt x="107" y="33"/>
                    <a:pt x="106" y="32"/>
                    <a:pt x="106" y="31"/>
                  </a:cubicBezTo>
                  <a:cubicBezTo>
                    <a:pt x="105" y="31"/>
                    <a:pt x="104" y="30"/>
                    <a:pt x="105" y="29"/>
                  </a:cubicBezTo>
                  <a:cubicBezTo>
                    <a:pt x="105" y="28"/>
                    <a:pt x="99" y="26"/>
                    <a:pt x="98" y="25"/>
                  </a:cubicBezTo>
                  <a:cubicBezTo>
                    <a:pt x="97" y="25"/>
                    <a:pt x="97" y="24"/>
                    <a:pt x="97" y="24"/>
                  </a:cubicBezTo>
                  <a:cubicBezTo>
                    <a:pt x="97" y="24"/>
                    <a:pt x="97" y="23"/>
                    <a:pt x="97" y="23"/>
                  </a:cubicBezTo>
                  <a:cubicBezTo>
                    <a:pt x="96" y="23"/>
                    <a:pt x="96" y="20"/>
                    <a:pt x="96" y="20"/>
                  </a:cubicBezTo>
                  <a:cubicBezTo>
                    <a:pt x="96" y="19"/>
                    <a:pt x="96" y="18"/>
                    <a:pt x="96" y="18"/>
                  </a:cubicBezTo>
                  <a:cubicBezTo>
                    <a:pt x="95" y="18"/>
                    <a:pt x="95" y="17"/>
                    <a:pt x="95" y="17"/>
                  </a:cubicBezTo>
                  <a:cubicBezTo>
                    <a:pt x="95" y="16"/>
                    <a:pt x="95" y="15"/>
                    <a:pt x="94" y="15"/>
                  </a:cubicBezTo>
                  <a:cubicBezTo>
                    <a:pt x="94" y="14"/>
                    <a:pt x="94" y="14"/>
                    <a:pt x="94" y="13"/>
                  </a:cubicBezTo>
                  <a:cubicBezTo>
                    <a:pt x="94" y="12"/>
                    <a:pt x="94" y="12"/>
                    <a:pt x="93" y="12"/>
                  </a:cubicBezTo>
                  <a:cubicBezTo>
                    <a:pt x="93" y="11"/>
                    <a:pt x="92" y="11"/>
                    <a:pt x="92" y="11"/>
                  </a:cubicBezTo>
                  <a:cubicBezTo>
                    <a:pt x="92" y="11"/>
                    <a:pt x="92" y="11"/>
                    <a:pt x="92" y="11"/>
                  </a:cubicBezTo>
                  <a:cubicBezTo>
                    <a:pt x="92" y="11"/>
                    <a:pt x="92" y="11"/>
                    <a:pt x="91" y="11"/>
                  </a:cubicBezTo>
                  <a:cubicBezTo>
                    <a:pt x="91" y="11"/>
                    <a:pt x="91" y="11"/>
                    <a:pt x="90" y="11"/>
                  </a:cubicBezTo>
                  <a:cubicBezTo>
                    <a:pt x="90" y="11"/>
                    <a:pt x="90" y="11"/>
                    <a:pt x="89" y="11"/>
                  </a:cubicBezTo>
                  <a:cubicBezTo>
                    <a:pt x="89" y="10"/>
                    <a:pt x="89" y="9"/>
                    <a:pt x="89" y="8"/>
                  </a:cubicBezTo>
                  <a:cubicBezTo>
                    <a:pt x="89" y="6"/>
                    <a:pt x="89" y="4"/>
                    <a:pt x="88" y="3"/>
                  </a:cubicBezTo>
                  <a:cubicBezTo>
                    <a:pt x="87" y="3"/>
                    <a:pt x="87" y="2"/>
                    <a:pt x="87" y="1"/>
                  </a:cubicBezTo>
                  <a:cubicBezTo>
                    <a:pt x="87" y="0"/>
                    <a:pt x="87" y="0"/>
                    <a:pt x="86" y="0"/>
                  </a:cubicBezTo>
                  <a:cubicBezTo>
                    <a:pt x="86" y="0"/>
                    <a:pt x="86" y="0"/>
                    <a:pt x="86" y="0"/>
                  </a:cubicBezTo>
                  <a:cubicBezTo>
                    <a:pt x="86" y="0"/>
                    <a:pt x="86" y="0"/>
                    <a:pt x="86" y="0"/>
                  </a:cubicBezTo>
                  <a:cubicBezTo>
                    <a:pt x="85" y="1"/>
                    <a:pt x="85" y="1"/>
                    <a:pt x="85" y="2"/>
                  </a:cubicBezTo>
                  <a:cubicBezTo>
                    <a:pt x="85" y="3"/>
                    <a:pt x="85" y="4"/>
                    <a:pt x="84" y="4"/>
                  </a:cubicBezTo>
                  <a:cubicBezTo>
                    <a:pt x="84" y="4"/>
                    <a:pt x="84" y="5"/>
                    <a:pt x="84" y="5"/>
                  </a:cubicBezTo>
                  <a:cubicBezTo>
                    <a:pt x="84" y="6"/>
                    <a:pt x="84" y="7"/>
                    <a:pt x="84" y="7"/>
                  </a:cubicBezTo>
                  <a:cubicBezTo>
                    <a:pt x="83" y="8"/>
                    <a:pt x="83" y="9"/>
                    <a:pt x="83" y="10"/>
                  </a:cubicBezTo>
                  <a:cubicBezTo>
                    <a:pt x="84" y="11"/>
                    <a:pt x="84" y="12"/>
                    <a:pt x="83" y="12"/>
                  </a:cubicBezTo>
                  <a:cubicBezTo>
                    <a:pt x="83" y="13"/>
                    <a:pt x="83" y="13"/>
                    <a:pt x="83" y="14"/>
                  </a:cubicBezTo>
                  <a:cubicBezTo>
                    <a:pt x="83" y="15"/>
                    <a:pt x="83" y="16"/>
                    <a:pt x="83" y="17"/>
                  </a:cubicBezTo>
                  <a:cubicBezTo>
                    <a:pt x="82" y="17"/>
                    <a:pt x="82" y="18"/>
                    <a:pt x="82" y="18"/>
                  </a:cubicBezTo>
                  <a:cubicBezTo>
                    <a:pt x="82" y="19"/>
                    <a:pt x="81" y="20"/>
                    <a:pt x="80" y="21"/>
                  </a:cubicBezTo>
                  <a:cubicBezTo>
                    <a:pt x="80" y="21"/>
                    <a:pt x="79" y="21"/>
                    <a:pt x="79" y="21"/>
                  </a:cubicBezTo>
                  <a:cubicBezTo>
                    <a:pt x="78" y="21"/>
                    <a:pt x="77" y="20"/>
                    <a:pt x="77" y="20"/>
                  </a:cubicBezTo>
                  <a:cubicBezTo>
                    <a:pt x="76" y="19"/>
                    <a:pt x="76" y="19"/>
                    <a:pt x="76" y="19"/>
                  </a:cubicBezTo>
                  <a:cubicBezTo>
                    <a:pt x="76" y="19"/>
                    <a:pt x="76" y="19"/>
                    <a:pt x="76" y="18"/>
                  </a:cubicBezTo>
                  <a:cubicBezTo>
                    <a:pt x="76" y="18"/>
                    <a:pt x="74" y="18"/>
                    <a:pt x="74" y="18"/>
                  </a:cubicBezTo>
                  <a:cubicBezTo>
                    <a:pt x="73" y="18"/>
                    <a:pt x="73" y="17"/>
                    <a:pt x="72" y="17"/>
                  </a:cubicBezTo>
                  <a:cubicBezTo>
                    <a:pt x="72" y="16"/>
                    <a:pt x="71" y="16"/>
                    <a:pt x="71" y="16"/>
                  </a:cubicBezTo>
                  <a:cubicBezTo>
                    <a:pt x="70" y="15"/>
                    <a:pt x="70" y="15"/>
                    <a:pt x="70" y="15"/>
                  </a:cubicBezTo>
                  <a:cubicBezTo>
                    <a:pt x="69" y="15"/>
                    <a:pt x="69" y="15"/>
                    <a:pt x="69" y="15"/>
                  </a:cubicBezTo>
                  <a:cubicBezTo>
                    <a:pt x="69" y="15"/>
                    <a:pt x="69" y="15"/>
                    <a:pt x="69" y="15"/>
                  </a:cubicBezTo>
                  <a:cubicBezTo>
                    <a:pt x="68" y="15"/>
                    <a:pt x="68" y="15"/>
                    <a:pt x="68" y="14"/>
                  </a:cubicBezTo>
                  <a:cubicBezTo>
                    <a:pt x="67" y="13"/>
                    <a:pt x="67" y="13"/>
                    <a:pt x="66" y="12"/>
                  </a:cubicBezTo>
                  <a:cubicBezTo>
                    <a:pt x="66" y="12"/>
                    <a:pt x="66" y="12"/>
                    <a:pt x="66" y="12"/>
                  </a:cubicBezTo>
                  <a:cubicBezTo>
                    <a:pt x="65" y="12"/>
                    <a:pt x="65" y="12"/>
                    <a:pt x="65" y="12"/>
                  </a:cubicBezTo>
                  <a:cubicBezTo>
                    <a:pt x="65" y="11"/>
                    <a:pt x="66" y="11"/>
                    <a:pt x="66" y="11"/>
                  </a:cubicBezTo>
                  <a:cubicBezTo>
                    <a:pt x="66" y="11"/>
                    <a:pt x="66" y="11"/>
                    <a:pt x="66" y="11"/>
                  </a:cubicBezTo>
                  <a:cubicBezTo>
                    <a:pt x="67" y="10"/>
                    <a:pt x="67" y="9"/>
                    <a:pt x="66" y="8"/>
                  </a:cubicBezTo>
                  <a:cubicBezTo>
                    <a:pt x="66" y="8"/>
                    <a:pt x="66" y="8"/>
                    <a:pt x="66" y="8"/>
                  </a:cubicBezTo>
                  <a:cubicBezTo>
                    <a:pt x="66" y="8"/>
                    <a:pt x="67" y="7"/>
                    <a:pt x="67" y="7"/>
                  </a:cubicBezTo>
                  <a:cubicBezTo>
                    <a:pt x="68" y="7"/>
                    <a:pt x="68" y="7"/>
                    <a:pt x="68" y="7"/>
                  </a:cubicBezTo>
                  <a:cubicBezTo>
                    <a:pt x="69" y="6"/>
                    <a:pt x="69" y="6"/>
                    <a:pt x="69" y="6"/>
                  </a:cubicBezTo>
                  <a:cubicBezTo>
                    <a:pt x="69" y="5"/>
                    <a:pt x="69" y="5"/>
                    <a:pt x="69" y="5"/>
                  </a:cubicBezTo>
                  <a:cubicBezTo>
                    <a:pt x="70" y="5"/>
                    <a:pt x="70" y="5"/>
                    <a:pt x="70" y="4"/>
                  </a:cubicBezTo>
                  <a:cubicBezTo>
                    <a:pt x="70" y="4"/>
                    <a:pt x="69" y="4"/>
                    <a:pt x="69" y="4"/>
                  </a:cubicBezTo>
                  <a:cubicBezTo>
                    <a:pt x="68" y="4"/>
                    <a:pt x="68" y="4"/>
                    <a:pt x="68" y="4"/>
                  </a:cubicBezTo>
                  <a:cubicBezTo>
                    <a:pt x="68" y="5"/>
                    <a:pt x="68" y="5"/>
                    <a:pt x="68" y="5"/>
                  </a:cubicBezTo>
                  <a:cubicBezTo>
                    <a:pt x="68" y="5"/>
                    <a:pt x="68" y="5"/>
                    <a:pt x="68" y="5"/>
                  </a:cubicBezTo>
                  <a:cubicBezTo>
                    <a:pt x="67" y="5"/>
                    <a:pt x="67" y="4"/>
                    <a:pt x="67" y="4"/>
                  </a:cubicBezTo>
                  <a:cubicBezTo>
                    <a:pt x="67" y="4"/>
                    <a:pt x="67" y="3"/>
                    <a:pt x="67" y="3"/>
                  </a:cubicBezTo>
                  <a:cubicBezTo>
                    <a:pt x="67" y="3"/>
                    <a:pt x="66" y="4"/>
                    <a:pt x="66" y="4"/>
                  </a:cubicBezTo>
                  <a:cubicBezTo>
                    <a:pt x="66" y="4"/>
                    <a:pt x="65" y="4"/>
                    <a:pt x="65" y="4"/>
                  </a:cubicBezTo>
                  <a:cubicBezTo>
                    <a:pt x="65" y="4"/>
                    <a:pt x="64" y="4"/>
                    <a:pt x="64" y="4"/>
                  </a:cubicBezTo>
                  <a:cubicBezTo>
                    <a:pt x="64" y="3"/>
                    <a:pt x="60" y="3"/>
                    <a:pt x="59" y="3"/>
                  </a:cubicBezTo>
                  <a:cubicBezTo>
                    <a:pt x="58" y="2"/>
                    <a:pt x="57" y="2"/>
                    <a:pt x="57" y="1"/>
                  </a:cubicBezTo>
                  <a:cubicBezTo>
                    <a:pt x="57" y="1"/>
                    <a:pt x="56" y="1"/>
                    <a:pt x="56" y="1"/>
                  </a:cubicBezTo>
                  <a:cubicBezTo>
                    <a:pt x="56" y="1"/>
                    <a:pt x="56" y="1"/>
                    <a:pt x="56" y="1"/>
                  </a:cubicBezTo>
                  <a:cubicBezTo>
                    <a:pt x="56" y="1"/>
                    <a:pt x="56" y="1"/>
                    <a:pt x="57" y="2"/>
                  </a:cubicBezTo>
                  <a:cubicBezTo>
                    <a:pt x="57" y="2"/>
                    <a:pt x="57" y="2"/>
                    <a:pt x="57" y="2"/>
                  </a:cubicBezTo>
                  <a:cubicBezTo>
                    <a:pt x="57" y="3"/>
                    <a:pt x="57" y="3"/>
                    <a:pt x="57" y="3"/>
                  </a:cubicBezTo>
                  <a:cubicBezTo>
                    <a:pt x="57" y="4"/>
                    <a:pt x="55" y="4"/>
                    <a:pt x="54" y="4"/>
                  </a:cubicBezTo>
                  <a:cubicBezTo>
                    <a:pt x="53" y="4"/>
                    <a:pt x="53" y="4"/>
                    <a:pt x="53" y="4"/>
                  </a:cubicBezTo>
                  <a:cubicBezTo>
                    <a:pt x="52" y="4"/>
                    <a:pt x="52" y="4"/>
                    <a:pt x="52" y="4"/>
                  </a:cubicBezTo>
                  <a:cubicBezTo>
                    <a:pt x="52" y="4"/>
                    <a:pt x="52" y="4"/>
                    <a:pt x="52" y="4"/>
                  </a:cubicBezTo>
                  <a:cubicBezTo>
                    <a:pt x="52" y="4"/>
                    <a:pt x="52" y="5"/>
                    <a:pt x="52" y="5"/>
                  </a:cubicBezTo>
                  <a:cubicBezTo>
                    <a:pt x="52" y="5"/>
                    <a:pt x="52" y="5"/>
                    <a:pt x="52" y="5"/>
                  </a:cubicBezTo>
                  <a:cubicBezTo>
                    <a:pt x="51" y="5"/>
                    <a:pt x="51" y="6"/>
                    <a:pt x="51" y="6"/>
                  </a:cubicBezTo>
                  <a:cubicBezTo>
                    <a:pt x="50" y="7"/>
                    <a:pt x="50" y="7"/>
                    <a:pt x="50" y="8"/>
                  </a:cubicBezTo>
                  <a:cubicBezTo>
                    <a:pt x="50" y="8"/>
                    <a:pt x="49" y="8"/>
                    <a:pt x="49" y="9"/>
                  </a:cubicBezTo>
                  <a:cubicBezTo>
                    <a:pt x="49" y="9"/>
                    <a:pt x="49" y="9"/>
                    <a:pt x="49" y="10"/>
                  </a:cubicBezTo>
                  <a:cubicBezTo>
                    <a:pt x="48" y="10"/>
                    <a:pt x="48" y="10"/>
                    <a:pt x="48" y="10"/>
                  </a:cubicBezTo>
                  <a:cubicBezTo>
                    <a:pt x="48" y="11"/>
                    <a:pt x="48" y="11"/>
                    <a:pt x="49" y="12"/>
                  </a:cubicBezTo>
                  <a:cubicBezTo>
                    <a:pt x="49" y="12"/>
                    <a:pt x="49" y="13"/>
                    <a:pt x="49" y="13"/>
                  </a:cubicBezTo>
                  <a:cubicBezTo>
                    <a:pt x="49" y="13"/>
                    <a:pt x="49" y="13"/>
                    <a:pt x="49" y="13"/>
                  </a:cubicBezTo>
                  <a:cubicBezTo>
                    <a:pt x="48" y="13"/>
                    <a:pt x="48" y="13"/>
                    <a:pt x="47" y="12"/>
                  </a:cubicBezTo>
                  <a:cubicBezTo>
                    <a:pt x="47" y="12"/>
                    <a:pt x="46" y="12"/>
                    <a:pt x="46" y="12"/>
                  </a:cubicBezTo>
                  <a:cubicBezTo>
                    <a:pt x="46" y="12"/>
                    <a:pt x="46" y="12"/>
                    <a:pt x="46" y="12"/>
                  </a:cubicBezTo>
                  <a:cubicBezTo>
                    <a:pt x="46" y="13"/>
                    <a:pt x="45" y="13"/>
                    <a:pt x="45" y="13"/>
                  </a:cubicBezTo>
                  <a:cubicBezTo>
                    <a:pt x="45" y="13"/>
                    <a:pt x="45" y="13"/>
                    <a:pt x="44" y="13"/>
                  </a:cubicBezTo>
                  <a:cubicBezTo>
                    <a:pt x="44" y="13"/>
                    <a:pt x="44" y="12"/>
                    <a:pt x="44" y="12"/>
                  </a:cubicBezTo>
                  <a:cubicBezTo>
                    <a:pt x="44" y="11"/>
                    <a:pt x="44" y="11"/>
                    <a:pt x="44" y="11"/>
                  </a:cubicBezTo>
                  <a:cubicBezTo>
                    <a:pt x="43" y="11"/>
                    <a:pt x="43" y="11"/>
                    <a:pt x="43" y="11"/>
                  </a:cubicBezTo>
                  <a:cubicBezTo>
                    <a:pt x="42" y="10"/>
                    <a:pt x="41" y="9"/>
                    <a:pt x="40" y="9"/>
                  </a:cubicBezTo>
                  <a:cubicBezTo>
                    <a:pt x="40" y="9"/>
                    <a:pt x="40" y="9"/>
                    <a:pt x="40" y="9"/>
                  </a:cubicBezTo>
                  <a:cubicBezTo>
                    <a:pt x="40" y="9"/>
                    <a:pt x="40" y="9"/>
                    <a:pt x="40" y="9"/>
                  </a:cubicBezTo>
                  <a:cubicBezTo>
                    <a:pt x="39" y="10"/>
                    <a:pt x="39" y="10"/>
                    <a:pt x="39" y="10"/>
                  </a:cubicBezTo>
                  <a:cubicBezTo>
                    <a:pt x="38" y="10"/>
                    <a:pt x="38" y="10"/>
                    <a:pt x="38" y="10"/>
                  </a:cubicBezTo>
                  <a:cubicBezTo>
                    <a:pt x="38" y="10"/>
                    <a:pt x="38" y="11"/>
                    <a:pt x="38" y="11"/>
                  </a:cubicBezTo>
                  <a:cubicBezTo>
                    <a:pt x="38" y="11"/>
                    <a:pt x="38" y="11"/>
                    <a:pt x="38" y="11"/>
                  </a:cubicBezTo>
                  <a:cubicBezTo>
                    <a:pt x="38" y="12"/>
                    <a:pt x="37" y="12"/>
                    <a:pt x="37" y="11"/>
                  </a:cubicBezTo>
                  <a:cubicBezTo>
                    <a:pt x="36" y="11"/>
                    <a:pt x="36" y="11"/>
                    <a:pt x="35" y="11"/>
                  </a:cubicBezTo>
                  <a:cubicBezTo>
                    <a:pt x="35" y="11"/>
                    <a:pt x="35" y="11"/>
                    <a:pt x="35" y="11"/>
                  </a:cubicBezTo>
                  <a:cubicBezTo>
                    <a:pt x="35" y="11"/>
                    <a:pt x="35" y="12"/>
                    <a:pt x="35" y="12"/>
                  </a:cubicBezTo>
                  <a:cubicBezTo>
                    <a:pt x="35" y="12"/>
                    <a:pt x="35" y="12"/>
                    <a:pt x="35" y="12"/>
                  </a:cubicBezTo>
                  <a:cubicBezTo>
                    <a:pt x="35" y="12"/>
                    <a:pt x="35" y="13"/>
                    <a:pt x="35" y="13"/>
                  </a:cubicBezTo>
                  <a:cubicBezTo>
                    <a:pt x="35" y="13"/>
                    <a:pt x="35" y="13"/>
                    <a:pt x="35" y="13"/>
                  </a:cubicBezTo>
                  <a:cubicBezTo>
                    <a:pt x="34" y="13"/>
                    <a:pt x="34" y="14"/>
                    <a:pt x="34" y="14"/>
                  </a:cubicBezTo>
                  <a:cubicBezTo>
                    <a:pt x="33" y="14"/>
                    <a:pt x="33" y="14"/>
                    <a:pt x="33" y="14"/>
                  </a:cubicBezTo>
                  <a:cubicBezTo>
                    <a:pt x="33" y="14"/>
                    <a:pt x="33" y="15"/>
                    <a:pt x="33" y="16"/>
                  </a:cubicBezTo>
                  <a:cubicBezTo>
                    <a:pt x="33" y="16"/>
                    <a:pt x="33" y="16"/>
                    <a:pt x="33" y="17"/>
                  </a:cubicBezTo>
                  <a:cubicBezTo>
                    <a:pt x="33" y="17"/>
                    <a:pt x="33" y="17"/>
                    <a:pt x="33" y="17"/>
                  </a:cubicBezTo>
                  <a:cubicBezTo>
                    <a:pt x="33" y="17"/>
                    <a:pt x="32" y="17"/>
                    <a:pt x="32" y="16"/>
                  </a:cubicBezTo>
                  <a:cubicBezTo>
                    <a:pt x="32" y="16"/>
                    <a:pt x="31" y="16"/>
                    <a:pt x="31" y="16"/>
                  </a:cubicBezTo>
                  <a:cubicBezTo>
                    <a:pt x="31" y="16"/>
                    <a:pt x="31" y="16"/>
                    <a:pt x="31" y="16"/>
                  </a:cubicBezTo>
                  <a:cubicBezTo>
                    <a:pt x="31" y="16"/>
                    <a:pt x="31" y="17"/>
                    <a:pt x="31" y="17"/>
                  </a:cubicBezTo>
                  <a:cubicBezTo>
                    <a:pt x="31" y="17"/>
                    <a:pt x="31" y="18"/>
                    <a:pt x="32" y="18"/>
                  </a:cubicBezTo>
                  <a:cubicBezTo>
                    <a:pt x="32" y="19"/>
                    <a:pt x="31" y="19"/>
                    <a:pt x="31" y="20"/>
                  </a:cubicBezTo>
                  <a:cubicBezTo>
                    <a:pt x="31" y="20"/>
                    <a:pt x="31" y="20"/>
                    <a:pt x="31" y="20"/>
                  </a:cubicBezTo>
                  <a:cubicBezTo>
                    <a:pt x="30" y="20"/>
                    <a:pt x="30" y="20"/>
                    <a:pt x="30" y="20"/>
                  </a:cubicBezTo>
                  <a:cubicBezTo>
                    <a:pt x="30" y="20"/>
                    <a:pt x="30" y="19"/>
                    <a:pt x="29" y="19"/>
                  </a:cubicBezTo>
                  <a:cubicBezTo>
                    <a:pt x="29" y="18"/>
                    <a:pt x="29" y="18"/>
                    <a:pt x="29" y="17"/>
                  </a:cubicBezTo>
                  <a:cubicBezTo>
                    <a:pt x="29" y="17"/>
                    <a:pt x="29" y="17"/>
                    <a:pt x="29" y="17"/>
                  </a:cubicBezTo>
                  <a:cubicBezTo>
                    <a:pt x="29" y="17"/>
                    <a:pt x="28" y="17"/>
                    <a:pt x="27" y="19"/>
                  </a:cubicBezTo>
                  <a:cubicBezTo>
                    <a:pt x="27" y="19"/>
                    <a:pt x="27" y="20"/>
                    <a:pt x="27" y="21"/>
                  </a:cubicBezTo>
                  <a:cubicBezTo>
                    <a:pt x="27" y="22"/>
                    <a:pt x="27" y="22"/>
                    <a:pt x="27" y="22"/>
                  </a:cubicBezTo>
                  <a:cubicBezTo>
                    <a:pt x="27" y="22"/>
                    <a:pt x="24" y="25"/>
                    <a:pt x="23" y="26"/>
                  </a:cubicBezTo>
                  <a:cubicBezTo>
                    <a:pt x="22" y="27"/>
                    <a:pt x="21" y="27"/>
                    <a:pt x="19" y="27"/>
                  </a:cubicBezTo>
                  <a:cubicBezTo>
                    <a:pt x="19" y="27"/>
                    <a:pt x="18" y="27"/>
                    <a:pt x="18" y="28"/>
                  </a:cubicBezTo>
                  <a:cubicBezTo>
                    <a:pt x="17" y="28"/>
                    <a:pt x="17" y="28"/>
                    <a:pt x="16" y="28"/>
                  </a:cubicBezTo>
                  <a:cubicBezTo>
                    <a:pt x="16" y="28"/>
                    <a:pt x="15" y="28"/>
                    <a:pt x="15" y="29"/>
                  </a:cubicBezTo>
                  <a:cubicBezTo>
                    <a:pt x="15" y="29"/>
                    <a:pt x="15" y="29"/>
                    <a:pt x="15" y="29"/>
                  </a:cubicBezTo>
                  <a:cubicBezTo>
                    <a:pt x="14" y="29"/>
                    <a:pt x="13" y="30"/>
                    <a:pt x="12" y="30"/>
                  </a:cubicBezTo>
                  <a:cubicBezTo>
                    <a:pt x="12" y="30"/>
                    <a:pt x="12" y="30"/>
                    <a:pt x="12" y="30"/>
                  </a:cubicBezTo>
                  <a:cubicBezTo>
                    <a:pt x="12" y="30"/>
                    <a:pt x="11" y="30"/>
                    <a:pt x="11" y="30"/>
                  </a:cubicBezTo>
                  <a:cubicBezTo>
                    <a:pt x="11" y="30"/>
                    <a:pt x="9" y="30"/>
                    <a:pt x="9" y="31"/>
                  </a:cubicBezTo>
                  <a:cubicBezTo>
                    <a:pt x="8" y="32"/>
                    <a:pt x="6" y="33"/>
                    <a:pt x="5" y="33"/>
                  </a:cubicBezTo>
                  <a:cubicBezTo>
                    <a:pt x="4" y="33"/>
                    <a:pt x="4" y="33"/>
                    <a:pt x="4" y="34"/>
                  </a:cubicBezTo>
                  <a:cubicBezTo>
                    <a:pt x="4" y="34"/>
                    <a:pt x="4" y="35"/>
                    <a:pt x="3" y="35"/>
                  </a:cubicBezTo>
                  <a:cubicBezTo>
                    <a:pt x="3" y="35"/>
                    <a:pt x="3" y="35"/>
                    <a:pt x="3" y="35"/>
                  </a:cubicBezTo>
                  <a:cubicBezTo>
                    <a:pt x="3" y="35"/>
                    <a:pt x="3" y="34"/>
                    <a:pt x="3" y="33"/>
                  </a:cubicBezTo>
                  <a:cubicBezTo>
                    <a:pt x="3" y="33"/>
                    <a:pt x="3" y="33"/>
                    <a:pt x="3" y="33"/>
                  </a:cubicBezTo>
                  <a:cubicBezTo>
                    <a:pt x="3" y="33"/>
                    <a:pt x="2" y="34"/>
                    <a:pt x="2" y="35"/>
                  </a:cubicBezTo>
                  <a:cubicBezTo>
                    <a:pt x="2" y="36"/>
                    <a:pt x="2" y="36"/>
                    <a:pt x="2" y="36"/>
                  </a:cubicBezTo>
                  <a:cubicBezTo>
                    <a:pt x="2" y="37"/>
                    <a:pt x="2" y="38"/>
                    <a:pt x="2" y="38"/>
                  </a:cubicBezTo>
                  <a:cubicBezTo>
                    <a:pt x="1" y="40"/>
                    <a:pt x="0" y="41"/>
                    <a:pt x="1" y="43"/>
                  </a:cubicBezTo>
                  <a:cubicBezTo>
                    <a:pt x="3" y="45"/>
                    <a:pt x="3" y="46"/>
                    <a:pt x="3" y="47"/>
                  </a:cubicBezTo>
                  <a:cubicBezTo>
                    <a:pt x="3" y="47"/>
                    <a:pt x="3" y="47"/>
                    <a:pt x="3" y="47"/>
                  </a:cubicBezTo>
                  <a:cubicBezTo>
                    <a:pt x="2" y="47"/>
                    <a:pt x="2" y="47"/>
                    <a:pt x="2" y="47"/>
                  </a:cubicBezTo>
                  <a:cubicBezTo>
                    <a:pt x="2" y="47"/>
                    <a:pt x="2" y="47"/>
                    <a:pt x="2" y="48"/>
                  </a:cubicBezTo>
                  <a:cubicBezTo>
                    <a:pt x="2" y="48"/>
                    <a:pt x="2" y="48"/>
                    <a:pt x="2" y="48"/>
                  </a:cubicBezTo>
                  <a:cubicBezTo>
                    <a:pt x="1" y="48"/>
                    <a:pt x="1" y="47"/>
                    <a:pt x="1" y="47"/>
                  </a:cubicBezTo>
                  <a:cubicBezTo>
                    <a:pt x="0" y="46"/>
                    <a:pt x="0" y="46"/>
                    <a:pt x="0" y="46"/>
                  </a:cubicBezTo>
                  <a:cubicBezTo>
                    <a:pt x="0" y="46"/>
                    <a:pt x="1" y="47"/>
                    <a:pt x="1" y="48"/>
                  </a:cubicBezTo>
                  <a:cubicBezTo>
                    <a:pt x="2" y="50"/>
                    <a:pt x="3" y="52"/>
                    <a:pt x="3" y="52"/>
                  </a:cubicBezTo>
                  <a:cubicBezTo>
                    <a:pt x="3" y="53"/>
                    <a:pt x="4" y="54"/>
                    <a:pt x="4" y="55"/>
                  </a:cubicBezTo>
                  <a:cubicBezTo>
                    <a:pt x="5" y="55"/>
                    <a:pt x="6" y="57"/>
                    <a:pt x="5" y="58"/>
                  </a:cubicBezTo>
                  <a:cubicBezTo>
                    <a:pt x="5" y="60"/>
                    <a:pt x="8" y="64"/>
                    <a:pt x="8" y="65"/>
                  </a:cubicBezTo>
                  <a:cubicBezTo>
                    <a:pt x="8" y="65"/>
                    <a:pt x="8" y="65"/>
                    <a:pt x="8" y="66"/>
                  </a:cubicBezTo>
                  <a:cubicBezTo>
                    <a:pt x="8" y="67"/>
                    <a:pt x="7" y="68"/>
                    <a:pt x="7" y="68"/>
                  </a:cubicBezTo>
                  <a:cubicBezTo>
                    <a:pt x="8" y="69"/>
                    <a:pt x="7" y="70"/>
                    <a:pt x="7" y="70"/>
                  </a:cubicBezTo>
                  <a:cubicBezTo>
                    <a:pt x="7" y="71"/>
                    <a:pt x="6" y="71"/>
                    <a:pt x="6" y="71"/>
                  </a:cubicBezTo>
                  <a:cubicBezTo>
                    <a:pt x="5" y="71"/>
                    <a:pt x="5" y="71"/>
                    <a:pt x="5" y="71"/>
                  </a:cubicBezTo>
                  <a:cubicBezTo>
                    <a:pt x="5" y="72"/>
                    <a:pt x="6" y="73"/>
                    <a:pt x="6" y="73"/>
                  </a:cubicBezTo>
                  <a:cubicBezTo>
                    <a:pt x="7" y="73"/>
                    <a:pt x="7" y="73"/>
                    <a:pt x="8" y="73"/>
                  </a:cubicBezTo>
                  <a:cubicBezTo>
                    <a:pt x="8" y="74"/>
                    <a:pt x="8" y="74"/>
                    <a:pt x="9" y="75"/>
                  </a:cubicBezTo>
                  <a:cubicBezTo>
                    <a:pt x="9" y="75"/>
                    <a:pt x="10" y="75"/>
                    <a:pt x="12" y="75"/>
                  </a:cubicBezTo>
                  <a:cubicBezTo>
                    <a:pt x="12" y="75"/>
                    <a:pt x="13" y="75"/>
                    <a:pt x="13" y="75"/>
                  </a:cubicBezTo>
                  <a:cubicBezTo>
                    <a:pt x="14" y="75"/>
                    <a:pt x="14" y="75"/>
                    <a:pt x="14" y="75"/>
                  </a:cubicBezTo>
                  <a:cubicBezTo>
                    <a:pt x="15" y="75"/>
                    <a:pt x="15" y="75"/>
                    <a:pt x="15" y="74"/>
                  </a:cubicBezTo>
                  <a:cubicBezTo>
                    <a:pt x="16" y="74"/>
                    <a:pt x="16" y="73"/>
                    <a:pt x="17" y="73"/>
                  </a:cubicBezTo>
                  <a:cubicBezTo>
                    <a:pt x="18" y="73"/>
                    <a:pt x="18" y="73"/>
                    <a:pt x="19" y="73"/>
                  </a:cubicBezTo>
                  <a:cubicBezTo>
                    <a:pt x="19" y="72"/>
                    <a:pt x="19" y="72"/>
                    <a:pt x="19" y="72"/>
                  </a:cubicBezTo>
                  <a:cubicBezTo>
                    <a:pt x="19" y="71"/>
                    <a:pt x="20" y="71"/>
                    <a:pt x="22" y="71"/>
                  </a:cubicBezTo>
                  <a:cubicBezTo>
                    <a:pt x="23" y="71"/>
                    <a:pt x="25" y="71"/>
                    <a:pt x="26" y="71"/>
                  </a:cubicBezTo>
                  <a:cubicBezTo>
                    <a:pt x="27" y="71"/>
                    <a:pt x="27" y="71"/>
                    <a:pt x="27" y="71"/>
                  </a:cubicBezTo>
                  <a:cubicBezTo>
                    <a:pt x="27" y="71"/>
                    <a:pt x="27" y="71"/>
                    <a:pt x="27" y="71"/>
                  </a:cubicBezTo>
                  <a:cubicBezTo>
                    <a:pt x="30" y="71"/>
                    <a:pt x="31" y="71"/>
                    <a:pt x="32" y="69"/>
                  </a:cubicBezTo>
                  <a:cubicBezTo>
                    <a:pt x="32" y="69"/>
                    <a:pt x="33" y="68"/>
                    <a:pt x="34" y="68"/>
                  </a:cubicBezTo>
                  <a:cubicBezTo>
                    <a:pt x="35" y="68"/>
                    <a:pt x="35" y="67"/>
                    <a:pt x="36" y="67"/>
                  </a:cubicBezTo>
                  <a:cubicBezTo>
                    <a:pt x="37" y="66"/>
                    <a:pt x="37" y="66"/>
                    <a:pt x="39" y="66"/>
                  </a:cubicBezTo>
                  <a:cubicBezTo>
                    <a:pt x="39" y="66"/>
                    <a:pt x="40" y="66"/>
                    <a:pt x="40" y="66"/>
                  </a:cubicBezTo>
                  <a:cubicBezTo>
                    <a:pt x="40" y="66"/>
                    <a:pt x="40" y="66"/>
                    <a:pt x="41" y="66"/>
                  </a:cubicBezTo>
                  <a:cubicBezTo>
                    <a:pt x="42" y="66"/>
                    <a:pt x="44" y="65"/>
                    <a:pt x="46" y="65"/>
                  </a:cubicBezTo>
                  <a:cubicBezTo>
                    <a:pt x="46" y="65"/>
                    <a:pt x="46" y="64"/>
                    <a:pt x="47" y="64"/>
                  </a:cubicBezTo>
                  <a:cubicBezTo>
                    <a:pt x="48" y="64"/>
                    <a:pt x="49" y="64"/>
                    <a:pt x="50" y="64"/>
                  </a:cubicBezTo>
                  <a:cubicBezTo>
                    <a:pt x="51" y="64"/>
                    <a:pt x="52" y="64"/>
                    <a:pt x="53" y="64"/>
                  </a:cubicBezTo>
                  <a:cubicBezTo>
                    <a:pt x="53" y="64"/>
                    <a:pt x="53" y="63"/>
                    <a:pt x="53" y="63"/>
                  </a:cubicBezTo>
                  <a:cubicBezTo>
                    <a:pt x="54" y="63"/>
                    <a:pt x="54" y="64"/>
                    <a:pt x="55" y="64"/>
                  </a:cubicBezTo>
                  <a:cubicBezTo>
                    <a:pt x="55" y="65"/>
                    <a:pt x="56" y="65"/>
                    <a:pt x="56" y="65"/>
                  </a:cubicBezTo>
                  <a:cubicBezTo>
                    <a:pt x="57" y="65"/>
                    <a:pt x="57" y="65"/>
                    <a:pt x="57" y="65"/>
                  </a:cubicBezTo>
                  <a:cubicBezTo>
                    <a:pt x="58" y="65"/>
                    <a:pt x="58" y="65"/>
                    <a:pt x="59" y="66"/>
                  </a:cubicBezTo>
                  <a:cubicBezTo>
                    <a:pt x="59" y="66"/>
                    <a:pt x="59" y="66"/>
                    <a:pt x="60" y="66"/>
                  </a:cubicBezTo>
                  <a:cubicBezTo>
                    <a:pt x="60" y="66"/>
                    <a:pt x="61" y="66"/>
                    <a:pt x="61" y="66"/>
                  </a:cubicBezTo>
                  <a:cubicBezTo>
                    <a:pt x="61" y="66"/>
                    <a:pt x="61" y="67"/>
                    <a:pt x="61" y="67"/>
                  </a:cubicBezTo>
                  <a:cubicBezTo>
                    <a:pt x="62" y="67"/>
                    <a:pt x="62" y="67"/>
                    <a:pt x="62" y="67"/>
                  </a:cubicBezTo>
                  <a:cubicBezTo>
                    <a:pt x="62" y="67"/>
                    <a:pt x="62" y="68"/>
                    <a:pt x="62" y="69"/>
                  </a:cubicBezTo>
                  <a:cubicBezTo>
                    <a:pt x="62" y="69"/>
                    <a:pt x="62" y="69"/>
                    <a:pt x="62" y="69"/>
                  </a:cubicBezTo>
                  <a:cubicBezTo>
                    <a:pt x="62" y="69"/>
                    <a:pt x="62" y="69"/>
                    <a:pt x="62" y="69"/>
                  </a:cubicBezTo>
                  <a:cubicBezTo>
                    <a:pt x="63" y="70"/>
                    <a:pt x="64" y="70"/>
                    <a:pt x="64" y="71"/>
                  </a:cubicBezTo>
                  <a:cubicBezTo>
                    <a:pt x="65" y="72"/>
                    <a:pt x="65" y="72"/>
                    <a:pt x="65" y="73"/>
                  </a:cubicBezTo>
                  <a:cubicBezTo>
                    <a:pt x="65" y="73"/>
                    <a:pt x="65" y="74"/>
                    <a:pt x="65" y="74"/>
                  </a:cubicBezTo>
                  <a:cubicBezTo>
                    <a:pt x="65" y="75"/>
                    <a:pt x="66" y="75"/>
                    <a:pt x="66" y="75"/>
                  </a:cubicBezTo>
                  <a:cubicBezTo>
                    <a:pt x="66" y="75"/>
                    <a:pt x="67" y="74"/>
                    <a:pt x="67" y="73"/>
                  </a:cubicBezTo>
                  <a:cubicBezTo>
                    <a:pt x="68" y="72"/>
                    <a:pt x="69" y="72"/>
                    <a:pt x="69" y="72"/>
                  </a:cubicBezTo>
                  <a:cubicBezTo>
                    <a:pt x="70" y="72"/>
                    <a:pt x="70" y="72"/>
                    <a:pt x="70" y="71"/>
                  </a:cubicBezTo>
                  <a:cubicBezTo>
                    <a:pt x="70" y="70"/>
                    <a:pt x="71" y="68"/>
                    <a:pt x="72" y="68"/>
                  </a:cubicBezTo>
                  <a:cubicBezTo>
                    <a:pt x="72" y="68"/>
                    <a:pt x="73" y="68"/>
                    <a:pt x="73" y="69"/>
                  </a:cubicBezTo>
                  <a:cubicBezTo>
                    <a:pt x="73" y="69"/>
                    <a:pt x="73" y="69"/>
                    <a:pt x="73" y="70"/>
                  </a:cubicBezTo>
                  <a:cubicBezTo>
                    <a:pt x="72" y="71"/>
                    <a:pt x="72" y="71"/>
                    <a:pt x="72" y="73"/>
                  </a:cubicBezTo>
                  <a:cubicBezTo>
                    <a:pt x="71" y="75"/>
                    <a:pt x="71" y="75"/>
                    <a:pt x="70" y="75"/>
                  </a:cubicBezTo>
                  <a:cubicBezTo>
                    <a:pt x="70" y="75"/>
                    <a:pt x="70" y="75"/>
                    <a:pt x="70" y="75"/>
                  </a:cubicBezTo>
                  <a:cubicBezTo>
                    <a:pt x="70" y="75"/>
                    <a:pt x="70" y="75"/>
                    <a:pt x="70" y="75"/>
                  </a:cubicBezTo>
                  <a:cubicBezTo>
                    <a:pt x="70" y="75"/>
                    <a:pt x="71" y="76"/>
                    <a:pt x="71" y="76"/>
                  </a:cubicBezTo>
                  <a:cubicBezTo>
                    <a:pt x="71" y="76"/>
                    <a:pt x="72" y="76"/>
                    <a:pt x="72" y="75"/>
                  </a:cubicBezTo>
                  <a:cubicBezTo>
                    <a:pt x="72" y="73"/>
                    <a:pt x="73" y="73"/>
                    <a:pt x="73" y="73"/>
                  </a:cubicBezTo>
                  <a:cubicBezTo>
                    <a:pt x="73" y="73"/>
                    <a:pt x="74" y="73"/>
                    <a:pt x="74" y="74"/>
                  </a:cubicBezTo>
                  <a:cubicBezTo>
                    <a:pt x="75" y="75"/>
                    <a:pt x="74" y="76"/>
                    <a:pt x="74" y="76"/>
                  </a:cubicBezTo>
                  <a:cubicBezTo>
                    <a:pt x="74" y="77"/>
                    <a:pt x="74" y="77"/>
                    <a:pt x="74" y="77"/>
                  </a:cubicBezTo>
                  <a:cubicBezTo>
                    <a:pt x="74" y="77"/>
                    <a:pt x="74" y="77"/>
                    <a:pt x="74" y="77"/>
                  </a:cubicBezTo>
                  <a:cubicBezTo>
                    <a:pt x="74" y="77"/>
                    <a:pt x="74" y="77"/>
                    <a:pt x="75" y="77"/>
                  </a:cubicBezTo>
                  <a:cubicBezTo>
                    <a:pt x="75" y="77"/>
                    <a:pt x="75" y="77"/>
                    <a:pt x="76" y="77"/>
                  </a:cubicBezTo>
                  <a:cubicBezTo>
                    <a:pt x="76" y="77"/>
                    <a:pt x="77" y="78"/>
                    <a:pt x="77" y="78"/>
                  </a:cubicBezTo>
                  <a:cubicBezTo>
                    <a:pt x="78" y="79"/>
                    <a:pt x="79" y="80"/>
                    <a:pt x="78" y="81"/>
                  </a:cubicBezTo>
                  <a:cubicBezTo>
                    <a:pt x="78" y="81"/>
                    <a:pt x="78" y="81"/>
                    <a:pt x="78" y="81"/>
                  </a:cubicBezTo>
                  <a:cubicBezTo>
                    <a:pt x="78" y="83"/>
                    <a:pt x="78" y="84"/>
                    <a:pt x="80" y="85"/>
                  </a:cubicBezTo>
                  <a:cubicBezTo>
                    <a:pt x="81" y="85"/>
                    <a:pt x="81" y="85"/>
                    <a:pt x="81" y="86"/>
                  </a:cubicBezTo>
                  <a:cubicBezTo>
                    <a:pt x="82" y="86"/>
                    <a:pt x="82" y="86"/>
                    <a:pt x="83" y="86"/>
                  </a:cubicBezTo>
                  <a:cubicBezTo>
                    <a:pt x="84" y="86"/>
                    <a:pt x="88" y="87"/>
                    <a:pt x="89" y="88"/>
                  </a:cubicBezTo>
                  <a:cubicBezTo>
                    <a:pt x="89" y="88"/>
                    <a:pt x="89" y="88"/>
                    <a:pt x="89" y="88"/>
                  </a:cubicBezTo>
                  <a:cubicBezTo>
                    <a:pt x="90" y="88"/>
                    <a:pt x="92" y="87"/>
                    <a:pt x="92" y="86"/>
                  </a:cubicBezTo>
                  <a:cubicBezTo>
                    <a:pt x="92" y="85"/>
                    <a:pt x="93" y="85"/>
                    <a:pt x="93" y="85"/>
                  </a:cubicBezTo>
                  <a:cubicBezTo>
                    <a:pt x="93" y="85"/>
                    <a:pt x="94" y="85"/>
                    <a:pt x="94" y="86"/>
                  </a:cubicBezTo>
                  <a:cubicBezTo>
                    <a:pt x="94" y="86"/>
                    <a:pt x="94" y="86"/>
                    <a:pt x="94" y="87"/>
                  </a:cubicBezTo>
                  <a:cubicBezTo>
                    <a:pt x="93" y="87"/>
                    <a:pt x="93" y="87"/>
                    <a:pt x="93" y="87"/>
                  </a:cubicBezTo>
                  <a:cubicBezTo>
                    <a:pt x="93" y="87"/>
                    <a:pt x="94" y="87"/>
                    <a:pt x="94" y="87"/>
                  </a:cubicBezTo>
                  <a:cubicBezTo>
                    <a:pt x="94" y="87"/>
                    <a:pt x="94" y="87"/>
                    <a:pt x="94" y="87"/>
                  </a:cubicBezTo>
                  <a:cubicBezTo>
                    <a:pt x="94" y="87"/>
                    <a:pt x="94" y="86"/>
                    <a:pt x="94" y="86"/>
                  </a:cubicBezTo>
                  <a:moveTo>
                    <a:pt x="93" y="95"/>
                  </a:moveTo>
                  <a:cubicBezTo>
                    <a:pt x="93" y="95"/>
                    <a:pt x="93" y="95"/>
                    <a:pt x="93" y="95"/>
                  </a:cubicBezTo>
                  <a:cubicBezTo>
                    <a:pt x="93" y="95"/>
                    <a:pt x="93" y="96"/>
                    <a:pt x="93" y="97"/>
                  </a:cubicBezTo>
                  <a:cubicBezTo>
                    <a:pt x="94" y="98"/>
                    <a:pt x="95" y="100"/>
                    <a:pt x="94" y="101"/>
                  </a:cubicBezTo>
                  <a:cubicBezTo>
                    <a:pt x="94" y="101"/>
                    <a:pt x="94" y="101"/>
                    <a:pt x="94" y="102"/>
                  </a:cubicBezTo>
                  <a:cubicBezTo>
                    <a:pt x="95" y="103"/>
                    <a:pt x="97" y="105"/>
                    <a:pt x="98" y="105"/>
                  </a:cubicBezTo>
                  <a:cubicBezTo>
                    <a:pt x="98" y="105"/>
                    <a:pt x="98" y="105"/>
                    <a:pt x="99" y="105"/>
                  </a:cubicBezTo>
                  <a:cubicBezTo>
                    <a:pt x="99" y="104"/>
                    <a:pt x="99" y="104"/>
                    <a:pt x="99" y="104"/>
                  </a:cubicBezTo>
                  <a:cubicBezTo>
                    <a:pt x="99" y="104"/>
                    <a:pt x="99" y="104"/>
                    <a:pt x="99" y="104"/>
                  </a:cubicBezTo>
                  <a:cubicBezTo>
                    <a:pt x="100" y="104"/>
                    <a:pt x="100" y="104"/>
                    <a:pt x="100" y="103"/>
                  </a:cubicBezTo>
                  <a:cubicBezTo>
                    <a:pt x="100" y="103"/>
                    <a:pt x="100" y="103"/>
                    <a:pt x="100" y="103"/>
                  </a:cubicBezTo>
                  <a:cubicBezTo>
                    <a:pt x="100" y="102"/>
                    <a:pt x="100" y="102"/>
                    <a:pt x="100" y="102"/>
                  </a:cubicBezTo>
                  <a:cubicBezTo>
                    <a:pt x="100" y="102"/>
                    <a:pt x="101" y="102"/>
                    <a:pt x="101" y="103"/>
                  </a:cubicBezTo>
                  <a:cubicBezTo>
                    <a:pt x="101" y="103"/>
                    <a:pt x="101" y="103"/>
                    <a:pt x="102" y="103"/>
                  </a:cubicBezTo>
                  <a:cubicBezTo>
                    <a:pt x="102" y="103"/>
                    <a:pt x="102" y="102"/>
                    <a:pt x="102" y="101"/>
                  </a:cubicBezTo>
                  <a:cubicBezTo>
                    <a:pt x="102" y="101"/>
                    <a:pt x="102" y="100"/>
                    <a:pt x="102" y="100"/>
                  </a:cubicBezTo>
                  <a:cubicBezTo>
                    <a:pt x="102" y="100"/>
                    <a:pt x="102" y="100"/>
                    <a:pt x="103" y="100"/>
                  </a:cubicBezTo>
                  <a:cubicBezTo>
                    <a:pt x="103" y="100"/>
                    <a:pt x="103" y="100"/>
                    <a:pt x="103" y="100"/>
                  </a:cubicBezTo>
                  <a:cubicBezTo>
                    <a:pt x="103" y="99"/>
                    <a:pt x="103" y="97"/>
                    <a:pt x="102" y="95"/>
                  </a:cubicBezTo>
                  <a:cubicBezTo>
                    <a:pt x="102" y="95"/>
                    <a:pt x="102" y="95"/>
                    <a:pt x="102" y="95"/>
                  </a:cubicBezTo>
                  <a:cubicBezTo>
                    <a:pt x="101" y="95"/>
                    <a:pt x="101" y="96"/>
                    <a:pt x="100" y="96"/>
                  </a:cubicBezTo>
                  <a:cubicBezTo>
                    <a:pt x="99" y="96"/>
                    <a:pt x="98" y="96"/>
                    <a:pt x="98" y="97"/>
                  </a:cubicBezTo>
                  <a:cubicBezTo>
                    <a:pt x="96" y="97"/>
                    <a:pt x="95" y="96"/>
                    <a:pt x="94" y="96"/>
                  </a:cubicBezTo>
                  <a:cubicBezTo>
                    <a:pt x="93" y="95"/>
                    <a:pt x="93" y="95"/>
                    <a:pt x="93" y="95"/>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lvl="0"/>
              <a:endParaRPr lang="en-GB" dirty="0"/>
            </a:p>
          </p:txBody>
        </p:sp>
        <p:sp>
          <p:nvSpPr>
            <p:cNvPr id="159" name="Freeform 325">
              <a:extLst>
                <a:ext uri="{FF2B5EF4-FFF2-40B4-BE49-F238E27FC236}">
                  <a16:creationId xmlns:a16="http://schemas.microsoft.com/office/drawing/2014/main" id="{4AAA67B4-9F1C-4C28-B7C1-674EE2BF49BF}"/>
                </a:ext>
              </a:extLst>
            </p:cNvPr>
            <p:cNvSpPr>
              <a:spLocks noEditPoints="1"/>
            </p:cNvSpPr>
            <p:nvPr userDrawn="1"/>
          </p:nvSpPr>
          <p:spPr bwMode="auto">
            <a:xfrm>
              <a:off x="5597" y="3046"/>
              <a:ext cx="712" cy="636"/>
            </a:xfrm>
            <a:custGeom>
              <a:avLst/>
              <a:gdLst>
                <a:gd name="T0" fmla="*/ 54 w 119"/>
                <a:gd name="T1" fmla="*/ 2 h 105"/>
                <a:gd name="T2" fmla="*/ 71 w 119"/>
                <a:gd name="T3" fmla="*/ 78 h 105"/>
                <a:gd name="T4" fmla="*/ 97 w 119"/>
                <a:gd name="T5" fmla="*/ 89 h 105"/>
                <a:gd name="T6" fmla="*/ 109 w 119"/>
                <a:gd name="T7" fmla="*/ 79 h 105"/>
                <a:gd name="T8" fmla="*/ 117 w 119"/>
                <a:gd name="T9" fmla="*/ 62 h 105"/>
                <a:gd name="T10" fmla="*/ 118 w 119"/>
                <a:gd name="T11" fmla="*/ 52 h 105"/>
                <a:gd name="T12" fmla="*/ 117 w 119"/>
                <a:gd name="T13" fmla="*/ 45 h 105"/>
                <a:gd name="T14" fmla="*/ 111 w 119"/>
                <a:gd name="T15" fmla="*/ 39 h 105"/>
                <a:gd name="T16" fmla="*/ 109 w 119"/>
                <a:gd name="T17" fmla="*/ 35 h 105"/>
                <a:gd name="T18" fmla="*/ 107 w 119"/>
                <a:gd name="T19" fmla="*/ 33 h 105"/>
                <a:gd name="T20" fmla="*/ 96 w 119"/>
                <a:gd name="T21" fmla="*/ 20 h 105"/>
                <a:gd name="T22" fmla="*/ 92 w 119"/>
                <a:gd name="T23" fmla="*/ 11 h 105"/>
                <a:gd name="T24" fmla="*/ 88 w 119"/>
                <a:gd name="T25" fmla="*/ 3 h 105"/>
                <a:gd name="T26" fmla="*/ 84 w 119"/>
                <a:gd name="T27" fmla="*/ 4 h 105"/>
                <a:gd name="T28" fmla="*/ 83 w 119"/>
                <a:gd name="T29" fmla="*/ 17 h 105"/>
                <a:gd name="T30" fmla="*/ 76 w 119"/>
                <a:gd name="T31" fmla="*/ 18 h 105"/>
                <a:gd name="T32" fmla="*/ 69 w 119"/>
                <a:gd name="T33" fmla="*/ 15 h 105"/>
                <a:gd name="T34" fmla="*/ 66 w 119"/>
                <a:gd name="T35" fmla="*/ 11 h 105"/>
                <a:gd name="T36" fmla="*/ 69 w 119"/>
                <a:gd name="T37" fmla="*/ 5 h 105"/>
                <a:gd name="T38" fmla="*/ 67 w 119"/>
                <a:gd name="T39" fmla="*/ 4 h 105"/>
                <a:gd name="T40" fmla="*/ 57 w 119"/>
                <a:gd name="T41" fmla="*/ 1 h 105"/>
                <a:gd name="T42" fmla="*/ 54 w 119"/>
                <a:gd name="T43" fmla="*/ 4 h 105"/>
                <a:gd name="T44" fmla="*/ 51 w 119"/>
                <a:gd name="T45" fmla="*/ 6 h 105"/>
                <a:gd name="T46" fmla="*/ 49 w 119"/>
                <a:gd name="T47" fmla="*/ 13 h 105"/>
                <a:gd name="T48" fmla="*/ 44 w 119"/>
                <a:gd name="T49" fmla="*/ 13 h 105"/>
                <a:gd name="T50" fmla="*/ 40 w 119"/>
                <a:gd name="T51" fmla="*/ 9 h 105"/>
                <a:gd name="T52" fmla="*/ 35 w 119"/>
                <a:gd name="T53" fmla="*/ 11 h 105"/>
                <a:gd name="T54" fmla="*/ 34 w 119"/>
                <a:gd name="T55" fmla="*/ 14 h 105"/>
                <a:gd name="T56" fmla="*/ 31 w 119"/>
                <a:gd name="T57" fmla="*/ 16 h 105"/>
                <a:gd name="T58" fmla="*/ 30 w 119"/>
                <a:gd name="T59" fmla="*/ 20 h 105"/>
                <a:gd name="T60" fmla="*/ 27 w 119"/>
                <a:gd name="T61" fmla="*/ 22 h 105"/>
                <a:gd name="T62" fmla="*/ 15 w 119"/>
                <a:gd name="T63" fmla="*/ 29 h 105"/>
                <a:gd name="T64" fmla="*/ 4 w 119"/>
                <a:gd name="T65" fmla="*/ 34 h 105"/>
                <a:gd name="T66" fmla="*/ 2 w 119"/>
                <a:gd name="T67" fmla="*/ 36 h 105"/>
                <a:gd name="T68" fmla="*/ 2 w 119"/>
                <a:gd name="T69" fmla="*/ 48 h 105"/>
                <a:gd name="T70" fmla="*/ 4 w 119"/>
                <a:gd name="T71" fmla="*/ 55 h 105"/>
                <a:gd name="T72" fmla="*/ 6 w 119"/>
                <a:gd name="T73" fmla="*/ 71 h 105"/>
                <a:gd name="T74" fmla="*/ 13 w 119"/>
                <a:gd name="T75" fmla="*/ 75 h 105"/>
                <a:gd name="T76" fmla="*/ 22 w 119"/>
                <a:gd name="T77" fmla="*/ 71 h 105"/>
                <a:gd name="T78" fmla="*/ 36 w 119"/>
                <a:gd name="T79" fmla="*/ 67 h 105"/>
                <a:gd name="T80" fmla="*/ 50 w 119"/>
                <a:gd name="T81" fmla="*/ 64 h 105"/>
                <a:gd name="T82" fmla="*/ 59 w 119"/>
                <a:gd name="T83" fmla="*/ 66 h 105"/>
                <a:gd name="T84" fmla="*/ 62 w 119"/>
                <a:gd name="T85" fmla="*/ 69 h 105"/>
                <a:gd name="T86" fmla="*/ 67 w 119"/>
                <a:gd name="T87" fmla="*/ 73 h 105"/>
                <a:gd name="T88" fmla="*/ 72 w 119"/>
                <a:gd name="T89" fmla="*/ 73 h 105"/>
                <a:gd name="T90" fmla="*/ 73 w 119"/>
                <a:gd name="T91" fmla="*/ 73 h 105"/>
                <a:gd name="T92" fmla="*/ 76 w 119"/>
                <a:gd name="T93" fmla="*/ 77 h 105"/>
                <a:gd name="T94" fmla="*/ 83 w 119"/>
                <a:gd name="T95" fmla="*/ 86 h 105"/>
                <a:gd name="T96" fmla="*/ 94 w 119"/>
                <a:gd name="T97" fmla="*/ 87 h 105"/>
                <a:gd name="T98" fmla="*/ 93 w 119"/>
                <a:gd name="T99" fmla="*/ 95 h 105"/>
                <a:gd name="T100" fmla="*/ 99 w 119"/>
                <a:gd name="T101" fmla="*/ 104 h 105"/>
                <a:gd name="T102" fmla="*/ 102 w 119"/>
                <a:gd name="T103" fmla="*/ 103 h 105"/>
                <a:gd name="T104" fmla="*/ 102 w 119"/>
                <a:gd name="T105" fmla="*/ 9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9" h="105">
                  <a:moveTo>
                    <a:pt x="53" y="2"/>
                  </a:moveTo>
                  <a:cubicBezTo>
                    <a:pt x="52" y="2"/>
                    <a:pt x="50" y="2"/>
                    <a:pt x="50" y="3"/>
                  </a:cubicBezTo>
                  <a:cubicBezTo>
                    <a:pt x="50" y="3"/>
                    <a:pt x="50" y="3"/>
                    <a:pt x="50" y="3"/>
                  </a:cubicBezTo>
                  <a:cubicBezTo>
                    <a:pt x="50" y="3"/>
                    <a:pt x="50" y="3"/>
                    <a:pt x="51" y="3"/>
                  </a:cubicBezTo>
                  <a:cubicBezTo>
                    <a:pt x="52" y="3"/>
                    <a:pt x="53" y="3"/>
                    <a:pt x="54" y="2"/>
                  </a:cubicBezTo>
                  <a:cubicBezTo>
                    <a:pt x="54" y="2"/>
                    <a:pt x="54" y="2"/>
                    <a:pt x="54" y="2"/>
                  </a:cubicBezTo>
                  <a:cubicBezTo>
                    <a:pt x="54" y="2"/>
                    <a:pt x="54" y="2"/>
                    <a:pt x="53" y="2"/>
                  </a:cubicBezTo>
                  <a:close/>
                  <a:moveTo>
                    <a:pt x="71" y="78"/>
                  </a:moveTo>
                  <a:cubicBezTo>
                    <a:pt x="70" y="78"/>
                    <a:pt x="69" y="78"/>
                    <a:pt x="68" y="78"/>
                  </a:cubicBezTo>
                  <a:cubicBezTo>
                    <a:pt x="69" y="79"/>
                    <a:pt x="69" y="79"/>
                    <a:pt x="70" y="79"/>
                  </a:cubicBezTo>
                  <a:cubicBezTo>
                    <a:pt x="71" y="79"/>
                    <a:pt x="72" y="78"/>
                    <a:pt x="72" y="78"/>
                  </a:cubicBezTo>
                  <a:cubicBezTo>
                    <a:pt x="72" y="78"/>
                    <a:pt x="71" y="78"/>
                    <a:pt x="71" y="78"/>
                  </a:cubicBezTo>
                  <a:close/>
                  <a:moveTo>
                    <a:pt x="94" y="86"/>
                  </a:moveTo>
                  <a:cubicBezTo>
                    <a:pt x="95" y="86"/>
                    <a:pt x="95" y="87"/>
                    <a:pt x="95" y="87"/>
                  </a:cubicBezTo>
                  <a:cubicBezTo>
                    <a:pt x="95" y="87"/>
                    <a:pt x="95" y="87"/>
                    <a:pt x="96" y="88"/>
                  </a:cubicBezTo>
                  <a:cubicBezTo>
                    <a:pt x="96" y="88"/>
                    <a:pt x="97" y="88"/>
                    <a:pt x="97" y="88"/>
                  </a:cubicBezTo>
                  <a:cubicBezTo>
                    <a:pt x="97" y="89"/>
                    <a:pt x="97" y="89"/>
                    <a:pt x="97" y="89"/>
                  </a:cubicBezTo>
                  <a:cubicBezTo>
                    <a:pt x="97" y="89"/>
                    <a:pt x="97" y="89"/>
                    <a:pt x="97" y="89"/>
                  </a:cubicBezTo>
                  <a:cubicBezTo>
                    <a:pt x="97" y="88"/>
                    <a:pt x="98" y="88"/>
                    <a:pt x="99" y="87"/>
                  </a:cubicBezTo>
                  <a:cubicBezTo>
                    <a:pt x="100" y="87"/>
                    <a:pt x="100" y="87"/>
                    <a:pt x="101" y="86"/>
                  </a:cubicBezTo>
                  <a:cubicBezTo>
                    <a:pt x="101" y="86"/>
                    <a:pt x="101" y="86"/>
                    <a:pt x="102" y="85"/>
                  </a:cubicBezTo>
                  <a:cubicBezTo>
                    <a:pt x="103" y="84"/>
                    <a:pt x="107" y="84"/>
                    <a:pt x="108" y="84"/>
                  </a:cubicBezTo>
                  <a:cubicBezTo>
                    <a:pt x="108" y="84"/>
                    <a:pt x="108" y="82"/>
                    <a:pt x="108" y="80"/>
                  </a:cubicBezTo>
                  <a:cubicBezTo>
                    <a:pt x="108" y="80"/>
                    <a:pt x="109" y="79"/>
                    <a:pt x="109" y="79"/>
                  </a:cubicBezTo>
                  <a:cubicBezTo>
                    <a:pt x="109" y="78"/>
                    <a:pt x="109" y="77"/>
                    <a:pt x="110" y="76"/>
                  </a:cubicBezTo>
                  <a:cubicBezTo>
                    <a:pt x="110" y="76"/>
                    <a:pt x="111" y="75"/>
                    <a:pt x="111" y="74"/>
                  </a:cubicBezTo>
                  <a:cubicBezTo>
                    <a:pt x="111" y="72"/>
                    <a:pt x="113" y="68"/>
                    <a:pt x="114" y="68"/>
                  </a:cubicBezTo>
                  <a:cubicBezTo>
                    <a:pt x="114" y="68"/>
                    <a:pt x="116" y="67"/>
                    <a:pt x="116" y="66"/>
                  </a:cubicBezTo>
                  <a:cubicBezTo>
                    <a:pt x="116" y="65"/>
                    <a:pt x="116" y="65"/>
                    <a:pt x="116" y="64"/>
                  </a:cubicBezTo>
                  <a:cubicBezTo>
                    <a:pt x="117" y="63"/>
                    <a:pt x="117" y="63"/>
                    <a:pt x="117" y="62"/>
                  </a:cubicBezTo>
                  <a:cubicBezTo>
                    <a:pt x="117" y="61"/>
                    <a:pt x="117" y="60"/>
                    <a:pt x="118" y="59"/>
                  </a:cubicBezTo>
                  <a:cubicBezTo>
                    <a:pt x="118" y="59"/>
                    <a:pt x="118" y="58"/>
                    <a:pt x="118" y="58"/>
                  </a:cubicBezTo>
                  <a:cubicBezTo>
                    <a:pt x="118" y="58"/>
                    <a:pt x="118" y="58"/>
                    <a:pt x="118" y="58"/>
                  </a:cubicBezTo>
                  <a:cubicBezTo>
                    <a:pt x="118" y="58"/>
                    <a:pt x="117" y="56"/>
                    <a:pt x="118" y="55"/>
                  </a:cubicBezTo>
                  <a:cubicBezTo>
                    <a:pt x="119" y="55"/>
                    <a:pt x="119" y="54"/>
                    <a:pt x="118" y="53"/>
                  </a:cubicBezTo>
                  <a:cubicBezTo>
                    <a:pt x="118" y="53"/>
                    <a:pt x="118" y="53"/>
                    <a:pt x="118" y="52"/>
                  </a:cubicBezTo>
                  <a:cubicBezTo>
                    <a:pt x="119" y="52"/>
                    <a:pt x="119" y="52"/>
                    <a:pt x="118" y="51"/>
                  </a:cubicBezTo>
                  <a:cubicBezTo>
                    <a:pt x="118" y="51"/>
                    <a:pt x="118" y="51"/>
                    <a:pt x="118" y="51"/>
                  </a:cubicBezTo>
                  <a:cubicBezTo>
                    <a:pt x="118" y="51"/>
                    <a:pt x="118" y="51"/>
                    <a:pt x="118" y="51"/>
                  </a:cubicBezTo>
                  <a:cubicBezTo>
                    <a:pt x="117" y="50"/>
                    <a:pt x="117" y="47"/>
                    <a:pt x="118" y="46"/>
                  </a:cubicBezTo>
                  <a:cubicBezTo>
                    <a:pt x="118" y="45"/>
                    <a:pt x="118" y="45"/>
                    <a:pt x="118" y="45"/>
                  </a:cubicBezTo>
                  <a:cubicBezTo>
                    <a:pt x="118" y="45"/>
                    <a:pt x="117" y="45"/>
                    <a:pt x="117" y="45"/>
                  </a:cubicBezTo>
                  <a:cubicBezTo>
                    <a:pt x="117" y="45"/>
                    <a:pt x="117" y="45"/>
                    <a:pt x="117" y="45"/>
                  </a:cubicBezTo>
                  <a:cubicBezTo>
                    <a:pt x="116" y="45"/>
                    <a:pt x="115" y="43"/>
                    <a:pt x="115" y="43"/>
                  </a:cubicBezTo>
                  <a:cubicBezTo>
                    <a:pt x="115" y="42"/>
                    <a:pt x="114" y="40"/>
                    <a:pt x="113" y="41"/>
                  </a:cubicBezTo>
                  <a:cubicBezTo>
                    <a:pt x="113" y="41"/>
                    <a:pt x="113" y="41"/>
                    <a:pt x="113" y="41"/>
                  </a:cubicBezTo>
                  <a:cubicBezTo>
                    <a:pt x="112" y="41"/>
                    <a:pt x="112" y="40"/>
                    <a:pt x="112" y="40"/>
                  </a:cubicBezTo>
                  <a:cubicBezTo>
                    <a:pt x="112" y="39"/>
                    <a:pt x="112" y="39"/>
                    <a:pt x="111" y="39"/>
                  </a:cubicBezTo>
                  <a:cubicBezTo>
                    <a:pt x="111" y="39"/>
                    <a:pt x="111" y="39"/>
                    <a:pt x="111" y="39"/>
                  </a:cubicBezTo>
                  <a:cubicBezTo>
                    <a:pt x="110" y="38"/>
                    <a:pt x="110" y="37"/>
                    <a:pt x="110" y="36"/>
                  </a:cubicBezTo>
                  <a:cubicBezTo>
                    <a:pt x="110" y="36"/>
                    <a:pt x="110" y="36"/>
                    <a:pt x="110" y="36"/>
                  </a:cubicBezTo>
                  <a:cubicBezTo>
                    <a:pt x="110" y="36"/>
                    <a:pt x="110" y="36"/>
                    <a:pt x="110" y="36"/>
                  </a:cubicBezTo>
                  <a:cubicBezTo>
                    <a:pt x="110" y="36"/>
                    <a:pt x="110" y="36"/>
                    <a:pt x="110" y="36"/>
                  </a:cubicBezTo>
                  <a:cubicBezTo>
                    <a:pt x="109" y="36"/>
                    <a:pt x="109" y="35"/>
                    <a:pt x="109" y="35"/>
                  </a:cubicBezTo>
                  <a:cubicBezTo>
                    <a:pt x="109" y="35"/>
                    <a:pt x="109" y="35"/>
                    <a:pt x="109" y="35"/>
                  </a:cubicBezTo>
                  <a:cubicBezTo>
                    <a:pt x="108" y="35"/>
                    <a:pt x="108" y="35"/>
                    <a:pt x="108" y="35"/>
                  </a:cubicBezTo>
                  <a:cubicBezTo>
                    <a:pt x="108" y="35"/>
                    <a:pt x="108" y="35"/>
                    <a:pt x="108" y="35"/>
                  </a:cubicBezTo>
                  <a:cubicBezTo>
                    <a:pt x="107" y="36"/>
                    <a:pt x="107" y="36"/>
                    <a:pt x="107" y="36"/>
                  </a:cubicBezTo>
                  <a:cubicBezTo>
                    <a:pt x="107" y="36"/>
                    <a:pt x="107" y="35"/>
                    <a:pt x="107" y="35"/>
                  </a:cubicBezTo>
                  <a:cubicBezTo>
                    <a:pt x="107" y="35"/>
                    <a:pt x="106" y="34"/>
                    <a:pt x="107" y="33"/>
                  </a:cubicBezTo>
                  <a:cubicBezTo>
                    <a:pt x="107" y="33"/>
                    <a:pt x="106" y="32"/>
                    <a:pt x="106" y="31"/>
                  </a:cubicBezTo>
                  <a:cubicBezTo>
                    <a:pt x="105" y="31"/>
                    <a:pt x="104" y="30"/>
                    <a:pt x="105" y="29"/>
                  </a:cubicBezTo>
                  <a:cubicBezTo>
                    <a:pt x="105" y="28"/>
                    <a:pt x="99" y="26"/>
                    <a:pt x="98" y="25"/>
                  </a:cubicBezTo>
                  <a:cubicBezTo>
                    <a:pt x="97" y="25"/>
                    <a:pt x="97" y="24"/>
                    <a:pt x="97" y="24"/>
                  </a:cubicBezTo>
                  <a:cubicBezTo>
                    <a:pt x="97" y="24"/>
                    <a:pt x="97" y="23"/>
                    <a:pt x="97" y="23"/>
                  </a:cubicBezTo>
                  <a:cubicBezTo>
                    <a:pt x="96" y="23"/>
                    <a:pt x="96" y="20"/>
                    <a:pt x="96" y="20"/>
                  </a:cubicBezTo>
                  <a:cubicBezTo>
                    <a:pt x="96" y="19"/>
                    <a:pt x="96" y="18"/>
                    <a:pt x="96" y="18"/>
                  </a:cubicBezTo>
                  <a:cubicBezTo>
                    <a:pt x="95" y="18"/>
                    <a:pt x="95" y="17"/>
                    <a:pt x="95" y="17"/>
                  </a:cubicBezTo>
                  <a:cubicBezTo>
                    <a:pt x="95" y="16"/>
                    <a:pt x="95" y="15"/>
                    <a:pt x="94" y="15"/>
                  </a:cubicBezTo>
                  <a:cubicBezTo>
                    <a:pt x="94" y="14"/>
                    <a:pt x="94" y="14"/>
                    <a:pt x="94" y="13"/>
                  </a:cubicBezTo>
                  <a:cubicBezTo>
                    <a:pt x="94" y="12"/>
                    <a:pt x="94" y="12"/>
                    <a:pt x="93" y="12"/>
                  </a:cubicBezTo>
                  <a:cubicBezTo>
                    <a:pt x="93" y="11"/>
                    <a:pt x="92" y="11"/>
                    <a:pt x="92" y="11"/>
                  </a:cubicBezTo>
                  <a:cubicBezTo>
                    <a:pt x="92" y="11"/>
                    <a:pt x="92" y="11"/>
                    <a:pt x="92" y="11"/>
                  </a:cubicBezTo>
                  <a:cubicBezTo>
                    <a:pt x="92" y="11"/>
                    <a:pt x="92" y="11"/>
                    <a:pt x="91" y="11"/>
                  </a:cubicBezTo>
                  <a:cubicBezTo>
                    <a:pt x="91" y="11"/>
                    <a:pt x="91" y="11"/>
                    <a:pt x="90" y="11"/>
                  </a:cubicBezTo>
                  <a:cubicBezTo>
                    <a:pt x="90" y="11"/>
                    <a:pt x="90" y="11"/>
                    <a:pt x="89" y="11"/>
                  </a:cubicBezTo>
                  <a:cubicBezTo>
                    <a:pt x="89" y="10"/>
                    <a:pt x="89" y="9"/>
                    <a:pt x="89" y="8"/>
                  </a:cubicBezTo>
                  <a:cubicBezTo>
                    <a:pt x="89" y="6"/>
                    <a:pt x="89" y="4"/>
                    <a:pt x="88" y="3"/>
                  </a:cubicBezTo>
                  <a:cubicBezTo>
                    <a:pt x="87" y="3"/>
                    <a:pt x="87" y="2"/>
                    <a:pt x="87" y="1"/>
                  </a:cubicBezTo>
                  <a:cubicBezTo>
                    <a:pt x="87" y="0"/>
                    <a:pt x="87" y="0"/>
                    <a:pt x="86" y="0"/>
                  </a:cubicBezTo>
                  <a:cubicBezTo>
                    <a:pt x="86" y="0"/>
                    <a:pt x="86" y="0"/>
                    <a:pt x="86" y="0"/>
                  </a:cubicBezTo>
                  <a:cubicBezTo>
                    <a:pt x="86" y="0"/>
                    <a:pt x="86" y="0"/>
                    <a:pt x="86" y="0"/>
                  </a:cubicBezTo>
                  <a:cubicBezTo>
                    <a:pt x="85" y="1"/>
                    <a:pt x="85" y="1"/>
                    <a:pt x="85" y="2"/>
                  </a:cubicBezTo>
                  <a:cubicBezTo>
                    <a:pt x="85" y="3"/>
                    <a:pt x="85" y="4"/>
                    <a:pt x="84" y="4"/>
                  </a:cubicBezTo>
                  <a:cubicBezTo>
                    <a:pt x="84" y="4"/>
                    <a:pt x="84" y="5"/>
                    <a:pt x="84" y="5"/>
                  </a:cubicBezTo>
                  <a:cubicBezTo>
                    <a:pt x="84" y="6"/>
                    <a:pt x="84" y="7"/>
                    <a:pt x="84" y="7"/>
                  </a:cubicBezTo>
                  <a:cubicBezTo>
                    <a:pt x="83" y="8"/>
                    <a:pt x="83" y="9"/>
                    <a:pt x="83" y="10"/>
                  </a:cubicBezTo>
                  <a:cubicBezTo>
                    <a:pt x="84" y="11"/>
                    <a:pt x="84" y="12"/>
                    <a:pt x="83" y="12"/>
                  </a:cubicBezTo>
                  <a:cubicBezTo>
                    <a:pt x="83" y="13"/>
                    <a:pt x="83" y="13"/>
                    <a:pt x="83" y="14"/>
                  </a:cubicBezTo>
                  <a:cubicBezTo>
                    <a:pt x="83" y="15"/>
                    <a:pt x="83" y="16"/>
                    <a:pt x="83" y="17"/>
                  </a:cubicBezTo>
                  <a:cubicBezTo>
                    <a:pt x="82" y="17"/>
                    <a:pt x="82" y="18"/>
                    <a:pt x="82" y="18"/>
                  </a:cubicBezTo>
                  <a:cubicBezTo>
                    <a:pt x="82" y="19"/>
                    <a:pt x="81" y="20"/>
                    <a:pt x="80" y="21"/>
                  </a:cubicBezTo>
                  <a:cubicBezTo>
                    <a:pt x="80" y="21"/>
                    <a:pt x="79" y="21"/>
                    <a:pt x="79" y="21"/>
                  </a:cubicBezTo>
                  <a:cubicBezTo>
                    <a:pt x="78" y="21"/>
                    <a:pt x="77" y="20"/>
                    <a:pt x="77" y="20"/>
                  </a:cubicBezTo>
                  <a:cubicBezTo>
                    <a:pt x="76" y="19"/>
                    <a:pt x="76" y="19"/>
                    <a:pt x="76" y="19"/>
                  </a:cubicBezTo>
                  <a:cubicBezTo>
                    <a:pt x="76" y="19"/>
                    <a:pt x="76" y="19"/>
                    <a:pt x="76" y="18"/>
                  </a:cubicBezTo>
                  <a:cubicBezTo>
                    <a:pt x="76" y="18"/>
                    <a:pt x="74" y="18"/>
                    <a:pt x="74" y="18"/>
                  </a:cubicBezTo>
                  <a:cubicBezTo>
                    <a:pt x="73" y="18"/>
                    <a:pt x="73" y="17"/>
                    <a:pt x="72" y="17"/>
                  </a:cubicBezTo>
                  <a:cubicBezTo>
                    <a:pt x="72" y="16"/>
                    <a:pt x="71" y="16"/>
                    <a:pt x="71" y="16"/>
                  </a:cubicBezTo>
                  <a:cubicBezTo>
                    <a:pt x="70" y="15"/>
                    <a:pt x="70" y="15"/>
                    <a:pt x="70" y="15"/>
                  </a:cubicBezTo>
                  <a:cubicBezTo>
                    <a:pt x="69" y="15"/>
                    <a:pt x="69" y="15"/>
                    <a:pt x="69" y="15"/>
                  </a:cubicBezTo>
                  <a:cubicBezTo>
                    <a:pt x="69" y="15"/>
                    <a:pt x="69" y="15"/>
                    <a:pt x="69" y="15"/>
                  </a:cubicBezTo>
                  <a:cubicBezTo>
                    <a:pt x="68" y="15"/>
                    <a:pt x="68" y="15"/>
                    <a:pt x="68" y="14"/>
                  </a:cubicBezTo>
                  <a:cubicBezTo>
                    <a:pt x="67" y="13"/>
                    <a:pt x="67" y="13"/>
                    <a:pt x="66" y="12"/>
                  </a:cubicBezTo>
                  <a:cubicBezTo>
                    <a:pt x="66" y="12"/>
                    <a:pt x="66" y="12"/>
                    <a:pt x="66" y="12"/>
                  </a:cubicBezTo>
                  <a:cubicBezTo>
                    <a:pt x="65" y="12"/>
                    <a:pt x="65" y="12"/>
                    <a:pt x="65" y="12"/>
                  </a:cubicBezTo>
                  <a:cubicBezTo>
                    <a:pt x="65" y="11"/>
                    <a:pt x="66" y="11"/>
                    <a:pt x="66" y="11"/>
                  </a:cubicBezTo>
                  <a:cubicBezTo>
                    <a:pt x="66" y="11"/>
                    <a:pt x="66" y="11"/>
                    <a:pt x="66" y="11"/>
                  </a:cubicBezTo>
                  <a:cubicBezTo>
                    <a:pt x="67" y="10"/>
                    <a:pt x="67" y="9"/>
                    <a:pt x="66" y="8"/>
                  </a:cubicBezTo>
                  <a:cubicBezTo>
                    <a:pt x="66" y="8"/>
                    <a:pt x="66" y="8"/>
                    <a:pt x="66" y="8"/>
                  </a:cubicBezTo>
                  <a:cubicBezTo>
                    <a:pt x="66" y="8"/>
                    <a:pt x="67" y="7"/>
                    <a:pt x="67" y="7"/>
                  </a:cubicBezTo>
                  <a:cubicBezTo>
                    <a:pt x="68" y="7"/>
                    <a:pt x="68" y="7"/>
                    <a:pt x="68" y="7"/>
                  </a:cubicBezTo>
                  <a:cubicBezTo>
                    <a:pt x="69" y="6"/>
                    <a:pt x="69" y="6"/>
                    <a:pt x="69" y="6"/>
                  </a:cubicBezTo>
                  <a:cubicBezTo>
                    <a:pt x="69" y="5"/>
                    <a:pt x="69" y="5"/>
                    <a:pt x="69" y="5"/>
                  </a:cubicBezTo>
                  <a:cubicBezTo>
                    <a:pt x="70" y="5"/>
                    <a:pt x="70" y="5"/>
                    <a:pt x="70" y="4"/>
                  </a:cubicBezTo>
                  <a:cubicBezTo>
                    <a:pt x="70" y="4"/>
                    <a:pt x="69" y="4"/>
                    <a:pt x="69" y="4"/>
                  </a:cubicBezTo>
                  <a:cubicBezTo>
                    <a:pt x="68" y="4"/>
                    <a:pt x="68" y="4"/>
                    <a:pt x="68" y="4"/>
                  </a:cubicBezTo>
                  <a:cubicBezTo>
                    <a:pt x="68" y="5"/>
                    <a:pt x="68" y="5"/>
                    <a:pt x="68" y="5"/>
                  </a:cubicBezTo>
                  <a:cubicBezTo>
                    <a:pt x="68" y="5"/>
                    <a:pt x="68" y="5"/>
                    <a:pt x="68" y="5"/>
                  </a:cubicBezTo>
                  <a:cubicBezTo>
                    <a:pt x="67" y="5"/>
                    <a:pt x="67" y="4"/>
                    <a:pt x="67" y="4"/>
                  </a:cubicBezTo>
                  <a:cubicBezTo>
                    <a:pt x="67" y="4"/>
                    <a:pt x="67" y="3"/>
                    <a:pt x="67" y="3"/>
                  </a:cubicBezTo>
                  <a:cubicBezTo>
                    <a:pt x="67" y="3"/>
                    <a:pt x="66" y="4"/>
                    <a:pt x="66" y="4"/>
                  </a:cubicBezTo>
                  <a:cubicBezTo>
                    <a:pt x="66" y="4"/>
                    <a:pt x="65" y="4"/>
                    <a:pt x="65" y="4"/>
                  </a:cubicBezTo>
                  <a:cubicBezTo>
                    <a:pt x="65" y="4"/>
                    <a:pt x="64" y="4"/>
                    <a:pt x="64" y="4"/>
                  </a:cubicBezTo>
                  <a:cubicBezTo>
                    <a:pt x="64" y="3"/>
                    <a:pt x="60" y="3"/>
                    <a:pt x="59" y="3"/>
                  </a:cubicBezTo>
                  <a:cubicBezTo>
                    <a:pt x="58" y="2"/>
                    <a:pt x="57" y="2"/>
                    <a:pt x="57" y="1"/>
                  </a:cubicBezTo>
                  <a:cubicBezTo>
                    <a:pt x="57" y="1"/>
                    <a:pt x="56" y="1"/>
                    <a:pt x="56" y="1"/>
                  </a:cubicBezTo>
                  <a:cubicBezTo>
                    <a:pt x="56" y="1"/>
                    <a:pt x="56" y="1"/>
                    <a:pt x="56" y="1"/>
                  </a:cubicBezTo>
                  <a:cubicBezTo>
                    <a:pt x="56" y="1"/>
                    <a:pt x="56" y="1"/>
                    <a:pt x="57" y="2"/>
                  </a:cubicBezTo>
                  <a:cubicBezTo>
                    <a:pt x="57" y="2"/>
                    <a:pt x="57" y="2"/>
                    <a:pt x="57" y="2"/>
                  </a:cubicBezTo>
                  <a:cubicBezTo>
                    <a:pt x="57" y="3"/>
                    <a:pt x="57" y="3"/>
                    <a:pt x="57" y="3"/>
                  </a:cubicBezTo>
                  <a:cubicBezTo>
                    <a:pt x="57" y="4"/>
                    <a:pt x="55" y="4"/>
                    <a:pt x="54" y="4"/>
                  </a:cubicBezTo>
                  <a:cubicBezTo>
                    <a:pt x="53" y="4"/>
                    <a:pt x="53" y="4"/>
                    <a:pt x="53" y="4"/>
                  </a:cubicBezTo>
                  <a:cubicBezTo>
                    <a:pt x="52" y="4"/>
                    <a:pt x="52" y="4"/>
                    <a:pt x="52" y="4"/>
                  </a:cubicBezTo>
                  <a:cubicBezTo>
                    <a:pt x="52" y="4"/>
                    <a:pt x="52" y="4"/>
                    <a:pt x="52" y="4"/>
                  </a:cubicBezTo>
                  <a:cubicBezTo>
                    <a:pt x="52" y="4"/>
                    <a:pt x="52" y="5"/>
                    <a:pt x="52" y="5"/>
                  </a:cubicBezTo>
                  <a:cubicBezTo>
                    <a:pt x="52" y="5"/>
                    <a:pt x="52" y="5"/>
                    <a:pt x="52" y="5"/>
                  </a:cubicBezTo>
                  <a:cubicBezTo>
                    <a:pt x="51" y="5"/>
                    <a:pt x="51" y="6"/>
                    <a:pt x="51" y="6"/>
                  </a:cubicBezTo>
                  <a:cubicBezTo>
                    <a:pt x="50" y="7"/>
                    <a:pt x="50" y="7"/>
                    <a:pt x="50" y="8"/>
                  </a:cubicBezTo>
                  <a:cubicBezTo>
                    <a:pt x="50" y="8"/>
                    <a:pt x="49" y="8"/>
                    <a:pt x="49" y="9"/>
                  </a:cubicBezTo>
                  <a:cubicBezTo>
                    <a:pt x="49" y="9"/>
                    <a:pt x="49" y="9"/>
                    <a:pt x="49" y="10"/>
                  </a:cubicBezTo>
                  <a:cubicBezTo>
                    <a:pt x="48" y="10"/>
                    <a:pt x="48" y="10"/>
                    <a:pt x="48" y="10"/>
                  </a:cubicBezTo>
                  <a:cubicBezTo>
                    <a:pt x="48" y="11"/>
                    <a:pt x="48" y="11"/>
                    <a:pt x="49" y="12"/>
                  </a:cubicBezTo>
                  <a:cubicBezTo>
                    <a:pt x="49" y="12"/>
                    <a:pt x="49" y="13"/>
                    <a:pt x="49" y="13"/>
                  </a:cubicBezTo>
                  <a:cubicBezTo>
                    <a:pt x="49" y="13"/>
                    <a:pt x="49" y="13"/>
                    <a:pt x="49" y="13"/>
                  </a:cubicBezTo>
                  <a:cubicBezTo>
                    <a:pt x="48" y="13"/>
                    <a:pt x="48" y="13"/>
                    <a:pt x="47" y="12"/>
                  </a:cubicBezTo>
                  <a:cubicBezTo>
                    <a:pt x="47" y="12"/>
                    <a:pt x="46" y="12"/>
                    <a:pt x="46" y="12"/>
                  </a:cubicBezTo>
                  <a:cubicBezTo>
                    <a:pt x="46" y="12"/>
                    <a:pt x="46" y="12"/>
                    <a:pt x="46" y="12"/>
                  </a:cubicBezTo>
                  <a:cubicBezTo>
                    <a:pt x="46" y="13"/>
                    <a:pt x="45" y="13"/>
                    <a:pt x="45" y="13"/>
                  </a:cubicBezTo>
                  <a:cubicBezTo>
                    <a:pt x="45" y="13"/>
                    <a:pt x="45" y="13"/>
                    <a:pt x="44" y="13"/>
                  </a:cubicBezTo>
                  <a:cubicBezTo>
                    <a:pt x="44" y="13"/>
                    <a:pt x="44" y="12"/>
                    <a:pt x="44" y="12"/>
                  </a:cubicBezTo>
                  <a:cubicBezTo>
                    <a:pt x="44" y="11"/>
                    <a:pt x="44" y="11"/>
                    <a:pt x="44" y="11"/>
                  </a:cubicBezTo>
                  <a:cubicBezTo>
                    <a:pt x="43" y="11"/>
                    <a:pt x="43" y="11"/>
                    <a:pt x="43" y="11"/>
                  </a:cubicBezTo>
                  <a:cubicBezTo>
                    <a:pt x="42" y="10"/>
                    <a:pt x="41" y="9"/>
                    <a:pt x="40" y="9"/>
                  </a:cubicBezTo>
                  <a:cubicBezTo>
                    <a:pt x="40" y="9"/>
                    <a:pt x="40" y="9"/>
                    <a:pt x="40" y="9"/>
                  </a:cubicBezTo>
                  <a:cubicBezTo>
                    <a:pt x="40" y="9"/>
                    <a:pt x="40" y="9"/>
                    <a:pt x="40" y="9"/>
                  </a:cubicBezTo>
                  <a:cubicBezTo>
                    <a:pt x="39" y="10"/>
                    <a:pt x="39" y="10"/>
                    <a:pt x="39" y="10"/>
                  </a:cubicBezTo>
                  <a:cubicBezTo>
                    <a:pt x="38" y="10"/>
                    <a:pt x="38" y="10"/>
                    <a:pt x="38" y="10"/>
                  </a:cubicBezTo>
                  <a:cubicBezTo>
                    <a:pt x="38" y="10"/>
                    <a:pt x="38" y="11"/>
                    <a:pt x="38" y="11"/>
                  </a:cubicBezTo>
                  <a:cubicBezTo>
                    <a:pt x="38" y="11"/>
                    <a:pt x="38" y="11"/>
                    <a:pt x="38" y="11"/>
                  </a:cubicBezTo>
                  <a:cubicBezTo>
                    <a:pt x="38" y="12"/>
                    <a:pt x="37" y="12"/>
                    <a:pt x="37" y="11"/>
                  </a:cubicBezTo>
                  <a:cubicBezTo>
                    <a:pt x="36" y="11"/>
                    <a:pt x="36" y="11"/>
                    <a:pt x="35" y="11"/>
                  </a:cubicBezTo>
                  <a:cubicBezTo>
                    <a:pt x="35" y="11"/>
                    <a:pt x="35" y="11"/>
                    <a:pt x="35" y="11"/>
                  </a:cubicBezTo>
                  <a:cubicBezTo>
                    <a:pt x="35" y="11"/>
                    <a:pt x="35" y="12"/>
                    <a:pt x="35" y="12"/>
                  </a:cubicBezTo>
                  <a:cubicBezTo>
                    <a:pt x="35" y="12"/>
                    <a:pt x="35" y="12"/>
                    <a:pt x="35" y="12"/>
                  </a:cubicBezTo>
                  <a:cubicBezTo>
                    <a:pt x="35" y="12"/>
                    <a:pt x="35" y="13"/>
                    <a:pt x="35" y="13"/>
                  </a:cubicBezTo>
                  <a:cubicBezTo>
                    <a:pt x="35" y="13"/>
                    <a:pt x="35" y="13"/>
                    <a:pt x="35" y="13"/>
                  </a:cubicBezTo>
                  <a:cubicBezTo>
                    <a:pt x="34" y="13"/>
                    <a:pt x="34" y="14"/>
                    <a:pt x="34" y="14"/>
                  </a:cubicBezTo>
                  <a:cubicBezTo>
                    <a:pt x="33" y="14"/>
                    <a:pt x="33" y="14"/>
                    <a:pt x="33" y="14"/>
                  </a:cubicBezTo>
                  <a:cubicBezTo>
                    <a:pt x="33" y="14"/>
                    <a:pt x="33" y="15"/>
                    <a:pt x="33" y="16"/>
                  </a:cubicBezTo>
                  <a:cubicBezTo>
                    <a:pt x="33" y="16"/>
                    <a:pt x="33" y="16"/>
                    <a:pt x="33" y="17"/>
                  </a:cubicBezTo>
                  <a:cubicBezTo>
                    <a:pt x="33" y="17"/>
                    <a:pt x="33" y="17"/>
                    <a:pt x="33" y="17"/>
                  </a:cubicBezTo>
                  <a:cubicBezTo>
                    <a:pt x="33" y="17"/>
                    <a:pt x="32" y="17"/>
                    <a:pt x="32" y="16"/>
                  </a:cubicBezTo>
                  <a:cubicBezTo>
                    <a:pt x="32" y="16"/>
                    <a:pt x="31" y="16"/>
                    <a:pt x="31" y="16"/>
                  </a:cubicBezTo>
                  <a:cubicBezTo>
                    <a:pt x="31" y="16"/>
                    <a:pt x="31" y="16"/>
                    <a:pt x="31" y="16"/>
                  </a:cubicBezTo>
                  <a:cubicBezTo>
                    <a:pt x="31" y="16"/>
                    <a:pt x="31" y="17"/>
                    <a:pt x="31" y="17"/>
                  </a:cubicBezTo>
                  <a:cubicBezTo>
                    <a:pt x="31" y="17"/>
                    <a:pt x="31" y="18"/>
                    <a:pt x="32" y="18"/>
                  </a:cubicBezTo>
                  <a:cubicBezTo>
                    <a:pt x="32" y="19"/>
                    <a:pt x="31" y="19"/>
                    <a:pt x="31" y="20"/>
                  </a:cubicBezTo>
                  <a:cubicBezTo>
                    <a:pt x="31" y="20"/>
                    <a:pt x="31" y="20"/>
                    <a:pt x="31" y="20"/>
                  </a:cubicBezTo>
                  <a:cubicBezTo>
                    <a:pt x="30" y="20"/>
                    <a:pt x="30" y="20"/>
                    <a:pt x="30" y="20"/>
                  </a:cubicBezTo>
                  <a:cubicBezTo>
                    <a:pt x="30" y="20"/>
                    <a:pt x="30" y="19"/>
                    <a:pt x="29" y="19"/>
                  </a:cubicBezTo>
                  <a:cubicBezTo>
                    <a:pt x="29" y="18"/>
                    <a:pt x="29" y="18"/>
                    <a:pt x="29" y="17"/>
                  </a:cubicBezTo>
                  <a:cubicBezTo>
                    <a:pt x="29" y="17"/>
                    <a:pt x="29" y="17"/>
                    <a:pt x="29" y="17"/>
                  </a:cubicBezTo>
                  <a:cubicBezTo>
                    <a:pt x="29" y="17"/>
                    <a:pt x="28" y="17"/>
                    <a:pt x="27" y="19"/>
                  </a:cubicBezTo>
                  <a:cubicBezTo>
                    <a:pt x="27" y="19"/>
                    <a:pt x="27" y="20"/>
                    <a:pt x="27" y="21"/>
                  </a:cubicBezTo>
                  <a:cubicBezTo>
                    <a:pt x="27" y="22"/>
                    <a:pt x="27" y="22"/>
                    <a:pt x="27" y="22"/>
                  </a:cubicBezTo>
                  <a:cubicBezTo>
                    <a:pt x="27" y="22"/>
                    <a:pt x="24" y="25"/>
                    <a:pt x="23" y="26"/>
                  </a:cubicBezTo>
                  <a:cubicBezTo>
                    <a:pt x="22" y="27"/>
                    <a:pt x="21" y="27"/>
                    <a:pt x="19" y="27"/>
                  </a:cubicBezTo>
                  <a:cubicBezTo>
                    <a:pt x="19" y="27"/>
                    <a:pt x="18" y="27"/>
                    <a:pt x="18" y="28"/>
                  </a:cubicBezTo>
                  <a:cubicBezTo>
                    <a:pt x="17" y="28"/>
                    <a:pt x="17" y="28"/>
                    <a:pt x="16" y="28"/>
                  </a:cubicBezTo>
                  <a:cubicBezTo>
                    <a:pt x="16" y="28"/>
                    <a:pt x="15" y="28"/>
                    <a:pt x="15" y="29"/>
                  </a:cubicBezTo>
                  <a:cubicBezTo>
                    <a:pt x="15" y="29"/>
                    <a:pt x="15" y="29"/>
                    <a:pt x="15" y="29"/>
                  </a:cubicBezTo>
                  <a:cubicBezTo>
                    <a:pt x="14" y="29"/>
                    <a:pt x="13" y="30"/>
                    <a:pt x="12" y="30"/>
                  </a:cubicBezTo>
                  <a:cubicBezTo>
                    <a:pt x="12" y="30"/>
                    <a:pt x="12" y="30"/>
                    <a:pt x="12" y="30"/>
                  </a:cubicBezTo>
                  <a:cubicBezTo>
                    <a:pt x="12" y="30"/>
                    <a:pt x="11" y="30"/>
                    <a:pt x="11" y="30"/>
                  </a:cubicBezTo>
                  <a:cubicBezTo>
                    <a:pt x="11" y="30"/>
                    <a:pt x="9" y="30"/>
                    <a:pt x="9" y="31"/>
                  </a:cubicBezTo>
                  <a:cubicBezTo>
                    <a:pt x="8" y="32"/>
                    <a:pt x="6" y="33"/>
                    <a:pt x="5" y="33"/>
                  </a:cubicBezTo>
                  <a:cubicBezTo>
                    <a:pt x="4" y="33"/>
                    <a:pt x="4" y="33"/>
                    <a:pt x="4" y="34"/>
                  </a:cubicBezTo>
                  <a:cubicBezTo>
                    <a:pt x="4" y="34"/>
                    <a:pt x="4" y="35"/>
                    <a:pt x="3" y="35"/>
                  </a:cubicBezTo>
                  <a:cubicBezTo>
                    <a:pt x="3" y="35"/>
                    <a:pt x="3" y="35"/>
                    <a:pt x="3" y="35"/>
                  </a:cubicBezTo>
                  <a:cubicBezTo>
                    <a:pt x="3" y="35"/>
                    <a:pt x="3" y="34"/>
                    <a:pt x="3" y="33"/>
                  </a:cubicBezTo>
                  <a:cubicBezTo>
                    <a:pt x="3" y="33"/>
                    <a:pt x="3" y="33"/>
                    <a:pt x="3" y="33"/>
                  </a:cubicBezTo>
                  <a:cubicBezTo>
                    <a:pt x="3" y="33"/>
                    <a:pt x="2" y="34"/>
                    <a:pt x="2" y="35"/>
                  </a:cubicBezTo>
                  <a:cubicBezTo>
                    <a:pt x="2" y="36"/>
                    <a:pt x="2" y="36"/>
                    <a:pt x="2" y="36"/>
                  </a:cubicBezTo>
                  <a:cubicBezTo>
                    <a:pt x="2" y="37"/>
                    <a:pt x="2" y="38"/>
                    <a:pt x="2" y="38"/>
                  </a:cubicBezTo>
                  <a:cubicBezTo>
                    <a:pt x="1" y="40"/>
                    <a:pt x="0" y="41"/>
                    <a:pt x="1" y="43"/>
                  </a:cubicBezTo>
                  <a:cubicBezTo>
                    <a:pt x="3" y="45"/>
                    <a:pt x="3" y="46"/>
                    <a:pt x="3" y="47"/>
                  </a:cubicBezTo>
                  <a:cubicBezTo>
                    <a:pt x="3" y="47"/>
                    <a:pt x="3" y="47"/>
                    <a:pt x="3" y="47"/>
                  </a:cubicBezTo>
                  <a:cubicBezTo>
                    <a:pt x="2" y="47"/>
                    <a:pt x="2" y="47"/>
                    <a:pt x="2" y="47"/>
                  </a:cubicBezTo>
                  <a:cubicBezTo>
                    <a:pt x="2" y="47"/>
                    <a:pt x="2" y="47"/>
                    <a:pt x="2" y="48"/>
                  </a:cubicBezTo>
                  <a:cubicBezTo>
                    <a:pt x="2" y="48"/>
                    <a:pt x="2" y="48"/>
                    <a:pt x="2" y="48"/>
                  </a:cubicBezTo>
                  <a:cubicBezTo>
                    <a:pt x="1" y="48"/>
                    <a:pt x="1" y="47"/>
                    <a:pt x="1" y="47"/>
                  </a:cubicBezTo>
                  <a:cubicBezTo>
                    <a:pt x="0" y="46"/>
                    <a:pt x="0" y="46"/>
                    <a:pt x="0" y="46"/>
                  </a:cubicBezTo>
                  <a:cubicBezTo>
                    <a:pt x="0" y="46"/>
                    <a:pt x="1" y="47"/>
                    <a:pt x="1" y="48"/>
                  </a:cubicBezTo>
                  <a:cubicBezTo>
                    <a:pt x="2" y="50"/>
                    <a:pt x="3" y="52"/>
                    <a:pt x="3" y="52"/>
                  </a:cubicBezTo>
                  <a:cubicBezTo>
                    <a:pt x="3" y="53"/>
                    <a:pt x="4" y="54"/>
                    <a:pt x="4" y="55"/>
                  </a:cubicBezTo>
                  <a:cubicBezTo>
                    <a:pt x="5" y="55"/>
                    <a:pt x="6" y="57"/>
                    <a:pt x="5" y="58"/>
                  </a:cubicBezTo>
                  <a:cubicBezTo>
                    <a:pt x="5" y="60"/>
                    <a:pt x="8" y="64"/>
                    <a:pt x="8" y="65"/>
                  </a:cubicBezTo>
                  <a:cubicBezTo>
                    <a:pt x="8" y="65"/>
                    <a:pt x="8" y="65"/>
                    <a:pt x="8" y="66"/>
                  </a:cubicBezTo>
                  <a:cubicBezTo>
                    <a:pt x="8" y="67"/>
                    <a:pt x="7" y="68"/>
                    <a:pt x="7" y="68"/>
                  </a:cubicBezTo>
                  <a:cubicBezTo>
                    <a:pt x="8" y="69"/>
                    <a:pt x="7" y="70"/>
                    <a:pt x="7" y="70"/>
                  </a:cubicBezTo>
                  <a:cubicBezTo>
                    <a:pt x="7" y="71"/>
                    <a:pt x="6" y="71"/>
                    <a:pt x="6" y="71"/>
                  </a:cubicBezTo>
                  <a:cubicBezTo>
                    <a:pt x="5" y="71"/>
                    <a:pt x="5" y="71"/>
                    <a:pt x="5" y="71"/>
                  </a:cubicBezTo>
                  <a:cubicBezTo>
                    <a:pt x="5" y="72"/>
                    <a:pt x="6" y="73"/>
                    <a:pt x="6" y="73"/>
                  </a:cubicBezTo>
                  <a:cubicBezTo>
                    <a:pt x="7" y="73"/>
                    <a:pt x="7" y="73"/>
                    <a:pt x="8" y="73"/>
                  </a:cubicBezTo>
                  <a:cubicBezTo>
                    <a:pt x="8" y="74"/>
                    <a:pt x="8" y="74"/>
                    <a:pt x="9" y="75"/>
                  </a:cubicBezTo>
                  <a:cubicBezTo>
                    <a:pt x="9" y="75"/>
                    <a:pt x="10" y="75"/>
                    <a:pt x="12" y="75"/>
                  </a:cubicBezTo>
                  <a:cubicBezTo>
                    <a:pt x="12" y="75"/>
                    <a:pt x="13" y="75"/>
                    <a:pt x="13" y="75"/>
                  </a:cubicBezTo>
                  <a:cubicBezTo>
                    <a:pt x="14" y="75"/>
                    <a:pt x="14" y="75"/>
                    <a:pt x="14" y="75"/>
                  </a:cubicBezTo>
                  <a:cubicBezTo>
                    <a:pt x="15" y="75"/>
                    <a:pt x="15" y="75"/>
                    <a:pt x="15" y="74"/>
                  </a:cubicBezTo>
                  <a:cubicBezTo>
                    <a:pt x="16" y="74"/>
                    <a:pt x="16" y="73"/>
                    <a:pt x="17" y="73"/>
                  </a:cubicBezTo>
                  <a:cubicBezTo>
                    <a:pt x="18" y="73"/>
                    <a:pt x="18" y="73"/>
                    <a:pt x="19" y="73"/>
                  </a:cubicBezTo>
                  <a:cubicBezTo>
                    <a:pt x="19" y="72"/>
                    <a:pt x="19" y="72"/>
                    <a:pt x="19" y="72"/>
                  </a:cubicBezTo>
                  <a:cubicBezTo>
                    <a:pt x="19" y="71"/>
                    <a:pt x="20" y="71"/>
                    <a:pt x="22" y="71"/>
                  </a:cubicBezTo>
                  <a:cubicBezTo>
                    <a:pt x="23" y="71"/>
                    <a:pt x="25" y="71"/>
                    <a:pt x="26" y="71"/>
                  </a:cubicBezTo>
                  <a:cubicBezTo>
                    <a:pt x="27" y="71"/>
                    <a:pt x="27" y="71"/>
                    <a:pt x="27" y="71"/>
                  </a:cubicBezTo>
                  <a:cubicBezTo>
                    <a:pt x="27" y="71"/>
                    <a:pt x="27" y="71"/>
                    <a:pt x="27" y="71"/>
                  </a:cubicBezTo>
                  <a:cubicBezTo>
                    <a:pt x="30" y="71"/>
                    <a:pt x="31" y="71"/>
                    <a:pt x="32" y="69"/>
                  </a:cubicBezTo>
                  <a:cubicBezTo>
                    <a:pt x="32" y="69"/>
                    <a:pt x="33" y="68"/>
                    <a:pt x="34" y="68"/>
                  </a:cubicBezTo>
                  <a:cubicBezTo>
                    <a:pt x="35" y="68"/>
                    <a:pt x="35" y="67"/>
                    <a:pt x="36" y="67"/>
                  </a:cubicBezTo>
                  <a:cubicBezTo>
                    <a:pt x="37" y="66"/>
                    <a:pt x="37" y="66"/>
                    <a:pt x="39" y="66"/>
                  </a:cubicBezTo>
                  <a:cubicBezTo>
                    <a:pt x="39" y="66"/>
                    <a:pt x="40" y="66"/>
                    <a:pt x="40" y="66"/>
                  </a:cubicBezTo>
                  <a:cubicBezTo>
                    <a:pt x="40" y="66"/>
                    <a:pt x="40" y="66"/>
                    <a:pt x="41" y="66"/>
                  </a:cubicBezTo>
                  <a:cubicBezTo>
                    <a:pt x="42" y="66"/>
                    <a:pt x="44" y="65"/>
                    <a:pt x="46" y="65"/>
                  </a:cubicBezTo>
                  <a:cubicBezTo>
                    <a:pt x="46" y="65"/>
                    <a:pt x="46" y="64"/>
                    <a:pt x="47" y="64"/>
                  </a:cubicBezTo>
                  <a:cubicBezTo>
                    <a:pt x="48" y="64"/>
                    <a:pt x="49" y="64"/>
                    <a:pt x="50" y="64"/>
                  </a:cubicBezTo>
                  <a:cubicBezTo>
                    <a:pt x="51" y="64"/>
                    <a:pt x="52" y="64"/>
                    <a:pt x="53" y="64"/>
                  </a:cubicBezTo>
                  <a:cubicBezTo>
                    <a:pt x="53" y="64"/>
                    <a:pt x="53" y="63"/>
                    <a:pt x="53" y="63"/>
                  </a:cubicBezTo>
                  <a:cubicBezTo>
                    <a:pt x="54" y="63"/>
                    <a:pt x="54" y="64"/>
                    <a:pt x="55" y="64"/>
                  </a:cubicBezTo>
                  <a:cubicBezTo>
                    <a:pt x="55" y="65"/>
                    <a:pt x="56" y="65"/>
                    <a:pt x="56" y="65"/>
                  </a:cubicBezTo>
                  <a:cubicBezTo>
                    <a:pt x="57" y="65"/>
                    <a:pt x="57" y="65"/>
                    <a:pt x="57" y="65"/>
                  </a:cubicBezTo>
                  <a:cubicBezTo>
                    <a:pt x="58" y="65"/>
                    <a:pt x="58" y="65"/>
                    <a:pt x="59" y="66"/>
                  </a:cubicBezTo>
                  <a:cubicBezTo>
                    <a:pt x="59" y="66"/>
                    <a:pt x="59" y="66"/>
                    <a:pt x="60" y="66"/>
                  </a:cubicBezTo>
                  <a:cubicBezTo>
                    <a:pt x="60" y="66"/>
                    <a:pt x="61" y="66"/>
                    <a:pt x="61" y="66"/>
                  </a:cubicBezTo>
                  <a:cubicBezTo>
                    <a:pt x="61" y="66"/>
                    <a:pt x="61" y="67"/>
                    <a:pt x="61" y="67"/>
                  </a:cubicBezTo>
                  <a:cubicBezTo>
                    <a:pt x="62" y="67"/>
                    <a:pt x="62" y="67"/>
                    <a:pt x="62" y="67"/>
                  </a:cubicBezTo>
                  <a:cubicBezTo>
                    <a:pt x="62" y="67"/>
                    <a:pt x="62" y="68"/>
                    <a:pt x="62" y="69"/>
                  </a:cubicBezTo>
                  <a:cubicBezTo>
                    <a:pt x="62" y="69"/>
                    <a:pt x="62" y="69"/>
                    <a:pt x="62" y="69"/>
                  </a:cubicBezTo>
                  <a:cubicBezTo>
                    <a:pt x="62" y="69"/>
                    <a:pt x="62" y="69"/>
                    <a:pt x="62" y="69"/>
                  </a:cubicBezTo>
                  <a:cubicBezTo>
                    <a:pt x="63" y="70"/>
                    <a:pt x="64" y="70"/>
                    <a:pt x="64" y="71"/>
                  </a:cubicBezTo>
                  <a:cubicBezTo>
                    <a:pt x="65" y="72"/>
                    <a:pt x="65" y="72"/>
                    <a:pt x="65" y="73"/>
                  </a:cubicBezTo>
                  <a:cubicBezTo>
                    <a:pt x="65" y="73"/>
                    <a:pt x="65" y="74"/>
                    <a:pt x="65" y="74"/>
                  </a:cubicBezTo>
                  <a:cubicBezTo>
                    <a:pt x="65" y="75"/>
                    <a:pt x="66" y="75"/>
                    <a:pt x="66" y="75"/>
                  </a:cubicBezTo>
                  <a:cubicBezTo>
                    <a:pt x="66" y="75"/>
                    <a:pt x="67" y="74"/>
                    <a:pt x="67" y="73"/>
                  </a:cubicBezTo>
                  <a:cubicBezTo>
                    <a:pt x="68" y="72"/>
                    <a:pt x="69" y="72"/>
                    <a:pt x="69" y="72"/>
                  </a:cubicBezTo>
                  <a:cubicBezTo>
                    <a:pt x="70" y="72"/>
                    <a:pt x="70" y="72"/>
                    <a:pt x="70" y="71"/>
                  </a:cubicBezTo>
                  <a:cubicBezTo>
                    <a:pt x="70" y="70"/>
                    <a:pt x="71" y="68"/>
                    <a:pt x="72" y="68"/>
                  </a:cubicBezTo>
                  <a:cubicBezTo>
                    <a:pt x="72" y="68"/>
                    <a:pt x="73" y="68"/>
                    <a:pt x="73" y="69"/>
                  </a:cubicBezTo>
                  <a:cubicBezTo>
                    <a:pt x="73" y="69"/>
                    <a:pt x="73" y="69"/>
                    <a:pt x="73" y="70"/>
                  </a:cubicBezTo>
                  <a:cubicBezTo>
                    <a:pt x="72" y="71"/>
                    <a:pt x="72" y="71"/>
                    <a:pt x="72" y="73"/>
                  </a:cubicBezTo>
                  <a:cubicBezTo>
                    <a:pt x="71" y="75"/>
                    <a:pt x="71" y="75"/>
                    <a:pt x="70" y="75"/>
                  </a:cubicBezTo>
                  <a:cubicBezTo>
                    <a:pt x="70" y="75"/>
                    <a:pt x="70" y="75"/>
                    <a:pt x="70" y="75"/>
                  </a:cubicBezTo>
                  <a:cubicBezTo>
                    <a:pt x="70" y="75"/>
                    <a:pt x="70" y="75"/>
                    <a:pt x="70" y="75"/>
                  </a:cubicBezTo>
                  <a:cubicBezTo>
                    <a:pt x="70" y="75"/>
                    <a:pt x="71" y="76"/>
                    <a:pt x="71" y="76"/>
                  </a:cubicBezTo>
                  <a:cubicBezTo>
                    <a:pt x="71" y="76"/>
                    <a:pt x="72" y="76"/>
                    <a:pt x="72" y="75"/>
                  </a:cubicBezTo>
                  <a:cubicBezTo>
                    <a:pt x="72" y="73"/>
                    <a:pt x="73" y="73"/>
                    <a:pt x="73" y="73"/>
                  </a:cubicBezTo>
                  <a:cubicBezTo>
                    <a:pt x="73" y="73"/>
                    <a:pt x="74" y="73"/>
                    <a:pt x="74" y="74"/>
                  </a:cubicBezTo>
                  <a:cubicBezTo>
                    <a:pt x="75" y="75"/>
                    <a:pt x="74" y="76"/>
                    <a:pt x="74" y="76"/>
                  </a:cubicBezTo>
                  <a:cubicBezTo>
                    <a:pt x="74" y="77"/>
                    <a:pt x="74" y="77"/>
                    <a:pt x="74" y="77"/>
                  </a:cubicBezTo>
                  <a:cubicBezTo>
                    <a:pt x="74" y="77"/>
                    <a:pt x="74" y="77"/>
                    <a:pt x="74" y="77"/>
                  </a:cubicBezTo>
                  <a:cubicBezTo>
                    <a:pt x="74" y="77"/>
                    <a:pt x="74" y="77"/>
                    <a:pt x="75" y="77"/>
                  </a:cubicBezTo>
                  <a:cubicBezTo>
                    <a:pt x="75" y="77"/>
                    <a:pt x="75" y="77"/>
                    <a:pt x="76" y="77"/>
                  </a:cubicBezTo>
                  <a:cubicBezTo>
                    <a:pt x="76" y="77"/>
                    <a:pt x="77" y="78"/>
                    <a:pt x="77" y="78"/>
                  </a:cubicBezTo>
                  <a:cubicBezTo>
                    <a:pt x="78" y="79"/>
                    <a:pt x="79" y="80"/>
                    <a:pt x="78" y="81"/>
                  </a:cubicBezTo>
                  <a:cubicBezTo>
                    <a:pt x="78" y="81"/>
                    <a:pt x="78" y="81"/>
                    <a:pt x="78" y="81"/>
                  </a:cubicBezTo>
                  <a:cubicBezTo>
                    <a:pt x="78" y="83"/>
                    <a:pt x="78" y="84"/>
                    <a:pt x="80" y="85"/>
                  </a:cubicBezTo>
                  <a:cubicBezTo>
                    <a:pt x="81" y="85"/>
                    <a:pt x="81" y="85"/>
                    <a:pt x="81" y="86"/>
                  </a:cubicBezTo>
                  <a:cubicBezTo>
                    <a:pt x="82" y="86"/>
                    <a:pt x="82" y="86"/>
                    <a:pt x="83" y="86"/>
                  </a:cubicBezTo>
                  <a:cubicBezTo>
                    <a:pt x="84" y="86"/>
                    <a:pt x="88" y="87"/>
                    <a:pt x="89" y="88"/>
                  </a:cubicBezTo>
                  <a:cubicBezTo>
                    <a:pt x="89" y="88"/>
                    <a:pt x="89" y="88"/>
                    <a:pt x="89" y="88"/>
                  </a:cubicBezTo>
                  <a:cubicBezTo>
                    <a:pt x="90" y="88"/>
                    <a:pt x="92" y="87"/>
                    <a:pt x="92" y="86"/>
                  </a:cubicBezTo>
                  <a:cubicBezTo>
                    <a:pt x="92" y="85"/>
                    <a:pt x="93" y="85"/>
                    <a:pt x="93" y="85"/>
                  </a:cubicBezTo>
                  <a:cubicBezTo>
                    <a:pt x="93" y="85"/>
                    <a:pt x="94" y="85"/>
                    <a:pt x="94" y="86"/>
                  </a:cubicBezTo>
                  <a:cubicBezTo>
                    <a:pt x="94" y="86"/>
                    <a:pt x="94" y="86"/>
                    <a:pt x="94" y="87"/>
                  </a:cubicBezTo>
                  <a:cubicBezTo>
                    <a:pt x="93" y="87"/>
                    <a:pt x="93" y="87"/>
                    <a:pt x="93" y="87"/>
                  </a:cubicBezTo>
                  <a:cubicBezTo>
                    <a:pt x="93" y="87"/>
                    <a:pt x="94" y="87"/>
                    <a:pt x="94" y="87"/>
                  </a:cubicBezTo>
                  <a:cubicBezTo>
                    <a:pt x="94" y="87"/>
                    <a:pt x="94" y="87"/>
                    <a:pt x="94" y="87"/>
                  </a:cubicBezTo>
                  <a:cubicBezTo>
                    <a:pt x="94" y="87"/>
                    <a:pt x="94" y="86"/>
                    <a:pt x="94" y="86"/>
                  </a:cubicBezTo>
                  <a:close/>
                  <a:moveTo>
                    <a:pt x="93" y="95"/>
                  </a:moveTo>
                  <a:cubicBezTo>
                    <a:pt x="93" y="95"/>
                    <a:pt x="93" y="95"/>
                    <a:pt x="93" y="95"/>
                  </a:cubicBezTo>
                  <a:cubicBezTo>
                    <a:pt x="93" y="95"/>
                    <a:pt x="93" y="96"/>
                    <a:pt x="93" y="97"/>
                  </a:cubicBezTo>
                  <a:cubicBezTo>
                    <a:pt x="94" y="98"/>
                    <a:pt x="95" y="100"/>
                    <a:pt x="94" y="101"/>
                  </a:cubicBezTo>
                  <a:cubicBezTo>
                    <a:pt x="94" y="101"/>
                    <a:pt x="94" y="101"/>
                    <a:pt x="94" y="102"/>
                  </a:cubicBezTo>
                  <a:cubicBezTo>
                    <a:pt x="95" y="103"/>
                    <a:pt x="97" y="105"/>
                    <a:pt x="98" y="105"/>
                  </a:cubicBezTo>
                  <a:cubicBezTo>
                    <a:pt x="98" y="105"/>
                    <a:pt x="98" y="105"/>
                    <a:pt x="99" y="105"/>
                  </a:cubicBezTo>
                  <a:cubicBezTo>
                    <a:pt x="99" y="104"/>
                    <a:pt x="99" y="104"/>
                    <a:pt x="99" y="104"/>
                  </a:cubicBezTo>
                  <a:cubicBezTo>
                    <a:pt x="99" y="104"/>
                    <a:pt x="99" y="104"/>
                    <a:pt x="99" y="104"/>
                  </a:cubicBezTo>
                  <a:cubicBezTo>
                    <a:pt x="100" y="104"/>
                    <a:pt x="100" y="104"/>
                    <a:pt x="100" y="103"/>
                  </a:cubicBezTo>
                  <a:cubicBezTo>
                    <a:pt x="100" y="103"/>
                    <a:pt x="100" y="103"/>
                    <a:pt x="100" y="103"/>
                  </a:cubicBezTo>
                  <a:cubicBezTo>
                    <a:pt x="100" y="102"/>
                    <a:pt x="100" y="102"/>
                    <a:pt x="100" y="102"/>
                  </a:cubicBezTo>
                  <a:cubicBezTo>
                    <a:pt x="100" y="102"/>
                    <a:pt x="101" y="102"/>
                    <a:pt x="101" y="103"/>
                  </a:cubicBezTo>
                  <a:cubicBezTo>
                    <a:pt x="101" y="103"/>
                    <a:pt x="101" y="103"/>
                    <a:pt x="102" y="103"/>
                  </a:cubicBezTo>
                  <a:cubicBezTo>
                    <a:pt x="102" y="103"/>
                    <a:pt x="102" y="102"/>
                    <a:pt x="102" y="101"/>
                  </a:cubicBezTo>
                  <a:cubicBezTo>
                    <a:pt x="102" y="101"/>
                    <a:pt x="102" y="100"/>
                    <a:pt x="102" y="100"/>
                  </a:cubicBezTo>
                  <a:cubicBezTo>
                    <a:pt x="102" y="100"/>
                    <a:pt x="102" y="100"/>
                    <a:pt x="103" y="100"/>
                  </a:cubicBezTo>
                  <a:cubicBezTo>
                    <a:pt x="103" y="100"/>
                    <a:pt x="103" y="100"/>
                    <a:pt x="103" y="100"/>
                  </a:cubicBezTo>
                  <a:cubicBezTo>
                    <a:pt x="103" y="99"/>
                    <a:pt x="103" y="97"/>
                    <a:pt x="102" y="95"/>
                  </a:cubicBezTo>
                  <a:cubicBezTo>
                    <a:pt x="102" y="95"/>
                    <a:pt x="102" y="95"/>
                    <a:pt x="102" y="95"/>
                  </a:cubicBezTo>
                  <a:cubicBezTo>
                    <a:pt x="101" y="95"/>
                    <a:pt x="101" y="96"/>
                    <a:pt x="100" y="96"/>
                  </a:cubicBezTo>
                  <a:cubicBezTo>
                    <a:pt x="99" y="96"/>
                    <a:pt x="98" y="96"/>
                    <a:pt x="98" y="97"/>
                  </a:cubicBezTo>
                  <a:cubicBezTo>
                    <a:pt x="96" y="97"/>
                    <a:pt x="95" y="96"/>
                    <a:pt x="94" y="96"/>
                  </a:cubicBezTo>
                  <a:cubicBezTo>
                    <a:pt x="93" y="95"/>
                    <a:pt x="93" y="95"/>
                    <a:pt x="93" y="95"/>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0" name="Freeform 326">
              <a:extLst>
                <a:ext uri="{FF2B5EF4-FFF2-40B4-BE49-F238E27FC236}">
                  <a16:creationId xmlns:a16="http://schemas.microsoft.com/office/drawing/2014/main" id="{489B9BAF-C754-4B20-9948-AFDBE957FD8B}"/>
                </a:ext>
              </a:extLst>
            </p:cNvPr>
            <p:cNvSpPr>
              <a:spLocks noEditPoints="1"/>
            </p:cNvSpPr>
            <p:nvPr userDrawn="1"/>
          </p:nvSpPr>
          <p:spPr bwMode="auto">
            <a:xfrm>
              <a:off x="6536" y="3500"/>
              <a:ext cx="210" cy="260"/>
            </a:xfrm>
            <a:custGeom>
              <a:avLst/>
              <a:gdLst>
                <a:gd name="T0" fmla="*/ 19 w 35"/>
                <a:gd name="T1" fmla="*/ 0 h 43"/>
                <a:gd name="T2" fmla="*/ 21 w 35"/>
                <a:gd name="T3" fmla="*/ 4 h 43"/>
                <a:gd name="T4" fmla="*/ 24 w 35"/>
                <a:gd name="T5" fmla="*/ 7 h 43"/>
                <a:gd name="T6" fmla="*/ 24 w 35"/>
                <a:gd name="T7" fmla="*/ 12 h 43"/>
                <a:gd name="T8" fmla="*/ 21 w 35"/>
                <a:gd name="T9" fmla="*/ 14 h 43"/>
                <a:gd name="T10" fmla="*/ 23 w 35"/>
                <a:gd name="T11" fmla="*/ 17 h 43"/>
                <a:gd name="T12" fmla="*/ 25 w 35"/>
                <a:gd name="T13" fmla="*/ 21 h 43"/>
                <a:gd name="T14" fmla="*/ 26 w 35"/>
                <a:gd name="T15" fmla="*/ 23 h 43"/>
                <a:gd name="T16" fmla="*/ 29 w 35"/>
                <a:gd name="T17" fmla="*/ 20 h 43"/>
                <a:gd name="T18" fmla="*/ 30 w 35"/>
                <a:gd name="T19" fmla="*/ 16 h 43"/>
                <a:gd name="T20" fmla="*/ 33 w 35"/>
                <a:gd name="T21" fmla="*/ 14 h 43"/>
                <a:gd name="T22" fmla="*/ 33 w 35"/>
                <a:gd name="T23" fmla="*/ 14 h 43"/>
                <a:gd name="T24" fmla="*/ 35 w 35"/>
                <a:gd name="T25" fmla="*/ 12 h 43"/>
                <a:gd name="T26" fmla="*/ 35 w 35"/>
                <a:gd name="T27" fmla="*/ 10 h 43"/>
                <a:gd name="T28" fmla="*/ 32 w 35"/>
                <a:gd name="T29" fmla="*/ 11 h 43"/>
                <a:gd name="T30" fmla="*/ 31 w 35"/>
                <a:gd name="T31" fmla="*/ 11 h 43"/>
                <a:gd name="T32" fmla="*/ 27 w 35"/>
                <a:gd name="T33" fmla="*/ 8 h 43"/>
                <a:gd name="T34" fmla="*/ 26 w 35"/>
                <a:gd name="T35" fmla="*/ 6 h 43"/>
                <a:gd name="T36" fmla="*/ 26 w 35"/>
                <a:gd name="T37" fmla="*/ 7 h 43"/>
                <a:gd name="T38" fmla="*/ 26 w 35"/>
                <a:gd name="T39" fmla="*/ 8 h 43"/>
                <a:gd name="T40" fmla="*/ 25 w 35"/>
                <a:gd name="T41" fmla="*/ 7 h 43"/>
                <a:gd name="T42" fmla="*/ 23 w 35"/>
                <a:gd name="T43" fmla="*/ 4 h 43"/>
                <a:gd name="T44" fmla="*/ 19 w 35"/>
                <a:gd name="T45" fmla="*/ 0 h 43"/>
                <a:gd name="T46" fmla="*/ 17 w 35"/>
                <a:gd name="T47" fmla="*/ 21 h 43"/>
                <a:gd name="T48" fmla="*/ 15 w 35"/>
                <a:gd name="T49" fmla="*/ 23 h 43"/>
                <a:gd name="T50" fmla="*/ 13 w 35"/>
                <a:gd name="T51" fmla="*/ 27 h 43"/>
                <a:gd name="T52" fmla="*/ 5 w 35"/>
                <a:gd name="T53" fmla="*/ 32 h 43"/>
                <a:gd name="T54" fmla="*/ 1 w 35"/>
                <a:gd name="T55" fmla="*/ 36 h 43"/>
                <a:gd name="T56" fmla="*/ 0 w 35"/>
                <a:gd name="T57" fmla="*/ 39 h 43"/>
                <a:gd name="T58" fmla="*/ 3 w 35"/>
                <a:gd name="T59" fmla="*/ 40 h 43"/>
                <a:gd name="T60" fmla="*/ 5 w 35"/>
                <a:gd name="T61" fmla="*/ 41 h 43"/>
                <a:gd name="T62" fmla="*/ 10 w 35"/>
                <a:gd name="T63" fmla="*/ 40 h 43"/>
                <a:gd name="T64" fmla="*/ 12 w 35"/>
                <a:gd name="T65" fmla="*/ 36 h 43"/>
                <a:gd name="T66" fmla="*/ 14 w 35"/>
                <a:gd name="T67" fmla="*/ 33 h 43"/>
                <a:gd name="T68" fmla="*/ 17 w 35"/>
                <a:gd name="T69" fmla="*/ 31 h 43"/>
                <a:gd name="T70" fmla="*/ 18 w 35"/>
                <a:gd name="T71" fmla="*/ 31 h 43"/>
                <a:gd name="T72" fmla="*/ 19 w 35"/>
                <a:gd name="T73" fmla="*/ 28 h 43"/>
                <a:gd name="T74" fmla="*/ 21 w 35"/>
                <a:gd name="T75" fmla="*/ 25 h 43"/>
                <a:gd name="T76" fmla="*/ 22 w 35"/>
                <a:gd name="T77" fmla="*/ 22 h 43"/>
                <a:gd name="T78" fmla="*/ 20 w 35"/>
                <a:gd name="T79" fmla="*/ 21 h 43"/>
                <a:gd name="T80" fmla="*/ 19 w 35"/>
                <a:gd name="T81" fmla="*/ 22 h 43"/>
                <a:gd name="T82" fmla="*/ 17 w 35"/>
                <a:gd name="T83" fmla="*/ 20 h 43"/>
                <a:gd name="T84" fmla="*/ 3 w 35"/>
                <a:gd name="T85" fmla="*/ 43 h 43"/>
                <a:gd name="T86" fmla="*/ 4 w 35"/>
                <a:gd name="T87" fmla="*/ 43 h 43"/>
                <a:gd name="T88" fmla="*/ 4 w 35"/>
                <a:gd name="T89" fmla="*/ 42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5" h="43">
                  <a:moveTo>
                    <a:pt x="19" y="0"/>
                  </a:moveTo>
                  <a:cubicBezTo>
                    <a:pt x="19" y="0"/>
                    <a:pt x="19" y="0"/>
                    <a:pt x="19" y="0"/>
                  </a:cubicBezTo>
                  <a:cubicBezTo>
                    <a:pt x="19" y="1"/>
                    <a:pt x="20" y="2"/>
                    <a:pt x="20" y="3"/>
                  </a:cubicBezTo>
                  <a:cubicBezTo>
                    <a:pt x="21" y="3"/>
                    <a:pt x="21" y="3"/>
                    <a:pt x="21" y="4"/>
                  </a:cubicBezTo>
                  <a:cubicBezTo>
                    <a:pt x="22" y="4"/>
                    <a:pt x="22" y="5"/>
                    <a:pt x="22" y="5"/>
                  </a:cubicBezTo>
                  <a:cubicBezTo>
                    <a:pt x="22" y="6"/>
                    <a:pt x="23" y="7"/>
                    <a:pt x="24" y="7"/>
                  </a:cubicBezTo>
                  <a:cubicBezTo>
                    <a:pt x="25" y="7"/>
                    <a:pt x="24" y="8"/>
                    <a:pt x="24" y="9"/>
                  </a:cubicBezTo>
                  <a:cubicBezTo>
                    <a:pt x="24" y="10"/>
                    <a:pt x="24" y="11"/>
                    <a:pt x="24" y="12"/>
                  </a:cubicBezTo>
                  <a:cubicBezTo>
                    <a:pt x="24" y="13"/>
                    <a:pt x="23" y="13"/>
                    <a:pt x="22" y="14"/>
                  </a:cubicBezTo>
                  <a:cubicBezTo>
                    <a:pt x="22" y="14"/>
                    <a:pt x="22" y="14"/>
                    <a:pt x="21" y="14"/>
                  </a:cubicBezTo>
                  <a:cubicBezTo>
                    <a:pt x="21" y="15"/>
                    <a:pt x="21" y="15"/>
                    <a:pt x="21" y="15"/>
                  </a:cubicBezTo>
                  <a:cubicBezTo>
                    <a:pt x="21" y="15"/>
                    <a:pt x="22" y="16"/>
                    <a:pt x="23" y="17"/>
                  </a:cubicBezTo>
                  <a:cubicBezTo>
                    <a:pt x="24" y="17"/>
                    <a:pt x="25" y="17"/>
                    <a:pt x="25" y="18"/>
                  </a:cubicBezTo>
                  <a:cubicBezTo>
                    <a:pt x="26" y="18"/>
                    <a:pt x="25" y="20"/>
                    <a:pt x="25" y="21"/>
                  </a:cubicBezTo>
                  <a:cubicBezTo>
                    <a:pt x="25" y="22"/>
                    <a:pt x="24" y="22"/>
                    <a:pt x="24" y="22"/>
                  </a:cubicBezTo>
                  <a:cubicBezTo>
                    <a:pt x="24" y="23"/>
                    <a:pt x="25" y="23"/>
                    <a:pt x="26" y="23"/>
                  </a:cubicBezTo>
                  <a:cubicBezTo>
                    <a:pt x="26" y="23"/>
                    <a:pt x="26" y="23"/>
                    <a:pt x="27" y="23"/>
                  </a:cubicBezTo>
                  <a:cubicBezTo>
                    <a:pt x="28" y="22"/>
                    <a:pt x="28" y="21"/>
                    <a:pt x="29" y="20"/>
                  </a:cubicBezTo>
                  <a:cubicBezTo>
                    <a:pt x="29" y="19"/>
                    <a:pt x="29" y="19"/>
                    <a:pt x="30" y="18"/>
                  </a:cubicBezTo>
                  <a:cubicBezTo>
                    <a:pt x="30" y="18"/>
                    <a:pt x="30" y="17"/>
                    <a:pt x="30" y="16"/>
                  </a:cubicBezTo>
                  <a:cubicBezTo>
                    <a:pt x="31" y="16"/>
                    <a:pt x="31" y="16"/>
                    <a:pt x="31" y="15"/>
                  </a:cubicBezTo>
                  <a:cubicBezTo>
                    <a:pt x="31" y="15"/>
                    <a:pt x="32" y="14"/>
                    <a:pt x="33" y="14"/>
                  </a:cubicBezTo>
                  <a:cubicBezTo>
                    <a:pt x="33" y="14"/>
                    <a:pt x="33" y="14"/>
                    <a:pt x="33" y="14"/>
                  </a:cubicBezTo>
                  <a:cubicBezTo>
                    <a:pt x="33" y="14"/>
                    <a:pt x="33" y="14"/>
                    <a:pt x="33" y="14"/>
                  </a:cubicBezTo>
                  <a:cubicBezTo>
                    <a:pt x="33" y="13"/>
                    <a:pt x="33" y="13"/>
                    <a:pt x="34" y="13"/>
                  </a:cubicBezTo>
                  <a:cubicBezTo>
                    <a:pt x="34" y="13"/>
                    <a:pt x="34" y="12"/>
                    <a:pt x="35" y="12"/>
                  </a:cubicBezTo>
                  <a:cubicBezTo>
                    <a:pt x="35" y="11"/>
                    <a:pt x="35" y="11"/>
                    <a:pt x="35" y="10"/>
                  </a:cubicBezTo>
                  <a:cubicBezTo>
                    <a:pt x="35" y="10"/>
                    <a:pt x="35" y="10"/>
                    <a:pt x="35" y="10"/>
                  </a:cubicBezTo>
                  <a:cubicBezTo>
                    <a:pt x="35" y="10"/>
                    <a:pt x="35" y="10"/>
                    <a:pt x="34" y="10"/>
                  </a:cubicBezTo>
                  <a:cubicBezTo>
                    <a:pt x="34" y="10"/>
                    <a:pt x="33" y="10"/>
                    <a:pt x="32" y="11"/>
                  </a:cubicBezTo>
                  <a:cubicBezTo>
                    <a:pt x="32" y="11"/>
                    <a:pt x="32" y="11"/>
                    <a:pt x="32" y="11"/>
                  </a:cubicBezTo>
                  <a:cubicBezTo>
                    <a:pt x="31" y="11"/>
                    <a:pt x="31" y="11"/>
                    <a:pt x="31" y="11"/>
                  </a:cubicBezTo>
                  <a:cubicBezTo>
                    <a:pt x="30" y="11"/>
                    <a:pt x="30" y="10"/>
                    <a:pt x="29" y="10"/>
                  </a:cubicBezTo>
                  <a:cubicBezTo>
                    <a:pt x="28" y="10"/>
                    <a:pt x="27" y="10"/>
                    <a:pt x="27" y="8"/>
                  </a:cubicBezTo>
                  <a:cubicBezTo>
                    <a:pt x="27" y="8"/>
                    <a:pt x="27" y="6"/>
                    <a:pt x="26" y="6"/>
                  </a:cubicBezTo>
                  <a:cubicBezTo>
                    <a:pt x="26" y="6"/>
                    <a:pt x="26" y="6"/>
                    <a:pt x="26" y="6"/>
                  </a:cubicBezTo>
                  <a:cubicBezTo>
                    <a:pt x="26" y="6"/>
                    <a:pt x="26" y="6"/>
                    <a:pt x="26" y="6"/>
                  </a:cubicBezTo>
                  <a:cubicBezTo>
                    <a:pt x="26" y="6"/>
                    <a:pt x="26" y="7"/>
                    <a:pt x="26" y="7"/>
                  </a:cubicBezTo>
                  <a:cubicBezTo>
                    <a:pt x="26" y="7"/>
                    <a:pt x="27" y="8"/>
                    <a:pt x="26" y="8"/>
                  </a:cubicBezTo>
                  <a:cubicBezTo>
                    <a:pt x="26" y="8"/>
                    <a:pt x="26" y="8"/>
                    <a:pt x="26" y="8"/>
                  </a:cubicBezTo>
                  <a:cubicBezTo>
                    <a:pt x="26" y="8"/>
                    <a:pt x="26" y="8"/>
                    <a:pt x="26" y="8"/>
                  </a:cubicBezTo>
                  <a:cubicBezTo>
                    <a:pt x="25" y="7"/>
                    <a:pt x="25" y="7"/>
                    <a:pt x="25" y="7"/>
                  </a:cubicBezTo>
                  <a:cubicBezTo>
                    <a:pt x="24" y="7"/>
                    <a:pt x="24" y="7"/>
                    <a:pt x="24" y="5"/>
                  </a:cubicBezTo>
                  <a:cubicBezTo>
                    <a:pt x="24" y="5"/>
                    <a:pt x="24" y="4"/>
                    <a:pt x="23" y="4"/>
                  </a:cubicBezTo>
                  <a:cubicBezTo>
                    <a:pt x="23" y="4"/>
                    <a:pt x="23" y="3"/>
                    <a:pt x="23" y="3"/>
                  </a:cubicBezTo>
                  <a:cubicBezTo>
                    <a:pt x="23" y="1"/>
                    <a:pt x="21" y="0"/>
                    <a:pt x="19" y="0"/>
                  </a:cubicBezTo>
                  <a:moveTo>
                    <a:pt x="17" y="20"/>
                  </a:moveTo>
                  <a:cubicBezTo>
                    <a:pt x="17" y="20"/>
                    <a:pt x="17" y="20"/>
                    <a:pt x="17" y="21"/>
                  </a:cubicBezTo>
                  <a:cubicBezTo>
                    <a:pt x="16" y="21"/>
                    <a:pt x="16" y="21"/>
                    <a:pt x="16" y="22"/>
                  </a:cubicBezTo>
                  <a:cubicBezTo>
                    <a:pt x="16" y="22"/>
                    <a:pt x="16" y="22"/>
                    <a:pt x="15" y="23"/>
                  </a:cubicBezTo>
                  <a:cubicBezTo>
                    <a:pt x="14" y="24"/>
                    <a:pt x="14" y="24"/>
                    <a:pt x="14" y="25"/>
                  </a:cubicBezTo>
                  <a:cubicBezTo>
                    <a:pt x="14" y="25"/>
                    <a:pt x="14" y="26"/>
                    <a:pt x="13" y="27"/>
                  </a:cubicBezTo>
                  <a:cubicBezTo>
                    <a:pt x="12" y="29"/>
                    <a:pt x="10" y="30"/>
                    <a:pt x="8" y="31"/>
                  </a:cubicBezTo>
                  <a:cubicBezTo>
                    <a:pt x="6" y="31"/>
                    <a:pt x="5" y="32"/>
                    <a:pt x="5" y="32"/>
                  </a:cubicBezTo>
                  <a:cubicBezTo>
                    <a:pt x="4" y="33"/>
                    <a:pt x="4" y="34"/>
                    <a:pt x="3" y="34"/>
                  </a:cubicBezTo>
                  <a:cubicBezTo>
                    <a:pt x="2" y="35"/>
                    <a:pt x="1" y="35"/>
                    <a:pt x="1" y="36"/>
                  </a:cubicBezTo>
                  <a:cubicBezTo>
                    <a:pt x="1" y="36"/>
                    <a:pt x="1" y="37"/>
                    <a:pt x="1" y="37"/>
                  </a:cubicBezTo>
                  <a:cubicBezTo>
                    <a:pt x="0" y="38"/>
                    <a:pt x="0" y="38"/>
                    <a:pt x="0" y="39"/>
                  </a:cubicBezTo>
                  <a:cubicBezTo>
                    <a:pt x="1" y="39"/>
                    <a:pt x="1" y="39"/>
                    <a:pt x="2" y="39"/>
                  </a:cubicBezTo>
                  <a:cubicBezTo>
                    <a:pt x="2" y="39"/>
                    <a:pt x="3" y="40"/>
                    <a:pt x="3" y="40"/>
                  </a:cubicBezTo>
                  <a:cubicBezTo>
                    <a:pt x="3" y="40"/>
                    <a:pt x="4" y="40"/>
                    <a:pt x="4" y="40"/>
                  </a:cubicBezTo>
                  <a:cubicBezTo>
                    <a:pt x="4" y="40"/>
                    <a:pt x="5" y="40"/>
                    <a:pt x="5" y="41"/>
                  </a:cubicBezTo>
                  <a:cubicBezTo>
                    <a:pt x="5" y="41"/>
                    <a:pt x="6" y="41"/>
                    <a:pt x="6" y="41"/>
                  </a:cubicBezTo>
                  <a:cubicBezTo>
                    <a:pt x="7" y="41"/>
                    <a:pt x="9" y="41"/>
                    <a:pt x="10" y="40"/>
                  </a:cubicBezTo>
                  <a:cubicBezTo>
                    <a:pt x="11" y="38"/>
                    <a:pt x="12" y="38"/>
                    <a:pt x="12" y="37"/>
                  </a:cubicBezTo>
                  <a:cubicBezTo>
                    <a:pt x="12" y="37"/>
                    <a:pt x="12" y="36"/>
                    <a:pt x="12" y="36"/>
                  </a:cubicBezTo>
                  <a:cubicBezTo>
                    <a:pt x="13" y="36"/>
                    <a:pt x="13" y="35"/>
                    <a:pt x="13" y="34"/>
                  </a:cubicBezTo>
                  <a:cubicBezTo>
                    <a:pt x="13" y="34"/>
                    <a:pt x="13" y="34"/>
                    <a:pt x="14" y="33"/>
                  </a:cubicBezTo>
                  <a:cubicBezTo>
                    <a:pt x="14" y="33"/>
                    <a:pt x="14" y="33"/>
                    <a:pt x="14" y="33"/>
                  </a:cubicBezTo>
                  <a:cubicBezTo>
                    <a:pt x="14" y="32"/>
                    <a:pt x="15" y="31"/>
                    <a:pt x="17" y="31"/>
                  </a:cubicBezTo>
                  <a:cubicBezTo>
                    <a:pt x="18" y="31"/>
                    <a:pt x="18" y="31"/>
                    <a:pt x="18" y="31"/>
                  </a:cubicBezTo>
                  <a:cubicBezTo>
                    <a:pt x="18" y="31"/>
                    <a:pt x="18" y="31"/>
                    <a:pt x="18" y="31"/>
                  </a:cubicBezTo>
                  <a:cubicBezTo>
                    <a:pt x="18" y="30"/>
                    <a:pt x="18" y="30"/>
                    <a:pt x="18" y="30"/>
                  </a:cubicBezTo>
                  <a:cubicBezTo>
                    <a:pt x="18" y="29"/>
                    <a:pt x="18" y="29"/>
                    <a:pt x="19" y="28"/>
                  </a:cubicBezTo>
                  <a:cubicBezTo>
                    <a:pt x="19" y="28"/>
                    <a:pt x="20" y="28"/>
                    <a:pt x="20" y="27"/>
                  </a:cubicBezTo>
                  <a:cubicBezTo>
                    <a:pt x="20" y="26"/>
                    <a:pt x="20" y="26"/>
                    <a:pt x="21" y="25"/>
                  </a:cubicBezTo>
                  <a:cubicBezTo>
                    <a:pt x="22" y="24"/>
                    <a:pt x="22" y="24"/>
                    <a:pt x="22" y="23"/>
                  </a:cubicBezTo>
                  <a:cubicBezTo>
                    <a:pt x="22" y="23"/>
                    <a:pt x="22" y="22"/>
                    <a:pt x="22" y="22"/>
                  </a:cubicBezTo>
                  <a:cubicBezTo>
                    <a:pt x="22" y="22"/>
                    <a:pt x="22" y="21"/>
                    <a:pt x="22" y="21"/>
                  </a:cubicBezTo>
                  <a:cubicBezTo>
                    <a:pt x="21" y="21"/>
                    <a:pt x="21" y="21"/>
                    <a:pt x="20" y="21"/>
                  </a:cubicBezTo>
                  <a:cubicBezTo>
                    <a:pt x="20" y="21"/>
                    <a:pt x="20" y="22"/>
                    <a:pt x="19" y="22"/>
                  </a:cubicBezTo>
                  <a:cubicBezTo>
                    <a:pt x="19" y="22"/>
                    <a:pt x="19" y="22"/>
                    <a:pt x="19" y="22"/>
                  </a:cubicBezTo>
                  <a:cubicBezTo>
                    <a:pt x="19" y="22"/>
                    <a:pt x="18" y="21"/>
                    <a:pt x="18" y="21"/>
                  </a:cubicBezTo>
                  <a:cubicBezTo>
                    <a:pt x="18" y="21"/>
                    <a:pt x="17" y="20"/>
                    <a:pt x="17" y="20"/>
                  </a:cubicBezTo>
                  <a:moveTo>
                    <a:pt x="4" y="42"/>
                  </a:moveTo>
                  <a:cubicBezTo>
                    <a:pt x="3" y="42"/>
                    <a:pt x="3" y="42"/>
                    <a:pt x="3" y="43"/>
                  </a:cubicBezTo>
                  <a:cubicBezTo>
                    <a:pt x="3" y="43"/>
                    <a:pt x="3" y="43"/>
                    <a:pt x="3" y="43"/>
                  </a:cubicBezTo>
                  <a:cubicBezTo>
                    <a:pt x="3" y="43"/>
                    <a:pt x="4" y="43"/>
                    <a:pt x="4" y="43"/>
                  </a:cubicBezTo>
                  <a:cubicBezTo>
                    <a:pt x="4" y="42"/>
                    <a:pt x="4" y="42"/>
                    <a:pt x="4" y="42"/>
                  </a:cubicBezTo>
                  <a:cubicBezTo>
                    <a:pt x="4" y="42"/>
                    <a:pt x="4" y="42"/>
                    <a:pt x="4" y="42"/>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1" name="Freeform 327">
              <a:extLst>
                <a:ext uri="{FF2B5EF4-FFF2-40B4-BE49-F238E27FC236}">
                  <a16:creationId xmlns:a16="http://schemas.microsoft.com/office/drawing/2014/main" id="{3127B1AD-9BFD-4FF8-BAF1-BBAD640DD4C3}"/>
                </a:ext>
              </a:extLst>
            </p:cNvPr>
            <p:cNvSpPr>
              <a:spLocks noEditPoints="1"/>
            </p:cNvSpPr>
            <p:nvPr userDrawn="1"/>
          </p:nvSpPr>
          <p:spPr bwMode="auto">
            <a:xfrm>
              <a:off x="6536" y="3500"/>
              <a:ext cx="210" cy="260"/>
            </a:xfrm>
            <a:custGeom>
              <a:avLst/>
              <a:gdLst>
                <a:gd name="T0" fmla="*/ 19 w 35"/>
                <a:gd name="T1" fmla="*/ 0 h 43"/>
                <a:gd name="T2" fmla="*/ 21 w 35"/>
                <a:gd name="T3" fmla="*/ 4 h 43"/>
                <a:gd name="T4" fmla="*/ 24 w 35"/>
                <a:gd name="T5" fmla="*/ 7 h 43"/>
                <a:gd name="T6" fmla="*/ 24 w 35"/>
                <a:gd name="T7" fmla="*/ 12 h 43"/>
                <a:gd name="T8" fmla="*/ 21 w 35"/>
                <a:gd name="T9" fmla="*/ 14 h 43"/>
                <a:gd name="T10" fmla="*/ 23 w 35"/>
                <a:gd name="T11" fmla="*/ 17 h 43"/>
                <a:gd name="T12" fmla="*/ 25 w 35"/>
                <a:gd name="T13" fmla="*/ 21 h 43"/>
                <a:gd name="T14" fmla="*/ 26 w 35"/>
                <a:gd name="T15" fmla="*/ 23 h 43"/>
                <a:gd name="T16" fmla="*/ 29 w 35"/>
                <a:gd name="T17" fmla="*/ 20 h 43"/>
                <a:gd name="T18" fmla="*/ 30 w 35"/>
                <a:gd name="T19" fmla="*/ 16 h 43"/>
                <a:gd name="T20" fmla="*/ 33 w 35"/>
                <a:gd name="T21" fmla="*/ 14 h 43"/>
                <a:gd name="T22" fmla="*/ 33 w 35"/>
                <a:gd name="T23" fmla="*/ 14 h 43"/>
                <a:gd name="T24" fmla="*/ 35 w 35"/>
                <a:gd name="T25" fmla="*/ 12 h 43"/>
                <a:gd name="T26" fmla="*/ 35 w 35"/>
                <a:gd name="T27" fmla="*/ 10 h 43"/>
                <a:gd name="T28" fmla="*/ 32 w 35"/>
                <a:gd name="T29" fmla="*/ 11 h 43"/>
                <a:gd name="T30" fmla="*/ 31 w 35"/>
                <a:gd name="T31" fmla="*/ 11 h 43"/>
                <a:gd name="T32" fmla="*/ 27 w 35"/>
                <a:gd name="T33" fmla="*/ 8 h 43"/>
                <a:gd name="T34" fmla="*/ 26 w 35"/>
                <a:gd name="T35" fmla="*/ 6 h 43"/>
                <a:gd name="T36" fmla="*/ 26 w 35"/>
                <a:gd name="T37" fmla="*/ 7 h 43"/>
                <a:gd name="T38" fmla="*/ 26 w 35"/>
                <a:gd name="T39" fmla="*/ 8 h 43"/>
                <a:gd name="T40" fmla="*/ 25 w 35"/>
                <a:gd name="T41" fmla="*/ 7 h 43"/>
                <a:gd name="T42" fmla="*/ 23 w 35"/>
                <a:gd name="T43" fmla="*/ 4 h 43"/>
                <a:gd name="T44" fmla="*/ 19 w 35"/>
                <a:gd name="T45" fmla="*/ 0 h 43"/>
                <a:gd name="T46" fmla="*/ 17 w 35"/>
                <a:gd name="T47" fmla="*/ 21 h 43"/>
                <a:gd name="T48" fmla="*/ 15 w 35"/>
                <a:gd name="T49" fmla="*/ 23 h 43"/>
                <a:gd name="T50" fmla="*/ 13 w 35"/>
                <a:gd name="T51" fmla="*/ 27 h 43"/>
                <a:gd name="T52" fmla="*/ 5 w 35"/>
                <a:gd name="T53" fmla="*/ 32 h 43"/>
                <a:gd name="T54" fmla="*/ 1 w 35"/>
                <a:gd name="T55" fmla="*/ 36 h 43"/>
                <a:gd name="T56" fmla="*/ 0 w 35"/>
                <a:gd name="T57" fmla="*/ 39 h 43"/>
                <a:gd name="T58" fmla="*/ 3 w 35"/>
                <a:gd name="T59" fmla="*/ 40 h 43"/>
                <a:gd name="T60" fmla="*/ 5 w 35"/>
                <a:gd name="T61" fmla="*/ 41 h 43"/>
                <a:gd name="T62" fmla="*/ 10 w 35"/>
                <a:gd name="T63" fmla="*/ 40 h 43"/>
                <a:gd name="T64" fmla="*/ 12 w 35"/>
                <a:gd name="T65" fmla="*/ 36 h 43"/>
                <a:gd name="T66" fmla="*/ 14 w 35"/>
                <a:gd name="T67" fmla="*/ 33 h 43"/>
                <a:gd name="T68" fmla="*/ 17 w 35"/>
                <a:gd name="T69" fmla="*/ 31 h 43"/>
                <a:gd name="T70" fmla="*/ 18 w 35"/>
                <a:gd name="T71" fmla="*/ 31 h 43"/>
                <a:gd name="T72" fmla="*/ 19 w 35"/>
                <a:gd name="T73" fmla="*/ 28 h 43"/>
                <a:gd name="T74" fmla="*/ 21 w 35"/>
                <a:gd name="T75" fmla="*/ 25 h 43"/>
                <a:gd name="T76" fmla="*/ 22 w 35"/>
                <a:gd name="T77" fmla="*/ 22 h 43"/>
                <a:gd name="T78" fmla="*/ 20 w 35"/>
                <a:gd name="T79" fmla="*/ 21 h 43"/>
                <a:gd name="T80" fmla="*/ 19 w 35"/>
                <a:gd name="T81" fmla="*/ 22 h 43"/>
                <a:gd name="T82" fmla="*/ 17 w 35"/>
                <a:gd name="T83" fmla="*/ 20 h 43"/>
                <a:gd name="T84" fmla="*/ 3 w 35"/>
                <a:gd name="T85" fmla="*/ 43 h 43"/>
                <a:gd name="T86" fmla="*/ 4 w 35"/>
                <a:gd name="T87" fmla="*/ 43 h 43"/>
                <a:gd name="T88" fmla="*/ 4 w 35"/>
                <a:gd name="T89" fmla="*/ 42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5" h="43">
                  <a:moveTo>
                    <a:pt x="19" y="0"/>
                  </a:moveTo>
                  <a:cubicBezTo>
                    <a:pt x="19" y="0"/>
                    <a:pt x="19" y="0"/>
                    <a:pt x="19" y="0"/>
                  </a:cubicBezTo>
                  <a:cubicBezTo>
                    <a:pt x="19" y="1"/>
                    <a:pt x="20" y="2"/>
                    <a:pt x="20" y="3"/>
                  </a:cubicBezTo>
                  <a:cubicBezTo>
                    <a:pt x="21" y="3"/>
                    <a:pt x="21" y="3"/>
                    <a:pt x="21" y="4"/>
                  </a:cubicBezTo>
                  <a:cubicBezTo>
                    <a:pt x="22" y="4"/>
                    <a:pt x="22" y="5"/>
                    <a:pt x="22" y="5"/>
                  </a:cubicBezTo>
                  <a:cubicBezTo>
                    <a:pt x="22" y="6"/>
                    <a:pt x="23" y="7"/>
                    <a:pt x="24" y="7"/>
                  </a:cubicBezTo>
                  <a:cubicBezTo>
                    <a:pt x="25" y="7"/>
                    <a:pt x="24" y="8"/>
                    <a:pt x="24" y="9"/>
                  </a:cubicBezTo>
                  <a:cubicBezTo>
                    <a:pt x="24" y="10"/>
                    <a:pt x="24" y="11"/>
                    <a:pt x="24" y="12"/>
                  </a:cubicBezTo>
                  <a:cubicBezTo>
                    <a:pt x="24" y="13"/>
                    <a:pt x="23" y="13"/>
                    <a:pt x="22" y="14"/>
                  </a:cubicBezTo>
                  <a:cubicBezTo>
                    <a:pt x="22" y="14"/>
                    <a:pt x="22" y="14"/>
                    <a:pt x="21" y="14"/>
                  </a:cubicBezTo>
                  <a:cubicBezTo>
                    <a:pt x="21" y="15"/>
                    <a:pt x="21" y="15"/>
                    <a:pt x="21" y="15"/>
                  </a:cubicBezTo>
                  <a:cubicBezTo>
                    <a:pt x="21" y="15"/>
                    <a:pt x="22" y="16"/>
                    <a:pt x="23" y="17"/>
                  </a:cubicBezTo>
                  <a:cubicBezTo>
                    <a:pt x="24" y="17"/>
                    <a:pt x="25" y="17"/>
                    <a:pt x="25" y="18"/>
                  </a:cubicBezTo>
                  <a:cubicBezTo>
                    <a:pt x="26" y="18"/>
                    <a:pt x="25" y="20"/>
                    <a:pt x="25" y="21"/>
                  </a:cubicBezTo>
                  <a:cubicBezTo>
                    <a:pt x="25" y="22"/>
                    <a:pt x="24" y="22"/>
                    <a:pt x="24" y="22"/>
                  </a:cubicBezTo>
                  <a:cubicBezTo>
                    <a:pt x="24" y="23"/>
                    <a:pt x="25" y="23"/>
                    <a:pt x="26" y="23"/>
                  </a:cubicBezTo>
                  <a:cubicBezTo>
                    <a:pt x="26" y="23"/>
                    <a:pt x="26" y="23"/>
                    <a:pt x="27" y="23"/>
                  </a:cubicBezTo>
                  <a:cubicBezTo>
                    <a:pt x="28" y="22"/>
                    <a:pt x="28" y="21"/>
                    <a:pt x="29" y="20"/>
                  </a:cubicBezTo>
                  <a:cubicBezTo>
                    <a:pt x="29" y="19"/>
                    <a:pt x="29" y="19"/>
                    <a:pt x="30" y="18"/>
                  </a:cubicBezTo>
                  <a:cubicBezTo>
                    <a:pt x="30" y="18"/>
                    <a:pt x="30" y="17"/>
                    <a:pt x="30" y="16"/>
                  </a:cubicBezTo>
                  <a:cubicBezTo>
                    <a:pt x="31" y="16"/>
                    <a:pt x="31" y="16"/>
                    <a:pt x="31" y="15"/>
                  </a:cubicBezTo>
                  <a:cubicBezTo>
                    <a:pt x="31" y="15"/>
                    <a:pt x="32" y="14"/>
                    <a:pt x="33" y="14"/>
                  </a:cubicBezTo>
                  <a:cubicBezTo>
                    <a:pt x="33" y="14"/>
                    <a:pt x="33" y="14"/>
                    <a:pt x="33" y="14"/>
                  </a:cubicBezTo>
                  <a:cubicBezTo>
                    <a:pt x="33" y="14"/>
                    <a:pt x="33" y="14"/>
                    <a:pt x="33" y="14"/>
                  </a:cubicBezTo>
                  <a:cubicBezTo>
                    <a:pt x="33" y="13"/>
                    <a:pt x="33" y="13"/>
                    <a:pt x="34" y="13"/>
                  </a:cubicBezTo>
                  <a:cubicBezTo>
                    <a:pt x="34" y="13"/>
                    <a:pt x="34" y="12"/>
                    <a:pt x="35" y="12"/>
                  </a:cubicBezTo>
                  <a:cubicBezTo>
                    <a:pt x="35" y="11"/>
                    <a:pt x="35" y="11"/>
                    <a:pt x="35" y="10"/>
                  </a:cubicBezTo>
                  <a:cubicBezTo>
                    <a:pt x="35" y="10"/>
                    <a:pt x="35" y="10"/>
                    <a:pt x="35" y="10"/>
                  </a:cubicBezTo>
                  <a:cubicBezTo>
                    <a:pt x="35" y="10"/>
                    <a:pt x="35" y="10"/>
                    <a:pt x="34" y="10"/>
                  </a:cubicBezTo>
                  <a:cubicBezTo>
                    <a:pt x="34" y="10"/>
                    <a:pt x="33" y="10"/>
                    <a:pt x="32" y="11"/>
                  </a:cubicBezTo>
                  <a:cubicBezTo>
                    <a:pt x="32" y="11"/>
                    <a:pt x="32" y="11"/>
                    <a:pt x="32" y="11"/>
                  </a:cubicBezTo>
                  <a:cubicBezTo>
                    <a:pt x="31" y="11"/>
                    <a:pt x="31" y="11"/>
                    <a:pt x="31" y="11"/>
                  </a:cubicBezTo>
                  <a:cubicBezTo>
                    <a:pt x="30" y="11"/>
                    <a:pt x="30" y="10"/>
                    <a:pt x="29" y="10"/>
                  </a:cubicBezTo>
                  <a:cubicBezTo>
                    <a:pt x="28" y="10"/>
                    <a:pt x="27" y="10"/>
                    <a:pt x="27" y="8"/>
                  </a:cubicBezTo>
                  <a:cubicBezTo>
                    <a:pt x="27" y="8"/>
                    <a:pt x="27" y="6"/>
                    <a:pt x="26" y="6"/>
                  </a:cubicBezTo>
                  <a:cubicBezTo>
                    <a:pt x="26" y="6"/>
                    <a:pt x="26" y="6"/>
                    <a:pt x="26" y="6"/>
                  </a:cubicBezTo>
                  <a:cubicBezTo>
                    <a:pt x="26" y="6"/>
                    <a:pt x="26" y="6"/>
                    <a:pt x="26" y="6"/>
                  </a:cubicBezTo>
                  <a:cubicBezTo>
                    <a:pt x="26" y="6"/>
                    <a:pt x="26" y="7"/>
                    <a:pt x="26" y="7"/>
                  </a:cubicBezTo>
                  <a:cubicBezTo>
                    <a:pt x="26" y="7"/>
                    <a:pt x="27" y="8"/>
                    <a:pt x="26" y="8"/>
                  </a:cubicBezTo>
                  <a:cubicBezTo>
                    <a:pt x="26" y="8"/>
                    <a:pt x="26" y="8"/>
                    <a:pt x="26" y="8"/>
                  </a:cubicBezTo>
                  <a:cubicBezTo>
                    <a:pt x="26" y="8"/>
                    <a:pt x="26" y="8"/>
                    <a:pt x="26" y="8"/>
                  </a:cubicBezTo>
                  <a:cubicBezTo>
                    <a:pt x="25" y="7"/>
                    <a:pt x="25" y="7"/>
                    <a:pt x="25" y="7"/>
                  </a:cubicBezTo>
                  <a:cubicBezTo>
                    <a:pt x="24" y="7"/>
                    <a:pt x="24" y="7"/>
                    <a:pt x="24" y="5"/>
                  </a:cubicBezTo>
                  <a:cubicBezTo>
                    <a:pt x="24" y="5"/>
                    <a:pt x="24" y="4"/>
                    <a:pt x="23" y="4"/>
                  </a:cubicBezTo>
                  <a:cubicBezTo>
                    <a:pt x="23" y="4"/>
                    <a:pt x="23" y="3"/>
                    <a:pt x="23" y="3"/>
                  </a:cubicBezTo>
                  <a:cubicBezTo>
                    <a:pt x="23" y="1"/>
                    <a:pt x="21" y="0"/>
                    <a:pt x="19" y="0"/>
                  </a:cubicBezTo>
                  <a:close/>
                  <a:moveTo>
                    <a:pt x="17" y="20"/>
                  </a:moveTo>
                  <a:cubicBezTo>
                    <a:pt x="17" y="20"/>
                    <a:pt x="17" y="20"/>
                    <a:pt x="17" y="21"/>
                  </a:cubicBezTo>
                  <a:cubicBezTo>
                    <a:pt x="16" y="21"/>
                    <a:pt x="16" y="21"/>
                    <a:pt x="16" y="22"/>
                  </a:cubicBezTo>
                  <a:cubicBezTo>
                    <a:pt x="16" y="22"/>
                    <a:pt x="16" y="22"/>
                    <a:pt x="15" y="23"/>
                  </a:cubicBezTo>
                  <a:cubicBezTo>
                    <a:pt x="14" y="24"/>
                    <a:pt x="14" y="24"/>
                    <a:pt x="14" y="25"/>
                  </a:cubicBezTo>
                  <a:cubicBezTo>
                    <a:pt x="14" y="25"/>
                    <a:pt x="14" y="26"/>
                    <a:pt x="13" y="27"/>
                  </a:cubicBezTo>
                  <a:cubicBezTo>
                    <a:pt x="12" y="29"/>
                    <a:pt x="10" y="30"/>
                    <a:pt x="8" y="31"/>
                  </a:cubicBezTo>
                  <a:cubicBezTo>
                    <a:pt x="6" y="31"/>
                    <a:pt x="5" y="32"/>
                    <a:pt x="5" y="32"/>
                  </a:cubicBezTo>
                  <a:cubicBezTo>
                    <a:pt x="4" y="33"/>
                    <a:pt x="4" y="34"/>
                    <a:pt x="3" y="34"/>
                  </a:cubicBezTo>
                  <a:cubicBezTo>
                    <a:pt x="2" y="35"/>
                    <a:pt x="1" y="35"/>
                    <a:pt x="1" y="36"/>
                  </a:cubicBezTo>
                  <a:cubicBezTo>
                    <a:pt x="1" y="36"/>
                    <a:pt x="1" y="37"/>
                    <a:pt x="1" y="37"/>
                  </a:cubicBezTo>
                  <a:cubicBezTo>
                    <a:pt x="0" y="38"/>
                    <a:pt x="0" y="38"/>
                    <a:pt x="0" y="39"/>
                  </a:cubicBezTo>
                  <a:cubicBezTo>
                    <a:pt x="1" y="39"/>
                    <a:pt x="1" y="39"/>
                    <a:pt x="2" y="39"/>
                  </a:cubicBezTo>
                  <a:cubicBezTo>
                    <a:pt x="2" y="39"/>
                    <a:pt x="3" y="40"/>
                    <a:pt x="3" y="40"/>
                  </a:cubicBezTo>
                  <a:cubicBezTo>
                    <a:pt x="3" y="40"/>
                    <a:pt x="4" y="40"/>
                    <a:pt x="4" y="40"/>
                  </a:cubicBezTo>
                  <a:cubicBezTo>
                    <a:pt x="4" y="40"/>
                    <a:pt x="5" y="40"/>
                    <a:pt x="5" y="41"/>
                  </a:cubicBezTo>
                  <a:cubicBezTo>
                    <a:pt x="5" y="41"/>
                    <a:pt x="6" y="41"/>
                    <a:pt x="6" y="41"/>
                  </a:cubicBezTo>
                  <a:cubicBezTo>
                    <a:pt x="7" y="41"/>
                    <a:pt x="9" y="41"/>
                    <a:pt x="10" y="40"/>
                  </a:cubicBezTo>
                  <a:cubicBezTo>
                    <a:pt x="11" y="38"/>
                    <a:pt x="12" y="38"/>
                    <a:pt x="12" y="37"/>
                  </a:cubicBezTo>
                  <a:cubicBezTo>
                    <a:pt x="12" y="37"/>
                    <a:pt x="12" y="36"/>
                    <a:pt x="12" y="36"/>
                  </a:cubicBezTo>
                  <a:cubicBezTo>
                    <a:pt x="13" y="36"/>
                    <a:pt x="13" y="35"/>
                    <a:pt x="13" y="34"/>
                  </a:cubicBezTo>
                  <a:cubicBezTo>
                    <a:pt x="13" y="34"/>
                    <a:pt x="13" y="34"/>
                    <a:pt x="14" y="33"/>
                  </a:cubicBezTo>
                  <a:cubicBezTo>
                    <a:pt x="14" y="33"/>
                    <a:pt x="14" y="33"/>
                    <a:pt x="14" y="33"/>
                  </a:cubicBezTo>
                  <a:cubicBezTo>
                    <a:pt x="14" y="32"/>
                    <a:pt x="15" y="31"/>
                    <a:pt x="17" y="31"/>
                  </a:cubicBezTo>
                  <a:cubicBezTo>
                    <a:pt x="18" y="31"/>
                    <a:pt x="18" y="31"/>
                    <a:pt x="18" y="31"/>
                  </a:cubicBezTo>
                  <a:cubicBezTo>
                    <a:pt x="18" y="31"/>
                    <a:pt x="18" y="31"/>
                    <a:pt x="18" y="31"/>
                  </a:cubicBezTo>
                  <a:cubicBezTo>
                    <a:pt x="18" y="30"/>
                    <a:pt x="18" y="30"/>
                    <a:pt x="18" y="30"/>
                  </a:cubicBezTo>
                  <a:cubicBezTo>
                    <a:pt x="18" y="29"/>
                    <a:pt x="18" y="29"/>
                    <a:pt x="19" y="28"/>
                  </a:cubicBezTo>
                  <a:cubicBezTo>
                    <a:pt x="19" y="28"/>
                    <a:pt x="20" y="28"/>
                    <a:pt x="20" y="27"/>
                  </a:cubicBezTo>
                  <a:cubicBezTo>
                    <a:pt x="20" y="26"/>
                    <a:pt x="20" y="26"/>
                    <a:pt x="21" y="25"/>
                  </a:cubicBezTo>
                  <a:cubicBezTo>
                    <a:pt x="22" y="24"/>
                    <a:pt x="22" y="24"/>
                    <a:pt x="22" y="23"/>
                  </a:cubicBezTo>
                  <a:cubicBezTo>
                    <a:pt x="22" y="23"/>
                    <a:pt x="22" y="22"/>
                    <a:pt x="22" y="22"/>
                  </a:cubicBezTo>
                  <a:cubicBezTo>
                    <a:pt x="22" y="22"/>
                    <a:pt x="22" y="21"/>
                    <a:pt x="22" y="21"/>
                  </a:cubicBezTo>
                  <a:cubicBezTo>
                    <a:pt x="21" y="21"/>
                    <a:pt x="21" y="21"/>
                    <a:pt x="20" y="21"/>
                  </a:cubicBezTo>
                  <a:cubicBezTo>
                    <a:pt x="20" y="21"/>
                    <a:pt x="20" y="22"/>
                    <a:pt x="19" y="22"/>
                  </a:cubicBezTo>
                  <a:cubicBezTo>
                    <a:pt x="19" y="22"/>
                    <a:pt x="19" y="22"/>
                    <a:pt x="19" y="22"/>
                  </a:cubicBezTo>
                  <a:cubicBezTo>
                    <a:pt x="19" y="22"/>
                    <a:pt x="18" y="21"/>
                    <a:pt x="18" y="21"/>
                  </a:cubicBezTo>
                  <a:cubicBezTo>
                    <a:pt x="18" y="21"/>
                    <a:pt x="17" y="20"/>
                    <a:pt x="17" y="20"/>
                  </a:cubicBezTo>
                  <a:close/>
                  <a:moveTo>
                    <a:pt x="4" y="42"/>
                  </a:moveTo>
                  <a:cubicBezTo>
                    <a:pt x="3" y="42"/>
                    <a:pt x="3" y="42"/>
                    <a:pt x="3" y="43"/>
                  </a:cubicBezTo>
                  <a:cubicBezTo>
                    <a:pt x="3" y="43"/>
                    <a:pt x="3" y="43"/>
                    <a:pt x="3" y="43"/>
                  </a:cubicBezTo>
                  <a:cubicBezTo>
                    <a:pt x="3" y="43"/>
                    <a:pt x="4" y="43"/>
                    <a:pt x="4" y="43"/>
                  </a:cubicBezTo>
                  <a:cubicBezTo>
                    <a:pt x="4" y="42"/>
                    <a:pt x="4" y="42"/>
                    <a:pt x="4" y="42"/>
                  </a:cubicBezTo>
                  <a:cubicBezTo>
                    <a:pt x="4" y="42"/>
                    <a:pt x="4" y="42"/>
                    <a:pt x="4" y="4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2" name="Freeform 328">
              <a:extLst>
                <a:ext uri="{FF2B5EF4-FFF2-40B4-BE49-F238E27FC236}">
                  <a16:creationId xmlns:a16="http://schemas.microsoft.com/office/drawing/2014/main" id="{F1304947-2EBC-4440-9A2A-41A7553078A3}"/>
                </a:ext>
              </a:extLst>
            </p:cNvPr>
            <p:cNvSpPr>
              <a:spLocks/>
            </p:cNvSpPr>
            <p:nvPr userDrawn="1"/>
          </p:nvSpPr>
          <p:spPr bwMode="auto">
            <a:xfrm>
              <a:off x="6722" y="3161"/>
              <a:ext cx="24" cy="24"/>
            </a:xfrm>
            <a:custGeom>
              <a:avLst/>
              <a:gdLst>
                <a:gd name="T0" fmla="*/ 1 w 4"/>
                <a:gd name="T1" fmla="*/ 3 h 4"/>
                <a:gd name="T2" fmla="*/ 4 w 4"/>
                <a:gd name="T3" fmla="*/ 2 h 4"/>
                <a:gd name="T4" fmla="*/ 1 w 4"/>
                <a:gd name="T5" fmla="*/ 3 h 4"/>
              </a:gdLst>
              <a:ahLst/>
              <a:cxnLst>
                <a:cxn ang="0">
                  <a:pos x="T0" y="T1"/>
                </a:cxn>
                <a:cxn ang="0">
                  <a:pos x="T2" y="T3"/>
                </a:cxn>
                <a:cxn ang="0">
                  <a:pos x="T4" y="T5"/>
                </a:cxn>
              </a:cxnLst>
              <a:rect l="0" t="0" r="r" b="b"/>
              <a:pathLst>
                <a:path w="4" h="4">
                  <a:moveTo>
                    <a:pt x="1" y="3"/>
                  </a:moveTo>
                  <a:cubicBezTo>
                    <a:pt x="2" y="4"/>
                    <a:pt x="4" y="4"/>
                    <a:pt x="4" y="2"/>
                  </a:cubicBezTo>
                  <a:cubicBezTo>
                    <a:pt x="4" y="0"/>
                    <a:pt x="0" y="2"/>
                    <a:pt x="1" y="3"/>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3" name="Freeform 329">
              <a:extLst>
                <a:ext uri="{FF2B5EF4-FFF2-40B4-BE49-F238E27FC236}">
                  <a16:creationId xmlns:a16="http://schemas.microsoft.com/office/drawing/2014/main" id="{BB41781B-1AF7-4012-9715-F299394921AE}"/>
                </a:ext>
              </a:extLst>
            </p:cNvPr>
            <p:cNvSpPr>
              <a:spLocks/>
            </p:cNvSpPr>
            <p:nvPr userDrawn="1"/>
          </p:nvSpPr>
          <p:spPr bwMode="auto">
            <a:xfrm>
              <a:off x="6722" y="3161"/>
              <a:ext cx="24" cy="24"/>
            </a:xfrm>
            <a:custGeom>
              <a:avLst/>
              <a:gdLst>
                <a:gd name="T0" fmla="*/ 1 w 4"/>
                <a:gd name="T1" fmla="*/ 3 h 4"/>
                <a:gd name="T2" fmla="*/ 4 w 4"/>
                <a:gd name="T3" fmla="*/ 2 h 4"/>
                <a:gd name="T4" fmla="*/ 1 w 4"/>
                <a:gd name="T5" fmla="*/ 3 h 4"/>
              </a:gdLst>
              <a:ahLst/>
              <a:cxnLst>
                <a:cxn ang="0">
                  <a:pos x="T0" y="T1"/>
                </a:cxn>
                <a:cxn ang="0">
                  <a:pos x="T2" y="T3"/>
                </a:cxn>
                <a:cxn ang="0">
                  <a:pos x="T4" y="T5"/>
                </a:cxn>
              </a:cxnLst>
              <a:rect l="0" t="0" r="r" b="b"/>
              <a:pathLst>
                <a:path w="4" h="4">
                  <a:moveTo>
                    <a:pt x="1" y="3"/>
                  </a:moveTo>
                  <a:cubicBezTo>
                    <a:pt x="2" y="4"/>
                    <a:pt x="4" y="4"/>
                    <a:pt x="4" y="2"/>
                  </a:cubicBezTo>
                  <a:cubicBezTo>
                    <a:pt x="4" y="0"/>
                    <a:pt x="0" y="2"/>
                    <a:pt x="1" y="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4" name="Freeform 330">
              <a:extLst>
                <a:ext uri="{FF2B5EF4-FFF2-40B4-BE49-F238E27FC236}">
                  <a16:creationId xmlns:a16="http://schemas.microsoft.com/office/drawing/2014/main" id="{E789C14B-19DC-426A-A137-29ADEADF251A}"/>
                </a:ext>
              </a:extLst>
            </p:cNvPr>
            <p:cNvSpPr>
              <a:spLocks/>
            </p:cNvSpPr>
            <p:nvPr userDrawn="1"/>
          </p:nvSpPr>
          <p:spPr bwMode="auto">
            <a:xfrm>
              <a:off x="6752" y="3149"/>
              <a:ext cx="18" cy="12"/>
            </a:xfrm>
            <a:custGeom>
              <a:avLst/>
              <a:gdLst>
                <a:gd name="T0" fmla="*/ 0 w 3"/>
                <a:gd name="T1" fmla="*/ 1 h 2"/>
                <a:gd name="T2" fmla="*/ 0 w 3"/>
                <a:gd name="T3" fmla="*/ 2 h 2"/>
                <a:gd name="T4" fmla="*/ 0 w 3"/>
                <a:gd name="T5" fmla="*/ 2 h 2"/>
                <a:gd name="T6" fmla="*/ 2 w 3"/>
                <a:gd name="T7" fmla="*/ 1 h 2"/>
                <a:gd name="T8" fmla="*/ 3 w 3"/>
                <a:gd name="T9" fmla="*/ 0 h 2"/>
                <a:gd name="T10" fmla="*/ 3 w 3"/>
                <a:gd name="T11" fmla="*/ 0 h 2"/>
                <a:gd name="T12" fmla="*/ 0 w 3"/>
                <a:gd name="T13" fmla="*/ 1 h 2"/>
                <a:gd name="T14" fmla="*/ 0 w 3"/>
                <a:gd name="T15" fmla="*/ 1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0" y="1"/>
                  </a:moveTo>
                  <a:cubicBezTo>
                    <a:pt x="0" y="1"/>
                    <a:pt x="0" y="1"/>
                    <a:pt x="0" y="2"/>
                  </a:cubicBezTo>
                  <a:cubicBezTo>
                    <a:pt x="0" y="2"/>
                    <a:pt x="0" y="2"/>
                    <a:pt x="0" y="2"/>
                  </a:cubicBezTo>
                  <a:cubicBezTo>
                    <a:pt x="1" y="2"/>
                    <a:pt x="1" y="1"/>
                    <a:pt x="2" y="1"/>
                  </a:cubicBezTo>
                  <a:cubicBezTo>
                    <a:pt x="3" y="1"/>
                    <a:pt x="3" y="0"/>
                    <a:pt x="3" y="0"/>
                  </a:cubicBezTo>
                  <a:cubicBezTo>
                    <a:pt x="3" y="0"/>
                    <a:pt x="3" y="0"/>
                    <a:pt x="3" y="0"/>
                  </a:cubicBezTo>
                  <a:cubicBezTo>
                    <a:pt x="2" y="0"/>
                    <a:pt x="1" y="1"/>
                    <a:pt x="0" y="1"/>
                  </a:cubicBezTo>
                  <a:cubicBezTo>
                    <a:pt x="0" y="1"/>
                    <a:pt x="0" y="1"/>
                    <a:pt x="0" y="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5" name="Freeform 331">
              <a:extLst>
                <a:ext uri="{FF2B5EF4-FFF2-40B4-BE49-F238E27FC236}">
                  <a16:creationId xmlns:a16="http://schemas.microsoft.com/office/drawing/2014/main" id="{A9441932-FED1-4CD0-92AA-5675FB345B29}"/>
                </a:ext>
              </a:extLst>
            </p:cNvPr>
            <p:cNvSpPr>
              <a:spLocks/>
            </p:cNvSpPr>
            <p:nvPr userDrawn="1"/>
          </p:nvSpPr>
          <p:spPr bwMode="auto">
            <a:xfrm>
              <a:off x="6752" y="3149"/>
              <a:ext cx="18" cy="12"/>
            </a:xfrm>
            <a:custGeom>
              <a:avLst/>
              <a:gdLst>
                <a:gd name="T0" fmla="*/ 0 w 3"/>
                <a:gd name="T1" fmla="*/ 1 h 2"/>
                <a:gd name="T2" fmla="*/ 0 w 3"/>
                <a:gd name="T3" fmla="*/ 2 h 2"/>
                <a:gd name="T4" fmla="*/ 0 w 3"/>
                <a:gd name="T5" fmla="*/ 2 h 2"/>
                <a:gd name="T6" fmla="*/ 2 w 3"/>
                <a:gd name="T7" fmla="*/ 1 h 2"/>
                <a:gd name="T8" fmla="*/ 3 w 3"/>
                <a:gd name="T9" fmla="*/ 0 h 2"/>
                <a:gd name="T10" fmla="*/ 3 w 3"/>
                <a:gd name="T11" fmla="*/ 0 h 2"/>
                <a:gd name="T12" fmla="*/ 0 w 3"/>
                <a:gd name="T13" fmla="*/ 1 h 2"/>
                <a:gd name="T14" fmla="*/ 0 w 3"/>
                <a:gd name="T15" fmla="*/ 1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2">
                  <a:moveTo>
                    <a:pt x="0" y="1"/>
                  </a:moveTo>
                  <a:cubicBezTo>
                    <a:pt x="0" y="1"/>
                    <a:pt x="0" y="1"/>
                    <a:pt x="0" y="2"/>
                  </a:cubicBezTo>
                  <a:cubicBezTo>
                    <a:pt x="0" y="2"/>
                    <a:pt x="0" y="2"/>
                    <a:pt x="0" y="2"/>
                  </a:cubicBezTo>
                  <a:cubicBezTo>
                    <a:pt x="1" y="2"/>
                    <a:pt x="1" y="1"/>
                    <a:pt x="2" y="1"/>
                  </a:cubicBezTo>
                  <a:cubicBezTo>
                    <a:pt x="3" y="1"/>
                    <a:pt x="3" y="0"/>
                    <a:pt x="3" y="0"/>
                  </a:cubicBezTo>
                  <a:cubicBezTo>
                    <a:pt x="3" y="0"/>
                    <a:pt x="3" y="0"/>
                    <a:pt x="3" y="0"/>
                  </a:cubicBezTo>
                  <a:cubicBezTo>
                    <a:pt x="2" y="0"/>
                    <a:pt x="1" y="1"/>
                    <a:pt x="0" y="1"/>
                  </a:cubicBezTo>
                  <a:cubicBezTo>
                    <a:pt x="0" y="1"/>
                    <a:pt x="0" y="1"/>
                    <a:pt x="0" y="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6" name="Freeform 332">
              <a:extLst>
                <a:ext uri="{FF2B5EF4-FFF2-40B4-BE49-F238E27FC236}">
                  <a16:creationId xmlns:a16="http://schemas.microsoft.com/office/drawing/2014/main" id="{ADF880C0-7851-413F-BD04-DA837DD10849}"/>
                </a:ext>
              </a:extLst>
            </p:cNvPr>
            <p:cNvSpPr>
              <a:spLocks/>
            </p:cNvSpPr>
            <p:nvPr userDrawn="1"/>
          </p:nvSpPr>
          <p:spPr bwMode="auto">
            <a:xfrm>
              <a:off x="4561" y="2042"/>
              <a:ext cx="245" cy="157"/>
            </a:xfrm>
            <a:custGeom>
              <a:avLst/>
              <a:gdLst>
                <a:gd name="T0" fmla="*/ 29 w 41"/>
                <a:gd name="T1" fmla="*/ 25 h 26"/>
                <a:gd name="T2" fmla="*/ 31 w 41"/>
                <a:gd name="T3" fmla="*/ 25 h 26"/>
                <a:gd name="T4" fmla="*/ 33 w 41"/>
                <a:gd name="T5" fmla="*/ 23 h 26"/>
                <a:gd name="T6" fmla="*/ 35 w 41"/>
                <a:gd name="T7" fmla="*/ 22 h 26"/>
                <a:gd name="T8" fmla="*/ 37 w 41"/>
                <a:gd name="T9" fmla="*/ 19 h 26"/>
                <a:gd name="T10" fmla="*/ 39 w 41"/>
                <a:gd name="T11" fmla="*/ 18 h 26"/>
                <a:gd name="T12" fmla="*/ 41 w 41"/>
                <a:gd name="T13" fmla="*/ 18 h 26"/>
                <a:gd name="T14" fmla="*/ 41 w 41"/>
                <a:gd name="T15" fmla="*/ 17 h 26"/>
                <a:gd name="T16" fmla="*/ 37 w 41"/>
                <a:gd name="T17" fmla="*/ 15 h 26"/>
                <a:gd name="T18" fmla="*/ 32 w 41"/>
                <a:gd name="T19" fmla="*/ 12 h 26"/>
                <a:gd name="T20" fmla="*/ 29 w 41"/>
                <a:gd name="T21" fmla="*/ 10 h 26"/>
                <a:gd name="T22" fmla="*/ 28 w 41"/>
                <a:gd name="T23" fmla="*/ 7 h 26"/>
                <a:gd name="T24" fmla="*/ 27 w 41"/>
                <a:gd name="T25" fmla="*/ 5 h 26"/>
                <a:gd name="T26" fmla="*/ 22 w 41"/>
                <a:gd name="T27" fmla="*/ 5 h 26"/>
                <a:gd name="T28" fmla="*/ 21 w 41"/>
                <a:gd name="T29" fmla="*/ 2 h 26"/>
                <a:gd name="T30" fmla="*/ 18 w 41"/>
                <a:gd name="T31" fmla="*/ 0 h 26"/>
                <a:gd name="T32" fmla="*/ 16 w 41"/>
                <a:gd name="T33" fmla="*/ 1 h 26"/>
                <a:gd name="T34" fmla="*/ 15 w 41"/>
                <a:gd name="T35" fmla="*/ 2 h 26"/>
                <a:gd name="T36" fmla="*/ 13 w 41"/>
                <a:gd name="T37" fmla="*/ 4 h 26"/>
                <a:gd name="T38" fmla="*/ 13 w 41"/>
                <a:gd name="T39" fmla="*/ 5 h 26"/>
                <a:gd name="T40" fmla="*/ 10 w 41"/>
                <a:gd name="T41" fmla="*/ 5 h 26"/>
                <a:gd name="T42" fmla="*/ 8 w 41"/>
                <a:gd name="T43" fmla="*/ 4 h 26"/>
                <a:gd name="T44" fmla="*/ 1 w 41"/>
                <a:gd name="T45" fmla="*/ 2 h 26"/>
                <a:gd name="T46" fmla="*/ 3 w 41"/>
                <a:gd name="T47" fmla="*/ 2 h 26"/>
                <a:gd name="T48" fmla="*/ 5 w 41"/>
                <a:gd name="T49" fmla="*/ 5 h 26"/>
                <a:gd name="T50" fmla="*/ 6 w 41"/>
                <a:gd name="T51" fmla="*/ 7 h 26"/>
                <a:gd name="T52" fmla="*/ 5 w 41"/>
                <a:gd name="T53" fmla="*/ 7 h 26"/>
                <a:gd name="T54" fmla="*/ 3 w 41"/>
                <a:gd name="T55" fmla="*/ 7 h 26"/>
                <a:gd name="T56" fmla="*/ 1 w 41"/>
                <a:gd name="T57" fmla="*/ 7 h 26"/>
                <a:gd name="T58" fmla="*/ 1 w 41"/>
                <a:gd name="T59" fmla="*/ 7 h 26"/>
                <a:gd name="T60" fmla="*/ 1 w 41"/>
                <a:gd name="T61" fmla="*/ 9 h 26"/>
                <a:gd name="T62" fmla="*/ 1 w 41"/>
                <a:gd name="T63" fmla="*/ 12 h 26"/>
                <a:gd name="T64" fmla="*/ 2 w 41"/>
                <a:gd name="T65" fmla="*/ 12 h 26"/>
                <a:gd name="T66" fmla="*/ 3 w 41"/>
                <a:gd name="T67" fmla="*/ 12 h 26"/>
                <a:gd name="T68" fmla="*/ 4 w 41"/>
                <a:gd name="T69" fmla="*/ 15 h 26"/>
                <a:gd name="T70" fmla="*/ 4 w 41"/>
                <a:gd name="T71" fmla="*/ 18 h 26"/>
                <a:gd name="T72" fmla="*/ 9 w 41"/>
                <a:gd name="T73" fmla="*/ 16 h 26"/>
                <a:gd name="T74" fmla="*/ 10 w 41"/>
                <a:gd name="T75" fmla="*/ 16 h 26"/>
                <a:gd name="T76" fmla="*/ 12 w 41"/>
                <a:gd name="T77" fmla="*/ 15 h 26"/>
                <a:gd name="T78" fmla="*/ 16 w 41"/>
                <a:gd name="T79" fmla="*/ 17 h 26"/>
                <a:gd name="T80" fmla="*/ 17 w 41"/>
                <a:gd name="T81" fmla="*/ 17 h 26"/>
                <a:gd name="T82" fmla="*/ 20 w 41"/>
                <a:gd name="T83" fmla="*/ 18 h 26"/>
                <a:gd name="T84" fmla="*/ 22 w 41"/>
                <a:gd name="T85" fmla="*/ 20 h 26"/>
                <a:gd name="T86" fmla="*/ 24 w 41"/>
                <a:gd name="T87" fmla="*/ 21 h 26"/>
                <a:gd name="T88" fmla="*/ 26 w 41"/>
                <a:gd name="T89" fmla="*/ 25 h 26"/>
                <a:gd name="T90" fmla="*/ 27 w 41"/>
                <a:gd name="T9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 h="26">
                  <a:moveTo>
                    <a:pt x="27" y="25"/>
                  </a:moveTo>
                  <a:cubicBezTo>
                    <a:pt x="28" y="25"/>
                    <a:pt x="28" y="25"/>
                    <a:pt x="29" y="25"/>
                  </a:cubicBezTo>
                  <a:cubicBezTo>
                    <a:pt x="29" y="26"/>
                    <a:pt x="29" y="26"/>
                    <a:pt x="29" y="26"/>
                  </a:cubicBezTo>
                  <a:cubicBezTo>
                    <a:pt x="30" y="26"/>
                    <a:pt x="30" y="25"/>
                    <a:pt x="31" y="25"/>
                  </a:cubicBezTo>
                  <a:cubicBezTo>
                    <a:pt x="31" y="25"/>
                    <a:pt x="31" y="25"/>
                    <a:pt x="31" y="25"/>
                  </a:cubicBezTo>
                  <a:cubicBezTo>
                    <a:pt x="31" y="24"/>
                    <a:pt x="32" y="23"/>
                    <a:pt x="33" y="23"/>
                  </a:cubicBezTo>
                  <a:cubicBezTo>
                    <a:pt x="34" y="23"/>
                    <a:pt x="35" y="22"/>
                    <a:pt x="35" y="22"/>
                  </a:cubicBezTo>
                  <a:cubicBezTo>
                    <a:pt x="35" y="22"/>
                    <a:pt x="35" y="22"/>
                    <a:pt x="35" y="22"/>
                  </a:cubicBezTo>
                  <a:cubicBezTo>
                    <a:pt x="35" y="20"/>
                    <a:pt x="36" y="19"/>
                    <a:pt x="37" y="19"/>
                  </a:cubicBezTo>
                  <a:cubicBezTo>
                    <a:pt x="37" y="19"/>
                    <a:pt x="37" y="19"/>
                    <a:pt x="37" y="19"/>
                  </a:cubicBezTo>
                  <a:cubicBezTo>
                    <a:pt x="37" y="19"/>
                    <a:pt x="38" y="19"/>
                    <a:pt x="38" y="18"/>
                  </a:cubicBezTo>
                  <a:cubicBezTo>
                    <a:pt x="38" y="18"/>
                    <a:pt x="39" y="18"/>
                    <a:pt x="39" y="18"/>
                  </a:cubicBezTo>
                  <a:cubicBezTo>
                    <a:pt x="40" y="18"/>
                    <a:pt x="40" y="18"/>
                    <a:pt x="40" y="18"/>
                  </a:cubicBezTo>
                  <a:cubicBezTo>
                    <a:pt x="40" y="18"/>
                    <a:pt x="41" y="18"/>
                    <a:pt x="41" y="18"/>
                  </a:cubicBezTo>
                  <a:cubicBezTo>
                    <a:pt x="41" y="18"/>
                    <a:pt x="41" y="18"/>
                    <a:pt x="41" y="18"/>
                  </a:cubicBezTo>
                  <a:cubicBezTo>
                    <a:pt x="41" y="17"/>
                    <a:pt x="41" y="17"/>
                    <a:pt x="41" y="17"/>
                  </a:cubicBezTo>
                  <a:cubicBezTo>
                    <a:pt x="41" y="16"/>
                    <a:pt x="39" y="16"/>
                    <a:pt x="39" y="16"/>
                  </a:cubicBezTo>
                  <a:cubicBezTo>
                    <a:pt x="38" y="16"/>
                    <a:pt x="38" y="15"/>
                    <a:pt x="37" y="15"/>
                  </a:cubicBezTo>
                  <a:cubicBezTo>
                    <a:pt x="37" y="14"/>
                    <a:pt x="36" y="14"/>
                    <a:pt x="36" y="14"/>
                  </a:cubicBezTo>
                  <a:cubicBezTo>
                    <a:pt x="34" y="13"/>
                    <a:pt x="33" y="12"/>
                    <a:pt x="32" y="12"/>
                  </a:cubicBezTo>
                  <a:cubicBezTo>
                    <a:pt x="32" y="11"/>
                    <a:pt x="31" y="11"/>
                    <a:pt x="31" y="11"/>
                  </a:cubicBezTo>
                  <a:cubicBezTo>
                    <a:pt x="30" y="10"/>
                    <a:pt x="29" y="10"/>
                    <a:pt x="29" y="10"/>
                  </a:cubicBezTo>
                  <a:cubicBezTo>
                    <a:pt x="29" y="9"/>
                    <a:pt x="29" y="9"/>
                    <a:pt x="29" y="9"/>
                  </a:cubicBezTo>
                  <a:cubicBezTo>
                    <a:pt x="29" y="9"/>
                    <a:pt x="28" y="8"/>
                    <a:pt x="28" y="7"/>
                  </a:cubicBezTo>
                  <a:cubicBezTo>
                    <a:pt x="28" y="7"/>
                    <a:pt x="27" y="6"/>
                    <a:pt x="27" y="6"/>
                  </a:cubicBezTo>
                  <a:cubicBezTo>
                    <a:pt x="27" y="6"/>
                    <a:pt x="27" y="5"/>
                    <a:pt x="27" y="5"/>
                  </a:cubicBezTo>
                  <a:cubicBezTo>
                    <a:pt x="27" y="5"/>
                    <a:pt x="26" y="5"/>
                    <a:pt x="26" y="5"/>
                  </a:cubicBezTo>
                  <a:cubicBezTo>
                    <a:pt x="23" y="5"/>
                    <a:pt x="22" y="5"/>
                    <a:pt x="22" y="5"/>
                  </a:cubicBezTo>
                  <a:cubicBezTo>
                    <a:pt x="22" y="4"/>
                    <a:pt x="22" y="2"/>
                    <a:pt x="21" y="2"/>
                  </a:cubicBezTo>
                  <a:cubicBezTo>
                    <a:pt x="21" y="2"/>
                    <a:pt x="21" y="2"/>
                    <a:pt x="21" y="2"/>
                  </a:cubicBezTo>
                  <a:cubicBezTo>
                    <a:pt x="20" y="1"/>
                    <a:pt x="19" y="1"/>
                    <a:pt x="19" y="1"/>
                  </a:cubicBezTo>
                  <a:cubicBezTo>
                    <a:pt x="19" y="1"/>
                    <a:pt x="18" y="0"/>
                    <a:pt x="18" y="0"/>
                  </a:cubicBezTo>
                  <a:cubicBezTo>
                    <a:pt x="17" y="0"/>
                    <a:pt x="17" y="0"/>
                    <a:pt x="17" y="0"/>
                  </a:cubicBezTo>
                  <a:cubicBezTo>
                    <a:pt x="17" y="1"/>
                    <a:pt x="16" y="1"/>
                    <a:pt x="16" y="1"/>
                  </a:cubicBezTo>
                  <a:cubicBezTo>
                    <a:pt x="16" y="1"/>
                    <a:pt x="16" y="1"/>
                    <a:pt x="16" y="1"/>
                  </a:cubicBezTo>
                  <a:cubicBezTo>
                    <a:pt x="16" y="2"/>
                    <a:pt x="16" y="2"/>
                    <a:pt x="15" y="2"/>
                  </a:cubicBezTo>
                  <a:cubicBezTo>
                    <a:pt x="15" y="2"/>
                    <a:pt x="15" y="2"/>
                    <a:pt x="15" y="2"/>
                  </a:cubicBezTo>
                  <a:cubicBezTo>
                    <a:pt x="14" y="2"/>
                    <a:pt x="13" y="3"/>
                    <a:pt x="13" y="4"/>
                  </a:cubicBezTo>
                  <a:cubicBezTo>
                    <a:pt x="13" y="4"/>
                    <a:pt x="13" y="4"/>
                    <a:pt x="13" y="4"/>
                  </a:cubicBezTo>
                  <a:cubicBezTo>
                    <a:pt x="13" y="4"/>
                    <a:pt x="13" y="5"/>
                    <a:pt x="13" y="5"/>
                  </a:cubicBezTo>
                  <a:cubicBezTo>
                    <a:pt x="13" y="5"/>
                    <a:pt x="12" y="5"/>
                    <a:pt x="12" y="5"/>
                  </a:cubicBezTo>
                  <a:cubicBezTo>
                    <a:pt x="11" y="5"/>
                    <a:pt x="10" y="5"/>
                    <a:pt x="10" y="5"/>
                  </a:cubicBezTo>
                  <a:cubicBezTo>
                    <a:pt x="10" y="5"/>
                    <a:pt x="9" y="5"/>
                    <a:pt x="9" y="5"/>
                  </a:cubicBezTo>
                  <a:cubicBezTo>
                    <a:pt x="8" y="5"/>
                    <a:pt x="8" y="5"/>
                    <a:pt x="8" y="4"/>
                  </a:cubicBezTo>
                  <a:cubicBezTo>
                    <a:pt x="6" y="3"/>
                    <a:pt x="5" y="1"/>
                    <a:pt x="4" y="1"/>
                  </a:cubicBezTo>
                  <a:cubicBezTo>
                    <a:pt x="3" y="1"/>
                    <a:pt x="2" y="2"/>
                    <a:pt x="1" y="2"/>
                  </a:cubicBezTo>
                  <a:cubicBezTo>
                    <a:pt x="1" y="2"/>
                    <a:pt x="1" y="2"/>
                    <a:pt x="1" y="2"/>
                  </a:cubicBezTo>
                  <a:cubicBezTo>
                    <a:pt x="2" y="2"/>
                    <a:pt x="2" y="2"/>
                    <a:pt x="3" y="2"/>
                  </a:cubicBezTo>
                  <a:cubicBezTo>
                    <a:pt x="4" y="2"/>
                    <a:pt x="4" y="3"/>
                    <a:pt x="4" y="4"/>
                  </a:cubicBezTo>
                  <a:cubicBezTo>
                    <a:pt x="4" y="4"/>
                    <a:pt x="4" y="5"/>
                    <a:pt x="5" y="5"/>
                  </a:cubicBezTo>
                  <a:cubicBezTo>
                    <a:pt x="6" y="5"/>
                    <a:pt x="7" y="6"/>
                    <a:pt x="7" y="6"/>
                  </a:cubicBezTo>
                  <a:cubicBezTo>
                    <a:pt x="7" y="7"/>
                    <a:pt x="7" y="7"/>
                    <a:pt x="6" y="7"/>
                  </a:cubicBezTo>
                  <a:cubicBezTo>
                    <a:pt x="6" y="7"/>
                    <a:pt x="6" y="7"/>
                    <a:pt x="6" y="7"/>
                  </a:cubicBezTo>
                  <a:cubicBezTo>
                    <a:pt x="6" y="7"/>
                    <a:pt x="5" y="7"/>
                    <a:pt x="5" y="7"/>
                  </a:cubicBezTo>
                  <a:cubicBezTo>
                    <a:pt x="4" y="7"/>
                    <a:pt x="4" y="7"/>
                    <a:pt x="4" y="7"/>
                  </a:cubicBezTo>
                  <a:cubicBezTo>
                    <a:pt x="3" y="7"/>
                    <a:pt x="3" y="7"/>
                    <a:pt x="3" y="7"/>
                  </a:cubicBezTo>
                  <a:cubicBezTo>
                    <a:pt x="3" y="7"/>
                    <a:pt x="3" y="7"/>
                    <a:pt x="3" y="7"/>
                  </a:cubicBezTo>
                  <a:cubicBezTo>
                    <a:pt x="2" y="7"/>
                    <a:pt x="2" y="7"/>
                    <a:pt x="1" y="7"/>
                  </a:cubicBezTo>
                  <a:cubicBezTo>
                    <a:pt x="1" y="7"/>
                    <a:pt x="1" y="7"/>
                    <a:pt x="1" y="7"/>
                  </a:cubicBezTo>
                  <a:cubicBezTo>
                    <a:pt x="1" y="7"/>
                    <a:pt x="1" y="7"/>
                    <a:pt x="1" y="7"/>
                  </a:cubicBezTo>
                  <a:cubicBezTo>
                    <a:pt x="0" y="8"/>
                    <a:pt x="0" y="9"/>
                    <a:pt x="0" y="9"/>
                  </a:cubicBezTo>
                  <a:cubicBezTo>
                    <a:pt x="1" y="9"/>
                    <a:pt x="1" y="9"/>
                    <a:pt x="1" y="9"/>
                  </a:cubicBezTo>
                  <a:cubicBezTo>
                    <a:pt x="2" y="9"/>
                    <a:pt x="2" y="10"/>
                    <a:pt x="2" y="10"/>
                  </a:cubicBezTo>
                  <a:cubicBezTo>
                    <a:pt x="2" y="10"/>
                    <a:pt x="2" y="11"/>
                    <a:pt x="1" y="12"/>
                  </a:cubicBezTo>
                  <a:cubicBezTo>
                    <a:pt x="1" y="12"/>
                    <a:pt x="1" y="12"/>
                    <a:pt x="1" y="12"/>
                  </a:cubicBezTo>
                  <a:cubicBezTo>
                    <a:pt x="1" y="12"/>
                    <a:pt x="2" y="12"/>
                    <a:pt x="2" y="12"/>
                  </a:cubicBezTo>
                  <a:cubicBezTo>
                    <a:pt x="2" y="12"/>
                    <a:pt x="2" y="12"/>
                    <a:pt x="2" y="12"/>
                  </a:cubicBezTo>
                  <a:cubicBezTo>
                    <a:pt x="3" y="12"/>
                    <a:pt x="3" y="12"/>
                    <a:pt x="3" y="12"/>
                  </a:cubicBezTo>
                  <a:cubicBezTo>
                    <a:pt x="3" y="12"/>
                    <a:pt x="3" y="13"/>
                    <a:pt x="3" y="13"/>
                  </a:cubicBezTo>
                  <a:cubicBezTo>
                    <a:pt x="4" y="13"/>
                    <a:pt x="4" y="14"/>
                    <a:pt x="4" y="15"/>
                  </a:cubicBezTo>
                  <a:cubicBezTo>
                    <a:pt x="4" y="15"/>
                    <a:pt x="4" y="16"/>
                    <a:pt x="4" y="18"/>
                  </a:cubicBezTo>
                  <a:cubicBezTo>
                    <a:pt x="4" y="18"/>
                    <a:pt x="4" y="18"/>
                    <a:pt x="4" y="18"/>
                  </a:cubicBezTo>
                  <a:cubicBezTo>
                    <a:pt x="5" y="18"/>
                    <a:pt x="6" y="18"/>
                    <a:pt x="6" y="18"/>
                  </a:cubicBezTo>
                  <a:cubicBezTo>
                    <a:pt x="6" y="17"/>
                    <a:pt x="8" y="16"/>
                    <a:pt x="9" y="16"/>
                  </a:cubicBezTo>
                  <a:cubicBezTo>
                    <a:pt x="9" y="16"/>
                    <a:pt x="9" y="16"/>
                    <a:pt x="9" y="16"/>
                  </a:cubicBezTo>
                  <a:cubicBezTo>
                    <a:pt x="9" y="16"/>
                    <a:pt x="10" y="16"/>
                    <a:pt x="10" y="16"/>
                  </a:cubicBezTo>
                  <a:cubicBezTo>
                    <a:pt x="10" y="16"/>
                    <a:pt x="10" y="16"/>
                    <a:pt x="10" y="16"/>
                  </a:cubicBezTo>
                  <a:cubicBezTo>
                    <a:pt x="11" y="15"/>
                    <a:pt x="12" y="15"/>
                    <a:pt x="12" y="15"/>
                  </a:cubicBezTo>
                  <a:cubicBezTo>
                    <a:pt x="13" y="15"/>
                    <a:pt x="14" y="15"/>
                    <a:pt x="14" y="16"/>
                  </a:cubicBezTo>
                  <a:cubicBezTo>
                    <a:pt x="14" y="16"/>
                    <a:pt x="16" y="17"/>
                    <a:pt x="16" y="17"/>
                  </a:cubicBezTo>
                  <a:cubicBezTo>
                    <a:pt x="16" y="17"/>
                    <a:pt x="16" y="17"/>
                    <a:pt x="17" y="17"/>
                  </a:cubicBezTo>
                  <a:cubicBezTo>
                    <a:pt x="17" y="17"/>
                    <a:pt x="17" y="17"/>
                    <a:pt x="17" y="17"/>
                  </a:cubicBezTo>
                  <a:cubicBezTo>
                    <a:pt x="18" y="17"/>
                    <a:pt x="18" y="17"/>
                    <a:pt x="18" y="17"/>
                  </a:cubicBezTo>
                  <a:cubicBezTo>
                    <a:pt x="19" y="17"/>
                    <a:pt x="20" y="18"/>
                    <a:pt x="20" y="18"/>
                  </a:cubicBezTo>
                  <a:cubicBezTo>
                    <a:pt x="20" y="19"/>
                    <a:pt x="21" y="19"/>
                    <a:pt x="21" y="19"/>
                  </a:cubicBezTo>
                  <a:cubicBezTo>
                    <a:pt x="22" y="19"/>
                    <a:pt x="22" y="20"/>
                    <a:pt x="22" y="20"/>
                  </a:cubicBezTo>
                  <a:cubicBezTo>
                    <a:pt x="23" y="20"/>
                    <a:pt x="23" y="21"/>
                    <a:pt x="23" y="21"/>
                  </a:cubicBezTo>
                  <a:cubicBezTo>
                    <a:pt x="23" y="21"/>
                    <a:pt x="24" y="21"/>
                    <a:pt x="24" y="21"/>
                  </a:cubicBezTo>
                  <a:cubicBezTo>
                    <a:pt x="25" y="21"/>
                    <a:pt x="26" y="21"/>
                    <a:pt x="26" y="21"/>
                  </a:cubicBezTo>
                  <a:cubicBezTo>
                    <a:pt x="26" y="22"/>
                    <a:pt x="26" y="24"/>
                    <a:pt x="26" y="25"/>
                  </a:cubicBezTo>
                  <a:cubicBezTo>
                    <a:pt x="26" y="25"/>
                    <a:pt x="26" y="25"/>
                    <a:pt x="27" y="25"/>
                  </a:cubicBezTo>
                  <a:cubicBezTo>
                    <a:pt x="27" y="25"/>
                    <a:pt x="27" y="25"/>
                    <a:pt x="27" y="25"/>
                  </a:cubicBezTo>
                  <a:close/>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7" name="Freeform 333">
              <a:extLst>
                <a:ext uri="{FF2B5EF4-FFF2-40B4-BE49-F238E27FC236}">
                  <a16:creationId xmlns:a16="http://schemas.microsoft.com/office/drawing/2014/main" id="{8382D208-2344-4799-B6D8-2FD0D9B3ADB3}"/>
                </a:ext>
              </a:extLst>
            </p:cNvPr>
            <p:cNvSpPr>
              <a:spLocks/>
            </p:cNvSpPr>
            <p:nvPr userDrawn="1"/>
          </p:nvSpPr>
          <p:spPr bwMode="auto">
            <a:xfrm>
              <a:off x="4561" y="2042"/>
              <a:ext cx="245" cy="157"/>
            </a:xfrm>
            <a:custGeom>
              <a:avLst/>
              <a:gdLst>
                <a:gd name="T0" fmla="*/ 29 w 41"/>
                <a:gd name="T1" fmla="*/ 25 h 26"/>
                <a:gd name="T2" fmla="*/ 31 w 41"/>
                <a:gd name="T3" fmla="*/ 25 h 26"/>
                <a:gd name="T4" fmla="*/ 33 w 41"/>
                <a:gd name="T5" fmla="*/ 23 h 26"/>
                <a:gd name="T6" fmla="*/ 35 w 41"/>
                <a:gd name="T7" fmla="*/ 22 h 26"/>
                <a:gd name="T8" fmla="*/ 37 w 41"/>
                <a:gd name="T9" fmla="*/ 19 h 26"/>
                <a:gd name="T10" fmla="*/ 39 w 41"/>
                <a:gd name="T11" fmla="*/ 18 h 26"/>
                <a:gd name="T12" fmla="*/ 41 w 41"/>
                <a:gd name="T13" fmla="*/ 18 h 26"/>
                <a:gd name="T14" fmla="*/ 41 w 41"/>
                <a:gd name="T15" fmla="*/ 17 h 26"/>
                <a:gd name="T16" fmla="*/ 37 w 41"/>
                <a:gd name="T17" fmla="*/ 15 h 26"/>
                <a:gd name="T18" fmla="*/ 32 w 41"/>
                <a:gd name="T19" fmla="*/ 12 h 26"/>
                <a:gd name="T20" fmla="*/ 29 w 41"/>
                <a:gd name="T21" fmla="*/ 10 h 26"/>
                <a:gd name="T22" fmla="*/ 28 w 41"/>
                <a:gd name="T23" fmla="*/ 7 h 26"/>
                <a:gd name="T24" fmla="*/ 27 w 41"/>
                <a:gd name="T25" fmla="*/ 5 h 26"/>
                <a:gd name="T26" fmla="*/ 22 w 41"/>
                <a:gd name="T27" fmla="*/ 5 h 26"/>
                <a:gd name="T28" fmla="*/ 21 w 41"/>
                <a:gd name="T29" fmla="*/ 2 h 26"/>
                <a:gd name="T30" fmla="*/ 18 w 41"/>
                <a:gd name="T31" fmla="*/ 0 h 26"/>
                <a:gd name="T32" fmla="*/ 16 w 41"/>
                <a:gd name="T33" fmla="*/ 1 h 26"/>
                <a:gd name="T34" fmla="*/ 15 w 41"/>
                <a:gd name="T35" fmla="*/ 2 h 26"/>
                <a:gd name="T36" fmla="*/ 13 w 41"/>
                <a:gd name="T37" fmla="*/ 4 h 26"/>
                <a:gd name="T38" fmla="*/ 13 w 41"/>
                <a:gd name="T39" fmla="*/ 5 h 26"/>
                <a:gd name="T40" fmla="*/ 10 w 41"/>
                <a:gd name="T41" fmla="*/ 5 h 26"/>
                <a:gd name="T42" fmla="*/ 8 w 41"/>
                <a:gd name="T43" fmla="*/ 4 h 26"/>
                <a:gd name="T44" fmla="*/ 1 w 41"/>
                <a:gd name="T45" fmla="*/ 2 h 26"/>
                <a:gd name="T46" fmla="*/ 3 w 41"/>
                <a:gd name="T47" fmla="*/ 2 h 26"/>
                <a:gd name="T48" fmla="*/ 5 w 41"/>
                <a:gd name="T49" fmla="*/ 5 h 26"/>
                <a:gd name="T50" fmla="*/ 6 w 41"/>
                <a:gd name="T51" fmla="*/ 7 h 26"/>
                <a:gd name="T52" fmla="*/ 5 w 41"/>
                <a:gd name="T53" fmla="*/ 7 h 26"/>
                <a:gd name="T54" fmla="*/ 3 w 41"/>
                <a:gd name="T55" fmla="*/ 7 h 26"/>
                <a:gd name="T56" fmla="*/ 1 w 41"/>
                <a:gd name="T57" fmla="*/ 7 h 26"/>
                <a:gd name="T58" fmla="*/ 1 w 41"/>
                <a:gd name="T59" fmla="*/ 7 h 26"/>
                <a:gd name="T60" fmla="*/ 1 w 41"/>
                <a:gd name="T61" fmla="*/ 9 h 26"/>
                <a:gd name="T62" fmla="*/ 1 w 41"/>
                <a:gd name="T63" fmla="*/ 12 h 26"/>
                <a:gd name="T64" fmla="*/ 2 w 41"/>
                <a:gd name="T65" fmla="*/ 12 h 26"/>
                <a:gd name="T66" fmla="*/ 3 w 41"/>
                <a:gd name="T67" fmla="*/ 12 h 26"/>
                <a:gd name="T68" fmla="*/ 4 w 41"/>
                <a:gd name="T69" fmla="*/ 15 h 26"/>
                <a:gd name="T70" fmla="*/ 4 w 41"/>
                <a:gd name="T71" fmla="*/ 18 h 26"/>
                <a:gd name="T72" fmla="*/ 9 w 41"/>
                <a:gd name="T73" fmla="*/ 16 h 26"/>
                <a:gd name="T74" fmla="*/ 10 w 41"/>
                <a:gd name="T75" fmla="*/ 16 h 26"/>
                <a:gd name="T76" fmla="*/ 12 w 41"/>
                <a:gd name="T77" fmla="*/ 15 h 26"/>
                <a:gd name="T78" fmla="*/ 16 w 41"/>
                <a:gd name="T79" fmla="*/ 17 h 26"/>
                <a:gd name="T80" fmla="*/ 17 w 41"/>
                <a:gd name="T81" fmla="*/ 17 h 26"/>
                <a:gd name="T82" fmla="*/ 20 w 41"/>
                <a:gd name="T83" fmla="*/ 18 h 26"/>
                <a:gd name="T84" fmla="*/ 22 w 41"/>
                <a:gd name="T85" fmla="*/ 20 h 26"/>
                <a:gd name="T86" fmla="*/ 24 w 41"/>
                <a:gd name="T87" fmla="*/ 21 h 26"/>
                <a:gd name="T88" fmla="*/ 26 w 41"/>
                <a:gd name="T89" fmla="*/ 25 h 26"/>
                <a:gd name="T90" fmla="*/ 27 w 41"/>
                <a:gd name="T9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 h="26">
                  <a:moveTo>
                    <a:pt x="27" y="25"/>
                  </a:moveTo>
                  <a:cubicBezTo>
                    <a:pt x="28" y="25"/>
                    <a:pt x="28" y="25"/>
                    <a:pt x="29" y="25"/>
                  </a:cubicBezTo>
                  <a:cubicBezTo>
                    <a:pt x="29" y="26"/>
                    <a:pt x="29" y="26"/>
                    <a:pt x="29" y="26"/>
                  </a:cubicBezTo>
                  <a:cubicBezTo>
                    <a:pt x="30" y="26"/>
                    <a:pt x="30" y="25"/>
                    <a:pt x="31" y="25"/>
                  </a:cubicBezTo>
                  <a:cubicBezTo>
                    <a:pt x="31" y="25"/>
                    <a:pt x="31" y="25"/>
                    <a:pt x="31" y="25"/>
                  </a:cubicBezTo>
                  <a:cubicBezTo>
                    <a:pt x="31" y="24"/>
                    <a:pt x="32" y="23"/>
                    <a:pt x="33" y="23"/>
                  </a:cubicBezTo>
                  <a:cubicBezTo>
                    <a:pt x="34" y="23"/>
                    <a:pt x="35" y="22"/>
                    <a:pt x="35" y="22"/>
                  </a:cubicBezTo>
                  <a:cubicBezTo>
                    <a:pt x="35" y="22"/>
                    <a:pt x="35" y="22"/>
                    <a:pt x="35" y="22"/>
                  </a:cubicBezTo>
                  <a:cubicBezTo>
                    <a:pt x="35" y="20"/>
                    <a:pt x="36" y="19"/>
                    <a:pt x="37" y="19"/>
                  </a:cubicBezTo>
                  <a:cubicBezTo>
                    <a:pt x="37" y="19"/>
                    <a:pt x="37" y="19"/>
                    <a:pt x="37" y="19"/>
                  </a:cubicBezTo>
                  <a:cubicBezTo>
                    <a:pt x="37" y="19"/>
                    <a:pt x="38" y="19"/>
                    <a:pt x="38" y="18"/>
                  </a:cubicBezTo>
                  <a:cubicBezTo>
                    <a:pt x="38" y="18"/>
                    <a:pt x="39" y="18"/>
                    <a:pt x="39" y="18"/>
                  </a:cubicBezTo>
                  <a:cubicBezTo>
                    <a:pt x="40" y="18"/>
                    <a:pt x="40" y="18"/>
                    <a:pt x="40" y="18"/>
                  </a:cubicBezTo>
                  <a:cubicBezTo>
                    <a:pt x="40" y="18"/>
                    <a:pt x="41" y="18"/>
                    <a:pt x="41" y="18"/>
                  </a:cubicBezTo>
                  <a:cubicBezTo>
                    <a:pt x="41" y="18"/>
                    <a:pt x="41" y="18"/>
                    <a:pt x="41" y="18"/>
                  </a:cubicBezTo>
                  <a:cubicBezTo>
                    <a:pt x="41" y="17"/>
                    <a:pt x="41" y="17"/>
                    <a:pt x="41" y="17"/>
                  </a:cubicBezTo>
                  <a:cubicBezTo>
                    <a:pt x="41" y="16"/>
                    <a:pt x="39" y="16"/>
                    <a:pt x="39" y="16"/>
                  </a:cubicBezTo>
                  <a:cubicBezTo>
                    <a:pt x="38" y="16"/>
                    <a:pt x="38" y="15"/>
                    <a:pt x="37" y="15"/>
                  </a:cubicBezTo>
                  <a:cubicBezTo>
                    <a:pt x="37" y="14"/>
                    <a:pt x="36" y="14"/>
                    <a:pt x="36" y="14"/>
                  </a:cubicBezTo>
                  <a:cubicBezTo>
                    <a:pt x="34" y="13"/>
                    <a:pt x="33" y="12"/>
                    <a:pt x="32" y="12"/>
                  </a:cubicBezTo>
                  <a:cubicBezTo>
                    <a:pt x="32" y="11"/>
                    <a:pt x="31" y="11"/>
                    <a:pt x="31" y="11"/>
                  </a:cubicBezTo>
                  <a:cubicBezTo>
                    <a:pt x="30" y="10"/>
                    <a:pt x="29" y="10"/>
                    <a:pt x="29" y="10"/>
                  </a:cubicBezTo>
                  <a:cubicBezTo>
                    <a:pt x="29" y="9"/>
                    <a:pt x="29" y="9"/>
                    <a:pt x="29" y="9"/>
                  </a:cubicBezTo>
                  <a:cubicBezTo>
                    <a:pt x="29" y="9"/>
                    <a:pt x="28" y="8"/>
                    <a:pt x="28" y="7"/>
                  </a:cubicBezTo>
                  <a:cubicBezTo>
                    <a:pt x="28" y="7"/>
                    <a:pt x="27" y="6"/>
                    <a:pt x="27" y="6"/>
                  </a:cubicBezTo>
                  <a:cubicBezTo>
                    <a:pt x="27" y="6"/>
                    <a:pt x="27" y="5"/>
                    <a:pt x="27" y="5"/>
                  </a:cubicBezTo>
                  <a:cubicBezTo>
                    <a:pt x="27" y="5"/>
                    <a:pt x="26" y="5"/>
                    <a:pt x="26" y="5"/>
                  </a:cubicBezTo>
                  <a:cubicBezTo>
                    <a:pt x="23" y="5"/>
                    <a:pt x="22" y="5"/>
                    <a:pt x="22" y="5"/>
                  </a:cubicBezTo>
                  <a:cubicBezTo>
                    <a:pt x="22" y="4"/>
                    <a:pt x="22" y="2"/>
                    <a:pt x="21" y="2"/>
                  </a:cubicBezTo>
                  <a:cubicBezTo>
                    <a:pt x="21" y="2"/>
                    <a:pt x="21" y="2"/>
                    <a:pt x="21" y="2"/>
                  </a:cubicBezTo>
                  <a:cubicBezTo>
                    <a:pt x="20" y="1"/>
                    <a:pt x="19" y="1"/>
                    <a:pt x="19" y="1"/>
                  </a:cubicBezTo>
                  <a:cubicBezTo>
                    <a:pt x="19" y="1"/>
                    <a:pt x="18" y="0"/>
                    <a:pt x="18" y="0"/>
                  </a:cubicBezTo>
                  <a:cubicBezTo>
                    <a:pt x="17" y="0"/>
                    <a:pt x="17" y="0"/>
                    <a:pt x="17" y="0"/>
                  </a:cubicBezTo>
                  <a:cubicBezTo>
                    <a:pt x="17" y="1"/>
                    <a:pt x="16" y="1"/>
                    <a:pt x="16" y="1"/>
                  </a:cubicBezTo>
                  <a:cubicBezTo>
                    <a:pt x="16" y="1"/>
                    <a:pt x="16" y="1"/>
                    <a:pt x="16" y="1"/>
                  </a:cubicBezTo>
                  <a:cubicBezTo>
                    <a:pt x="16" y="2"/>
                    <a:pt x="16" y="2"/>
                    <a:pt x="15" y="2"/>
                  </a:cubicBezTo>
                  <a:cubicBezTo>
                    <a:pt x="15" y="2"/>
                    <a:pt x="15" y="2"/>
                    <a:pt x="15" y="2"/>
                  </a:cubicBezTo>
                  <a:cubicBezTo>
                    <a:pt x="14" y="2"/>
                    <a:pt x="13" y="3"/>
                    <a:pt x="13" y="4"/>
                  </a:cubicBezTo>
                  <a:cubicBezTo>
                    <a:pt x="13" y="4"/>
                    <a:pt x="13" y="4"/>
                    <a:pt x="13" y="4"/>
                  </a:cubicBezTo>
                  <a:cubicBezTo>
                    <a:pt x="13" y="4"/>
                    <a:pt x="13" y="5"/>
                    <a:pt x="13" y="5"/>
                  </a:cubicBezTo>
                  <a:cubicBezTo>
                    <a:pt x="13" y="5"/>
                    <a:pt x="12" y="5"/>
                    <a:pt x="12" y="5"/>
                  </a:cubicBezTo>
                  <a:cubicBezTo>
                    <a:pt x="11" y="5"/>
                    <a:pt x="10" y="5"/>
                    <a:pt x="10" y="5"/>
                  </a:cubicBezTo>
                  <a:cubicBezTo>
                    <a:pt x="10" y="5"/>
                    <a:pt x="9" y="5"/>
                    <a:pt x="9" y="5"/>
                  </a:cubicBezTo>
                  <a:cubicBezTo>
                    <a:pt x="8" y="5"/>
                    <a:pt x="8" y="5"/>
                    <a:pt x="8" y="4"/>
                  </a:cubicBezTo>
                  <a:cubicBezTo>
                    <a:pt x="6" y="3"/>
                    <a:pt x="5" y="1"/>
                    <a:pt x="4" y="1"/>
                  </a:cubicBezTo>
                  <a:cubicBezTo>
                    <a:pt x="3" y="1"/>
                    <a:pt x="2" y="2"/>
                    <a:pt x="1" y="2"/>
                  </a:cubicBezTo>
                  <a:cubicBezTo>
                    <a:pt x="1" y="2"/>
                    <a:pt x="1" y="2"/>
                    <a:pt x="1" y="2"/>
                  </a:cubicBezTo>
                  <a:cubicBezTo>
                    <a:pt x="2" y="2"/>
                    <a:pt x="2" y="2"/>
                    <a:pt x="3" y="2"/>
                  </a:cubicBezTo>
                  <a:cubicBezTo>
                    <a:pt x="4" y="2"/>
                    <a:pt x="4" y="3"/>
                    <a:pt x="4" y="4"/>
                  </a:cubicBezTo>
                  <a:cubicBezTo>
                    <a:pt x="4" y="4"/>
                    <a:pt x="4" y="5"/>
                    <a:pt x="5" y="5"/>
                  </a:cubicBezTo>
                  <a:cubicBezTo>
                    <a:pt x="6" y="5"/>
                    <a:pt x="7" y="6"/>
                    <a:pt x="7" y="6"/>
                  </a:cubicBezTo>
                  <a:cubicBezTo>
                    <a:pt x="7" y="7"/>
                    <a:pt x="7" y="7"/>
                    <a:pt x="6" y="7"/>
                  </a:cubicBezTo>
                  <a:cubicBezTo>
                    <a:pt x="6" y="7"/>
                    <a:pt x="6" y="7"/>
                    <a:pt x="6" y="7"/>
                  </a:cubicBezTo>
                  <a:cubicBezTo>
                    <a:pt x="6" y="7"/>
                    <a:pt x="5" y="7"/>
                    <a:pt x="5" y="7"/>
                  </a:cubicBezTo>
                  <a:cubicBezTo>
                    <a:pt x="4" y="7"/>
                    <a:pt x="4" y="7"/>
                    <a:pt x="4" y="7"/>
                  </a:cubicBezTo>
                  <a:cubicBezTo>
                    <a:pt x="3" y="7"/>
                    <a:pt x="3" y="7"/>
                    <a:pt x="3" y="7"/>
                  </a:cubicBezTo>
                  <a:cubicBezTo>
                    <a:pt x="3" y="7"/>
                    <a:pt x="3" y="7"/>
                    <a:pt x="3" y="7"/>
                  </a:cubicBezTo>
                  <a:cubicBezTo>
                    <a:pt x="2" y="7"/>
                    <a:pt x="2" y="7"/>
                    <a:pt x="1" y="7"/>
                  </a:cubicBezTo>
                  <a:cubicBezTo>
                    <a:pt x="1" y="7"/>
                    <a:pt x="1" y="7"/>
                    <a:pt x="1" y="7"/>
                  </a:cubicBezTo>
                  <a:cubicBezTo>
                    <a:pt x="1" y="7"/>
                    <a:pt x="1" y="7"/>
                    <a:pt x="1" y="7"/>
                  </a:cubicBezTo>
                  <a:cubicBezTo>
                    <a:pt x="0" y="8"/>
                    <a:pt x="0" y="9"/>
                    <a:pt x="0" y="9"/>
                  </a:cubicBezTo>
                  <a:cubicBezTo>
                    <a:pt x="1" y="9"/>
                    <a:pt x="1" y="9"/>
                    <a:pt x="1" y="9"/>
                  </a:cubicBezTo>
                  <a:cubicBezTo>
                    <a:pt x="2" y="9"/>
                    <a:pt x="2" y="10"/>
                    <a:pt x="2" y="10"/>
                  </a:cubicBezTo>
                  <a:cubicBezTo>
                    <a:pt x="2" y="10"/>
                    <a:pt x="2" y="11"/>
                    <a:pt x="1" y="12"/>
                  </a:cubicBezTo>
                  <a:cubicBezTo>
                    <a:pt x="1" y="12"/>
                    <a:pt x="1" y="12"/>
                    <a:pt x="1" y="12"/>
                  </a:cubicBezTo>
                  <a:cubicBezTo>
                    <a:pt x="1" y="12"/>
                    <a:pt x="2" y="12"/>
                    <a:pt x="2" y="12"/>
                  </a:cubicBezTo>
                  <a:cubicBezTo>
                    <a:pt x="2" y="12"/>
                    <a:pt x="2" y="12"/>
                    <a:pt x="2" y="12"/>
                  </a:cubicBezTo>
                  <a:cubicBezTo>
                    <a:pt x="3" y="12"/>
                    <a:pt x="3" y="12"/>
                    <a:pt x="3" y="12"/>
                  </a:cubicBezTo>
                  <a:cubicBezTo>
                    <a:pt x="3" y="12"/>
                    <a:pt x="3" y="13"/>
                    <a:pt x="3" y="13"/>
                  </a:cubicBezTo>
                  <a:cubicBezTo>
                    <a:pt x="4" y="13"/>
                    <a:pt x="4" y="14"/>
                    <a:pt x="4" y="15"/>
                  </a:cubicBezTo>
                  <a:cubicBezTo>
                    <a:pt x="4" y="15"/>
                    <a:pt x="4" y="16"/>
                    <a:pt x="4" y="18"/>
                  </a:cubicBezTo>
                  <a:cubicBezTo>
                    <a:pt x="4" y="18"/>
                    <a:pt x="4" y="18"/>
                    <a:pt x="4" y="18"/>
                  </a:cubicBezTo>
                  <a:cubicBezTo>
                    <a:pt x="5" y="18"/>
                    <a:pt x="6" y="18"/>
                    <a:pt x="6" y="18"/>
                  </a:cubicBezTo>
                  <a:cubicBezTo>
                    <a:pt x="6" y="17"/>
                    <a:pt x="8" y="16"/>
                    <a:pt x="9" y="16"/>
                  </a:cubicBezTo>
                  <a:cubicBezTo>
                    <a:pt x="9" y="16"/>
                    <a:pt x="9" y="16"/>
                    <a:pt x="9" y="16"/>
                  </a:cubicBezTo>
                  <a:cubicBezTo>
                    <a:pt x="9" y="16"/>
                    <a:pt x="10" y="16"/>
                    <a:pt x="10" y="16"/>
                  </a:cubicBezTo>
                  <a:cubicBezTo>
                    <a:pt x="10" y="16"/>
                    <a:pt x="10" y="16"/>
                    <a:pt x="10" y="16"/>
                  </a:cubicBezTo>
                  <a:cubicBezTo>
                    <a:pt x="11" y="15"/>
                    <a:pt x="12" y="15"/>
                    <a:pt x="12" y="15"/>
                  </a:cubicBezTo>
                  <a:cubicBezTo>
                    <a:pt x="13" y="15"/>
                    <a:pt x="14" y="15"/>
                    <a:pt x="14" y="16"/>
                  </a:cubicBezTo>
                  <a:cubicBezTo>
                    <a:pt x="14" y="16"/>
                    <a:pt x="16" y="17"/>
                    <a:pt x="16" y="17"/>
                  </a:cubicBezTo>
                  <a:cubicBezTo>
                    <a:pt x="16" y="17"/>
                    <a:pt x="16" y="17"/>
                    <a:pt x="17" y="17"/>
                  </a:cubicBezTo>
                  <a:cubicBezTo>
                    <a:pt x="17" y="17"/>
                    <a:pt x="17" y="17"/>
                    <a:pt x="17" y="17"/>
                  </a:cubicBezTo>
                  <a:cubicBezTo>
                    <a:pt x="18" y="17"/>
                    <a:pt x="18" y="17"/>
                    <a:pt x="18" y="17"/>
                  </a:cubicBezTo>
                  <a:cubicBezTo>
                    <a:pt x="19" y="17"/>
                    <a:pt x="20" y="18"/>
                    <a:pt x="20" y="18"/>
                  </a:cubicBezTo>
                  <a:cubicBezTo>
                    <a:pt x="20" y="19"/>
                    <a:pt x="21" y="19"/>
                    <a:pt x="21" y="19"/>
                  </a:cubicBezTo>
                  <a:cubicBezTo>
                    <a:pt x="22" y="19"/>
                    <a:pt x="22" y="20"/>
                    <a:pt x="22" y="20"/>
                  </a:cubicBezTo>
                  <a:cubicBezTo>
                    <a:pt x="23" y="20"/>
                    <a:pt x="23" y="21"/>
                    <a:pt x="23" y="21"/>
                  </a:cubicBezTo>
                  <a:cubicBezTo>
                    <a:pt x="23" y="21"/>
                    <a:pt x="24" y="21"/>
                    <a:pt x="24" y="21"/>
                  </a:cubicBezTo>
                  <a:cubicBezTo>
                    <a:pt x="25" y="21"/>
                    <a:pt x="26" y="21"/>
                    <a:pt x="26" y="21"/>
                  </a:cubicBezTo>
                  <a:cubicBezTo>
                    <a:pt x="26" y="22"/>
                    <a:pt x="26" y="24"/>
                    <a:pt x="26" y="25"/>
                  </a:cubicBezTo>
                  <a:cubicBezTo>
                    <a:pt x="26" y="25"/>
                    <a:pt x="26" y="25"/>
                    <a:pt x="27" y="25"/>
                  </a:cubicBezTo>
                  <a:cubicBezTo>
                    <a:pt x="27" y="25"/>
                    <a:pt x="27" y="25"/>
                    <a:pt x="27" y="25"/>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8" name="Freeform 334">
              <a:extLst>
                <a:ext uri="{FF2B5EF4-FFF2-40B4-BE49-F238E27FC236}">
                  <a16:creationId xmlns:a16="http://schemas.microsoft.com/office/drawing/2014/main" id="{925B2B99-C4A8-44DD-AADE-38D014BC6679}"/>
                </a:ext>
              </a:extLst>
            </p:cNvPr>
            <p:cNvSpPr>
              <a:spLocks/>
            </p:cNvSpPr>
            <p:nvPr userDrawn="1"/>
          </p:nvSpPr>
          <p:spPr bwMode="auto">
            <a:xfrm>
              <a:off x="4411" y="2103"/>
              <a:ext cx="335" cy="290"/>
            </a:xfrm>
            <a:custGeom>
              <a:avLst/>
              <a:gdLst>
                <a:gd name="T0" fmla="*/ 36 w 56"/>
                <a:gd name="T1" fmla="*/ 42 h 48"/>
                <a:gd name="T2" fmla="*/ 39 w 56"/>
                <a:gd name="T3" fmla="*/ 46 h 48"/>
                <a:gd name="T4" fmla="*/ 49 w 56"/>
                <a:gd name="T5" fmla="*/ 48 h 48"/>
                <a:gd name="T6" fmla="*/ 51 w 56"/>
                <a:gd name="T7" fmla="*/ 47 h 48"/>
                <a:gd name="T8" fmla="*/ 56 w 56"/>
                <a:gd name="T9" fmla="*/ 43 h 48"/>
                <a:gd name="T10" fmla="*/ 55 w 56"/>
                <a:gd name="T11" fmla="*/ 42 h 48"/>
                <a:gd name="T12" fmla="*/ 54 w 56"/>
                <a:gd name="T13" fmla="*/ 38 h 48"/>
                <a:gd name="T14" fmla="*/ 50 w 56"/>
                <a:gd name="T15" fmla="*/ 35 h 48"/>
                <a:gd name="T16" fmla="*/ 50 w 56"/>
                <a:gd name="T17" fmla="*/ 32 h 48"/>
                <a:gd name="T18" fmla="*/ 50 w 56"/>
                <a:gd name="T19" fmla="*/ 28 h 48"/>
                <a:gd name="T20" fmla="*/ 49 w 56"/>
                <a:gd name="T21" fmla="*/ 27 h 48"/>
                <a:gd name="T22" fmla="*/ 49 w 56"/>
                <a:gd name="T23" fmla="*/ 22 h 48"/>
                <a:gd name="T24" fmla="*/ 49 w 56"/>
                <a:gd name="T25" fmla="*/ 19 h 48"/>
                <a:gd name="T26" fmla="*/ 49 w 56"/>
                <a:gd name="T27" fmla="*/ 18 h 48"/>
                <a:gd name="T28" fmla="*/ 51 w 56"/>
                <a:gd name="T29" fmla="*/ 15 h 48"/>
                <a:gd name="T30" fmla="*/ 49 w 56"/>
                <a:gd name="T31" fmla="*/ 11 h 48"/>
                <a:gd name="T32" fmla="*/ 48 w 56"/>
                <a:gd name="T33" fmla="*/ 11 h 48"/>
                <a:gd name="T34" fmla="*/ 46 w 56"/>
                <a:gd name="T35" fmla="*/ 10 h 48"/>
                <a:gd name="T36" fmla="*/ 43 w 56"/>
                <a:gd name="T37" fmla="*/ 8 h 48"/>
                <a:gd name="T38" fmla="*/ 41 w 56"/>
                <a:gd name="T39" fmla="*/ 7 h 48"/>
                <a:gd name="T40" fmla="*/ 39 w 56"/>
                <a:gd name="T41" fmla="*/ 6 h 48"/>
                <a:gd name="T42" fmla="*/ 36 w 56"/>
                <a:gd name="T43" fmla="*/ 6 h 48"/>
                <a:gd name="T44" fmla="*/ 34 w 56"/>
                <a:gd name="T45" fmla="*/ 6 h 48"/>
                <a:gd name="T46" fmla="*/ 31 w 56"/>
                <a:gd name="T47" fmla="*/ 8 h 48"/>
                <a:gd name="T48" fmla="*/ 29 w 56"/>
                <a:gd name="T49" fmla="*/ 10 h 48"/>
                <a:gd name="T50" fmla="*/ 22 w 56"/>
                <a:gd name="T51" fmla="*/ 11 h 48"/>
                <a:gd name="T52" fmla="*/ 17 w 56"/>
                <a:gd name="T53" fmla="*/ 8 h 48"/>
                <a:gd name="T54" fmla="*/ 11 w 56"/>
                <a:gd name="T55" fmla="*/ 3 h 48"/>
                <a:gd name="T56" fmla="*/ 11 w 56"/>
                <a:gd name="T57" fmla="*/ 1 h 48"/>
                <a:gd name="T58" fmla="*/ 9 w 56"/>
                <a:gd name="T59" fmla="*/ 1 h 48"/>
                <a:gd name="T60" fmla="*/ 5 w 56"/>
                <a:gd name="T61" fmla="*/ 3 h 48"/>
                <a:gd name="T62" fmla="*/ 3 w 56"/>
                <a:gd name="T63" fmla="*/ 2 h 48"/>
                <a:gd name="T64" fmla="*/ 1 w 56"/>
                <a:gd name="T65" fmla="*/ 0 h 48"/>
                <a:gd name="T66" fmla="*/ 0 w 56"/>
                <a:gd name="T67" fmla="*/ 1 h 48"/>
                <a:gd name="T68" fmla="*/ 0 w 56"/>
                <a:gd name="T69" fmla="*/ 3 h 48"/>
                <a:gd name="T70" fmla="*/ 0 w 56"/>
                <a:gd name="T71" fmla="*/ 7 h 48"/>
                <a:gd name="T72" fmla="*/ 2 w 56"/>
                <a:gd name="T73" fmla="*/ 9 h 48"/>
                <a:gd name="T74" fmla="*/ 3 w 56"/>
                <a:gd name="T75" fmla="*/ 11 h 48"/>
                <a:gd name="T76" fmla="*/ 5 w 56"/>
                <a:gd name="T77" fmla="*/ 13 h 48"/>
                <a:gd name="T78" fmla="*/ 6 w 56"/>
                <a:gd name="T79" fmla="*/ 15 h 48"/>
                <a:gd name="T80" fmla="*/ 5 w 56"/>
                <a:gd name="T81" fmla="*/ 16 h 48"/>
                <a:gd name="T82" fmla="*/ 4 w 56"/>
                <a:gd name="T83" fmla="*/ 18 h 48"/>
                <a:gd name="T84" fmla="*/ 4 w 56"/>
                <a:gd name="T85" fmla="*/ 21 h 48"/>
                <a:gd name="T86" fmla="*/ 7 w 56"/>
                <a:gd name="T87" fmla="*/ 24 h 48"/>
                <a:gd name="T88" fmla="*/ 10 w 56"/>
                <a:gd name="T89" fmla="*/ 25 h 48"/>
                <a:gd name="T90" fmla="*/ 10 w 56"/>
                <a:gd name="T91" fmla="*/ 27 h 48"/>
                <a:gd name="T92" fmla="*/ 11 w 56"/>
                <a:gd name="T93" fmla="*/ 29 h 48"/>
                <a:gd name="T94" fmla="*/ 13 w 56"/>
                <a:gd name="T95" fmla="*/ 32 h 48"/>
                <a:gd name="T96" fmla="*/ 13 w 56"/>
                <a:gd name="T97" fmla="*/ 32 h 48"/>
                <a:gd name="T98" fmla="*/ 14 w 56"/>
                <a:gd name="T99" fmla="*/ 32 h 48"/>
                <a:gd name="T100" fmla="*/ 16 w 56"/>
                <a:gd name="T101" fmla="*/ 32 h 48"/>
                <a:gd name="T102" fmla="*/ 20 w 56"/>
                <a:gd name="T103" fmla="*/ 36 h 48"/>
                <a:gd name="T104" fmla="*/ 21 w 56"/>
                <a:gd name="T105" fmla="*/ 39 h 48"/>
                <a:gd name="T106" fmla="*/ 25 w 56"/>
                <a:gd name="T107" fmla="*/ 41 h 48"/>
                <a:gd name="T108" fmla="*/ 32 w 56"/>
                <a:gd name="T109" fmla="*/ 43 h 48"/>
                <a:gd name="T110" fmla="*/ 36 w 56"/>
                <a:gd name="T111" fmla="*/ 4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6" h="48">
                  <a:moveTo>
                    <a:pt x="36" y="42"/>
                  </a:moveTo>
                  <a:cubicBezTo>
                    <a:pt x="36" y="42"/>
                    <a:pt x="36" y="42"/>
                    <a:pt x="36" y="42"/>
                  </a:cubicBezTo>
                  <a:cubicBezTo>
                    <a:pt x="38" y="42"/>
                    <a:pt x="38" y="44"/>
                    <a:pt x="38" y="45"/>
                  </a:cubicBezTo>
                  <a:cubicBezTo>
                    <a:pt x="38" y="45"/>
                    <a:pt x="38" y="46"/>
                    <a:pt x="39" y="46"/>
                  </a:cubicBezTo>
                  <a:cubicBezTo>
                    <a:pt x="39" y="46"/>
                    <a:pt x="43" y="47"/>
                    <a:pt x="45" y="47"/>
                  </a:cubicBezTo>
                  <a:cubicBezTo>
                    <a:pt x="47" y="47"/>
                    <a:pt x="48" y="48"/>
                    <a:pt x="49" y="48"/>
                  </a:cubicBezTo>
                  <a:cubicBezTo>
                    <a:pt x="49" y="48"/>
                    <a:pt x="50" y="48"/>
                    <a:pt x="51" y="48"/>
                  </a:cubicBezTo>
                  <a:cubicBezTo>
                    <a:pt x="51" y="48"/>
                    <a:pt x="51" y="48"/>
                    <a:pt x="51" y="47"/>
                  </a:cubicBezTo>
                  <a:cubicBezTo>
                    <a:pt x="51" y="46"/>
                    <a:pt x="52" y="45"/>
                    <a:pt x="53" y="44"/>
                  </a:cubicBezTo>
                  <a:cubicBezTo>
                    <a:pt x="54" y="44"/>
                    <a:pt x="55" y="44"/>
                    <a:pt x="56" y="43"/>
                  </a:cubicBezTo>
                  <a:cubicBezTo>
                    <a:pt x="56" y="43"/>
                    <a:pt x="56" y="43"/>
                    <a:pt x="56" y="43"/>
                  </a:cubicBezTo>
                  <a:cubicBezTo>
                    <a:pt x="56" y="43"/>
                    <a:pt x="56" y="42"/>
                    <a:pt x="55" y="42"/>
                  </a:cubicBezTo>
                  <a:cubicBezTo>
                    <a:pt x="55" y="41"/>
                    <a:pt x="55" y="41"/>
                    <a:pt x="55" y="40"/>
                  </a:cubicBezTo>
                  <a:cubicBezTo>
                    <a:pt x="55" y="40"/>
                    <a:pt x="55" y="39"/>
                    <a:pt x="54" y="38"/>
                  </a:cubicBezTo>
                  <a:cubicBezTo>
                    <a:pt x="52" y="38"/>
                    <a:pt x="51" y="37"/>
                    <a:pt x="51" y="36"/>
                  </a:cubicBezTo>
                  <a:cubicBezTo>
                    <a:pt x="51" y="35"/>
                    <a:pt x="50" y="35"/>
                    <a:pt x="50" y="35"/>
                  </a:cubicBezTo>
                  <a:cubicBezTo>
                    <a:pt x="49" y="34"/>
                    <a:pt x="49" y="34"/>
                    <a:pt x="49" y="33"/>
                  </a:cubicBezTo>
                  <a:cubicBezTo>
                    <a:pt x="49" y="33"/>
                    <a:pt x="49" y="32"/>
                    <a:pt x="50" y="32"/>
                  </a:cubicBezTo>
                  <a:cubicBezTo>
                    <a:pt x="51" y="31"/>
                    <a:pt x="52" y="30"/>
                    <a:pt x="52" y="29"/>
                  </a:cubicBezTo>
                  <a:cubicBezTo>
                    <a:pt x="52" y="28"/>
                    <a:pt x="51" y="28"/>
                    <a:pt x="50" y="28"/>
                  </a:cubicBezTo>
                  <a:cubicBezTo>
                    <a:pt x="49" y="28"/>
                    <a:pt x="49" y="28"/>
                    <a:pt x="49" y="28"/>
                  </a:cubicBezTo>
                  <a:cubicBezTo>
                    <a:pt x="49" y="27"/>
                    <a:pt x="49" y="27"/>
                    <a:pt x="49" y="27"/>
                  </a:cubicBezTo>
                  <a:cubicBezTo>
                    <a:pt x="49" y="26"/>
                    <a:pt x="49" y="25"/>
                    <a:pt x="49" y="24"/>
                  </a:cubicBezTo>
                  <a:cubicBezTo>
                    <a:pt x="48" y="23"/>
                    <a:pt x="48" y="23"/>
                    <a:pt x="49" y="22"/>
                  </a:cubicBezTo>
                  <a:cubicBezTo>
                    <a:pt x="49" y="22"/>
                    <a:pt x="49" y="21"/>
                    <a:pt x="49" y="21"/>
                  </a:cubicBezTo>
                  <a:cubicBezTo>
                    <a:pt x="48" y="21"/>
                    <a:pt x="48" y="20"/>
                    <a:pt x="49" y="19"/>
                  </a:cubicBezTo>
                  <a:cubicBezTo>
                    <a:pt x="49" y="19"/>
                    <a:pt x="49" y="19"/>
                    <a:pt x="49" y="18"/>
                  </a:cubicBezTo>
                  <a:cubicBezTo>
                    <a:pt x="49" y="18"/>
                    <a:pt x="49" y="18"/>
                    <a:pt x="49" y="18"/>
                  </a:cubicBezTo>
                  <a:cubicBezTo>
                    <a:pt x="50" y="17"/>
                    <a:pt x="50" y="17"/>
                    <a:pt x="50" y="16"/>
                  </a:cubicBezTo>
                  <a:cubicBezTo>
                    <a:pt x="50" y="16"/>
                    <a:pt x="50" y="15"/>
                    <a:pt x="51" y="15"/>
                  </a:cubicBezTo>
                  <a:cubicBezTo>
                    <a:pt x="50" y="14"/>
                    <a:pt x="50" y="12"/>
                    <a:pt x="50" y="11"/>
                  </a:cubicBezTo>
                  <a:cubicBezTo>
                    <a:pt x="50" y="11"/>
                    <a:pt x="50" y="11"/>
                    <a:pt x="49" y="11"/>
                  </a:cubicBezTo>
                  <a:cubicBezTo>
                    <a:pt x="49" y="11"/>
                    <a:pt x="48" y="11"/>
                    <a:pt x="48" y="11"/>
                  </a:cubicBezTo>
                  <a:cubicBezTo>
                    <a:pt x="48" y="11"/>
                    <a:pt x="48" y="11"/>
                    <a:pt x="48" y="11"/>
                  </a:cubicBezTo>
                  <a:cubicBezTo>
                    <a:pt x="48" y="11"/>
                    <a:pt x="47" y="11"/>
                    <a:pt x="47" y="10"/>
                  </a:cubicBezTo>
                  <a:cubicBezTo>
                    <a:pt x="47" y="10"/>
                    <a:pt x="47" y="10"/>
                    <a:pt x="46" y="10"/>
                  </a:cubicBezTo>
                  <a:cubicBezTo>
                    <a:pt x="45" y="10"/>
                    <a:pt x="45" y="9"/>
                    <a:pt x="45" y="8"/>
                  </a:cubicBezTo>
                  <a:cubicBezTo>
                    <a:pt x="45" y="8"/>
                    <a:pt x="44" y="8"/>
                    <a:pt x="43" y="8"/>
                  </a:cubicBezTo>
                  <a:cubicBezTo>
                    <a:pt x="43" y="8"/>
                    <a:pt x="43" y="8"/>
                    <a:pt x="42" y="8"/>
                  </a:cubicBezTo>
                  <a:cubicBezTo>
                    <a:pt x="42" y="8"/>
                    <a:pt x="42" y="7"/>
                    <a:pt x="41" y="7"/>
                  </a:cubicBezTo>
                  <a:cubicBezTo>
                    <a:pt x="41" y="7"/>
                    <a:pt x="41" y="7"/>
                    <a:pt x="41" y="7"/>
                  </a:cubicBezTo>
                  <a:cubicBezTo>
                    <a:pt x="41" y="7"/>
                    <a:pt x="39" y="7"/>
                    <a:pt x="39" y="6"/>
                  </a:cubicBezTo>
                  <a:cubicBezTo>
                    <a:pt x="39" y="6"/>
                    <a:pt x="38" y="6"/>
                    <a:pt x="37" y="6"/>
                  </a:cubicBezTo>
                  <a:cubicBezTo>
                    <a:pt x="36" y="6"/>
                    <a:pt x="36" y="6"/>
                    <a:pt x="36" y="6"/>
                  </a:cubicBezTo>
                  <a:cubicBezTo>
                    <a:pt x="35" y="6"/>
                    <a:pt x="35" y="6"/>
                    <a:pt x="35" y="6"/>
                  </a:cubicBezTo>
                  <a:cubicBezTo>
                    <a:pt x="35" y="6"/>
                    <a:pt x="34" y="6"/>
                    <a:pt x="34" y="6"/>
                  </a:cubicBezTo>
                  <a:cubicBezTo>
                    <a:pt x="34" y="6"/>
                    <a:pt x="34" y="6"/>
                    <a:pt x="34" y="6"/>
                  </a:cubicBezTo>
                  <a:cubicBezTo>
                    <a:pt x="33" y="6"/>
                    <a:pt x="32" y="7"/>
                    <a:pt x="31" y="8"/>
                  </a:cubicBezTo>
                  <a:cubicBezTo>
                    <a:pt x="31" y="8"/>
                    <a:pt x="31" y="8"/>
                    <a:pt x="29" y="9"/>
                  </a:cubicBezTo>
                  <a:cubicBezTo>
                    <a:pt x="29" y="9"/>
                    <a:pt x="29" y="10"/>
                    <a:pt x="29" y="10"/>
                  </a:cubicBezTo>
                  <a:cubicBezTo>
                    <a:pt x="28" y="11"/>
                    <a:pt x="24" y="11"/>
                    <a:pt x="22" y="11"/>
                  </a:cubicBezTo>
                  <a:cubicBezTo>
                    <a:pt x="22" y="11"/>
                    <a:pt x="22" y="11"/>
                    <a:pt x="22" y="11"/>
                  </a:cubicBezTo>
                  <a:cubicBezTo>
                    <a:pt x="21" y="11"/>
                    <a:pt x="20" y="11"/>
                    <a:pt x="19" y="10"/>
                  </a:cubicBezTo>
                  <a:cubicBezTo>
                    <a:pt x="19" y="9"/>
                    <a:pt x="18" y="8"/>
                    <a:pt x="17" y="8"/>
                  </a:cubicBezTo>
                  <a:cubicBezTo>
                    <a:pt x="15" y="8"/>
                    <a:pt x="13" y="6"/>
                    <a:pt x="13" y="5"/>
                  </a:cubicBezTo>
                  <a:cubicBezTo>
                    <a:pt x="12" y="4"/>
                    <a:pt x="11" y="4"/>
                    <a:pt x="11" y="3"/>
                  </a:cubicBezTo>
                  <a:cubicBezTo>
                    <a:pt x="11" y="3"/>
                    <a:pt x="11" y="3"/>
                    <a:pt x="11" y="3"/>
                  </a:cubicBezTo>
                  <a:cubicBezTo>
                    <a:pt x="11" y="3"/>
                    <a:pt x="12" y="1"/>
                    <a:pt x="11" y="1"/>
                  </a:cubicBezTo>
                  <a:cubicBezTo>
                    <a:pt x="11" y="0"/>
                    <a:pt x="11" y="0"/>
                    <a:pt x="11" y="1"/>
                  </a:cubicBezTo>
                  <a:cubicBezTo>
                    <a:pt x="10" y="1"/>
                    <a:pt x="10" y="1"/>
                    <a:pt x="9" y="1"/>
                  </a:cubicBezTo>
                  <a:cubicBezTo>
                    <a:pt x="8" y="2"/>
                    <a:pt x="7" y="3"/>
                    <a:pt x="5" y="3"/>
                  </a:cubicBezTo>
                  <a:cubicBezTo>
                    <a:pt x="5" y="3"/>
                    <a:pt x="5" y="3"/>
                    <a:pt x="5" y="3"/>
                  </a:cubicBezTo>
                  <a:cubicBezTo>
                    <a:pt x="3" y="3"/>
                    <a:pt x="3" y="3"/>
                    <a:pt x="3" y="2"/>
                  </a:cubicBezTo>
                  <a:cubicBezTo>
                    <a:pt x="3" y="2"/>
                    <a:pt x="3" y="2"/>
                    <a:pt x="3" y="2"/>
                  </a:cubicBezTo>
                  <a:cubicBezTo>
                    <a:pt x="2" y="2"/>
                    <a:pt x="2" y="1"/>
                    <a:pt x="2" y="1"/>
                  </a:cubicBezTo>
                  <a:cubicBezTo>
                    <a:pt x="2" y="0"/>
                    <a:pt x="2" y="0"/>
                    <a:pt x="1" y="0"/>
                  </a:cubicBezTo>
                  <a:cubicBezTo>
                    <a:pt x="1" y="0"/>
                    <a:pt x="1" y="0"/>
                    <a:pt x="1" y="1"/>
                  </a:cubicBezTo>
                  <a:cubicBezTo>
                    <a:pt x="1" y="1"/>
                    <a:pt x="1" y="1"/>
                    <a:pt x="0" y="1"/>
                  </a:cubicBezTo>
                  <a:cubicBezTo>
                    <a:pt x="0" y="1"/>
                    <a:pt x="0" y="1"/>
                    <a:pt x="0" y="1"/>
                  </a:cubicBezTo>
                  <a:cubicBezTo>
                    <a:pt x="0" y="2"/>
                    <a:pt x="0" y="3"/>
                    <a:pt x="0" y="3"/>
                  </a:cubicBezTo>
                  <a:cubicBezTo>
                    <a:pt x="0" y="4"/>
                    <a:pt x="0" y="4"/>
                    <a:pt x="0" y="5"/>
                  </a:cubicBezTo>
                  <a:cubicBezTo>
                    <a:pt x="0" y="6"/>
                    <a:pt x="0" y="6"/>
                    <a:pt x="0" y="7"/>
                  </a:cubicBezTo>
                  <a:cubicBezTo>
                    <a:pt x="1" y="7"/>
                    <a:pt x="1" y="8"/>
                    <a:pt x="1" y="8"/>
                  </a:cubicBezTo>
                  <a:cubicBezTo>
                    <a:pt x="1" y="8"/>
                    <a:pt x="2" y="9"/>
                    <a:pt x="2" y="9"/>
                  </a:cubicBezTo>
                  <a:cubicBezTo>
                    <a:pt x="2" y="9"/>
                    <a:pt x="2" y="9"/>
                    <a:pt x="2" y="10"/>
                  </a:cubicBezTo>
                  <a:cubicBezTo>
                    <a:pt x="2" y="10"/>
                    <a:pt x="3" y="11"/>
                    <a:pt x="3" y="11"/>
                  </a:cubicBezTo>
                  <a:cubicBezTo>
                    <a:pt x="3" y="12"/>
                    <a:pt x="4" y="13"/>
                    <a:pt x="4" y="13"/>
                  </a:cubicBezTo>
                  <a:cubicBezTo>
                    <a:pt x="5" y="13"/>
                    <a:pt x="5" y="13"/>
                    <a:pt x="5" y="13"/>
                  </a:cubicBezTo>
                  <a:cubicBezTo>
                    <a:pt x="6" y="14"/>
                    <a:pt x="6" y="14"/>
                    <a:pt x="6" y="14"/>
                  </a:cubicBezTo>
                  <a:cubicBezTo>
                    <a:pt x="5" y="14"/>
                    <a:pt x="5" y="15"/>
                    <a:pt x="6" y="15"/>
                  </a:cubicBezTo>
                  <a:cubicBezTo>
                    <a:pt x="6" y="15"/>
                    <a:pt x="6" y="16"/>
                    <a:pt x="5" y="16"/>
                  </a:cubicBezTo>
                  <a:cubicBezTo>
                    <a:pt x="5" y="16"/>
                    <a:pt x="5" y="16"/>
                    <a:pt x="5" y="16"/>
                  </a:cubicBezTo>
                  <a:cubicBezTo>
                    <a:pt x="5" y="16"/>
                    <a:pt x="5" y="16"/>
                    <a:pt x="5" y="17"/>
                  </a:cubicBezTo>
                  <a:cubicBezTo>
                    <a:pt x="4" y="18"/>
                    <a:pt x="4" y="18"/>
                    <a:pt x="4" y="18"/>
                  </a:cubicBezTo>
                  <a:cubicBezTo>
                    <a:pt x="4" y="18"/>
                    <a:pt x="4" y="19"/>
                    <a:pt x="4" y="19"/>
                  </a:cubicBezTo>
                  <a:cubicBezTo>
                    <a:pt x="4" y="20"/>
                    <a:pt x="4" y="20"/>
                    <a:pt x="4" y="21"/>
                  </a:cubicBezTo>
                  <a:cubicBezTo>
                    <a:pt x="6" y="21"/>
                    <a:pt x="6" y="22"/>
                    <a:pt x="6" y="22"/>
                  </a:cubicBezTo>
                  <a:cubicBezTo>
                    <a:pt x="6" y="23"/>
                    <a:pt x="6" y="23"/>
                    <a:pt x="7" y="24"/>
                  </a:cubicBezTo>
                  <a:cubicBezTo>
                    <a:pt x="8" y="24"/>
                    <a:pt x="8" y="24"/>
                    <a:pt x="9" y="24"/>
                  </a:cubicBezTo>
                  <a:cubicBezTo>
                    <a:pt x="9" y="24"/>
                    <a:pt x="10" y="25"/>
                    <a:pt x="10" y="25"/>
                  </a:cubicBezTo>
                  <a:cubicBezTo>
                    <a:pt x="10" y="26"/>
                    <a:pt x="10" y="26"/>
                    <a:pt x="10" y="26"/>
                  </a:cubicBezTo>
                  <a:cubicBezTo>
                    <a:pt x="11" y="26"/>
                    <a:pt x="10" y="27"/>
                    <a:pt x="10" y="27"/>
                  </a:cubicBezTo>
                  <a:cubicBezTo>
                    <a:pt x="10" y="28"/>
                    <a:pt x="10" y="28"/>
                    <a:pt x="10" y="28"/>
                  </a:cubicBezTo>
                  <a:cubicBezTo>
                    <a:pt x="10" y="28"/>
                    <a:pt x="10" y="29"/>
                    <a:pt x="11" y="29"/>
                  </a:cubicBezTo>
                  <a:cubicBezTo>
                    <a:pt x="11" y="29"/>
                    <a:pt x="11" y="30"/>
                    <a:pt x="11" y="30"/>
                  </a:cubicBezTo>
                  <a:cubicBezTo>
                    <a:pt x="11" y="31"/>
                    <a:pt x="12" y="31"/>
                    <a:pt x="13" y="32"/>
                  </a:cubicBezTo>
                  <a:cubicBezTo>
                    <a:pt x="13" y="32"/>
                    <a:pt x="13" y="32"/>
                    <a:pt x="13" y="32"/>
                  </a:cubicBezTo>
                  <a:cubicBezTo>
                    <a:pt x="13" y="32"/>
                    <a:pt x="13" y="32"/>
                    <a:pt x="13" y="32"/>
                  </a:cubicBezTo>
                  <a:cubicBezTo>
                    <a:pt x="14" y="32"/>
                    <a:pt x="14" y="32"/>
                    <a:pt x="14" y="32"/>
                  </a:cubicBezTo>
                  <a:cubicBezTo>
                    <a:pt x="14" y="32"/>
                    <a:pt x="14" y="32"/>
                    <a:pt x="14" y="32"/>
                  </a:cubicBezTo>
                  <a:cubicBezTo>
                    <a:pt x="14" y="32"/>
                    <a:pt x="15" y="32"/>
                    <a:pt x="15" y="32"/>
                  </a:cubicBezTo>
                  <a:cubicBezTo>
                    <a:pt x="15" y="32"/>
                    <a:pt x="16" y="32"/>
                    <a:pt x="16" y="32"/>
                  </a:cubicBezTo>
                  <a:cubicBezTo>
                    <a:pt x="16" y="32"/>
                    <a:pt x="16" y="32"/>
                    <a:pt x="17" y="32"/>
                  </a:cubicBezTo>
                  <a:cubicBezTo>
                    <a:pt x="17" y="32"/>
                    <a:pt x="19" y="35"/>
                    <a:pt x="20" y="36"/>
                  </a:cubicBezTo>
                  <a:cubicBezTo>
                    <a:pt x="20" y="37"/>
                    <a:pt x="20" y="37"/>
                    <a:pt x="20" y="37"/>
                  </a:cubicBezTo>
                  <a:cubicBezTo>
                    <a:pt x="21" y="38"/>
                    <a:pt x="21" y="39"/>
                    <a:pt x="21" y="39"/>
                  </a:cubicBezTo>
                  <a:cubicBezTo>
                    <a:pt x="22" y="39"/>
                    <a:pt x="22" y="39"/>
                    <a:pt x="23" y="39"/>
                  </a:cubicBezTo>
                  <a:cubicBezTo>
                    <a:pt x="23" y="40"/>
                    <a:pt x="24" y="40"/>
                    <a:pt x="25" y="41"/>
                  </a:cubicBezTo>
                  <a:cubicBezTo>
                    <a:pt x="26" y="42"/>
                    <a:pt x="30" y="43"/>
                    <a:pt x="32" y="43"/>
                  </a:cubicBezTo>
                  <a:cubicBezTo>
                    <a:pt x="32" y="43"/>
                    <a:pt x="32" y="43"/>
                    <a:pt x="32" y="43"/>
                  </a:cubicBezTo>
                  <a:cubicBezTo>
                    <a:pt x="32" y="43"/>
                    <a:pt x="33" y="43"/>
                    <a:pt x="33" y="43"/>
                  </a:cubicBezTo>
                  <a:cubicBezTo>
                    <a:pt x="34" y="42"/>
                    <a:pt x="35" y="42"/>
                    <a:pt x="36" y="42"/>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9" name="Freeform 335">
              <a:extLst>
                <a:ext uri="{FF2B5EF4-FFF2-40B4-BE49-F238E27FC236}">
                  <a16:creationId xmlns:a16="http://schemas.microsoft.com/office/drawing/2014/main" id="{F34ECD90-069B-4B70-B66A-24E4D92A6A93}"/>
                </a:ext>
              </a:extLst>
            </p:cNvPr>
            <p:cNvSpPr>
              <a:spLocks/>
            </p:cNvSpPr>
            <p:nvPr userDrawn="1"/>
          </p:nvSpPr>
          <p:spPr bwMode="auto">
            <a:xfrm>
              <a:off x="4411" y="2103"/>
              <a:ext cx="335" cy="290"/>
            </a:xfrm>
            <a:custGeom>
              <a:avLst/>
              <a:gdLst>
                <a:gd name="T0" fmla="*/ 36 w 56"/>
                <a:gd name="T1" fmla="*/ 42 h 48"/>
                <a:gd name="T2" fmla="*/ 39 w 56"/>
                <a:gd name="T3" fmla="*/ 46 h 48"/>
                <a:gd name="T4" fmla="*/ 49 w 56"/>
                <a:gd name="T5" fmla="*/ 48 h 48"/>
                <a:gd name="T6" fmla="*/ 51 w 56"/>
                <a:gd name="T7" fmla="*/ 47 h 48"/>
                <a:gd name="T8" fmla="*/ 56 w 56"/>
                <a:gd name="T9" fmla="*/ 43 h 48"/>
                <a:gd name="T10" fmla="*/ 55 w 56"/>
                <a:gd name="T11" fmla="*/ 42 h 48"/>
                <a:gd name="T12" fmla="*/ 54 w 56"/>
                <a:gd name="T13" fmla="*/ 38 h 48"/>
                <a:gd name="T14" fmla="*/ 50 w 56"/>
                <a:gd name="T15" fmla="*/ 35 h 48"/>
                <a:gd name="T16" fmla="*/ 50 w 56"/>
                <a:gd name="T17" fmla="*/ 32 h 48"/>
                <a:gd name="T18" fmla="*/ 50 w 56"/>
                <a:gd name="T19" fmla="*/ 28 h 48"/>
                <a:gd name="T20" fmla="*/ 49 w 56"/>
                <a:gd name="T21" fmla="*/ 27 h 48"/>
                <a:gd name="T22" fmla="*/ 49 w 56"/>
                <a:gd name="T23" fmla="*/ 22 h 48"/>
                <a:gd name="T24" fmla="*/ 49 w 56"/>
                <a:gd name="T25" fmla="*/ 19 h 48"/>
                <a:gd name="T26" fmla="*/ 49 w 56"/>
                <a:gd name="T27" fmla="*/ 18 h 48"/>
                <a:gd name="T28" fmla="*/ 51 w 56"/>
                <a:gd name="T29" fmla="*/ 15 h 48"/>
                <a:gd name="T30" fmla="*/ 49 w 56"/>
                <a:gd name="T31" fmla="*/ 11 h 48"/>
                <a:gd name="T32" fmla="*/ 48 w 56"/>
                <a:gd name="T33" fmla="*/ 11 h 48"/>
                <a:gd name="T34" fmla="*/ 46 w 56"/>
                <a:gd name="T35" fmla="*/ 10 h 48"/>
                <a:gd name="T36" fmla="*/ 43 w 56"/>
                <a:gd name="T37" fmla="*/ 8 h 48"/>
                <a:gd name="T38" fmla="*/ 41 w 56"/>
                <a:gd name="T39" fmla="*/ 7 h 48"/>
                <a:gd name="T40" fmla="*/ 39 w 56"/>
                <a:gd name="T41" fmla="*/ 6 h 48"/>
                <a:gd name="T42" fmla="*/ 36 w 56"/>
                <a:gd name="T43" fmla="*/ 6 h 48"/>
                <a:gd name="T44" fmla="*/ 34 w 56"/>
                <a:gd name="T45" fmla="*/ 6 h 48"/>
                <a:gd name="T46" fmla="*/ 31 w 56"/>
                <a:gd name="T47" fmla="*/ 8 h 48"/>
                <a:gd name="T48" fmla="*/ 29 w 56"/>
                <a:gd name="T49" fmla="*/ 10 h 48"/>
                <a:gd name="T50" fmla="*/ 22 w 56"/>
                <a:gd name="T51" fmla="*/ 11 h 48"/>
                <a:gd name="T52" fmla="*/ 17 w 56"/>
                <a:gd name="T53" fmla="*/ 8 h 48"/>
                <a:gd name="T54" fmla="*/ 11 w 56"/>
                <a:gd name="T55" fmla="*/ 3 h 48"/>
                <a:gd name="T56" fmla="*/ 11 w 56"/>
                <a:gd name="T57" fmla="*/ 1 h 48"/>
                <a:gd name="T58" fmla="*/ 9 w 56"/>
                <a:gd name="T59" fmla="*/ 1 h 48"/>
                <a:gd name="T60" fmla="*/ 5 w 56"/>
                <a:gd name="T61" fmla="*/ 3 h 48"/>
                <a:gd name="T62" fmla="*/ 3 w 56"/>
                <a:gd name="T63" fmla="*/ 2 h 48"/>
                <a:gd name="T64" fmla="*/ 1 w 56"/>
                <a:gd name="T65" fmla="*/ 0 h 48"/>
                <a:gd name="T66" fmla="*/ 0 w 56"/>
                <a:gd name="T67" fmla="*/ 1 h 48"/>
                <a:gd name="T68" fmla="*/ 0 w 56"/>
                <a:gd name="T69" fmla="*/ 3 h 48"/>
                <a:gd name="T70" fmla="*/ 0 w 56"/>
                <a:gd name="T71" fmla="*/ 7 h 48"/>
                <a:gd name="T72" fmla="*/ 2 w 56"/>
                <a:gd name="T73" fmla="*/ 9 h 48"/>
                <a:gd name="T74" fmla="*/ 3 w 56"/>
                <a:gd name="T75" fmla="*/ 11 h 48"/>
                <a:gd name="T76" fmla="*/ 5 w 56"/>
                <a:gd name="T77" fmla="*/ 13 h 48"/>
                <a:gd name="T78" fmla="*/ 6 w 56"/>
                <a:gd name="T79" fmla="*/ 15 h 48"/>
                <a:gd name="T80" fmla="*/ 5 w 56"/>
                <a:gd name="T81" fmla="*/ 16 h 48"/>
                <a:gd name="T82" fmla="*/ 4 w 56"/>
                <a:gd name="T83" fmla="*/ 18 h 48"/>
                <a:gd name="T84" fmla="*/ 4 w 56"/>
                <a:gd name="T85" fmla="*/ 21 h 48"/>
                <a:gd name="T86" fmla="*/ 7 w 56"/>
                <a:gd name="T87" fmla="*/ 24 h 48"/>
                <a:gd name="T88" fmla="*/ 10 w 56"/>
                <a:gd name="T89" fmla="*/ 25 h 48"/>
                <a:gd name="T90" fmla="*/ 10 w 56"/>
                <a:gd name="T91" fmla="*/ 27 h 48"/>
                <a:gd name="T92" fmla="*/ 11 w 56"/>
                <a:gd name="T93" fmla="*/ 29 h 48"/>
                <a:gd name="T94" fmla="*/ 13 w 56"/>
                <a:gd name="T95" fmla="*/ 32 h 48"/>
                <a:gd name="T96" fmla="*/ 13 w 56"/>
                <a:gd name="T97" fmla="*/ 32 h 48"/>
                <a:gd name="T98" fmla="*/ 14 w 56"/>
                <a:gd name="T99" fmla="*/ 32 h 48"/>
                <a:gd name="T100" fmla="*/ 16 w 56"/>
                <a:gd name="T101" fmla="*/ 32 h 48"/>
                <a:gd name="T102" fmla="*/ 20 w 56"/>
                <a:gd name="T103" fmla="*/ 36 h 48"/>
                <a:gd name="T104" fmla="*/ 21 w 56"/>
                <a:gd name="T105" fmla="*/ 39 h 48"/>
                <a:gd name="T106" fmla="*/ 25 w 56"/>
                <a:gd name="T107" fmla="*/ 41 h 48"/>
                <a:gd name="T108" fmla="*/ 32 w 56"/>
                <a:gd name="T109" fmla="*/ 43 h 48"/>
                <a:gd name="T110" fmla="*/ 36 w 56"/>
                <a:gd name="T111" fmla="*/ 4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6" h="48">
                  <a:moveTo>
                    <a:pt x="36" y="42"/>
                  </a:moveTo>
                  <a:cubicBezTo>
                    <a:pt x="36" y="42"/>
                    <a:pt x="36" y="42"/>
                    <a:pt x="36" y="42"/>
                  </a:cubicBezTo>
                  <a:cubicBezTo>
                    <a:pt x="38" y="42"/>
                    <a:pt x="38" y="44"/>
                    <a:pt x="38" y="45"/>
                  </a:cubicBezTo>
                  <a:cubicBezTo>
                    <a:pt x="38" y="45"/>
                    <a:pt x="38" y="46"/>
                    <a:pt x="39" y="46"/>
                  </a:cubicBezTo>
                  <a:cubicBezTo>
                    <a:pt x="39" y="46"/>
                    <a:pt x="43" y="47"/>
                    <a:pt x="45" y="47"/>
                  </a:cubicBezTo>
                  <a:cubicBezTo>
                    <a:pt x="47" y="47"/>
                    <a:pt x="48" y="48"/>
                    <a:pt x="49" y="48"/>
                  </a:cubicBezTo>
                  <a:cubicBezTo>
                    <a:pt x="49" y="48"/>
                    <a:pt x="50" y="48"/>
                    <a:pt x="51" y="48"/>
                  </a:cubicBezTo>
                  <a:cubicBezTo>
                    <a:pt x="51" y="48"/>
                    <a:pt x="51" y="48"/>
                    <a:pt x="51" y="47"/>
                  </a:cubicBezTo>
                  <a:cubicBezTo>
                    <a:pt x="51" y="46"/>
                    <a:pt x="52" y="45"/>
                    <a:pt x="53" y="44"/>
                  </a:cubicBezTo>
                  <a:cubicBezTo>
                    <a:pt x="54" y="44"/>
                    <a:pt x="55" y="44"/>
                    <a:pt x="56" y="43"/>
                  </a:cubicBezTo>
                  <a:cubicBezTo>
                    <a:pt x="56" y="43"/>
                    <a:pt x="56" y="43"/>
                    <a:pt x="56" y="43"/>
                  </a:cubicBezTo>
                  <a:cubicBezTo>
                    <a:pt x="56" y="43"/>
                    <a:pt x="56" y="42"/>
                    <a:pt x="55" y="42"/>
                  </a:cubicBezTo>
                  <a:cubicBezTo>
                    <a:pt x="55" y="41"/>
                    <a:pt x="55" y="41"/>
                    <a:pt x="55" y="40"/>
                  </a:cubicBezTo>
                  <a:cubicBezTo>
                    <a:pt x="55" y="40"/>
                    <a:pt x="55" y="39"/>
                    <a:pt x="54" y="38"/>
                  </a:cubicBezTo>
                  <a:cubicBezTo>
                    <a:pt x="52" y="38"/>
                    <a:pt x="51" y="37"/>
                    <a:pt x="51" y="36"/>
                  </a:cubicBezTo>
                  <a:cubicBezTo>
                    <a:pt x="51" y="35"/>
                    <a:pt x="50" y="35"/>
                    <a:pt x="50" y="35"/>
                  </a:cubicBezTo>
                  <a:cubicBezTo>
                    <a:pt x="49" y="34"/>
                    <a:pt x="49" y="34"/>
                    <a:pt x="49" y="33"/>
                  </a:cubicBezTo>
                  <a:cubicBezTo>
                    <a:pt x="49" y="33"/>
                    <a:pt x="49" y="32"/>
                    <a:pt x="50" y="32"/>
                  </a:cubicBezTo>
                  <a:cubicBezTo>
                    <a:pt x="51" y="31"/>
                    <a:pt x="52" y="30"/>
                    <a:pt x="52" y="29"/>
                  </a:cubicBezTo>
                  <a:cubicBezTo>
                    <a:pt x="52" y="28"/>
                    <a:pt x="51" y="28"/>
                    <a:pt x="50" y="28"/>
                  </a:cubicBezTo>
                  <a:cubicBezTo>
                    <a:pt x="49" y="28"/>
                    <a:pt x="49" y="28"/>
                    <a:pt x="49" y="28"/>
                  </a:cubicBezTo>
                  <a:cubicBezTo>
                    <a:pt x="49" y="27"/>
                    <a:pt x="49" y="27"/>
                    <a:pt x="49" y="27"/>
                  </a:cubicBezTo>
                  <a:cubicBezTo>
                    <a:pt x="49" y="26"/>
                    <a:pt x="49" y="25"/>
                    <a:pt x="49" y="24"/>
                  </a:cubicBezTo>
                  <a:cubicBezTo>
                    <a:pt x="48" y="23"/>
                    <a:pt x="48" y="23"/>
                    <a:pt x="49" y="22"/>
                  </a:cubicBezTo>
                  <a:cubicBezTo>
                    <a:pt x="49" y="22"/>
                    <a:pt x="49" y="21"/>
                    <a:pt x="49" y="21"/>
                  </a:cubicBezTo>
                  <a:cubicBezTo>
                    <a:pt x="48" y="21"/>
                    <a:pt x="48" y="20"/>
                    <a:pt x="49" y="19"/>
                  </a:cubicBezTo>
                  <a:cubicBezTo>
                    <a:pt x="49" y="19"/>
                    <a:pt x="49" y="19"/>
                    <a:pt x="49" y="18"/>
                  </a:cubicBezTo>
                  <a:cubicBezTo>
                    <a:pt x="49" y="18"/>
                    <a:pt x="49" y="18"/>
                    <a:pt x="49" y="18"/>
                  </a:cubicBezTo>
                  <a:cubicBezTo>
                    <a:pt x="50" y="17"/>
                    <a:pt x="50" y="17"/>
                    <a:pt x="50" y="16"/>
                  </a:cubicBezTo>
                  <a:cubicBezTo>
                    <a:pt x="50" y="16"/>
                    <a:pt x="50" y="15"/>
                    <a:pt x="51" y="15"/>
                  </a:cubicBezTo>
                  <a:cubicBezTo>
                    <a:pt x="50" y="14"/>
                    <a:pt x="50" y="12"/>
                    <a:pt x="50" y="11"/>
                  </a:cubicBezTo>
                  <a:cubicBezTo>
                    <a:pt x="50" y="11"/>
                    <a:pt x="50" y="11"/>
                    <a:pt x="49" y="11"/>
                  </a:cubicBezTo>
                  <a:cubicBezTo>
                    <a:pt x="49" y="11"/>
                    <a:pt x="48" y="11"/>
                    <a:pt x="48" y="11"/>
                  </a:cubicBezTo>
                  <a:cubicBezTo>
                    <a:pt x="48" y="11"/>
                    <a:pt x="48" y="11"/>
                    <a:pt x="48" y="11"/>
                  </a:cubicBezTo>
                  <a:cubicBezTo>
                    <a:pt x="48" y="11"/>
                    <a:pt x="47" y="11"/>
                    <a:pt x="47" y="10"/>
                  </a:cubicBezTo>
                  <a:cubicBezTo>
                    <a:pt x="47" y="10"/>
                    <a:pt x="47" y="10"/>
                    <a:pt x="46" y="10"/>
                  </a:cubicBezTo>
                  <a:cubicBezTo>
                    <a:pt x="45" y="10"/>
                    <a:pt x="45" y="9"/>
                    <a:pt x="45" y="8"/>
                  </a:cubicBezTo>
                  <a:cubicBezTo>
                    <a:pt x="45" y="8"/>
                    <a:pt x="44" y="8"/>
                    <a:pt x="43" y="8"/>
                  </a:cubicBezTo>
                  <a:cubicBezTo>
                    <a:pt x="43" y="8"/>
                    <a:pt x="43" y="8"/>
                    <a:pt x="42" y="8"/>
                  </a:cubicBezTo>
                  <a:cubicBezTo>
                    <a:pt x="42" y="8"/>
                    <a:pt x="42" y="7"/>
                    <a:pt x="41" y="7"/>
                  </a:cubicBezTo>
                  <a:cubicBezTo>
                    <a:pt x="41" y="7"/>
                    <a:pt x="41" y="7"/>
                    <a:pt x="41" y="7"/>
                  </a:cubicBezTo>
                  <a:cubicBezTo>
                    <a:pt x="41" y="7"/>
                    <a:pt x="39" y="7"/>
                    <a:pt x="39" y="6"/>
                  </a:cubicBezTo>
                  <a:cubicBezTo>
                    <a:pt x="39" y="6"/>
                    <a:pt x="38" y="6"/>
                    <a:pt x="37" y="6"/>
                  </a:cubicBezTo>
                  <a:cubicBezTo>
                    <a:pt x="36" y="6"/>
                    <a:pt x="36" y="6"/>
                    <a:pt x="36" y="6"/>
                  </a:cubicBezTo>
                  <a:cubicBezTo>
                    <a:pt x="35" y="6"/>
                    <a:pt x="35" y="6"/>
                    <a:pt x="35" y="6"/>
                  </a:cubicBezTo>
                  <a:cubicBezTo>
                    <a:pt x="35" y="6"/>
                    <a:pt x="34" y="6"/>
                    <a:pt x="34" y="6"/>
                  </a:cubicBezTo>
                  <a:cubicBezTo>
                    <a:pt x="34" y="6"/>
                    <a:pt x="34" y="6"/>
                    <a:pt x="34" y="6"/>
                  </a:cubicBezTo>
                  <a:cubicBezTo>
                    <a:pt x="33" y="6"/>
                    <a:pt x="32" y="7"/>
                    <a:pt x="31" y="8"/>
                  </a:cubicBezTo>
                  <a:cubicBezTo>
                    <a:pt x="31" y="8"/>
                    <a:pt x="31" y="8"/>
                    <a:pt x="29" y="9"/>
                  </a:cubicBezTo>
                  <a:cubicBezTo>
                    <a:pt x="29" y="9"/>
                    <a:pt x="29" y="10"/>
                    <a:pt x="29" y="10"/>
                  </a:cubicBezTo>
                  <a:cubicBezTo>
                    <a:pt x="28" y="11"/>
                    <a:pt x="24" y="11"/>
                    <a:pt x="22" y="11"/>
                  </a:cubicBezTo>
                  <a:cubicBezTo>
                    <a:pt x="22" y="11"/>
                    <a:pt x="22" y="11"/>
                    <a:pt x="22" y="11"/>
                  </a:cubicBezTo>
                  <a:cubicBezTo>
                    <a:pt x="21" y="11"/>
                    <a:pt x="20" y="11"/>
                    <a:pt x="19" y="10"/>
                  </a:cubicBezTo>
                  <a:cubicBezTo>
                    <a:pt x="19" y="9"/>
                    <a:pt x="18" y="8"/>
                    <a:pt x="17" y="8"/>
                  </a:cubicBezTo>
                  <a:cubicBezTo>
                    <a:pt x="15" y="8"/>
                    <a:pt x="13" y="6"/>
                    <a:pt x="13" y="5"/>
                  </a:cubicBezTo>
                  <a:cubicBezTo>
                    <a:pt x="12" y="4"/>
                    <a:pt x="11" y="4"/>
                    <a:pt x="11" y="3"/>
                  </a:cubicBezTo>
                  <a:cubicBezTo>
                    <a:pt x="11" y="3"/>
                    <a:pt x="11" y="3"/>
                    <a:pt x="11" y="3"/>
                  </a:cubicBezTo>
                  <a:cubicBezTo>
                    <a:pt x="11" y="3"/>
                    <a:pt x="12" y="1"/>
                    <a:pt x="11" y="1"/>
                  </a:cubicBezTo>
                  <a:cubicBezTo>
                    <a:pt x="11" y="0"/>
                    <a:pt x="11" y="0"/>
                    <a:pt x="11" y="1"/>
                  </a:cubicBezTo>
                  <a:cubicBezTo>
                    <a:pt x="10" y="1"/>
                    <a:pt x="10" y="1"/>
                    <a:pt x="9" y="1"/>
                  </a:cubicBezTo>
                  <a:cubicBezTo>
                    <a:pt x="8" y="2"/>
                    <a:pt x="7" y="3"/>
                    <a:pt x="5" y="3"/>
                  </a:cubicBezTo>
                  <a:cubicBezTo>
                    <a:pt x="5" y="3"/>
                    <a:pt x="5" y="3"/>
                    <a:pt x="5" y="3"/>
                  </a:cubicBezTo>
                  <a:cubicBezTo>
                    <a:pt x="3" y="3"/>
                    <a:pt x="3" y="3"/>
                    <a:pt x="3" y="2"/>
                  </a:cubicBezTo>
                  <a:cubicBezTo>
                    <a:pt x="3" y="2"/>
                    <a:pt x="3" y="2"/>
                    <a:pt x="3" y="2"/>
                  </a:cubicBezTo>
                  <a:cubicBezTo>
                    <a:pt x="2" y="2"/>
                    <a:pt x="2" y="1"/>
                    <a:pt x="2" y="1"/>
                  </a:cubicBezTo>
                  <a:cubicBezTo>
                    <a:pt x="2" y="0"/>
                    <a:pt x="2" y="0"/>
                    <a:pt x="1" y="0"/>
                  </a:cubicBezTo>
                  <a:cubicBezTo>
                    <a:pt x="1" y="0"/>
                    <a:pt x="1" y="0"/>
                    <a:pt x="1" y="1"/>
                  </a:cubicBezTo>
                  <a:cubicBezTo>
                    <a:pt x="1" y="1"/>
                    <a:pt x="1" y="1"/>
                    <a:pt x="0" y="1"/>
                  </a:cubicBezTo>
                  <a:cubicBezTo>
                    <a:pt x="0" y="1"/>
                    <a:pt x="0" y="1"/>
                    <a:pt x="0" y="1"/>
                  </a:cubicBezTo>
                  <a:cubicBezTo>
                    <a:pt x="0" y="2"/>
                    <a:pt x="0" y="3"/>
                    <a:pt x="0" y="3"/>
                  </a:cubicBezTo>
                  <a:cubicBezTo>
                    <a:pt x="0" y="4"/>
                    <a:pt x="0" y="4"/>
                    <a:pt x="0" y="5"/>
                  </a:cubicBezTo>
                  <a:cubicBezTo>
                    <a:pt x="0" y="6"/>
                    <a:pt x="0" y="6"/>
                    <a:pt x="0" y="7"/>
                  </a:cubicBezTo>
                  <a:cubicBezTo>
                    <a:pt x="1" y="7"/>
                    <a:pt x="1" y="8"/>
                    <a:pt x="1" y="8"/>
                  </a:cubicBezTo>
                  <a:cubicBezTo>
                    <a:pt x="1" y="8"/>
                    <a:pt x="2" y="9"/>
                    <a:pt x="2" y="9"/>
                  </a:cubicBezTo>
                  <a:cubicBezTo>
                    <a:pt x="2" y="9"/>
                    <a:pt x="2" y="9"/>
                    <a:pt x="2" y="10"/>
                  </a:cubicBezTo>
                  <a:cubicBezTo>
                    <a:pt x="2" y="10"/>
                    <a:pt x="3" y="11"/>
                    <a:pt x="3" y="11"/>
                  </a:cubicBezTo>
                  <a:cubicBezTo>
                    <a:pt x="3" y="12"/>
                    <a:pt x="4" y="13"/>
                    <a:pt x="4" y="13"/>
                  </a:cubicBezTo>
                  <a:cubicBezTo>
                    <a:pt x="5" y="13"/>
                    <a:pt x="5" y="13"/>
                    <a:pt x="5" y="13"/>
                  </a:cubicBezTo>
                  <a:cubicBezTo>
                    <a:pt x="6" y="14"/>
                    <a:pt x="6" y="14"/>
                    <a:pt x="6" y="14"/>
                  </a:cubicBezTo>
                  <a:cubicBezTo>
                    <a:pt x="5" y="14"/>
                    <a:pt x="5" y="15"/>
                    <a:pt x="6" y="15"/>
                  </a:cubicBezTo>
                  <a:cubicBezTo>
                    <a:pt x="6" y="15"/>
                    <a:pt x="6" y="16"/>
                    <a:pt x="5" y="16"/>
                  </a:cubicBezTo>
                  <a:cubicBezTo>
                    <a:pt x="5" y="16"/>
                    <a:pt x="5" y="16"/>
                    <a:pt x="5" y="16"/>
                  </a:cubicBezTo>
                  <a:cubicBezTo>
                    <a:pt x="5" y="16"/>
                    <a:pt x="5" y="16"/>
                    <a:pt x="5" y="17"/>
                  </a:cubicBezTo>
                  <a:cubicBezTo>
                    <a:pt x="4" y="18"/>
                    <a:pt x="4" y="18"/>
                    <a:pt x="4" y="18"/>
                  </a:cubicBezTo>
                  <a:cubicBezTo>
                    <a:pt x="4" y="18"/>
                    <a:pt x="4" y="19"/>
                    <a:pt x="4" y="19"/>
                  </a:cubicBezTo>
                  <a:cubicBezTo>
                    <a:pt x="4" y="20"/>
                    <a:pt x="4" y="20"/>
                    <a:pt x="4" y="21"/>
                  </a:cubicBezTo>
                  <a:cubicBezTo>
                    <a:pt x="6" y="21"/>
                    <a:pt x="6" y="22"/>
                    <a:pt x="6" y="22"/>
                  </a:cubicBezTo>
                  <a:cubicBezTo>
                    <a:pt x="6" y="23"/>
                    <a:pt x="6" y="23"/>
                    <a:pt x="7" y="24"/>
                  </a:cubicBezTo>
                  <a:cubicBezTo>
                    <a:pt x="8" y="24"/>
                    <a:pt x="8" y="24"/>
                    <a:pt x="9" y="24"/>
                  </a:cubicBezTo>
                  <a:cubicBezTo>
                    <a:pt x="9" y="24"/>
                    <a:pt x="10" y="25"/>
                    <a:pt x="10" y="25"/>
                  </a:cubicBezTo>
                  <a:cubicBezTo>
                    <a:pt x="10" y="26"/>
                    <a:pt x="10" y="26"/>
                    <a:pt x="10" y="26"/>
                  </a:cubicBezTo>
                  <a:cubicBezTo>
                    <a:pt x="11" y="26"/>
                    <a:pt x="10" y="27"/>
                    <a:pt x="10" y="27"/>
                  </a:cubicBezTo>
                  <a:cubicBezTo>
                    <a:pt x="10" y="28"/>
                    <a:pt x="10" y="28"/>
                    <a:pt x="10" y="28"/>
                  </a:cubicBezTo>
                  <a:cubicBezTo>
                    <a:pt x="10" y="28"/>
                    <a:pt x="10" y="29"/>
                    <a:pt x="11" y="29"/>
                  </a:cubicBezTo>
                  <a:cubicBezTo>
                    <a:pt x="11" y="29"/>
                    <a:pt x="11" y="30"/>
                    <a:pt x="11" y="30"/>
                  </a:cubicBezTo>
                  <a:cubicBezTo>
                    <a:pt x="11" y="31"/>
                    <a:pt x="12" y="31"/>
                    <a:pt x="13" y="32"/>
                  </a:cubicBezTo>
                  <a:cubicBezTo>
                    <a:pt x="13" y="32"/>
                    <a:pt x="13" y="32"/>
                    <a:pt x="13" y="32"/>
                  </a:cubicBezTo>
                  <a:cubicBezTo>
                    <a:pt x="13" y="32"/>
                    <a:pt x="13" y="32"/>
                    <a:pt x="13" y="32"/>
                  </a:cubicBezTo>
                  <a:cubicBezTo>
                    <a:pt x="14" y="32"/>
                    <a:pt x="14" y="32"/>
                    <a:pt x="14" y="32"/>
                  </a:cubicBezTo>
                  <a:cubicBezTo>
                    <a:pt x="14" y="32"/>
                    <a:pt x="14" y="32"/>
                    <a:pt x="14" y="32"/>
                  </a:cubicBezTo>
                  <a:cubicBezTo>
                    <a:pt x="14" y="32"/>
                    <a:pt x="15" y="32"/>
                    <a:pt x="15" y="32"/>
                  </a:cubicBezTo>
                  <a:cubicBezTo>
                    <a:pt x="15" y="32"/>
                    <a:pt x="16" y="32"/>
                    <a:pt x="16" y="32"/>
                  </a:cubicBezTo>
                  <a:cubicBezTo>
                    <a:pt x="16" y="32"/>
                    <a:pt x="16" y="32"/>
                    <a:pt x="17" y="32"/>
                  </a:cubicBezTo>
                  <a:cubicBezTo>
                    <a:pt x="17" y="32"/>
                    <a:pt x="19" y="35"/>
                    <a:pt x="20" y="36"/>
                  </a:cubicBezTo>
                  <a:cubicBezTo>
                    <a:pt x="20" y="37"/>
                    <a:pt x="20" y="37"/>
                    <a:pt x="20" y="37"/>
                  </a:cubicBezTo>
                  <a:cubicBezTo>
                    <a:pt x="21" y="38"/>
                    <a:pt x="21" y="39"/>
                    <a:pt x="21" y="39"/>
                  </a:cubicBezTo>
                  <a:cubicBezTo>
                    <a:pt x="22" y="39"/>
                    <a:pt x="22" y="39"/>
                    <a:pt x="23" y="39"/>
                  </a:cubicBezTo>
                  <a:cubicBezTo>
                    <a:pt x="23" y="40"/>
                    <a:pt x="24" y="40"/>
                    <a:pt x="25" y="41"/>
                  </a:cubicBezTo>
                  <a:cubicBezTo>
                    <a:pt x="26" y="42"/>
                    <a:pt x="30" y="43"/>
                    <a:pt x="32" y="43"/>
                  </a:cubicBezTo>
                  <a:cubicBezTo>
                    <a:pt x="32" y="43"/>
                    <a:pt x="32" y="43"/>
                    <a:pt x="32" y="43"/>
                  </a:cubicBezTo>
                  <a:cubicBezTo>
                    <a:pt x="32" y="43"/>
                    <a:pt x="33" y="43"/>
                    <a:pt x="33" y="43"/>
                  </a:cubicBezTo>
                  <a:cubicBezTo>
                    <a:pt x="34" y="42"/>
                    <a:pt x="35" y="42"/>
                    <a:pt x="36" y="4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70" name="Freeform 336">
              <a:extLst>
                <a:ext uri="{FF2B5EF4-FFF2-40B4-BE49-F238E27FC236}">
                  <a16:creationId xmlns:a16="http://schemas.microsoft.com/office/drawing/2014/main" id="{99262FE2-9AAE-4D61-9D14-7C12CBDCC141}"/>
                </a:ext>
              </a:extLst>
            </p:cNvPr>
            <p:cNvSpPr>
              <a:spLocks noEditPoints="1"/>
            </p:cNvSpPr>
            <p:nvPr userDrawn="1"/>
          </p:nvSpPr>
          <p:spPr bwMode="auto">
            <a:xfrm>
              <a:off x="4453" y="1752"/>
              <a:ext cx="707" cy="332"/>
            </a:xfrm>
            <a:custGeom>
              <a:avLst/>
              <a:gdLst>
                <a:gd name="T0" fmla="*/ 44 w 118"/>
                <a:gd name="T1" fmla="*/ 35 h 55"/>
                <a:gd name="T2" fmla="*/ 81 w 118"/>
                <a:gd name="T3" fmla="*/ 40 h 55"/>
                <a:gd name="T4" fmla="*/ 93 w 118"/>
                <a:gd name="T5" fmla="*/ 35 h 55"/>
                <a:gd name="T6" fmla="*/ 90 w 118"/>
                <a:gd name="T7" fmla="*/ 34 h 55"/>
                <a:gd name="T8" fmla="*/ 55 w 118"/>
                <a:gd name="T9" fmla="*/ 45 h 55"/>
                <a:gd name="T10" fmla="*/ 59 w 118"/>
                <a:gd name="T11" fmla="*/ 51 h 55"/>
                <a:gd name="T12" fmla="*/ 65 w 118"/>
                <a:gd name="T13" fmla="*/ 55 h 55"/>
                <a:gd name="T14" fmla="*/ 73 w 118"/>
                <a:gd name="T15" fmla="*/ 48 h 55"/>
                <a:gd name="T16" fmla="*/ 82 w 118"/>
                <a:gd name="T17" fmla="*/ 46 h 55"/>
                <a:gd name="T18" fmla="*/ 88 w 118"/>
                <a:gd name="T19" fmla="*/ 47 h 55"/>
                <a:gd name="T20" fmla="*/ 98 w 118"/>
                <a:gd name="T21" fmla="*/ 49 h 55"/>
                <a:gd name="T22" fmla="*/ 100 w 118"/>
                <a:gd name="T23" fmla="*/ 47 h 55"/>
                <a:gd name="T24" fmla="*/ 99 w 118"/>
                <a:gd name="T25" fmla="*/ 40 h 55"/>
                <a:gd name="T26" fmla="*/ 105 w 118"/>
                <a:gd name="T27" fmla="*/ 39 h 55"/>
                <a:gd name="T28" fmla="*/ 108 w 118"/>
                <a:gd name="T29" fmla="*/ 32 h 55"/>
                <a:gd name="T30" fmla="*/ 112 w 118"/>
                <a:gd name="T31" fmla="*/ 33 h 55"/>
                <a:gd name="T32" fmla="*/ 117 w 118"/>
                <a:gd name="T33" fmla="*/ 26 h 55"/>
                <a:gd name="T34" fmla="*/ 117 w 118"/>
                <a:gd name="T35" fmla="*/ 23 h 55"/>
                <a:gd name="T36" fmla="*/ 109 w 118"/>
                <a:gd name="T37" fmla="*/ 18 h 55"/>
                <a:gd name="T38" fmla="*/ 104 w 118"/>
                <a:gd name="T39" fmla="*/ 18 h 55"/>
                <a:gd name="T40" fmla="*/ 99 w 118"/>
                <a:gd name="T41" fmla="*/ 18 h 55"/>
                <a:gd name="T42" fmla="*/ 89 w 118"/>
                <a:gd name="T43" fmla="*/ 6 h 55"/>
                <a:gd name="T44" fmla="*/ 87 w 118"/>
                <a:gd name="T45" fmla="*/ 5 h 55"/>
                <a:gd name="T46" fmla="*/ 81 w 118"/>
                <a:gd name="T47" fmla="*/ 8 h 55"/>
                <a:gd name="T48" fmla="*/ 81 w 118"/>
                <a:gd name="T49" fmla="*/ 6 h 55"/>
                <a:gd name="T50" fmla="*/ 78 w 118"/>
                <a:gd name="T51" fmla="*/ 5 h 55"/>
                <a:gd name="T52" fmla="*/ 76 w 118"/>
                <a:gd name="T53" fmla="*/ 5 h 55"/>
                <a:gd name="T54" fmla="*/ 73 w 118"/>
                <a:gd name="T55" fmla="*/ 3 h 55"/>
                <a:gd name="T56" fmla="*/ 71 w 118"/>
                <a:gd name="T57" fmla="*/ 1 h 55"/>
                <a:gd name="T58" fmla="*/ 61 w 118"/>
                <a:gd name="T59" fmla="*/ 3 h 55"/>
                <a:gd name="T60" fmla="*/ 48 w 118"/>
                <a:gd name="T61" fmla="*/ 6 h 55"/>
                <a:gd name="T62" fmla="*/ 44 w 118"/>
                <a:gd name="T63" fmla="*/ 6 h 55"/>
                <a:gd name="T64" fmla="*/ 44 w 118"/>
                <a:gd name="T65" fmla="*/ 10 h 55"/>
                <a:gd name="T66" fmla="*/ 41 w 118"/>
                <a:gd name="T67" fmla="*/ 14 h 55"/>
                <a:gd name="T68" fmla="*/ 45 w 118"/>
                <a:gd name="T69" fmla="*/ 18 h 55"/>
                <a:gd name="T70" fmla="*/ 40 w 118"/>
                <a:gd name="T71" fmla="*/ 19 h 55"/>
                <a:gd name="T72" fmla="*/ 35 w 118"/>
                <a:gd name="T73" fmla="*/ 17 h 55"/>
                <a:gd name="T74" fmla="*/ 31 w 118"/>
                <a:gd name="T75" fmla="*/ 17 h 55"/>
                <a:gd name="T76" fmla="*/ 25 w 118"/>
                <a:gd name="T77" fmla="*/ 18 h 55"/>
                <a:gd name="T78" fmla="*/ 21 w 118"/>
                <a:gd name="T79" fmla="*/ 16 h 55"/>
                <a:gd name="T80" fmla="*/ 15 w 118"/>
                <a:gd name="T81" fmla="*/ 15 h 55"/>
                <a:gd name="T82" fmla="*/ 12 w 118"/>
                <a:gd name="T83" fmla="*/ 16 h 55"/>
                <a:gd name="T84" fmla="*/ 7 w 118"/>
                <a:gd name="T85" fmla="*/ 19 h 55"/>
                <a:gd name="T86" fmla="*/ 6 w 118"/>
                <a:gd name="T87" fmla="*/ 22 h 55"/>
                <a:gd name="T88" fmla="*/ 3 w 118"/>
                <a:gd name="T89" fmla="*/ 21 h 55"/>
                <a:gd name="T90" fmla="*/ 1 w 118"/>
                <a:gd name="T91" fmla="*/ 25 h 55"/>
                <a:gd name="T92" fmla="*/ 2 w 118"/>
                <a:gd name="T93" fmla="*/ 29 h 55"/>
                <a:gd name="T94" fmla="*/ 5 w 118"/>
                <a:gd name="T95" fmla="*/ 30 h 55"/>
                <a:gd name="T96" fmla="*/ 7 w 118"/>
                <a:gd name="T97" fmla="*/ 34 h 55"/>
                <a:gd name="T98" fmla="*/ 16 w 118"/>
                <a:gd name="T99" fmla="*/ 33 h 55"/>
                <a:gd name="T100" fmla="*/ 20 w 118"/>
                <a:gd name="T101" fmla="*/ 38 h 55"/>
                <a:gd name="T102" fmla="*/ 13 w 118"/>
                <a:gd name="T103" fmla="*/ 40 h 55"/>
                <a:gd name="T104" fmla="*/ 13 w 118"/>
                <a:gd name="T105" fmla="*/ 42 h 55"/>
                <a:gd name="T106" fmla="*/ 14 w 118"/>
                <a:gd name="T107" fmla="*/ 46 h 55"/>
                <a:gd name="T108" fmla="*/ 17 w 118"/>
                <a:gd name="T109" fmla="*/ 48 h 55"/>
                <a:gd name="T110" fmla="*/ 19 w 118"/>
                <a:gd name="T111" fmla="*/ 52 h 55"/>
                <a:gd name="T112" fmla="*/ 27 w 118"/>
                <a:gd name="T113" fmla="*/ 52 h 55"/>
                <a:gd name="T114" fmla="*/ 36 w 118"/>
                <a:gd name="T115" fmla="*/ 37 h 55"/>
                <a:gd name="T116" fmla="*/ 40 w 118"/>
                <a:gd name="T117" fmla="*/ 36 h 55"/>
                <a:gd name="T118" fmla="*/ 40 w 118"/>
                <a:gd name="T119" fmla="*/ 37 h 55"/>
                <a:gd name="T120" fmla="*/ 47 w 118"/>
                <a:gd name="T121" fmla="*/ 4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8" h="55">
                  <a:moveTo>
                    <a:pt x="41" y="34"/>
                  </a:moveTo>
                  <a:cubicBezTo>
                    <a:pt x="40" y="34"/>
                    <a:pt x="40" y="34"/>
                    <a:pt x="40" y="34"/>
                  </a:cubicBezTo>
                  <a:cubicBezTo>
                    <a:pt x="40" y="34"/>
                    <a:pt x="42" y="35"/>
                    <a:pt x="44" y="35"/>
                  </a:cubicBezTo>
                  <a:cubicBezTo>
                    <a:pt x="44" y="35"/>
                    <a:pt x="44" y="35"/>
                    <a:pt x="44" y="35"/>
                  </a:cubicBezTo>
                  <a:cubicBezTo>
                    <a:pt x="44" y="35"/>
                    <a:pt x="44" y="35"/>
                    <a:pt x="44" y="35"/>
                  </a:cubicBezTo>
                  <a:cubicBezTo>
                    <a:pt x="44" y="34"/>
                    <a:pt x="42" y="34"/>
                    <a:pt x="41" y="34"/>
                  </a:cubicBezTo>
                  <a:moveTo>
                    <a:pt x="86" y="34"/>
                  </a:moveTo>
                  <a:cubicBezTo>
                    <a:pt x="84" y="34"/>
                    <a:pt x="82" y="34"/>
                    <a:pt x="81" y="35"/>
                  </a:cubicBezTo>
                  <a:cubicBezTo>
                    <a:pt x="81" y="36"/>
                    <a:pt x="81" y="38"/>
                    <a:pt x="81" y="39"/>
                  </a:cubicBezTo>
                  <a:cubicBezTo>
                    <a:pt x="81" y="39"/>
                    <a:pt x="81" y="40"/>
                    <a:pt x="81" y="40"/>
                  </a:cubicBezTo>
                  <a:cubicBezTo>
                    <a:pt x="82" y="40"/>
                    <a:pt x="82" y="39"/>
                    <a:pt x="82" y="39"/>
                  </a:cubicBezTo>
                  <a:cubicBezTo>
                    <a:pt x="82" y="38"/>
                    <a:pt x="82" y="37"/>
                    <a:pt x="83" y="36"/>
                  </a:cubicBezTo>
                  <a:cubicBezTo>
                    <a:pt x="84" y="35"/>
                    <a:pt x="85" y="34"/>
                    <a:pt x="88" y="34"/>
                  </a:cubicBezTo>
                  <a:cubicBezTo>
                    <a:pt x="89" y="34"/>
                    <a:pt x="90" y="35"/>
                    <a:pt x="91" y="35"/>
                  </a:cubicBezTo>
                  <a:cubicBezTo>
                    <a:pt x="92" y="35"/>
                    <a:pt x="92" y="35"/>
                    <a:pt x="93" y="35"/>
                  </a:cubicBezTo>
                  <a:cubicBezTo>
                    <a:pt x="94" y="35"/>
                    <a:pt x="95" y="34"/>
                    <a:pt x="96" y="34"/>
                  </a:cubicBezTo>
                  <a:cubicBezTo>
                    <a:pt x="96" y="34"/>
                    <a:pt x="96" y="34"/>
                    <a:pt x="96" y="34"/>
                  </a:cubicBezTo>
                  <a:cubicBezTo>
                    <a:pt x="96" y="34"/>
                    <a:pt x="96" y="34"/>
                    <a:pt x="96" y="34"/>
                  </a:cubicBezTo>
                  <a:cubicBezTo>
                    <a:pt x="96" y="34"/>
                    <a:pt x="95" y="34"/>
                    <a:pt x="94" y="34"/>
                  </a:cubicBezTo>
                  <a:cubicBezTo>
                    <a:pt x="93" y="34"/>
                    <a:pt x="92" y="34"/>
                    <a:pt x="90" y="34"/>
                  </a:cubicBezTo>
                  <a:cubicBezTo>
                    <a:pt x="90" y="34"/>
                    <a:pt x="89" y="34"/>
                    <a:pt x="89" y="34"/>
                  </a:cubicBezTo>
                  <a:cubicBezTo>
                    <a:pt x="88" y="34"/>
                    <a:pt x="87" y="34"/>
                    <a:pt x="86" y="34"/>
                  </a:cubicBezTo>
                  <a:moveTo>
                    <a:pt x="49" y="45"/>
                  </a:moveTo>
                  <a:cubicBezTo>
                    <a:pt x="49" y="45"/>
                    <a:pt x="49" y="45"/>
                    <a:pt x="49" y="45"/>
                  </a:cubicBezTo>
                  <a:cubicBezTo>
                    <a:pt x="49" y="45"/>
                    <a:pt x="52" y="45"/>
                    <a:pt x="55" y="45"/>
                  </a:cubicBezTo>
                  <a:cubicBezTo>
                    <a:pt x="55" y="45"/>
                    <a:pt x="56" y="45"/>
                    <a:pt x="56" y="46"/>
                  </a:cubicBezTo>
                  <a:cubicBezTo>
                    <a:pt x="56" y="46"/>
                    <a:pt x="57" y="46"/>
                    <a:pt x="57" y="47"/>
                  </a:cubicBezTo>
                  <a:cubicBezTo>
                    <a:pt x="58" y="47"/>
                    <a:pt x="58" y="48"/>
                    <a:pt x="58" y="49"/>
                  </a:cubicBezTo>
                  <a:cubicBezTo>
                    <a:pt x="58" y="49"/>
                    <a:pt x="58" y="49"/>
                    <a:pt x="58" y="49"/>
                  </a:cubicBezTo>
                  <a:cubicBezTo>
                    <a:pt x="58" y="50"/>
                    <a:pt x="59" y="51"/>
                    <a:pt x="59" y="51"/>
                  </a:cubicBezTo>
                  <a:cubicBezTo>
                    <a:pt x="59" y="52"/>
                    <a:pt x="60" y="52"/>
                    <a:pt x="60" y="52"/>
                  </a:cubicBezTo>
                  <a:cubicBezTo>
                    <a:pt x="60" y="53"/>
                    <a:pt x="60" y="53"/>
                    <a:pt x="61" y="53"/>
                  </a:cubicBezTo>
                  <a:cubicBezTo>
                    <a:pt x="61" y="53"/>
                    <a:pt x="62" y="53"/>
                    <a:pt x="62" y="53"/>
                  </a:cubicBezTo>
                  <a:cubicBezTo>
                    <a:pt x="63" y="53"/>
                    <a:pt x="64" y="54"/>
                    <a:pt x="65" y="55"/>
                  </a:cubicBezTo>
                  <a:cubicBezTo>
                    <a:pt x="65" y="55"/>
                    <a:pt x="65" y="55"/>
                    <a:pt x="65" y="55"/>
                  </a:cubicBezTo>
                  <a:cubicBezTo>
                    <a:pt x="65" y="55"/>
                    <a:pt x="66" y="55"/>
                    <a:pt x="66" y="54"/>
                  </a:cubicBezTo>
                  <a:cubicBezTo>
                    <a:pt x="66" y="53"/>
                    <a:pt x="67" y="52"/>
                    <a:pt x="69" y="52"/>
                  </a:cubicBezTo>
                  <a:cubicBezTo>
                    <a:pt x="69" y="52"/>
                    <a:pt x="70" y="51"/>
                    <a:pt x="70" y="52"/>
                  </a:cubicBezTo>
                  <a:cubicBezTo>
                    <a:pt x="71" y="50"/>
                    <a:pt x="71" y="50"/>
                    <a:pt x="71" y="50"/>
                  </a:cubicBezTo>
                  <a:cubicBezTo>
                    <a:pt x="72" y="50"/>
                    <a:pt x="73" y="49"/>
                    <a:pt x="73" y="48"/>
                  </a:cubicBezTo>
                  <a:cubicBezTo>
                    <a:pt x="73" y="48"/>
                    <a:pt x="74" y="47"/>
                    <a:pt x="75" y="47"/>
                  </a:cubicBezTo>
                  <a:cubicBezTo>
                    <a:pt x="76" y="47"/>
                    <a:pt x="76" y="48"/>
                    <a:pt x="77" y="48"/>
                  </a:cubicBezTo>
                  <a:cubicBezTo>
                    <a:pt x="78" y="48"/>
                    <a:pt x="78" y="48"/>
                    <a:pt x="79" y="48"/>
                  </a:cubicBezTo>
                  <a:cubicBezTo>
                    <a:pt x="79" y="48"/>
                    <a:pt x="79" y="48"/>
                    <a:pt x="80" y="48"/>
                  </a:cubicBezTo>
                  <a:cubicBezTo>
                    <a:pt x="80" y="47"/>
                    <a:pt x="81" y="46"/>
                    <a:pt x="82" y="46"/>
                  </a:cubicBezTo>
                  <a:cubicBezTo>
                    <a:pt x="82" y="46"/>
                    <a:pt x="83" y="46"/>
                    <a:pt x="83" y="46"/>
                  </a:cubicBezTo>
                  <a:cubicBezTo>
                    <a:pt x="83" y="46"/>
                    <a:pt x="83" y="46"/>
                    <a:pt x="83" y="46"/>
                  </a:cubicBezTo>
                  <a:cubicBezTo>
                    <a:pt x="84" y="47"/>
                    <a:pt x="85" y="47"/>
                    <a:pt x="86" y="47"/>
                  </a:cubicBezTo>
                  <a:cubicBezTo>
                    <a:pt x="86" y="47"/>
                    <a:pt x="86" y="47"/>
                    <a:pt x="87" y="47"/>
                  </a:cubicBezTo>
                  <a:cubicBezTo>
                    <a:pt x="87" y="47"/>
                    <a:pt x="87" y="47"/>
                    <a:pt x="88" y="47"/>
                  </a:cubicBezTo>
                  <a:cubicBezTo>
                    <a:pt x="90" y="47"/>
                    <a:pt x="93" y="48"/>
                    <a:pt x="94" y="48"/>
                  </a:cubicBezTo>
                  <a:cubicBezTo>
                    <a:pt x="95" y="48"/>
                    <a:pt x="95" y="48"/>
                    <a:pt x="95" y="48"/>
                  </a:cubicBezTo>
                  <a:cubicBezTo>
                    <a:pt x="95" y="48"/>
                    <a:pt x="95" y="48"/>
                    <a:pt x="96" y="48"/>
                  </a:cubicBezTo>
                  <a:cubicBezTo>
                    <a:pt x="96" y="48"/>
                    <a:pt x="96" y="48"/>
                    <a:pt x="97" y="49"/>
                  </a:cubicBezTo>
                  <a:cubicBezTo>
                    <a:pt x="97" y="49"/>
                    <a:pt x="98" y="49"/>
                    <a:pt x="98" y="49"/>
                  </a:cubicBezTo>
                  <a:cubicBezTo>
                    <a:pt x="98" y="49"/>
                    <a:pt x="98" y="49"/>
                    <a:pt x="98" y="49"/>
                  </a:cubicBezTo>
                  <a:cubicBezTo>
                    <a:pt x="98" y="49"/>
                    <a:pt x="99" y="49"/>
                    <a:pt x="99" y="49"/>
                  </a:cubicBezTo>
                  <a:cubicBezTo>
                    <a:pt x="99" y="49"/>
                    <a:pt x="99" y="49"/>
                    <a:pt x="99" y="49"/>
                  </a:cubicBezTo>
                  <a:cubicBezTo>
                    <a:pt x="99" y="49"/>
                    <a:pt x="99" y="49"/>
                    <a:pt x="99" y="49"/>
                  </a:cubicBezTo>
                  <a:cubicBezTo>
                    <a:pt x="99" y="48"/>
                    <a:pt x="100" y="47"/>
                    <a:pt x="100" y="47"/>
                  </a:cubicBezTo>
                  <a:cubicBezTo>
                    <a:pt x="100" y="47"/>
                    <a:pt x="101" y="46"/>
                    <a:pt x="101" y="46"/>
                  </a:cubicBezTo>
                  <a:cubicBezTo>
                    <a:pt x="101" y="46"/>
                    <a:pt x="100" y="45"/>
                    <a:pt x="100" y="45"/>
                  </a:cubicBezTo>
                  <a:cubicBezTo>
                    <a:pt x="100" y="44"/>
                    <a:pt x="99" y="43"/>
                    <a:pt x="99" y="43"/>
                  </a:cubicBezTo>
                  <a:cubicBezTo>
                    <a:pt x="99" y="43"/>
                    <a:pt x="99" y="41"/>
                    <a:pt x="99" y="41"/>
                  </a:cubicBezTo>
                  <a:cubicBezTo>
                    <a:pt x="99" y="41"/>
                    <a:pt x="99" y="40"/>
                    <a:pt x="99" y="40"/>
                  </a:cubicBezTo>
                  <a:cubicBezTo>
                    <a:pt x="99" y="40"/>
                    <a:pt x="100" y="39"/>
                    <a:pt x="101" y="39"/>
                  </a:cubicBezTo>
                  <a:cubicBezTo>
                    <a:pt x="101" y="39"/>
                    <a:pt x="101" y="39"/>
                    <a:pt x="101" y="39"/>
                  </a:cubicBezTo>
                  <a:cubicBezTo>
                    <a:pt x="101" y="39"/>
                    <a:pt x="102" y="39"/>
                    <a:pt x="102" y="39"/>
                  </a:cubicBezTo>
                  <a:cubicBezTo>
                    <a:pt x="103" y="39"/>
                    <a:pt x="103" y="39"/>
                    <a:pt x="103" y="39"/>
                  </a:cubicBezTo>
                  <a:cubicBezTo>
                    <a:pt x="104" y="39"/>
                    <a:pt x="104" y="39"/>
                    <a:pt x="105" y="39"/>
                  </a:cubicBezTo>
                  <a:cubicBezTo>
                    <a:pt x="106" y="39"/>
                    <a:pt x="106" y="39"/>
                    <a:pt x="106" y="39"/>
                  </a:cubicBezTo>
                  <a:cubicBezTo>
                    <a:pt x="106" y="39"/>
                    <a:pt x="106" y="38"/>
                    <a:pt x="105" y="38"/>
                  </a:cubicBezTo>
                  <a:cubicBezTo>
                    <a:pt x="105" y="38"/>
                    <a:pt x="105" y="37"/>
                    <a:pt x="106" y="35"/>
                  </a:cubicBezTo>
                  <a:cubicBezTo>
                    <a:pt x="107" y="34"/>
                    <a:pt x="107" y="33"/>
                    <a:pt x="107" y="32"/>
                  </a:cubicBezTo>
                  <a:cubicBezTo>
                    <a:pt x="107" y="32"/>
                    <a:pt x="107" y="32"/>
                    <a:pt x="108" y="32"/>
                  </a:cubicBezTo>
                  <a:cubicBezTo>
                    <a:pt x="108" y="32"/>
                    <a:pt x="108" y="32"/>
                    <a:pt x="108" y="32"/>
                  </a:cubicBezTo>
                  <a:cubicBezTo>
                    <a:pt x="109" y="32"/>
                    <a:pt x="109" y="32"/>
                    <a:pt x="109" y="32"/>
                  </a:cubicBezTo>
                  <a:cubicBezTo>
                    <a:pt x="110" y="32"/>
                    <a:pt x="110" y="32"/>
                    <a:pt x="110" y="32"/>
                  </a:cubicBezTo>
                  <a:cubicBezTo>
                    <a:pt x="111" y="32"/>
                    <a:pt x="112" y="32"/>
                    <a:pt x="112" y="33"/>
                  </a:cubicBezTo>
                  <a:cubicBezTo>
                    <a:pt x="112" y="33"/>
                    <a:pt x="112" y="33"/>
                    <a:pt x="112" y="33"/>
                  </a:cubicBezTo>
                  <a:cubicBezTo>
                    <a:pt x="113" y="33"/>
                    <a:pt x="114" y="32"/>
                    <a:pt x="115" y="32"/>
                  </a:cubicBezTo>
                  <a:cubicBezTo>
                    <a:pt x="115" y="31"/>
                    <a:pt x="115" y="31"/>
                    <a:pt x="114" y="31"/>
                  </a:cubicBezTo>
                  <a:cubicBezTo>
                    <a:pt x="114" y="31"/>
                    <a:pt x="114" y="30"/>
                    <a:pt x="114" y="29"/>
                  </a:cubicBezTo>
                  <a:cubicBezTo>
                    <a:pt x="114" y="28"/>
                    <a:pt x="115" y="27"/>
                    <a:pt x="116" y="27"/>
                  </a:cubicBezTo>
                  <a:cubicBezTo>
                    <a:pt x="117" y="27"/>
                    <a:pt x="117" y="26"/>
                    <a:pt x="117" y="26"/>
                  </a:cubicBezTo>
                  <a:cubicBezTo>
                    <a:pt x="117" y="25"/>
                    <a:pt x="117" y="25"/>
                    <a:pt x="118" y="25"/>
                  </a:cubicBezTo>
                  <a:cubicBezTo>
                    <a:pt x="118" y="24"/>
                    <a:pt x="118" y="24"/>
                    <a:pt x="118" y="24"/>
                  </a:cubicBezTo>
                  <a:cubicBezTo>
                    <a:pt x="118" y="23"/>
                    <a:pt x="118" y="23"/>
                    <a:pt x="118" y="23"/>
                  </a:cubicBezTo>
                  <a:cubicBezTo>
                    <a:pt x="118" y="22"/>
                    <a:pt x="117" y="22"/>
                    <a:pt x="117" y="22"/>
                  </a:cubicBezTo>
                  <a:cubicBezTo>
                    <a:pt x="117" y="22"/>
                    <a:pt x="117" y="23"/>
                    <a:pt x="117" y="23"/>
                  </a:cubicBezTo>
                  <a:cubicBezTo>
                    <a:pt x="116" y="23"/>
                    <a:pt x="115" y="23"/>
                    <a:pt x="114" y="23"/>
                  </a:cubicBezTo>
                  <a:cubicBezTo>
                    <a:pt x="114" y="23"/>
                    <a:pt x="113" y="22"/>
                    <a:pt x="113" y="22"/>
                  </a:cubicBezTo>
                  <a:cubicBezTo>
                    <a:pt x="113" y="21"/>
                    <a:pt x="113" y="21"/>
                    <a:pt x="112" y="21"/>
                  </a:cubicBezTo>
                  <a:cubicBezTo>
                    <a:pt x="112" y="21"/>
                    <a:pt x="111" y="21"/>
                    <a:pt x="110" y="19"/>
                  </a:cubicBezTo>
                  <a:cubicBezTo>
                    <a:pt x="110" y="18"/>
                    <a:pt x="109" y="18"/>
                    <a:pt x="109" y="18"/>
                  </a:cubicBezTo>
                  <a:cubicBezTo>
                    <a:pt x="109" y="18"/>
                    <a:pt x="109" y="18"/>
                    <a:pt x="109" y="18"/>
                  </a:cubicBezTo>
                  <a:cubicBezTo>
                    <a:pt x="109" y="18"/>
                    <a:pt x="108" y="18"/>
                    <a:pt x="108" y="18"/>
                  </a:cubicBezTo>
                  <a:cubicBezTo>
                    <a:pt x="108" y="18"/>
                    <a:pt x="107" y="18"/>
                    <a:pt x="106" y="18"/>
                  </a:cubicBezTo>
                  <a:cubicBezTo>
                    <a:pt x="106" y="18"/>
                    <a:pt x="106" y="19"/>
                    <a:pt x="106" y="19"/>
                  </a:cubicBezTo>
                  <a:cubicBezTo>
                    <a:pt x="105" y="19"/>
                    <a:pt x="104" y="19"/>
                    <a:pt x="104" y="18"/>
                  </a:cubicBezTo>
                  <a:cubicBezTo>
                    <a:pt x="103" y="18"/>
                    <a:pt x="103" y="18"/>
                    <a:pt x="103" y="18"/>
                  </a:cubicBezTo>
                  <a:cubicBezTo>
                    <a:pt x="102" y="18"/>
                    <a:pt x="102" y="18"/>
                    <a:pt x="102" y="17"/>
                  </a:cubicBezTo>
                  <a:cubicBezTo>
                    <a:pt x="101" y="17"/>
                    <a:pt x="101" y="16"/>
                    <a:pt x="101" y="17"/>
                  </a:cubicBezTo>
                  <a:cubicBezTo>
                    <a:pt x="100" y="17"/>
                    <a:pt x="100" y="17"/>
                    <a:pt x="100" y="18"/>
                  </a:cubicBezTo>
                  <a:cubicBezTo>
                    <a:pt x="100" y="18"/>
                    <a:pt x="99" y="18"/>
                    <a:pt x="99" y="18"/>
                  </a:cubicBezTo>
                  <a:cubicBezTo>
                    <a:pt x="98" y="18"/>
                    <a:pt x="98" y="18"/>
                    <a:pt x="97" y="16"/>
                  </a:cubicBezTo>
                  <a:cubicBezTo>
                    <a:pt x="97" y="15"/>
                    <a:pt x="96" y="14"/>
                    <a:pt x="96" y="13"/>
                  </a:cubicBezTo>
                  <a:cubicBezTo>
                    <a:pt x="96" y="13"/>
                    <a:pt x="95" y="13"/>
                    <a:pt x="95" y="12"/>
                  </a:cubicBezTo>
                  <a:cubicBezTo>
                    <a:pt x="94" y="10"/>
                    <a:pt x="92" y="7"/>
                    <a:pt x="91" y="7"/>
                  </a:cubicBezTo>
                  <a:cubicBezTo>
                    <a:pt x="90" y="7"/>
                    <a:pt x="89" y="6"/>
                    <a:pt x="89" y="6"/>
                  </a:cubicBezTo>
                  <a:cubicBezTo>
                    <a:pt x="89" y="5"/>
                    <a:pt x="89" y="5"/>
                    <a:pt x="90" y="4"/>
                  </a:cubicBezTo>
                  <a:cubicBezTo>
                    <a:pt x="90" y="4"/>
                    <a:pt x="90" y="4"/>
                    <a:pt x="90" y="4"/>
                  </a:cubicBezTo>
                  <a:cubicBezTo>
                    <a:pt x="90" y="4"/>
                    <a:pt x="89" y="4"/>
                    <a:pt x="89" y="4"/>
                  </a:cubicBezTo>
                  <a:cubicBezTo>
                    <a:pt x="89" y="4"/>
                    <a:pt x="88" y="4"/>
                    <a:pt x="88" y="4"/>
                  </a:cubicBezTo>
                  <a:cubicBezTo>
                    <a:pt x="88" y="5"/>
                    <a:pt x="87" y="5"/>
                    <a:pt x="87" y="5"/>
                  </a:cubicBezTo>
                  <a:cubicBezTo>
                    <a:pt x="87" y="5"/>
                    <a:pt x="86" y="6"/>
                    <a:pt x="85" y="6"/>
                  </a:cubicBezTo>
                  <a:cubicBezTo>
                    <a:pt x="85" y="6"/>
                    <a:pt x="84" y="6"/>
                    <a:pt x="84" y="7"/>
                  </a:cubicBezTo>
                  <a:cubicBezTo>
                    <a:pt x="83" y="7"/>
                    <a:pt x="83" y="7"/>
                    <a:pt x="82" y="7"/>
                  </a:cubicBezTo>
                  <a:cubicBezTo>
                    <a:pt x="82" y="7"/>
                    <a:pt x="82" y="7"/>
                    <a:pt x="82" y="7"/>
                  </a:cubicBezTo>
                  <a:cubicBezTo>
                    <a:pt x="82" y="7"/>
                    <a:pt x="81" y="7"/>
                    <a:pt x="81" y="8"/>
                  </a:cubicBezTo>
                  <a:cubicBezTo>
                    <a:pt x="81" y="8"/>
                    <a:pt x="80" y="8"/>
                    <a:pt x="80" y="8"/>
                  </a:cubicBezTo>
                  <a:cubicBezTo>
                    <a:pt x="80" y="8"/>
                    <a:pt x="80" y="8"/>
                    <a:pt x="80" y="8"/>
                  </a:cubicBezTo>
                  <a:cubicBezTo>
                    <a:pt x="79" y="8"/>
                    <a:pt x="79" y="7"/>
                    <a:pt x="79" y="7"/>
                  </a:cubicBezTo>
                  <a:cubicBezTo>
                    <a:pt x="79" y="7"/>
                    <a:pt x="80" y="7"/>
                    <a:pt x="80" y="6"/>
                  </a:cubicBezTo>
                  <a:cubicBezTo>
                    <a:pt x="80" y="6"/>
                    <a:pt x="81" y="6"/>
                    <a:pt x="81" y="6"/>
                  </a:cubicBezTo>
                  <a:cubicBezTo>
                    <a:pt x="81" y="6"/>
                    <a:pt x="81" y="6"/>
                    <a:pt x="81" y="6"/>
                  </a:cubicBezTo>
                  <a:cubicBezTo>
                    <a:pt x="80" y="6"/>
                    <a:pt x="80" y="6"/>
                    <a:pt x="80" y="6"/>
                  </a:cubicBezTo>
                  <a:cubicBezTo>
                    <a:pt x="80" y="6"/>
                    <a:pt x="79" y="6"/>
                    <a:pt x="79" y="6"/>
                  </a:cubicBezTo>
                  <a:cubicBezTo>
                    <a:pt x="79" y="5"/>
                    <a:pt x="79" y="5"/>
                    <a:pt x="78" y="5"/>
                  </a:cubicBezTo>
                  <a:cubicBezTo>
                    <a:pt x="78" y="5"/>
                    <a:pt x="78" y="5"/>
                    <a:pt x="78" y="5"/>
                  </a:cubicBezTo>
                  <a:cubicBezTo>
                    <a:pt x="78" y="6"/>
                    <a:pt x="78" y="6"/>
                    <a:pt x="78" y="6"/>
                  </a:cubicBezTo>
                  <a:cubicBezTo>
                    <a:pt x="77" y="6"/>
                    <a:pt x="77" y="6"/>
                    <a:pt x="77" y="6"/>
                  </a:cubicBezTo>
                  <a:cubicBezTo>
                    <a:pt x="77" y="5"/>
                    <a:pt x="77" y="5"/>
                    <a:pt x="77" y="5"/>
                  </a:cubicBezTo>
                  <a:cubicBezTo>
                    <a:pt x="77" y="5"/>
                    <a:pt x="77" y="4"/>
                    <a:pt x="76" y="4"/>
                  </a:cubicBezTo>
                  <a:cubicBezTo>
                    <a:pt x="76" y="4"/>
                    <a:pt x="76" y="4"/>
                    <a:pt x="76" y="5"/>
                  </a:cubicBezTo>
                  <a:cubicBezTo>
                    <a:pt x="76" y="5"/>
                    <a:pt x="75" y="5"/>
                    <a:pt x="74" y="5"/>
                  </a:cubicBezTo>
                  <a:cubicBezTo>
                    <a:pt x="74" y="5"/>
                    <a:pt x="73" y="5"/>
                    <a:pt x="73" y="5"/>
                  </a:cubicBezTo>
                  <a:cubicBezTo>
                    <a:pt x="73" y="5"/>
                    <a:pt x="73" y="4"/>
                    <a:pt x="73" y="4"/>
                  </a:cubicBezTo>
                  <a:cubicBezTo>
                    <a:pt x="73" y="4"/>
                    <a:pt x="73" y="4"/>
                    <a:pt x="73" y="4"/>
                  </a:cubicBezTo>
                  <a:cubicBezTo>
                    <a:pt x="74" y="3"/>
                    <a:pt x="73" y="3"/>
                    <a:pt x="73" y="3"/>
                  </a:cubicBezTo>
                  <a:cubicBezTo>
                    <a:pt x="73" y="2"/>
                    <a:pt x="73" y="2"/>
                    <a:pt x="73" y="2"/>
                  </a:cubicBezTo>
                  <a:cubicBezTo>
                    <a:pt x="73" y="1"/>
                    <a:pt x="73" y="1"/>
                    <a:pt x="73" y="1"/>
                  </a:cubicBezTo>
                  <a:cubicBezTo>
                    <a:pt x="73" y="1"/>
                    <a:pt x="72" y="1"/>
                    <a:pt x="72" y="1"/>
                  </a:cubicBezTo>
                  <a:cubicBezTo>
                    <a:pt x="71" y="1"/>
                    <a:pt x="71" y="1"/>
                    <a:pt x="71" y="1"/>
                  </a:cubicBezTo>
                  <a:cubicBezTo>
                    <a:pt x="71" y="1"/>
                    <a:pt x="71" y="1"/>
                    <a:pt x="71" y="1"/>
                  </a:cubicBezTo>
                  <a:cubicBezTo>
                    <a:pt x="70" y="1"/>
                    <a:pt x="69" y="0"/>
                    <a:pt x="69" y="0"/>
                  </a:cubicBezTo>
                  <a:cubicBezTo>
                    <a:pt x="69" y="0"/>
                    <a:pt x="69" y="0"/>
                    <a:pt x="68" y="0"/>
                  </a:cubicBezTo>
                  <a:cubicBezTo>
                    <a:pt x="67" y="0"/>
                    <a:pt x="66" y="1"/>
                    <a:pt x="66" y="1"/>
                  </a:cubicBezTo>
                  <a:cubicBezTo>
                    <a:pt x="65" y="2"/>
                    <a:pt x="64" y="2"/>
                    <a:pt x="62" y="2"/>
                  </a:cubicBezTo>
                  <a:cubicBezTo>
                    <a:pt x="62" y="2"/>
                    <a:pt x="61" y="2"/>
                    <a:pt x="61" y="3"/>
                  </a:cubicBezTo>
                  <a:cubicBezTo>
                    <a:pt x="61" y="3"/>
                    <a:pt x="58" y="3"/>
                    <a:pt x="57" y="3"/>
                  </a:cubicBezTo>
                  <a:cubicBezTo>
                    <a:pt x="57" y="3"/>
                    <a:pt x="56" y="4"/>
                    <a:pt x="56" y="4"/>
                  </a:cubicBezTo>
                  <a:cubicBezTo>
                    <a:pt x="55" y="4"/>
                    <a:pt x="55" y="4"/>
                    <a:pt x="54" y="4"/>
                  </a:cubicBezTo>
                  <a:cubicBezTo>
                    <a:pt x="53" y="4"/>
                    <a:pt x="51" y="4"/>
                    <a:pt x="50" y="5"/>
                  </a:cubicBezTo>
                  <a:cubicBezTo>
                    <a:pt x="49" y="5"/>
                    <a:pt x="49" y="6"/>
                    <a:pt x="48" y="6"/>
                  </a:cubicBezTo>
                  <a:cubicBezTo>
                    <a:pt x="48" y="6"/>
                    <a:pt x="48" y="6"/>
                    <a:pt x="47" y="5"/>
                  </a:cubicBezTo>
                  <a:cubicBezTo>
                    <a:pt x="47" y="5"/>
                    <a:pt x="46" y="5"/>
                    <a:pt x="46" y="6"/>
                  </a:cubicBezTo>
                  <a:cubicBezTo>
                    <a:pt x="46" y="6"/>
                    <a:pt x="46" y="6"/>
                    <a:pt x="45" y="6"/>
                  </a:cubicBezTo>
                  <a:cubicBezTo>
                    <a:pt x="45" y="6"/>
                    <a:pt x="45" y="6"/>
                    <a:pt x="45" y="6"/>
                  </a:cubicBezTo>
                  <a:cubicBezTo>
                    <a:pt x="44" y="6"/>
                    <a:pt x="44" y="6"/>
                    <a:pt x="44" y="6"/>
                  </a:cubicBezTo>
                  <a:cubicBezTo>
                    <a:pt x="44" y="6"/>
                    <a:pt x="44" y="7"/>
                    <a:pt x="44" y="8"/>
                  </a:cubicBezTo>
                  <a:cubicBezTo>
                    <a:pt x="44" y="8"/>
                    <a:pt x="45" y="8"/>
                    <a:pt x="45" y="9"/>
                  </a:cubicBezTo>
                  <a:cubicBezTo>
                    <a:pt x="46" y="9"/>
                    <a:pt x="46" y="9"/>
                    <a:pt x="47" y="9"/>
                  </a:cubicBezTo>
                  <a:cubicBezTo>
                    <a:pt x="47" y="9"/>
                    <a:pt x="47" y="9"/>
                    <a:pt x="47" y="9"/>
                  </a:cubicBezTo>
                  <a:cubicBezTo>
                    <a:pt x="46" y="10"/>
                    <a:pt x="46" y="10"/>
                    <a:pt x="44" y="10"/>
                  </a:cubicBezTo>
                  <a:cubicBezTo>
                    <a:pt x="44" y="10"/>
                    <a:pt x="44" y="10"/>
                    <a:pt x="43" y="10"/>
                  </a:cubicBezTo>
                  <a:cubicBezTo>
                    <a:pt x="43" y="10"/>
                    <a:pt x="43" y="10"/>
                    <a:pt x="43" y="10"/>
                  </a:cubicBezTo>
                  <a:cubicBezTo>
                    <a:pt x="43" y="11"/>
                    <a:pt x="43" y="11"/>
                    <a:pt x="43" y="12"/>
                  </a:cubicBezTo>
                  <a:cubicBezTo>
                    <a:pt x="43" y="12"/>
                    <a:pt x="43" y="12"/>
                    <a:pt x="43" y="12"/>
                  </a:cubicBezTo>
                  <a:cubicBezTo>
                    <a:pt x="43" y="13"/>
                    <a:pt x="41" y="13"/>
                    <a:pt x="41" y="14"/>
                  </a:cubicBezTo>
                  <a:cubicBezTo>
                    <a:pt x="41" y="14"/>
                    <a:pt x="41" y="14"/>
                    <a:pt x="41" y="14"/>
                  </a:cubicBezTo>
                  <a:cubicBezTo>
                    <a:pt x="41" y="14"/>
                    <a:pt x="41" y="15"/>
                    <a:pt x="42" y="15"/>
                  </a:cubicBezTo>
                  <a:cubicBezTo>
                    <a:pt x="42" y="15"/>
                    <a:pt x="43" y="15"/>
                    <a:pt x="43" y="15"/>
                  </a:cubicBezTo>
                  <a:cubicBezTo>
                    <a:pt x="43" y="15"/>
                    <a:pt x="44" y="15"/>
                    <a:pt x="44" y="15"/>
                  </a:cubicBezTo>
                  <a:cubicBezTo>
                    <a:pt x="45" y="15"/>
                    <a:pt x="45" y="17"/>
                    <a:pt x="45" y="18"/>
                  </a:cubicBezTo>
                  <a:cubicBezTo>
                    <a:pt x="45" y="18"/>
                    <a:pt x="44" y="19"/>
                    <a:pt x="43" y="19"/>
                  </a:cubicBezTo>
                  <a:cubicBezTo>
                    <a:pt x="42" y="19"/>
                    <a:pt x="42" y="19"/>
                    <a:pt x="41" y="18"/>
                  </a:cubicBezTo>
                  <a:cubicBezTo>
                    <a:pt x="41" y="18"/>
                    <a:pt x="41" y="18"/>
                    <a:pt x="41" y="18"/>
                  </a:cubicBezTo>
                  <a:cubicBezTo>
                    <a:pt x="40" y="18"/>
                    <a:pt x="40" y="18"/>
                    <a:pt x="40" y="18"/>
                  </a:cubicBezTo>
                  <a:cubicBezTo>
                    <a:pt x="40" y="19"/>
                    <a:pt x="40" y="19"/>
                    <a:pt x="40" y="19"/>
                  </a:cubicBezTo>
                  <a:cubicBezTo>
                    <a:pt x="40" y="19"/>
                    <a:pt x="39" y="19"/>
                    <a:pt x="39" y="19"/>
                  </a:cubicBezTo>
                  <a:cubicBezTo>
                    <a:pt x="39" y="19"/>
                    <a:pt x="39" y="19"/>
                    <a:pt x="39" y="19"/>
                  </a:cubicBezTo>
                  <a:cubicBezTo>
                    <a:pt x="39" y="19"/>
                    <a:pt x="38" y="18"/>
                    <a:pt x="38" y="18"/>
                  </a:cubicBezTo>
                  <a:cubicBezTo>
                    <a:pt x="38" y="18"/>
                    <a:pt x="36" y="18"/>
                    <a:pt x="36" y="17"/>
                  </a:cubicBezTo>
                  <a:cubicBezTo>
                    <a:pt x="36" y="17"/>
                    <a:pt x="35" y="17"/>
                    <a:pt x="35" y="17"/>
                  </a:cubicBezTo>
                  <a:cubicBezTo>
                    <a:pt x="34" y="17"/>
                    <a:pt x="34" y="17"/>
                    <a:pt x="33" y="17"/>
                  </a:cubicBezTo>
                  <a:cubicBezTo>
                    <a:pt x="33" y="18"/>
                    <a:pt x="33" y="18"/>
                    <a:pt x="33" y="18"/>
                  </a:cubicBezTo>
                  <a:cubicBezTo>
                    <a:pt x="32" y="18"/>
                    <a:pt x="32" y="18"/>
                    <a:pt x="32" y="17"/>
                  </a:cubicBezTo>
                  <a:cubicBezTo>
                    <a:pt x="32" y="17"/>
                    <a:pt x="32" y="17"/>
                    <a:pt x="32" y="17"/>
                  </a:cubicBezTo>
                  <a:cubicBezTo>
                    <a:pt x="31" y="17"/>
                    <a:pt x="31" y="17"/>
                    <a:pt x="31" y="17"/>
                  </a:cubicBezTo>
                  <a:cubicBezTo>
                    <a:pt x="30" y="17"/>
                    <a:pt x="29" y="18"/>
                    <a:pt x="29" y="18"/>
                  </a:cubicBezTo>
                  <a:cubicBezTo>
                    <a:pt x="29" y="18"/>
                    <a:pt x="28" y="19"/>
                    <a:pt x="27" y="19"/>
                  </a:cubicBezTo>
                  <a:cubicBezTo>
                    <a:pt x="27" y="19"/>
                    <a:pt x="26" y="19"/>
                    <a:pt x="26" y="18"/>
                  </a:cubicBezTo>
                  <a:cubicBezTo>
                    <a:pt x="26" y="18"/>
                    <a:pt x="25" y="18"/>
                    <a:pt x="25" y="18"/>
                  </a:cubicBezTo>
                  <a:cubicBezTo>
                    <a:pt x="25" y="18"/>
                    <a:pt x="25" y="18"/>
                    <a:pt x="25" y="18"/>
                  </a:cubicBezTo>
                  <a:cubicBezTo>
                    <a:pt x="25" y="19"/>
                    <a:pt x="24" y="19"/>
                    <a:pt x="24" y="19"/>
                  </a:cubicBezTo>
                  <a:cubicBezTo>
                    <a:pt x="24" y="19"/>
                    <a:pt x="24" y="19"/>
                    <a:pt x="24" y="18"/>
                  </a:cubicBezTo>
                  <a:cubicBezTo>
                    <a:pt x="24" y="18"/>
                    <a:pt x="23" y="18"/>
                    <a:pt x="23" y="18"/>
                  </a:cubicBezTo>
                  <a:cubicBezTo>
                    <a:pt x="23" y="17"/>
                    <a:pt x="22" y="17"/>
                    <a:pt x="21" y="16"/>
                  </a:cubicBezTo>
                  <a:cubicBezTo>
                    <a:pt x="21" y="16"/>
                    <a:pt x="21" y="16"/>
                    <a:pt x="21" y="16"/>
                  </a:cubicBezTo>
                  <a:cubicBezTo>
                    <a:pt x="21" y="16"/>
                    <a:pt x="20" y="16"/>
                    <a:pt x="19" y="15"/>
                  </a:cubicBezTo>
                  <a:cubicBezTo>
                    <a:pt x="18" y="15"/>
                    <a:pt x="18" y="15"/>
                    <a:pt x="18" y="15"/>
                  </a:cubicBezTo>
                  <a:cubicBezTo>
                    <a:pt x="18" y="15"/>
                    <a:pt x="17" y="14"/>
                    <a:pt x="17" y="14"/>
                  </a:cubicBezTo>
                  <a:cubicBezTo>
                    <a:pt x="16" y="14"/>
                    <a:pt x="16" y="14"/>
                    <a:pt x="16" y="15"/>
                  </a:cubicBezTo>
                  <a:cubicBezTo>
                    <a:pt x="16" y="15"/>
                    <a:pt x="16" y="15"/>
                    <a:pt x="15" y="15"/>
                  </a:cubicBezTo>
                  <a:cubicBezTo>
                    <a:pt x="15" y="15"/>
                    <a:pt x="15" y="15"/>
                    <a:pt x="14" y="15"/>
                  </a:cubicBezTo>
                  <a:cubicBezTo>
                    <a:pt x="14" y="15"/>
                    <a:pt x="14" y="15"/>
                    <a:pt x="14" y="15"/>
                  </a:cubicBezTo>
                  <a:cubicBezTo>
                    <a:pt x="14" y="15"/>
                    <a:pt x="14" y="15"/>
                    <a:pt x="14" y="15"/>
                  </a:cubicBezTo>
                  <a:cubicBezTo>
                    <a:pt x="13" y="15"/>
                    <a:pt x="13" y="15"/>
                    <a:pt x="12" y="15"/>
                  </a:cubicBezTo>
                  <a:cubicBezTo>
                    <a:pt x="12" y="16"/>
                    <a:pt x="12" y="16"/>
                    <a:pt x="12" y="16"/>
                  </a:cubicBezTo>
                  <a:cubicBezTo>
                    <a:pt x="12" y="16"/>
                    <a:pt x="12" y="16"/>
                    <a:pt x="12" y="16"/>
                  </a:cubicBezTo>
                  <a:cubicBezTo>
                    <a:pt x="11" y="16"/>
                    <a:pt x="10" y="17"/>
                    <a:pt x="9" y="17"/>
                  </a:cubicBezTo>
                  <a:cubicBezTo>
                    <a:pt x="9" y="17"/>
                    <a:pt x="9" y="17"/>
                    <a:pt x="8" y="17"/>
                  </a:cubicBezTo>
                  <a:cubicBezTo>
                    <a:pt x="8" y="18"/>
                    <a:pt x="8" y="18"/>
                    <a:pt x="7" y="18"/>
                  </a:cubicBezTo>
                  <a:cubicBezTo>
                    <a:pt x="7" y="18"/>
                    <a:pt x="7" y="19"/>
                    <a:pt x="7" y="19"/>
                  </a:cubicBezTo>
                  <a:cubicBezTo>
                    <a:pt x="7" y="19"/>
                    <a:pt x="7" y="19"/>
                    <a:pt x="7" y="20"/>
                  </a:cubicBezTo>
                  <a:cubicBezTo>
                    <a:pt x="7" y="20"/>
                    <a:pt x="7" y="20"/>
                    <a:pt x="7" y="20"/>
                  </a:cubicBezTo>
                  <a:cubicBezTo>
                    <a:pt x="7" y="20"/>
                    <a:pt x="7" y="20"/>
                    <a:pt x="7" y="20"/>
                  </a:cubicBezTo>
                  <a:cubicBezTo>
                    <a:pt x="7" y="20"/>
                    <a:pt x="7" y="21"/>
                    <a:pt x="7" y="21"/>
                  </a:cubicBezTo>
                  <a:cubicBezTo>
                    <a:pt x="7" y="21"/>
                    <a:pt x="7" y="22"/>
                    <a:pt x="6" y="22"/>
                  </a:cubicBezTo>
                  <a:cubicBezTo>
                    <a:pt x="6" y="22"/>
                    <a:pt x="6" y="22"/>
                    <a:pt x="6" y="22"/>
                  </a:cubicBezTo>
                  <a:cubicBezTo>
                    <a:pt x="5" y="22"/>
                    <a:pt x="5" y="21"/>
                    <a:pt x="5" y="21"/>
                  </a:cubicBezTo>
                  <a:cubicBezTo>
                    <a:pt x="4" y="20"/>
                    <a:pt x="4" y="20"/>
                    <a:pt x="4" y="20"/>
                  </a:cubicBezTo>
                  <a:cubicBezTo>
                    <a:pt x="4" y="20"/>
                    <a:pt x="4" y="20"/>
                    <a:pt x="3" y="20"/>
                  </a:cubicBezTo>
                  <a:cubicBezTo>
                    <a:pt x="3" y="20"/>
                    <a:pt x="3" y="20"/>
                    <a:pt x="3" y="21"/>
                  </a:cubicBezTo>
                  <a:cubicBezTo>
                    <a:pt x="3" y="21"/>
                    <a:pt x="2" y="22"/>
                    <a:pt x="2" y="22"/>
                  </a:cubicBezTo>
                  <a:cubicBezTo>
                    <a:pt x="1" y="22"/>
                    <a:pt x="1" y="22"/>
                    <a:pt x="1" y="23"/>
                  </a:cubicBezTo>
                  <a:cubicBezTo>
                    <a:pt x="1" y="23"/>
                    <a:pt x="1" y="23"/>
                    <a:pt x="1" y="23"/>
                  </a:cubicBezTo>
                  <a:cubicBezTo>
                    <a:pt x="2" y="24"/>
                    <a:pt x="2" y="24"/>
                    <a:pt x="2" y="24"/>
                  </a:cubicBezTo>
                  <a:cubicBezTo>
                    <a:pt x="2" y="24"/>
                    <a:pt x="1" y="25"/>
                    <a:pt x="1" y="25"/>
                  </a:cubicBezTo>
                  <a:cubicBezTo>
                    <a:pt x="1" y="25"/>
                    <a:pt x="0" y="26"/>
                    <a:pt x="0" y="26"/>
                  </a:cubicBezTo>
                  <a:cubicBezTo>
                    <a:pt x="0" y="26"/>
                    <a:pt x="0" y="27"/>
                    <a:pt x="0" y="27"/>
                  </a:cubicBezTo>
                  <a:cubicBezTo>
                    <a:pt x="0" y="27"/>
                    <a:pt x="1" y="27"/>
                    <a:pt x="1" y="27"/>
                  </a:cubicBezTo>
                  <a:cubicBezTo>
                    <a:pt x="1" y="27"/>
                    <a:pt x="2" y="27"/>
                    <a:pt x="2" y="28"/>
                  </a:cubicBezTo>
                  <a:cubicBezTo>
                    <a:pt x="2" y="28"/>
                    <a:pt x="2" y="29"/>
                    <a:pt x="2" y="29"/>
                  </a:cubicBezTo>
                  <a:cubicBezTo>
                    <a:pt x="2" y="29"/>
                    <a:pt x="2" y="29"/>
                    <a:pt x="2" y="29"/>
                  </a:cubicBezTo>
                  <a:cubicBezTo>
                    <a:pt x="3" y="29"/>
                    <a:pt x="3" y="29"/>
                    <a:pt x="3" y="29"/>
                  </a:cubicBezTo>
                  <a:cubicBezTo>
                    <a:pt x="4" y="29"/>
                    <a:pt x="4" y="29"/>
                    <a:pt x="4" y="29"/>
                  </a:cubicBezTo>
                  <a:cubicBezTo>
                    <a:pt x="4" y="29"/>
                    <a:pt x="4" y="29"/>
                    <a:pt x="4" y="29"/>
                  </a:cubicBezTo>
                  <a:cubicBezTo>
                    <a:pt x="5" y="29"/>
                    <a:pt x="5" y="29"/>
                    <a:pt x="5" y="30"/>
                  </a:cubicBezTo>
                  <a:cubicBezTo>
                    <a:pt x="6" y="30"/>
                    <a:pt x="6" y="31"/>
                    <a:pt x="6" y="31"/>
                  </a:cubicBezTo>
                  <a:cubicBezTo>
                    <a:pt x="7" y="32"/>
                    <a:pt x="7" y="32"/>
                    <a:pt x="7" y="33"/>
                  </a:cubicBezTo>
                  <a:cubicBezTo>
                    <a:pt x="7" y="33"/>
                    <a:pt x="7" y="33"/>
                    <a:pt x="7" y="33"/>
                  </a:cubicBezTo>
                  <a:cubicBezTo>
                    <a:pt x="6" y="33"/>
                    <a:pt x="6" y="33"/>
                    <a:pt x="6" y="33"/>
                  </a:cubicBezTo>
                  <a:cubicBezTo>
                    <a:pt x="6" y="34"/>
                    <a:pt x="6" y="34"/>
                    <a:pt x="7" y="34"/>
                  </a:cubicBezTo>
                  <a:cubicBezTo>
                    <a:pt x="8" y="34"/>
                    <a:pt x="8" y="35"/>
                    <a:pt x="8" y="35"/>
                  </a:cubicBezTo>
                  <a:cubicBezTo>
                    <a:pt x="8" y="35"/>
                    <a:pt x="8" y="35"/>
                    <a:pt x="8" y="34"/>
                  </a:cubicBezTo>
                  <a:cubicBezTo>
                    <a:pt x="10" y="33"/>
                    <a:pt x="12" y="32"/>
                    <a:pt x="14" y="32"/>
                  </a:cubicBezTo>
                  <a:cubicBezTo>
                    <a:pt x="14" y="32"/>
                    <a:pt x="14" y="32"/>
                    <a:pt x="15" y="32"/>
                  </a:cubicBezTo>
                  <a:cubicBezTo>
                    <a:pt x="15" y="33"/>
                    <a:pt x="16" y="33"/>
                    <a:pt x="16" y="33"/>
                  </a:cubicBezTo>
                  <a:cubicBezTo>
                    <a:pt x="17" y="33"/>
                    <a:pt x="17" y="33"/>
                    <a:pt x="17" y="33"/>
                  </a:cubicBezTo>
                  <a:cubicBezTo>
                    <a:pt x="17" y="33"/>
                    <a:pt x="17" y="33"/>
                    <a:pt x="17" y="33"/>
                  </a:cubicBezTo>
                  <a:cubicBezTo>
                    <a:pt x="18" y="33"/>
                    <a:pt x="19" y="33"/>
                    <a:pt x="19" y="33"/>
                  </a:cubicBezTo>
                  <a:cubicBezTo>
                    <a:pt x="20" y="34"/>
                    <a:pt x="20" y="35"/>
                    <a:pt x="20" y="36"/>
                  </a:cubicBezTo>
                  <a:cubicBezTo>
                    <a:pt x="20" y="37"/>
                    <a:pt x="20" y="37"/>
                    <a:pt x="20" y="38"/>
                  </a:cubicBezTo>
                  <a:cubicBezTo>
                    <a:pt x="20" y="38"/>
                    <a:pt x="20" y="38"/>
                    <a:pt x="20" y="38"/>
                  </a:cubicBezTo>
                  <a:cubicBezTo>
                    <a:pt x="19" y="39"/>
                    <a:pt x="18" y="39"/>
                    <a:pt x="18" y="39"/>
                  </a:cubicBezTo>
                  <a:cubicBezTo>
                    <a:pt x="17" y="39"/>
                    <a:pt x="17" y="39"/>
                    <a:pt x="17" y="39"/>
                  </a:cubicBezTo>
                  <a:cubicBezTo>
                    <a:pt x="17" y="39"/>
                    <a:pt x="16" y="39"/>
                    <a:pt x="16" y="39"/>
                  </a:cubicBezTo>
                  <a:cubicBezTo>
                    <a:pt x="15" y="39"/>
                    <a:pt x="14" y="39"/>
                    <a:pt x="13" y="40"/>
                  </a:cubicBezTo>
                  <a:cubicBezTo>
                    <a:pt x="13" y="40"/>
                    <a:pt x="13" y="40"/>
                    <a:pt x="13" y="40"/>
                  </a:cubicBezTo>
                  <a:cubicBezTo>
                    <a:pt x="13" y="40"/>
                    <a:pt x="13" y="40"/>
                    <a:pt x="13" y="40"/>
                  </a:cubicBezTo>
                  <a:cubicBezTo>
                    <a:pt x="14" y="41"/>
                    <a:pt x="14" y="41"/>
                    <a:pt x="14" y="42"/>
                  </a:cubicBezTo>
                  <a:cubicBezTo>
                    <a:pt x="14" y="42"/>
                    <a:pt x="14" y="42"/>
                    <a:pt x="13" y="42"/>
                  </a:cubicBezTo>
                  <a:cubicBezTo>
                    <a:pt x="13" y="42"/>
                    <a:pt x="13" y="42"/>
                    <a:pt x="13" y="42"/>
                  </a:cubicBezTo>
                  <a:cubicBezTo>
                    <a:pt x="12" y="41"/>
                    <a:pt x="12" y="41"/>
                    <a:pt x="12" y="41"/>
                  </a:cubicBezTo>
                  <a:cubicBezTo>
                    <a:pt x="11" y="41"/>
                    <a:pt x="11" y="42"/>
                    <a:pt x="11" y="42"/>
                  </a:cubicBezTo>
                  <a:cubicBezTo>
                    <a:pt x="11" y="42"/>
                    <a:pt x="11" y="42"/>
                    <a:pt x="11" y="42"/>
                  </a:cubicBezTo>
                  <a:cubicBezTo>
                    <a:pt x="12" y="42"/>
                    <a:pt x="14" y="43"/>
                    <a:pt x="14" y="44"/>
                  </a:cubicBezTo>
                  <a:cubicBezTo>
                    <a:pt x="14" y="46"/>
                    <a:pt x="14" y="46"/>
                    <a:pt x="14" y="46"/>
                  </a:cubicBezTo>
                  <a:cubicBezTo>
                    <a:pt x="14" y="46"/>
                    <a:pt x="14" y="46"/>
                    <a:pt x="14" y="46"/>
                  </a:cubicBezTo>
                  <a:cubicBezTo>
                    <a:pt x="14" y="46"/>
                    <a:pt x="14" y="46"/>
                    <a:pt x="15" y="46"/>
                  </a:cubicBezTo>
                  <a:cubicBezTo>
                    <a:pt x="15" y="46"/>
                    <a:pt x="15" y="47"/>
                    <a:pt x="15" y="47"/>
                  </a:cubicBezTo>
                  <a:cubicBezTo>
                    <a:pt x="16" y="47"/>
                    <a:pt x="16" y="48"/>
                    <a:pt x="16" y="48"/>
                  </a:cubicBezTo>
                  <a:cubicBezTo>
                    <a:pt x="17" y="48"/>
                    <a:pt x="17" y="48"/>
                    <a:pt x="17" y="48"/>
                  </a:cubicBezTo>
                  <a:cubicBezTo>
                    <a:pt x="18" y="48"/>
                    <a:pt x="18" y="48"/>
                    <a:pt x="18" y="48"/>
                  </a:cubicBezTo>
                  <a:cubicBezTo>
                    <a:pt x="18" y="48"/>
                    <a:pt x="18" y="49"/>
                    <a:pt x="18" y="49"/>
                  </a:cubicBezTo>
                  <a:cubicBezTo>
                    <a:pt x="18" y="50"/>
                    <a:pt x="18" y="51"/>
                    <a:pt x="18" y="51"/>
                  </a:cubicBezTo>
                  <a:cubicBezTo>
                    <a:pt x="18" y="52"/>
                    <a:pt x="19" y="53"/>
                    <a:pt x="19" y="53"/>
                  </a:cubicBezTo>
                  <a:cubicBezTo>
                    <a:pt x="19" y="52"/>
                    <a:pt x="19" y="52"/>
                    <a:pt x="19" y="52"/>
                  </a:cubicBezTo>
                  <a:cubicBezTo>
                    <a:pt x="19" y="51"/>
                    <a:pt x="19" y="51"/>
                    <a:pt x="19" y="51"/>
                  </a:cubicBezTo>
                  <a:cubicBezTo>
                    <a:pt x="19" y="50"/>
                    <a:pt x="19" y="50"/>
                    <a:pt x="19" y="50"/>
                  </a:cubicBezTo>
                  <a:cubicBezTo>
                    <a:pt x="20" y="49"/>
                    <a:pt x="21" y="49"/>
                    <a:pt x="22" y="49"/>
                  </a:cubicBezTo>
                  <a:cubicBezTo>
                    <a:pt x="23" y="49"/>
                    <a:pt x="25" y="50"/>
                    <a:pt x="26" y="52"/>
                  </a:cubicBezTo>
                  <a:cubicBezTo>
                    <a:pt x="26" y="52"/>
                    <a:pt x="27" y="52"/>
                    <a:pt x="27" y="52"/>
                  </a:cubicBezTo>
                  <a:cubicBezTo>
                    <a:pt x="27" y="52"/>
                    <a:pt x="28" y="52"/>
                    <a:pt x="28" y="52"/>
                  </a:cubicBezTo>
                  <a:cubicBezTo>
                    <a:pt x="28" y="39"/>
                    <a:pt x="28" y="39"/>
                    <a:pt x="28" y="39"/>
                  </a:cubicBezTo>
                  <a:cubicBezTo>
                    <a:pt x="28" y="39"/>
                    <a:pt x="28" y="39"/>
                    <a:pt x="28" y="39"/>
                  </a:cubicBezTo>
                  <a:cubicBezTo>
                    <a:pt x="35" y="37"/>
                    <a:pt x="35" y="37"/>
                    <a:pt x="35" y="37"/>
                  </a:cubicBezTo>
                  <a:cubicBezTo>
                    <a:pt x="35" y="37"/>
                    <a:pt x="36" y="37"/>
                    <a:pt x="36" y="37"/>
                  </a:cubicBezTo>
                  <a:cubicBezTo>
                    <a:pt x="36" y="36"/>
                    <a:pt x="36" y="36"/>
                    <a:pt x="37" y="36"/>
                  </a:cubicBezTo>
                  <a:cubicBezTo>
                    <a:pt x="37" y="36"/>
                    <a:pt x="38" y="37"/>
                    <a:pt x="38" y="37"/>
                  </a:cubicBezTo>
                  <a:cubicBezTo>
                    <a:pt x="38" y="37"/>
                    <a:pt x="38" y="37"/>
                    <a:pt x="38" y="37"/>
                  </a:cubicBezTo>
                  <a:cubicBezTo>
                    <a:pt x="38" y="37"/>
                    <a:pt x="39" y="37"/>
                    <a:pt x="39" y="37"/>
                  </a:cubicBezTo>
                  <a:cubicBezTo>
                    <a:pt x="39" y="36"/>
                    <a:pt x="39" y="36"/>
                    <a:pt x="40" y="36"/>
                  </a:cubicBezTo>
                  <a:cubicBezTo>
                    <a:pt x="40" y="36"/>
                    <a:pt x="40" y="36"/>
                    <a:pt x="40" y="36"/>
                  </a:cubicBezTo>
                  <a:cubicBezTo>
                    <a:pt x="40" y="36"/>
                    <a:pt x="40" y="36"/>
                    <a:pt x="40" y="36"/>
                  </a:cubicBezTo>
                  <a:cubicBezTo>
                    <a:pt x="40" y="36"/>
                    <a:pt x="40" y="36"/>
                    <a:pt x="40" y="37"/>
                  </a:cubicBezTo>
                  <a:cubicBezTo>
                    <a:pt x="40" y="37"/>
                    <a:pt x="40" y="37"/>
                    <a:pt x="40" y="37"/>
                  </a:cubicBezTo>
                  <a:cubicBezTo>
                    <a:pt x="40" y="37"/>
                    <a:pt x="40" y="37"/>
                    <a:pt x="40" y="37"/>
                  </a:cubicBezTo>
                  <a:cubicBezTo>
                    <a:pt x="41" y="37"/>
                    <a:pt x="41" y="38"/>
                    <a:pt x="41" y="38"/>
                  </a:cubicBezTo>
                  <a:cubicBezTo>
                    <a:pt x="42" y="39"/>
                    <a:pt x="42" y="40"/>
                    <a:pt x="42" y="41"/>
                  </a:cubicBezTo>
                  <a:cubicBezTo>
                    <a:pt x="43" y="42"/>
                    <a:pt x="45" y="44"/>
                    <a:pt x="45" y="45"/>
                  </a:cubicBezTo>
                  <a:cubicBezTo>
                    <a:pt x="45" y="45"/>
                    <a:pt x="46" y="45"/>
                    <a:pt x="46" y="45"/>
                  </a:cubicBezTo>
                  <a:cubicBezTo>
                    <a:pt x="46" y="45"/>
                    <a:pt x="47" y="45"/>
                    <a:pt x="47" y="45"/>
                  </a:cubicBezTo>
                  <a:cubicBezTo>
                    <a:pt x="48" y="45"/>
                    <a:pt x="48" y="45"/>
                    <a:pt x="49" y="45"/>
                  </a:cubicBezTo>
                </a:path>
              </a:pathLst>
            </a:custGeom>
            <a:solidFill>
              <a:srgbClr val="D372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1" name="Freeform 337">
              <a:extLst>
                <a:ext uri="{FF2B5EF4-FFF2-40B4-BE49-F238E27FC236}">
                  <a16:creationId xmlns:a16="http://schemas.microsoft.com/office/drawing/2014/main" id="{C2352741-05B6-4ABC-A895-64E3CBB12D54}"/>
                </a:ext>
              </a:extLst>
            </p:cNvPr>
            <p:cNvSpPr>
              <a:spLocks noEditPoints="1"/>
            </p:cNvSpPr>
            <p:nvPr userDrawn="1"/>
          </p:nvSpPr>
          <p:spPr bwMode="auto">
            <a:xfrm>
              <a:off x="4453" y="1752"/>
              <a:ext cx="707" cy="332"/>
            </a:xfrm>
            <a:custGeom>
              <a:avLst/>
              <a:gdLst>
                <a:gd name="T0" fmla="*/ 44 w 118"/>
                <a:gd name="T1" fmla="*/ 35 h 55"/>
                <a:gd name="T2" fmla="*/ 81 w 118"/>
                <a:gd name="T3" fmla="*/ 40 h 55"/>
                <a:gd name="T4" fmla="*/ 93 w 118"/>
                <a:gd name="T5" fmla="*/ 35 h 55"/>
                <a:gd name="T6" fmla="*/ 90 w 118"/>
                <a:gd name="T7" fmla="*/ 34 h 55"/>
                <a:gd name="T8" fmla="*/ 55 w 118"/>
                <a:gd name="T9" fmla="*/ 45 h 55"/>
                <a:gd name="T10" fmla="*/ 59 w 118"/>
                <a:gd name="T11" fmla="*/ 51 h 55"/>
                <a:gd name="T12" fmla="*/ 65 w 118"/>
                <a:gd name="T13" fmla="*/ 55 h 55"/>
                <a:gd name="T14" fmla="*/ 73 w 118"/>
                <a:gd name="T15" fmla="*/ 48 h 55"/>
                <a:gd name="T16" fmla="*/ 82 w 118"/>
                <a:gd name="T17" fmla="*/ 46 h 55"/>
                <a:gd name="T18" fmla="*/ 88 w 118"/>
                <a:gd name="T19" fmla="*/ 47 h 55"/>
                <a:gd name="T20" fmla="*/ 98 w 118"/>
                <a:gd name="T21" fmla="*/ 49 h 55"/>
                <a:gd name="T22" fmla="*/ 100 w 118"/>
                <a:gd name="T23" fmla="*/ 47 h 55"/>
                <a:gd name="T24" fmla="*/ 99 w 118"/>
                <a:gd name="T25" fmla="*/ 40 h 55"/>
                <a:gd name="T26" fmla="*/ 105 w 118"/>
                <a:gd name="T27" fmla="*/ 39 h 55"/>
                <a:gd name="T28" fmla="*/ 108 w 118"/>
                <a:gd name="T29" fmla="*/ 32 h 55"/>
                <a:gd name="T30" fmla="*/ 112 w 118"/>
                <a:gd name="T31" fmla="*/ 33 h 55"/>
                <a:gd name="T32" fmla="*/ 117 w 118"/>
                <a:gd name="T33" fmla="*/ 26 h 55"/>
                <a:gd name="T34" fmla="*/ 117 w 118"/>
                <a:gd name="T35" fmla="*/ 23 h 55"/>
                <a:gd name="T36" fmla="*/ 109 w 118"/>
                <a:gd name="T37" fmla="*/ 18 h 55"/>
                <a:gd name="T38" fmla="*/ 104 w 118"/>
                <a:gd name="T39" fmla="*/ 18 h 55"/>
                <a:gd name="T40" fmla="*/ 99 w 118"/>
                <a:gd name="T41" fmla="*/ 18 h 55"/>
                <a:gd name="T42" fmla="*/ 89 w 118"/>
                <a:gd name="T43" fmla="*/ 6 h 55"/>
                <a:gd name="T44" fmla="*/ 87 w 118"/>
                <a:gd name="T45" fmla="*/ 5 h 55"/>
                <a:gd name="T46" fmla="*/ 81 w 118"/>
                <a:gd name="T47" fmla="*/ 8 h 55"/>
                <a:gd name="T48" fmla="*/ 81 w 118"/>
                <a:gd name="T49" fmla="*/ 6 h 55"/>
                <a:gd name="T50" fmla="*/ 78 w 118"/>
                <a:gd name="T51" fmla="*/ 5 h 55"/>
                <a:gd name="T52" fmla="*/ 76 w 118"/>
                <a:gd name="T53" fmla="*/ 5 h 55"/>
                <a:gd name="T54" fmla="*/ 73 w 118"/>
                <a:gd name="T55" fmla="*/ 3 h 55"/>
                <a:gd name="T56" fmla="*/ 71 w 118"/>
                <a:gd name="T57" fmla="*/ 1 h 55"/>
                <a:gd name="T58" fmla="*/ 61 w 118"/>
                <a:gd name="T59" fmla="*/ 3 h 55"/>
                <a:gd name="T60" fmla="*/ 48 w 118"/>
                <a:gd name="T61" fmla="*/ 6 h 55"/>
                <a:gd name="T62" fmla="*/ 44 w 118"/>
                <a:gd name="T63" fmla="*/ 6 h 55"/>
                <a:gd name="T64" fmla="*/ 44 w 118"/>
                <a:gd name="T65" fmla="*/ 10 h 55"/>
                <a:gd name="T66" fmla="*/ 41 w 118"/>
                <a:gd name="T67" fmla="*/ 14 h 55"/>
                <a:gd name="T68" fmla="*/ 45 w 118"/>
                <a:gd name="T69" fmla="*/ 18 h 55"/>
                <a:gd name="T70" fmla="*/ 40 w 118"/>
                <a:gd name="T71" fmla="*/ 19 h 55"/>
                <a:gd name="T72" fmla="*/ 35 w 118"/>
                <a:gd name="T73" fmla="*/ 17 h 55"/>
                <a:gd name="T74" fmla="*/ 31 w 118"/>
                <a:gd name="T75" fmla="*/ 17 h 55"/>
                <a:gd name="T76" fmla="*/ 25 w 118"/>
                <a:gd name="T77" fmla="*/ 18 h 55"/>
                <a:gd name="T78" fmla="*/ 21 w 118"/>
                <a:gd name="T79" fmla="*/ 16 h 55"/>
                <a:gd name="T80" fmla="*/ 15 w 118"/>
                <a:gd name="T81" fmla="*/ 15 h 55"/>
                <a:gd name="T82" fmla="*/ 12 w 118"/>
                <a:gd name="T83" fmla="*/ 16 h 55"/>
                <a:gd name="T84" fmla="*/ 7 w 118"/>
                <a:gd name="T85" fmla="*/ 19 h 55"/>
                <a:gd name="T86" fmla="*/ 6 w 118"/>
                <a:gd name="T87" fmla="*/ 22 h 55"/>
                <a:gd name="T88" fmla="*/ 3 w 118"/>
                <a:gd name="T89" fmla="*/ 21 h 55"/>
                <a:gd name="T90" fmla="*/ 1 w 118"/>
                <a:gd name="T91" fmla="*/ 25 h 55"/>
                <a:gd name="T92" fmla="*/ 2 w 118"/>
                <a:gd name="T93" fmla="*/ 29 h 55"/>
                <a:gd name="T94" fmla="*/ 5 w 118"/>
                <a:gd name="T95" fmla="*/ 30 h 55"/>
                <a:gd name="T96" fmla="*/ 7 w 118"/>
                <a:gd name="T97" fmla="*/ 34 h 55"/>
                <a:gd name="T98" fmla="*/ 16 w 118"/>
                <a:gd name="T99" fmla="*/ 33 h 55"/>
                <a:gd name="T100" fmla="*/ 20 w 118"/>
                <a:gd name="T101" fmla="*/ 38 h 55"/>
                <a:gd name="T102" fmla="*/ 13 w 118"/>
                <a:gd name="T103" fmla="*/ 40 h 55"/>
                <a:gd name="T104" fmla="*/ 13 w 118"/>
                <a:gd name="T105" fmla="*/ 42 h 55"/>
                <a:gd name="T106" fmla="*/ 14 w 118"/>
                <a:gd name="T107" fmla="*/ 46 h 55"/>
                <a:gd name="T108" fmla="*/ 17 w 118"/>
                <a:gd name="T109" fmla="*/ 48 h 55"/>
                <a:gd name="T110" fmla="*/ 19 w 118"/>
                <a:gd name="T111" fmla="*/ 52 h 55"/>
                <a:gd name="T112" fmla="*/ 27 w 118"/>
                <a:gd name="T113" fmla="*/ 52 h 55"/>
                <a:gd name="T114" fmla="*/ 36 w 118"/>
                <a:gd name="T115" fmla="*/ 37 h 55"/>
                <a:gd name="T116" fmla="*/ 40 w 118"/>
                <a:gd name="T117" fmla="*/ 36 h 55"/>
                <a:gd name="T118" fmla="*/ 40 w 118"/>
                <a:gd name="T119" fmla="*/ 37 h 55"/>
                <a:gd name="T120" fmla="*/ 47 w 118"/>
                <a:gd name="T121" fmla="*/ 4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8" h="55">
                  <a:moveTo>
                    <a:pt x="41" y="34"/>
                  </a:moveTo>
                  <a:cubicBezTo>
                    <a:pt x="40" y="34"/>
                    <a:pt x="40" y="34"/>
                    <a:pt x="40" y="34"/>
                  </a:cubicBezTo>
                  <a:cubicBezTo>
                    <a:pt x="40" y="34"/>
                    <a:pt x="42" y="35"/>
                    <a:pt x="44" y="35"/>
                  </a:cubicBezTo>
                  <a:cubicBezTo>
                    <a:pt x="44" y="35"/>
                    <a:pt x="44" y="35"/>
                    <a:pt x="44" y="35"/>
                  </a:cubicBezTo>
                  <a:cubicBezTo>
                    <a:pt x="44" y="35"/>
                    <a:pt x="44" y="35"/>
                    <a:pt x="44" y="35"/>
                  </a:cubicBezTo>
                  <a:cubicBezTo>
                    <a:pt x="44" y="34"/>
                    <a:pt x="42" y="34"/>
                    <a:pt x="41" y="34"/>
                  </a:cubicBezTo>
                  <a:close/>
                  <a:moveTo>
                    <a:pt x="86" y="34"/>
                  </a:moveTo>
                  <a:cubicBezTo>
                    <a:pt x="84" y="34"/>
                    <a:pt x="82" y="34"/>
                    <a:pt x="81" y="35"/>
                  </a:cubicBezTo>
                  <a:cubicBezTo>
                    <a:pt x="81" y="36"/>
                    <a:pt x="81" y="38"/>
                    <a:pt x="81" y="39"/>
                  </a:cubicBezTo>
                  <a:cubicBezTo>
                    <a:pt x="81" y="39"/>
                    <a:pt x="81" y="40"/>
                    <a:pt x="81" y="40"/>
                  </a:cubicBezTo>
                  <a:cubicBezTo>
                    <a:pt x="82" y="40"/>
                    <a:pt x="82" y="39"/>
                    <a:pt x="82" y="39"/>
                  </a:cubicBezTo>
                  <a:cubicBezTo>
                    <a:pt x="82" y="38"/>
                    <a:pt x="82" y="37"/>
                    <a:pt x="83" y="36"/>
                  </a:cubicBezTo>
                  <a:cubicBezTo>
                    <a:pt x="84" y="35"/>
                    <a:pt x="85" y="34"/>
                    <a:pt x="88" y="34"/>
                  </a:cubicBezTo>
                  <a:cubicBezTo>
                    <a:pt x="89" y="34"/>
                    <a:pt x="90" y="35"/>
                    <a:pt x="91" y="35"/>
                  </a:cubicBezTo>
                  <a:cubicBezTo>
                    <a:pt x="92" y="35"/>
                    <a:pt x="92" y="35"/>
                    <a:pt x="93" y="35"/>
                  </a:cubicBezTo>
                  <a:cubicBezTo>
                    <a:pt x="94" y="35"/>
                    <a:pt x="95" y="34"/>
                    <a:pt x="96" y="34"/>
                  </a:cubicBezTo>
                  <a:cubicBezTo>
                    <a:pt x="96" y="34"/>
                    <a:pt x="96" y="34"/>
                    <a:pt x="96" y="34"/>
                  </a:cubicBezTo>
                  <a:cubicBezTo>
                    <a:pt x="96" y="34"/>
                    <a:pt x="96" y="34"/>
                    <a:pt x="96" y="34"/>
                  </a:cubicBezTo>
                  <a:cubicBezTo>
                    <a:pt x="96" y="34"/>
                    <a:pt x="95" y="34"/>
                    <a:pt x="94" y="34"/>
                  </a:cubicBezTo>
                  <a:cubicBezTo>
                    <a:pt x="93" y="34"/>
                    <a:pt x="92" y="34"/>
                    <a:pt x="90" y="34"/>
                  </a:cubicBezTo>
                  <a:cubicBezTo>
                    <a:pt x="90" y="34"/>
                    <a:pt x="89" y="34"/>
                    <a:pt x="89" y="34"/>
                  </a:cubicBezTo>
                  <a:cubicBezTo>
                    <a:pt x="88" y="34"/>
                    <a:pt x="87" y="34"/>
                    <a:pt x="86" y="34"/>
                  </a:cubicBezTo>
                  <a:close/>
                  <a:moveTo>
                    <a:pt x="49" y="45"/>
                  </a:moveTo>
                  <a:cubicBezTo>
                    <a:pt x="49" y="45"/>
                    <a:pt x="49" y="45"/>
                    <a:pt x="49" y="45"/>
                  </a:cubicBezTo>
                  <a:cubicBezTo>
                    <a:pt x="49" y="45"/>
                    <a:pt x="52" y="45"/>
                    <a:pt x="55" y="45"/>
                  </a:cubicBezTo>
                  <a:cubicBezTo>
                    <a:pt x="55" y="45"/>
                    <a:pt x="56" y="45"/>
                    <a:pt x="56" y="46"/>
                  </a:cubicBezTo>
                  <a:cubicBezTo>
                    <a:pt x="56" y="46"/>
                    <a:pt x="57" y="46"/>
                    <a:pt x="57" y="47"/>
                  </a:cubicBezTo>
                  <a:cubicBezTo>
                    <a:pt x="58" y="47"/>
                    <a:pt x="58" y="48"/>
                    <a:pt x="58" y="49"/>
                  </a:cubicBezTo>
                  <a:cubicBezTo>
                    <a:pt x="58" y="49"/>
                    <a:pt x="58" y="49"/>
                    <a:pt x="58" y="49"/>
                  </a:cubicBezTo>
                  <a:cubicBezTo>
                    <a:pt x="58" y="50"/>
                    <a:pt x="59" y="51"/>
                    <a:pt x="59" y="51"/>
                  </a:cubicBezTo>
                  <a:cubicBezTo>
                    <a:pt x="59" y="52"/>
                    <a:pt x="60" y="52"/>
                    <a:pt x="60" y="52"/>
                  </a:cubicBezTo>
                  <a:cubicBezTo>
                    <a:pt x="60" y="53"/>
                    <a:pt x="60" y="53"/>
                    <a:pt x="61" y="53"/>
                  </a:cubicBezTo>
                  <a:cubicBezTo>
                    <a:pt x="61" y="53"/>
                    <a:pt x="62" y="53"/>
                    <a:pt x="62" y="53"/>
                  </a:cubicBezTo>
                  <a:cubicBezTo>
                    <a:pt x="63" y="53"/>
                    <a:pt x="64" y="54"/>
                    <a:pt x="65" y="55"/>
                  </a:cubicBezTo>
                  <a:cubicBezTo>
                    <a:pt x="65" y="55"/>
                    <a:pt x="65" y="55"/>
                    <a:pt x="65" y="55"/>
                  </a:cubicBezTo>
                  <a:cubicBezTo>
                    <a:pt x="65" y="55"/>
                    <a:pt x="66" y="55"/>
                    <a:pt x="66" y="54"/>
                  </a:cubicBezTo>
                  <a:cubicBezTo>
                    <a:pt x="66" y="53"/>
                    <a:pt x="67" y="52"/>
                    <a:pt x="69" y="52"/>
                  </a:cubicBezTo>
                  <a:cubicBezTo>
                    <a:pt x="69" y="52"/>
                    <a:pt x="70" y="51"/>
                    <a:pt x="70" y="52"/>
                  </a:cubicBezTo>
                  <a:cubicBezTo>
                    <a:pt x="71" y="50"/>
                    <a:pt x="71" y="50"/>
                    <a:pt x="71" y="50"/>
                  </a:cubicBezTo>
                  <a:cubicBezTo>
                    <a:pt x="72" y="50"/>
                    <a:pt x="73" y="49"/>
                    <a:pt x="73" y="48"/>
                  </a:cubicBezTo>
                  <a:cubicBezTo>
                    <a:pt x="73" y="48"/>
                    <a:pt x="74" y="47"/>
                    <a:pt x="75" y="47"/>
                  </a:cubicBezTo>
                  <a:cubicBezTo>
                    <a:pt x="76" y="47"/>
                    <a:pt x="76" y="48"/>
                    <a:pt x="77" y="48"/>
                  </a:cubicBezTo>
                  <a:cubicBezTo>
                    <a:pt x="78" y="48"/>
                    <a:pt x="78" y="48"/>
                    <a:pt x="79" y="48"/>
                  </a:cubicBezTo>
                  <a:cubicBezTo>
                    <a:pt x="79" y="48"/>
                    <a:pt x="79" y="48"/>
                    <a:pt x="80" y="48"/>
                  </a:cubicBezTo>
                  <a:cubicBezTo>
                    <a:pt x="80" y="47"/>
                    <a:pt x="81" y="46"/>
                    <a:pt x="82" y="46"/>
                  </a:cubicBezTo>
                  <a:cubicBezTo>
                    <a:pt x="82" y="46"/>
                    <a:pt x="83" y="46"/>
                    <a:pt x="83" y="46"/>
                  </a:cubicBezTo>
                  <a:cubicBezTo>
                    <a:pt x="83" y="46"/>
                    <a:pt x="83" y="46"/>
                    <a:pt x="83" y="46"/>
                  </a:cubicBezTo>
                  <a:cubicBezTo>
                    <a:pt x="84" y="47"/>
                    <a:pt x="85" y="47"/>
                    <a:pt x="86" y="47"/>
                  </a:cubicBezTo>
                  <a:cubicBezTo>
                    <a:pt x="86" y="47"/>
                    <a:pt x="86" y="47"/>
                    <a:pt x="87" y="47"/>
                  </a:cubicBezTo>
                  <a:cubicBezTo>
                    <a:pt x="87" y="47"/>
                    <a:pt x="87" y="47"/>
                    <a:pt x="88" y="47"/>
                  </a:cubicBezTo>
                  <a:cubicBezTo>
                    <a:pt x="90" y="47"/>
                    <a:pt x="93" y="48"/>
                    <a:pt x="94" y="48"/>
                  </a:cubicBezTo>
                  <a:cubicBezTo>
                    <a:pt x="95" y="48"/>
                    <a:pt x="95" y="48"/>
                    <a:pt x="95" y="48"/>
                  </a:cubicBezTo>
                  <a:cubicBezTo>
                    <a:pt x="95" y="48"/>
                    <a:pt x="95" y="48"/>
                    <a:pt x="96" y="48"/>
                  </a:cubicBezTo>
                  <a:cubicBezTo>
                    <a:pt x="96" y="48"/>
                    <a:pt x="96" y="48"/>
                    <a:pt x="97" y="49"/>
                  </a:cubicBezTo>
                  <a:cubicBezTo>
                    <a:pt x="97" y="49"/>
                    <a:pt x="98" y="49"/>
                    <a:pt x="98" y="49"/>
                  </a:cubicBezTo>
                  <a:cubicBezTo>
                    <a:pt x="98" y="49"/>
                    <a:pt x="98" y="49"/>
                    <a:pt x="98" y="49"/>
                  </a:cubicBezTo>
                  <a:cubicBezTo>
                    <a:pt x="98" y="49"/>
                    <a:pt x="99" y="49"/>
                    <a:pt x="99" y="49"/>
                  </a:cubicBezTo>
                  <a:cubicBezTo>
                    <a:pt x="99" y="49"/>
                    <a:pt x="99" y="49"/>
                    <a:pt x="99" y="49"/>
                  </a:cubicBezTo>
                  <a:cubicBezTo>
                    <a:pt x="99" y="49"/>
                    <a:pt x="99" y="49"/>
                    <a:pt x="99" y="49"/>
                  </a:cubicBezTo>
                  <a:cubicBezTo>
                    <a:pt x="99" y="48"/>
                    <a:pt x="100" y="47"/>
                    <a:pt x="100" y="47"/>
                  </a:cubicBezTo>
                  <a:cubicBezTo>
                    <a:pt x="100" y="47"/>
                    <a:pt x="101" y="46"/>
                    <a:pt x="101" y="46"/>
                  </a:cubicBezTo>
                  <a:cubicBezTo>
                    <a:pt x="101" y="46"/>
                    <a:pt x="100" y="45"/>
                    <a:pt x="100" y="45"/>
                  </a:cubicBezTo>
                  <a:cubicBezTo>
                    <a:pt x="100" y="44"/>
                    <a:pt x="99" y="43"/>
                    <a:pt x="99" y="43"/>
                  </a:cubicBezTo>
                  <a:cubicBezTo>
                    <a:pt x="99" y="43"/>
                    <a:pt x="99" y="41"/>
                    <a:pt x="99" y="41"/>
                  </a:cubicBezTo>
                  <a:cubicBezTo>
                    <a:pt x="99" y="41"/>
                    <a:pt x="99" y="40"/>
                    <a:pt x="99" y="40"/>
                  </a:cubicBezTo>
                  <a:cubicBezTo>
                    <a:pt x="99" y="40"/>
                    <a:pt x="100" y="39"/>
                    <a:pt x="101" y="39"/>
                  </a:cubicBezTo>
                  <a:cubicBezTo>
                    <a:pt x="101" y="39"/>
                    <a:pt x="101" y="39"/>
                    <a:pt x="101" y="39"/>
                  </a:cubicBezTo>
                  <a:cubicBezTo>
                    <a:pt x="101" y="39"/>
                    <a:pt x="102" y="39"/>
                    <a:pt x="102" y="39"/>
                  </a:cubicBezTo>
                  <a:cubicBezTo>
                    <a:pt x="103" y="39"/>
                    <a:pt x="103" y="39"/>
                    <a:pt x="103" y="39"/>
                  </a:cubicBezTo>
                  <a:cubicBezTo>
                    <a:pt x="104" y="39"/>
                    <a:pt x="104" y="39"/>
                    <a:pt x="105" y="39"/>
                  </a:cubicBezTo>
                  <a:cubicBezTo>
                    <a:pt x="106" y="39"/>
                    <a:pt x="106" y="39"/>
                    <a:pt x="106" y="39"/>
                  </a:cubicBezTo>
                  <a:cubicBezTo>
                    <a:pt x="106" y="39"/>
                    <a:pt x="106" y="38"/>
                    <a:pt x="105" y="38"/>
                  </a:cubicBezTo>
                  <a:cubicBezTo>
                    <a:pt x="105" y="38"/>
                    <a:pt x="105" y="37"/>
                    <a:pt x="106" y="35"/>
                  </a:cubicBezTo>
                  <a:cubicBezTo>
                    <a:pt x="107" y="34"/>
                    <a:pt x="107" y="33"/>
                    <a:pt x="107" y="32"/>
                  </a:cubicBezTo>
                  <a:cubicBezTo>
                    <a:pt x="107" y="32"/>
                    <a:pt x="107" y="32"/>
                    <a:pt x="108" y="32"/>
                  </a:cubicBezTo>
                  <a:cubicBezTo>
                    <a:pt x="108" y="32"/>
                    <a:pt x="108" y="32"/>
                    <a:pt x="108" y="32"/>
                  </a:cubicBezTo>
                  <a:cubicBezTo>
                    <a:pt x="109" y="32"/>
                    <a:pt x="109" y="32"/>
                    <a:pt x="109" y="32"/>
                  </a:cubicBezTo>
                  <a:cubicBezTo>
                    <a:pt x="110" y="32"/>
                    <a:pt x="110" y="32"/>
                    <a:pt x="110" y="32"/>
                  </a:cubicBezTo>
                  <a:cubicBezTo>
                    <a:pt x="111" y="32"/>
                    <a:pt x="112" y="32"/>
                    <a:pt x="112" y="33"/>
                  </a:cubicBezTo>
                  <a:cubicBezTo>
                    <a:pt x="112" y="33"/>
                    <a:pt x="112" y="33"/>
                    <a:pt x="112" y="33"/>
                  </a:cubicBezTo>
                  <a:cubicBezTo>
                    <a:pt x="113" y="33"/>
                    <a:pt x="114" y="32"/>
                    <a:pt x="115" y="32"/>
                  </a:cubicBezTo>
                  <a:cubicBezTo>
                    <a:pt x="115" y="31"/>
                    <a:pt x="115" y="31"/>
                    <a:pt x="114" y="31"/>
                  </a:cubicBezTo>
                  <a:cubicBezTo>
                    <a:pt x="114" y="31"/>
                    <a:pt x="114" y="30"/>
                    <a:pt x="114" y="29"/>
                  </a:cubicBezTo>
                  <a:cubicBezTo>
                    <a:pt x="114" y="28"/>
                    <a:pt x="115" y="27"/>
                    <a:pt x="116" y="27"/>
                  </a:cubicBezTo>
                  <a:cubicBezTo>
                    <a:pt x="117" y="27"/>
                    <a:pt x="117" y="26"/>
                    <a:pt x="117" y="26"/>
                  </a:cubicBezTo>
                  <a:cubicBezTo>
                    <a:pt x="117" y="25"/>
                    <a:pt x="117" y="25"/>
                    <a:pt x="118" y="25"/>
                  </a:cubicBezTo>
                  <a:cubicBezTo>
                    <a:pt x="118" y="24"/>
                    <a:pt x="118" y="24"/>
                    <a:pt x="118" y="24"/>
                  </a:cubicBezTo>
                  <a:cubicBezTo>
                    <a:pt x="118" y="23"/>
                    <a:pt x="118" y="23"/>
                    <a:pt x="118" y="23"/>
                  </a:cubicBezTo>
                  <a:cubicBezTo>
                    <a:pt x="118" y="22"/>
                    <a:pt x="117" y="22"/>
                    <a:pt x="117" y="22"/>
                  </a:cubicBezTo>
                  <a:cubicBezTo>
                    <a:pt x="117" y="22"/>
                    <a:pt x="117" y="23"/>
                    <a:pt x="117" y="23"/>
                  </a:cubicBezTo>
                  <a:cubicBezTo>
                    <a:pt x="116" y="23"/>
                    <a:pt x="115" y="23"/>
                    <a:pt x="114" y="23"/>
                  </a:cubicBezTo>
                  <a:cubicBezTo>
                    <a:pt x="114" y="23"/>
                    <a:pt x="113" y="22"/>
                    <a:pt x="113" y="22"/>
                  </a:cubicBezTo>
                  <a:cubicBezTo>
                    <a:pt x="113" y="21"/>
                    <a:pt x="113" y="21"/>
                    <a:pt x="112" y="21"/>
                  </a:cubicBezTo>
                  <a:cubicBezTo>
                    <a:pt x="112" y="21"/>
                    <a:pt x="111" y="21"/>
                    <a:pt x="110" y="19"/>
                  </a:cubicBezTo>
                  <a:cubicBezTo>
                    <a:pt x="110" y="18"/>
                    <a:pt x="109" y="18"/>
                    <a:pt x="109" y="18"/>
                  </a:cubicBezTo>
                  <a:cubicBezTo>
                    <a:pt x="109" y="18"/>
                    <a:pt x="109" y="18"/>
                    <a:pt x="109" y="18"/>
                  </a:cubicBezTo>
                  <a:cubicBezTo>
                    <a:pt x="109" y="18"/>
                    <a:pt x="108" y="18"/>
                    <a:pt x="108" y="18"/>
                  </a:cubicBezTo>
                  <a:cubicBezTo>
                    <a:pt x="108" y="18"/>
                    <a:pt x="107" y="18"/>
                    <a:pt x="106" y="18"/>
                  </a:cubicBezTo>
                  <a:cubicBezTo>
                    <a:pt x="106" y="18"/>
                    <a:pt x="106" y="19"/>
                    <a:pt x="106" y="19"/>
                  </a:cubicBezTo>
                  <a:cubicBezTo>
                    <a:pt x="105" y="19"/>
                    <a:pt x="104" y="19"/>
                    <a:pt x="104" y="18"/>
                  </a:cubicBezTo>
                  <a:cubicBezTo>
                    <a:pt x="103" y="18"/>
                    <a:pt x="103" y="18"/>
                    <a:pt x="103" y="18"/>
                  </a:cubicBezTo>
                  <a:cubicBezTo>
                    <a:pt x="102" y="18"/>
                    <a:pt x="102" y="18"/>
                    <a:pt x="102" y="17"/>
                  </a:cubicBezTo>
                  <a:cubicBezTo>
                    <a:pt x="101" y="17"/>
                    <a:pt x="101" y="16"/>
                    <a:pt x="101" y="17"/>
                  </a:cubicBezTo>
                  <a:cubicBezTo>
                    <a:pt x="100" y="17"/>
                    <a:pt x="100" y="17"/>
                    <a:pt x="100" y="18"/>
                  </a:cubicBezTo>
                  <a:cubicBezTo>
                    <a:pt x="100" y="18"/>
                    <a:pt x="99" y="18"/>
                    <a:pt x="99" y="18"/>
                  </a:cubicBezTo>
                  <a:cubicBezTo>
                    <a:pt x="98" y="18"/>
                    <a:pt x="98" y="18"/>
                    <a:pt x="97" y="16"/>
                  </a:cubicBezTo>
                  <a:cubicBezTo>
                    <a:pt x="97" y="15"/>
                    <a:pt x="96" y="14"/>
                    <a:pt x="96" y="13"/>
                  </a:cubicBezTo>
                  <a:cubicBezTo>
                    <a:pt x="96" y="13"/>
                    <a:pt x="95" y="13"/>
                    <a:pt x="95" y="12"/>
                  </a:cubicBezTo>
                  <a:cubicBezTo>
                    <a:pt x="94" y="10"/>
                    <a:pt x="92" y="7"/>
                    <a:pt x="91" y="7"/>
                  </a:cubicBezTo>
                  <a:cubicBezTo>
                    <a:pt x="90" y="7"/>
                    <a:pt x="89" y="6"/>
                    <a:pt x="89" y="6"/>
                  </a:cubicBezTo>
                  <a:cubicBezTo>
                    <a:pt x="89" y="5"/>
                    <a:pt x="89" y="5"/>
                    <a:pt x="90" y="4"/>
                  </a:cubicBezTo>
                  <a:cubicBezTo>
                    <a:pt x="90" y="4"/>
                    <a:pt x="90" y="4"/>
                    <a:pt x="90" y="4"/>
                  </a:cubicBezTo>
                  <a:cubicBezTo>
                    <a:pt x="90" y="4"/>
                    <a:pt x="89" y="4"/>
                    <a:pt x="89" y="4"/>
                  </a:cubicBezTo>
                  <a:cubicBezTo>
                    <a:pt x="89" y="4"/>
                    <a:pt x="88" y="4"/>
                    <a:pt x="88" y="4"/>
                  </a:cubicBezTo>
                  <a:cubicBezTo>
                    <a:pt x="88" y="5"/>
                    <a:pt x="87" y="5"/>
                    <a:pt x="87" y="5"/>
                  </a:cubicBezTo>
                  <a:cubicBezTo>
                    <a:pt x="87" y="5"/>
                    <a:pt x="86" y="6"/>
                    <a:pt x="85" y="6"/>
                  </a:cubicBezTo>
                  <a:cubicBezTo>
                    <a:pt x="85" y="6"/>
                    <a:pt x="84" y="6"/>
                    <a:pt x="84" y="7"/>
                  </a:cubicBezTo>
                  <a:cubicBezTo>
                    <a:pt x="83" y="7"/>
                    <a:pt x="83" y="7"/>
                    <a:pt x="82" y="7"/>
                  </a:cubicBezTo>
                  <a:cubicBezTo>
                    <a:pt x="82" y="7"/>
                    <a:pt x="82" y="7"/>
                    <a:pt x="82" y="7"/>
                  </a:cubicBezTo>
                  <a:cubicBezTo>
                    <a:pt x="82" y="7"/>
                    <a:pt x="81" y="7"/>
                    <a:pt x="81" y="8"/>
                  </a:cubicBezTo>
                  <a:cubicBezTo>
                    <a:pt x="81" y="8"/>
                    <a:pt x="80" y="8"/>
                    <a:pt x="80" y="8"/>
                  </a:cubicBezTo>
                  <a:cubicBezTo>
                    <a:pt x="80" y="8"/>
                    <a:pt x="80" y="8"/>
                    <a:pt x="80" y="8"/>
                  </a:cubicBezTo>
                  <a:cubicBezTo>
                    <a:pt x="79" y="8"/>
                    <a:pt x="79" y="7"/>
                    <a:pt x="79" y="7"/>
                  </a:cubicBezTo>
                  <a:cubicBezTo>
                    <a:pt x="79" y="7"/>
                    <a:pt x="80" y="7"/>
                    <a:pt x="80" y="6"/>
                  </a:cubicBezTo>
                  <a:cubicBezTo>
                    <a:pt x="80" y="6"/>
                    <a:pt x="81" y="6"/>
                    <a:pt x="81" y="6"/>
                  </a:cubicBezTo>
                  <a:cubicBezTo>
                    <a:pt x="81" y="6"/>
                    <a:pt x="81" y="6"/>
                    <a:pt x="81" y="6"/>
                  </a:cubicBezTo>
                  <a:cubicBezTo>
                    <a:pt x="80" y="6"/>
                    <a:pt x="80" y="6"/>
                    <a:pt x="80" y="6"/>
                  </a:cubicBezTo>
                  <a:cubicBezTo>
                    <a:pt x="80" y="6"/>
                    <a:pt x="79" y="6"/>
                    <a:pt x="79" y="6"/>
                  </a:cubicBezTo>
                  <a:cubicBezTo>
                    <a:pt x="79" y="5"/>
                    <a:pt x="79" y="5"/>
                    <a:pt x="78" y="5"/>
                  </a:cubicBezTo>
                  <a:cubicBezTo>
                    <a:pt x="78" y="5"/>
                    <a:pt x="78" y="5"/>
                    <a:pt x="78" y="5"/>
                  </a:cubicBezTo>
                  <a:cubicBezTo>
                    <a:pt x="78" y="6"/>
                    <a:pt x="78" y="6"/>
                    <a:pt x="78" y="6"/>
                  </a:cubicBezTo>
                  <a:cubicBezTo>
                    <a:pt x="77" y="6"/>
                    <a:pt x="77" y="6"/>
                    <a:pt x="77" y="6"/>
                  </a:cubicBezTo>
                  <a:cubicBezTo>
                    <a:pt x="77" y="5"/>
                    <a:pt x="77" y="5"/>
                    <a:pt x="77" y="5"/>
                  </a:cubicBezTo>
                  <a:cubicBezTo>
                    <a:pt x="77" y="5"/>
                    <a:pt x="77" y="4"/>
                    <a:pt x="76" y="4"/>
                  </a:cubicBezTo>
                  <a:cubicBezTo>
                    <a:pt x="76" y="4"/>
                    <a:pt x="76" y="4"/>
                    <a:pt x="76" y="5"/>
                  </a:cubicBezTo>
                  <a:cubicBezTo>
                    <a:pt x="76" y="5"/>
                    <a:pt x="75" y="5"/>
                    <a:pt x="74" y="5"/>
                  </a:cubicBezTo>
                  <a:cubicBezTo>
                    <a:pt x="74" y="5"/>
                    <a:pt x="73" y="5"/>
                    <a:pt x="73" y="5"/>
                  </a:cubicBezTo>
                  <a:cubicBezTo>
                    <a:pt x="73" y="5"/>
                    <a:pt x="73" y="4"/>
                    <a:pt x="73" y="4"/>
                  </a:cubicBezTo>
                  <a:cubicBezTo>
                    <a:pt x="73" y="4"/>
                    <a:pt x="73" y="4"/>
                    <a:pt x="73" y="4"/>
                  </a:cubicBezTo>
                  <a:cubicBezTo>
                    <a:pt x="74" y="3"/>
                    <a:pt x="73" y="3"/>
                    <a:pt x="73" y="3"/>
                  </a:cubicBezTo>
                  <a:cubicBezTo>
                    <a:pt x="73" y="2"/>
                    <a:pt x="73" y="2"/>
                    <a:pt x="73" y="2"/>
                  </a:cubicBezTo>
                  <a:cubicBezTo>
                    <a:pt x="73" y="1"/>
                    <a:pt x="73" y="1"/>
                    <a:pt x="73" y="1"/>
                  </a:cubicBezTo>
                  <a:cubicBezTo>
                    <a:pt x="73" y="1"/>
                    <a:pt x="72" y="1"/>
                    <a:pt x="72" y="1"/>
                  </a:cubicBezTo>
                  <a:cubicBezTo>
                    <a:pt x="71" y="1"/>
                    <a:pt x="71" y="1"/>
                    <a:pt x="71" y="1"/>
                  </a:cubicBezTo>
                  <a:cubicBezTo>
                    <a:pt x="71" y="1"/>
                    <a:pt x="71" y="1"/>
                    <a:pt x="71" y="1"/>
                  </a:cubicBezTo>
                  <a:cubicBezTo>
                    <a:pt x="70" y="1"/>
                    <a:pt x="69" y="0"/>
                    <a:pt x="69" y="0"/>
                  </a:cubicBezTo>
                  <a:cubicBezTo>
                    <a:pt x="69" y="0"/>
                    <a:pt x="69" y="0"/>
                    <a:pt x="68" y="0"/>
                  </a:cubicBezTo>
                  <a:cubicBezTo>
                    <a:pt x="67" y="0"/>
                    <a:pt x="66" y="1"/>
                    <a:pt x="66" y="1"/>
                  </a:cubicBezTo>
                  <a:cubicBezTo>
                    <a:pt x="65" y="2"/>
                    <a:pt x="64" y="2"/>
                    <a:pt x="62" y="2"/>
                  </a:cubicBezTo>
                  <a:cubicBezTo>
                    <a:pt x="62" y="2"/>
                    <a:pt x="61" y="2"/>
                    <a:pt x="61" y="3"/>
                  </a:cubicBezTo>
                  <a:cubicBezTo>
                    <a:pt x="61" y="3"/>
                    <a:pt x="58" y="3"/>
                    <a:pt x="57" y="3"/>
                  </a:cubicBezTo>
                  <a:cubicBezTo>
                    <a:pt x="57" y="3"/>
                    <a:pt x="56" y="4"/>
                    <a:pt x="56" y="4"/>
                  </a:cubicBezTo>
                  <a:cubicBezTo>
                    <a:pt x="55" y="4"/>
                    <a:pt x="55" y="4"/>
                    <a:pt x="54" y="4"/>
                  </a:cubicBezTo>
                  <a:cubicBezTo>
                    <a:pt x="53" y="4"/>
                    <a:pt x="51" y="4"/>
                    <a:pt x="50" y="5"/>
                  </a:cubicBezTo>
                  <a:cubicBezTo>
                    <a:pt x="49" y="5"/>
                    <a:pt x="49" y="6"/>
                    <a:pt x="48" y="6"/>
                  </a:cubicBezTo>
                  <a:cubicBezTo>
                    <a:pt x="48" y="6"/>
                    <a:pt x="48" y="6"/>
                    <a:pt x="47" y="5"/>
                  </a:cubicBezTo>
                  <a:cubicBezTo>
                    <a:pt x="47" y="5"/>
                    <a:pt x="46" y="5"/>
                    <a:pt x="46" y="6"/>
                  </a:cubicBezTo>
                  <a:cubicBezTo>
                    <a:pt x="46" y="6"/>
                    <a:pt x="46" y="6"/>
                    <a:pt x="45" y="6"/>
                  </a:cubicBezTo>
                  <a:cubicBezTo>
                    <a:pt x="45" y="6"/>
                    <a:pt x="45" y="6"/>
                    <a:pt x="45" y="6"/>
                  </a:cubicBezTo>
                  <a:cubicBezTo>
                    <a:pt x="44" y="6"/>
                    <a:pt x="44" y="6"/>
                    <a:pt x="44" y="6"/>
                  </a:cubicBezTo>
                  <a:cubicBezTo>
                    <a:pt x="44" y="6"/>
                    <a:pt x="44" y="7"/>
                    <a:pt x="44" y="8"/>
                  </a:cubicBezTo>
                  <a:cubicBezTo>
                    <a:pt x="44" y="8"/>
                    <a:pt x="45" y="8"/>
                    <a:pt x="45" y="9"/>
                  </a:cubicBezTo>
                  <a:cubicBezTo>
                    <a:pt x="46" y="9"/>
                    <a:pt x="46" y="9"/>
                    <a:pt x="47" y="9"/>
                  </a:cubicBezTo>
                  <a:cubicBezTo>
                    <a:pt x="47" y="9"/>
                    <a:pt x="47" y="9"/>
                    <a:pt x="47" y="9"/>
                  </a:cubicBezTo>
                  <a:cubicBezTo>
                    <a:pt x="46" y="10"/>
                    <a:pt x="46" y="10"/>
                    <a:pt x="44" y="10"/>
                  </a:cubicBezTo>
                  <a:cubicBezTo>
                    <a:pt x="44" y="10"/>
                    <a:pt x="44" y="10"/>
                    <a:pt x="43" y="10"/>
                  </a:cubicBezTo>
                  <a:cubicBezTo>
                    <a:pt x="43" y="10"/>
                    <a:pt x="43" y="10"/>
                    <a:pt x="43" y="10"/>
                  </a:cubicBezTo>
                  <a:cubicBezTo>
                    <a:pt x="43" y="11"/>
                    <a:pt x="43" y="11"/>
                    <a:pt x="43" y="12"/>
                  </a:cubicBezTo>
                  <a:cubicBezTo>
                    <a:pt x="43" y="12"/>
                    <a:pt x="43" y="12"/>
                    <a:pt x="43" y="12"/>
                  </a:cubicBezTo>
                  <a:cubicBezTo>
                    <a:pt x="43" y="13"/>
                    <a:pt x="41" y="13"/>
                    <a:pt x="41" y="14"/>
                  </a:cubicBezTo>
                  <a:cubicBezTo>
                    <a:pt x="41" y="14"/>
                    <a:pt x="41" y="14"/>
                    <a:pt x="41" y="14"/>
                  </a:cubicBezTo>
                  <a:cubicBezTo>
                    <a:pt x="41" y="14"/>
                    <a:pt x="41" y="15"/>
                    <a:pt x="42" y="15"/>
                  </a:cubicBezTo>
                  <a:cubicBezTo>
                    <a:pt x="42" y="15"/>
                    <a:pt x="43" y="15"/>
                    <a:pt x="43" y="15"/>
                  </a:cubicBezTo>
                  <a:cubicBezTo>
                    <a:pt x="43" y="15"/>
                    <a:pt x="44" y="15"/>
                    <a:pt x="44" y="15"/>
                  </a:cubicBezTo>
                  <a:cubicBezTo>
                    <a:pt x="45" y="15"/>
                    <a:pt x="45" y="17"/>
                    <a:pt x="45" y="18"/>
                  </a:cubicBezTo>
                  <a:cubicBezTo>
                    <a:pt x="45" y="18"/>
                    <a:pt x="44" y="19"/>
                    <a:pt x="43" y="19"/>
                  </a:cubicBezTo>
                  <a:cubicBezTo>
                    <a:pt x="42" y="19"/>
                    <a:pt x="42" y="19"/>
                    <a:pt x="41" y="18"/>
                  </a:cubicBezTo>
                  <a:cubicBezTo>
                    <a:pt x="41" y="18"/>
                    <a:pt x="41" y="18"/>
                    <a:pt x="41" y="18"/>
                  </a:cubicBezTo>
                  <a:cubicBezTo>
                    <a:pt x="40" y="18"/>
                    <a:pt x="40" y="18"/>
                    <a:pt x="40" y="18"/>
                  </a:cubicBezTo>
                  <a:cubicBezTo>
                    <a:pt x="40" y="19"/>
                    <a:pt x="40" y="19"/>
                    <a:pt x="40" y="19"/>
                  </a:cubicBezTo>
                  <a:cubicBezTo>
                    <a:pt x="40" y="19"/>
                    <a:pt x="39" y="19"/>
                    <a:pt x="39" y="19"/>
                  </a:cubicBezTo>
                  <a:cubicBezTo>
                    <a:pt x="39" y="19"/>
                    <a:pt x="39" y="19"/>
                    <a:pt x="39" y="19"/>
                  </a:cubicBezTo>
                  <a:cubicBezTo>
                    <a:pt x="39" y="19"/>
                    <a:pt x="38" y="18"/>
                    <a:pt x="38" y="18"/>
                  </a:cubicBezTo>
                  <a:cubicBezTo>
                    <a:pt x="38" y="18"/>
                    <a:pt x="36" y="18"/>
                    <a:pt x="36" y="17"/>
                  </a:cubicBezTo>
                  <a:cubicBezTo>
                    <a:pt x="36" y="17"/>
                    <a:pt x="35" y="17"/>
                    <a:pt x="35" y="17"/>
                  </a:cubicBezTo>
                  <a:cubicBezTo>
                    <a:pt x="34" y="17"/>
                    <a:pt x="34" y="17"/>
                    <a:pt x="33" y="17"/>
                  </a:cubicBezTo>
                  <a:cubicBezTo>
                    <a:pt x="33" y="18"/>
                    <a:pt x="33" y="18"/>
                    <a:pt x="33" y="18"/>
                  </a:cubicBezTo>
                  <a:cubicBezTo>
                    <a:pt x="32" y="18"/>
                    <a:pt x="32" y="18"/>
                    <a:pt x="32" y="17"/>
                  </a:cubicBezTo>
                  <a:cubicBezTo>
                    <a:pt x="32" y="17"/>
                    <a:pt x="32" y="17"/>
                    <a:pt x="32" y="17"/>
                  </a:cubicBezTo>
                  <a:cubicBezTo>
                    <a:pt x="31" y="17"/>
                    <a:pt x="31" y="17"/>
                    <a:pt x="31" y="17"/>
                  </a:cubicBezTo>
                  <a:cubicBezTo>
                    <a:pt x="30" y="17"/>
                    <a:pt x="29" y="18"/>
                    <a:pt x="29" y="18"/>
                  </a:cubicBezTo>
                  <a:cubicBezTo>
                    <a:pt x="29" y="18"/>
                    <a:pt x="28" y="19"/>
                    <a:pt x="27" y="19"/>
                  </a:cubicBezTo>
                  <a:cubicBezTo>
                    <a:pt x="27" y="19"/>
                    <a:pt x="26" y="19"/>
                    <a:pt x="26" y="18"/>
                  </a:cubicBezTo>
                  <a:cubicBezTo>
                    <a:pt x="26" y="18"/>
                    <a:pt x="25" y="18"/>
                    <a:pt x="25" y="18"/>
                  </a:cubicBezTo>
                  <a:cubicBezTo>
                    <a:pt x="25" y="18"/>
                    <a:pt x="25" y="18"/>
                    <a:pt x="25" y="18"/>
                  </a:cubicBezTo>
                  <a:cubicBezTo>
                    <a:pt x="25" y="19"/>
                    <a:pt x="24" y="19"/>
                    <a:pt x="24" y="19"/>
                  </a:cubicBezTo>
                  <a:cubicBezTo>
                    <a:pt x="24" y="19"/>
                    <a:pt x="24" y="19"/>
                    <a:pt x="24" y="18"/>
                  </a:cubicBezTo>
                  <a:cubicBezTo>
                    <a:pt x="24" y="18"/>
                    <a:pt x="23" y="18"/>
                    <a:pt x="23" y="18"/>
                  </a:cubicBezTo>
                  <a:cubicBezTo>
                    <a:pt x="23" y="17"/>
                    <a:pt x="22" y="17"/>
                    <a:pt x="21" y="16"/>
                  </a:cubicBezTo>
                  <a:cubicBezTo>
                    <a:pt x="21" y="16"/>
                    <a:pt x="21" y="16"/>
                    <a:pt x="21" y="16"/>
                  </a:cubicBezTo>
                  <a:cubicBezTo>
                    <a:pt x="21" y="16"/>
                    <a:pt x="20" y="16"/>
                    <a:pt x="19" y="15"/>
                  </a:cubicBezTo>
                  <a:cubicBezTo>
                    <a:pt x="18" y="15"/>
                    <a:pt x="18" y="15"/>
                    <a:pt x="18" y="15"/>
                  </a:cubicBezTo>
                  <a:cubicBezTo>
                    <a:pt x="18" y="15"/>
                    <a:pt x="17" y="14"/>
                    <a:pt x="17" y="14"/>
                  </a:cubicBezTo>
                  <a:cubicBezTo>
                    <a:pt x="16" y="14"/>
                    <a:pt x="16" y="14"/>
                    <a:pt x="16" y="15"/>
                  </a:cubicBezTo>
                  <a:cubicBezTo>
                    <a:pt x="16" y="15"/>
                    <a:pt x="16" y="15"/>
                    <a:pt x="15" y="15"/>
                  </a:cubicBezTo>
                  <a:cubicBezTo>
                    <a:pt x="15" y="15"/>
                    <a:pt x="15" y="15"/>
                    <a:pt x="14" y="15"/>
                  </a:cubicBezTo>
                  <a:cubicBezTo>
                    <a:pt x="14" y="15"/>
                    <a:pt x="14" y="15"/>
                    <a:pt x="14" y="15"/>
                  </a:cubicBezTo>
                  <a:cubicBezTo>
                    <a:pt x="14" y="15"/>
                    <a:pt x="14" y="15"/>
                    <a:pt x="14" y="15"/>
                  </a:cubicBezTo>
                  <a:cubicBezTo>
                    <a:pt x="13" y="15"/>
                    <a:pt x="13" y="15"/>
                    <a:pt x="12" y="15"/>
                  </a:cubicBezTo>
                  <a:cubicBezTo>
                    <a:pt x="12" y="16"/>
                    <a:pt x="12" y="16"/>
                    <a:pt x="12" y="16"/>
                  </a:cubicBezTo>
                  <a:cubicBezTo>
                    <a:pt x="12" y="16"/>
                    <a:pt x="12" y="16"/>
                    <a:pt x="12" y="16"/>
                  </a:cubicBezTo>
                  <a:cubicBezTo>
                    <a:pt x="11" y="16"/>
                    <a:pt x="10" y="17"/>
                    <a:pt x="9" y="17"/>
                  </a:cubicBezTo>
                  <a:cubicBezTo>
                    <a:pt x="9" y="17"/>
                    <a:pt x="9" y="17"/>
                    <a:pt x="8" y="17"/>
                  </a:cubicBezTo>
                  <a:cubicBezTo>
                    <a:pt x="8" y="18"/>
                    <a:pt x="8" y="18"/>
                    <a:pt x="7" y="18"/>
                  </a:cubicBezTo>
                  <a:cubicBezTo>
                    <a:pt x="7" y="18"/>
                    <a:pt x="7" y="19"/>
                    <a:pt x="7" y="19"/>
                  </a:cubicBezTo>
                  <a:cubicBezTo>
                    <a:pt x="7" y="19"/>
                    <a:pt x="7" y="19"/>
                    <a:pt x="7" y="20"/>
                  </a:cubicBezTo>
                  <a:cubicBezTo>
                    <a:pt x="7" y="20"/>
                    <a:pt x="7" y="20"/>
                    <a:pt x="7" y="20"/>
                  </a:cubicBezTo>
                  <a:cubicBezTo>
                    <a:pt x="7" y="20"/>
                    <a:pt x="7" y="20"/>
                    <a:pt x="7" y="20"/>
                  </a:cubicBezTo>
                  <a:cubicBezTo>
                    <a:pt x="7" y="20"/>
                    <a:pt x="7" y="21"/>
                    <a:pt x="7" y="21"/>
                  </a:cubicBezTo>
                  <a:cubicBezTo>
                    <a:pt x="7" y="21"/>
                    <a:pt x="7" y="22"/>
                    <a:pt x="6" y="22"/>
                  </a:cubicBezTo>
                  <a:cubicBezTo>
                    <a:pt x="6" y="22"/>
                    <a:pt x="6" y="22"/>
                    <a:pt x="6" y="22"/>
                  </a:cubicBezTo>
                  <a:cubicBezTo>
                    <a:pt x="5" y="22"/>
                    <a:pt x="5" y="21"/>
                    <a:pt x="5" y="21"/>
                  </a:cubicBezTo>
                  <a:cubicBezTo>
                    <a:pt x="4" y="20"/>
                    <a:pt x="4" y="20"/>
                    <a:pt x="4" y="20"/>
                  </a:cubicBezTo>
                  <a:cubicBezTo>
                    <a:pt x="4" y="20"/>
                    <a:pt x="4" y="20"/>
                    <a:pt x="3" y="20"/>
                  </a:cubicBezTo>
                  <a:cubicBezTo>
                    <a:pt x="3" y="20"/>
                    <a:pt x="3" y="20"/>
                    <a:pt x="3" y="21"/>
                  </a:cubicBezTo>
                  <a:cubicBezTo>
                    <a:pt x="3" y="21"/>
                    <a:pt x="2" y="22"/>
                    <a:pt x="2" y="22"/>
                  </a:cubicBezTo>
                  <a:cubicBezTo>
                    <a:pt x="1" y="22"/>
                    <a:pt x="1" y="22"/>
                    <a:pt x="1" y="23"/>
                  </a:cubicBezTo>
                  <a:cubicBezTo>
                    <a:pt x="1" y="23"/>
                    <a:pt x="1" y="23"/>
                    <a:pt x="1" y="23"/>
                  </a:cubicBezTo>
                  <a:cubicBezTo>
                    <a:pt x="2" y="24"/>
                    <a:pt x="2" y="24"/>
                    <a:pt x="2" y="24"/>
                  </a:cubicBezTo>
                  <a:cubicBezTo>
                    <a:pt x="2" y="24"/>
                    <a:pt x="1" y="25"/>
                    <a:pt x="1" y="25"/>
                  </a:cubicBezTo>
                  <a:cubicBezTo>
                    <a:pt x="1" y="25"/>
                    <a:pt x="0" y="26"/>
                    <a:pt x="0" y="26"/>
                  </a:cubicBezTo>
                  <a:cubicBezTo>
                    <a:pt x="0" y="26"/>
                    <a:pt x="0" y="27"/>
                    <a:pt x="0" y="27"/>
                  </a:cubicBezTo>
                  <a:cubicBezTo>
                    <a:pt x="0" y="27"/>
                    <a:pt x="1" y="27"/>
                    <a:pt x="1" y="27"/>
                  </a:cubicBezTo>
                  <a:cubicBezTo>
                    <a:pt x="1" y="27"/>
                    <a:pt x="2" y="27"/>
                    <a:pt x="2" y="28"/>
                  </a:cubicBezTo>
                  <a:cubicBezTo>
                    <a:pt x="2" y="28"/>
                    <a:pt x="2" y="29"/>
                    <a:pt x="2" y="29"/>
                  </a:cubicBezTo>
                  <a:cubicBezTo>
                    <a:pt x="2" y="29"/>
                    <a:pt x="2" y="29"/>
                    <a:pt x="2" y="29"/>
                  </a:cubicBezTo>
                  <a:cubicBezTo>
                    <a:pt x="3" y="29"/>
                    <a:pt x="3" y="29"/>
                    <a:pt x="3" y="29"/>
                  </a:cubicBezTo>
                  <a:cubicBezTo>
                    <a:pt x="4" y="29"/>
                    <a:pt x="4" y="29"/>
                    <a:pt x="4" y="29"/>
                  </a:cubicBezTo>
                  <a:cubicBezTo>
                    <a:pt x="4" y="29"/>
                    <a:pt x="4" y="29"/>
                    <a:pt x="4" y="29"/>
                  </a:cubicBezTo>
                  <a:cubicBezTo>
                    <a:pt x="5" y="29"/>
                    <a:pt x="5" y="29"/>
                    <a:pt x="5" y="30"/>
                  </a:cubicBezTo>
                  <a:cubicBezTo>
                    <a:pt x="6" y="30"/>
                    <a:pt x="6" y="31"/>
                    <a:pt x="6" y="31"/>
                  </a:cubicBezTo>
                  <a:cubicBezTo>
                    <a:pt x="7" y="32"/>
                    <a:pt x="7" y="32"/>
                    <a:pt x="7" y="33"/>
                  </a:cubicBezTo>
                  <a:cubicBezTo>
                    <a:pt x="7" y="33"/>
                    <a:pt x="7" y="33"/>
                    <a:pt x="7" y="33"/>
                  </a:cubicBezTo>
                  <a:cubicBezTo>
                    <a:pt x="6" y="33"/>
                    <a:pt x="6" y="33"/>
                    <a:pt x="6" y="33"/>
                  </a:cubicBezTo>
                  <a:cubicBezTo>
                    <a:pt x="6" y="34"/>
                    <a:pt x="6" y="34"/>
                    <a:pt x="7" y="34"/>
                  </a:cubicBezTo>
                  <a:cubicBezTo>
                    <a:pt x="8" y="34"/>
                    <a:pt x="8" y="35"/>
                    <a:pt x="8" y="35"/>
                  </a:cubicBezTo>
                  <a:cubicBezTo>
                    <a:pt x="8" y="35"/>
                    <a:pt x="8" y="35"/>
                    <a:pt x="8" y="34"/>
                  </a:cubicBezTo>
                  <a:cubicBezTo>
                    <a:pt x="10" y="33"/>
                    <a:pt x="12" y="32"/>
                    <a:pt x="14" y="32"/>
                  </a:cubicBezTo>
                  <a:cubicBezTo>
                    <a:pt x="14" y="32"/>
                    <a:pt x="14" y="32"/>
                    <a:pt x="15" y="32"/>
                  </a:cubicBezTo>
                  <a:cubicBezTo>
                    <a:pt x="15" y="33"/>
                    <a:pt x="16" y="33"/>
                    <a:pt x="16" y="33"/>
                  </a:cubicBezTo>
                  <a:cubicBezTo>
                    <a:pt x="17" y="33"/>
                    <a:pt x="17" y="33"/>
                    <a:pt x="17" y="33"/>
                  </a:cubicBezTo>
                  <a:cubicBezTo>
                    <a:pt x="17" y="33"/>
                    <a:pt x="17" y="33"/>
                    <a:pt x="17" y="33"/>
                  </a:cubicBezTo>
                  <a:cubicBezTo>
                    <a:pt x="18" y="33"/>
                    <a:pt x="19" y="33"/>
                    <a:pt x="19" y="33"/>
                  </a:cubicBezTo>
                  <a:cubicBezTo>
                    <a:pt x="20" y="34"/>
                    <a:pt x="20" y="35"/>
                    <a:pt x="20" y="36"/>
                  </a:cubicBezTo>
                  <a:cubicBezTo>
                    <a:pt x="20" y="37"/>
                    <a:pt x="20" y="37"/>
                    <a:pt x="20" y="38"/>
                  </a:cubicBezTo>
                  <a:cubicBezTo>
                    <a:pt x="20" y="38"/>
                    <a:pt x="20" y="38"/>
                    <a:pt x="20" y="38"/>
                  </a:cubicBezTo>
                  <a:cubicBezTo>
                    <a:pt x="19" y="39"/>
                    <a:pt x="18" y="39"/>
                    <a:pt x="18" y="39"/>
                  </a:cubicBezTo>
                  <a:cubicBezTo>
                    <a:pt x="17" y="39"/>
                    <a:pt x="17" y="39"/>
                    <a:pt x="17" y="39"/>
                  </a:cubicBezTo>
                  <a:cubicBezTo>
                    <a:pt x="17" y="39"/>
                    <a:pt x="16" y="39"/>
                    <a:pt x="16" y="39"/>
                  </a:cubicBezTo>
                  <a:cubicBezTo>
                    <a:pt x="15" y="39"/>
                    <a:pt x="14" y="39"/>
                    <a:pt x="13" y="40"/>
                  </a:cubicBezTo>
                  <a:cubicBezTo>
                    <a:pt x="13" y="40"/>
                    <a:pt x="13" y="40"/>
                    <a:pt x="13" y="40"/>
                  </a:cubicBezTo>
                  <a:cubicBezTo>
                    <a:pt x="13" y="40"/>
                    <a:pt x="13" y="40"/>
                    <a:pt x="13" y="40"/>
                  </a:cubicBezTo>
                  <a:cubicBezTo>
                    <a:pt x="14" y="41"/>
                    <a:pt x="14" y="41"/>
                    <a:pt x="14" y="42"/>
                  </a:cubicBezTo>
                  <a:cubicBezTo>
                    <a:pt x="14" y="42"/>
                    <a:pt x="14" y="42"/>
                    <a:pt x="13" y="42"/>
                  </a:cubicBezTo>
                  <a:cubicBezTo>
                    <a:pt x="13" y="42"/>
                    <a:pt x="13" y="42"/>
                    <a:pt x="13" y="42"/>
                  </a:cubicBezTo>
                  <a:cubicBezTo>
                    <a:pt x="12" y="41"/>
                    <a:pt x="12" y="41"/>
                    <a:pt x="12" y="41"/>
                  </a:cubicBezTo>
                  <a:cubicBezTo>
                    <a:pt x="11" y="41"/>
                    <a:pt x="11" y="42"/>
                    <a:pt x="11" y="42"/>
                  </a:cubicBezTo>
                  <a:cubicBezTo>
                    <a:pt x="11" y="42"/>
                    <a:pt x="11" y="42"/>
                    <a:pt x="11" y="42"/>
                  </a:cubicBezTo>
                  <a:cubicBezTo>
                    <a:pt x="12" y="42"/>
                    <a:pt x="14" y="43"/>
                    <a:pt x="14" y="44"/>
                  </a:cubicBezTo>
                  <a:cubicBezTo>
                    <a:pt x="14" y="46"/>
                    <a:pt x="14" y="46"/>
                    <a:pt x="14" y="46"/>
                  </a:cubicBezTo>
                  <a:cubicBezTo>
                    <a:pt x="14" y="46"/>
                    <a:pt x="14" y="46"/>
                    <a:pt x="14" y="46"/>
                  </a:cubicBezTo>
                  <a:cubicBezTo>
                    <a:pt x="14" y="46"/>
                    <a:pt x="14" y="46"/>
                    <a:pt x="15" y="46"/>
                  </a:cubicBezTo>
                  <a:cubicBezTo>
                    <a:pt x="15" y="46"/>
                    <a:pt x="15" y="47"/>
                    <a:pt x="15" y="47"/>
                  </a:cubicBezTo>
                  <a:cubicBezTo>
                    <a:pt x="16" y="47"/>
                    <a:pt x="16" y="48"/>
                    <a:pt x="16" y="48"/>
                  </a:cubicBezTo>
                  <a:cubicBezTo>
                    <a:pt x="17" y="48"/>
                    <a:pt x="17" y="48"/>
                    <a:pt x="17" y="48"/>
                  </a:cubicBezTo>
                  <a:cubicBezTo>
                    <a:pt x="18" y="48"/>
                    <a:pt x="18" y="48"/>
                    <a:pt x="18" y="48"/>
                  </a:cubicBezTo>
                  <a:cubicBezTo>
                    <a:pt x="18" y="48"/>
                    <a:pt x="18" y="49"/>
                    <a:pt x="18" y="49"/>
                  </a:cubicBezTo>
                  <a:cubicBezTo>
                    <a:pt x="18" y="50"/>
                    <a:pt x="18" y="51"/>
                    <a:pt x="18" y="51"/>
                  </a:cubicBezTo>
                  <a:cubicBezTo>
                    <a:pt x="18" y="52"/>
                    <a:pt x="19" y="53"/>
                    <a:pt x="19" y="53"/>
                  </a:cubicBezTo>
                  <a:cubicBezTo>
                    <a:pt x="19" y="52"/>
                    <a:pt x="19" y="52"/>
                    <a:pt x="19" y="52"/>
                  </a:cubicBezTo>
                  <a:cubicBezTo>
                    <a:pt x="19" y="51"/>
                    <a:pt x="19" y="51"/>
                    <a:pt x="19" y="51"/>
                  </a:cubicBezTo>
                  <a:cubicBezTo>
                    <a:pt x="19" y="50"/>
                    <a:pt x="19" y="50"/>
                    <a:pt x="19" y="50"/>
                  </a:cubicBezTo>
                  <a:cubicBezTo>
                    <a:pt x="20" y="49"/>
                    <a:pt x="21" y="49"/>
                    <a:pt x="22" y="49"/>
                  </a:cubicBezTo>
                  <a:cubicBezTo>
                    <a:pt x="23" y="49"/>
                    <a:pt x="25" y="50"/>
                    <a:pt x="26" y="52"/>
                  </a:cubicBezTo>
                  <a:cubicBezTo>
                    <a:pt x="26" y="52"/>
                    <a:pt x="27" y="52"/>
                    <a:pt x="27" y="52"/>
                  </a:cubicBezTo>
                  <a:cubicBezTo>
                    <a:pt x="27" y="52"/>
                    <a:pt x="28" y="52"/>
                    <a:pt x="28" y="52"/>
                  </a:cubicBezTo>
                  <a:cubicBezTo>
                    <a:pt x="28" y="39"/>
                    <a:pt x="28" y="39"/>
                    <a:pt x="28" y="39"/>
                  </a:cubicBezTo>
                  <a:cubicBezTo>
                    <a:pt x="28" y="39"/>
                    <a:pt x="28" y="39"/>
                    <a:pt x="28" y="39"/>
                  </a:cubicBezTo>
                  <a:cubicBezTo>
                    <a:pt x="35" y="37"/>
                    <a:pt x="35" y="37"/>
                    <a:pt x="35" y="37"/>
                  </a:cubicBezTo>
                  <a:cubicBezTo>
                    <a:pt x="35" y="37"/>
                    <a:pt x="36" y="37"/>
                    <a:pt x="36" y="37"/>
                  </a:cubicBezTo>
                  <a:cubicBezTo>
                    <a:pt x="36" y="36"/>
                    <a:pt x="36" y="36"/>
                    <a:pt x="37" y="36"/>
                  </a:cubicBezTo>
                  <a:cubicBezTo>
                    <a:pt x="37" y="36"/>
                    <a:pt x="38" y="37"/>
                    <a:pt x="38" y="37"/>
                  </a:cubicBezTo>
                  <a:cubicBezTo>
                    <a:pt x="38" y="37"/>
                    <a:pt x="38" y="37"/>
                    <a:pt x="38" y="37"/>
                  </a:cubicBezTo>
                  <a:cubicBezTo>
                    <a:pt x="38" y="37"/>
                    <a:pt x="39" y="37"/>
                    <a:pt x="39" y="37"/>
                  </a:cubicBezTo>
                  <a:cubicBezTo>
                    <a:pt x="39" y="36"/>
                    <a:pt x="39" y="36"/>
                    <a:pt x="40" y="36"/>
                  </a:cubicBezTo>
                  <a:cubicBezTo>
                    <a:pt x="40" y="36"/>
                    <a:pt x="40" y="36"/>
                    <a:pt x="40" y="36"/>
                  </a:cubicBezTo>
                  <a:cubicBezTo>
                    <a:pt x="40" y="36"/>
                    <a:pt x="40" y="36"/>
                    <a:pt x="40" y="36"/>
                  </a:cubicBezTo>
                  <a:cubicBezTo>
                    <a:pt x="40" y="36"/>
                    <a:pt x="40" y="36"/>
                    <a:pt x="40" y="37"/>
                  </a:cubicBezTo>
                  <a:cubicBezTo>
                    <a:pt x="40" y="37"/>
                    <a:pt x="40" y="37"/>
                    <a:pt x="40" y="37"/>
                  </a:cubicBezTo>
                  <a:cubicBezTo>
                    <a:pt x="40" y="37"/>
                    <a:pt x="40" y="37"/>
                    <a:pt x="40" y="37"/>
                  </a:cubicBezTo>
                  <a:cubicBezTo>
                    <a:pt x="41" y="37"/>
                    <a:pt x="41" y="38"/>
                    <a:pt x="41" y="38"/>
                  </a:cubicBezTo>
                  <a:cubicBezTo>
                    <a:pt x="42" y="39"/>
                    <a:pt x="42" y="40"/>
                    <a:pt x="42" y="41"/>
                  </a:cubicBezTo>
                  <a:cubicBezTo>
                    <a:pt x="43" y="42"/>
                    <a:pt x="45" y="44"/>
                    <a:pt x="45" y="45"/>
                  </a:cubicBezTo>
                  <a:cubicBezTo>
                    <a:pt x="45" y="45"/>
                    <a:pt x="46" y="45"/>
                    <a:pt x="46" y="45"/>
                  </a:cubicBezTo>
                  <a:cubicBezTo>
                    <a:pt x="46" y="45"/>
                    <a:pt x="47" y="45"/>
                    <a:pt x="47" y="45"/>
                  </a:cubicBezTo>
                  <a:cubicBezTo>
                    <a:pt x="48" y="45"/>
                    <a:pt x="48" y="45"/>
                    <a:pt x="49" y="45"/>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72" name="Freeform 338">
              <a:extLst>
                <a:ext uri="{FF2B5EF4-FFF2-40B4-BE49-F238E27FC236}">
                  <a16:creationId xmlns:a16="http://schemas.microsoft.com/office/drawing/2014/main" id="{5DCAB464-C73E-4A59-BE19-C03F7793783F}"/>
                </a:ext>
              </a:extLst>
            </p:cNvPr>
            <p:cNvSpPr>
              <a:spLocks noEditPoints="1"/>
            </p:cNvSpPr>
            <p:nvPr userDrawn="1"/>
          </p:nvSpPr>
          <p:spPr bwMode="auto">
            <a:xfrm>
              <a:off x="3986" y="923"/>
              <a:ext cx="2975" cy="1149"/>
            </a:xfrm>
            <a:custGeom>
              <a:avLst/>
              <a:gdLst>
                <a:gd name="T0" fmla="*/ 130 w 497"/>
                <a:gd name="T1" fmla="*/ 4 h 190"/>
                <a:gd name="T2" fmla="*/ 117 w 497"/>
                <a:gd name="T3" fmla="*/ 6 h 190"/>
                <a:gd name="T4" fmla="*/ 111 w 497"/>
                <a:gd name="T5" fmla="*/ 7 h 190"/>
                <a:gd name="T6" fmla="*/ 213 w 497"/>
                <a:gd name="T7" fmla="*/ 5 h 190"/>
                <a:gd name="T8" fmla="*/ 231 w 497"/>
                <a:gd name="T9" fmla="*/ 22 h 190"/>
                <a:gd name="T10" fmla="*/ 348 w 497"/>
                <a:gd name="T11" fmla="*/ 42 h 190"/>
                <a:gd name="T12" fmla="*/ 374 w 497"/>
                <a:gd name="T13" fmla="*/ 43 h 190"/>
                <a:gd name="T14" fmla="*/ 359 w 497"/>
                <a:gd name="T15" fmla="*/ 52 h 190"/>
                <a:gd name="T16" fmla="*/ 100 w 497"/>
                <a:gd name="T17" fmla="*/ 63 h 190"/>
                <a:gd name="T18" fmla="*/ 124 w 497"/>
                <a:gd name="T19" fmla="*/ 34 h 190"/>
                <a:gd name="T20" fmla="*/ 97 w 497"/>
                <a:gd name="T21" fmla="*/ 53 h 190"/>
                <a:gd name="T22" fmla="*/ 9 w 497"/>
                <a:gd name="T23" fmla="*/ 139 h 190"/>
                <a:gd name="T24" fmla="*/ 260 w 497"/>
                <a:gd name="T25" fmla="*/ 136 h 190"/>
                <a:gd name="T26" fmla="*/ 355 w 497"/>
                <a:gd name="T27" fmla="*/ 170 h 190"/>
                <a:gd name="T28" fmla="*/ 79 w 497"/>
                <a:gd name="T29" fmla="*/ 164 h 190"/>
                <a:gd name="T30" fmla="*/ 99 w 497"/>
                <a:gd name="T31" fmla="*/ 153 h 190"/>
                <a:gd name="T32" fmla="*/ 121 w 497"/>
                <a:gd name="T33" fmla="*/ 147 h 190"/>
                <a:gd name="T34" fmla="*/ 155 w 497"/>
                <a:gd name="T35" fmla="*/ 142 h 190"/>
                <a:gd name="T36" fmla="*/ 181 w 497"/>
                <a:gd name="T37" fmla="*/ 155 h 190"/>
                <a:gd name="T38" fmla="*/ 217 w 497"/>
                <a:gd name="T39" fmla="*/ 158 h 190"/>
                <a:gd name="T40" fmla="*/ 245 w 497"/>
                <a:gd name="T41" fmla="*/ 157 h 190"/>
                <a:gd name="T42" fmla="*/ 288 w 497"/>
                <a:gd name="T43" fmla="*/ 157 h 190"/>
                <a:gd name="T44" fmla="*/ 316 w 497"/>
                <a:gd name="T45" fmla="*/ 161 h 190"/>
                <a:gd name="T46" fmla="*/ 323 w 497"/>
                <a:gd name="T47" fmla="*/ 183 h 190"/>
                <a:gd name="T48" fmla="*/ 345 w 497"/>
                <a:gd name="T49" fmla="*/ 143 h 190"/>
                <a:gd name="T50" fmla="*/ 351 w 497"/>
                <a:gd name="T51" fmla="*/ 126 h 190"/>
                <a:gd name="T52" fmla="*/ 390 w 497"/>
                <a:gd name="T53" fmla="*/ 121 h 190"/>
                <a:gd name="T54" fmla="*/ 411 w 497"/>
                <a:gd name="T55" fmla="*/ 113 h 190"/>
                <a:gd name="T56" fmla="*/ 395 w 497"/>
                <a:gd name="T57" fmla="*/ 137 h 190"/>
                <a:gd name="T58" fmla="*/ 416 w 497"/>
                <a:gd name="T59" fmla="*/ 132 h 190"/>
                <a:gd name="T60" fmla="*/ 438 w 497"/>
                <a:gd name="T61" fmla="*/ 118 h 190"/>
                <a:gd name="T62" fmla="*/ 459 w 497"/>
                <a:gd name="T63" fmla="*/ 95 h 190"/>
                <a:gd name="T64" fmla="*/ 487 w 497"/>
                <a:gd name="T65" fmla="*/ 98 h 190"/>
                <a:gd name="T66" fmla="*/ 496 w 497"/>
                <a:gd name="T67" fmla="*/ 90 h 190"/>
                <a:gd name="T68" fmla="*/ 446 w 497"/>
                <a:gd name="T69" fmla="*/ 71 h 190"/>
                <a:gd name="T70" fmla="*/ 407 w 497"/>
                <a:gd name="T71" fmla="*/ 71 h 190"/>
                <a:gd name="T72" fmla="*/ 365 w 497"/>
                <a:gd name="T73" fmla="*/ 61 h 190"/>
                <a:gd name="T74" fmla="*/ 349 w 497"/>
                <a:gd name="T75" fmla="*/ 58 h 190"/>
                <a:gd name="T76" fmla="*/ 322 w 497"/>
                <a:gd name="T77" fmla="*/ 65 h 190"/>
                <a:gd name="T78" fmla="*/ 300 w 497"/>
                <a:gd name="T79" fmla="*/ 50 h 190"/>
                <a:gd name="T80" fmla="*/ 269 w 497"/>
                <a:gd name="T81" fmla="*/ 49 h 190"/>
                <a:gd name="T82" fmla="*/ 271 w 497"/>
                <a:gd name="T83" fmla="*/ 39 h 190"/>
                <a:gd name="T84" fmla="*/ 252 w 497"/>
                <a:gd name="T85" fmla="*/ 30 h 190"/>
                <a:gd name="T86" fmla="*/ 230 w 497"/>
                <a:gd name="T87" fmla="*/ 35 h 190"/>
                <a:gd name="T88" fmla="*/ 204 w 497"/>
                <a:gd name="T89" fmla="*/ 39 h 190"/>
                <a:gd name="T90" fmla="*/ 196 w 497"/>
                <a:gd name="T91" fmla="*/ 49 h 190"/>
                <a:gd name="T92" fmla="*/ 171 w 497"/>
                <a:gd name="T93" fmla="*/ 58 h 190"/>
                <a:gd name="T94" fmla="*/ 158 w 497"/>
                <a:gd name="T95" fmla="*/ 62 h 190"/>
                <a:gd name="T96" fmla="*/ 163 w 497"/>
                <a:gd name="T97" fmla="*/ 80 h 190"/>
                <a:gd name="T98" fmla="*/ 154 w 497"/>
                <a:gd name="T99" fmla="*/ 84 h 190"/>
                <a:gd name="T100" fmla="*/ 140 w 497"/>
                <a:gd name="T101" fmla="*/ 62 h 190"/>
                <a:gd name="T102" fmla="*/ 120 w 497"/>
                <a:gd name="T103" fmla="*/ 70 h 190"/>
                <a:gd name="T104" fmla="*/ 102 w 497"/>
                <a:gd name="T105" fmla="*/ 79 h 190"/>
                <a:gd name="T106" fmla="*/ 75 w 497"/>
                <a:gd name="T107" fmla="*/ 81 h 190"/>
                <a:gd name="T108" fmla="*/ 65 w 497"/>
                <a:gd name="T109" fmla="*/ 88 h 190"/>
                <a:gd name="T110" fmla="*/ 44 w 497"/>
                <a:gd name="T111" fmla="*/ 91 h 190"/>
                <a:gd name="T112" fmla="*/ 43 w 497"/>
                <a:gd name="T113" fmla="*/ 72 h 190"/>
                <a:gd name="T114" fmla="*/ 28 w 497"/>
                <a:gd name="T115" fmla="*/ 85 h 190"/>
                <a:gd name="T116" fmla="*/ 29 w 497"/>
                <a:gd name="T117" fmla="*/ 117 h 190"/>
                <a:gd name="T118" fmla="*/ 33 w 497"/>
                <a:gd name="T119" fmla="*/ 136 h 190"/>
                <a:gd name="T120" fmla="*/ 48 w 497"/>
                <a:gd name="T121" fmla="*/ 156 h 190"/>
                <a:gd name="T122" fmla="*/ 57 w 497"/>
                <a:gd name="T123" fmla="*/ 169 h 190"/>
                <a:gd name="T124" fmla="*/ 81 w 497"/>
                <a:gd name="T125"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97" h="190">
                  <a:moveTo>
                    <a:pt x="107" y="1"/>
                  </a:moveTo>
                  <a:cubicBezTo>
                    <a:pt x="107" y="2"/>
                    <a:pt x="109" y="2"/>
                    <a:pt x="111" y="2"/>
                  </a:cubicBezTo>
                  <a:cubicBezTo>
                    <a:pt x="112" y="2"/>
                    <a:pt x="112" y="2"/>
                    <a:pt x="112" y="2"/>
                  </a:cubicBezTo>
                  <a:cubicBezTo>
                    <a:pt x="112" y="1"/>
                    <a:pt x="113" y="1"/>
                    <a:pt x="113" y="1"/>
                  </a:cubicBezTo>
                  <a:cubicBezTo>
                    <a:pt x="113" y="1"/>
                    <a:pt x="113" y="1"/>
                    <a:pt x="113" y="1"/>
                  </a:cubicBezTo>
                  <a:cubicBezTo>
                    <a:pt x="114" y="1"/>
                    <a:pt x="114" y="1"/>
                    <a:pt x="115" y="1"/>
                  </a:cubicBezTo>
                  <a:cubicBezTo>
                    <a:pt x="115" y="1"/>
                    <a:pt x="116" y="1"/>
                    <a:pt x="116" y="1"/>
                  </a:cubicBezTo>
                  <a:cubicBezTo>
                    <a:pt x="116" y="1"/>
                    <a:pt x="116" y="1"/>
                    <a:pt x="116" y="1"/>
                  </a:cubicBezTo>
                  <a:cubicBezTo>
                    <a:pt x="116" y="0"/>
                    <a:pt x="115" y="0"/>
                    <a:pt x="113" y="0"/>
                  </a:cubicBezTo>
                  <a:cubicBezTo>
                    <a:pt x="112" y="0"/>
                    <a:pt x="111" y="0"/>
                    <a:pt x="111" y="1"/>
                  </a:cubicBezTo>
                  <a:cubicBezTo>
                    <a:pt x="111" y="1"/>
                    <a:pt x="111" y="1"/>
                    <a:pt x="111" y="1"/>
                  </a:cubicBezTo>
                  <a:cubicBezTo>
                    <a:pt x="111" y="1"/>
                    <a:pt x="110" y="1"/>
                    <a:pt x="108" y="1"/>
                  </a:cubicBezTo>
                  <a:cubicBezTo>
                    <a:pt x="108" y="1"/>
                    <a:pt x="107" y="1"/>
                    <a:pt x="107" y="1"/>
                  </a:cubicBezTo>
                  <a:moveTo>
                    <a:pt x="208" y="2"/>
                  </a:moveTo>
                  <a:cubicBezTo>
                    <a:pt x="207" y="2"/>
                    <a:pt x="206" y="2"/>
                    <a:pt x="206" y="3"/>
                  </a:cubicBezTo>
                  <a:cubicBezTo>
                    <a:pt x="206" y="3"/>
                    <a:pt x="206" y="3"/>
                    <a:pt x="206" y="3"/>
                  </a:cubicBezTo>
                  <a:cubicBezTo>
                    <a:pt x="206" y="3"/>
                    <a:pt x="207" y="3"/>
                    <a:pt x="208" y="3"/>
                  </a:cubicBezTo>
                  <a:cubicBezTo>
                    <a:pt x="208" y="3"/>
                    <a:pt x="210" y="3"/>
                    <a:pt x="210" y="3"/>
                  </a:cubicBezTo>
                  <a:cubicBezTo>
                    <a:pt x="210" y="3"/>
                    <a:pt x="210" y="2"/>
                    <a:pt x="210" y="2"/>
                  </a:cubicBezTo>
                  <a:cubicBezTo>
                    <a:pt x="210" y="2"/>
                    <a:pt x="209" y="2"/>
                    <a:pt x="208" y="2"/>
                  </a:cubicBezTo>
                  <a:moveTo>
                    <a:pt x="130" y="4"/>
                  </a:moveTo>
                  <a:cubicBezTo>
                    <a:pt x="129" y="4"/>
                    <a:pt x="127" y="4"/>
                    <a:pt x="127" y="4"/>
                  </a:cubicBezTo>
                  <a:cubicBezTo>
                    <a:pt x="127" y="4"/>
                    <a:pt x="127" y="4"/>
                    <a:pt x="127" y="5"/>
                  </a:cubicBezTo>
                  <a:cubicBezTo>
                    <a:pt x="128" y="5"/>
                    <a:pt x="128" y="5"/>
                    <a:pt x="129" y="5"/>
                  </a:cubicBezTo>
                  <a:cubicBezTo>
                    <a:pt x="130" y="5"/>
                    <a:pt x="131" y="5"/>
                    <a:pt x="131" y="5"/>
                  </a:cubicBezTo>
                  <a:cubicBezTo>
                    <a:pt x="132" y="5"/>
                    <a:pt x="132" y="5"/>
                    <a:pt x="132" y="5"/>
                  </a:cubicBezTo>
                  <a:cubicBezTo>
                    <a:pt x="134" y="5"/>
                    <a:pt x="134" y="4"/>
                    <a:pt x="134" y="3"/>
                  </a:cubicBezTo>
                  <a:cubicBezTo>
                    <a:pt x="134" y="3"/>
                    <a:pt x="134" y="3"/>
                    <a:pt x="133" y="3"/>
                  </a:cubicBezTo>
                  <a:cubicBezTo>
                    <a:pt x="133" y="3"/>
                    <a:pt x="133" y="3"/>
                    <a:pt x="133" y="3"/>
                  </a:cubicBezTo>
                  <a:cubicBezTo>
                    <a:pt x="132" y="3"/>
                    <a:pt x="132" y="3"/>
                    <a:pt x="132" y="3"/>
                  </a:cubicBezTo>
                  <a:cubicBezTo>
                    <a:pt x="131" y="3"/>
                    <a:pt x="131" y="4"/>
                    <a:pt x="131" y="4"/>
                  </a:cubicBezTo>
                  <a:lnTo>
                    <a:pt x="130" y="4"/>
                  </a:lnTo>
                  <a:close/>
                  <a:moveTo>
                    <a:pt x="102" y="5"/>
                  </a:moveTo>
                  <a:cubicBezTo>
                    <a:pt x="102" y="5"/>
                    <a:pt x="102" y="5"/>
                    <a:pt x="102" y="5"/>
                  </a:cubicBezTo>
                  <a:cubicBezTo>
                    <a:pt x="103" y="5"/>
                    <a:pt x="104" y="6"/>
                    <a:pt x="106" y="6"/>
                  </a:cubicBezTo>
                  <a:cubicBezTo>
                    <a:pt x="109" y="6"/>
                    <a:pt x="112" y="5"/>
                    <a:pt x="112" y="4"/>
                  </a:cubicBezTo>
                  <a:cubicBezTo>
                    <a:pt x="112" y="4"/>
                    <a:pt x="112" y="3"/>
                    <a:pt x="112" y="3"/>
                  </a:cubicBezTo>
                  <a:cubicBezTo>
                    <a:pt x="112" y="3"/>
                    <a:pt x="111" y="3"/>
                    <a:pt x="111" y="3"/>
                  </a:cubicBezTo>
                  <a:cubicBezTo>
                    <a:pt x="110" y="3"/>
                    <a:pt x="110" y="3"/>
                    <a:pt x="110" y="3"/>
                  </a:cubicBezTo>
                  <a:cubicBezTo>
                    <a:pt x="110" y="3"/>
                    <a:pt x="109" y="3"/>
                    <a:pt x="109" y="3"/>
                  </a:cubicBezTo>
                  <a:cubicBezTo>
                    <a:pt x="109" y="3"/>
                    <a:pt x="108" y="3"/>
                    <a:pt x="107" y="3"/>
                  </a:cubicBezTo>
                  <a:cubicBezTo>
                    <a:pt x="106" y="2"/>
                    <a:pt x="105" y="2"/>
                    <a:pt x="105" y="2"/>
                  </a:cubicBezTo>
                  <a:cubicBezTo>
                    <a:pt x="105" y="2"/>
                    <a:pt x="104" y="2"/>
                    <a:pt x="104" y="2"/>
                  </a:cubicBezTo>
                  <a:cubicBezTo>
                    <a:pt x="104" y="2"/>
                    <a:pt x="104" y="2"/>
                    <a:pt x="105" y="3"/>
                  </a:cubicBezTo>
                  <a:cubicBezTo>
                    <a:pt x="105" y="3"/>
                    <a:pt x="105" y="3"/>
                    <a:pt x="105" y="3"/>
                  </a:cubicBezTo>
                  <a:cubicBezTo>
                    <a:pt x="105" y="4"/>
                    <a:pt x="105" y="4"/>
                    <a:pt x="104" y="4"/>
                  </a:cubicBezTo>
                  <a:cubicBezTo>
                    <a:pt x="103" y="4"/>
                    <a:pt x="102" y="5"/>
                    <a:pt x="102" y="5"/>
                  </a:cubicBezTo>
                  <a:moveTo>
                    <a:pt x="82" y="4"/>
                  </a:moveTo>
                  <a:cubicBezTo>
                    <a:pt x="81" y="4"/>
                    <a:pt x="80" y="5"/>
                    <a:pt x="79" y="5"/>
                  </a:cubicBezTo>
                  <a:cubicBezTo>
                    <a:pt x="79" y="5"/>
                    <a:pt x="78" y="5"/>
                    <a:pt x="77" y="5"/>
                  </a:cubicBezTo>
                  <a:cubicBezTo>
                    <a:pt x="76" y="5"/>
                    <a:pt x="75" y="5"/>
                    <a:pt x="75" y="6"/>
                  </a:cubicBezTo>
                  <a:cubicBezTo>
                    <a:pt x="75" y="6"/>
                    <a:pt x="75" y="6"/>
                    <a:pt x="75" y="6"/>
                  </a:cubicBezTo>
                  <a:cubicBezTo>
                    <a:pt x="75" y="6"/>
                    <a:pt x="76" y="7"/>
                    <a:pt x="77" y="7"/>
                  </a:cubicBezTo>
                  <a:cubicBezTo>
                    <a:pt x="78" y="7"/>
                    <a:pt x="79" y="6"/>
                    <a:pt x="79" y="6"/>
                  </a:cubicBezTo>
                  <a:cubicBezTo>
                    <a:pt x="80" y="5"/>
                    <a:pt x="81" y="5"/>
                    <a:pt x="82" y="5"/>
                  </a:cubicBezTo>
                  <a:cubicBezTo>
                    <a:pt x="82" y="5"/>
                    <a:pt x="83" y="5"/>
                    <a:pt x="83" y="5"/>
                  </a:cubicBezTo>
                  <a:cubicBezTo>
                    <a:pt x="84" y="5"/>
                    <a:pt x="84" y="5"/>
                    <a:pt x="84" y="5"/>
                  </a:cubicBezTo>
                  <a:cubicBezTo>
                    <a:pt x="84" y="5"/>
                    <a:pt x="84" y="5"/>
                    <a:pt x="84" y="5"/>
                  </a:cubicBezTo>
                  <a:cubicBezTo>
                    <a:pt x="84" y="5"/>
                    <a:pt x="84" y="5"/>
                    <a:pt x="84" y="5"/>
                  </a:cubicBezTo>
                  <a:cubicBezTo>
                    <a:pt x="84" y="5"/>
                    <a:pt x="83" y="4"/>
                    <a:pt x="82" y="4"/>
                  </a:cubicBezTo>
                  <a:moveTo>
                    <a:pt x="122" y="3"/>
                  </a:moveTo>
                  <a:cubicBezTo>
                    <a:pt x="121" y="3"/>
                    <a:pt x="120" y="3"/>
                    <a:pt x="120" y="4"/>
                  </a:cubicBezTo>
                  <a:cubicBezTo>
                    <a:pt x="120" y="4"/>
                    <a:pt x="119" y="5"/>
                    <a:pt x="119" y="5"/>
                  </a:cubicBezTo>
                  <a:cubicBezTo>
                    <a:pt x="118" y="5"/>
                    <a:pt x="117" y="6"/>
                    <a:pt x="117" y="6"/>
                  </a:cubicBezTo>
                  <a:cubicBezTo>
                    <a:pt x="117" y="6"/>
                    <a:pt x="117" y="6"/>
                    <a:pt x="118" y="6"/>
                  </a:cubicBezTo>
                  <a:cubicBezTo>
                    <a:pt x="118" y="7"/>
                    <a:pt x="119" y="7"/>
                    <a:pt x="120" y="7"/>
                  </a:cubicBezTo>
                  <a:cubicBezTo>
                    <a:pt x="122" y="7"/>
                    <a:pt x="125" y="6"/>
                    <a:pt x="126" y="5"/>
                  </a:cubicBezTo>
                  <a:cubicBezTo>
                    <a:pt x="126" y="5"/>
                    <a:pt x="126" y="5"/>
                    <a:pt x="126" y="5"/>
                  </a:cubicBezTo>
                  <a:cubicBezTo>
                    <a:pt x="126" y="5"/>
                    <a:pt x="125" y="5"/>
                    <a:pt x="125" y="5"/>
                  </a:cubicBezTo>
                  <a:cubicBezTo>
                    <a:pt x="125" y="4"/>
                    <a:pt x="124" y="4"/>
                    <a:pt x="124" y="4"/>
                  </a:cubicBezTo>
                  <a:cubicBezTo>
                    <a:pt x="124" y="4"/>
                    <a:pt x="123" y="3"/>
                    <a:pt x="122" y="3"/>
                  </a:cubicBezTo>
                  <a:moveTo>
                    <a:pt x="96" y="8"/>
                  </a:moveTo>
                  <a:cubicBezTo>
                    <a:pt x="97" y="9"/>
                    <a:pt x="98" y="9"/>
                    <a:pt x="99" y="9"/>
                  </a:cubicBezTo>
                  <a:cubicBezTo>
                    <a:pt x="99" y="9"/>
                    <a:pt x="99" y="9"/>
                    <a:pt x="99" y="9"/>
                  </a:cubicBezTo>
                  <a:cubicBezTo>
                    <a:pt x="100" y="8"/>
                    <a:pt x="100" y="8"/>
                    <a:pt x="100" y="8"/>
                  </a:cubicBezTo>
                  <a:cubicBezTo>
                    <a:pt x="100" y="8"/>
                    <a:pt x="99" y="8"/>
                    <a:pt x="99" y="8"/>
                  </a:cubicBezTo>
                  <a:cubicBezTo>
                    <a:pt x="98" y="8"/>
                    <a:pt x="97" y="8"/>
                    <a:pt x="96" y="8"/>
                  </a:cubicBezTo>
                  <a:moveTo>
                    <a:pt x="90" y="4"/>
                  </a:moveTo>
                  <a:cubicBezTo>
                    <a:pt x="89" y="4"/>
                    <a:pt x="88" y="4"/>
                    <a:pt x="88" y="5"/>
                  </a:cubicBezTo>
                  <a:cubicBezTo>
                    <a:pt x="88" y="5"/>
                    <a:pt x="88" y="5"/>
                    <a:pt x="88" y="5"/>
                  </a:cubicBezTo>
                  <a:cubicBezTo>
                    <a:pt x="88" y="5"/>
                    <a:pt x="88" y="5"/>
                    <a:pt x="88" y="6"/>
                  </a:cubicBezTo>
                  <a:cubicBezTo>
                    <a:pt x="88" y="6"/>
                    <a:pt x="87" y="6"/>
                    <a:pt x="86" y="6"/>
                  </a:cubicBezTo>
                  <a:cubicBezTo>
                    <a:pt x="85" y="6"/>
                    <a:pt x="84" y="6"/>
                    <a:pt x="84" y="7"/>
                  </a:cubicBezTo>
                  <a:cubicBezTo>
                    <a:pt x="84" y="7"/>
                    <a:pt x="83" y="7"/>
                    <a:pt x="82" y="8"/>
                  </a:cubicBezTo>
                  <a:cubicBezTo>
                    <a:pt x="82" y="8"/>
                    <a:pt x="81" y="8"/>
                    <a:pt x="81" y="8"/>
                  </a:cubicBezTo>
                  <a:cubicBezTo>
                    <a:pt x="81" y="8"/>
                    <a:pt x="81" y="8"/>
                    <a:pt x="81" y="8"/>
                  </a:cubicBezTo>
                  <a:cubicBezTo>
                    <a:pt x="81" y="9"/>
                    <a:pt x="83" y="9"/>
                    <a:pt x="84" y="9"/>
                  </a:cubicBezTo>
                  <a:cubicBezTo>
                    <a:pt x="84" y="9"/>
                    <a:pt x="85" y="9"/>
                    <a:pt x="85" y="9"/>
                  </a:cubicBezTo>
                  <a:cubicBezTo>
                    <a:pt x="86" y="9"/>
                    <a:pt x="86" y="9"/>
                    <a:pt x="86" y="8"/>
                  </a:cubicBezTo>
                  <a:cubicBezTo>
                    <a:pt x="86" y="8"/>
                    <a:pt x="86" y="8"/>
                    <a:pt x="87" y="8"/>
                  </a:cubicBezTo>
                  <a:cubicBezTo>
                    <a:pt x="87" y="8"/>
                    <a:pt x="88" y="8"/>
                    <a:pt x="88" y="8"/>
                  </a:cubicBezTo>
                  <a:cubicBezTo>
                    <a:pt x="88" y="7"/>
                    <a:pt x="88" y="6"/>
                    <a:pt x="92" y="6"/>
                  </a:cubicBezTo>
                  <a:cubicBezTo>
                    <a:pt x="93" y="6"/>
                    <a:pt x="93" y="5"/>
                    <a:pt x="93" y="5"/>
                  </a:cubicBezTo>
                  <a:cubicBezTo>
                    <a:pt x="93" y="5"/>
                    <a:pt x="93" y="4"/>
                    <a:pt x="92" y="4"/>
                  </a:cubicBezTo>
                  <a:cubicBezTo>
                    <a:pt x="91" y="4"/>
                    <a:pt x="91" y="4"/>
                    <a:pt x="90" y="4"/>
                  </a:cubicBezTo>
                  <a:moveTo>
                    <a:pt x="111" y="7"/>
                  </a:moveTo>
                  <a:cubicBezTo>
                    <a:pt x="111" y="7"/>
                    <a:pt x="111" y="7"/>
                    <a:pt x="111" y="7"/>
                  </a:cubicBezTo>
                  <a:cubicBezTo>
                    <a:pt x="111" y="8"/>
                    <a:pt x="110" y="8"/>
                    <a:pt x="109" y="8"/>
                  </a:cubicBezTo>
                  <a:cubicBezTo>
                    <a:pt x="108" y="8"/>
                    <a:pt x="107" y="8"/>
                    <a:pt x="107" y="9"/>
                  </a:cubicBezTo>
                  <a:cubicBezTo>
                    <a:pt x="107" y="9"/>
                    <a:pt x="107" y="9"/>
                    <a:pt x="107" y="9"/>
                  </a:cubicBezTo>
                  <a:cubicBezTo>
                    <a:pt x="108" y="10"/>
                    <a:pt x="108" y="10"/>
                    <a:pt x="109" y="10"/>
                  </a:cubicBezTo>
                  <a:cubicBezTo>
                    <a:pt x="111" y="10"/>
                    <a:pt x="113" y="9"/>
                    <a:pt x="113" y="9"/>
                  </a:cubicBezTo>
                  <a:cubicBezTo>
                    <a:pt x="114" y="8"/>
                    <a:pt x="114" y="8"/>
                    <a:pt x="115" y="8"/>
                  </a:cubicBezTo>
                  <a:cubicBezTo>
                    <a:pt x="116" y="8"/>
                    <a:pt x="116" y="8"/>
                    <a:pt x="116" y="8"/>
                  </a:cubicBezTo>
                  <a:cubicBezTo>
                    <a:pt x="116" y="8"/>
                    <a:pt x="116" y="8"/>
                    <a:pt x="116" y="8"/>
                  </a:cubicBezTo>
                  <a:cubicBezTo>
                    <a:pt x="116" y="7"/>
                    <a:pt x="114" y="7"/>
                    <a:pt x="112" y="7"/>
                  </a:cubicBezTo>
                  <a:cubicBezTo>
                    <a:pt x="112" y="7"/>
                    <a:pt x="111" y="7"/>
                    <a:pt x="111" y="7"/>
                  </a:cubicBezTo>
                  <a:moveTo>
                    <a:pt x="209" y="11"/>
                  </a:moveTo>
                  <a:cubicBezTo>
                    <a:pt x="209" y="11"/>
                    <a:pt x="209" y="11"/>
                    <a:pt x="210" y="11"/>
                  </a:cubicBezTo>
                  <a:cubicBezTo>
                    <a:pt x="210" y="11"/>
                    <a:pt x="210" y="11"/>
                    <a:pt x="210" y="11"/>
                  </a:cubicBezTo>
                  <a:cubicBezTo>
                    <a:pt x="211" y="12"/>
                    <a:pt x="211" y="12"/>
                    <a:pt x="212" y="12"/>
                  </a:cubicBezTo>
                  <a:cubicBezTo>
                    <a:pt x="213" y="13"/>
                    <a:pt x="214" y="12"/>
                    <a:pt x="215" y="12"/>
                  </a:cubicBezTo>
                  <a:cubicBezTo>
                    <a:pt x="215" y="11"/>
                    <a:pt x="215" y="11"/>
                    <a:pt x="215" y="11"/>
                  </a:cubicBezTo>
                  <a:cubicBezTo>
                    <a:pt x="215" y="10"/>
                    <a:pt x="217" y="9"/>
                    <a:pt x="222" y="8"/>
                  </a:cubicBezTo>
                  <a:cubicBezTo>
                    <a:pt x="222" y="8"/>
                    <a:pt x="223" y="8"/>
                    <a:pt x="223" y="8"/>
                  </a:cubicBezTo>
                  <a:cubicBezTo>
                    <a:pt x="224" y="8"/>
                    <a:pt x="224" y="8"/>
                    <a:pt x="224" y="8"/>
                  </a:cubicBezTo>
                  <a:cubicBezTo>
                    <a:pt x="224" y="8"/>
                    <a:pt x="224" y="7"/>
                    <a:pt x="224" y="7"/>
                  </a:cubicBezTo>
                  <a:cubicBezTo>
                    <a:pt x="223" y="7"/>
                    <a:pt x="223" y="6"/>
                    <a:pt x="223" y="6"/>
                  </a:cubicBezTo>
                  <a:cubicBezTo>
                    <a:pt x="224" y="6"/>
                    <a:pt x="224" y="6"/>
                    <a:pt x="224" y="6"/>
                  </a:cubicBezTo>
                  <a:cubicBezTo>
                    <a:pt x="225" y="5"/>
                    <a:pt x="225" y="5"/>
                    <a:pt x="225" y="5"/>
                  </a:cubicBezTo>
                  <a:cubicBezTo>
                    <a:pt x="225" y="5"/>
                    <a:pt x="225" y="5"/>
                    <a:pt x="223" y="5"/>
                  </a:cubicBezTo>
                  <a:cubicBezTo>
                    <a:pt x="221" y="4"/>
                    <a:pt x="221" y="3"/>
                    <a:pt x="221" y="2"/>
                  </a:cubicBezTo>
                  <a:cubicBezTo>
                    <a:pt x="221" y="2"/>
                    <a:pt x="221" y="2"/>
                    <a:pt x="221" y="1"/>
                  </a:cubicBezTo>
                  <a:cubicBezTo>
                    <a:pt x="221" y="1"/>
                    <a:pt x="221" y="1"/>
                    <a:pt x="221" y="1"/>
                  </a:cubicBezTo>
                  <a:cubicBezTo>
                    <a:pt x="220" y="1"/>
                    <a:pt x="220" y="2"/>
                    <a:pt x="220" y="2"/>
                  </a:cubicBezTo>
                  <a:cubicBezTo>
                    <a:pt x="219" y="2"/>
                    <a:pt x="218" y="3"/>
                    <a:pt x="217" y="3"/>
                  </a:cubicBezTo>
                  <a:cubicBezTo>
                    <a:pt x="214" y="4"/>
                    <a:pt x="213" y="4"/>
                    <a:pt x="213" y="4"/>
                  </a:cubicBezTo>
                  <a:cubicBezTo>
                    <a:pt x="213" y="4"/>
                    <a:pt x="213" y="5"/>
                    <a:pt x="213" y="5"/>
                  </a:cubicBezTo>
                  <a:cubicBezTo>
                    <a:pt x="214" y="5"/>
                    <a:pt x="214" y="5"/>
                    <a:pt x="214" y="6"/>
                  </a:cubicBezTo>
                  <a:cubicBezTo>
                    <a:pt x="214" y="6"/>
                    <a:pt x="213" y="7"/>
                    <a:pt x="212" y="7"/>
                  </a:cubicBezTo>
                  <a:cubicBezTo>
                    <a:pt x="212" y="7"/>
                    <a:pt x="211" y="7"/>
                    <a:pt x="211" y="7"/>
                  </a:cubicBezTo>
                  <a:cubicBezTo>
                    <a:pt x="211" y="8"/>
                    <a:pt x="211" y="8"/>
                    <a:pt x="212" y="9"/>
                  </a:cubicBezTo>
                  <a:cubicBezTo>
                    <a:pt x="213" y="9"/>
                    <a:pt x="213" y="9"/>
                    <a:pt x="213" y="10"/>
                  </a:cubicBezTo>
                  <a:cubicBezTo>
                    <a:pt x="213" y="10"/>
                    <a:pt x="213" y="10"/>
                    <a:pt x="212" y="10"/>
                  </a:cubicBezTo>
                  <a:cubicBezTo>
                    <a:pt x="210" y="10"/>
                    <a:pt x="209" y="10"/>
                    <a:pt x="209" y="11"/>
                  </a:cubicBezTo>
                  <a:moveTo>
                    <a:pt x="220" y="16"/>
                  </a:moveTo>
                  <a:cubicBezTo>
                    <a:pt x="221" y="16"/>
                    <a:pt x="222" y="17"/>
                    <a:pt x="224" y="17"/>
                  </a:cubicBezTo>
                  <a:cubicBezTo>
                    <a:pt x="225" y="17"/>
                    <a:pt x="227" y="18"/>
                    <a:pt x="228" y="18"/>
                  </a:cubicBezTo>
                  <a:cubicBezTo>
                    <a:pt x="230" y="18"/>
                    <a:pt x="230" y="17"/>
                    <a:pt x="230" y="16"/>
                  </a:cubicBezTo>
                  <a:cubicBezTo>
                    <a:pt x="230" y="16"/>
                    <a:pt x="230" y="16"/>
                    <a:pt x="230" y="16"/>
                  </a:cubicBezTo>
                  <a:cubicBezTo>
                    <a:pt x="230" y="16"/>
                    <a:pt x="230" y="16"/>
                    <a:pt x="230" y="16"/>
                  </a:cubicBezTo>
                  <a:cubicBezTo>
                    <a:pt x="229" y="15"/>
                    <a:pt x="230" y="15"/>
                    <a:pt x="231" y="13"/>
                  </a:cubicBezTo>
                  <a:cubicBezTo>
                    <a:pt x="231" y="12"/>
                    <a:pt x="231" y="12"/>
                    <a:pt x="231" y="12"/>
                  </a:cubicBezTo>
                  <a:cubicBezTo>
                    <a:pt x="231" y="11"/>
                    <a:pt x="229" y="10"/>
                    <a:pt x="228" y="10"/>
                  </a:cubicBezTo>
                  <a:cubicBezTo>
                    <a:pt x="228" y="10"/>
                    <a:pt x="227" y="10"/>
                    <a:pt x="227" y="11"/>
                  </a:cubicBezTo>
                  <a:cubicBezTo>
                    <a:pt x="227" y="11"/>
                    <a:pt x="227" y="12"/>
                    <a:pt x="227" y="12"/>
                  </a:cubicBezTo>
                  <a:cubicBezTo>
                    <a:pt x="226" y="12"/>
                    <a:pt x="225" y="10"/>
                    <a:pt x="225" y="10"/>
                  </a:cubicBezTo>
                  <a:cubicBezTo>
                    <a:pt x="225" y="10"/>
                    <a:pt x="225" y="9"/>
                    <a:pt x="224" y="9"/>
                  </a:cubicBezTo>
                  <a:cubicBezTo>
                    <a:pt x="221" y="9"/>
                    <a:pt x="217" y="11"/>
                    <a:pt x="217" y="11"/>
                  </a:cubicBezTo>
                  <a:cubicBezTo>
                    <a:pt x="217" y="12"/>
                    <a:pt x="216" y="12"/>
                    <a:pt x="216" y="13"/>
                  </a:cubicBezTo>
                  <a:cubicBezTo>
                    <a:pt x="215" y="13"/>
                    <a:pt x="215" y="13"/>
                    <a:pt x="215" y="13"/>
                  </a:cubicBezTo>
                  <a:cubicBezTo>
                    <a:pt x="215" y="13"/>
                    <a:pt x="215" y="14"/>
                    <a:pt x="215" y="14"/>
                  </a:cubicBezTo>
                  <a:cubicBezTo>
                    <a:pt x="215" y="14"/>
                    <a:pt x="216" y="14"/>
                    <a:pt x="216" y="14"/>
                  </a:cubicBezTo>
                  <a:cubicBezTo>
                    <a:pt x="216" y="14"/>
                    <a:pt x="217" y="14"/>
                    <a:pt x="217" y="14"/>
                  </a:cubicBezTo>
                  <a:cubicBezTo>
                    <a:pt x="217" y="14"/>
                    <a:pt x="218" y="15"/>
                    <a:pt x="218" y="15"/>
                  </a:cubicBezTo>
                  <a:cubicBezTo>
                    <a:pt x="218" y="16"/>
                    <a:pt x="219" y="16"/>
                    <a:pt x="220" y="16"/>
                  </a:cubicBezTo>
                  <a:cubicBezTo>
                    <a:pt x="220" y="16"/>
                    <a:pt x="220" y="16"/>
                    <a:pt x="220" y="16"/>
                  </a:cubicBezTo>
                  <a:moveTo>
                    <a:pt x="233" y="18"/>
                  </a:moveTo>
                  <a:cubicBezTo>
                    <a:pt x="233" y="18"/>
                    <a:pt x="232" y="18"/>
                    <a:pt x="232" y="19"/>
                  </a:cubicBezTo>
                  <a:cubicBezTo>
                    <a:pt x="232" y="20"/>
                    <a:pt x="231" y="21"/>
                    <a:pt x="231" y="22"/>
                  </a:cubicBezTo>
                  <a:cubicBezTo>
                    <a:pt x="230" y="22"/>
                    <a:pt x="230" y="23"/>
                    <a:pt x="230" y="23"/>
                  </a:cubicBezTo>
                  <a:cubicBezTo>
                    <a:pt x="230" y="23"/>
                    <a:pt x="230" y="23"/>
                    <a:pt x="230" y="23"/>
                  </a:cubicBezTo>
                  <a:cubicBezTo>
                    <a:pt x="230" y="23"/>
                    <a:pt x="231" y="23"/>
                    <a:pt x="231" y="23"/>
                  </a:cubicBezTo>
                  <a:cubicBezTo>
                    <a:pt x="232" y="23"/>
                    <a:pt x="233" y="23"/>
                    <a:pt x="234" y="23"/>
                  </a:cubicBezTo>
                  <a:cubicBezTo>
                    <a:pt x="235" y="23"/>
                    <a:pt x="237" y="22"/>
                    <a:pt x="238" y="22"/>
                  </a:cubicBezTo>
                  <a:cubicBezTo>
                    <a:pt x="238" y="22"/>
                    <a:pt x="238" y="22"/>
                    <a:pt x="238" y="22"/>
                  </a:cubicBezTo>
                  <a:cubicBezTo>
                    <a:pt x="241" y="22"/>
                    <a:pt x="247" y="20"/>
                    <a:pt x="248" y="19"/>
                  </a:cubicBezTo>
                  <a:cubicBezTo>
                    <a:pt x="248" y="19"/>
                    <a:pt x="247" y="18"/>
                    <a:pt x="246" y="18"/>
                  </a:cubicBezTo>
                  <a:cubicBezTo>
                    <a:pt x="245" y="18"/>
                    <a:pt x="244" y="17"/>
                    <a:pt x="244" y="17"/>
                  </a:cubicBezTo>
                  <a:cubicBezTo>
                    <a:pt x="244" y="16"/>
                    <a:pt x="243" y="16"/>
                    <a:pt x="243" y="16"/>
                  </a:cubicBezTo>
                  <a:cubicBezTo>
                    <a:pt x="242" y="16"/>
                    <a:pt x="240" y="17"/>
                    <a:pt x="240" y="18"/>
                  </a:cubicBezTo>
                  <a:cubicBezTo>
                    <a:pt x="240" y="18"/>
                    <a:pt x="240" y="18"/>
                    <a:pt x="239" y="18"/>
                  </a:cubicBezTo>
                  <a:cubicBezTo>
                    <a:pt x="239" y="18"/>
                    <a:pt x="239" y="18"/>
                    <a:pt x="239" y="18"/>
                  </a:cubicBezTo>
                  <a:cubicBezTo>
                    <a:pt x="239" y="18"/>
                    <a:pt x="239" y="17"/>
                    <a:pt x="240" y="16"/>
                  </a:cubicBezTo>
                  <a:cubicBezTo>
                    <a:pt x="240" y="16"/>
                    <a:pt x="241" y="15"/>
                    <a:pt x="240" y="15"/>
                  </a:cubicBezTo>
                  <a:cubicBezTo>
                    <a:pt x="240" y="14"/>
                    <a:pt x="240" y="14"/>
                    <a:pt x="239" y="14"/>
                  </a:cubicBezTo>
                  <a:cubicBezTo>
                    <a:pt x="239" y="14"/>
                    <a:pt x="239" y="14"/>
                    <a:pt x="239" y="14"/>
                  </a:cubicBezTo>
                  <a:cubicBezTo>
                    <a:pt x="239" y="15"/>
                    <a:pt x="238" y="15"/>
                    <a:pt x="237" y="15"/>
                  </a:cubicBezTo>
                  <a:cubicBezTo>
                    <a:pt x="236" y="15"/>
                    <a:pt x="236" y="15"/>
                    <a:pt x="236" y="15"/>
                  </a:cubicBezTo>
                  <a:cubicBezTo>
                    <a:pt x="236" y="16"/>
                    <a:pt x="235" y="16"/>
                    <a:pt x="235" y="16"/>
                  </a:cubicBezTo>
                  <a:cubicBezTo>
                    <a:pt x="235" y="17"/>
                    <a:pt x="234" y="17"/>
                    <a:pt x="235" y="18"/>
                  </a:cubicBezTo>
                  <a:cubicBezTo>
                    <a:pt x="235" y="18"/>
                    <a:pt x="234" y="18"/>
                    <a:pt x="234" y="18"/>
                  </a:cubicBezTo>
                  <a:cubicBezTo>
                    <a:pt x="234" y="18"/>
                    <a:pt x="234" y="18"/>
                    <a:pt x="234" y="18"/>
                  </a:cubicBezTo>
                  <a:lnTo>
                    <a:pt x="233" y="18"/>
                  </a:lnTo>
                  <a:close/>
                  <a:moveTo>
                    <a:pt x="346" y="34"/>
                  </a:moveTo>
                  <a:cubicBezTo>
                    <a:pt x="344" y="34"/>
                    <a:pt x="341" y="37"/>
                    <a:pt x="341" y="39"/>
                  </a:cubicBezTo>
                  <a:cubicBezTo>
                    <a:pt x="340" y="40"/>
                    <a:pt x="341" y="41"/>
                    <a:pt x="341" y="41"/>
                  </a:cubicBezTo>
                  <a:cubicBezTo>
                    <a:pt x="342" y="41"/>
                    <a:pt x="343" y="42"/>
                    <a:pt x="343" y="42"/>
                  </a:cubicBezTo>
                  <a:cubicBezTo>
                    <a:pt x="343" y="43"/>
                    <a:pt x="343" y="43"/>
                    <a:pt x="344" y="43"/>
                  </a:cubicBezTo>
                  <a:cubicBezTo>
                    <a:pt x="344" y="43"/>
                    <a:pt x="344" y="43"/>
                    <a:pt x="344" y="43"/>
                  </a:cubicBezTo>
                  <a:cubicBezTo>
                    <a:pt x="345" y="43"/>
                    <a:pt x="346" y="43"/>
                    <a:pt x="347" y="42"/>
                  </a:cubicBezTo>
                  <a:cubicBezTo>
                    <a:pt x="347" y="42"/>
                    <a:pt x="348" y="42"/>
                    <a:pt x="348" y="42"/>
                  </a:cubicBezTo>
                  <a:cubicBezTo>
                    <a:pt x="348" y="42"/>
                    <a:pt x="348" y="42"/>
                    <a:pt x="348" y="42"/>
                  </a:cubicBezTo>
                  <a:cubicBezTo>
                    <a:pt x="348" y="42"/>
                    <a:pt x="349" y="42"/>
                    <a:pt x="349" y="42"/>
                  </a:cubicBezTo>
                  <a:cubicBezTo>
                    <a:pt x="349" y="43"/>
                    <a:pt x="349" y="43"/>
                    <a:pt x="350" y="43"/>
                  </a:cubicBezTo>
                  <a:cubicBezTo>
                    <a:pt x="350" y="43"/>
                    <a:pt x="350" y="43"/>
                    <a:pt x="350" y="43"/>
                  </a:cubicBezTo>
                  <a:cubicBezTo>
                    <a:pt x="351" y="42"/>
                    <a:pt x="352" y="42"/>
                    <a:pt x="353" y="42"/>
                  </a:cubicBezTo>
                  <a:cubicBezTo>
                    <a:pt x="353" y="42"/>
                    <a:pt x="354" y="42"/>
                    <a:pt x="354" y="42"/>
                  </a:cubicBezTo>
                  <a:cubicBezTo>
                    <a:pt x="355" y="42"/>
                    <a:pt x="355" y="42"/>
                    <a:pt x="356" y="42"/>
                  </a:cubicBezTo>
                  <a:cubicBezTo>
                    <a:pt x="356" y="42"/>
                    <a:pt x="356" y="42"/>
                    <a:pt x="356" y="42"/>
                  </a:cubicBezTo>
                  <a:cubicBezTo>
                    <a:pt x="356" y="42"/>
                    <a:pt x="356" y="41"/>
                    <a:pt x="356" y="40"/>
                  </a:cubicBezTo>
                  <a:cubicBezTo>
                    <a:pt x="356" y="40"/>
                    <a:pt x="355" y="39"/>
                    <a:pt x="355" y="39"/>
                  </a:cubicBezTo>
                  <a:cubicBezTo>
                    <a:pt x="355" y="38"/>
                    <a:pt x="356" y="38"/>
                    <a:pt x="356" y="38"/>
                  </a:cubicBezTo>
                  <a:cubicBezTo>
                    <a:pt x="357" y="38"/>
                    <a:pt x="357" y="38"/>
                    <a:pt x="357" y="39"/>
                  </a:cubicBezTo>
                  <a:cubicBezTo>
                    <a:pt x="357" y="39"/>
                    <a:pt x="357" y="39"/>
                    <a:pt x="357" y="40"/>
                  </a:cubicBezTo>
                  <a:cubicBezTo>
                    <a:pt x="357" y="40"/>
                    <a:pt x="357" y="40"/>
                    <a:pt x="357" y="40"/>
                  </a:cubicBezTo>
                  <a:cubicBezTo>
                    <a:pt x="358" y="41"/>
                    <a:pt x="359" y="42"/>
                    <a:pt x="361" y="42"/>
                  </a:cubicBezTo>
                  <a:cubicBezTo>
                    <a:pt x="362" y="42"/>
                    <a:pt x="362" y="41"/>
                    <a:pt x="362" y="41"/>
                  </a:cubicBezTo>
                  <a:cubicBezTo>
                    <a:pt x="362" y="40"/>
                    <a:pt x="362" y="40"/>
                    <a:pt x="363" y="39"/>
                  </a:cubicBezTo>
                  <a:cubicBezTo>
                    <a:pt x="363" y="39"/>
                    <a:pt x="364" y="39"/>
                    <a:pt x="364" y="39"/>
                  </a:cubicBezTo>
                  <a:cubicBezTo>
                    <a:pt x="364" y="38"/>
                    <a:pt x="363" y="38"/>
                    <a:pt x="362" y="37"/>
                  </a:cubicBezTo>
                  <a:cubicBezTo>
                    <a:pt x="361" y="37"/>
                    <a:pt x="360" y="37"/>
                    <a:pt x="358" y="36"/>
                  </a:cubicBezTo>
                  <a:cubicBezTo>
                    <a:pt x="357" y="36"/>
                    <a:pt x="357" y="36"/>
                    <a:pt x="356" y="36"/>
                  </a:cubicBezTo>
                  <a:cubicBezTo>
                    <a:pt x="355" y="36"/>
                    <a:pt x="354" y="36"/>
                    <a:pt x="354" y="36"/>
                  </a:cubicBezTo>
                  <a:cubicBezTo>
                    <a:pt x="353" y="36"/>
                    <a:pt x="352" y="36"/>
                    <a:pt x="352" y="37"/>
                  </a:cubicBezTo>
                  <a:cubicBezTo>
                    <a:pt x="352" y="38"/>
                    <a:pt x="351" y="38"/>
                    <a:pt x="351" y="38"/>
                  </a:cubicBezTo>
                  <a:cubicBezTo>
                    <a:pt x="351" y="38"/>
                    <a:pt x="350" y="37"/>
                    <a:pt x="349" y="36"/>
                  </a:cubicBezTo>
                  <a:cubicBezTo>
                    <a:pt x="348" y="35"/>
                    <a:pt x="347" y="35"/>
                    <a:pt x="346" y="34"/>
                  </a:cubicBezTo>
                  <a:cubicBezTo>
                    <a:pt x="346" y="34"/>
                    <a:pt x="346" y="34"/>
                    <a:pt x="346" y="34"/>
                  </a:cubicBezTo>
                  <a:moveTo>
                    <a:pt x="369" y="39"/>
                  </a:moveTo>
                  <a:cubicBezTo>
                    <a:pt x="368" y="39"/>
                    <a:pt x="367" y="40"/>
                    <a:pt x="367" y="41"/>
                  </a:cubicBezTo>
                  <a:cubicBezTo>
                    <a:pt x="367" y="41"/>
                    <a:pt x="367" y="41"/>
                    <a:pt x="367" y="41"/>
                  </a:cubicBezTo>
                  <a:cubicBezTo>
                    <a:pt x="368" y="41"/>
                    <a:pt x="369" y="41"/>
                    <a:pt x="370" y="42"/>
                  </a:cubicBezTo>
                  <a:cubicBezTo>
                    <a:pt x="371" y="42"/>
                    <a:pt x="372" y="43"/>
                    <a:pt x="374" y="43"/>
                  </a:cubicBezTo>
                  <a:cubicBezTo>
                    <a:pt x="375" y="43"/>
                    <a:pt x="375" y="43"/>
                    <a:pt x="376" y="43"/>
                  </a:cubicBezTo>
                  <a:cubicBezTo>
                    <a:pt x="379" y="43"/>
                    <a:pt x="381" y="43"/>
                    <a:pt x="381" y="42"/>
                  </a:cubicBezTo>
                  <a:cubicBezTo>
                    <a:pt x="381" y="42"/>
                    <a:pt x="381" y="42"/>
                    <a:pt x="381" y="42"/>
                  </a:cubicBezTo>
                  <a:cubicBezTo>
                    <a:pt x="380" y="41"/>
                    <a:pt x="379" y="41"/>
                    <a:pt x="377" y="41"/>
                  </a:cubicBezTo>
                  <a:cubicBezTo>
                    <a:pt x="377" y="41"/>
                    <a:pt x="377" y="41"/>
                    <a:pt x="377" y="41"/>
                  </a:cubicBezTo>
                  <a:cubicBezTo>
                    <a:pt x="376" y="41"/>
                    <a:pt x="376" y="41"/>
                    <a:pt x="376" y="41"/>
                  </a:cubicBezTo>
                  <a:cubicBezTo>
                    <a:pt x="376" y="41"/>
                    <a:pt x="375" y="41"/>
                    <a:pt x="375" y="40"/>
                  </a:cubicBezTo>
                  <a:cubicBezTo>
                    <a:pt x="374" y="40"/>
                    <a:pt x="374" y="40"/>
                    <a:pt x="373" y="40"/>
                  </a:cubicBezTo>
                  <a:cubicBezTo>
                    <a:pt x="373" y="40"/>
                    <a:pt x="372" y="40"/>
                    <a:pt x="372" y="40"/>
                  </a:cubicBezTo>
                  <a:cubicBezTo>
                    <a:pt x="370" y="40"/>
                    <a:pt x="370" y="40"/>
                    <a:pt x="369" y="39"/>
                  </a:cubicBezTo>
                  <a:cubicBezTo>
                    <a:pt x="369" y="39"/>
                    <a:pt x="369" y="39"/>
                    <a:pt x="369" y="39"/>
                  </a:cubicBezTo>
                  <a:moveTo>
                    <a:pt x="269" y="44"/>
                  </a:moveTo>
                  <a:cubicBezTo>
                    <a:pt x="268" y="44"/>
                    <a:pt x="268" y="45"/>
                    <a:pt x="267" y="45"/>
                  </a:cubicBezTo>
                  <a:cubicBezTo>
                    <a:pt x="267" y="45"/>
                    <a:pt x="267" y="45"/>
                    <a:pt x="266" y="46"/>
                  </a:cubicBezTo>
                  <a:cubicBezTo>
                    <a:pt x="266" y="46"/>
                    <a:pt x="266" y="46"/>
                    <a:pt x="266" y="46"/>
                  </a:cubicBezTo>
                  <a:cubicBezTo>
                    <a:pt x="266" y="46"/>
                    <a:pt x="266" y="46"/>
                    <a:pt x="266" y="46"/>
                  </a:cubicBezTo>
                  <a:cubicBezTo>
                    <a:pt x="266" y="46"/>
                    <a:pt x="267" y="47"/>
                    <a:pt x="268" y="47"/>
                  </a:cubicBezTo>
                  <a:cubicBezTo>
                    <a:pt x="269" y="47"/>
                    <a:pt x="271" y="46"/>
                    <a:pt x="271" y="45"/>
                  </a:cubicBezTo>
                  <a:cubicBezTo>
                    <a:pt x="271" y="45"/>
                    <a:pt x="271" y="45"/>
                    <a:pt x="271" y="45"/>
                  </a:cubicBezTo>
                  <a:cubicBezTo>
                    <a:pt x="270" y="45"/>
                    <a:pt x="270" y="44"/>
                    <a:pt x="269" y="44"/>
                  </a:cubicBezTo>
                  <a:moveTo>
                    <a:pt x="352" y="46"/>
                  </a:moveTo>
                  <a:cubicBezTo>
                    <a:pt x="351" y="46"/>
                    <a:pt x="349" y="47"/>
                    <a:pt x="349" y="47"/>
                  </a:cubicBezTo>
                  <a:cubicBezTo>
                    <a:pt x="349" y="47"/>
                    <a:pt x="350" y="47"/>
                    <a:pt x="350" y="47"/>
                  </a:cubicBezTo>
                  <a:cubicBezTo>
                    <a:pt x="350" y="47"/>
                    <a:pt x="350" y="47"/>
                    <a:pt x="351" y="47"/>
                  </a:cubicBezTo>
                  <a:cubicBezTo>
                    <a:pt x="351" y="47"/>
                    <a:pt x="351" y="47"/>
                    <a:pt x="352" y="47"/>
                  </a:cubicBezTo>
                  <a:cubicBezTo>
                    <a:pt x="352" y="47"/>
                    <a:pt x="352" y="47"/>
                    <a:pt x="352" y="46"/>
                  </a:cubicBezTo>
                  <a:cubicBezTo>
                    <a:pt x="352" y="46"/>
                    <a:pt x="352" y="46"/>
                    <a:pt x="352" y="46"/>
                  </a:cubicBezTo>
                  <a:moveTo>
                    <a:pt x="355" y="49"/>
                  </a:moveTo>
                  <a:cubicBezTo>
                    <a:pt x="353" y="49"/>
                    <a:pt x="351" y="50"/>
                    <a:pt x="351" y="50"/>
                  </a:cubicBezTo>
                  <a:cubicBezTo>
                    <a:pt x="351" y="50"/>
                    <a:pt x="351" y="51"/>
                    <a:pt x="351" y="51"/>
                  </a:cubicBezTo>
                  <a:cubicBezTo>
                    <a:pt x="351" y="51"/>
                    <a:pt x="355" y="52"/>
                    <a:pt x="358" y="52"/>
                  </a:cubicBezTo>
                  <a:cubicBezTo>
                    <a:pt x="358" y="52"/>
                    <a:pt x="359" y="52"/>
                    <a:pt x="359" y="52"/>
                  </a:cubicBezTo>
                  <a:cubicBezTo>
                    <a:pt x="359" y="52"/>
                    <a:pt x="359" y="52"/>
                    <a:pt x="359" y="52"/>
                  </a:cubicBezTo>
                  <a:cubicBezTo>
                    <a:pt x="359" y="51"/>
                    <a:pt x="357" y="49"/>
                    <a:pt x="355" y="49"/>
                  </a:cubicBezTo>
                  <a:cubicBezTo>
                    <a:pt x="355" y="49"/>
                    <a:pt x="355" y="49"/>
                    <a:pt x="355" y="49"/>
                  </a:cubicBezTo>
                  <a:moveTo>
                    <a:pt x="150" y="51"/>
                  </a:moveTo>
                  <a:cubicBezTo>
                    <a:pt x="149" y="51"/>
                    <a:pt x="148" y="51"/>
                    <a:pt x="148" y="52"/>
                  </a:cubicBezTo>
                  <a:cubicBezTo>
                    <a:pt x="148" y="52"/>
                    <a:pt x="148" y="53"/>
                    <a:pt x="149" y="53"/>
                  </a:cubicBezTo>
                  <a:cubicBezTo>
                    <a:pt x="149" y="53"/>
                    <a:pt x="149" y="53"/>
                    <a:pt x="149" y="53"/>
                  </a:cubicBezTo>
                  <a:cubicBezTo>
                    <a:pt x="150" y="53"/>
                    <a:pt x="153" y="52"/>
                    <a:pt x="153" y="52"/>
                  </a:cubicBezTo>
                  <a:cubicBezTo>
                    <a:pt x="153" y="52"/>
                    <a:pt x="153" y="52"/>
                    <a:pt x="153" y="51"/>
                  </a:cubicBezTo>
                  <a:cubicBezTo>
                    <a:pt x="153" y="51"/>
                    <a:pt x="151" y="51"/>
                    <a:pt x="150" y="51"/>
                  </a:cubicBezTo>
                  <a:moveTo>
                    <a:pt x="175" y="53"/>
                  </a:moveTo>
                  <a:cubicBezTo>
                    <a:pt x="175" y="53"/>
                    <a:pt x="174" y="53"/>
                    <a:pt x="174" y="54"/>
                  </a:cubicBezTo>
                  <a:cubicBezTo>
                    <a:pt x="174" y="54"/>
                    <a:pt x="174" y="54"/>
                    <a:pt x="174" y="54"/>
                  </a:cubicBezTo>
                  <a:cubicBezTo>
                    <a:pt x="175" y="54"/>
                    <a:pt x="175" y="54"/>
                    <a:pt x="176" y="54"/>
                  </a:cubicBezTo>
                  <a:cubicBezTo>
                    <a:pt x="176" y="54"/>
                    <a:pt x="176" y="54"/>
                    <a:pt x="176" y="53"/>
                  </a:cubicBezTo>
                  <a:cubicBezTo>
                    <a:pt x="176" y="53"/>
                    <a:pt x="176" y="53"/>
                    <a:pt x="175" y="53"/>
                  </a:cubicBezTo>
                  <a:moveTo>
                    <a:pt x="467" y="65"/>
                  </a:moveTo>
                  <a:cubicBezTo>
                    <a:pt x="467" y="65"/>
                    <a:pt x="467" y="65"/>
                    <a:pt x="468" y="65"/>
                  </a:cubicBezTo>
                  <a:cubicBezTo>
                    <a:pt x="468" y="65"/>
                    <a:pt x="468" y="65"/>
                    <a:pt x="469" y="65"/>
                  </a:cubicBezTo>
                  <a:cubicBezTo>
                    <a:pt x="470" y="65"/>
                    <a:pt x="471" y="65"/>
                    <a:pt x="472" y="64"/>
                  </a:cubicBezTo>
                  <a:cubicBezTo>
                    <a:pt x="473" y="64"/>
                    <a:pt x="473" y="64"/>
                    <a:pt x="474" y="64"/>
                  </a:cubicBezTo>
                  <a:cubicBezTo>
                    <a:pt x="474" y="64"/>
                    <a:pt x="474" y="64"/>
                    <a:pt x="474" y="64"/>
                  </a:cubicBezTo>
                  <a:cubicBezTo>
                    <a:pt x="474" y="63"/>
                    <a:pt x="473" y="62"/>
                    <a:pt x="470" y="62"/>
                  </a:cubicBezTo>
                  <a:cubicBezTo>
                    <a:pt x="470" y="62"/>
                    <a:pt x="470" y="62"/>
                    <a:pt x="469" y="62"/>
                  </a:cubicBezTo>
                  <a:cubicBezTo>
                    <a:pt x="466" y="62"/>
                    <a:pt x="463" y="63"/>
                    <a:pt x="463" y="64"/>
                  </a:cubicBezTo>
                  <a:cubicBezTo>
                    <a:pt x="463" y="65"/>
                    <a:pt x="463" y="65"/>
                    <a:pt x="463" y="65"/>
                  </a:cubicBezTo>
                  <a:cubicBezTo>
                    <a:pt x="464" y="65"/>
                    <a:pt x="464" y="65"/>
                    <a:pt x="464" y="65"/>
                  </a:cubicBezTo>
                  <a:cubicBezTo>
                    <a:pt x="465" y="65"/>
                    <a:pt x="465" y="65"/>
                    <a:pt x="465" y="65"/>
                  </a:cubicBezTo>
                  <a:cubicBezTo>
                    <a:pt x="466" y="65"/>
                    <a:pt x="466" y="65"/>
                    <a:pt x="467" y="65"/>
                  </a:cubicBezTo>
                  <a:moveTo>
                    <a:pt x="98" y="61"/>
                  </a:moveTo>
                  <a:cubicBezTo>
                    <a:pt x="98" y="61"/>
                    <a:pt x="100" y="62"/>
                    <a:pt x="100" y="63"/>
                  </a:cubicBezTo>
                  <a:cubicBezTo>
                    <a:pt x="100" y="63"/>
                    <a:pt x="100" y="63"/>
                    <a:pt x="100" y="63"/>
                  </a:cubicBezTo>
                  <a:cubicBezTo>
                    <a:pt x="99" y="64"/>
                    <a:pt x="99" y="64"/>
                    <a:pt x="100" y="64"/>
                  </a:cubicBezTo>
                  <a:cubicBezTo>
                    <a:pt x="100" y="65"/>
                    <a:pt x="102" y="65"/>
                    <a:pt x="103" y="65"/>
                  </a:cubicBezTo>
                  <a:cubicBezTo>
                    <a:pt x="104" y="65"/>
                    <a:pt x="104" y="65"/>
                    <a:pt x="105" y="65"/>
                  </a:cubicBezTo>
                  <a:cubicBezTo>
                    <a:pt x="106" y="66"/>
                    <a:pt x="108" y="66"/>
                    <a:pt x="109" y="66"/>
                  </a:cubicBezTo>
                  <a:cubicBezTo>
                    <a:pt x="110" y="66"/>
                    <a:pt x="111" y="66"/>
                    <a:pt x="111" y="65"/>
                  </a:cubicBezTo>
                  <a:cubicBezTo>
                    <a:pt x="111" y="65"/>
                    <a:pt x="110" y="65"/>
                    <a:pt x="109" y="64"/>
                  </a:cubicBezTo>
                  <a:cubicBezTo>
                    <a:pt x="109" y="64"/>
                    <a:pt x="108" y="63"/>
                    <a:pt x="107" y="62"/>
                  </a:cubicBezTo>
                  <a:cubicBezTo>
                    <a:pt x="106" y="61"/>
                    <a:pt x="105" y="59"/>
                    <a:pt x="105" y="57"/>
                  </a:cubicBezTo>
                  <a:cubicBezTo>
                    <a:pt x="105" y="56"/>
                    <a:pt x="105" y="56"/>
                    <a:pt x="106" y="55"/>
                  </a:cubicBezTo>
                  <a:cubicBezTo>
                    <a:pt x="107" y="55"/>
                    <a:pt x="107" y="54"/>
                    <a:pt x="107" y="54"/>
                  </a:cubicBezTo>
                  <a:cubicBezTo>
                    <a:pt x="107" y="53"/>
                    <a:pt x="107" y="53"/>
                    <a:pt x="108" y="52"/>
                  </a:cubicBezTo>
                  <a:cubicBezTo>
                    <a:pt x="109" y="51"/>
                    <a:pt x="109" y="51"/>
                    <a:pt x="109" y="50"/>
                  </a:cubicBezTo>
                  <a:cubicBezTo>
                    <a:pt x="110" y="50"/>
                    <a:pt x="110" y="49"/>
                    <a:pt x="111" y="49"/>
                  </a:cubicBezTo>
                  <a:cubicBezTo>
                    <a:pt x="111" y="49"/>
                    <a:pt x="111" y="49"/>
                    <a:pt x="111" y="48"/>
                  </a:cubicBezTo>
                  <a:cubicBezTo>
                    <a:pt x="111" y="48"/>
                    <a:pt x="111" y="47"/>
                    <a:pt x="112" y="47"/>
                  </a:cubicBezTo>
                  <a:cubicBezTo>
                    <a:pt x="113" y="47"/>
                    <a:pt x="114" y="47"/>
                    <a:pt x="114" y="46"/>
                  </a:cubicBezTo>
                  <a:cubicBezTo>
                    <a:pt x="114" y="46"/>
                    <a:pt x="114" y="45"/>
                    <a:pt x="114" y="44"/>
                  </a:cubicBezTo>
                  <a:cubicBezTo>
                    <a:pt x="114" y="44"/>
                    <a:pt x="114" y="44"/>
                    <a:pt x="114" y="44"/>
                  </a:cubicBezTo>
                  <a:cubicBezTo>
                    <a:pt x="114" y="44"/>
                    <a:pt x="114" y="44"/>
                    <a:pt x="115" y="44"/>
                  </a:cubicBezTo>
                  <a:cubicBezTo>
                    <a:pt x="115" y="44"/>
                    <a:pt x="116" y="44"/>
                    <a:pt x="117" y="43"/>
                  </a:cubicBezTo>
                  <a:cubicBezTo>
                    <a:pt x="117" y="43"/>
                    <a:pt x="118" y="43"/>
                    <a:pt x="119" y="43"/>
                  </a:cubicBezTo>
                  <a:cubicBezTo>
                    <a:pt x="119" y="42"/>
                    <a:pt x="120" y="42"/>
                    <a:pt x="121" y="42"/>
                  </a:cubicBezTo>
                  <a:cubicBezTo>
                    <a:pt x="121" y="40"/>
                    <a:pt x="132" y="37"/>
                    <a:pt x="137" y="35"/>
                  </a:cubicBezTo>
                  <a:cubicBezTo>
                    <a:pt x="141" y="34"/>
                    <a:pt x="144" y="33"/>
                    <a:pt x="145" y="31"/>
                  </a:cubicBezTo>
                  <a:cubicBezTo>
                    <a:pt x="145" y="31"/>
                    <a:pt x="145" y="31"/>
                    <a:pt x="144" y="31"/>
                  </a:cubicBezTo>
                  <a:cubicBezTo>
                    <a:pt x="144" y="30"/>
                    <a:pt x="143" y="30"/>
                    <a:pt x="142" y="30"/>
                  </a:cubicBezTo>
                  <a:cubicBezTo>
                    <a:pt x="140" y="30"/>
                    <a:pt x="137" y="31"/>
                    <a:pt x="136" y="32"/>
                  </a:cubicBezTo>
                  <a:cubicBezTo>
                    <a:pt x="135" y="33"/>
                    <a:pt x="134" y="33"/>
                    <a:pt x="133" y="33"/>
                  </a:cubicBezTo>
                  <a:cubicBezTo>
                    <a:pt x="132" y="33"/>
                    <a:pt x="131" y="33"/>
                    <a:pt x="131" y="33"/>
                  </a:cubicBezTo>
                  <a:cubicBezTo>
                    <a:pt x="130" y="34"/>
                    <a:pt x="128" y="34"/>
                    <a:pt x="127" y="34"/>
                  </a:cubicBezTo>
                  <a:cubicBezTo>
                    <a:pt x="126" y="34"/>
                    <a:pt x="125" y="34"/>
                    <a:pt x="125" y="34"/>
                  </a:cubicBezTo>
                  <a:cubicBezTo>
                    <a:pt x="125" y="34"/>
                    <a:pt x="124" y="34"/>
                    <a:pt x="124" y="34"/>
                  </a:cubicBezTo>
                  <a:cubicBezTo>
                    <a:pt x="124" y="34"/>
                    <a:pt x="123" y="34"/>
                    <a:pt x="122" y="34"/>
                  </a:cubicBezTo>
                  <a:cubicBezTo>
                    <a:pt x="122" y="35"/>
                    <a:pt x="121" y="35"/>
                    <a:pt x="121" y="35"/>
                  </a:cubicBezTo>
                  <a:cubicBezTo>
                    <a:pt x="120" y="35"/>
                    <a:pt x="120" y="35"/>
                    <a:pt x="119" y="35"/>
                  </a:cubicBezTo>
                  <a:cubicBezTo>
                    <a:pt x="118" y="36"/>
                    <a:pt x="118" y="36"/>
                    <a:pt x="117" y="36"/>
                  </a:cubicBezTo>
                  <a:cubicBezTo>
                    <a:pt x="116" y="36"/>
                    <a:pt x="114" y="37"/>
                    <a:pt x="113" y="37"/>
                  </a:cubicBezTo>
                  <a:cubicBezTo>
                    <a:pt x="113" y="38"/>
                    <a:pt x="113" y="38"/>
                    <a:pt x="112" y="38"/>
                  </a:cubicBezTo>
                  <a:cubicBezTo>
                    <a:pt x="112" y="38"/>
                    <a:pt x="111" y="38"/>
                    <a:pt x="111" y="39"/>
                  </a:cubicBezTo>
                  <a:cubicBezTo>
                    <a:pt x="111" y="40"/>
                    <a:pt x="110" y="40"/>
                    <a:pt x="109" y="40"/>
                  </a:cubicBezTo>
                  <a:cubicBezTo>
                    <a:pt x="109" y="40"/>
                    <a:pt x="109" y="40"/>
                    <a:pt x="108" y="40"/>
                  </a:cubicBezTo>
                  <a:cubicBezTo>
                    <a:pt x="108" y="39"/>
                    <a:pt x="108" y="40"/>
                    <a:pt x="108" y="40"/>
                  </a:cubicBezTo>
                  <a:cubicBezTo>
                    <a:pt x="107" y="40"/>
                    <a:pt x="107" y="41"/>
                    <a:pt x="108" y="42"/>
                  </a:cubicBezTo>
                  <a:cubicBezTo>
                    <a:pt x="108" y="42"/>
                    <a:pt x="108" y="42"/>
                    <a:pt x="108" y="42"/>
                  </a:cubicBezTo>
                  <a:cubicBezTo>
                    <a:pt x="108" y="43"/>
                    <a:pt x="108" y="43"/>
                    <a:pt x="107" y="43"/>
                  </a:cubicBezTo>
                  <a:cubicBezTo>
                    <a:pt x="107" y="43"/>
                    <a:pt x="106" y="43"/>
                    <a:pt x="106" y="43"/>
                  </a:cubicBezTo>
                  <a:cubicBezTo>
                    <a:pt x="106" y="43"/>
                    <a:pt x="106" y="43"/>
                    <a:pt x="106" y="43"/>
                  </a:cubicBezTo>
                  <a:cubicBezTo>
                    <a:pt x="106" y="44"/>
                    <a:pt x="107" y="44"/>
                    <a:pt x="107" y="44"/>
                  </a:cubicBezTo>
                  <a:cubicBezTo>
                    <a:pt x="106" y="44"/>
                    <a:pt x="106" y="44"/>
                    <a:pt x="106" y="45"/>
                  </a:cubicBezTo>
                  <a:cubicBezTo>
                    <a:pt x="106" y="45"/>
                    <a:pt x="105" y="45"/>
                    <a:pt x="106" y="45"/>
                  </a:cubicBezTo>
                  <a:cubicBezTo>
                    <a:pt x="106" y="46"/>
                    <a:pt x="106" y="46"/>
                    <a:pt x="106" y="46"/>
                  </a:cubicBezTo>
                  <a:cubicBezTo>
                    <a:pt x="105" y="46"/>
                    <a:pt x="104" y="47"/>
                    <a:pt x="103" y="47"/>
                  </a:cubicBezTo>
                  <a:cubicBezTo>
                    <a:pt x="103" y="47"/>
                    <a:pt x="103" y="47"/>
                    <a:pt x="103" y="47"/>
                  </a:cubicBezTo>
                  <a:cubicBezTo>
                    <a:pt x="102" y="47"/>
                    <a:pt x="102" y="48"/>
                    <a:pt x="102" y="48"/>
                  </a:cubicBezTo>
                  <a:cubicBezTo>
                    <a:pt x="102" y="49"/>
                    <a:pt x="102" y="49"/>
                    <a:pt x="103" y="49"/>
                  </a:cubicBezTo>
                  <a:cubicBezTo>
                    <a:pt x="103" y="49"/>
                    <a:pt x="103" y="49"/>
                    <a:pt x="103" y="49"/>
                  </a:cubicBezTo>
                  <a:cubicBezTo>
                    <a:pt x="103" y="49"/>
                    <a:pt x="103" y="49"/>
                    <a:pt x="103" y="49"/>
                  </a:cubicBezTo>
                  <a:cubicBezTo>
                    <a:pt x="103" y="49"/>
                    <a:pt x="102" y="50"/>
                    <a:pt x="102" y="50"/>
                  </a:cubicBezTo>
                  <a:cubicBezTo>
                    <a:pt x="102" y="51"/>
                    <a:pt x="102" y="51"/>
                    <a:pt x="102" y="51"/>
                  </a:cubicBezTo>
                  <a:cubicBezTo>
                    <a:pt x="102" y="51"/>
                    <a:pt x="101" y="51"/>
                    <a:pt x="100" y="51"/>
                  </a:cubicBezTo>
                  <a:cubicBezTo>
                    <a:pt x="100" y="51"/>
                    <a:pt x="99" y="51"/>
                    <a:pt x="99" y="52"/>
                  </a:cubicBezTo>
                  <a:cubicBezTo>
                    <a:pt x="99" y="52"/>
                    <a:pt x="99" y="52"/>
                    <a:pt x="99" y="52"/>
                  </a:cubicBezTo>
                  <a:cubicBezTo>
                    <a:pt x="99" y="52"/>
                    <a:pt x="99" y="52"/>
                    <a:pt x="99" y="53"/>
                  </a:cubicBezTo>
                  <a:cubicBezTo>
                    <a:pt x="99" y="53"/>
                    <a:pt x="98" y="53"/>
                    <a:pt x="97" y="53"/>
                  </a:cubicBezTo>
                  <a:cubicBezTo>
                    <a:pt x="97" y="53"/>
                    <a:pt x="97" y="53"/>
                    <a:pt x="97" y="53"/>
                  </a:cubicBezTo>
                  <a:cubicBezTo>
                    <a:pt x="97" y="54"/>
                    <a:pt x="97" y="54"/>
                    <a:pt x="97" y="54"/>
                  </a:cubicBezTo>
                  <a:cubicBezTo>
                    <a:pt x="98" y="54"/>
                    <a:pt x="98" y="55"/>
                    <a:pt x="98" y="55"/>
                  </a:cubicBezTo>
                  <a:cubicBezTo>
                    <a:pt x="98" y="56"/>
                    <a:pt x="98" y="56"/>
                    <a:pt x="97" y="56"/>
                  </a:cubicBezTo>
                  <a:cubicBezTo>
                    <a:pt x="97" y="56"/>
                    <a:pt x="97" y="56"/>
                    <a:pt x="97" y="57"/>
                  </a:cubicBezTo>
                  <a:cubicBezTo>
                    <a:pt x="96" y="58"/>
                    <a:pt x="96" y="58"/>
                    <a:pt x="95" y="58"/>
                  </a:cubicBezTo>
                  <a:cubicBezTo>
                    <a:pt x="94" y="58"/>
                    <a:pt x="93" y="58"/>
                    <a:pt x="93" y="59"/>
                  </a:cubicBezTo>
                  <a:cubicBezTo>
                    <a:pt x="93" y="59"/>
                    <a:pt x="93" y="60"/>
                    <a:pt x="93" y="60"/>
                  </a:cubicBezTo>
                  <a:cubicBezTo>
                    <a:pt x="93" y="60"/>
                    <a:pt x="94" y="60"/>
                    <a:pt x="95" y="60"/>
                  </a:cubicBezTo>
                  <a:cubicBezTo>
                    <a:pt x="95" y="60"/>
                    <a:pt x="95" y="60"/>
                    <a:pt x="96" y="60"/>
                  </a:cubicBezTo>
                  <a:cubicBezTo>
                    <a:pt x="96" y="60"/>
                    <a:pt x="96" y="60"/>
                    <a:pt x="96" y="61"/>
                  </a:cubicBezTo>
                  <a:cubicBezTo>
                    <a:pt x="96" y="61"/>
                    <a:pt x="96" y="61"/>
                    <a:pt x="96" y="61"/>
                  </a:cubicBezTo>
                  <a:cubicBezTo>
                    <a:pt x="96" y="62"/>
                    <a:pt x="96" y="62"/>
                    <a:pt x="96" y="63"/>
                  </a:cubicBezTo>
                  <a:cubicBezTo>
                    <a:pt x="97" y="63"/>
                    <a:pt x="97" y="63"/>
                    <a:pt x="97" y="63"/>
                  </a:cubicBezTo>
                  <a:cubicBezTo>
                    <a:pt x="97" y="63"/>
                    <a:pt x="97" y="63"/>
                    <a:pt x="97" y="63"/>
                  </a:cubicBezTo>
                  <a:cubicBezTo>
                    <a:pt x="97" y="63"/>
                    <a:pt x="97" y="62"/>
                    <a:pt x="97" y="62"/>
                  </a:cubicBezTo>
                  <a:cubicBezTo>
                    <a:pt x="97" y="62"/>
                    <a:pt x="97" y="61"/>
                    <a:pt x="97" y="61"/>
                  </a:cubicBezTo>
                  <a:cubicBezTo>
                    <a:pt x="97" y="61"/>
                    <a:pt x="97" y="61"/>
                    <a:pt x="98" y="61"/>
                  </a:cubicBezTo>
                  <a:moveTo>
                    <a:pt x="86" y="72"/>
                  </a:moveTo>
                  <a:cubicBezTo>
                    <a:pt x="85" y="72"/>
                    <a:pt x="84" y="72"/>
                    <a:pt x="84" y="73"/>
                  </a:cubicBezTo>
                  <a:cubicBezTo>
                    <a:pt x="84" y="74"/>
                    <a:pt x="84" y="74"/>
                    <a:pt x="84" y="75"/>
                  </a:cubicBezTo>
                  <a:cubicBezTo>
                    <a:pt x="85" y="75"/>
                    <a:pt x="85" y="75"/>
                    <a:pt x="86" y="75"/>
                  </a:cubicBezTo>
                  <a:cubicBezTo>
                    <a:pt x="87" y="75"/>
                    <a:pt x="87" y="75"/>
                    <a:pt x="88" y="74"/>
                  </a:cubicBezTo>
                  <a:cubicBezTo>
                    <a:pt x="89" y="74"/>
                    <a:pt x="89" y="74"/>
                    <a:pt x="89" y="74"/>
                  </a:cubicBezTo>
                  <a:cubicBezTo>
                    <a:pt x="90" y="73"/>
                    <a:pt x="90" y="73"/>
                    <a:pt x="90" y="73"/>
                  </a:cubicBezTo>
                  <a:cubicBezTo>
                    <a:pt x="90" y="73"/>
                    <a:pt x="88" y="72"/>
                    <a:pt x="87" y="72"/>
                  </a:cubicBezTo>
                  <a:cubicBezTo>
                    <a:pt x="87" y="72"/>
                    <a:pt x="86" y="72"/>
                    <a:pt x="86" y="72"/>
                  </a:cubicBezTo>
                  <a:moveTo>
                    <a:pt x="0" y="139"/>
                  </a:moveTo>
                  <a:cubicBezTo>
                    <a:pt x="1" y="140"/>
                    <a:pt x="1" y="140"/>
                    <a:pt x="1" y="140"/>
                  </a:cubicBezTo>
                  <a:cubicBezTo>
                    <a:pt x="2" y="140"/>
                    <a:pt x="5" y="140"/>
                    <a:pt x="7" y="140"/>
                  </a:cubicBezTo>
                  <a:cubicBezTo>
                    <a:pt x="8" y="140"/>
                    <a:pt x="8" y="140"/>
                    <a:pt x="9" y="140"/>
                  </a:cubicBezTo>
                  <a:cubicBezTo>
                    <a:pt x="9" y="140"/>
                    <a:pt x="9" y="140"/>
                    <a:pt x="9" y="139"/>
                  </a:cubicBezTo>
                  <a:cubicBezTo>
                    <a:pt x="9" y="139"/>
                    <a:pt x="9" y="139"/>
                    <a:pt x="9" y="138"/>
                  </a:cubicBezTo>
                  <a:cubicBezTo>
                    <a:pt x="9" y="138"/>
                    <a:pt x="8" y="138"/>
                    <a:pt x="8" y="138"/>
                  </a:cubicBezTo>
                  <a:cubicBezTo>
                    <a:pt x="8" y="138"/>
                    <a:pt x="7" y="138"/>
                    <a:pt x="7" y="138"/>
                  </a:cubicBezTo>
                  <a:cubicBezTo>
                    <a:pt x="7" y="138"/>
                    <a:pt x="7" y="138"/>
                    <a:pt x="7" y="138"/>
                  </a:cubicBezTo>
                  <a:cubicBezTo>
                    <a:pt x="7" y="138"/>
                    <a:pt x="6" y="137"/>
                    <a:pt x="6" y="137"/>
                  </a:cubicBezTo>
                  <a:cubicBezTo>
                    <a:pt x="5" y="137"/>
                    <a:pt x="5" y="137"/>
                    <a:pt x="5" y="137"/>
                  </a:cubicBezTo>
                  <a:cubicBezTo>
                    <a:pt x="5" y="137"/>
                    <a:pt x="5" y="137"/>
                    <a:pt x="4" y="137"/>
                  </a:cubicBezTo>
                  <a:cubicBezTo>
                    <a:pt x="4" y="137"/>
                    <a:pt x="4" y="137"/>
                    <a:pt x="5" y="137"/>
                  </a:cubicBezTo>
                  <a:cubicBezTo>
                    <a:pt x="5" y="138"/>
                    <a:pt x="4" y="138"/>
                    <a:pt x="4" y="138"/>
                  </a:cubicBezTo>
                  <a:cubicBezTo>
                    <a:pt x="4" y="138"/>
                    <a:pt x="3" y="138"/>
                    <a:pt x="3" y="138"/>
                  </a:cubicBezTo>
                  <a:cubicBezTo>
                    <a:pt x="3" y="138"/>
                    <a:pt x="3" y="139"/>
                    <a:pt x="4" y="139"/>
                  </a:cubicBezTo>
                  <a:cubicBezTo>
                    <a:pt x="4" y="139"/>
                    <a:pt x="4" y="139"/>
                    <a:pt x="4" y="139"/>
                  </a:cubicBezTo>
                  <a:cubicBezTo>
                    <a:pt x="4" y="139"/>
                    <a:pt x="3" y="139"/>
                    <a:pt x="3" y="139"/>
                  </a:cubicBezTo>
                  <a:cubicBezTo>
                    <a:pt x="3" y="139"/>
                    <a:pt x="2" y="139"/>
                    <a:pt x="2" y="139"/>
                  </a:cubicBezTo>
                  <a:cubicBezTo>
                    <a:pt x="2" y="139"/>
                    <a:pt x="2" y="139"/>
                    <a:pt x="2" y="139"/>
                  </a:cubicBezTo>
                  <a:cubicBezTo>
                    <a:pt x="2" y="138"/>
                    <a:pt x="1" y="138"/>
                    <a:pt x="1" y="138"/>
                  </a:cubicBezTo>
                  <a:cubicBezTo>
                    <a:pt x="1" y="138"/>
                    <a:pt x="0" y="139"/>
                    <a:pt x="0" y="139"/>
                  </a:cubicBezTo>
                  <a:cubicBezTo>
                    <a:pt x="0" y="139"/>
                    <a:pt x="0" y="139"/>
                    <a:pt x="0" y="139"/>
                  </a:cubicBezTo>
                  <a:cubicBezTo>
                    <a:pt x="0" y="139"/>
                    <a:pt x="0" y="139"/>
                    <a:pt x="0" y="139"/>
                  </a:cubicBezTo>
                  <a:moveTo>
                    <a:pt x="260" y="136"/>
                  </a:moveTo>
                  <a:cubicBezTo>
                    <a:pt x="259" y="136"/>
                    <a:pt x="258" y="137"/>
                    <a:pt x="258" y="139"/>
                  </a:cubicBezTo>
                  <a:cubicBezTo>
                    <a:pt x="257" y="140"/>
                    <a:pt x="257" y="141"/>
                    <a:pt x="256" y="142"/>
                  </a:cubicBezTo>
                  <a:cubicBezTo>
                    <a:pt x="255" y="143"/>
                    <a:pt x="253" y="145"/>
                    <a:pt x="252" y="146"/>
                  </a:cubicBezTo>
                  <a:cubicBezTo>
                    <a:pt x="250" y="147"/>
                    <a:pt x="249" y="148"/>
                    <a:pt x="248" y="149"/>
                  </a:cubicBezTo>
                  <a:cubicBezTo>
                    <a:pt x="248" y="151"/>
                    <a:pt x="245" y="151"/>
                    <a:pt x="244" y="152"/>
                  </a:cubicBezTo>
                  <a:cubicBezTo>
                    <a:pt x="243" y="152"/>
                    <a:pt x="243" y="152"/>
                    <a:pt x="243" y="152"/>
                  </a:cubicBezTo>
                  <a:cubicBezTo>
                    <a:pt x="243" y="152"/>
                    <a:pt x="243" y="153"/>
                    <a:pt x="244" y="153"/>
                  </a:cubicBezTo>
                  <a:cubicBezTo>
                    <a:pt x="246" y="153"/>
                    <a:pt x="249" y="152"/>
                    <a:pt x="249" y="150"/>
                  </a:cubicBezTo>
                  <a:cubicBezTo>
                    <a:pt x="249" y="149"/>
                    <a:pt x="250" y="149"/>
                    <a:pt x="252" y="148"/>
                  </a:cubicBezTo>
                  <a:cubicBezTo>
                    <a:pt x="254" y="147"/>
                    <a:pt x="255" y="147"/>
                    <a:pt x="256" y="146"/>
                  </a:cubicBezTo>
                  <a:cubicBezTo>
                    <a:pt x="258" y="144"/>
                    <a:pt x="260" y="138"/>
                    <a:pt x="260" y="136"/>
                  </a:cubicBezTo>
                  <a:cubicBezTo>
                    <a:pt x="260" y="136"/>
                    <a:pt x="260" y="136"/>
                    <a:pt x="260" y="136"/>
                  </a:cubicBezTo>
                  <a:cubicBezTo>
                    <a:pt x="260" y="136"/>
                    <a:pt x="260" y="136"/>
                    <a:pt x="260" y="136"/>
                  </a:cubicBezTo>
                  <a:moveTo>
                    <a:pt x="357" y="171"/>
                  </a:moveTo>
                  <a:cubicBezTo>
                    <a:pt x="357" y="171"/>
                    <a:pt x="358" y="172"/>
                    <a:pt x="358" y="172"/>
                  </a:cubicBezTo>
                  <a:cubicBezTo>
                    <a:pt x="358" y="173"/>
                    <a:pt x="359" y="173"/>
                    <a:pt x="359" y="173"/>
                  </a:cubicBezTo>
                  <a:cubicBezTo>
                    <a:pt x="359" y="173"/>
                    <a:pt x="359" y="173"/>
                    <a:pt x="359" y="173"/>
                  </a:cubicBezTo>
                  <a:cubicBezTo>
                    <a:pt x="359" y="173"/>
                    <a:pt x="359" y="173"/>
                    <a:pt x="359" y="173"/>
                  </a:cubicBezTo>
                  <a:cubicBezTo>
                    <a:pt x="359" y="172"/>
                    <a:pt x="359" y="171"/>
                    <a:pt x="358" y="171"/>
                  </a:cubicBezTo>
                  <a:cubicBezTo>
                    <a:pt x="358" y="171"/>
                    <a:pt x="358" y="171"/>
                    <a:pt x="358" y="171"/>
                  </a:cubicBezTo>
                  <a:cubicBezTo>
                    <a:pt x="357" y="171"/>
                    <a:pt x="357" y="169"/>
                    <a:pt x="356" y="168"/>
                  </a:cubicBezTo>
                  <a:cubicBezTo>
                    <a:pt x="356" y="167"/>
                    <a:pt x="356" y="167"/>
                    <a:pt x="356" y="167"/>
                  </a:cubicBezTo>
                  <a:cubicBezTo>
                    <a:pt x="356" y="167"/>
                    <a:pt x="356" y="166"/>
                    <a:pt x="357" y="165"/>
                  </a:cubicBezTo>
                  <a:cubicBezTo>
                    <a:pt x="357" y="164"/>
                    <a:pt x="357" y="163"/>
                    <a:pt x="357" y="163"/>
                  </a:cubicBezTo>
                  <a:cubicBezTo>
                    <a:pt x="357" y="162"/>
                    <a:pt x="358" y="161"/>
                    <a:pt x="359" y="161"/>
                  </a:cubicBezTo>
                  <a:cubicBezTo>
                    <a:pt x="359" y="161"/>
                    <a:pt x="360" y="162"/>
                    <a:pt x="361" y="162"/>
                  </a:cubicBezTo>
                  <a:cubicBezTo>
                    <a:pt x="361" y="163"/>
                    <a:pt x="362" y="163"/>
                    <a:pt x="362" y="163"/>
                  </a:cubicBezTo>
                  <a:cubicBezTo>
                    <a:pt x="362" y="163"/>
                    <a:pt x="362" y="162"/>
                    <a:pt x="361" y="162"/>
                  </a:cubicBezTo>
                  <a:cubicBezTo>
                    <a:pt x="361" y="161"/>
                    <a:pt x="361" y="160"/>
                    <a:pt x="360" y="157"/>
                  </a:cubicBezTo>
                  <a:cubicBezTo>
                    <a:pt x="359" y="155"/>
                    <a:pt x="359" y="153"/>
                    <a:pt x="358" y="152"/>
                  </a:cubicBezTo>
                  <a:cubicBezTo>
                    <a:pt x="358" y="150"/>
                    <a:pt x="358" y="149"/>
                    <a:pt x="358" y="148"/>
                  </a:cubicBezTo>
                  <a:cubicBezTo>
                    <a:pt x="359" y="147"/>
                    <a:pt x="359" y="146"/>
                    <a:pt x="358" y="145"/>
                  </a:cubicBezTo>
                  <a:cubicBezTo>
                    <a:pt x="357" y="145"/>
                    <a:pt x="357" y="143"/>
                    <a:pt x="357" y="143"/>
                  </a:cubicBezTo>
                  <a:cubicBezTo>
                    <a:pt x="357" y="142"/>
                    <a:pt x="357" y="142"/>
                    <a:pt x="356" y="142"/>
                  </a:cubicBezTo>
                  <a:cubicBezTo>
                    <a:pt x="356" y="142"/>
                    <a:pt x="356" y="142"/>
                    <a:pt x="356" y="142"/>
                  </a:cubicBezTo>
                  <a:cubicBezTo>
                    <a:pt x="356" y="142"/>
                    <a:pt x="356" y="143"/>
                    <a:pt x="356" y="143"/>
                  </a:cubicBezTo>
                  <a:cubicBezTo>
                    <a:pt x="356" y="144"/>
                    <a:pt x="356" y="145"/>
                    <a:pt x="355" y="145"/>
                  </a:cubicBezTo>
                  <a:cubicBezTo>
                    <a:pt x="355" y="145"/>
                    <a:pt x="355" y="145"/>
                    <a:pt x="354" y="145"/>
                  </a:cubicBezTo>
                  <a:cubicBezTo>
                    <a:pt x="354" y="145"/>
                    <a:pt x="354" y="146"/>
                    <a:pt x="354" y="146"/>
                  </a:cubicBezTo>
                  <a:cubicBezTo>
                    <a:pt x="355" y="147"/>
                    <a:pt x="355" y="147"/>
                    <a:pt x="354" y="148"/>
                  </a:cubicBezTo>
                  <a:cubicBezTo>
                    <a:pt x="354" y="150"/>
                    <a:pt x="355" y="153"/>
                    <a:pt x="355" y="154"/>
                  </a:cubicBezTo>
                  <a:cubicBezTo>
                    <a:pt x="356" y="155"/>
                    <a:pt x="356" y="157"/>
                    <a:pt x="355" y="160"/>
                  </a:cubicBezTo>
                  <a:cubicBezTo>
                    <a:pt x="355" y="162"/>
                    <a:pt x="355" y="164"/>
                    <a:pt x="355" y="165"/>
                  </a:cubicBezTo>
                  <a:cubicBezTo>
                    <a:pt x="355" y="166"/>
                    <a:pt x="355" y="168"/>
                    <a:pt x="355" y="170"/>
                  </a:cubicBezTo>
                  <a:cubicBezTo>
                    <a:pt x="355" y="171"/>
                    <a:pt x="354" y="173"/>
                    <a:pt x="355" y="173"/>
                  </a:cubicBezTo>
                  <a:cubicBezTo>
                    <a:pt x="355" y="173"/>
                    <a:pt x="355" y="173"/>
                    <a:pt x="355" y="173"/>
                  </a:cubicBezTo>
                  <a:cubicBezTo>
                    <a:pt x="355" y="173"/>
                    <a:pt x="355" y="173"/>
                    <a:pt x="355" y="173"/>
                  </a:cubicBezTo>
                  <a:cubicBezTo>
                    <a:pt x="355" y="172"/>
                    <a:pt x="355" y="171"/>
                    <a:pt x="356" y="171"/>
                  </a:cubicBezTo>
                  <a:cubicBezTo>
                    <a:pt x="356" y="171"/>
                    <a:pt x="357" y="171"/>
                    <a:pt x="357" y="171"/>
                  </a:cubicBezTo>
                  <a:moveTo>
                    <a:pt x="81" y="190"/>
                  </a:moveTo>
                  <a:cubicBezTo>
                    <a:pt x="81" y="190"/>
                    <a:pt x="81" y="190"/>
                    <a:pt x="81" y="190"/>
                  </a:cubicBezTo>
                  <a:cubicBezTo>
                    <a:pt x="81" y="190"/>
                    <a:pt x="82" y="190"/>
                    <a:pt x="82" y="190"/>
                  </a:cubicBezTo>
                  <a:cubicBezTo>
                    <a:pt x="82" y="190"/>
                    <a:pt x="82" y="190"/>
                    <a:pt x="82" y="190"/>
                  </a:cubicBezTo>
                  <a:cubicBezTo>
                    <a:pt x="82" y="189"/>
                    <a:pt x="82" y="189"/>
                    <a:pt x="83" y="189"/>
                  </a:cubicBezTo>
                  <a:cubicBezTo>
                    <a:pt x="83" y="189"/>
                    <a:pt x="84" y="189"/>
                    <a:pt x="84" y="188"/>
                  </a:cubicBezTo>
                  <a:cubicBezTo>
                    <a:pt x="82" y="186"/>
                    <a:pt x="80" y="184"/>
                    <a:pt x="80" y="183"/>
                  </a:cubicBezTo>
                  <a:cubicBezTo>
                    <a:pt x="80" y="183"/>
                    <a:pt x="80" y="183"/>
                    <a:pt x="80" y="182"/>
                  </a:cubicBezTo>
                  <a:cubicBezTo>
                    <a:pt x="81" y="181"/>
                    <a:pt x="81" y="181"/>
                    <a:pt x="79" y="179"/>
                  </a:cubicBezTo>
                  <a:cubicBezTo>
                    <a:pt x="79" y="179"/>
                    <a:pt x="79" y="179"/>
                    <a:pt x="79" y="178"/>
                  </a:cubicBezTo>
                  <a:cubicBezTo>
                    <a:pt x="79" y="177"/>
                    <a:pt x="79" y="177"/>
                    <a:pt x="80" y="176"/>
                  </a:cubicBezTo>
                  <a:cubicBezTo>
                    <a:pt x="80" y="176"/>
                    <a:pt x="80" y="175"/>
                    <a:pt x="81" y="175"/>
                  </a:cubicBezTo>
                  <a:cubicBezTo>
                    <a:pt x="82" y="174"/>
                    <a:pt x="83" y="173"/>
                    <a:pt x="84" y="173"/>
                  </a:cubicBezTo>
                  <a:cubicBezTo>
                    <a:pt x="85" y="173"/>
                    <a:pt x="85" y="172"/>
                    <a:pt x="86" y="172"/>
                  </a:cubicBezTo>
                  <a:cubicBezTo>
                    <a:pt x="85" y="172"/>
                    <a:pt x="85" y="172"/>
                    <a:pt x="85" y="172"/>
                  </a:cubicBezTo>
                  <a:cubicBezTo>
                    <a:pt x="84" y="171"/>
                    <a:pt x="84" y="171"/>
                    <a:pt x="84" y="170"/>
                  </a:cubicBezTo>
                  <a:cubicBezTo>
                    <a:pt x="84" y="170"/>
                    <a:pt x="84" y="170"/>
                    <a:pt x="84" y="170"/>
                  </a:cubicBezTo>
                  <a:cubicBezTo>
                    <a:pt x="85" y="170"/>
                    <a:pt x="85" y="170"/>
                    <a:pt x="85" y="170"/>
                  </a:cubicBezTo>
                  <a:cubicBezTo>
                    <a:pt x="85" y="169"/>
                    <a:pt x="84" y="169"/>
                    <a:pt x="84" y="168"/>
                  </a:cubicBezTo>
                  <a:cubicBezTo>
                    <a:pt x="84" y="168"/>
                    <a:pt x="83" y="168"/>
                    <a:pt x="83" y="167"/>
                  </a:cubicBezTo>
                  <a:cubicBezTo>
                    <a:pt x="83" y="167"/>
                    <a:pt x="82" y="166"/>
                    <a:pt x="82" y="166"/>
                  </a:cubicBezTo>
                  <a:cubicBezTo>
                    <a:pt x="82" y="166"/>
                    <a:pt x="82" y="166"/>
                    <a:pt x="82" y="166"/>
                  </a:cubicBezTo>
                  <a:cubicBezTo>
                    <a:pt x="82" y="166"/>
                    <a:pt x="82" y="166"/>
                    <a:pt x="81" y="166"/>
                  </a:cubicBezTo>
                  <a:cubicBezTo>
                    <a:pt x="81" y="166"/>
                    <a:pt x="81" y="166"/>
                    <a:pt x="80" y="167"/>
                  </a:cubicBezTo>
                  <a:cubicBezTo>
                    <a:pt x="80" y="167"/>
                    <a:pt x="80" y="167"/>
                    <a:pt x="80" y="166"/>
                  </a:cubicBezTo>
                  <a:cubicBezTo>
                    <a:pt x="79" y="166"/>
                    <a:pt x="79" y="165"/>
                    <a:pt x="80" y="165"/>
                  </a:cubicBezTo>
                  <a:cubicBezTo>
                    <a:pt x="80" y="164"/>
                    <a:pt x="79" y="164"/>
                    <a:pt x="79" y="164"/>
                  </a:cubicBezTo>
                  <a:cubicBezTo>
                    <a:pt x="78" y="164"/>
                    <a:pt x="78" y="164"/>
                    <a:pt x="78" y="164"/>
                  </a:cubicBezTo>
                  <a:cubicBezTo>
                    <a:pt x="78" y="164"/>
                    <a:pt x="78" y="163"/>
                    <a:pt x="78" y="163"/>
                  </a:cubicBezTo>
                  <a:cubicBezTo>
                    <a:pt x="78" y="162"/>
                    <a:pt x="78" y="162"/>
                    <a:pt x="79" y="162"/>
                  </a:cubicBezTo>
                  <a:cubicBezTo>
                    <a:pt x="79" y="161"/>
                    <a:pt x="80" y="161"/>
                    <a:pt x="80" y="161"/>
                  </a:cubicBezTo>
                  <a:cubicBezTo>
                    <a:pt x="80" y="161"/>
                    <a:pt x="79" y="161"/>
                    <a:pt x="79" y="161"/>
                  </a:cubicBezTo>
                  <a:cubicBezTo>
                    <a:pt x="79" y="160"/>
                    <a:pt x="78" y="160"/>
                    <a:pt x="79" y="159"/>
                  </a:cubicBezTo>
                  <a:cubicBezTo>
                    <a:pt x="79" y="159"/>
                    <a:pt x="79" y="159"/>
                    <a:pt x="80" y="159"/>
                  </a:cubicBezTo>
                  <a:cubicBezTo>
                    <a:pt x="80" y="158"/>
                    <a:pt x="80" y="158"/>
                    <a:pt x="80" y="158"/>
                  </a:cubicBezTo>
                  <a:cubicBezTo>
                    <a:pt x="80" y="157"/>
                    <a:pt x="81" y="156"/>
                    <a:pt x="81" y="156"/>
                  </a:cubicBezTo>
                  <a:cubicBezTo>
                    <a:pt x="82" y="156"/>
                    <a:pt x="82" y="156"/>
                    <a:pt x="82" y="157"/>
                  </a:cubicBezTo>
                  <a:cubicBezTo>
                    <a:pt x="82" y="157"/>
                    <a:pt x="83" y="157"/>
                    <a:pt x="83" y="158"/>
                  </a:cubicBezTo>
                  <a:cubicBezTo>
                    <a:pt x="83" y="158"/>
                    <a:pt x="84" y="159"/>
                    <a:pt x="84" y="158"/>
                  </a:cubicBezTo>
                  <a:cubicBezTo>
                    <a:pt x="85" y="158"/>
                    <a:pt x="85" y="158"/>
                    <a:pt x="85" y="158"/>
                  </a:cubicBezTo>
                  <a:cubicBezTo>
                    <a:pt x="85" y="158"/>
                    <a:pt x="85" y="157"/>
                    <a:pt x="85" y="157"/>
                  </a:cubicBezTo>
                  <a:cubicBezTo>
                    <a:pt x="85" y="157"/>
                    <a:pt x="84" y="157"/>
                    <a:pt x="84" y="157"/>
                  </a:cubicBezTo>
                  <a:cubicBezTo>
                    <a:pt x="84" y="157"/>
                    <a:pt x="84" y="157"/>
                    <a:pt x="84" y="157"/>
                  </a:cubicBezTo>
                  <a:cubicBezTo>
                    <a:pt x="84" y="156"/>
                    <a:pt x="84" y="156"/>
                    <a:pt x="84" y="156"/>
                  </a:cubicBezTo>
                  <a:cubicBezTo>
                    <a:pt x="85" y="155"/>
                    <a:pt x="85" y="155"/>
                    <a:pt x="85" y="155"/>
                  </a:cubicBezTo>
                  <a:cubicBezTo>
                    <a:pt x="86" y="155"/>
                    <a:pt x="86" y="155"/>
                    <a:pt x="86" y="154"/>
                  </a:cubicBezTo>
                  <a:cubicBezTo>
                    <a:pt x="86" y="154"/>
                    <a:pt x="86" y="154"/>
                    <a:pt x="87" y="154"/>
                  </a:cubicBezTo>
                  <a:cubicBezTo>
                    <a:pt x="88" y="154"/>
                    <a:pt x="89" y="153"/>
                    <a:pt x="89" y="153"/>
                  </a:cubicBezTo>
                  <a:cubicBezTo>
                    <a:pt x="90" y="152"/>
                    <a:pt x="90" y="152"/>
                    <a:pt x="90" y="152"/>
                  </a:cubicBezTo>
                  <a:cubicBezTo>
                    <a:pt x="90" y="152"/>
                    <a:pt x="90" y="152"/>
                    <a:pt x="90" y="152"/>
                  </a:cubicBezTo>
                  <a:cubicBezTo>
                    <a:pt x="91" y="152"/>
                    <a:pt x="91" y="152"/>
                    <a:pt x="92" y="152"/>
                  </a:cubicBezTo>
                  <a:cubicBezTo>
                    <a:pt x="92" y="152"/>
                    <a:pt x="92" y="152"/>
                    <a:pt x="92" y="152"/>
                  </a:cubicBezTo>
                  <a:cubicBezTo>
                    <a:pt x="92" y="152"/>
                    <a:pt x="93" y="152"/>
                    <a:pt x="93" y="152"/>
                  </a:cubicBezTo>
                  <a:cubicBezTo>
                    <a:pt x="93" y="152"/>
                    <a:pt x="93" y="152"/>
                    <a:pt x="93" y="152"/>
                  </a:cubicBezTo>
                  <a:cubicBezTo>
                    <a:pt x="93" y="152"/>
                    <a:pt x="93" y="152"/>
                    <a:pt x="94" y="152"/>
                  </a:cubicBezTo>
                  <a:cubicBezTo>
                    <a:pt x="94" y="151"/>
                    <a:pt x="94" y="151"/>
                    <a:pt x="95" y="151"/>
                  </a:cubicBezTo>
                  <a:cubicBezTo>
                    <a:pt x="95" y="151"/>
                    <a:pt x="96" y="151"/>
                    <a:pt x="96" y="152"/>
                  </a:cubicBezTo>
                  <a:cubicBezTo>
                    <a:pt x="96" y="152"/>
                    <a:pt x="97" y="152"/>
                    <a:pt x="97" y="152"/>
                  </a:cubicBezTo>
                  <a:cubicBezTo>
                    <a:pt x="98" y="152"/>
                    <a:pt x="99" y="152"/>
                    <a:pt x="99" y="153"/>
                  </a:cubicBezTo>
                  <a:cubicBezTo>
                    <a:pt x="100" y="153"/>
                    <a:pt x="100" y="153"/>
                    <a:pt x="100" y="153"/>
                  </a:cubicBezTo>
                  <a:cubicBezTo>
                    <a:pt x="101" y="154"/>
                    <a:pt x="102" y="154"/>
                    <a:pt x="102" y="155"/>
                  </a:cubicBezTo>
                  <a:cubicBezTo>
                    <a:pt x="102" y="155"/>
                    <a:pt x="102" y="155"/>
                    <a:pt x="102" y="155"/>
                  </a:cubicBezTo>
                  <a:cubicBezTo>
                    <a:pt x="102" y="155"/>
                    <a:pt x="102" y="155"/>
                    <a:pt x="102" y="155"/>
                  </a:cubicBezTo>
                  <a:cubicBezTo>
                    <a:pt x="102" y="155"/>
                    <a:pt x="103" y="154"/>
                    <a:pt x="103" y="154"/>
                  </a:cubicBezTo>
                  <a:cubicBezTo>
                    <a:pt x="103" y="154"/>
                    <a:pt x="104" y="155"/>
                    <a:pt x="104" y="155"/>
                  </a:cubicBezTo>
                  <a:cubicBezTo>
                    <a:pt x="105" y="155"/>
                    <a:pt x="105" y="155"/>
                    <a:pt x="105" y="155"/>
                  </a:cubicBezTo>
                  <a:cubicBezTo>
                    <a:pt x="106" y="155"/>
                    <a:pt x="107" y="155"/>
                    <a:pt x="107" y="155"/>
                  </a:cubicBezTo>
                  <a:cubicBezTo>
                    <a:pt x="107" y="154"/>
                    <a:pt x="108" y="154"/>
                    <a:pt x="109" y="154"/>
                  </a:cubicBezTo>
                  <a:cubicBezTo>
                    <a:pt x="109" y="154"/>
                    <a:pt x="110" y="154"/>
                    <a:pt x="110" y="154"/>
                  </a:cubicBezTo>
                  <a:cubicBezTo>
                    <a:pt x="110" y="154"/>
                    <a:pt x="110" y="154"/>
                    <a:pt x="110" y="154"/>
                  </a:cubicBezTo>
                  <a:cubicBezTo>
                    <a:pt x="110" y="155"/>
                    <a:pt x="111" y="155"/>
                    <a:pt x="111" y="154"/>
                  </a:cubicBezTo>
                  <a:cubicBezTo>
                    <a:pt x="112" y="154"/>
                    <a:pt x="112" y="154"/>
                    <a:pt x="113" y="154"/>
                  </a:cubicBezTo>
                  <a:cubicBezTo>
                    <a:pt x="114" y="154"/>
                    <a:pt x="114" y="154"/>
                    <a:pt x="114" y="154"/>
                  </a:cubicBezTo>
                  <a:cubicBezTo>
                    <a:pt x="115" y="155"/>
                    <a:pt x="115" y="155"/>
                    <a:pt x="116" y="155"/>
                  </a:cubicBezTo>
                  <a:cubicBezTo>
                    <a:pt x="117" y="155"/>
                    <a:pt x="117" y="155"/>
                    <a:pt x="117" y="156"/>
                  </a:cubicBezTo>
                  <a:cubicBezTo>
                    <a:pt x="117" y="156"/>
                    <a:pt x="117" y="156"/>
                    <a:pt x="117" y="156"/>
                  </a:cubicBezTo>
                  <a:cubicBezTo>
                    <a:pt x="117" y="156"/>
                    <a:pt x="117" y="156"/>
                    <a:pt x="117" y="156"/>
                  </a:cubicBezTo>
                  <a:cubicBezTo>
                    <a:pt x="118" y="156"/>
                    <a:pt x="118" y="156"/>
                    <a:pt x="118" y="155"/>
                  </a:cubicBezTo>
                  <a:cubicBezTo>
                    <a:pt x="118" y="155"/>
                    <a:pt x="118" y="154"/>
                    <a:pt x="119" y="155"/>
                  </a:cubicBezTo>
                  <a:cubicBezTo>
                    <a:pt x="119" y="155"/>
                    <a:pt x="119" y="155"/>
                    <a:pt x="119" y="155"/>
                  </a:cubicBezTo>
                  <a:cubicBezTo>
                    <a:pt x="120" y="155"/>
                    <a:pt x="120" y="155"/>
                    <a:pt x="121" y="155"/>
                  </a:cubicBezTo>
                  <a:cubicBezTo>
                    <a:pt x="122" y="155"/>
                    <a:pt x="122" y="155"/>
                    <a:pt x="122" y="155"/>
                  </a:cubicBezTo>
                  <a:cubicBezTo>
                    <a:pt x="122" y="154"/>
                    <a:pt x="122" y="153"/>
                    <a:pt x="122" y="153"/>
                  </a:cubicBezTo>
                  <a:cubicBezTo>
                    <a:pt x="121" y="153"/>
                    <a:pt x="121" y="153"/>
                    <a:pt x="121" y="152"/>
                  </a:cubicBezTo>
                  <a:cubicBezTo>
                    <a:pt x="120" y="152"/>
                    <a:pt x="120" y="152"/>
                    <a:pt x="120" y="152"/>
                  </a:cubicBezTo>
                  <a:cubicBezTo>
                    <a:pt x="119" y="152"/>
                    <a:pt x="119" y="151"/>
                    <a:pt x="119" y="151"/>
                  </a:cubicBezTo>
                  <a:cubicBezTo>
                    <a:pt x="118" y="151"/>
                    <a:pt x="119" y="150"/>
                    <a:pt x="119" y="150"/>
                  </a:cubicBezTo>
                  <a:cubicBezTo>
                    <a:pt x="120" y="150"/>
                    <a:pt x="120" y="150"/>
                    <a:pt x="121" y="149"/>
                  </a:cubicBezTo>
                  <a:cubicBezTo>
                    <a:pt x="121" y="149"/>
                    <a:pt x="121" y="149"/>
                    <a:pt x="121" y="149"/>
                  </a:cubicBezTo>
                  <a:cubicBezTo>
                    <a:pt x="121" y="149"/>
                    <a:pt x="120" y="148"/>
                    <a:pt x="121" y="147"/>
                  </a:cubicBezTo>
                  <a:cubicBezTo>
                    <a:pt x="121" y="147"/>
                    <a:pt x="121" y="147"/>
                    <a:pt x="121" y="147"/>
                  </a:cubicBezTo>
                  <a:cubicBezTo>
                    <a:pt x="122" y="147"/>
                    <a:pt x="122" y="146"/>
                    <a:pt x="122" y="146"/>
                  </a:cubicBezTo>
                  <a:cubicBezTo>
                    <a:pt x="123" y="146"/>
                    <a:pt x="124" y="146"/>
                    <a:pt x="124" y="146"/>
                  </a:cubicBezTo>
                  <a:cubicBezTo>
                    <a:pt x="124" y="146"/>
                    <a:pt x="124" y="146"/>
                    <a:pt x="123" y="146"/>
                  </a:cubicBezTo>
                  <a:cubicBezTo>
                    <a:pt x="123" y="146"/>
                    <a:pt x="122" y="145"/>
                    <a:pt x="122" y="145"/>
                  </a:cubicBezTo>
                  <a:cubicBezTo>
                    <a:pt x="121" y="144"/>
                    <a:pt x="121" y="143"/>
                    <a:pt x="122" y="142"/>
                  </a:cubicBezTo>
                  <a:cubicBezTo>
                    <a:pt x="122" y="142"/>
                    <a:pt x="122" y="142"/>
                    <a:pt x="122" y="142"/>
                  </a:cubicBezTo>
                  <a:cubicBezTo>
                    <a:pt x="122" y="142"/>
                    <a:pt x="123" y="142"/>
                    <a:pt x="123" y="142"/>
                  </a:cubicBezTo>
                  <a:cubicBezTo>
                    <a:pt x="123" y="142"/>
                    <a:pt x="123" y="142"/>
                    <a:pt x="123" y="142"/>
                  </a:cubicBezTo>
                  <a:cubicBezTo>
                    <a:pt x="124" y="142"/>
                    <a:pt x="124" y="142"/>
                    <a:pt x="124" y="142"/>
                  </a:cubicBezTo>
                  <a:cubicBezTo>
                    <a:pt x="124" y="142"/>
                    <a:pt x="125" y="142"/>
                    <a:pt x="125" y="142"/>
                  </a:cubicBezTo>
                  <a:cubicBezTo>
                    <a:pt x="126" y="142"/>
                    <a:pt x="126" y="142"/>
                    <a:pt x="126" y="142"/>
                  </a:cubicBezTo>
                  <a:cubicBezTo>
                    <a:pt x="127" y="142"/>
                    <a:pt x="127" y="142"/>
                    <a:pt x="128" y="142"/>
                  </a:cubicBezTo>
                  <a:cubicBezTo>
                    <a:pt x="129" y="141"/>
                    <a:pt x="131" y="141"/>
                    <a:pt x="132" y="141"/>
                  </a:cubicBezTo>
                  <a:cubicBezTo>
                    <a:pt x="133" y="141"/>
                    <a:pt x="133" y="141"/>
                    <a:pt x="134" y="140"/>
                  </a:cubicBezTo>
                  <a:cubicBezTo>
                    <a:pt x="134" y="140"/>
                    <a:pt x="135" y="140"/>
                    <a:pt x="135" y="140"/>
                  </a:cubicBezTo>
                  <a:cubicBezTo>
                    <a:pt x="136" y="140"/>
                    <a:pt x="138" y="139"/>
                    <a:pt x="139" y="139"/>
                  </a:cubicBezTo>
                  <a:cubicBezTo>
                    <a:pt x="139" y="139"/>
                    <a:pt x="140" y="139"/>
                    <a:pt x="140" y="139"/>
                  </a:cubicBezTo>
                  <a:cubicBezTo>
                    <a:pt x="141" y="139"/>
                    <a:pt x="143" y="138"/>
                    <a:pt x="143" y="138"/>
                  </a:cubicBezTo>
                  <a:cubicBezTo>
                    <a:pt x="143" y="137"/>
                    <a:pt x="145" y="137"/>
                    <a:pt x="146" y="137"/>
                  </a:cubicBezTo>
                  <a:cubicBezTo>
                    <a:pt x="147" y="137"/>
                    <a:pt x="147" y="137"/>
                    <a:pt x="147" y="137"/>
                  </a:cubicBezTo>
                  <a:cubicBezTo>
                    <a:pt x="147" y="137"/>
                    <a:pt x="148" y="137"/>
                    <a:pt x="149" y="137"/>
                  </a:cubicBezTo>
                  <a:cubicBezTo>
                    <a:pt x="149" y="137"/>
                    <a:pt x="149" y="137"/>
                    <a:pt x="149" y="137"/>
                  </a:cubicBezTo>
                  <a:cubicBezTo>
                    <a:pt x="150" y="137"/>
                    <a:pt x="151" y="137"/>
                    <a:pt x="151" y="138"/>
                  </a:cubicBezTo>
                  <a:cubicBezTo>
                    <a:pt x="151" y="138"/>
                    <a:pt x="151" y="138"/>
                    <a:pt x="151" y="139"/>
                  </a:cubicBezTo>
                  <a:cubicBezTo>
                    <a:pt x="151" y="139"/>
                    <a:pt x="151" y="139"/>
                    <a:pt x="152" y="140"/>
                  </a:cubicBezTo>
                  <a:cubicBezTo>
                    <a:pt x="152" y="140"/>
                    <a:pt x="152" y="140"/>
                    <a:pt x="152" y="141"/>
                  </a:cubicBezTo>
                  <a:cubicBezTo>
                    <a:pt x="152" y="141"/>
                    <a:pt x="152" y="141"/>
                    <a:pt x="152" y="141"/>
                  </a:cubicBezTo>
                  <a:cubicBezTo>
                    <a:pt x="151" y="142"/>
                    <a:pt x="151" y="142"/>
                    <a:pt x="151" y="142"/>
                  </a:cubicBezTo>
                  <a:cubicBezTo>
                    <a:pt x="152" y="142"/>
                    <a:pt x="152" y="142"/>
                    <a:pt x="152" y="142"/>
                  </a:cubicBezTo>
                  <a:cubicBezTo>
                    <a:pt x="153" y="142"/>
                    <a:pt x="154" y="142"/>
                    <a:pt x="154" y="141"/>
                  </a:cubicBezTo>
                  <a:cubicBezTo>
                    <a:pt x="154" y="141"/>
                    <a:pt x="154" y="141"/>
                    <a:pt x="154" y="141"/>
                  </a:cubicBezTo>
                  <a:cubicBezTo>
                    <a:pt x="155" y="141"/>
                    <a:pt x="155" y="142"/>
                    <a:pt x="155" y="142"/>
                  </a:cubicBezTo>
                  <a:cubicBezTo>
                    <a:pt x="155" y="142"/>
                    <a:pt x="155" y="142"/>
                    <a:pt x="156" y="142"/>
                  </a:cubicBezTo>
                  <a:cubicBezTo>
                    <a:pt x="156" y="142"/>
                    <a:pt x="156" y="142"/>
                    <a:pt x="156" y="142"/>
                  </a:cubicBezTo>
                  <a:cubicBezTo>
                    <a:pt x="156" y="142"/>
                    <a:pt x="156" y="142"/>
                    <a:pt x="156" y="142"/>
                  </a:cubicBezTo>
                  <a:cubicBezTo>
                    <a:pt x="157" y="142"/>
                    <a:pt x="157" y="142"/>
                    <a:pt x="157" y="142"/>
                  </a:cubicBezTo>
                  <a:cubicBezTo>
                    <a:pt x="157" y="143"/>
                    <a:pt x="158" y="142"/>
                    <a:pt x="158" y="142"/>
                  </a:cubicBezTo>
                  <a:cubicBezTo>
                    <a:pt x="158" y="142"/>
                    <a:pt x="158" y="142"/>
                    <a:pt x="159" y="142"/>
                  </a:cubicBezTo>
                  <a:cubicBezTo>
                    <a:pt x="159" y="142"/>
                    <a:pt x="159" y="142"/>
                    <a:pt x="159" y="143"/>
                  </a:cubicBezTo>
                  <a:cubicBezTo>
                    <a:pt x="159" y="143"/>
                    <a:pt x="159" y="143"/>
                    <a:pt x="158" y="144"/>
                  </a:cubicBezTo>
                  <a:cubicBezTo>
                    <a:pt x="158" y="144"/>
                    <a:pt x="158" y="144"/>
                    <a:pt x="158" y="144"/>
                  </a:cubicBezTo>
                  <a:cubicBezTo>
                    <a:pt x="158" y="144"/>
                    <a:pt x="158" y="144"/>
                    <a:pt x="158" y="144"/>
                  </a:cubicBezTo>
                  <a:cubicBezTo>
                    <a:pt x="158" y="145"/>
                    <a:pt x="158" y="145"/>
                    <a:pt x="158" y="145"/>
                  </a:cubicBezTo>
                  <a:cubicBezTo>
                    <a:pt x="158" y="145"/>
                    <a:pt x="159" y="144"/>
                    <a:pt x="159" y="144"/>
                  </a:cubicBezTo>
                  <a:cubicBezTo>
                    <a:pt x="159" y="144"/>
                    <a:pt x="159" y="144"/>
                    <a:pt x="160" y="144"/>
                  </a:cubicBezTo>
                  <a:cubicBezTo>
                    <a:pt x="160" y="144"/>
                    <a:pt x="160" y="144"/>
                    <a:pt x="160" y="144"/>
                  </a:cubicBezTo>
                  <a:cubicBezTo>
                    <a:pt x="161" y="144"/>
                    <a:pt x="161" y="144"/>
                    <a:pt x="162" y="143"/>
                  </a:cubicBezTo>
                  <a:cubicBezTo>
                    <a:pt x="162" y="143"/>
                    <a:pt x="163" y="143"/>
                    <a:pt x="163" y="143"/>
                  </a:cubicBezTo>
                  <a:cubicBezTo>
                    <a:pt x="164" y="143"/>
                    <a:pt x="164" y="142"/>
                    <a:pt x="165" y="142"/>
                  </a:cubicBezTo>
                  <a:cubicBezTo>
                    <a:pt x="165" y="141"/>
                    <a:pt x="165" y="141"/>
                    <a:pt x="166" y="141"/>
                  </a:cubicBezTo>
                  <a:cubicBezTo>
                    <a:pt x="166" y="141"/>
                    <a:pt x="167" y="141"/>
                    <a:pt x="167" y="141"/>
                  </a:cubicBezTo>
                  <a:cubicBezTo>
                    <a:pt x="167" y="141"/>
                    <a:pt x="168" y="141"/>
                    <a:pt x="168" y="141"/>
                  </a:cubicBezTo>
                  <a:cubicBezTo>
                    <a:pt x="168" y="141"/>
                    <a:pt x="168" y="141"/>
                    <a:pt x="168" y="142"/>
                  </a:cubicBezTo>
                  <a:cubicBezTo>
                    <a:pt x="168" y="142"/>
                    <a:pt x="167" y="142"/>
                    <a:pt x="167" y="143"/>
                  </a:cubicBezTo>
                  <a:cubicBezTo>
                    <a:pt x="168" y="143"/>
                    <a:pt x="168" y="143"/>
                    <a:pt x="169" y="144"/>
                  </a:cubicBezTo>
                  <a:cubicBezTo>
                    <a:pt x="170" y="144"/>
                    <a:pt x="172" y="147"/>
                    <a:pt x="174" y="149"/>
                  </a:cubicBezTo>
                  <a:cubicBezTo>
                    <a:pt x="174" y="149"/>
                    <a:pt x="174" y="150"/>
                    <a:pt x="174" y="150"/>
                  </a:cubicBezTo>
                  <a:cubicBezTo>
                    <a:pt x="175" y="151"/>
                    <a:pt x="175" y="152"/>
                    <a:pt x="176" y="153"/>
                  </a:cubicBezTo>
                  <a:cubicBezTo>
                    <a:pt x="176" y="154"/>
                    <a:pt x="177" y="155"/>
                    <a:pt x="177" y="155"/>
                  </a:cubicBezTo>
                  <a:cubicBezTo>
                    <a:pt x="177" y="155"/>
                    <a:pt x="177" y="155"/>
                    <a:pt x="178" y="154"/>
                  </a:cubicBezTo>
                  <a:cubicBezTo>
                    <a:pt x="178" y="154"/>
                    <a:pt x="178" y="153"/>
                    <a:pt x="179" y="153"/>
                  </a:cubicBezTo>
                  <a:cubicBezTo>
                    <a:pt x="179" y="153"/>
                    <a:pt x="179" y="153"/>
                    <a:pt x="179" y="153"/>
                  </a:cubicBezTo>
                  <a:cubicBezTo>
                    <a:pt x="179" y="153"/>
                    <a:pt x="180" y="154"/>
                    <a:pt x="180" y="154"/>
                  </a:cubicBezTo>
                  <a:cubicBezTo>
                    <a:pt x="180" y="154"/>
                    <a:pt x="181" y="155"/>
                    <a:pt x="181" y="155"/>
                  </a:cubicBezTo>
                  <a:cubicBezTo>
                    <a:pt x="181" y="155"/>
                    <a:pt x="181" y="155"/>
                    <a:pt x="182" y="155"/>
                  </a:cubicBezTo>
                  <a:cubicBezTo>
                    <a:pt x="182" y="155"/>
                    <a:pt x="183" y="155"/>
                    <a:pt x="184" y="155"/>
                  </a:cubicBezTo>
                  <a:cubicBezTo>
                    <a:pt x="184" y="155"/>
                    <a:pt x="184" y="155"/>
                    <a:pt x="184" y="155"/>
                  </a:cubicBezTo>
                  <a:cubicBezTo>
                    <a:pt x="185" y="155"/>
                    <a:pt x="186" y="154"/>
                    <a:pt x="187" y="154"/>
                  </a:cubicBezTo>
                  <a:cubicBezTo>
                    <a:pt x="187" y="155"/>
                    <a:pt x="187" y="155"/>
                    <a:pt x="187" y="155"/>
                  </a:cubicBezTo>
                  <a:cubicBezTo>
                    <a:pt x="188" y="155"/>
                    <a:pt x="188" y="155"/>
                    <a:pt x="189" y="156"/>
                  </a:cubicBezTo>
                  <a:cubicBezTo>
                    <a:pt x="189" y="157"/>
                    <a:pt x="190" y="158"/>
                    <a:pt x="190" y="158"/>
                  </a:cubicBezTo>
                  <a:cubicBezTo>
                    <a:pt x="191" y="158"/>
                    <a:pt x="191" y="158"/>
                    <a:pt x="191" y="159"/>
                  </a:cubicBezTo>
                  <a:cubicBezTo>
                    <a:pt x="191" y="159"/>
                    <a:pt x="192" y="160"/>
                    <a:pt x="192" y="160"/>
                  </a:cubicBezTo>
                  <a:cubicBezTo>
                    <a:pt x="193" y="160"/>
                    <a:pt x="194" y="160"/>
                    <a:pt x="195" y="159"/>
                  </a:cubicBezTo>
                  <a:cubicBezTo>
                    <a:pt x="195" y="159"/>
                    <a:pt x="195" y="159"/>
                    <a:pt x="195" y="159"/>
                  </a:cubicBezTo>
                  <a:cubicBezTo>
                    <a:pt x="196" y="159"/>
                    <a:pt x="196" y="159"/>
                    <a:pt x="196" y="160"/>
                  </a:cubicBezTo>
                  <a:cubicBezTo>
                    <a:pt x="196" y="160"/>
                    <a:pt x="197" y="161"/>
                    <a:pt x="197" y="161"/>
                  </a:cubicBezTo>
                  <a:cubicBezTo>
                    <a:pt x="197" y="161"/>
                    <a:pt x="198" y="161"/>
                    <a:pt x="198" y="161"/>
                  </a:cubicBezTo>
                  <a:cubicBezTo>
                    <a:pt x="198" y="161"/>
                    <a:pt x="198" y="161"/>
                    <a:pt x="198" y="161"/>
                  </a:cubicBezTo>
                  <a:cubicBezTo>
                    <a:pt x="199" y="161"/>
                    <a:pt x="199" y="161"/>
                    <a:pt x="199" y="161"/>
                  </a:cubicBezTo>
                  <a:cubicBezTo>
                    <a:pt x="199" y="161"/>
                    <a:pt x="199" y="161"/>
                    <a:pt x="201" y="160"/>
                  </a:cubicBezTo>
                  <a:cubicBezTo>
                    <a:pt x="202" y="160"/>
                    <a:pt x="203" y="160"/>
                    <a:pt x="203" y="159"/>
                  </a:cubicBezTo>
                  <a:cubicBezTo>
                    <a:pt x="204" y="159"/>
                    <a:pt x="204" y="158"/>
                    <a:pt x="205" y="158"/>
                  </a:cubicBezTo>
                  <a:cubicBezTo>
                    <a:pt x="205" y="158"/>
                    <a:pt x="205" y="158"/>
                    <a:pt x="206" y="158"/>
                  </a:cubicBezTo>
                  <a:cubicBezTo>
                    <a:pt x="206" y="158"/>
                    <a:pt x="206" y="157"/>
                    <a:pt x="207" y="157"/>
                  </a:cubicBezTo>
                  <a:cubicBezTo>
                    <a:pt x="207" y="157"/>
                    <a:pt x="207" y="157"/>
                    <a:pt x="207" y="157"/>
                  </a:cubicBezTo>
                  <a:cubicBezTo>
                    <a:pt x="208" y="156"/>
                    <a:pt x="208" y="156"/>
                    <a:pt x="209" y="156"/>
                  </a:cubicBezTo>
                  <a:cubicBezTo>
                    <a:pt x="209" y="156"/>
                    <a:pt x="209" y="156"/>
                    <a:pt x="209" y="156"/>
                  </a:cubicBezTo>
                  <a:cubicBezTo>
                    <a:pt x="210" y="155"/>
                    <a:pt x="211" y="155"/>
                    <a:pt x="211" y="155"/>
                  </a:cubicBezTo>
                  <a:cubicBezTo>
                    <a:pt x="211" y="155"/>
                    <a:pt x="211" y="155"/>
                    <a:pt x="212" y="155"/>
                  </a:cubicBezTo>
                  <a:cubicBezTo>
                    <a:pt x="212" y="155"/>
                    <a:pt x="215" y="156"/>
                    <a:pt x="216" y="156"/>
                  </a:cubicBezTo>
                  <a:cubicBezTo>
                    <a:pt x="216" y="156"/>
                    <a:pt x="216" y="156"/>
                    <a:pt x="216" y="156"/>
                  </a:cubicBezTo>
                  <a:cubicBezTo>
                    <a:pt x="216" y="156"/>
                    <a:pt x="216" y="156"/>
                    <a:pt x="216" y="156"/>
                  </a:cubicBezTo>
                  <a:cubicBezTo>
                    <a:pt x="216" y="156"/>
                    <a:pt x="216" y="156"/>
                    <a:pt x="216" y="157"/>
                  </a:cubicBezTo>
                  <a:cubicBezTo>
                    <a:pt x="216" y="157"/>
                    <a:pt x="217" y="158"/>
                    <a:pt x="217" y="158"/>
                  </a:cubicBezTo>
                  <a:cubicBezTo>
                    <a:pt x="217" y="158"/>
                    <a:pt x="217" y="158"/>
                    <a:pt x="217" y="158"/>
                  </a:cubicBezTo>
                  <a:cubicBezTo>
                    <a:pt x="218" y="158"/>
                    <a:pt x="218" y="159"/>
                    <a:pt x="219" y="159"/>
                  </a:cubicBezTo>
                  <a:cubicBezTo>
                    <a:pt x="219" y="159"/>
                    <a:pt x="219" y="159"/>
                    <a:pt x="219" y="159"/>
                  </a:cubicBezTo>
                  <a:cubicBezTo>
                    <a:pt x="219" y="158"/>
                    <a:pt x="220" y="158"/>
                    <a:pt x="220" y="158"/>
                  </a:cubicBezTo>
                  <a:cubicBezTo>
                    <a:pt x="221" y="158"/>
                    <a:pt x="221" y="158"/>
                    <a:pt x="221" y="158"/>
                  </a:cubicBezTo>
                  <a:cubicBezTo>
                    <a:pt x="222" y="158"/>
                    <a:pt x="222" y="159"/>
                    <a:pt x="222" y="159"/>
                  </a:cubicBezTo>
                  <a:cubicBezTo>
                    <a:pt x="222" y="159"/>
                    <a:pt x="223" y="159"/>
                    <a:pt x="223" y="159"/>
                  </a:cubicBezTo>
                  <a:cubicBezTo>
                    <a:pt x="223" y="159"/>
                    <a:pt x="223" y="159"/>
                    <a:pt x="223" y="159"/>
                  </a:cubicBezTo>
                  <a:cubicBezTo>
                    <a:pt x="223" y="159"/>
                    <a:pt x="224" y="158"/>
                    <a:pt x="225" y="158"/>
                  </a:cubicBezTo>
                  <a:cubicBezTo>
                    <a:pt x="225" y="158"/>
                    <a:pt x="226" y="158"/>
                    <a:pt x="226" y="158"/>
                  </a:cubicBezTo>
                  <a:cubicBezTo>
                    <a:pt x="226" y="158"/>
                    <a:pt x="226" y="157"/>
                    <a:pt x="226" y="156"/>
                  </a:cubicBezTo>
                  <a:cubicBezTo>
                    <a:pt x="225" y="156"/>
                    <a:pt x="225" y="154"/>
                    <a:pt x="225" y="154"/>
                  </a:cubicBezTo>
                  <a:cubicBezTo>
                    <a:pt x="225" y="153"/>
                    <a:pt x="225" y="153"/>
                    <a:pt x="225" y="153"/>
                  </a:cubicBezTo>
                  <a:cubicBezTo>
                    <a:pt x="226" y="153"/>
                    <a:pt x="226" y="152"/>
                    <a:pt x="226" y="152"/>
                  </a:cubicBezTo>
                  <a:cubicBezTo>
                    <a:pt x="226" y="152"/>
                    <a:pt x="227" y="152"/>
                    <a:pt x="227" y="151"/>
                  </a:cubicBezTo>
                  <a:cubicBezTo>
                    <a:pt x="227" y="151"/>
                    <a:pt x="227" y="151"/>
                    <a:pt x="227" y="151"/>
                  </a:cubicBezTo>
                  <a:cubicBezTo>
                    <a:pt x="228" y="151"/>
                    <a:pt x="228" y="151"/>
                    <a:pt x="228" y="151"/>
                  </a:cubicBezTo>
                  <a:cubicBezTo>
                    <a:pt x="228" y="150"/>
                    <a:pt x="228" y="150"/>
                    <a:pt x="228" y="150"/>
                  </a:cubicBezTo>
                  <a:cubicBezTo>
                    <a:pt x="229" y="150"/>
                    <a:pt x="229" y="150"/>
                    <a:pt x="229" y="150"/>
                  </a:cubicBezTo>
                  <a:cubicBezTo>
                    <a:pt x="229" y="150"/>
                    <a:pt x="231" y="151"/>
                    <a:pt x="231" y="151"/>
                  </a:cubicBezTo>
                  <a:cubicBezTo>
                    <a:pt x="231" y="151"/>
                    <a:pt x="232" y="151"/>
                    <a:pt x="233" y="151"/>
                  </a:cubicBezTo>
                  <a:cubicBezTo>
                    <a:pt x="233" y="151"/>
                    <a:pt x="234" y="152"/>
                    <a:pt x="235" y="152"/>
                  </a:cubicBezTo>
                  <a:cubicBezTo>
                    <a:pt x="235" y="152"/>
                    <a:pt x="236" y="153"/>
                    <a:pt x="236" y="153"/>
                  </a:cubicBezTo>
                  <a:cubicBezTo>
                    <a:pt x="237" y="153"/>
                    <a:pt x="237" y="153"/>
                    <a:pt x="238" y="153"/>
                  </a:cubicBezTo>
                  <a:cubicBezTo>
                    <a:pt x="238" y="154"/>
                    <a:pt x="238" y="154"/>
                    <a:pt x="238" y="155"/>
                  </a:cubicBezTo>
                  <a:cubicBezTo>
                    <a:pt x="238" y="155"/>
                    <a:pt x="238" y="156"/>
                    <a:pt x="238" y="156"/>
                  </a:cubicBezTo>
                  <a:cubicBezTo>
                    <a:pt x="239" y="157"/>
                    <a:pt x="239" y="157"/>
                    <a:pt x="240" y="157"/>
                  </a:cubicBezTo>
                  <a:cubicBezTo>
                    <a:pt x="240" y="157"/>
                    <a:pt x="240" y="157"/>
                    <a:pt x="240" y="157"/>
                  </a:cubicBezTo>
                  <a:cubicBezTo>
                    <a:pt x="240" y="157"/>
                    <a:pt x="241" y="157"/>
                    <a:pt x="241" y="157"/>
                  </a:cubicBezTo>
                  <a:cubicBezTo>
                    <a:pt x="242" y="158"/>
                    <a:pt x="242" y="158"/>
                    <a:pt x="242" y="158"/>
                  </a:cubicBezTo>
                  <a:cubicBezTo>
                    <a:pt x="243" y="158"/>
                    <a:pt x="243" y="158"/>
                    <a:pt x="243" y="157"/>
                  </a:cubicBezTo>
                  <a:cubicBezTo>
                    <a:pt x="244" y="157"/>
                    <a:pt x="244" y="157"/>
                    <a:pt x="244" y="157"/>
                  </a:cubicBezTo>
                  <a:cubicBezTo>
                    <a:pt x="245" y="157"/>
                    <a:pt x="245" y="157"/>
                    <a:pt x="245" y="157"/>
                  </a:cubicBezTo>
                  <a:cubicBezTo>
                    <a:pt x="246" y="157"/>
                    <a:pt x="247" y="156"/>
                    <a:pt x="247" y="156"/>
                  </a:cubicBezTo>
                  <a:cubicBezTo>
                    <a:pt x="247" y="156"/>
                    <a:pt x="248" y="157"/>
                    <a:pt x="248" y="157"/>
                  </a:cubicBezTo>
                  <a:cubicBezTo>
                    <a:pt x="249" y="157"/>
                    <a:pt x="249" y="157"/>
                    <a:pt x="250" y="157"/>
                  </a:cubicBezTo>
                  <a:cubicBezTo>
                    <a:pt x="250" y="157"/>
                    <a:pt x="250" y="157"/>
                    <a:pt x="250" y="157"/>
                  </a:cubicBezTo>
                  <a:cubicBezTo>
                    <a:pt x="250" y="157"/>
                    <a:pt x="250" y="157"/>
                    <a:pt x="250" y="157"/>
                  </a:cubicBezTo>
                  <a:cubicBezTo>
                    <a:pt x="251" y="157"/>
                    <a:pt x="252" y="157"/>
                    <a:pt x="252" y="158"/>
                  </a:cubicBezTo>
                  <a:cubicBezTo>
                    <a:pt x="252" y="158"/>
                    <a:pt x="253" y="158"/>
                    <a:pt x="253" y="158"/>
                  </a:cubicBezTo>
                  <a:cubicBezTo>
                    <a:pt x="254" y="158"/>
                    <a:pt x="255" y="158"/>
                    <a:pt x="255" y="159"/>
                  </a:cubicBezTo>
                  <a:cubicBezTo>
                    <a:pt x="255" y="159"/>
                    <a:pt x="255" y="159"/>
                    <a:pt x="255" y="160"/>
                  </a:cubicBezTo>
                  <a:cubicBezTo>
                    <a:pt x="256" y="160"/>
                    <a:pt x="256" y="160"/>
                    <a:pt x="256" y="161"/>
                  </a:cubicBezTo>
                  <a:cubicBezTo>
                    <a:pt x="256" y="161"/>
                    <a:pt x="257" y="161"/>
                    <a:pt x="258" y="161"/>
                  </a:cubicBezTo>
                  <a:cubicBezTo>
                    <a:pt x="259" y="161"/>
                    <a:pt x="259" y="161"/>
                    <a:pt x="260" y="161"/>
                  </a:cubicBezTo>
                  <a:cubicBezTo>
                    <a:pt x="260" y="161"/>
                    <a:pt x="261" y="161"/>
                    <a:pt x="262" y="161"/>
                  </a:cubicBezTo>
                  <a:cubicBezTo>
                    <a:pt x="263" y="161"/>
                    <a:pt x="263" y="161"/>
                    <a:pt x="263" y="161"/>
                  </a:cubicBezTo>
                  <a:cubicBezTo>
                    <a:pt x="263" y="161"/>
                    <a:pt x="264" y="161"/>
                    <a:pt x="265" y="161"/>
                  </a:cubicBezTo>
                  <a:cubicBezTo>
                    <a:pt x="266" y="161"/>
                    <a:pt x="267" y="160"/>
                    <a:pt x="267" y="160"/>
                  </a:cubicBezTo>
                  <a:cubicBezTo>
                    <a:pt x="267" y="160"/>
                    <a:pt x="268" y="160"/>
                    <a:pt x="268" y="160"/>
                  </a:cubicBezTo>
                  <a:cubicBezTo>
                    <a:pt x="269" y="160"/>
                    <a:pt x="269" y="160"/>
                    <a:pt x="269" y="159"/>
                  </a:cubicBezTo>
                  <a:cubicBezTo>
                    <a:pt x="269" y="159"/>
                    <a:pt x="270" y="159"/>
                    <a:pt x="271" y="158"/>
                  </a:cubicBezTo>
                  <a:cubicBezTo>
                    <a:pt x="271" y="158"/>
                    <a:pt x="272" y="158"/>
                    <a:pt x="272" y="158"/>
                  </a:cubicBezTo>
                  <a:cubicBezTo>
                    <a:pt x="272" y="157"/>
                    <a:pt x="273" y="157"/>
                    <a:pt x="274" y="157"/>
                  </a:cubicBezTo>
                  <a:cubicBezTo>
                    <a:pt x="274" y="157"/>
                    <a:pt x="276" y="157"/>
                    <a:pt x="276" y="158"/>
                  </a:cubicBezTo>
                  <a:cubicBezTo>
                    <a:pt x="276" y="158"/>
                    <a:pt x="276" y="159"/>
                    <a:pt x="277" y="159"/>
                  </a:cubicBezTo>
                  <a:cubicBezTo>
                    <a:pt x="278" y="159"/>
                    <a:pt x="278" y="159"/>
                    <a:pt x="278" y="158"/>
                  </a:cubicBezTo>
                  <a:cubicBezTo>
                    <a:pt x="278" y="158"/>
                    <a:pt x="278" y="158"/>
                    <a:pt x="279" y="158"/>
                  </a:cubicBezTo>
                  <a:cubicBezTo>
                    <a:pt x="279" y="158"/>
                    <a:pt x="281" y="159"/>
                    <a:pt x="281" y="159"/>
                  </a:cubicBezTo>
                  <a:cubicBezTo>
                    <a:pt x="281" y="160"/>
                    <a:pt x="282" y="160"/>
                    <a:pt x="283" y="160"/>
                  </a:cubicBezTo>
                  <a:cubicBezTo>
                    <a:pt x="283" y="160"/>
                    <a:pt x="284" y="160"/>
                    <a:pt x="284" y="160"/>
                  </a:cubicBezTo>
                  <a:cubicBezTo>
                    <a:pt x="284" y="160"/>
                    <a:pt x="284" y="160"/>
                    <a:pt x="285" y="159"/>
                  </a:cubicBezTo>
                  <a:cubicBezTo>
                    <a:pt x="285" y="159"/>
                    <a:pt x="286" y="158"/>
                    <a:pt x="286" y="158"/>
                  </a:cubicBezTo>
                  <a:cubicBezTo>
                    <a:pt x="287" y="158"/>
                    <a:pt x="287" y="158"/>
                    <a:pt x="287" y="158"/>
                  </a:cubicBezTo>
                  <a:cubicBezTo>
                    <a:pt x="288" y="158"/>
                    <a:pt x="288" y="157"/>
                    <a:pt x="288" y="157"/>
                  </a:cubicBezTo>
                  <a:cubicBezTo>
                    <a:pt x="287" y="157"/>
                    <a:pt x="288" y="156"/>
                    <a:pt x="288" y="155"/>
                  </a:cubicBezTo>
                  <a:cubicBezTo>
                    <a:pt x="289" y="155"/>
                    <a:pt x="289" y="155"/>
                    <a:pt x="289" y="154"/>
                  </a:cubicBezTo>
                  <a:cubicBezTo>
                    <a:pt x="289" y="154"/>
                    <a:pt x="290" y="152"/>
                    <a:pt x="291" y="151"/>
                  </a:cubicBezTo>
                  <a:cubicBezTo>
                    <a:pt x="291" y="151"/>
                    <a:pt x="292" y="150"/>
                    <a:pt x="292" y="150"/>
                  </a:cubicBezTo>
                  <a:cubicBezTo>
                    <a:pt x="292" y="148"/>
                    <a:pt x="291" y="148"/>
                    <a:pt x="291" y="148"/>
                  </a:cubicBezTo>
                  <a:cubicBezTo>
                    <a:pt x="291" y="148"/>
                    <a:pt x="291" y="148"/>
                    <a:pt x="291" y="148"/>
                  </a:cubicBezTo>
                  <a:cubicBezTo>
                    <a:pt x="291" y="148"/>
                    <a:pt x="291" y="148"/>
                    <a:pt x="290" y="148"/>
                  </a:cubicBezTo>
                  <a:cubicBezTo>
                    <a:pt x="290" y="148"/>
                    <a:pt x="290" y="147"/>
                    <a:pt x="291" y="146"/>
                  </a:cubicBezTo>
                  <a:cubicBezTo>
                    <a:pt x="292" y="145"/>
                    <a:pt x="293" y="145"/>
                    <a:pt x="294" y="145"/>
                  </a:cubicBezTo>
                  <a:cubicBezTo>
                    <a:pt x="294" y="145"/>
                    <a:pt x="294" y="145"/>
                    <a:pt x="295" y="145"/>
                  </a:cubicBezTo>
                  <a:cubicBezTo>
                    <a:pt x="295" y="145"/>
                    <a:pt x="295" y="145"/>
                    <a:pt x="295" y="145"/>
                  </a:cubicBezTo>
                  <a:cubicBezTo>
                    <a:pt x="295" y="145"/>
                    <a:pt x="295" y="145"/>
                    <a:pt x="295" y="145"/>
                  </a:cubicBezTo>
                  <a:cubicBezTo>
                    <a:pt x="296" y="145"/>
                    <a:pt x="297" y="145"/>
                    <a:pt x="298" y="145"/>
                  </a:cubicBezTo>
                  <a:cubicBezTo>
                    <a:pt x="299" y="145"/>
                    <a:pt x="299" y="145"/>
                    <a:pt x="299" y="145"/>
                  </a:cubicBezTo>
                  <a:cubicBezTo>
                    <a:pt x="299" y="145"/>
                    <a:pt x="300" y="145"/>
                    <a:pt x="300" y="145"/>
                  </a:cubicBezTo>
                  <a:cubicBezTo>
                    <a:pt x="301" y="145"/>
                    <a:pt x="301" y="145"/>
                    <a:pt x="301" y="145"/>
                  </a:cubicBezTo>
                  <a:cubicBezTo>
                    <a:pt x="301" y="145"/>
                    <a:pt x="302" y="145"/>
                    <a:pt x="302" y="145"/>
                  </a:cubicBezTo>
                  <a:cubicBezTo>
                    <a:pt x="303" y="146"/>
                    <a:pt x="304" y="146"/>
                    <a:pt x="304" y="146"/>
                  </a:cubicBezTo>
                  <a:cubicBezTo>
                    <a:pt x="305" y="146"/>
                    <a:pt x="306" y="146"/>
                    <a:pt x="306" y="146"/>
                  </a:cubicBezTo>
                  <a:cubicBezTo>
                    <a:pt x="306" y="147"/>
                    <a:pt x="306" y="147"/>
                    <a:pt x="307" y="147"/>
                  </a:cubicBezTo>
                  <a:cubicBezTo>
                    <a:pt x="307" y="147"/>
                    <a:pt x="308" y="148"/>
                    <a:pt x="308" y="149"/>
                  </a:cubicBezTo>
                  <a:cubicBezTo>
                    <a:pt x="308" y="149"/>
                    <a:pt x="308" y="149"/>
                    <a:pt x="308" y="149"/>
                  </a:cubicBezTo>
                  <a:cubicBezTo>
                    <a:pt x="309" y="150"/>
                    <a:pt x="309" y="150"/>
                    <a:pt x="309" y="151"/>
                  </a:cubicBezTo>
                  <a:cubicBezTo>
                    <a:pt x="310" y="153"/>
                    <a:pt x="310" y="153"/>
                    <a:pt x="310" y="154"/>
                  </a:cubicBezTo>
                  <a:cubicBezTo>
                    <a:pt x="311" y="154"/>
                    <a:pt x="311" y="154"/>
                    <a:pt x="311" y="155"/>
                  </a:cubicBezTo>
                  <a:cubicBezTo>
                    <a:pt x="311" y="155"/>
                    <a:pt x="311" y="156"/>
                    <a:pt x="312" y="156"/>
                  </a:cubicBezTo>
                  <a:cubicBezTo>
                    <a:pt x="312" y="157"/>
                    <a:pt x="313" y="158"/>
                    <a:pt x="312" y="158"/>
                  </a:cubicBezTo>
                  <a:cubicBezTo>
                    <a:pt x="312" y="159"/>
                    <a:pt x="312" y="159"/>
                    <a:pt x="312" y="159"/>
                  </a:cubicBezTo>
                  <a:cubicBezTo>
                    <a:pt x="313" y="160"/>
                    <a:pt x="313" y="160"/>
                    <a:pt x="313" y="160"/>
                  </a:cubicBezTo>
                  <a:cubicBezTo>
                    <a:pt x="314" y="160"/>
                    <a:pt x="315" y="160"/>
                    <a:pt x="316" y="160"/>
                  </a:cubicBezTo>
                  <a:cubicBezTo>
                    <a:pt x="316" y="161"/>
                    <a:pt x="316" y="161"/>
                    <a:pt x="316" y="161"/>
                  </a:cubicBezTo>
                  <a:cubicBezTo>
                    <a:pt x="316" y="161"/>
                    <a:pt x="316" y="161"/>
                    <a:pt x="316" y="161"/>
                  </a:cubicBezTo>
                  <a:cubicBezTo>
                    <a:pt x="317" y="161"/>
                    <a:pt x="319" y="161"/>
                    <a:pt x="319" y="162"/>
                  </a:cubicBezTo>
                  <a:cubicBezTo>
                    <a:pt x="320" y="162"/>
                    <a:pt x="320" y="163"/>
                    <a:pt x="320" y="163"/>
                  </a:cubicBezTo>
                  <a:cubicBezTo>
                    <a:pt x="321" y="163"/>
                    <a:pt x="321" y="163"/>
                    <a:pt x="321" y="164"/>
                  </a:cubicBezTo>
                  <a:cubicBezTo>
                    <a:pt x="321" y="164"/>
                    <a:pt x="322" y="164"/>
                    <a:pt x="322" y="165"/>
                  </a:cubicBezTo>
                  <a:cubicBezTo>
                    <a:pt x="322" y="165"/>
                    <a:pt x="322" y="166"/>
                    <a:pt x="322" y="166"/>
                  </a:cubicBezTo>
                  <a:cubicBezTo>
                    <a:pt x="322" y="166"/>
                    <a:pt x="322" y="166"/>
                    <a:pt x="322" y="166"/>
                  </a:cubicBezTo>
                  <a:cubicBezTo>
                    <a:pt x="322" y="167"/>
                    <a:pt x="323" y="167"/>
                    <a:pt x="324" y="167"/>
                  </a:cubicBezTo>
                  <a:cubicBezTo>
                    <a:pt x="324" y="167"/>
                    <a:pt x="325" y="167"/>
                    <a:pt x="325" y="167"/>
                  </a:cubicBezTo>
                  <a:cubicBezTo>
                    <a:pt x="325" y="167"/>
                    <a:pt x="325" y="167"/>
                    <a:pt x="326" y="167"/>
                  </a:cubicBezTo>
                  <a:cubicBezTo>
                    <a:pt x="326" y="167"/>
                    <a:pt x="327" y="167"/>
                    <a:pt x="327" y="167"/>
                  </a:cubicBezTo>
                  <a:cubicBezTo>
                    <a:pt x="327" y="166"/>
                    <a:pt x="328" y="166"/>
                    <a:pt x="329" y="166"/>
                  </a:cubicBezTo>
                  <a:cubicBezTo>
                    <a:pt x="329" y="166"/>
                    <a:pt x="330" y="166"/>
                    <a:pt x="330" y="165"/>
                  </a:cubicBezTo>
                  <a:cubicBezTo>
                    <a:pt x="330" y="165"/>
                    <a:pt x="331" y="165"/>
                    <a:pt x="332" y="165"/>
                  </a:cubicBezTo>
                  <a:cubicBezTo>
                    <a:pt x="332" y="165"/>
                    <a:pt x="332" y="165"/>
                    <a:pt x="332" y="165"/>
                  </a:cubicBezTo>
                  <a:cubicBezTo>
                    <a:pt x="333" y="165"/>
                    <a:pt x="333" y="166"/>
                    <a:pt x="333" y="166"/>
                  </a:cubicBezTo>
                  <a:cubicBezTo>
                    <a:pt x="333" y="167"/>
                    <a:pt x="333" y="167"/>
                    <a:pt x="333" y="168"/>
                  </a:cubicBezTo>
                  <a:cubicBezTo>
                    <a:pt x="333" y="168"/>
                    <a:pt x="333" y="168"/>
                    <a:pt x="333" y="169"/>
                  </a:cubicBezTo>
                  <a:cubicBezTo>
                    <a:pt x="332" y="169"/>
                    <a:pt x="332" y="171"/>
                    <a:pt x="331" y="172"/>
                  </a:cubicBezTo>
                  <a:cubicBezTo>
                    <a:pt x="331" y="172"/>
                    <a:pt x="331" y="172"/>
                    <a:pt x="331" y="172"/>
                  </a:cubicBezTo>
                  <a:cubicBezTo>
                    <a:pt x="331" y="173"/>
                    <a:pt x="331" y="173"/>
                    <a:pt x="330" y="173"/>
                  </a:cubicBezTo>
                  <a:cubicBezTo>
                    <a:pt x="330" y="174"/>
                    <a:pt x="330" y="174"/>
                    <a:pt x="329" y="175"/>
                  </a:cubicBezTo>
                  <a:cubicBezTo>
                    <a:pt x="329" y="175"/>
                    <a:pt x="329" y="175"/>
                    <a:pt x="329" y="176"/>
                  </a:cubicBezTo>
                  <a:cubicBezTo>
                    <a:pt x="328" y="176"/>
                    <a:pt x="328" y="176"/>
                    <a:pt x="328" y="176"/>
                  </a:cubicBezTo>
                  <a:cubicBezTo>
                    <a:pt x="328" y="177"/>
                    <a:pt x="328" y="177"/>
                    <a:pt x="327" y="177"/>
                  </a:cubicBezTo>
                  <a:cubicBezTo>
                    <a:pt x="326" y="177"/>
                    <a:pt x="326" y="177"/>
                    <a:pt x="325" y="177"/>
                  </a:cubicBezTo>
                  <a:cubicBezTo>
                    <a:pt x="325" y="176"/>
                    <a:pt x="324" y="177"/>
                    <a:pt x="324" y="177"/>
                  </a:cubicBezTo>
                  <a:cubicBezTo>
                    <a:pt x="324" y="177"/>
                    <a:pt x="323" y="178"/>
                    <a:pt x="323" y="178"/>
                  </a:cubicBezTo>
                  <a:cubicBezTo>
                    <a:pt x="323" y="178"/>
                    <a:pt x="323" y="178"/>
                    <a:pt x="323" y="178"/>
                  </a:cubicBezTo>
                  <a:cubicBezTo>
                    <a:pt x="322" y="178"/>
                    <a:pt x="323" y="179"/>
                    <a:pt x="323" y="180"/>
                  </a:cubicBezTo>
                  <a:cubicBezTo>
                    <a:pt x="323" y="180"/>
                    <a:pt x="323" y="180"/>
                    <a:pt x="323" y="180"/>
                  </a:cubicBezTo>
                  <a:cubicBezTo>
                    <a:pt x="323" y="181"/>
                    <a:pt x="323" y="181"/>
                    <a:pt x="323" y="182"/>
                  </a:cubicBezTo>
                  <a:cubicBezTo>
                    <a:pt x="323" y="182"/>
                    <a:pt x="323" y="183"/>
                    <a:pt x="323" y="183"/>
                  </a:cubicBezTo>
                  <a:cubicBezTo>
                    <a:pt x="323" y="184"/>
                    <a:pt x="323" y="184"/>
                    <a:pt x="323" y="184"/>
                  </a:cubicBezTo>
                  <a:cubicBezTo>
                    <a:pt x="324" y="184"/>
                    <a:pt x="325" y="183"/>
                    <a:pt x="325" y="183"/>
                  </a:cubicBezTo>
                  <a:cubicBezTo>
                    <a:pt x="326" y="183"/>
                    <a:pt x="326" y="184"/>
                    <a:pt x="327" y="184"/>
                  </a:cubicBezTo>
                  <a:cubicBezTo>
                    <a:pt x="328" y="185"/>
                    <a:pt x="328" y="185"/>
                    <a:pt x="329" y="185"/>
                  </a:cubicBezTo>
                  <a:cubicBezTo>
                    <a:pt x="330" y="185"/>
                    <a:pt x="335" y="182"/>
                    <a:pt x="335" y="181"/>
                  </a:cubicBezTo>
                  <a:cubicBezTo>
                    <a:pt x="335" y="181"/>
                    <a:pt x="337" y="179"/>
                    <a:pt x="339" y="177"/>
                  </a:cubicBezTo>
                  <a:cubicBezTo>
                    <a:pt x="339" y="177"/>
                    <a:pt x="340" y="176"/>
                    <a:pt x="340" y="176"/>
                  </a:cubicBezTo>
                  <a:cubicBezTo>
                    <a:pt x="341" y="174"/>
                    <a:pt x="343" y="172"/>
                    <a:pt x="344" y="170"/>
                  </a:cubicBezTo>
                  <a:cubicBezTo>
                    <a:pt x="344" y="169"/>
                    <a:pt x="345" y="168"/>
                    <a:pt x="346" y="167"/>
                  </a:cubicBezTo>
                  <a:cubicBezTo>
                    <a:pt x="347" y="167"/>
                    <a:pt x="347" y="166"/>
                    <a:pt x="347" y="166"/>
                  </a:cubicBezTo>
                  <a:cubicBezTo>
                    <a:pt x="347" y="166"/>
                    <a:pt x="348" y="165"/>
                    <a:pt x="348" y="165"/>
                  </a:cubicBezTo>
                  <a:cubicBezTo>
                    <a:pt x="348" y="165"/>
                    <a:pt x="348" y="164"/>
                    <a:pt x="349" y="163"/>
                  </a:cubicBezTo>
                  <a:cubicBezTo>
                    <a:pt x="350" y="162"/>
                    <a:pt x="350" y="159"/>
                    <a:pt x="350" y="157"/>
                  </a:cubicBezTo>
                  <a:cubicBezTo>
                    <a:pt x="350" y="156"/>
                    <a:pt x="350" y="155"/>
                    <a:pt x="350" y="155"/>
                  </a:cubicBezTo>
                  <a:cubicBezTo>
                    <a:pt x="350" y="155"/>
                    <a:pt x="351" y="155"/>
                    <a:pt x="351" y="155"/>
                  </a:cubicBezTo>
                  <a:cubicBezTo>
                    <a:pt x="351" y="154"/>
                    <a:pt x="351" y="154"/>
                    <a:pt x="351" y="153"/>
                  </a:cubicBezTo>
                  <a:cubicBezTo>
                    <a:pt x="351" y="153"/>
                    <a:pt x="351" y="153"/>
                    <a:pt x="351" y="153"/>
                  </a:cubicBezTo>
                  <a:cubicBezTo>
                    <a:pt x="351" y="152"/>
                    <a:pt x="351" y="152"/>
                    <a:pt x="352" y="151"/>
                  </a:cubicBezTo>
                  <a:cubicBezTo>
                    <a:pt x="353" y="151"/>
                    <a:pt x="353" y="150"/>
                    <a:pt x="352" y="150"/>
                  </a:cubicBezTo>
                  <a:cubicBezTo>
                    <a:pt x="352" y="149"/>
                    <a:pt x="352" y="149"/>
                    <a:pt x="352" y="148"/>
                  </a:cubicBezTo>
                  <a:cubicBezTo>
                    <a:pt x="352" y="148"/>
                    <a:pt x="352" y="148"/>
                    <a:pt x="352" y="147"/>
                  </a:cubicBezTo>
                  <a:cubicBezTo>
                    <a:pt x="352" y="147"/>
                    <a:pt x="352" y="147"/>
                    <a:pt x="353" y="146"/>
                  </a:cubicBezTo>
                  <a:cubicBezTo>
                    <a:pt x="353" y="146"/>
                    <a:pt x="353" y="146"/>
                    <a:pt x="353" y="146"/>
                  </a:cubicBezTo>
                  <a:cubicBezTo>
                    <a:pt x="353" y="146"/>
                    <a:pt x="352" y="146"/>
                    <a:pt x="352" y="145"/>
                  </a:cubicBezTo>
                  <a:cubicBezTo>
                    <a:pt x="352" y="145"/>
                    <a:pt x="351" y="145"/>
                    <a:pt x="351" y="145"/>
                  </a:cubicBezTo>
                  <a:cubicBezTo>
                    <a:pt x="351" y="145"/>
                    <a:pt x="350" y="144"/>
                    <a:pt x="350" y="144"/>
                  </a:cubicBezTo>
                  <a:cubicBezTo>
                    <a:pt x="350" y="143"/>
                    <a:pt x="349" y="142"/>
                    <a:pt x="348" y="142"/>
                  </a:cubicBezTo>
                  <a:cubicBezTo>
                    <a:pt x="348" y="142"/>
                    <a:pt x="348" y="142"/>
                    <a:pt x="348" y="142"/>
                  </a:cubicBezTo>
                  <a:cubicBezTo>
                    <a:pt x="347" y="142"/>
                    <a:pt x="347" y="142"/>
                    <a:pt x="346" y="142"/>
                  </a:cubicBezTo>
                  <a:cubicBezTo>
                    <a:pt x="346" y="142"/>
                    <a:pt x="346" y="142"/>
                    <a:pt x="346" y="142"/>
                  </a:cubicBezTo>
                  <a:cubicBezTo>
                    <a:pt x="345" y="142"/>
                    <a:pt x="345" y="142"/>
                    <a:pt x="345" y="142"/>
                  </a:cubicBezTo>
                  <a:cubicBezTo>
                    <a:pt x="345" y="142"/>
                    <a:pt x="345" y="143"/>
                    <a:pt x="345" y="143"/>
                  </a:cubicBezTo>
                  <a:cubicBezTo>
                    <a:pt x="345" y="143"/>
                    <a:pt x="345" y="143"/>
                    <a:pt x="345" y="143"/>
                  </a:cubicBezTo>
                  <a:cubicBezTo>
                    <a:pt x="345" y="143"/>
                    <a:pt x="344" y="143"/>
                    <a:pt x="344" y="143"/>
                  </a:cubicBezTo>
                  <a:cubicBezTo>
                    <a:pt x="344" y="143"/>
                    <a:pt x="344" y="143"/>
                    <a:pt x="344" y="144"/>
                  </a:cubicBezTo>
                  <a:cubicBezTo>
                    <a:pt x="343" y="144"/>
                    <a:pt x="343" y="144"/>
                    <a:pt x="343" y="144"/>
                  </a:cubicBezTo>
                  <a:cubicBezTo>
                    <a:pt x="343" y="145"/>
                    <a:pt x="342" y="145"/>
                    <a:pt x="342" y="145"/>
                  </a:cubicBezTo>
                  <a:cubicBezTo>
                    <a:pt x="341" y="145"/>
                    <a:pt x="341" y="145"/>
                    <a:pt x="341" y="145"/>
                  </a:cubicBezTo>
                  <a:cubicBezTo>
                    <a:pt x="341" y="145"/>
                    <a:pt x="341" y="144"/>
                    <a:pt x="342" y="144"/>
                  </a:cubicBezTo>
                  <a:cubicBezTo>
                    <a:pt x="342" y="144"/>
                    <a:pt x="342" y="144"/>
                    <a:pt x="342" y="143"/>
                  </a:cubicBezTo>
                  <a:cubicBezTo>
                    <a:pt x="342" y="143"/>
                    <a:pt x="341" y="143"/>
                    <a:pt x="341" y="142"/>
                  </a:cubicBezTo>
                  <a:cubicBezTo>
                    <a:pt x="341" y="142"/>
                    <a:pt x="342" y="142"/>
                    <a:pt x="342" y="142"/>
                  </a:cubicBezTo>
                  <a:cubicBezTo>
                    <a:pt x="342" y="142"/>
                    <a:pt x="342" y="141"/>
                    <a:pt x="342" y="141"/>
                  </a:cubicBezTo>
                  <a:cubicBezTo>
                    <a:pt x="342" y="141"/>
                    <a:pt x="342" y="141"/>
                    <a:pt x="342" y="141"/>
                  </a:cubicBezTo>
                  <a:cubicBezTo>
                    <a:pt x="341" y="142"/>
                    <a:pt x="341" y="142"/>
                    <a:pt x="341" y="143"/>
                  </a:cubicBezTo>
                  <a:cubicBezTo>
                    <a:pt x="340" y="143"/>
                    <a:pt x="340" y="143"/>
                    <a:pt x="340" y="144"/>
                  </a:cubicBezTo>
                  <a:cubicBezTo>
                    <a:pt x="340" y="144"/>
                    <a:pt x="340" y="144"/>
                    <a:pt x="340" y="144"/>
                  </a:cubicBezTo>
                  <a:cubicBezTo>
                    <a:pt x="340" y="144"/>
                    <a:pt x="339" y="144"/>
                    <a:pt x="339" y="143"/>
                  </a:cubicBezTo>
                  <a:cubicBezTo>
                    <a:pt x="339" y="143"/>
                    <a:pt x="339" y="141"/>
                    <a:pt x="339" y="140"/>
                  </a:cubicBezTo>
                  <a:cubicBezTo>
                    <a:pt x="339" y="140"/>
                    <a:pt x="339" y="140"/>
                    <a:pt x="339" y="140"/>
                  </a:cubicBezTo>
                  <a:cubicBezTo>
                    <a:pt x="339" y="140"/>
                    <a:pt x="339" y="140"/>
                    <a:pt x="339" y="140"/>
                  </a:cubicBezTo>
                  <a:cubicBezTo>
                    <a:pt x="339" y="140"/>
                    <a:pt x="339" y="140"/>
                    <a:pt x="338" y="140"/>
                  </a:cubicBezTo>
                  <a:cubicBezTo>
                    <a:pt x="338" y="140"/>
                    <a:pt x="337" y="141"/>
                    <a:pt x="336" y="141"/>
                  </a:cubicBezTo>
                  <a:cubicBezTo>
                    <a:pt x="335" y="140"/>
                    <a:pt x="335" y="140"/>
                    <a:pt x="335" y="140"/>
                  </a:cubicBezTo>
                  <a:cubicBezTo>
                    <a:pt x="335" y="139"/>
                    <a:pt x="335" y="139"/>
                    <a:pt x="336" y="138"/>
                  </a:cubicBezTo>
                  <a:cubicBezTo>
                    <a:pt x="337" y="138"/>
                    <a:pt x="337" y="137"/>
                    <a:pt x="337" y="137"/>
                  </a:cubicBezTo>
                  <a:cubicBezTo>
                    <a:pt x="338" y="137"/>
                    <a:pt x="338" y="136"/>
                    <a:pt x="338" y="136"/>
                  </a:cubicBezTo>
                  <a:cubicBezTo>
                    <a:pt x="338" y="136"/>
                    <a:pt x="339" y="135"/>
                    <a:pt x="340" y="135"/>
                  </a:cubicBezTo>
                  <a:cubicBezTo>
                    <a:pt x="341" y="135"/>
                    <a:pt x="341" y="134"/>
                    <a:pt x="342" y="134"/>
                  </a:cubicBezTo>
                  <a:cubicBezTo>
                    <a:pt x="343" y="133"/>
                    <a:pt x="343" y="133"/>
                    <a:pt x="343" y="132"/>
                  </a:cubicBezTo>
                  <a:cubicBezTo>
                    <a:pt x="343" y="132"/>
                    <a:pt x="343" y="132"/>
                    <a:pt x="343" y="132"/>
                  </a:cubicBezTo>
                  <a:cubicBezTo>
                    <a:pt x="343" y="132"/>
                    <a:pt x="344" y="131"/>
                    <a:pt x="345" y="130"/>
                  </a:cubicBezTo>
                  <a:cubicBezTo>
                    <a:pt x="346" y="130"/>
                    <a:pt x="347" y="129"/>
                    <a:pt x="347" y="129"/>
                  </a:cubicBezTo>
                  <a:cubicBezTo>
                    <a:pt x="349" y="127"/>
                    <a:pt x="350" y="127"/>
                    <a:pt x="351" y="126"/>
                  </a:cubicBezTo>
                  <a:cubicBezTo>
                    <a:pt x="351" y="125"/>
                    <a:pt x="352" y="125"/>
                    <a:pt x="352" y="124"/>
                  </a:cubicBezTo>
                  <a:cubicBezTo>
                    <a:pt x="353" y="124"/>
                    <a:pt x="354" y="123"/>
                    <a:pt x="354" y="123"/>
                  </a:cubicBezTo>
                  <a:cubicBezTo>
                    <a:pt x="354" y="122"/>
                    <a:pt x="357" y="120"/>
                    <a:pt x="359" y="120"/>
                  </a:cubicBezTo>
                  <a:cubicBezTo>
                    <a:pt x="360" y="120"/>
                    <a:pt x="361" y="120"/>
                    <a:pt x="361" y="120"/>
                  </a:cubicBezTo>
                  <a:cubicBezTo>
                    <a:pt x="363" y="120"/>
                    <a:pt x="365" y="120"/>
                    <a:pt x="366" y="121"/>
                  </a:cubicBezTo>
                  <a:cubicBezTo>
                    <a:pt x="366" y="121"/>
                    <a:pt x="367" y="121"/>
                    <a:pt x="367" y="121"/>
                  </a:cubicBezTo>
                  <a:cubicBezTo>
                    <a:pt x="368" y="120"/>
                    <a:pt x="368" y="120"/>
                    <a:pt x="369" y="121"/>
                  </a:cubicBezTo>
                  <a:cubicBezTo>
                    <a:pt x="370" y="121"/>
                    <a:pt x="370" y="121"/>
                    <a:pt x="370" y="121"/>
                  </a:cubicBezTo>
                  <a:cubicBezTo>
                    <a:pt x="371" y="121"/>
                    <a:pt x="371" y="121"/>
                    <a:pt x="372" y="120"/>
                  </a:cubicBezTo>
                  <a:cubicBezTo>
                    <a:pt x="372" y="120"/>
                    <a:pt x="372" y="120"/>
                    <a:pt x="373" y="120"/>
                  </a:cubicBezTo>
                  <a:cubicBezTo>
                    <a:pt x="373" y="120"/>
                    <a:pt x="374" y="120"/>
                    <a:pt x="374" y="120"/>
                  </a:cubicBezTo>
                  <a:cubicBezTo>
                    <a:pt x="374" y="120"/>
                    <a:pt x="375" y="120"/>
                    <a:pt x="375" y="120"/>
                  </a:cubicBezTo>
                  <a:cubicBezTo>
                    <a:pt x="376" y="119"/>
                    <a:pt x="377" y="119"/>
                    <a:pt x="377" y="119"/>
                  </a:cubicBezTo>
                  <a:cubicBezTo>
                    <a:pt x="378" y="119"/>
                    <a:pt x="379" y="119"/>
                    <a:pt x="379" y="119"/>
                  </a:cubicBezTo>
                  <a:cubicBezTo>
                    <a:pt x="380" y="119"/>
                    <a:pt x="380" y="119"/>
                    <a:pt x="380" y="119"/>
                  </a:cubicBezTo>
                  <a:cubicBezTo>
                    <a:pt x="380" y="120"/>
                    <a:pt x="380" y="120"/>
                    <a:pt x="381" y="120"/>
                  </a:cubicBezTo>
                  <a:cubicBezTo>
                    <a:pt x="381" y="120"/>
                    <a:pt x="381" y="120"/>
                    <a:pt x="381" y="120"/>
                  </a:cubicBezTo>
                  <a:cubicBezTo>
                    <a:pt x="382" y="119"/>
                    <a:pt x="382" y="119"/>
                    <a:pt x="382" y="119"/>
                  </a:cubicBezTo>
                  <a:cubicBezTo>
                    <a:pt x="382" y="119"/>
                    <a:pt x="383" y="120"/>
                    <a:pt x="383" y="120"/>
                  </a:cubicBezTo>
                  <a:cubicBezTo>
                    <a:pt x="383" y="120"/>
                    <a:pt x="383" y="120"/>
                    <a:pt x="384" y="121"/>
                  </a:cubicBezTo>
                  <a:cubicBezTo>
                    <a:pt x="384" y="121"/>
                    <a:pt x="384" y="121"/>
                    <a:pt x="384" y="121"/>
                  </a:cubicBezTo>
                  <a:cubicBezTo>
                    <a:pt x="384" y="121"/>
                    <a:pt x="384" y="122"/>
                    <a:pt x="383" y="122"/>
                  </a:cubicBezTo>
                  <a:cubicBezTo>
                    <a:pt x="382" y="122"/>
                    <a:pt x="382" y="122"/>
                    <a:pt x="382" y="122"/>
                  </a:cubicBezTo>
                  <a:cubicBezTo>
                    <a:pt x="382" y="122"/>
                    <a:pt x="382" y="122"/>
                    <a:pt x="382" y="122"/>
                  </a:cubicBezTo>
                  <a:cubicBezTo>
                    <a:pt x="383" y="123"/>
                    <a:pt x="383" y="123"/>
                    <a:pt x="384" y="122"/>
                  </a:cubicBezTo>
                  <a:cubicBezTo>
                    <a:pt x="384" y="122"/>
                    <a:pt x="385" y="122"/>
                    <a:pt x="385" y="122"/>
                  </a:cubicBezTo>
                  <a:cubicBezTo>
                    <a:pt x="385" y="122"/>
                    <a:pt x="386" y="122"/>
                    <a:pt x="386" y="122"/>
                  </a:cubicBezTo>
                  <a:cubicBezTo>
                    <a:pt x="387" y="122"/>
                    <a:pt x="387" y="122"/>
                    <a:pt x="388" y="122"/>
                  </a:cubicBezTo>
                  <a:cubicBezTo>
                    <a:pt x="388" y="121"/>
                    <a:pt x="388" y="121"/>
                    <a:pt x="389" y="121"/>
                  </a:cubicBezTo>
                  <a:cubicBezTo>
                    <a:pt x="389" y="121"/>
                    <a:pt x="389" y="121"/>
                    <a:pt x="389" y="121"/>
                  </a:cubicBezTo>
                  <a:cubicBezTo>
                    <a:pt x="389" y="122"/>
                    <a:pt x="390" y="122"/>
                    <a:pt x="390" y="122"/>
                  </a:cubicBezTo>
                  <a:cubicBezTo>
                    <a:pt x="390" y="122"/>
                    <a:pt x="390" y="122"/>
                    <a:pt x="390" y="121"/>
                  </a:cubicBezTo>
                  <a:cubicBezTo>
                    <a:pt x="391" y="121"/>
                    <a:pt x="392" y="121"/>
                    <a:pt x="393" y="121"/>
                  </a:cubicBezTo>
                  <a:cubicBezTo>
                    <a:pt x="393" y="121"/>
                    <a:pt x="393" y="121"/>
                    <a:pt x="393" y="121"/>
                  </a:cubicBezTo>
                  <a:cubicBezTo>
                    <a:pt x="393" y="121"/>
                    <a:pt x="393" y="121"/>
                    <a:pt x="393" y="121"/>
                  </a:cubicBezTo>
                  <a:cubicBezTo>
                    <a:pt x="393" y="121"/>
                    <a:pt x="393" y="121"/>
                    <a:pt x="393" y="121"/>
                  </a:cubicBezTo>
                  <a:cubicBezTo>
                    <a:pt x="393" y="120"/>
                    <a:pt x="393" y="120"/>
                    <a:pt x="392" y="120"/>
                  </a:cubicBezTo>
                  <a:cubicBezTo>
                    <a:pt x="392" y="120"/>
                    <a:pt x="391" y="120"/>
                    <a:pt x="391" y="120"/>
                  </a:cubicBezTo>
                  <a:cubicBezTo>
                    <a:pt x="391" y="119"/>
                    <a:pt x="391" y="119"/>
                    <a:pt x="392" y="117"/>
                  </a:cubicBezTo>
                  <a:cubicBezTo>
                    <a:pt x="392" y="116"/>
                    <a:pt x="394" y="115"/>
                    <a:pt x="395" y="115"/>
                  </a:cubicBezTo>
                  <a:cubicBezTo>
                    <a:pt x="395" y="114"/>
                    <a:pt x="396" y="114"/>
                    <a:pt x="396" y="114"/>
                  </a:cubicBezTo>
                  <a:cubicBezTo>
                    <a:pt x="397" y="113"/>
                    <a:pt x="397" y="113"/>
                    <a:pt x="398" y="113"/>
                  </a:cubicBezTo>
                  <a:cubicBezTo>
                    <a:pt x="398" y="113"/>
                    <a:pt x="398" y="113"/>
                    <a:pt x="398" y="112"/>
                  </a:cubicBezTo>
                  <a:cubicBezTo>
                    <a:pt x="398" y="112"/>
                    <a:pt x="399" y="110"/>
                    <a:pt x="400" y="110"/>
                  </a:cubicBezTo>
                  <a:cubicBezTo>
                    <a:pt x="400" y="110"/>
                    <a:pt x="400" y="110"/>
                    <a:pt x="401" y="110"/>
                  </a:cubicBezTo>
                  <a:cubicBezTo>
                    <a:pt x="401" y="110"/>
                    <a:pt x="401" y="110"/>
                    <a:pt x="402" y="110"/>
                  </a:cubicBezTo>
                  <a:cubicBezTo>
                    <a:pt x="403" y="110"/>
                    <a:pt x="404" y="110"/>
                    <a:pt x="404" y="109"/>
                  </a:cubicBezTo>
                  <a:cubicBezTo>
                    <a:pt x="405" y="109"/>
                    <a:pt x="405" y="109"/>
                    <a:pt x="405" y="109"/>
                  </a:cubicBezTo>
                  <a:cubicBezTo>
                    <a:pt x="406" y="109"/>
                    <a:pt x="406" y="109"/>
                    <a:pt x="406" y="110"/>
                  </a:cubicBezTo>
                  <a:cubicBezTo>
                    <a:pt x="406" y="110"/>
                    <a:pt x="406" y="110"/>
                    <a:pt x="406" y="110"/>
                  </a:cubicBezTo>
                  <a:cubicBezTo>
                    <a:pt x="407" y="110"/>
                    <a:pt x="407" y="110"/>
                    <a:pt x="407" y="110"/>
                  </a:cubicBezTo>
                  <a:cubicBezTo>
                    <a:pt x="408" y="109"/>
                    <a:pt x="408" y="109"/>
                    <a:pt x="408" y="109"/>
                  </a:cubicBezTo>
                  <a:cubicBezTo>
                    <a:pt x="408" y="109"/>
                    <a:pt x="409" y="109"/>
                    <a:pt x="409" y="109"/>
                  </a:cubicBezTo>
                  <a:cubicBezTo>
                    <a:pt x="409" y="109"/>
                    <a:pt x="409" y="109"/>
                    <a:pt x="409" y="110"/>
                  </a:cubicBezTo>
                  <a:cubicBezTo>
                    <a:pt x="409" y="110"/>
                    <a:pt x="409" y="110"/>
                    <a:pt x="408" y="111"/>
                  </a:cubicBezTo>
                  <a:cubicBezTo>
                    <a:pt x="408" y="111"/>
                    <a:pt x="407" y="112"/>
                    <a:pt x="407" y="112"/>
                  </a:cubicBezTo>
                  <a:cubicBezTo>
                    <a:pt x="407" y="112"/>
                    <a:pt x="407" y="113"/>
                    <a:pt x="407" y="113"/>
                  </a:cubicBezTo>
                  <a:cubicBezTo>
                    <a:pt x="407" y="113"/>
                    <a:pt x="408" y="113"/>
                    <a:pt x="408" y="113"/>
                  </a:cubicBezTo>
                  <a:cubicBezTo>
                    <a:pt x="408" y="113"/>
                    <a:pt x="409" y="113"/>
                    <a:pt x="409" y="113"/>
                  </a:cubicBezTo>
                  <a:cubicBezTo>
                    <a:pt x="409" y="113"/>
                    <a:pt x="409" y="113"/>
                    <a:pt x="409" y="113"/>
                  </a:cubicBezTo>
                  <a:cubicBezTo>
                    <a:pt x="409" y="114"/>
                    <a:pt x="409" y="114"/>
                    <a:pt x="409" y="114"/>
                  </a:cubicBezTo>
                  <a:cubicBezTo>
                    <a:pt x="408" y="114"/>
                    <a:pt x="408" y="114"/>
                    <a:pt x="408" y="114"/>
                  </a:cubicBezTo>
                  <a:cubicBezTo>
                    <a:pt x="408" y="114"/>
                    <a:pt x="408" y="114"/>
                    <a:pt x="408" y="114"/>
                  </a:cubicBezTo>
                  <a:cubicBezTo>
                    <a:pt x="409" y="114"/>
                    <a:pt x="410" y="114"/>
                    <a:pt x="411" y="113"/>
                  </a:cubicBezTo>
                  <a:cubicBezTo>
                    <a:pt x="413" y="111"/>
                    <a:pt x="415" y="110"/>
                    <a:pt x="416" y="110"/>
                  </a:cubicBezTo>
                  <a:cubicBezTo>
                    <a:pt x="416" y="110"/>
                    <a:pt x="416" y="110"/>
                    <a:pt x="416" y="110"/>
                  </a:cubicBezTo>
                  <a:cubicBezTo>
                    <a:pt x="417" y="110"/>
                    <a:pt x="417" y="110"/>
                    <a:pt x="417" y="110"/>
                  </a:cubicBezTo>
                  <a:cubicBezTo>
                    <a:pt x="417" y="110"/>
                    <a:pt x="417" y="110"/>
                    <a:pt x="417" y="109"/>
                  </a:cubicBezTo>
                  <a:cubicBezTo>
                    <a:pt x="417" y="109"/>
                    <a:pt x="417" y="108"/>
                    <a:pt x="417" y="108"/>
                  </a:cubicBezTo>
                  <a:cubicBezTo>
                    <a:pt x="417" y="106"/>
                    <a:pt x="419" y="106"/>
                    <a:pt x="421" y="106"/>
                  </a:cubicBezTo>
                  <a:cubicBezTo>
                    <a:pt x="421" y="106"/>
                    <a:pt x="422" y="106"/>
                    <a:pt x="422" y="106"/>
                  </a:cubicBezTo>
                  <a:cubicBezTo>
                    <a:pt x="423" y="106"/>
                    <a:pt x="423" y="106"/>
                    <a:pt x="423" y="107"/>
                  </a:cubicBezTo>
                  <a:cubicBezTo>
                    <a:pt x="423" y="107"/>
                    <a:pt x="423" y="107"/>
                    <a:pt x="423" y="107"/>
                  </a:cubicBezTo>
                  <a:cubicBezTo>
                    <a:pt x="422" y="107"/>
                    <a:pt x="422" y="107"/>
                    <a:pt x="422" y="107"/>
                  </a:cubicBezTo>
                  <a:cubicBezTo>
                    <a:pt x="421" y="107"/>
                    <a:pt x="421" y="107"/>
                    <a:pt x="420" y="107"/>
                  </a:cubicBezTo>
                  <a:cubicBezTo>
                    <a:pt x="420" y="108"/>
                    <a:pt x="420" y="108"/>
                    <a:pt x="420" y="109"/>
                  </a:cubicBezTo>
                  <a:cubicBezTo>
                    <a:pt x="420" y="110"/>
                    <a:pt x="420" y="110"/>
                    <a:pt x="419" y="111"/>
                  </a:cubicBezTo>
                  <a:cubicBezTo>
                    <a:pt x="419" y="111"/>
                    <a:pt x="419" y="111"/>
                    <a:pt x="419" y="111"/>
                  </a:cubicBezTo>
                  <a:cubicBezTo>
                    <a:pt x="420" y="111"/>
                    <a:pt x="420" y="112"/>
                    <a:pt x="420" y="112"/>
                  </a:cubicBezTo>
                  <a:cubicBezTo>
                    <a:pt x="420" y="112"/>
                    <a:pt x="419" y="112"/>
                    <a:pt x="419" y="112"/>
                  </a:cubicBezTo>
                  <a:cubicBezTo>
                    <a:pt x="419" y="112"/>
                    <a:pt x="419" y="113"/>
                    <a:pt x="419" y="113"/>
                  </a:cubicBezTo>
                  <a:cubicBezTo>
                    <a:pt x="419" y="113"/>
                    <a:pt x="419" y="113"/>
                    <a:pt x="419" y="113"/>
                  </a:cubicBezTo>
                  <a:cubicBezTo>
                    <a:pt x="419" y="113"/>
                    <a:pt x="418" y="114"/>
                    <a:pt x="418" y="114"/>
                  </a:cubicBezTo>
                  <a:cubicBezTo>
                    <a:pt x="417" y="114"/>
                    <a:pt x="417" y="114"/>
                    <a:pt x="417" y="114"/>
                  </a:cubicBezTo>
                  <a:cubicBezTo>
                    <a:pt x="416" y="115"/>
                    <a:pt x="414" y="115"/>
                    <a:pt x="414" y="116"/>
                  </a:cubicBezTo>
                  <a:cubicBezTo>
                    <a:pt x="414" y="116"/>
                    <a:pt x="413" y="117"/>
                    <a:pt x="413" y="117"/>
                  </a:cubicBezTo>
                  <a:cubicBezTo>
                    <a:pt x="412" y="117"/>
                    <a:pt x="412" y="118"/>
                    <a:pt x="411" y="118"/>
                  </a:cubicBezTo>
                  <a:cubicBezTo>
                    <a:pt x="411" y="119"/>
                    <a:pt x="410" y="120"/>
                    <a:pt x="410" y="120"/>
                  </a:cubicBezTo>
                  <a:cubicBezTo>
                    <a:pt x="408" y="121"/>
                    <a:pt x="407" y="122"/>
                    <a:pt x="406" y="123"/>
                  </a:cubicBezTo>
                  <a:cubicBezTo>
                    <a:pt x="405" y="125"/>
                    <a:pt x="403" y="126"/>
                    <a:pt x="402" y="126"/>
                  </a:cubicBezTo>
                  <a:cubicBezTo>
                    <a:pt x="402" y="126"/>
                    <a:pt x="401" y="126"/>
                    <a:pt x="401" y="127"/>
                  </a:cubicBezTo>
                  <a:cubicBezTo>
                    <a:pt x="401" y="127"/>
                    <a:pt x="400" y="127"/>
                    <a:pt x="399" y="127"/>
                  </a:cubicBezTo>
                  <a:cubicBezTo>
                    <a:pt x="399" y="127"/>
                    <a:pt x="399" y="127"/>
                    <a:pt x="398" y="127"/>
                  </a:cubicBezTo>
                  <a:cubicBezTo>
                    <a:pt x="398" y="127"/>
                    <a:pt x="398" y="127"/>
                    <a:pt x="398" y="128"/>
                  </a:cubicBezTo>
                  <a:cubicBezTo>
                    <a:pt x="399" y="128"/>
                    <a:pt x="399" y="130"/>
                    <a:pt x="398" y="131"/>
                  </a:cubicBezTo>
                  <a:cubicBezTo>
                    <a:pt x="396" y="133"/>
                    <a:pt x="395" y="135"/>
                    <a:pt x="395" y="137"/>
                  </a:cubicBezTo>
                  <a:cubicBezTo>
                    <a:pt x="395" y="140"/>
                    <a:pt x="396" y="147"/>
                    <a:pt x="397" y="148"/>
                  </a:cubicBezTo>
                  <a:cubicBezTo>
                    <a:pt x="397" y="149"/>
                    <a:pt x="397" y="150"/>
                    <a:pt x="397" y="151"/>
                  </a:cubicBezTo>
                  <a:cubicBezTo>
                    <a:pt x="397" y="152"/>
                    <a:pt x="397" y="153"/>
                    <a:pt x="397" y="153"/>
                  </a:cubicBezTo>
                  <a:cubicBezTo>
                    <a:pt x="398" y="153"/>
                    <a:pt x="398" y="154"/>
                    <a:pt x="398" y="154"/>
                  </a:cubicBezTo>
                  <a:cubicBezTo>
                    <a:pt x="398" y="155"/>
                    <a:pt x="398" y="155"/>
                    <a:pt x="398" y="155"/>
                  </a:cubicBezTo>
                  <a:cubicBezTo>
                    <a:pt x="398" y="155"/>
                    <a:pt x="399" y="154"/>
                    <a:pt x="400" y="154"/>
                  </a:cubicBezTo>
                  <a:cubicBezTo>
                    <a:pt x="400" y="153"/>
                    <a:pt x="401" y="153"/>
                    <a:pt x="401" y="152"/>
                  </a:cubicBezTo>
                  <a:cubicBezTo>
                    <a:pt x="402" y="152"/>
                    <a:pt x="402" y="152"/>
                    <a:pt x="402" y="151"/>
                  </a:cubicBezTo>
                  <a:cubicBezTo>
                    <a:pt x="402" y="151"/>
                    <a:pt x="402" y="151"/>
                    <a:pt x="402" y="151"/>
                  </a:cubicBezTo>
                  <a:cubicBezTo>
                    <a:pt x="403" y="150"/>
                    <a:pt x="403" y="149"/>
                    <a:pt x="403" y="149"/>
                  </a:cubicBezTo>
                  <a:cubicBezTo>
                    <a:pt x="403" y="148"/>
                    <a:pt x="403" y="148"/>
                    <a:pt x="403" y="148"/>
                  </a:cubicBezTo>
                  <a:cubicBezTo>
                    <a:pt x="403" y="147"/>
                    <a:pt x="404" y="147"/>
                    <a:pt x="404" y="147"/>
                  </a:cubicBezTo>
                  <a:cubicBezTo>
                    <a:pt x="405" y="147"/>
                    <a:pt x="405" y="147"/>
                    <a:pt x="405" y="146"/>
                  </a:cubicBezTo>
                  <a:cubicBezTo>
                    <a:pt x="406" y="146"/>
                    <a:pt x="407" y="146"/>
                    <a:pt x="407" y="146"/>
                  </a:cubicBezTo>
                  <a:cubicBezTo>
                    <a:pt x="408" y="146"/>
                    <a:pt x="407" y="145"/>
                    <a:pt x="407" y="144"/>
                  </a:cubicBezTo>
                  <a:cubicBezTo>
                    <a:pt x="407" y="144"/>
                    <a:pt x="407" y="144"/>
                    <a:pt x="407" y="144"/>
                  </a:cubicBezTo>
                  <a:cubicBezTo>
                    <a:pt x="407" y="143"/>
                    <a:pt x="408" y="142"/>
                    <a:pt x="409" y="141"/>
                  </a:cubicBezTo>
                  <a:cubicBezTo>
                    <a:pt x="409" y="141"/>
                    <a:pt x="410" y="141"/>
                    <a:pt x="410" y="141"/>
                  </a:cubicBezTo>
                  <a:cubicBezTo>
                    <a:pt x="410" y="141"/>
                    <a:pt x="410" y="141"/>
                    <a:pt x="411" y="141"/>
                  </a:cubicBezTo>
                  <a:cubicBezTo>
                    <a:pt x="411" y="141"/>
                    <a:pt x="411" y="141"/>
                    <a:pt x="411" y="141"/>
                  </a:cubicBezTo>
                  <a:cubicBezTo>
                    <a:pt x="412" y="141"/>
                    <a:pt x="412" y="141"/>
                    <a:pt x="412" y="141"/>
                  </a:cubicBezTo>
                  <a:cubicBezTo>
                    <a:pt x="413" y="141"/>
                    <a:pt x="413" y="140"/>
                    <a:pt x="413" y="140"/>
                  </a:cubicBezTo>
                  <a:cubicBezTo>
                    <a:pt x="414" y="139"/>
                    <a:pt x="414" y="139"/>
                    <a:pt x="413" y="138"/>
                  </a:cubicBezTo>
                  <a:cubicBezTo>
                    <a:pt x="413" y="138"/>
                    <a:pt x="413" y="138"/>
                    <a:pt x="413" y="138"/>
                  </a:cubicBezTo>
                  <a:cubicBezTo>
                    <a:pt x="413" y="137"/>
                    <a:pt x="413" y="137"/>
                    <a:pt x="413" y="137"/>
                  </a:cubicBezTo>
                  <a:cubicBezTo>
                    <a:pt x="413" y="136"/>
                    <a:pt x="414" y="134"/>
                    <a:pt x="415" y="134"/>
                  </a:cubicBezTo>
                  <a:cubicBezTo>
                    <a:pt x="415" y="134"/>
                    <a:pt x="416" y="134"/>
                    <a:pt x="416" y="134"/>
                  </a:cubicBezTo>
                  <a:cubicBezTo>
                    <a:pt x="416" y="134"/>
                    <a:pt x="416" y="134"/>
                    <a:pt x="416" y="134"/>
                  </a:cubicBezTo>
                  <a:cubicBezTo>
                    <a:pt x="417" y="134"/>
                    <a:pt x="417" y="134"/>
                    <a:pt x="417" y="134"/>
                  </a:cubicBezTo>
                  <a:cubicBezTo>
                    <a:pt x="417" y="133"/>
                    <a:pt x="417" y="133"/>
                    <a:pt x="417" y="133"/>
                  </a:cubicBezTo>
                  <a:cubicBezTo>
                    <a:pt x="417" y="133"/>
                    <a:pt x="416" y="132"/>
                    <a:pt x="416" y="132"/>
                  </a:cubicBezTo>
                  <a:cubicBezTo>
                    <a:pt x="416" y="132"/>
                    <a:pt x="416" y="132"/>
                    <a:pt x="416" y="132"/>
                  </a:cubicBezTo>
                  <a:cubicBezTo>
                    <a:pt x="416" y="132"/>
                    <a:pt x="415" y="132"/>
                    <a:pt x="415" y="132"/>
                  </a:cubicBezTo>
                  <a:cubicBezTo>
                    <a:pt x="415" y="131"/>
                    <a:pt x="415" y="129"/>
                    <a:pt x="416" y="128"/>
                  </a:cubicBezTo>
                  <a:cubicBezTo>
                    <a:pt x="417" y="128"/>
                    <a:pt x="417" y="128"/>
                    <a:pt x="417" y="128"/>
                  </a:cubicBezTo>
                  <a:cubicBezTo>
                    <a:pt x="417" y="127"/>
                    <a:pt x="417" y="127"/>
                    <a:pt x="416" y="127"/>
                  </a:cubicBezTo>
                  <a:cubicBezTo>
                    <a:pt x="416" y="127"/>
                    <a:pt x="415" y="127"/>
                    <a:pt x="415" y="127"/>
                  </a:cubicBezTo>
                  <a:cubicBezTo>
                    <a:pt x="415" y="127"/>
                    <a:pt x="415" y="127"/>
                    <a:pt x="414" y="127"/>
                  </a:cubicBezTo>
                  <a:cubicBezTo>
                    <a:pt x="414" y="127"/>
                    <a:pt x="414" y="127"/>
                    <a:pt x="414" y="127"/>
                  </a:cubicBezTo>
                  <a:cubicBezTo>
                    <a:pt x="413" y="126"/>
                    <a:pt x="413" y="125"/>
                    <a:pt x="414" y="124"/>
                  </a:cubicBezTo>
                  <a:cubicBezTo>
                    <a:pt x="415" y="123"/>
                    <a:pt x="415" y="123"/>
                    <a:pt x="415" y="123"/>
                  </a:cubicBezTo>
                  <a:cubicBezTo>
                    <a:pt x="416" y="122"/>
                    <a:pt x="416" y="122"/>
                    <a:pt x="416" y="122"/>
                  </a:cubicBezTo>
                  <a:cubicBezTo>
                    <a:pt x="417" y="121"/>
                    <a:pt x="417" y="119"/>
                    <a:pt x="418" y="119"/>
                  </a:cubicBezTo>
                  <a:cubicBezTo>
                    <a:pt x="418" y="118"/>
                    <a:pt x="419" y="118"/>
                    <a:pt x="419" y="118"/>
                  </a:cubicBezTo>
                  <a:cubicBezTo>
                    <a:pt x="419" y="118"/>
                    <a:pt x="419" y="117"/>
                    <a:pt x="419" y="117"/>
                  </a:cubicBezTo>
                  <a:cubicBezTo>
                    <a:pt x="420" y="117"/>
                    <a:pt x="420" y="117"/>
                    <a:pt x="420" y="118"/>
                  </a:cubicBezTo>
                  <a:cubicBezTo>
                    <a:pt x="421" y="118"/>
                    <a:pt x="421" y="118"/>
                    <a:pt x="421" y="118"/>
                  </a:cubicBezTo>
                  <a:cubicBezTo>
                    <a:pt x="421" y="118"/>
                    <a:pt x="421" y="118"/>
                    <a:pt x="421" y="118"/>
                  </a:cubicBezTo>
                  <a:cubicBezTo>
                    <a:pt x="422" y="118"/>
                    <a:pt x="422" y="118"/>
                    <a:pt x="422" y="118"/>
                  </a:cubicBezTo>
                  <a:cubicBezTo>
                    <a:pt x="422" y="118"/>
                    <a:pt x="422" y="118"/>
                    <a:pt x="422" y="118"/>
                  </a:cubicBezTo>
                  <a:cubicBezTo>
                    <a:pt x="422" y="118"/>
                    <a:pt x="422" y="118"/>
                    <a:pt x="422" y="118"/>
                  </a:cubicBezTo>
                  <a:cubicBezTo>
                    <a:pt x="423" y="118"/>
                    <a:pt x="423" y="118"/>
                    <a:pt x="423" y="117"/>
                  </a:cubicBezTo>
                  <a:cubicBezTo>
                    <a:pt x="424" y="116"/>
                    <a:pt x="425" y="115"/>
                    <a:pt x="425" y="115"/>
                  </a:cubicBezTo>
                  <a:cubicBezTo>
                    <a:pt x="426" y="115"/>
                    <a:pt x="426" y="115"/>
                    <a:pt x="426" y="116"/>
                  </a:cubicBezTo>
                  <a:cubicBezTo>
                    <a:pt x="426" y="116"/>
                    <a:pt x="426" y="116"/>
                    <a:pt x="426" y="117"/>
                  </a:cubicBezTo>
                  <a:cubicBezTo>
                    <a:pt x="426" y="117"/>
                    <a:pt x="426" y="118"/>
                    <a:pt x="426" y="118"/>
                  </a:cubicBezTo>
                  <a:cubicBezTo>
                    <a:pt x="426" y="118"/>
                    <a:pt x="426" y="118"/>
                    <a:pt x="426" y="118"/>
                  </a:cubicBezTo>
                  <a:cubicBezTo>
                    <a:pt x="426" y="118"/>
                    <a:pt x="427" y="118"/>
                    <a:pt x="427" y="118"/>
                  </a:cubicBezTo>
                  <a:cubicBezTo>
                    <a:pt x="427" y="117"/>
                    <a:pt x="428" y="117"/>
                    <a:pt x="429" y="116"/>
                  </a:cubicBezTo>
                  <a:cubicBezTo>
                    <a:pt x="430" y="115"/>
                    <a:pt x="432" y="115"/>
                    <a:pt x="433" y="115"/>
                  </a:cubicBezTo>
                  <a:cubicBezTo>
                    <a:pt x="434" y="115"/>
                    <a:pt x="435" y="115"/>
                    <a:pt x="436" y="116"/>
                  </a:cubicBezTo>
                  <a:cubicBezTo>
                    <a:pt x="437" y="116"/>
                    <a:pt x="437" y="117"/>
                    <a:pt x="437" y="117"/>
                  </a:cubicBezTo>
                  <a:cubicBezTo>
                    <a:pt x="438" y="117"/>
                    <a:pt x="438" y="118"/>
                    <a:pt x="438" y="118"/>
                  </a:cubicBezTo>
                  <a:cubicBezTo>
                    <a:pt x="438" y="118"/>
                    <a:pt x="438" y="118"/>
                    <a:pt x="438" y="118"/>
                  </a:cubicBezTo>
                  <a:cubicBezTo>
                    <a:pt x="438" y="117"/>
                    <a:pt x="439" y="117"/>
                    <a:pt x="439" y="117"/>
                  </a:cubicBezTo>
                  <a:cubicBezTo>
                    <a:pt x="439" y="116"/>
                    <a:pt x="439" y="116"/>
                    <a:pt x="439" y="116"/>
                  </a:cubicBezTo>
                  <a:cubicBezTo>
                    <a:pt x="440" y="116"/>
                    <a:pt x="442" y="114"/>
                    <a:pt x="443" y="114"/>
                  </a:cubicBezTo>
                  <a:cubicBezTo>
                    <a:pt x="444" y="113"/>
                    <a:pt x="444" y="113"/>
                    <a:pt x="445" y="113"/>
                  </a:cubicBezTo>
                  <a:cubicBezTo>
                    <a:pt x="445" y="113"/>
                    <a:pt x="445" y="113"/>
                    <a:pt x="445" y="112"/>
                  </a:cubicBezTo>
                  <a:cubicBezTo>
                    <a:pt x="446" y="112"/>
                    <a:pt x="446" y="112"/>
                    <a:pt x="446" y="112"/>
                  </a:cubicBezTo>
                  <a:cubicBezTo>
                    <a:pt x="447" y="112"/>
                    <a:pt x="447" y="112"/>
                    <a:pt x="447" y="111"/>
                  </a:cubicBezTo>
                  <a:cubicBezTo>
                    <a:pt x="447" y="111"/>
                    <a:pt x="449" y="110"/>
                    <a:pt x="452" y="109"/>
                  </a:cubicBezTo>
                  <a:cubicBezTo>
                    <a:pt x="455" y="108"/>
                    <a:pt x="458" y="107"/>
                    <a:pt x="458" y="106"/>
                  </a:cubicBezTo>
                  <a:cubicBezTo>
                    <a:pt x="458" y="106"/>
                    <a:pt x="458" y="106"/>
                    <a:pt x="458" y="106"/>
                  </a:cubicBezTo>
                  <a:cubicBezTo>
                    <a:pt x="458" y="106"/>
                    <a:pt x="458" y="105"/>
                    <a:pt x="459" y="105"/>
                  </a:cubicBezTo>
                  <a:cubicBezTo>
                    <a:pt x="459" y="105"/>
                    <a:pt x="459" y="106"/>
                    <a:pt x="459" y="106"/>
                  </a:cubicBezTo>
                  <a:cubicBezTo>
                    <a:pt x="459" y="106"/>
                    <a:pt x="460" y="106"/>
                    <a:pt x="460" y="106"/>
                  </a:cubicBezTo>
                  <a:cubicBezTo>
                    <a:pt x="461" y="106"/>
                    <a:pt x="461" y="106"/>
                    <a:pt x="462" y="106"/>
                  </a:cubicBezTo>
                  <a:cubicBezTo>
                    <a:pt x="462" y="106"/>
                    <a:pt x="462" y="107"/>
                    <a:pt x="463" y="107"/>
                  </a:cubicBezTo>
                  <a:cubicBezTo>
                    <a:pt x="463" y="107"/>
                    <a:pt x="463" y="107"/>
                    <a:pt x="464" y="107"/>
                  </a:cubicBezTo>
                  <a:cubicBezTo>
                    <a:pt x="464" y="107"/>
                    <a:pt x="464" y="107"/>
                    <a:pt x="465" y="106"/>
                  </a:cubicBezTo>
                  <a:cubicBezTo>
                    <a:pt x="465" y="106"/>
                    <a:pt x="465" y="105"/>
                    <a:pt x="465" y="105"/>
                  </a:cubicBezTo>
                  <a:cubicBezTo>
                    <a:pt x="465" y="105"/>
                    <a:pt x="465" y="104"/>
                    <a:pt x="465" y="104"/>
                  </a:cubicBezTo>
                  <a:cubicBezTo>
                    <a:pt x="465" y="104"/>
                    <a:pt x="464" y="103"/>
                    <a:pt x="464" y="103"/>
                  </a:cubicBezTo>
                  <a:cubicBezTo>
                    <a:pt x="463" y="102"/>
                    <a:pt x="463" y="102"/>
                    <a:pt x="463" y="101"/>
                  </a:cubicBezTo>
                  <a:cubicBezTo>
                    <a:pt x="463" y="101"/>
                    <a:pt x="463" y="100"/>
                    <a:pt x="462" y="99"/>
                  </a:cubicBezTo>
                  <a:cubicBezTo>
                    <a:pt x="462" y="99"/>
                    <a:pt x="461" y="99"/>
                    <a:pt x="461" y="99"/>
                  </a:cubicBezTo>
                  <a:cubicBezTo>
                    <a:pt x="461" y="99"/>
                    <a:pt x="460" y="99"/>
                    <a:pt x="460" y="98"/>
                  </a:cubicBezTo>
                  <a:cubicBezTo>
                    <a:pt x="459" y="98"/>
                    <a:pt x="459" y="98"/>
                    <a:pt x="459" y="97"/>
                  </a:cubicBezTo>
                  <a:cubicBezTo>
                    <a:pt x="459" y="97"/>
                    <a:pt x="459" y="96"/>
                    <a:pt x="459" y="96"/>
                  </a:cubicBezTo>
                  <a:cubicBezTo>
                    <a:pt x="459" y="96"/>
                    <a:pt x="459" y="96"/>
                    <a:pt x="459" y="97"/>
                  </a:cubicBezTo>
                  <a:cubicBezTo>
                    <a:pt x="458" y="97"/>
                    <a:pt x="458" y="97"/>
                    <a:pt x="457" y="97"/>
                  </a:cubicBezTo>
                  <a:cubicBezTo>
                    <a:pt x="457" y="97"/>
                    <a:pt x="456" y="97"/>
                    <a:pt x="456" y="96"/>
                  </a:cubicBezTo>
                  <a:cubicBezTo>
                    <a:pt x="456" y="96"/>
                    <a:pt x="456" y="96"/>
                    <a:pt x="456" y="95"/>
                  </a:cubicBezTo>
                  <a:cubicBezTo>
                    <a:pt x="456" y="95"/>
                    <a:pt x="457" y="95"/>
                    <a:pt x="458" y="95"/>
                  </a:cubicBezTo>
                  <a:cubicBezTo>
                    <a:pt x="458" y="95"/>
                    <a:pt x="459" y="95"/>
                    <a:pt x="459" y="95"/>
                  </a:cubicBezTo>
                  <a:cubicBezTo>
                    <a:pt x="460" y="95"/>
                    <a:pt x="460" y="96"/>
                    <a:pt x="460" y="96"/>
                  </a:cubicBezTo>
                  <a:cubicBezTo>
                    <a:pt x="460" y="96"/>
                    <a:pt x="460" y="96"/>
                    <a:pt x="461" y="96"/>
                  </a:cubicBezTo>
                  <a:cubicBezTo>
                    <a:pt x="461" y="96"/>
                    <a:pt x="461" y="97"/>
                    <a:pt x="462" y="97"/>
                  </a:cubicBezTo>
                  <a:cubicBezTo>
                    <a:pt x="462" y="97"/>
                    <a:pt x="463" y="96"/>
                    <a:pt x="464" y="96"/>
                  </a:cubicBezTo>
                  <a:cubicBezTo>
                    <a:pt x="464" y="96"/>
                    <a:pt x="464" y="96"/>
                    <a:pt x="465" y="96"/>
                  </a:cubicBezTo>
                  <a:cubicBezTo>
                    <a:pt x="466" y="95"/>
                    <a:pt x="467" y="95"/>
                    <a:pt x="468" y="94"/>
                  </a:cubicBezTo>
                  <a:cubicBezTo>
                    <a:pt x="468" y="94"/>
                    <a:pt x="468" y="94"/>
                    <a:pt x="468" y="94"/>
                  </a:cubicBezTo>
                  <a:cubicBezTo>
                    <a:pt x="468" y="93"/>
                    <a:pt x="468" y="93"/>
                    <a:pt x="468" y="93"/>
                  </a:cubicBezTo>
                  <a:cubicBezTo>
                    <a:pt x="469" y="93"/>
                    <a:pt x="469" y="92"/>
                    <a:pt x="469" y="92"/>
                  </a:cubicBezTo>
                  <a:cubicBezTo>
                    <a:pt x="469" y="92"/>
                    <a:pt x="468" y="91"/>
                    <a:pt x="468" y="91"/>
                  </a:cubicBezTo>
                  <a:cubicBezTo>
                    <a:pt x="467" y="91"/>
                    <a:pt x="467" y="90"/>
                    <a:pt x="467" y="90"/>
                  </a:cubicBezTo>
                  <a:cubicBezTo>
                    <a:pt x="467" y="90"/>
                    <a:pt x="468" y="89"/>
                    <a:pt x="468" y="89"/>
                  </a:cubicBezTo>
                  <a:cubicBezTo>
                    <a:pt x="468" y="89"/>
                    <a:pt x="469" y="89"/>
                    <a:pt x="469" y="89"/>
                  </a:cubicBezTo>
                  <a:cubicBezTo>
                    <a:pt x="469" y="89"/>
                    <a:pt x="469" y="89"/>
                    <a:pt x="469" y="88"/>
                  </a:cubicBezTo>
                  <a:cubicBezTo>
                    <a:pt x="469" y="88"/>
                    <a:pt x="470" y="89"/>
                    <a:pt x="470" y="89"/>
                  </a:cubicBezTo>
                  <a:cubicBezTo>
                    <a:pt x="470" y="89"/>
                    <a:pt x="470" y="89"/>
                    <a:pt x="471" y="88"/>
                  </a:cubicBezTo>
                  <a:cubicBezTo>
                    <a:pt x="471" y="88"/>
                    <a:pt x="471" y="88"/>
                    <a:pt x="471" y="88"/>
                  </a:cubicBezTo>
                  <a:cubicBezTo>
                    <a:pt x="471" y="89"/>
                    <a:pt x="471" y="89"/>
                    <a:pt x="471" y="90"/>
                  </a:cubicBezTo>
                  <a:cubicBezTo>
                    <a:pt x="471" y="90"/>
                    <a:pt x="471" y="90"/>
                    <a:pt x="471" y="90"/>
                  </a:cubicBezTo>
                  <a:cubicBezTo>
                    <a:pt x="470" y="91"/>
                    <a:pt x="471" y="91"/>
                    <a:pt x="471" y="91"/>
                  </a:cubicBezTo>
                  <a:cubicBezTo>
                    <a:pt x="471" y="92"/>
                    <a:pt x="472" y="92"/>
                    <a:pt x="472" y="92"/>
                  </a:cubicBezTo>
                  <a:cubicBezTo>
                    <a:pt x="472" y="92"/>
                    <a:pt x="472" y="92"/>
                    <a:pt x="473" y="92"/>
                  </a:cubicBezTo>
                  <a:cubicBezTo>
                    <a:pt x="473" y="92"/>
                    <a:pt x="474" y="92"/>
                    <a:pt x="474" y="92"/>
                  </a:cubicBezTo>
                  <a:cubicBezTo>
                    <a:pt x="475" y="92"/>
                    <a:pt x="475" y="92"/>
                    <a:pt x="475" y="92"/>
                  </a:cubicBezTo>
                  <a:cubicBezTo>
                    <a:pt x="477" y="92"/>
                    <a:pt x="479" y="93"/>
                    <a:pt x="479" y="94"/>
                  </a:cubicBezTo>
                  <a:cubicBezTo>
                    <a:pt x="479" y="94"/>
                    <a:pt x="480" y="95"/>
                    <a:pt x="481" y="96"/>
                  </a:cubicBezTo>
                  <a:cubicBezTo>
                    <a:pt x="482" y="96"/>
                    <a:pt x="482" y="96"/>
                    <a:pt x="483" y="97"/>
                  </a:cubicBezTo>
                  <a:cubicBezTo>
                    <a:pt x="483" y="97"/>
                    <a:pt x="484" y="97"/>
                    <a:pt x="484" y="97"/>
                  </a:cubicBezTo>
                  <a:cubicBezTo>
                    <a:pt x="484" y="98"/>
                    <a:pt x="485" y="98"/>
                    <a:pt x="485" y="98"/>
                  </a:cubicBezTo>
                  <a:cubicBezTo>
                    <a:pt x="486" y="98"/>
                    <a:pt x="486" y="98"/>
                    <a:pt x="486" y="98"/>
                  </a:cubicBezTo>
                  <a:cubicBezTo>
                    <a:pt x="486" y="98"/>
                    <a:pt x="486" y="98"/>
                    <a:pt x="486" y="98"/>
                  </a:cubicBezTo>
                  <a:cubicBezTo>
                    <a:pt x="487" y="98"/>
                    <a:pt x="487" y="98"/>
                    <a:pt x="487" y="98"/>
                  </a:cubicBezTo>
                  <a:cubicBezTo>
                    <a:pt x="487" y="98"/>
                    <a:pt x="487" y="98"/>
                    <a:pt x="487" y="98"/>
                  </a:cubicBezTo>
                  <a:cubicBezTo>
                    <a:pt x="487" y="98"/>
                    <a:pt x="488" y="98"/>
                    <a:pt x="488" y="98"/>
                  </a:cubicBezTo>
                  <a:cubicBezTo>
                    <a:pt x="488" y="98"/>
                    <a:pt x="488" y="98"/>
                    <a:pt x="488" y="98"/>
                  </a:cubicBezTo>
                  <a:cubicBezTo>
                    <a:pt x="488" y="98"/>
                    <a:pt x="488" y="98"/>
                    <a:pt x="488" y="98"/>
                  </a:cubicBezTo>
                  <a:cubicBezTo>
                    <a:pt x="488" y="98"/>
                    <a:pt x="489" y="98"/>
                    <a:pt x="489" y="98"/>
                  </a:cubicBezTo>
                  <a:cubicBezTo>
                    <a:pt x="489" y="98"/>
                    <a:pt x="489" y="98"/>
                    <a:pt x="489" y="98"/>
                  </a:cubicBezTo>
                  <a:cubicBezTo>
                    <a:pt x="489" y="97"/>
                    <a:pt x="488" y="97"/>
                    <a:pt x="488" y="97"/>
                  </a:cubicBezTo>
                  <a:cubicBezTo>
                    <a:pt x="488" y="97"/>
                    <a:pt x="487" y="97"/>
                    <a:pt x="487" y="96"/>
                  </a:cubicBezTo>
                  <a:cubicBezTo>
                    <a:pt x="487" y="96"/>
                    <a:pt x="487" y="96"/>
                    <a:pt x="487" y="96"/>
                  </a:cubicBezTo>
                  <a:cubicBezTo>
                    <a:pt x="488" y="96"/>
                    <a:pt x="488" y="96"/>
                    <a:pt x="488" y="96"/>
                  </a:cubicBezTo>
                  <a:cubicBezTo>
                    <a:pt x="488" y="96"/>
                    <a:pt x="488" y="96"/>
                    <a:pt x="488" y="96"/>
                  </a:cubicBezTo>
                  <a:cubicBezTo>
                    <a:pt x="489" y="96"/>
                    <a:pt x="489" y="96"/>
                    <a:pt x="489" y="96"/>
                  </a:cubicBezTo>
                  <a:cubicBezTo>
                    <a:pt x="489" y="96"/>
                    <a:pt x="489" y="96"/>
                    <a:pt x="489" y="96"/>
                  </a:cubicBezTo>
                  <a:cubicBezTo>
                    <a:pt x="489" y="96"/>
                    <a:pt x="489" y="96"/>
                    <a:pt x="489" y="96"/>
                  </a:cubicBezTo>
                  <a:cubicBezTo>
                    <a:pt x="489" y="96"/>
                    <a:pt x="489" y="95"/>
                    <a:pt x="489" y="95"/>
                  </a:cubicBezTo>
                  <a:cubicBezTo>
                    <a:pt x="489" y="95"/>
                    <a:pt x="489" y="95"/>
                    <a:pt x="489" y="94"/>
                  </a:cubicBezTo>
                  <a:cubicBezTo>
                    <a:pt x="489" y="93"/>
                    <a:pt x="489" y="93"/>
                    <a:pt x="489" y="93"/>
                  </a:cubicBezTo>
                  <a:cubicBezTo>
                    <a:pt x="489" y="92"/>
                    <a:pt x="488" y="92"/>
                    <a:pt x="488" y="92"/>
                  </a:cubicBezTo>
                  <a:cubicBezTo>
                    <a:pt x="489" y="92"/>
                    <a:pt x="489" y="92"/>
                    <a:pt x="489" y="92"/>
                  </a:cubicBezTo>
                  <a:cubicBezTo>
                    <a:pt x="489" y="92"/>
                    <a:pt x="490" y="92"/>
                    <a:pt x="490" y="92"/>
                  </a:cubicBezTo>
                  <a:cubicBezTo>
                    <a:pt x="491" y="93"/>
                    <a:pt x="492" y="93"/>
                    <a:pt x="493" y="93"/>
                  </a:cubicBezTo>
                  <a:cubicBezTo>
                    <a:pt x="493" y="93"/>
                    <a:pt x="493" y="93"/>
                    <a:pt x="493" y="93"/>
                  </a:cubicBezTo>
                  <a:cubicBezTo>
                    <a:pt x="493" y="93"/>
                    <a:pt x="493" y="93"/>
                    <a:pt x="493" y="93"/>
                  </a:cubicBezTo>
                  <a:cubicBezTo>
                    <a:pt x="493" y="92"/>
                    <a:pt x="493" y="92"/>
                    <a:pt x="492" y="92"/>
                  </a:cubicBezTo>
                  <a:cubicBezTo>
                    <a:pt x="492" y="92"/>
                    <a:pt x="492" y="92"/>
                    <a:pt x="492" y="92"/>
                  </a:cubicBezTo>
                  <a:cubicBezTo>
                    <a:pt x="492" y="91"/>
                    <a:pt x="492" y="91"/>
                    <a:pt x="493" y="91"/>
                  </a:cubicBezTo>
                  <a:cubicBezTo>
                    <a:pt x="493" y="91"/>
                    <a:pt x="493" y="91"/>
                    <a:pt x="493" y="91"/>
                  </a:cubicBezTo>
                  <a:cubicBezTo>
                    <a:pt x="493" y="92"/>
                    <a:pt x="494" y="92"/>
                    <a:pt x="494" y="92"/>
                  </a:cubicBezTo>
                  <a:cubicBezTo>
                    <a:pt x="494" y="92"/>
                    <a:pt x="494" y="92"/>
                    <a:pt x="494" y="92"/>
                  </a:cubicBezTo>
                  <a:cubicBezTo>
                    <a:pt x="495" y="91"/>
                    <a:pt x="495" y="90"/>
                    <a:pt x="496" y="90"/>
                  </a:cubicBezTo>
                  <a:cubicBezTo>
                    <a:pt x="496" y="90"/>
                    <a:pt x="496" y="90"/>
                    <a:pt x="496" y="90"/>
                  </a:cubicBezTo>
                  <a:cubicBezTo>
                    <a:pt x="496" y="90"/>
                    <a:pt x="496" y="90"/>
                    <a:pt x="496" y="90"/>
                  </a:cubicBezTo>
                  <a:cubicBezTo>
                    <a:pt x="497" y="90"/>
                    <a:pt x="497" y="90"/>
                    <a:pt x="497" y="90"/>
                  </a:cubicBezTo>
                  <a:cubicBezTo>
                    <a:pt x="497" y="90"/>
                    <a:pt x="497" y="90"/>
                    <a:pt x="496" y="90"/>
                  </a:cubicBezTo>
                  <a:cubicBezTo>
                    <a:pt x="495" y="89"/>
                    <a:pt x="493" y="87"/>
                    <a:pt x="492" y="86"/>
                  </a:cubicBezTo>
                  <a:cubicBezTo>
                    <a:pt x="492" y="86"/>
                    <a:pt x="490" y="85"/>
                    <a:pt x="489" y="85"/>
                  </a:cubicBezTo>
                  <a:cubicBezTo>
                    <a:pt x="488" y="85"/>
                    <a:pt x="488" y="85"/>
                    <a:pt x="488" y="85"/>
                  </a:cubicBezTo>
                  <a:cubicBezTo>
                    <a:pt x="488" y="86"/>
                    <a:pt x="488" y="86"/>
                    <a:pt x="488" y="86"/>
                  </a:cubicBezTo>
                  <a:cubicBezTo>
                    <a:pt x="488" y="86"/>
                    <a:pt x="487" y="85"/>
                    <a:pt x="487" y="85"/>
                  </a:cubicBezTo>
                  <a:cubicBezTo>
                    <a:pt x="487" y="85"/>
                    <a:pt x="486" y="84"/>
                    <a:pt x="485" y="84"/>
                  </a:cubicBezTo>
                  <a:cubicBezTo>
                    <a:pt x="484" y="84"/>
                    <a:pt x="483" y="85"/>
                    <a:pt x="483" y="85"/>
                  </a:cubicBezTo>
                  <a:cubicBezTo>
                    <a:pt x="483" y="85"/>
                    <a:pt x="483" y="85"/>
                    <a:pt x="484" y="85"/>
                  </a:cubicBezTo>
                  <a:cubicBezTo>
                    <a:pt x="484" y="85"/>
                    <a:pt x="484" y="86"/>
                    <a:pt x="484" y="86"/>
                  </a:cubicBezTo>
                  <a:cubicBezTo>
                    <a:pt x="485" y="86"/>
                    <a:pt x="485" y="87"/>
                    <a:pt x="484" y="87"/>
                  </a:cubicBezTo>
                  <a:cubicBezTo>
                    <a:pt x="484" y="87"/>
                    <a:pt x="484" y="88"/>
                    <a:pt x="484" y="88"/>
                  </a:cubicBezTo>
                  <a:cubicBezTo>
                    <a:pt x="484" y="88"/>
                    <a:pt x="484" y="88"/>
                    <a:pt x="484" y="88"/>
                  </a:cubicBezTo>
                  <a:cubicBezTo>
                    <a:pt x="484" y="88"/>
                    <a:pt x="484" y="88"/>
                    <a:pt x="484" y="88"/>
                  </a:cubicBezTo>
                  <a:cubicBezTo>
                    <a:pt x="484" y="88"/>
                    <a:pt x="483" y="88"/>
                    <a:pt x="482" y="87"/>
                  </a:cubicBezTo>
                  <a:cubicBezTo>
                    <a:pt x="481" y="87"/>
                    <a:pt x="481" y="86"/>
                    <a:pt x="482" y="84"/>
                  </a:cubicBezTo>
                  <a:cubicBezTo>
                    <a:pt x="482" y="84"/>
                    <a:pt x="482" y="84"/>
                    <a:pt x="481" y="83"/>
                  </a:cubicBezTo>
                  <a:cubicBezTo>
                    <a:pt x="481" y="83"/>
                    <a:pt x="481" y="83"/>
                    <a:pt x="481" y="83"/>
                  </a:cubicBezTo>
                  <a:cubicBezTo>
                    <a:pt x="481" y="82"/>
                    <a:pt x="478" y="80"/>
                    <a:pt x="475" y="79"/>
                  </a:cubicBezTo>
                  <a:cubicBezTo>
                    <a:pt x="475" y="79"/>
                    <a:pt x="474" y="79"/>
                    <a:pt x="474" y="79"/>
                  </a:cubicBezTo>
                  <a:cubicBezTo>
                    <a:pt x="473" y="78"/>
                    <a:pt x="471" y="78"/>
                    <a:pt x="471" y="77"/>
                  </a:cubicBezTo>
                  <a:cubicBezTo>
                    <a:pt x="471" y="77"/>
                    <a:pt x="470" y="77"/>
                    <a:pt x="469" y="76"/>
                  </a:cubicBezTo>
                  <a:cubicBezTo>
                    <a:pt x="468" y="76"/>
                    <a:pt x="467" y="76"/>
                    <a:pt x="466" y="75"/>
                  </a:cubicBezTo>
                  <a:cubicBezTo>
                    <a:pt x="465" y="74"/>
                    <a:pt x="460" y="72"/>
                    <a:pt x="458" y="72"/>
                  </a:cubicBezTo>
                  <a:cubicBezTo>
                    <a:pt x="457" y="72"/>
                    <a:pt x="456" y="71"/>
                    <a:pt x="456" y="71"/>
                  </a:cubicBezTo>
                  <a:cubicBezTo>
                    <a:pt x="456" y="71"/>
                    <a:pt x="456" y="71"/>
                    <a:pt x="456" y="71"/>
                  </a:cubicBezTo>
                  <a:cubicBezTo>
                    <a:pt x="455" y="71"/>
                    <a:pt x="455" y="71"/>
                    <a:pt x="454" y="71"/>
                  </a:cubicBezTo>
                  <a:cubicBezTo>
                    <a:pt x="452" y="71"/>
                    <a:pt x="450" y="71"/>
                    <a:pt x="449" y="70"/>
                  </a:cubicBezTo>
                  <a:cubicBezTo>
                    <a:pt x="448" y="70"/>
                    <a:pt x="448" y="70"/>
                    <a:pt x="447" y="71"/>
                  </a:cubicBezTo>
                  <a:cubicBezTo>
                    <a:pt x="447" y="71"/>
                    <a:pt x="447" y="71"/>
                    <a:pt x="446" y="71"/>
                  </a:cubicBezTo>
                  <a:cubicBezTo>
                    <a:pt x="446" y="71"/>
                    <a:pt x="446" y="71"/>
                    <a:pt x="446" y="71"/>
                  </a:cubicBezTo>
                  <a:cubicBezTo>
                    <a:pt x="445" y="70"/>
                    <a:pt x="441" y="69"/>
                    <a:pt x="440" y="69"/>
                  </a:cubicBezTo>
                  <a:cubicBezTo>
                    <a:pt x="439" y="69"/>
                    <a:pt x="439" y="69"/>
                    <a:pt x="439" y="69"/>
                  </a:cubicBezTo>
                  <a:cubicBezTo>
                    <a:pt x="439" y="69"/>
                    <a:pt x="439" y="70"/>
                    <a:pt x="439" y="70"/>
                  </a:cubicBezTo>
                  <a:cubicBezTo>
                    <a:pt x="439" y="71"/>
                    <a:pt x="439" y="71"/>
                    <a:pt x="438" y="71"/>
                  </a:cubicBezTo>
                  <a:cubicBezTo>
                    <a:pt x="438" y="71"/>
                    <a:pt x="438" y="71"/>
                    <a:pt x="438" y="71"/>
                  </a:cubicBezTo>
                  <a:cubicBezTo>
                    <a:pt x="438" y="71"/>
                    <a:pt x="438" y="72"/>
                    <a:pt x="440" y="73"/>
                  </a:cubicBezTo>
                  <a:cubicBezTo>
                    <a:pt x="440" y="74"/>
                    <a:pt x="441" y="74"/>
                    <a:pt x="441" y="75"/>
                  </a:cubicBezTo>
                  <a:cubicBezTo>
                    <a:pt x="440" y="76"/>
                    <a:pt x="440" y="76"/>
                    <a:pt x="439" y="76"/>
                  </a:cubicBezTo>
                  <a:cubicBezTo>
                    <a:pt x="439" y="76"/>
                    <a:pt x="439" y="76"/>
                    <a:pt x="438" y="76"/>
                  </a:cubicBezTo>
                  <a:cubicBezTo>
                    <a:pt x="437" y="76"/>
                    <a:pt x="435" y="76"/>
                    <a:pt x="435" y="75"/>
                  </a:cubicBezTo>
                  <a:cubicBezTo>
                    <a:pt x="435" y="74"/>
                    <a:pt x="434" y="74"/>
                    <a:pt x="434" y="74"/>
                  </a:cubicBezTo>
                  <a:cubicBezTo>
                    <a:pt x="433" y="74"/>
                    <a:pt x="432" y="74"/>
                    <a:pt x="432" y="73"/>
                  </a:cubicBezTo>
                  <a:cubicBezTo>
                    <a:pt x="432" y="72"/>
                    <a:pt x="432" y="72"/>
                    <a:pt x="432" y="72"/>
                  </a:cubicBezTo>
                  <a:cubicBezTo>
                    <a:pt x="432" y="71"/>
                    <a:pt x="433" y="71"/>
                    <a:pt x="434" y="72"/>
                  </a:cubicBezTo>
                  <a:cubicBezTo>
                    <a:pt x="434" y="72"/>
                    <a:pt x="434" y="72"/>
                    <a:pt x="434" y="72"/>
                  </a:cubicBezTo>
                  <a:cubicBezTo>
                    <a:pt x="435" y="72"/>
                    <a:pt x="435" y="72"/>
                    <a:pt x="436" y="71"/>
                  </a:cubicBezTo>
                  <a:cubicBezTo>
                    <a:pt x="436" y="71"/>
                    <a:pt x="435" y="71"/>
                    <a:pt x="435" y="71"/>
                  </a:cubicBezTo>
                  <a:cubicBezTo>
                    <a:pt x="435" y="70"/>
                    <a:pt x="433" y="70"/>
                    <a:pt x="432" y="70"/>
                  </a:cubicBezTo>
                  <a:cubicBezTo>
                    <a:pt x="431" y="70"/>
                    <a:pt x="431" y="71"/>
                    <a:pt x="430" y="71"/>
                  </a:cubicBezTo>
                  <a:cubicBezTo>
                    <a:pt x="430" y="72"/>
                    <a:pt x="429" y="72"/>
                    <a:pt x="429" y="73"/>
                  </a:cubicBezTo>
                  <a:cubicBezTo>
                    <a:pt x="428" y="73"/>
                    <a:pt x="428" y="73"/>
                    <a:pt x="427" y="73"/>
                  </a:cubicBezTo>
                  <a:cubicBezTo>
                    <a:pt x="425" y="73"/>
                    <a:pt x="422" y="72"/>
                    <a:pt x="421" y="72"/>
                  </a:cubicBezTo>
                  <a:cubicBezTo>
                    <a:pt x="421" y="72"/>
                    <a:pt x="421" y="72"/>
                    <a:pt x="419" y="72"/>
                  </a:cubicBezTo>
                  <a:cubicBezTo>
                    <a:pt x="417" y="72"/>
                    <a:pt x="413" y="72"/>
                    <a:pt x="413" y="72"/>
                  </a:cubicBezTo>
                  <a:cubicBezTo>
                    <a:pt x="412" y="72"/>
                    <a:pt x="412" y="73"/>
                    <a:pt x="412" y="74"/>
                  </a:cubicBezTo>
                  <a:cubicBezTo>
                    <a:pt x="412" y="74"/>
                    <a:pt x="412" y="75"/>
                    <a:pt x="412" y="75"/>
                  </a:cubicBezTo>
                  <a:cubicBezTo>
                    <a:pt x="412" y="75"/>
                    <a:pt x="412" y="75"/>
                    <a:pt x="412" y="75"/>
                  </a:cubicBezTo>
                  <a:cubicBezTo>
                    <a:pt x="412" y="75"/>
                    <a:pt x="412" y="75"/>
                    <a:pt x="412" y="75"/>
                  </a:cubicBezTo>
                  <a:cubicBezTo>
                    <a:pt x="412" y="75"/>
                    <a:pt x="411" y="75"/>
                    <a:pt x="411" y="74"/>
                  </a:cubicBezTo>
                  <a:cubicBezTo>
                    <a:pt x="411" y="73"/>
                    <a:pt x="411" y="72"/>
                    <a:pt x="411" y="72"/>
                  </a:cubicBezTo>
                  <a:cubicBezTo>
                    <a:pt x="411" y="72"/>
                    <a:pt x="410" y="71"/>
                    <a:pt x="409" y="71"/>
                  </a:cubicBezTo>
                  <a:cubicBezTo>
                    <a:pt x="408" y="71"/>
                    <a:pt x="407" y="71"/>
                    <a:pt x="407" y="71"/>
                  </a:cubicBezTo>
                  <a:cubicBezTo>
                    <a:pt x="407" y="71"/>
                    <a:pt x="407" y="71"/>
                    <a:pt x="407" y="70"/>
                  </a:cubicBezTo>
                  <a:cubicBezTo>
                    <a:pt x="407" y="70"/>
                    <a:pt x="407" y="70"/>
                    <a:pt x="407" y="70"/>
                  </a:cubicBezTo>
                  <a:cubicBezTo>
                    <a:pt x="407" y="70"/>
                    <a:pt x="407" y="69"/>
                    <a:pt x="408" y="69"/>
                  </a:cubicBezTo>
                  <a:cubicBezTo>
                    <a:pt x="408" y="69"/>
                    <a:pt x="408" y="68"/>
                    <a:pt x="408" y="68"/>
                  </a:cubicBezTo>
                  <a:cubicBezTo>
                    <a:pt x="408" y="67"/>
                    <a:pt x="405" y="66"/>
                    <a:pt x="403" y="65"/>
                  </a:cubicBezTo>
                  <a:cubicBezTo>
                    <a:pt x="402" y="64"/>
                    <a:pt x="400" y="64"/>
                    <a:pt x="398" y="64"/>
                  </a:cubicBezTo>
                  <a:cubicBezTo>
                    <a:pt x="396" y="64"/>
                    <a:pt x="393" y="64"/>
                    <a:pt x="392" y="65"/>
                  </a:cubicBezTo>
                  <a:cubicBezTo>
                    <a:pt x="391" y="65"/>
                    <a:pt x="389" y="65"/>
                    <a:pt x="387" y="65"/>
                  </a:cubicBezTo>
                  <a:cubicBezTo>
                    <a:pt x="386" y="65"/>
                    <a:pt x="386" y="65"/>
                    <a:pt x="386" y="65"/>
                  </a:cubicBezTo>
                  <a:cubicBezTo>
                    <a:pt x="386" y="65"/>
                    <a:pt x="386" y="65"/>
                    <a:pt x="385" y="65"/>
                  </a:cubicBezTo>
                  <a:cubicBezTo>
                    <a:pt x="385" y="65"/>
                    <a:pt x="385" y="65"/>
                    <a:pt x="385" y="65"/>
                  </a:cubicBezTo>
                  <a:cubicBezTo>
                    <a:pt x="385" y="65"/>
                    <a:pt x="385" y="65"/>
                    <a:pt x="384" y="65"/>
                  </a:cubicBezTo>
                  <a:cubicBezTo>
                    <a:pt x="384" y="65"/>
                    <a:pt x="384" y="65"/>
                    <a:pt x="384" y="64"/>
                  </a:cubicBezTo>
                  <a:cubicBezTo>
                    <a:pt x="384" y="64"/>
                    <a:pt x="385" y="64"/>
                    <a:pt x="384" y="64"/>
                  </a:cubicBezTo>
                  <a:cubicBezTo>
                    <a:pt x="384" y="63"/>
                    <a:pt x="382" y="62"/>
                    <a:pt x="381" y="62"/>
                  </a:cubicBezTo>
                  <a:cubicBezTo>
                    <a:pt x="381" y="62"/>
                    <a:pt x="381" y="63"/>
                    <a:pt x="381" y="63"/>
                  </a:cubicBezTo>
                  <a:cubicBezTo>
                    <a:pt x="381" y="63"/>
                    <a:pt x="380" y="63"/>
                    <a:pt x="380" y="63"/>
                  </a:cubicBezTo>
                  <a:cubicBezTo>
                    <a:pt x="380" y="62"/>
                    <a:pt x="380" y="62"/>
                    <a:pt x="380" y="62"/>
                  </a:cubicBezTo>
                  <a:cubicBezTo>
                    <a:pt x="380" y="62"/>
                    <a:pt x="378" y="61"/>
                    <a:pt x="376" y="61"/>
                  </a:cubicBezTo>
                  <a:cubicBezTo>
                    <a:pt x="376" y="61"/>
                    <a:pt x="376" y="61"/>
                    <a:pt x="376" y="61"/>
                  </a:cubicBezTo>
                  <a:cubicBezTo>
                    <a:pt x="376" y="61"/>
                    <a:pt x="375" y="61"/>
                    <a:pt x="375" y="61"/>
                  </a:cubicBezTo>
                  <a:cubicBezTo>
                    <a:pt x="375" y="60"/>
                    <a:pt x="375" y="60"/>
                    <a:pt x="375" y="60"/>
                  </a:cubicBezTo>
                  <a:cubicBezTo>
                    <a:pt x="375" y="60"/>
                    <a:pt x="375" y="60"/>
                    <a:pt x="376" y="60"/>
                  </a:cubicBezTo>
                  <a:cubicBezTo>
                    <a:pt x="376" y="60"/>
                    <a:pt x="376" y="60"/>
                    <a:pt x="376" y="60"/>
                  </a:cubicBezTo>
                  <a:cubicBezTo>
                    <a:pt x="377" y="60"/>
                    <a:pt x="377" y="60"/>
                    <a:pt x="377" y="60"/>
                  </a:cubicBezTo>
                  <a:cubicBezTo>
                    <a:pt x="377" y="60"/>
                    <a:pt x="378" y="60"/>
                    <a:pt x="378" y="59"/>
                  </a:cubicBezTo>
                  <a:cubicBezTo>
                    <a:pt x="378" y="59"/>
                    <a:pt x="378" y="59"/>
                    <a:pt x="378" y="59"/>
                  </a:cubicBezTo>
                  <a:cubicBezTo>
                    <a:pt x="377" y="58"/>
                    <a:pt x="372" y="57"/>
                    <a:pt x="370" y="57"/>
                  </a:cubicBezTo>
                  <a:cubicBezTo>
                    <a:pt x="369" y="57"/>
                    <a:pt x="369" y="57"/>
                    <a:pt x="369" y="57"/>
                  </a:cubicBezTo>
                  <a:cubicBezTo>
                    <a:pt x="369" y="57"/>
                    <a:pt x="369" y="58"/>
                    <a:pt x="369" y="58"/>
                  </a:cubicBezTo>
                  <a:cubicBezTo>
                    <a:pt x="368" y="58"/>
                    <a:pt x="368" y="59"/>
                    <a:pt x="367" y="60"/>
                  </a:cubicBezTo>
                  <a:cubicBezTo>
                    <a:pt x="366" y="61"/>
                    <a:pt x="366" y="61"/>
                    <a:pt x="365" y="61"/>
                  </a:cubicBezTo>
                  <a:cubicBezTo>
                    <a:pt x="365" y="61"/>
                    <a:pt x="364" y="61"/>
                    <a:pt x="364" y="61"/>
                  </a:cubicBezTo>
                  <a:cubicBezTo>
                    <a:pt x="364" y="60"/>
                    <a:pt x="364" y="60"/>
                    <a:pt x="364" y="60"/>
                  </a:cubicBezTo>
                  <a:cubicBezTo>
                    <a:pt x="364" y="59"/>
                    <a:pt x="365" y="59"/>
                    <a:pt x="365" y="59"/>
                  </a:cubicBezTo>
                  <a:cubicBezTo>
                    <a:pt x="366" y="59"/>
                    <a:pt x="366" y="59"/>
                    <a:pt x="366" y="58"/>
                  </a:cubicBezTo>
                  <a:cubicBezTo>
                    <a:pt x="366" y="58"/>
                    <a:pt x="365" y="58"/>
                    <a:pt x="365" y="58"/>
                  </a:cubicBezTo>
                  <a:cubicBezTo>
                    <a:pt x="364" y="58"/>
                    <a:pt x="363" y="58"/>
                    <a:pt x="363" y="58"/>
                  </a:cubicBezTo>
                  <a:cubicBezTo>
                    <a:pt x="363" y="57"/>
                    <a:pt x="363" y="57"/>
                    <a:pt x="363" y="57"/>
                  </a:cubicBezTo>
                  <a:cubicBezTo>
                    <a:pt x="363" y="57"/>
                    <a:pt x="363" y="56"/>
                    <a:pt x="364" y="56"/>
                  </a:cubicBezTo>
                  <a:cubicBezTo>
                    <a:pt x="364" y="56"/>
                    <a:pt x="364" y="56"/>
                    <a:pt x="365" y="57"/>
                  </a:cubicBezTo>
                  <a:cubicBezTo>
                    <a:pt x="365" y="57"/>
                    <a:pt x="366" y="57"/>
                    <a:pt x="367" y="57"/>
                  </a:cubicBezTo>
                  <a:cubicBezTo>
                    <a:pt x="367" y="57"/>
                    <a:pt x="367" y="57"/>
                    <a:pt x="367" y="57"/>
                  </a:cubicBezTo>
                  <a:cubicBezTo>
                    <a:pt x="367" y="57"/>
                    <a:pt x="367" y="57"/>
                    <a:pt x="367" y="57"/>
                  </a:cubicBezTo>
                  <a:cubicBezTo>
                    <a:pt x="367" y="56"/>
                    <a:pt x="366" y="56"/>
                    <a:pt x="366" y="56"/>
                  </a:cubicBezTo>
                  <a:cubicBezTo>
                    <a:pt x="365" y="56"/>
                    <a:pt x="365" y="56"/>
                    <a:pt x="365" y="56"/>
                  </a:cubicBezTo>
                  <a:cubicBezTo>
                    <a:pt x="364" y="56"/>
                    <a:pt x="364" y="56"/>
                    <a:pt x="363" y="56"/>
                  </a:cubicBezTo>
                  <a:cubicBezTo>
                    <a:pt x="362" y="55"/>
                    <a:pt x="359" y="55"/>
                    <a:pt x="357" y="55"/>
                  </a:cubicBezTo>
                  <a:cubicBezTo>
                    <a:pt x="357" y="55"/>
                    <a:pt x="357" y="55"/>
                    <a:pt x="357" y="55"/>
                  </a:cubicBezTo>
                  <a:cubicBezTo>
                    <a:pt x="356" y="55"/>
                    <a:pt x="356" y="55"/>
                    <a:pt x="356" y="55"/>
                  </a:cubicBezTo>
                  <a:cubicBezTo>
                    <a:pt x="355" y="55"/>
                    <a:pt x="354" y="55"/>
                    <a:pt x="354" y="54"/>
                  </a:cubicBezTo>
                  <a:cubicBezTo>
                    <a:pt x="353" y="54"/>
                    <a:pt x="353" y="54"/>
                    <a:pt x="352" y="54"/>
                  </a:cubicBezTo>
                  <a:cubicBezTo>
                    <a:pt x="352" y="54"/>
                    <a:pt x="352" y="54"/>
                    <a:pt x="351" y="54"/>
                  </a:cubicBezTo>
                  <a:cubicBezTo>
                    <a:pt x="351" y="54"/>
                    <a:pt x="351" y="55"/>
                    <a:pt x="352" y="55"/>
                  </a:cubicBezTo>
                  <a:cubicBezTo>
                    <a:pt x="352" y="55"/>
                    <a:pt x="352" y="56"/>
                    <a:pt x="352" y="56"/>
                  </a:cubicBezTo>
                  <a:cubicBezTo>
                    <a:pt x="352" y="56"/>
                    <a:pt x="351" y="56"/>
                    <a:pt x="350" y="56"/>
                  </a:cubicBezTo>
                  <a:cubicBezTo>
                    <a:pt x="350" y="56"/>
                    <a:pt x="349" y="56"/>
                    <a:pt x="349" y="56"/>
                  </a:cubicBezTo>
                  <a:cubicBezTo>
                    <a:pt x="349" y="56"/>
                    <a:pt x="349" y="56"/>
                    <a:pt x="349" y="56"/>
                  </a:cubicBezTo>
                  <a:cubicBezTo>
                    <a:pt x="348" y="56"/>
                    <a:pt x="347" y="57"/>
                    <a:pt x="346" y="57"/>
                  </a:cubicBezTo>
                  <a:cubicBezTo>
                    <a:pt x="346" y="57"/>
                    <a:pt x="346" y="58"/>
                    <a:pt x="346" y="58"/>
                  </a:cubicBezTo>
                  <a:cubicBezTo>
                    <a:pt x="347" y="58"/>
                    <a:pt x="347" y="58"/>
                    <a:pt x="347" y="58"/>
                  </a:cubicBezTo>
                  <a:cubicBezTo>
                    <a:pt x="347" y="58"/>
                    <a:pt x="348" y="58"/>
                    <a:pt x="348" y="58"/>
                  </a:cubicBezTo>
                  <a:cubicBezTo>
                    <a:pt x="348" y="58"/>
                    <a:pt x="348" y="58"/>
                    <a:pt x="349" y="58"/>
                  </a:cubicBezTo>
                  <a:cubicBezTo>
                    <a:pt x="349" y="58"/>
                    <a:pt x="349" y="58"/>
                    <a:pt x="349" y="58"/>
                  </a:cubicBezTo>
                  <a:cubicBezTo>
                    <a:pt x="349" y="58"/>
                    <a:pt x="349" y="58"/>
                    <a:pt x="348" y="59"/>
                  </a:cubicBezTo>
                  <a:cubicBezTo>
                    <a:pt x="348" y="59"/>
                    <a:pt x="348" y="59"/>
                    <a:pt x="348" y="59"/>
                  </a:cubicBezTo>
                  <a:cubicBezTo>
                    <a:pt x="348" y="59"/>
                    <a:pt x="348" y="59"/>
                    <a:pt x="348" y="59"/>
                  </a:cubicBezTo>
                  <a:cubicBezTo>
                    <a:pt x="349" y="60"/>
                    <a:pt x="349" y="61"/>
                    <a:pt x="349" y="61"/>
                  </a:cubicBezTo>
                  <a:cubicBezTo>
                    <a:pt x="349" y="61"/>
                    <a:pt x="349" y="61"/>
                    <a:pt x="349" y="61"/>
                  </a:cubicBezTo>
                  <a:cubicBezTo>
                    <a:pt x="349" y="62"/>
                    <a:pt x="349" y="62"/>
                    <a:pt x="349" y="62"/>
                  </a:cubicBezTo>
                  <a:cubicBezTo>
                    <a:pt x="349" y="62"/>
                    <a:pt x="348" y="62"/>
                    <a:pt x="348" y="62"/>
                  </a:cubicBezTo>
                  <a:cubicBezTo>
                    <a:pt x="347" y="62"/>
                    <a:pt x="347" y="62"/>
                    <a:pt x="346" y="62"/>
                  </a:cubicBezTo>
                  <a:cubicBezTo>
                    <a:pt x="346" y="61"/>
                    <a:pt x="346" y="61"/>
                    <a:pt x="346" y="61"/>
                  </a:cubicBezTo>
                  <a:cubicBezTo>
                    <a:pt x="345" y="61"/>
                    <a:pt x="345" y="61"/>
                    <a:pt x="345" y="61"/>
                  </a:cubicBezTo>
                  <a:cubicBezTo>
                    <a:pt x="345" y="61"/>
                    <a:pt x="344" y="61"/>
                    <a:pt x="344" y="61"/>
                  </a:cubicBezTo>
                  <a:cubicBezTo>
                    <a:pt x="343" y="61"/>
                    <a:pt x="343" y="62"/>
                    <a:pt x="342" y="62"/>
                  </a:cubicBezTo>
                  <a:cubicBezTo>
                    <a:pt x="343" y="62"/>
                    <a:pt x="343" y="62"/>
                    <a:pt x="343" y="62"/>
                  </a:cubicBezTo>
                  <a:cubicBezTo>
                    <a:pt x="344" y="62"/>
                    <a:pt x="344" y="62"/>
                    <a:pt x="344" y="63"/>
                  </a:cubicBezTo>
                  <a:cubicBezTo>
                    <a:pt x="344" y="63"/>
                    <a:pt x="344" y="63"/>
                    <a:pt x="343" y="63"/>
                  </a:cubicBezTo>
                  <a:cubicBezTo>
                    <a:pt x="342" y="63"/>
                    <a:pt x="341" y="63"/>
                    <a:pt x="341" y="62"/>
                  </a:cubicBezTo>
                  <a:cubicBezTo>
                    <a:pt x="341" y="62"/>
                    <a:pt x="341" y="62"/>
                    <a:pt x="341" y="62"/>
                  </a:cubicBezTo>
                  <a:cubicBezTo>
                    <a:pt x="340" y="62"/>
                    <a:pt x="339" y="62"/>
                    <a:pt x="338" y="62"/>
                  </a:cubicBezTo>
                  <a:cubicBezTo>
                    <a:pt x="337" y="61"/>
                    <a:pt x="337" y="61"/>
                    <a:pt x="336" y="61"/>
                  </a:cubicBezTo>
                  <a:cubicBezTo>
                    <a:pt x="336" y="61"/>
                    <a:pt x="336" y="61"/>
                    <a:pt x="336" y="61"/>
                  </a:cubicBezTo>
                  <a:cubicBezTo>
                    <a:pt x="336" y="61"/>
                    <a:pt x="335" y="61"/>
                    <a:pt x="335" y="62"/>
                  </a:cubicBezTo>
                  <a:cubicBezTo>
                    <a:pt x="334" y="62"/>
                    <a:pt x="334" y="62"/>
                    <a:pt x="333" y="62"/>
                  </a:cubicBezTo>
                  <a:cubicBezTo>
                    <a:pt x="333" y="62"/>
                    <a:pt x="333" y="62"/>
                    <a:pt x="332" y="62"/>
                  </a:cubicBezTo>
                  <a:cubicBezTo>
                    <a:pt x="331" y="62"/>
                    <a:pt x="329" y="61"/>
                    <a:pt x="328" y="60"/>
                  </a:cubicBezTo>
                  <a:cubicBezTo>
                    <a:pt x="328" y="60"/>
                    <a:pt x="328" y="60"/>
                    <a:pt x="327" y="60"/>
                  </a:cubicBezTo>
                  <a:cubicBezTo>
                    <a:pt x="327" y="60"/>
                    <a:pt x="327" y="60"/>
                    <a:pt x="327" y="60"/>
                  </a:cubicBezTo>
                  <a:cubicBezTo>
                    <a:pt x="327" y="61"/>
                    <a:pt x="326" y="61"/>
                    <a:pt x="326" y="62"/>
                  </a:cubicBezTo>
                  <a:cubicBezTo>
                    <a:pt x="326" y="63"/>
                    <a:pt x="326" y="63"/>
                    <a:pt x="325" y="63"/>
                  </a:cubicBezTo>
                  <a:cubicBezTo>
                    <a:pt x="325" y="63"/>
                    <a:pt x="325" y="64"/>
                    <a:pt x="324" y="64"/>
                  </a:cubicBezTo>
                  <a:cubicBezTo>
                    <a:pt x="324" y="65"/>
                    <a:pt x="324" y="65"/>
                    <a:pt x="323" y="66"/>
                  </a:cubicBezTo>
                  <a:cubicBezTo>
                    <a:pt x="323" y="66"/>
                    <a:pt x="323" y="66"/>
                    <a:pt x="323" y="66"/>
                  </a:cubicBezTo>
                  <a:cubicBezTo>
                    <a:pt x="323" y="66"/>
                    <a:pt x="322" y="66"/>
                    <a:pt x="322" y="65"/>
                  </a:cubicBezTo>
                  <a:cubicBezTo>
                    <a:pt x="322" y="65"/>
                    <a:pt x="322" y="65"/>
                    <a:pt x="321" y="65"/>
                  </a:cubicBezTo>
                  <a:cubicBezTo>
                    <a:pt x="321" y="65"/>
                    <a:pt x="321" y="65"/>
                    <a:pt x="321" y="65"/>
                  </a:cubicBezTo>
                  <a:cubicBezTo>
                    <a:pt x="320" y="65"/>
                    <a:pt x="317" y="62"/>
                    <a:pt x="317" y="61"/>
                  </a:cubicBezTo>
                  <a:cubicBezTo>
                    <a:pt x="317" y="60"/>
                    <a:pt x="315" y="59"/>
                    <a:pt x="314" y="58"/>
                  </a:cubicBezTo>
                  <a:cubicBezTo>
                    <a:pt x="314" y="58"/>
                    <a:pt x="314" y="58"/>
                    <a:pt x="314" y="58"/>
                  </a:cubicBezTo>
                  <a:cubicBezTo>
                    <a:pt x="314" y="58"/>
                    <a:pt x="314" y="58"/>
                    <a:pt x="315" y="58"/>
                  </a:cubicBezTo>
                  <a:cubicBezTo>
                    <a:pt x="315" y="58"/>
                    <a:pt x="315" y="58"/>
                    <a:pt x="316" y="58"/>
                  </a:cubicBezTo>
                  <a:cubicBezTo>
                    <a:pt x="316" y="58"/>
                    <a:pt x="317" y="58"/>
                    <a:pt x="318" y="58"/>
                  </a:cubicBezTo>
                  <a:cubicBezTo>
                    <a:pt x="318" y="58"/>
                    <a:pt x="318" y="58"/>
                    <a:pt x="318" y="57"/>
                  </a:cubicBezTo>
                  <a:cubicBezTo>
                    <a:pt x="318" y="57"/>
                    <a:pt x="318" y="57"/>
                    <a:pt x="317" y="56"/>
                  </a:cubicBezTo>
                  <a:cubicBezTo>
                    <a:pt x="316" y="56"/>
                    <a:pt x="316" y="56"/>
                    <a:pt x="316" y="56"/>
                  </a:cubicBezTo>
                  <a:cubicBezTo>
                    <a:pt x="316" y="56"/>
                    <a:pt x="317" y="55"/>
                    <a:pt x="317" y="55"/>
                  </a:cubicBezTo>
                  <a:cubicBezTo>
                    <a:pt x="317" y="55"/>
                    <a:pt x="317" y="55"/>
                    <a:pt x="317" y="54"/>
                  </a:cubicBezTo>
                  <a:cubicBezTo>
                    <a:pt x="316" y="54"/>
                    <a:pt x="316" y="53"/>
                    <a:pt x="316" y="53"/>
                  </a:cubicBezTo>
                  <a:cubicBezTo>
                    <a:pt x="316" y="53"/>
                    <a:pt x="316" y="53"/>
                    <a:pt x="316" y="53"/>
                  </a:cubicBezTo>
                  <a:cubicBezTo>
                    <a:pt x="316" y="53"/>
                    <a:pt x="317" y="53"/>
                    <a:pt x="317" y="53"/>
                  </a:cubicBezTo>
                  <a:cubicBezTo>
                    <a:pt x="317" y="53"/>
                    <a:pt x="316" y="52"/>
                    <a:pt x="316" y="52"/>
                  </a:cubicBezTo>
                  <a:cubicBezTo>
                    <a:pt x="315" y="52"/>
                    <a:pt x="314" y="51"/>
                    <a:pt x="314" y="51"/>
                  </a:cubicBezTo>
                  <a:cubicBezTo>
                    <a:pt x="314" y="51"/>
                    <a:pt x="313" y="50"/>
                    <a:pt x="312" y="50"/>
                  </a:cubicBezTo>
                  <a:cubicBezTo>
                    <a:pt x="311" y="50"/>
                    <a:pt x="310" y="51"/>
                    <a:pt x="310" y="51"/>
                  </a:cubicBezTo>
                  <a:cubicBezTo>
                    <a:pt x="310" y="51"/>
                    <a:pt x="310" y="51"/>
                    <a:pt x="310" y="51"/>
                  </a:cubicBezTo>
                  <a:cubicBezTo>
                    <a:pt x="310" y="51"/>
                    <a:pt x="310" y="51"/>
                    <a:pt x="310" y="51"/>
                  </a:cubicBezTo>
                  <a:cubicBezTo>
                    <a:pt x="309" y="51"/>
                    <a:pt x="309" y="51"/>
                    <a:pt x="309" y="51"/>
                  </a:cubicBezTo>
                  <a:cubicBezTo>
                    <a:pt x="309" y="51"/>
                    <a:pt x="309" y="51"/>
                    <a:pt x="309" y="51"/>
                  </a:cubicBezTo>
                  <a:cubicBezTo>
                    <a:pt x="309" y="50"/>
                    <a:pt x="308" y="50"/>
                    <a:pt x="308" y="50"/>
                  </a:cubicBezTo>
                  <a:cubicBezTo>
                    <a:pt x="307" y="50"/>
                    <a:pt x="306" y="50"/>
                    <a:pt x="306" y="50"/>
                  </a:cubicBezTo>
                  <a:cubicBezTo>
                    <a:pt x="304" y="50"/>
                    <a:pt x="304" y="49"/>
                    <a:pt x="303" y="48"/>
                  </a:cubicBezTo>
                  <a:cubicBezTo>
                    <a:pt x="303" y="48"/>
                    <a:pt x="303" y="48"/>
                    <a:pt x="303" y="48"/>
                  </a:cubicBezTo>
                  <a:cubicBezTo>
                    <a:pt x="303" y="48"/>
                    <a:pt x="303" y="48"/>
                    <a:pt x="303" y="49"/>
                  </a:cubicBezTo>
                  <a:cubicBezTo>
                    <a:pt x="303" y="49"/>
                    <a:pt x="302" y="49"/>
                    <a:pt x="302" y="49"/>
                  </a:cubicBezTo>
                  <a:cubicBezTo>
                    <a:pt x="302" y="49"/>
                    <a:pt x="302" y="49"/>
                    <a:pt x="302" y="49"/>
                  </a:cubicBezTo>
                  <a:cubicBezTo>
                    <a:pt x="301" y="49"/>
                    <a:pt x="301" y="49"/>
                    <a:pt x="300" y="50"/>
                  </a:cubicBezTo>
                  <a:cubicBezTo>
                    <a:pt x="300" y="50"/>
                    <a:pt x="300" y="50"/>
                    <a:pt x="300" y="51"/>
                  </a:cubicBezTo>
                  <a:cubicBezTo>
                    <a:pt x="301" y="52"/>
                    <a:pt x="301" y="52"/>
                    <a:pt x="300" y="52"/>
                  </a:cubicBezTo>
                  <a:cubicBezTo>
                    <a:pt x="300" y="53"/>
                    <a:pt x="300" y="53"/>
                    <a:pt x="300" y="53"/>
                  </a:cubicBezTo>
                  <a:cubicBezTo>
                    <a:pt x="300" y="53"/>
                    <a:pt x="300" y="54"/>
                    <a:pt x="300" y="54"/>
                  </a:cubicBezTo>
                  <a:cubicBezTo>
                    <a:pt x="299" y="54"/>
                    <a:pt x="299" y="54"/>
                    <a:pt x="299" y="53"/>
                  </a:cubicBezTo>
                  <a:cubicBezTo>
                    <a:pt x="299" y="53"/>
                    <a:pt x="299" y="53"/>
                    <a:pt x="298" y="53"/>
                  </a:cubicBezTo>
                  <a:cubicBezTo>
                    <a:pt x="298" y="53"/>
                    <a:pt x="298" y="53"/>
                    <a:pt x="297" y="53"/>
                  </a:cubicBezTo>
                  <a:cubicBezTo>
                    <a:pt x="297" y="54"/>
                    <a:pt x="297" y="54"/>
                    <a:pt x="296" y="54"/>
                  </a:cubicBezTo>
                  <a:cubicBezTo>
                    <a:pt x="296" y="54"/>
                    <a:pt x="295" y="54"/>
                    <a:pt x="295" y="54"/>
                  </a:cubicBezTo>
                  <a:cubicBezTo>
                    <a:pt x="294" y="53"/>
                    <a:pt x="293" y="53"/>
                    <a:pt x="292" y="53"/>
                  </a:cubicBezTo>
                  <a:cubicBezTo>
                    <a:pt x="292" y="53"/>
                    <a:pt x="291" y="53"/>
                    <a:pt x="291" y="53"/>
                  </a:cubicBezTo>
                  <a:cubicBezTo>
                    <a:pt x="291" y="52"/>
                    <a:pt x="290" y="52"/>
                    <a:pt x="290" y="52"/>
                  </a:cubicBezTo>
                  <a:cubicBezTo>
                    <a:pt x="290" y="52"/>
                    <a:pt x="290" y="52"/>
                    <a:pt x="290" y="53"/>
                  </a:cubicBezTo>
                  <a:cubicBezTo>
                    <a:pt x="290" y="53"/>
                    <a:pt x="289" y="53"/>
                    <a:pt x="288" y="53"/>
                  </a:cubicBezTo>
                  <a:cubicBezTo>
                    <a:pt x="287" y="53"/>
                    <a:pt x="286" y="53"/>
                    <a:pt x="285" y="52"/>
                  </a:cubicBezTo>
                  <a:cubicBezTo>
                    <a:pt x="285" y="51"/>
                    <a:pt x="286" y="51"/>
                    <a:pt x="286" y="51"/>
                  </a:cubicBezTo>
                  <a:cubicBezTo>
                    <a:pt x="287" y="50"/>
                    <a:pt x="287" y="50"/>
                    <a:pt x="287" y="50"/>
                  </a:cubicBezTo>
                  <a:cubicBezTo>
                    <a:pt x="287" y="50"/>
                    <a:pt x="286" y="50"/>
                    <a:pt x="285" y="50"/>
                  </a:cubicBezTo>
                  <a:cubicBezTo>
                    <a:pt x="285" y="50"/>
                    <a:pt x="284" y="50"/>
                    <a:pt x="284" y="50"/>
                  </a:cubicBezTo>
                  <a:cubicBezTo>
                    <a:pt x="283" y="50"/>
                    <a:pt x="282" y="50"/>
                    <a:pt x="282" y="50"/>
                  </a:cubicBezTo>
                  <a:cubicBezTo>
                    <a:pt x="281" y="50"/>
                    <a:pt x="280" y="49"/>
                    <a:pt x="279" y="49"/>
                  </a:cubicBezTo>
                  <a:cubicBezTo>
                    <a:pt x="278" y="50"/>
                    <a:pt x="278" y="50"/>
                    <a:pt x="278" y="50"/>
                  </a:cubicBezTo>
                  <a:cubicBezTo>
                    <a:pt x="276" y="50"/>
                    <a:pt x="272" y="50"/>
                    <a:pt x="272" y="50"/>
                  </a:cubicBezTo>
                  <a:cubicBezTo>
                    <a:pt x="271" y="50"/>
                    <a:pt x="271" y="51"/>
                    <a:pt x="272" y="51"/>
                  </a:cubicBezTo>
                  <a:cubicBezTo>
                    <a:pt x="272" y="51"/>
                    <a:pt x="272" y="51"/>
                    <a:pt x="272" y="52"/>
                  </a:cubicBezTo>
                  <a:cubicBezTo>
                    <a:pt x="272" y="52"/>
                    <a:pt x="271" y="52"/>
                    <a:pt x="271" y="52"/>
                  </a:cubicBezTo>
                  <a:cubicBezTo>
                    <a:pt x="271" y="52"/>
                    <a:pt x="271" y="52"/>
                    <a:pt x="271" y="52"/>
                  </a:cubicBezTo>
                  <a:cubicBezTo>
                    <a:pt x="270" y="51"/>
                    <a:pt x="270" y="51"/>
                    <a:pt x="270" y="50"/>
                  </a:cubicBezTo>
                  <a:cubicBezTo>
                    <a:pt x="270" y="50"/>
                    <a:pt x="271" y="49"/>
                    <a:pt x="270" y="49"/>
                  </a:cubicBezTo>
                  <a:cubicBezTo>
                    <a:pt x="270" y="48"/>
                    <a:pt x="269" y="48"/>
                    <a:pt x="269" y="48"/>
                  </a:cubicBezTo>
                  <a:cubicBezTo>
                    <a:pt x="269" y="48"/>
                    <a:pt x="269" y="48"/>
                    <a:pt x="269" y="49"/>
                  </a:cubicBezTo>
                  <a:cubicBezTo>
                    <a:pt x="269" y="49"/>
                    <a:pt x="269" y="49"/>
                    <a:pt x="269" y="49"/>
                  </a:cubicBezTo>
                  <a:cubicBezTo>
                    <a:pt x="269" y="49"/>
                    <a:pt x="268" y="49"/>
                    <a:pt x="267" y="49"/>
                  </a:cubicBezTo>
                  <a:cubicBezTo>
                    <a:pt x="267" y="49"/>
                    <a:pt x="266" y="49"/>
                    <a:pt x="266" y="49"/>
                  </a:cubicBezTo>
                  <a:cubicBezTo>
                    <a:pt x="265" y="48"/>
                    <a:pt x="264" y="48"/>
                    <a:pt x="263" y="47"/>
                  </a:cubicBezTo>
                  <a:cubicBezTo>
                    <a:pt x="263" y="47"/>
                    <a:pt x="262" y="47"/>
                    <a:pt x="262" y="47"/>
                  </a:cubicBezTo>
                  <a:cubicBezTo>
                    <a:pt x="261" y="47"/>
                    <a:pt x="260" y="48"/>
                    <a:pt x="260" y="49"/>
                  </a:cubicBezTo>
                  <a:cubicBezTo>
                    <a:pt x="260" y="49"/>
                    <a:pt x="260" y="49"/>
                    <a:pt x="260" y="49"/>
                  </a:cubicBezTo>
                  <a:cubicBezTo>
                    <a:pt x="260" y="49"/>
                    <a:pt x="260" y="49"/>
                    <a:pt x="261" y="49"/>
                  </a:cubicBezTo>
                  <a:cubicBezTo>
                    <a:pt x="261" y="49"/>
                    <a:pt x="261" y="49"/>
                    <a:pt x="261" y="50"/>
                  </a:cubicBezTo>
                  <a:cubicBezTo>
                    <a:pt x="261" y="50"/>
                    <a:pt x="261" y="50"/>
                    <a:pt x="261" y="50"/>
                  </a:cubicBezTo>
                  <a:cubicBezTo>
                    <a:pt x="261" y="50"/>
                    <a:pt x="260" y="50"/>
                    <a:pt x="259" y="50"/>
                  </a:cubicBezTo>
                  <a:cubicBezTo>
                    <a:pt x="259" y="50"/>
                    <a:pt x="258" y="51"/>
                    <a:pt x="258" y="51"/>
                  </a:cubicBezTo>
                  <a:cubicBezTo>
                    <a:pt x="258" y="52"/>
                    <a:pt x="254" y="52"/>
                    <a:pt x="253" y="52"/>
                  </a:cubicBezTo>
                  <a:cubicBezTo>
                    <a:pt x="253" y="52"/>
                    <a:pt x="253" y="52"/>
                    <a:pt x="253" y="52"/>
                  </a:cubicBezTo>
                  <a:cubicBezTo>
                    <a:pt x="250" y="53"/>
                    <a:pt x="250" y="53"/>
                    <a:pt x="249" y="54"/>
                  </a:cubicBezTo>
                  <a:cubicBezTo>
                    <a:pt x="248" y="54"/>
                    <a:pt x="248" y="54"/>
                    <a:pt x="248" y="54"/>
                  </a:cubicBezTo>
                  <a:cubicBezTo>
                    <a:pt x="248" y="54"/>
                    <a:pt x="248" y="54"/>
                    <a:pt x="248" y="54"/>
                  </a:cubicBezTo>
                  <a:cubicBezTo>
                    <a:pt x="248" y="54"/>
                    <a:pt x="248" y="52"/>
                    <a:pt x="249" y="52"/>
                  </a:cubicBezTo>
                  <a:cubicBezTo>
                    <a:pt x="250" y="51"/>
                    <a:pt x="250" y="51"/>
                    <a:pt x="251" y="51"/>
                  </a:cubicBezTo>
                  <a:cubicBezTo>
                    <a:pt x="251" y="51"/>
                    <a:pt x="252" y="50"/>
                    <a:pt x="252" y="50"/>
                  </a:cubicBezTo>
                  <a:cubicBezTo>
                    <a:pt x="252" y="49"/>
                    <a:pt x="253" y="49"/>
                    <a:pt x="254" y="49"/>
                  </a:cubicBezTo>
                  <a:cubicBezTo>
                    <a:pt x="254" y="49"/>
                    <a:pt x="255" y="49"/>
                    <a:pt x="255" y="49"/>
                  </a:cubicBezTo>
                  <a:cubicBezTo>
                    <a:pt x="256" y="49"/>
                    <a:pt x="256" y="49"/>
                    <a:pt x="257" y="48"/>
                  </a:cubicBezTo>
                  <a:cubicBezTo>
                    <a:pt x="257" y="48"/>
                    <a:pt x="257" y="48"/>
                    <a:pt x="257" y="48"/>
                  </a:cubicBezTo>
                  <a:cubicBezTo>
                    <a:pt x="258" y="47"/>
                    <a:pt x="258" y="47"/>
                    <a:pt x="258" y="47"/>
                  </a:cubicBezTo>
                  <a:cubicBezTo>
                    <a:pt x="259" y="47"/>
                    <a:pt x="260" y="46"/>
                    <a:pt x="260" y="46"/>
                  </a:cubicBezTo>
                  <a:cubicBezTo>
                    <a:pt x="261" y="45"/>
                    <a:pt x="265" y="44"/>
                    <a:pt x="265" y="44"/>
                  </a:cubicBezTo>
                  <a:cubicBezTo>
                    <a:pt x="265" y="44"/>
                    <a:pt x="265" y="44"/>
                    <a:pt x="265" y="44"/>
                  </a:cubicBezTo>
                  <a:cubicBezTo>
                    <a:pt x="266" y="44"/>
                    <a:pt x="266" y="43"/>
                    <a:pt x="266" y="43"/>
                  </a:cubicBezTo>
                  <a:cubicBezTo>
                    <a:pt x="266" y="42"/>
                    <a:pt x="267" y="42"/>
                    <a:pt x="267" y="42"/>
                  </a:cubicBezTo>
                  <a:cubicBezTo>
                    <a:pt x="267" y="42"/>
                    <a:pt x="268" y="42"/>
                    <a:pt x="270" y="41"/>
                  </a:cubicBezTo>
                  <a:cubicBezTo>
                    <a:pt x="271" y="40"/>
                    <a:pt x="272" y="40"/>
                    <a:pt x="272" y="39"/>
                  </a:cubicBezTo>
                  <a:cubicBezTo>
                    <a:pt x="272" y="39"/>
                    <a:pt x="271" y="39"/>
                    <a:pt x="271" y="39"/>
                  </a:cubicBezTo>
                  <a:cubicBezTo>
                    <a:pt x="271" y="39"/>
                    <a:pt x="270" y="39"/>
                    <a:pt x="270" y="38"/>
                  </a:cubicBezTo>
                  <a:cubicBezTo>
                    <a:pt x="270" y="38"/>
                    <a:pt x="270" y="38"/>
                    <a:pt x="270" y="38"/>
                  </a:cubicBezTo>
                  <a:cubicBezTo>
                    <a:pt x="270" y="38"/>
                    <a:pt x="271" y="38"/>
                    <a:pt x="271" y="38"/>
                  </a:cubicBezTo>
                  <a:cubicBezTo>
                    <a:pt x="271" y="38"/>
                    <a:pt x="271" y="38"/>
                    <a:pt x="272" y="37"/>
                  </a:cubicBezTo>
                  <a:cubicBezTo>
                    <a:pt x="272" y="37"/>
                    <a:pt x="272" y="37"/>
                    <a:pt x="272" y="37"/>
                  </a:cubicBezTo>
                  <a:cubicBezTo>
                    <a:pt x="272" y="37"/>
                    <a:pt x="272" y="36"/>
                    <a:pt x="271" y="36"/>
                  </a:cubicBezTo>
                  <a:cubicBezTo>
                    <a:pt x="271" y="37"/>
                    <a:pt x="271" y="36"/>
                    <a:pt x="271" y="36"/>
                  </a:cubicBezTo>
                  <a:cubicBezTo>
                    <a:pt x="271" y="36"/>
                    <a:pt x="271" y="36"/>
                    <a:pt x="271" y="36"/>
                  </a:cubicBezTo>
                  <a:cubicBezTo>
                    <a:pt x="271" y="36"/>
                    <a:pt x="271" y="35"/>
                    <a:pt x="271" y="35"/>
                  </a:cubicBezTo>
                  <a:cubicBezTo>
                    <a:pt x="271" y="35"/>
                    <a:pt x="270" y="35"/>
                    <a:pt x="270" y="35"/>
                  </a:cubicBezTo>
                  <a:cubicBezTo>
                    <a:pt x="270" y="35"/>
                    <a:pt x="270" y="35"/>
                    <a:pt x="270" y="35"/>
                  </a:cubicBezTo>
                  <a:cubicBezTo>
                    <a:pt x="269" y="35"/>
                    <a:pt x="269" y="35"/>
                    <a:pt x="269" y="35"/>
                  </a:cubicBezTo>
                  <a:cubicBezTo>
                    <a:pt x="269" y="35"/>
                    <a:pt x="269" y="35"/>
                    <a:pt x="269" y="34"/>
                  </a:cubicBezTo>
                  <a:cubicBezTo>
                    <a:pt x="269" y="34"/>
                    <a:pt x="269" y="33"/>
                    <a:pt x="268" y="32"/>
                  </a:cubicBezTo>
                  <a:cubicBezTo>
                    <a:pt x="268" y="32"/>
                    <a:pt x="268" y="32"/>
                    <a:pt x="268" y="32"/>
                  </a:cubicBezTo>
                  <a:cubicBezTo>
                    <a:pt x="267" y="32"/>
                    <a:pt x="267" y="33"/>
                    <a:pt x="267" y="33"/>
                  </a:cubicBezTo>
                  <a:cubicBezTo>
                    <a:pt x="266" y="33"/>
                    <a:pt x="266" y="33"/>
                    <a:pt x="266" y="32"/>
                  </a:cubicBezTo>
                  <a:cubicBezTo>
                    <a:pt x="265" y="32"/>
                    <a:pt x="263" y="31"/>
                    <a:pt x="262" y="31"/>
                  </a:cubicBezTo>
                  <a:cubicBezTo>
                    <a:pt x="262" y="31"/>
                    <a:pt x="262" y="31"/>
                    <a:pt x="262" y="31"/>
                  </a:cubicBezTo>
                  <a:cubicBezTo>
                    <a:pt x="262" y="31"/>
                    <a:pt x="262" y="31"/>
                    <a:pt x="262" y="31"/>
                  </a:cubicBezTo>
                  <a:cubicBezTo>
                    <a:pt x="261" y="31"/>
                    <a:pt x="261" y="31"/>
                    <a:pt x="261" y="31"/>
                  </a:cubicBezTo>
                  <a:cubicBezTo>
                    <a:pt x="261" y="31"/>
                    <a:pt x="260" y="31"/>
                    <a:pt x="260" y="31"/>
                  </a:cubicBezTo>
                  <a:cubicBezTo>
                    <a:pt x="260" y="31"/>
                    <a:pt x="260" y="31"/>
                    <a:pt x="260" y="31"/>
                  </a:cubicBezTo>
                  <a:cubicBezTo>
                    <a:pt x="260" y="31"/>
                    <a:pt x="259" y="31"/>
                    <a:pt x="258" y="31"/>
                  </a:cubicBezTo>
                  <a:cubicBezTo>
                    <a:pt x="257" y="31"/>
                    <a:pt x="257" y="31"/>
                    <a:pt x="256" y="31"/>
                  </a:cubicBezTo>
                  <a:cubicBezTo>
                    <a:pt x="256" y="31"/>
                    <a:pt x="255" y="32"/>
                    <a:pt x="255" y="32"/>
                  </a:cubicBezTo>
                  <a:cubicBezTo>
                    <a:pt x="255" y="33"/>
                    <a:pt x="254" y="33"/>
                    <a:pt x="253" y="33"/>
                  </a:cubicBezTo>
                  <a:cubicBezTo>
                    <a:pt x="252" y="33"/>
                    <a:pt x="251" y="33"/>
                    <a:pt x="251" y="33"/>
                  </a:cubicBezTo>
                  <a:cubicBezTo>
                    <a:pt x="251" y="33"/>
                    <a:pt x="250" y="33"/>
                    <a:pt x="250" y="33"/>
                  </a:cubicBezTo>
                  <a:cubicBezTo>
                    <a:pt x="250" y="32"/>
                    <a:pt x="251" y="32"/>
                    <a:pt x="252" y="31"/>
                  </a:cubicBezTo>
                  <a:cubicBezTo>
                    <a:pt x="252" y="31"/>
                    <a:pt x="252" y="30"/>
                    <a:pt x="253" y="30"/>
                  </a:cubicBezTo>
                  <a:cubicBezTo>
                    <a:pt x="252" y="30"/>
                    <a:pt x="252" y="30"/>
                    <a:pt x="252" y="30"/>
                  </a:cubicBezTo>
                  <a:cubicBezTo>
                    <a:pt x="251" y="30"/>
                    <a:pt x="251" y="30"/>
                    <a:pt x="251" y="30"/>
                  </a:cubicBezTo>
                  <a:cubicBezTo>
                    <a:pt x="250" y="30"/>
                    <a:pt x="250" y="30"/>
                    <a:pt x="250" y="30"/>
                  </a:cubicBezTo>
                  <a:cubicBezTo>
                    <a:pt x="248" y="30"/>
                    <a:pt x="248" y="30"/>
                    <a:pt x="248" y="30"/>
                  </a:cubicBezTo>
                  <a:cubicBezTo>
                    <a:pt x="248" y="29"/>
                    <a:pt x="246" y="29"/>
                    <a:pt x="245" y="29"/>
                  </a:cubicBezTo>
                  <a:cubicBezTo>
                    <a:pt x="245" y="29"/>
                    <a:pt x="245" y="29"/>
                    <a:pt x="245" y="29"/>
                  </a:cubicBezTo>
                  <a:cubicBezTo>
                    <a:pt x="244" y="29"/>
                    <a:pt x="244" y="29"/>
                    <a:pt x="244" y="29"/>
                  </a:cubicBezTo>
                  <a:cubicBezTo>
                    <a:pt x="244" y="29"/>
                    <a:pt x="244" y="29"/>
                    <a:pt x="244" y="29"/>
                  </a:cubicBezTo>
                  <a:cubicBezTo>
                    <a:pt x="244" y="29"/>
                    <a:pt x="245" y="29"/>
                    <a:pt x="245" y="28"/>
                  </a:cubicBezTo>
                  <a:cubicBezTo>
                    <a:pt x="246" y="28"/>
                    <a:pt x="246" y="28"/>
                    <a:pt x="247" y="28"/>
                  </a:cubicBezTo>
                  <a:cubicBezTo>
                    <a:pt x="247" y="28"/>
                    <a:pt x="248" y="28"/>
                    <a:pt x="248" y="27"/>
                  </a:cubicBezTo>
                  <a:cubicBezTo>
                    <a:pt x="249" y="27"/>
                    <a:pt x="249" y="27"/>
                    <a:pt x="249" y="27"/>
                  </a:cubicBezTo>
                  <a:cubicBezTo>
                    <a:pt x="249" y="27"/>
                    <a:pt x="249" y="27"/>
                    <a:pt x="248" y="27"/>
                  </a:cubicBezTo>
                  <a:cubicBezTo>
                    <a:pt x="248" y="26"/>
                    <a:pt x="248" y="26"/>
                    <a:pt x="247" y="26"/>
                  </a:cubicBezTo>
                  <a:cubicBezTo>
                    <a:pt x="247" y="26"/>
                    <a:pt x="246" y="26"/>
                    <a:pt x="246" y="26"/>
                  </a:cubicBezTo>
                  <a:cubicBezTo>
                    <a:pt x="246" y="26"/>
                    <a:pt x="246" y="26"/>
                    <a:pt x="245" y="26"/>
                  </a:cubicBezTo>
                  <a:cubicBezTo>
                    <a:pt x="245" y="26"/>
                    <a:pt x="244" y="25"/>
                    <a:pt x="243" y="25"/>
                  </a:cubicBezTo>
                  <a:cubicBezTo>
                    <a:pt x="243" y="25"/>
                    <a:pt x="242" y="25"/>
                    <a:pt x="241" y="26"/>
                  </a:cubicBezTo>
                  <a:cubicBezTo>
                    <a:pt x="241" y="26"/>
                    <a:pt x="240" y="26"/>
                    <a:pt x="239" y="26"/>
                  </a:cubicBezTo>
                  <a:cubicBezTo>
                    <a:pt x="238" y="26"/>
                    <a:pt x="238" y="27"/>
                    <a:pt x="237" y="28"/>
                  </a:cubicBezTo>
                  <a:cubicBezTo>
                    <a:pt x="237" y="28"/>
                    <a:pt x="236" y="28"/>
                    <a:pt x="236" y="28"/>
                  </a:cubicBezTo>
                  <a:cubicBezTo>
                    <a:pt x="235" y="29"/>
                    <a:pt x="234" y="30"/>
                    <a:pt x="234" y="31"/>
                  </a:cubicBezTo>
                  <a:cubicBezTo>
                    <a:pt x="234" y="31"/>
                    <a:pt x="234" y="31"/>
                    <a:pt x="234" y="31"/>
                  </a:cubicBezTo>
                  <a:cubicBezTo>
                    <a:pt x="235" y="31"/>
                    <a:pt x="235" y="31"/>
                    <a:pt x="235" y="32"/>
                  </a:cubicBezTo>
                  <a:cubicBezTo>
                    <a:pt x="235" y="32"/>
                    <a:pt x="235" y="32"/>
                    <a:pt x="235" y="32"/>
                  </a:cubicBezTo>
                  <a:cubicBezTo>
                    <a:pt x="235" y="32"/>
                    <a:pt x="235" y="32"/>
                    <a:pt x="235" y="33"/>
                  </a:cubicBezTo>
                  <a:cubicBezTo>
                    <a:pt x="234" y="33"/>
                    <a:pt x="234" y="33"/>
                    <a:pt x="233" y="33"/>
                  </a:cubicBezTo>
                  <a:cubicBezTo>
                    <a:pt x="233" y="33"/>
                    <a:pt x="232" y="33"/>
                    <a:pt x="231" y="33"/>
                  </a:cubicBezTo>
                  <a:cubicBezTo>
                    <a:pt x="230" y="33"/>
                    <a:pt x="229" y="33"/>
                    <a:pt x="229" y="33"/>
                  </a:cubicBezTo>
                  <a:cubicBezTo>
                    <a:pt x="229" y="33"/>
                    <a:pt x="229" y="33"/>
                    <a:pt x="229" y="33"/>
                  </a:cubicBezTo>
                  <a:cubicBezTo>
                    <a:pt x="229" y="34"/>
                    <a:pt x="229" y="34"/>
                    <a:pt x="230" y="34"/>
                  </a:cubicBezTo>
                  <a:cubicBezTo>
                    <a:pt x="230" y="34"/>
                    <a:pt x="231" y="34"/>
                    <a:pt x="231" y="35"/>
                  </a:cubicBezTo>
                  <a:cubicBezTo>
                    <a:pt x="230" y="35"/>
                    <a:pt x="230" y="35"/>
                    <a:pt x="230" y="35"/>
                  </a:cubicBezTo>
                  <a:cubicBezTo>
                    <a:pt x="229" y="35"/>
                    <a:pt x="229" y="35"/>
                    <a:pt x="228" y="34"/>
                  </a:cubicBezTo>
                  <a:cubicBezTo>
                    <a:pt x="228" y="34"/>
                    <a:pt x="228" y="34"/>
                    <a:pt x="227" y="34"/>
                  </a:cubicBezTo>
                  <a:cubicBezTo>
                    <a:pt x="227" y="34"/>
                    <a:pt x="226" y="34"/>
                    <a:pt x="226" y="35"/>
                  </a:cubicBezTo>
                  <a:cubicBezTo>
                    <a:pt x="226" y="35"/>
                    <a:pt x="225" y="36"/>
                    <a:pt x="225" y="36"/>
                  </a:cubicBezTo>
                  <a:cubicBezTo>
                    <a:pt x="224" y="36"/>
                    <a:pt x="224" y="35"/>
                    <a:pt x="224" y="35"/>
                  </a:cubicBezTo>
                  <a:cubicBezTo>
                    <a:pt x="224" y="35"/>
                    <a:pt x="223" y="35"/>
                    <a:pt x="223" y="35"/>
                  </a:cubicBezTo>
                  <a:cubicBezTo>
                    <a:pt x="223" y="36"/>
                    <a:pt x="222" y="36"/>
                    <a:pt x="222" y="36"/>
                  </a:cubicBezTo>
                  <a:cubicBezTo>
                    <a:pt x="222" y="35"/>
                    <a:pt x="222" y="35"/>
                    <a:pt x="222" y="35"/>
                  </a:cubicBezTo>
                  <a:cubicBezTo>
                    <a:pt x="221" y="35"/>
                    <a:pt x="222" y="35"/>
                    <a:pt x="222" y="35"/>
                  </a:cubicBezTo>
                  <a:cubicBezTo>
                    <a:pt x="222" y="34"/>
                    <a:pt x="223" y="34"/>
                    <a:pt x="223" y="34"/>
                  </a:cubicBezTo>
                  <a:cubicBezTo>
                    <a:pt x="223" y="34"/>
                    <a:pt x="223" y="34"/>
                    <a:pt x="223" y="34"/>
                  </a:cubicBezTo>
                  <a:cubicBezTo>
                    <a:pt x="222" y="34"/>
                    <a:pt x="222" y="34"/>
                    <a:pt x="222" y="34"/>
                  </a:cubicBezTo>
                  <a:cubicBezTo>
                    <a:pt x="221" y="34"/>
                    <a:pt x="220" y="34"/>
                    <a:pt x="220" y="35"/>
                  </a:cubicBezTo>
                  <a:cubicBezTo>
                    <a:pt x="220" y="35"/>
                    <a:pt x="220" y="35"/>
                    <a:pt x="220" y="35"/>
                  </a:cubicBezTo>
                  <a:cubicBezTo>
                    <a:pt x="219" y="35"/>
                    <a:pt x="219" y="35"/>
                    <a:pt x="219" y="35"/>
                  </a:cubicBezTo>
                  <a:cubicBezTo>
                    <a:pt x="218" y="34"/>
                    <a:pt x="218" y="34"/>
                    <a:pt x="218" y="34"/>
                  </a:cubicBezTo>
                  <a:cubicBezTo>
                    <a:pt x="218" y="34"/>
                    <a:pt x="218" y="34"/>
                    <a:pt x="218" y="34"/>
                  </a:cubicBezTo>
                  <a:cubicBezTo>
                    <a:pt x="217" y="35"/>
                    <a:pt x="217" y="35"/>
                    <a:pt x="216" y="35"/>
                  </a:cubicBezTo>
                  <a:cubicBezTo>
                    <a:pt x="216" y="35"/>
                    <a:pt x="215" y="35"/>
                    <a:pt x="215" y="35"/>
                  </a:cubicBezTo>
                  <a:cubicBezTo>
                    <a:pt x="214" y="35"/>
                    <a:pt x="214" y="35"/>
                    <a:pt x="214" y="35"/>
                  </a:cubicBezTo>
                  <a:cubicBezTo>
                    <a:pt x="214" y="35"/>
                    <a:pt x="213" y="35"/>
                    <a:pt x="213" y="35"/>
                  </a:cubicBezTo>
                  <a:cubicBezTo>
                    <a:pt x="213" y="35"/>
                    <a:pt x="213" y="36"/>
                    <a:pt x="213" y="36"/>
                  </a:cubicBezTo>
                  <a:cubicBezTo>
                    <a:pt x="213" y="36"/>
                    <a:pt x="214" y="36"/>
                    <a:pt x="214" y="36"/>
                  </a:cubicBezTo>
                  <a:cubicBezTo>
                    <a:pt x="215" y="36"/>
                    <a:pt x="215" y="36"/>
                    <a:pt x="215" y="37"/>
                  </a:cubicBezTo>
                  <a:cubicBezTo>
                    <a:pt x="215" y="37"/>
                    <a:pt x="215" y="37"/>
                    <a:pt x="215" y="37"/>
                  </a:cubicBezTo>
                  <a:cubicBezTo>
                    <a:pt x="215" y="37"/>
                    <a:pt x="215" y="37"/>
                    <a:pt x="215" y="37"/>
                  </a:cubicBezTo>
                  <a:cubicBezTo>
                    <a:pt x="215" y="37"/>
                    <a:pt x="215" y="37"/>
                    <a:pt x="213" y="37"/>
                  </a:cubicBezTo>
                  <a:cubicBezTo>
                    <a:pt x="212" y="37"/>
                    <a:pt x="211" y="37"/>
                    <a:pt x="210" y="37"/>
                  </a:cubicBezTo>
                  <a:cubicBezTo>
                    <a:pt x="210" y="38"/>
                    <a:pt x="209" y="38"/>
                    <a:pt x="207" y="38"/>
                  </a:cubicBezTo>
                  <a:cubicBezTo>
                    <a:pt x="207" y="38"/>
                    <a:pt x="207" y="38"/>
                    <a:pt x="207" y="38"/>
                  </a:cubicBezTo>
                  <a:cubicBezTo>
                    <a:pt x="206" y="38"/>
                    <a:pt x="205" y="38"/>
                    <a:pt x="205" y="39"/>
                  </a:cubicBezTo>
                  <a:cubicBezTo>
                    <a:pt x="205" y="39"/>
                    <a:pt x="205" y="39"/>
                    <a:pt x="204" y="39"/>
                  </a:cubicBezTo>
                  <a:cubicBezTo>
                    <a:pt x="203" y="39"/>
                    <a:pt x="203" y="39"/>
                    <a:pt x="203" y="39"/>
                  </a:cubicBezTo>
                  <a:cubicBezTo>
                    <a:pt x="202" y="40"/>
                    <a:pt x="202" y="40"/>
                    <a:pt x="201" y="40"/>
                  </a:cubicBezTo>
                  <a:cubicBezTo>
                    <a:pt x="201" y="41"/>
                    <a:pt x="200" y="41"/>
                    <a:pt x="200" y="41"/>
                  </a:cubicBezTo>
                  <a:cubicBezTo>
                    <a:pt x="199" y="41"/>
                    <a:pt x="199" y="41"/>
                    <a:pt x="199" y="41"/>
                  </a:cubicBezTo>
                  <a:cubicBezTo>
                    <a:pt x="199" y="41"/>
                    <a:pt x="198" y="40"/>
                    <a:pt x="198" y="40"/>
                  </a:cubicBezTo>
                  <a:cubicBezTo>
                    <a:pt x="198" y="40"/>
                    <a:pt x="198" y="41"/>
                    <a:pt x="198" y="41"/>
                  </a:cubicBezTo>
                  <a:cubicBezTo>
                    <a:pt x="198" y="41"/>
                    <a:pt x="198" y="41"/>
                    <a:pt x="198" y="41"/>
                  </a:cubicBezTo>
                  <a:cubicBezTo>
                    <a:pt x="198" y="41"/>
                    <a:pt x="198" y="41"/>
                    <a:pt x="198" y="41"/>
                  </a:cubicBezTo>
                  <a:cubicBezTo>
                    <a:pt x="198" y="42"/>
                    <a:pt x="198" y="42"/>
                    <a:pt x="197" y="42"/>
                  </a:cubicBezTo>
                  <a:cubicBezTo>
                    <a:pt x="197" y="42"/>
                    <a:pt x="197" y="42"/>
                    <a:pt x="197" y="42"/>
                  </a:cubicBezTo>
                  <a:cubicBezTo>
                    <a:pt x="197" y="42"/>
                    <a:pt x="196" y="42"/>
                    <a:pt x="196" y="42"/>
                  </a:cubicBezTo>
                  <a:cubicBezTo>
                    <a:pt x="197" y="42"/>
                    <a:pt x="197" y="42"/>
                    <a:pt x="197" y="43"/>
                  </a:cubicBezTo>
                  <a:cubicBezTo>
                    <a:pt x="197" y="43"/>
                    <a:pt x="197" y="43"/>
                    <a:pt x="197" y="43"/>
                  </a:cubicBezTo>
                  <a:cubicBezTo>
                    <a:pt x="197" y="44"/>
                    <a:pt x="197" y="44"/>
                    <a:pt x="197" y="44"/>
                  </a:cubicBezTo>
                  <a:cubicBezTo>
                    <a:pt x="196" y="44"/>
                    <a:pt x="196" y="44"/>
                    <a:pt x="196" y="43"/>
                  </a:cubicBezTo>
                  <a:cubicBezTo>
                    <a:pt x="195" y="43"/>
                    <a:pt x="195" y="43"/>
                    <a:pt x="195" y="43"/>
                  </a:cubicBezTo>
                  <a:cubicBezTo>
                    <a:pt x="195" y="43"/>
                    <a:pt x="195" y="43"/>
                    <a:pt x="195" y="43"/>
                  </a:cubicBezTo>
                  <a:cubicBezTo>
                    <a:pt x="195" y="44"/>
                    <a:pt x="195" y="44"/>
                    <a:pt x="196" y="44"/>
                  </a:cubicBezTo>
                  <a:cubicBezTo>
                    <a:pt x="197" y="44"/>
                    <a:pt x="197" y="45"/>
                    <a:pt x="198" y="45"/>
                  </a:cubicBezTo>
                  <a:cubicBezTo>
                    <a:pt x="198" y="45"/>
                    <a:pt x="197" y="45"/>
                    <a:pt x="197" y="45"/>
                  </a:cubicBezTo>
                  <a:cubicBezTo>
                    <a:pt x="197" y="45"/>
                    <a:pt x="197" y="45"/>
                    <a:pt x="197" y="45"/>
                  </a:cubicBezTo>
                  <a:cubicBezTo>
                    <a:pt x="197" y="45"/>
                    <a:pt x="197" y="45"/>
                    <a:pt x="196" y="45"/>
                  </a:cubicBezTo>
                  <a:cubicBezTo>
                    <a:pt x="196" y="45"/>
                    <a:pt x="195" y="45"/>
                    <a:pt x="195" y="45"/>
                  </a:cubicBezTo>
                  <a:cubicBezTo>
                    <a:pt x="195" y="45"/>
                    <a:pt x="195" y="45"/>
                    <a:pt x="195" y="46"/>
                  </a:cubicBezTo>
                  <a:cubicBezTo>
                    <a:pt x="195" y="46"/>
                    <a:pt x="195" y="46"/>
                    <a:pt x="196" y="46"/>
                  </a:cubicBezTo>
                  <a:cubicBezTo>
                    <a:pt x="197" y="46"/>
                    <a:pt x="197" y="46"/>
                    <a:pt x="197" y="46"/>
                  </a:cubicBezTo>
                  <a:cubicBezTo>
                    <a:pt x="197" y="46"/>
                    <a:pt x="197" y="47"/>
                    <a:pt x="197" y="47"/>
                  </a:cubicBezTo>
                  <a:cubicBezTo>
                    <a:pt x="197" y="47"/>
                    <a:pt x="197" y="47"/>
                    <a:pt x="197" y="47"/>
                  </a:cubicBezTo>
                  <a:cubicBezTo>
                    <a:pt x="198" y="48"/>
                    <a:pt x="198" y="48"/>
                    <a:pt x="197" y="48"/>
                  </a:cubicBezTo>
                  <a:cubicBezTo>
                    <a:pt x="197" y="48"/>
                    <a:pt x="197" y="48"/>
                    <a:pt x="197" y="48"/>
                  </a:cubicBezTo>
                  <a:cubicBezTo>
                    <a:pt x="197" y="49"/>
                    <a:pt x="197" y="49"/>
                    <a:pt x="197" y="49"/>
                  </a:cubicBezTo>
                  <a:cubicBezTo>
                    <a:pt x="197" y="49"/>
                    <a:pt x="196" y="49"/>
                    <a:pt x="196" y="49"/>
                  </a:cubicBezTo>
                  <a:cubicBezTo>
                    <a:pt x="196" y="49"/>
                    <a:pt x="196" y="49"/>
                    <a:pt x="196" y="49"/>
                  </a:cubicBezTo>
                  <a:cubicBezTo>
                    <a:pt x="196" y="49"/>
                    <a:pt x="196" y="48"/>
                    <a:pt x="195" y="48"/>
                  </a:cubicBezTo>
                  <a:cubicBezTo>
                    <a:pt x="194" y="48"/>
                    <a:pt x="194" y="48"/>
                    <a:pt x="194" y="49"/>
                  </a:cubicBezTo>
                  <a:cubicBezTo>
                    <a:pt x="193" y="49"/>
                    <a:pt x="193" y="49"/>
                    <a:pt x="193" y="49"/>
                  </a:cubicBezTo>
                  <a:cubicBezTo>
                    <a:pt x="192" y="49"/>
                    <a:pt x="192" y="49"/>
                    <a:pt x="192" y="49"/>
                  </a:cubicBezTo>
                  <a:cubicBezTo>
                    <a:pt x="192" y="49"/>
                    <a:pt x="191" y="49"/>
                    <a:pt x="190" y="49"/>
                  </a:cubicBezTo>
                  <a:cubicBezTo>
                    <a:pt x="189" y="49"/>
                    <a:pt x="189" y="49"/>
                    <a:pt x="188" y="49"/>
                  </a:cubicBezTo>
                  <a:cubicBezTo>
                    <a:pt x="188" y="49"/>
                    <a:pt x="188" y="49"/>
                    <a:pt x="188" y="49"/>
                  </a:cubicBezTo>
                  <a:cubicBezTo>
                    <a:pt x="186" y="49"/>
                    <a:pt x="181" y="50"/>
                    <a:pt x="180" y="50"/>
                  </a:cubicBezTo>
                  <a:cubicBezTo>
                    <a:pt x="180" y="50"/>
                    <a:pt x="179" y="51"/>
                    <a:pt x="179" y="51"/>
                  </a:cubicBezTo>
                  <a:cubicBezTo>
                    <a:pt x="179" y="52"/>
                    <a:pt x="179" y="52"/>
                    <a:pt x="179" y="53"/>
                  </a:cubicBezTo>
                  <a:cubicBezTo>
                    <a:pt x="180" y="53"/>
                    <a:pt x="180" y="54"/>
                    <a:pt x="180" y="54"/>
                  </a:cubicBezTo>
                  <a:cubicBezTo>
                    <a:pt x="180" y="54"/>
                    <a:pt x="179" y="55"/>
                    <a:pt x="179" y="55"/>
                  </a:cubicBezTo>
                  <a:cubicBezTo>
                    <a:pt x="179" y="55"/>
                    <a:pt x="182" y="57"/>
                    <a:pt x="183" y="57"/>
                  </a:cubicBezTo>
                  <a:cubicBezTo>
                    <a:pt x="184" y="57"/>
                    <a:pt x="185" y="57"/>
                    <a:pt x="185" y="58"/>
                  </a:cubicBezTo>
                  <a:cubicBezTo>
                    <a:pt x="185" y="59"/>
                    <a:pt x="185" y="59"/>
                    <a:pt x="185" y="60"/>
                  </a:cubicBezTo>
                  <a:cubicBezTo>
                    <a:pt x="185" y="60"/>
                    <a:pt x="185" y="60"/>
                    <a:pt x="184" y="60"/>
                  </a:cubicBezTo>
                  <a:cubicBezTo>
                    <a:pt x="183" y="60"/>
                    <a:pt x="181" y="59"/>
                    <a:pt x="180" y="58"/>
                  </a:cubicBezTo>
                  <a:cubicBezTo>
                    <a:pt x="178" y="57"/>
                    <a:pt x="175" y="57"/>
                    <a:pt x="174" y="57"/>
                  </a:cubicBezTo>
                  <a:cubicBezTo>
                    <a:pt x="174" y="57"/>
                    <a:pt x="173" y="57"/>
                    <a:pt x="173" y="57"/>
                  </a:cubicBezTo>
                  <a:cubicBezTo>
                    <a:pt x="173" y="57"/>
                    <a:pt x="172" y="56"/>
                    <a:pt x="172" y="56"/>
                  </a:cubicBezTo>
                  <a:cubicBezTo>
                    <a:pt x="172" y="56"/>
                    <a:pt x="172" y="56"/>
                    <a:pt x="171" y="56"/>
                  </a:cubicBezTo>
                  <a:cubicBezTo>
                    <a:pt x="171" y="56"/>
                    <a:pt x="171" y="56"/>
                    <a:pt x="171" y="56"/>
                  </a:cubicBezTo>
                  <a:cubicBezTo>
                    <a:pt x="170" y="56"/>
                    <a:pt x="169" y="56"/>
                    <a:pt x="169" y="56"/>
                  </a:cubicBezTo>
                  <a:cubicBezTo>
                    <a:pt x="169" y="57"/>
                    <a:pt x="169" y="57"/>
                    <a:pt x="169" y="57"/>
                  </a:cubicBezTo>
                  <a:cubicBezTo>
                    <a:pt x="169" y="57"/>
                    <a:pt x="169" y="57"/>
                    <a:pt x="169" y="57"/>
                  </a:cubicBezTo>
                  <a:cubicBezTo>
                    <a:pt x="170" y="57"/>
                    <a:pt x="170" y="57"/>
                    <a:pt x="170" y="57"/>
                  </a:cubicBezTo>
                  <a:cubicBezTo>
                    <a:pt x="170" y="57"/>
                    <a:pt x="170" y="57"/>
                    <a:pt x="170" y="57"/>
                  </a:cubicBezTo>
                  <a:cubicBezTo>
                    <a:pt x="171" y="57"/>
                    <a:pt x="171" y="57"/>
                    <a:pt x="171" y="57"/>
                  </a:cubicBezTo>
                  <a:cubicBezTo>
                    <a:pt x="171" y="57"/>
                    <a:pt x="171" y="57"/>
                    <a:pt x="171" y="57"/>
                  </a:cubicBezTo>
                  <a:cubicBezTo>
                    <a:pt x="171" y="57"/>
                    <a:pt x="171" y="57"/>
                    <a:pt x="171" y="57"/>
                  </a:cubicBezTo>
                  <a:cubicBezTo>
                    <a:pt x="171" y="58"/>
                    <a:pt x="171" y="58"/>
                    <a:pt x="171" y="58"/>
                  </a:cubicBezTo>
                  <a:cubicBezTo>
                    <a:pt x="171" y="58"/>
                    <a:pt x="172" y="58"/>
                    <a:pt x="172" y="58"/>
                  </a:cubicBezTo>
                  <a:cubicBezTo>
                    <a:pt x="173" y="58"/>
                    <a:pt x="173" y="58"/>
                    <a:pt x="173" y="59"/>
                  </a:cubicBezTo>
                  <a:cubicBezTo>
                    <a:pt x="173" y="59"/>
                    <a:pt x="172" y="59"/>
                    <a:pt x="171" y="59"/>
                  </a:cubicBezTo>
                  <a:cubicBezTo>
                    <a:pt x="171" y="59"/>
                    <a:pt x="170" y="59"/>
                    <a:pt x="170" y="59"/>
                  </a:cubicBezTo>
                  <a:cubicBezTo>
                    <a:pt x="169" y="59"/>
                    <a:pt x="169" y="58"/>
                    <a:pt x="169" y="58"/>
                  </a:cubicBezTo>
                  <a:cubicBezTo>
                    <a:pt x="168" y="58"/>
                    <a:pt x="167" y="59"/>
                    <a:pt x="167" y="59"/>
                  </a:cubicBezTo>
                  <a:cubicBezTo>
                    <a:pt x="167" y="59"/>
                    <a:pt x="167" y="60"/>
                    <a:pt x="167" y="60"/>
                  </a:cubicBezTo>
                  <a:cubicBezTo>
                    <a:pt x="167" y="61"/>
                    <a:pt x="169" y="62"/>
                    <a:pt x="170" y="62"/>
                  </a:cubicBezTo>
                  <a:cubicBezTo>
                    <a:pt x="172" y="62"/>
                    <a:pt x="172" y="63"/>
                    <a:pt x="173" y="63"/>
                  </a:cubicBezTo>
                  <a:cubicBezTo>
                    <a:pt x="173" y="63"/>
                    <a:pt x="173" y="63"/>
                    <a:pt x="173" y="64"/>
                  </a:cubicBezTo>
                  <a:cubicBezTo>
                    <a:pt x="174" y="64"/>
                    <a:pt x="174" y="64"/>
                    <a:pt x="174" y="64"/>
                  </a:cubicBezTo>
                  <a:cubicBezTo>
                    <a:pt x="174" y="65"/>
                    <a:pt x="173" y="65"/>
                    <a:pt x="173" y="65"/>
                  </a:cubicBezTo>
                  <a:cubicBezTo>
                    <a:pt x="173" y="65"/>
                    <a:pt x="173" y="65"/>
                    <a:pt x="173" y="65"/>
                  </a:cubicBezTo>
                  <a:cubicBezTo>
                    <a:pt x="172" y="65"/>
                    <a:pt x="171" y="64"/>
                    <a:pt x="170" y="64"/>
                  </a:cubicBezTo>
                  <a:cubicBezTo>
                    <a:pt x="170" y="63"/>
                    <a:pt x="170" y="63"/>
                    <a:pt x="169" y="63"/>
                  </a:cubicBezTo>
                  <a:cubicBezTo>
                    <a:pt x="169" y="63"/>
                    <a:pt x="169" y="63"/>
                    <a:pt x="168" y="63"/>
                  </a:cubicBezTo>
                  <a:cubicBezTo>
                    <a:pt x="167" y="63"/>
                    <a:pt x="167" y="63"/>
                    <a:pt x="167" y="63"/>
                  </a:cubicBezTo>
                  <a:cubicBezTo>
                    <a:pt x="166" y="63"/>
                    <a:pt x="166" y="63"/>
                    <a:pt x="166" y="63"/>
                  </a:cubicBezTo>
                  <a:cubicBezTo>
                    <a:pt x="165" y="63"/>
                    <a:pt x="164" y="63"/>
                    <a:pt x="164" y="63"/>
                  </a:cubicBezTo>
                  <a:cubicBezTo>
                    <a:pt x="164" y="62"/>
                    <a:pt x="164" y="62"/>
                    <a:pt x="164" y="61"/>
                  </a:cubicBezTo>
                  <a:cubicBezTo>
                    <a:pt x="164" y="61"/>
                    <a:pt x="164" y="61"/>
                    <a:pt x="164" y="61"/>
                  </a:cubicBezTo>
                  <a:cubicBezTo>
                    <a:pt x="163" y="60"/>
                    <a:pt x="164" y="59"/>
                    <a:pt x="165" y="58"/>
                  </a:cubicBezTo>
                  <a:cubicBezTo>
                    <a:pt x="165" y="57"/>
                    <a:pt x="165" y="56"/>
                    <a:pt x="165" y="56"/>
                  </a:cubicBezTo>
                  <a:cubicBezTo>
                    <a:pt x="165" y="55"/>
                    <a:pt x="164" y="54"/>
                    <a:pt x="164" y="54"/>
                  </a:cubicBezTo>
                  <a:cubicBezTo>
                    <a:pt x="163" y="54"/>
                    <a:pt x="163" y="54"/>
                    <a:pt x="163" y="54"/>
                  </a:cubicBezTo>
                  <a:cubicBezTo>
                    <a:pt x="163" y="55"/>
                    <a:pt x="163" y="55"/>
                    <a:pt x="163" y="55"/>
                  </a:cubicBezTo>
                  <a:cubicBezTo>
                    <a:pt x="163" y="56"/>
                    <a:pt x="163" y="57"/>
                    <a:pt x="162" y="58"/>
                  </a:cubicBezTo>
                  <a:cubicBezTo>
                    <a:pt x="162" y="59"/>
                    <a:pt x="161" y="59"/>
                    <a:pt x="160" y="60"/>
                  </a:cubicBezTo>
                  <a:cubicBezTo>
                    <a:pt x="159" y="60"/>
                    <a:pt x="159" y="60"/>
                    <a:pt x="159" y="60"/>
                  </a:cubicBezTo>
                  <a:cubicBezTo>
                    <a:pt x="159" y="61"/>
                    <a:pt x="158" y="61"/>
                    <a:pt x="158" y="61"/>
                  </a:cubicBezTo>
                  <a:cubicBezTo>
                    <a:pt x="158" y="61"/>
                    <a:pt x="157" y="62"/>
                    <a:pt x="157" y="62"/>
                  </a:cubicBezTo>
                  <a:cubicBezTo>
                    <a:pt x="157" y="62"/>
                    <a:pt x="158" y="62"/>
                    <a:pt x="158" y="62"/>
                  </a:cubicBezTo>
                  <a:cubicBezTo>
                    <a:pt x="158" y="62"/>
                    <a:pt x="161" y="65"/>
                    <a:pt x="161" y="66"/>
                  </a:cubicBezTo>
                  <a:cubicBezTo>
                    <a:pt x="161" y="66"/>
                    <a:pt x="161" y="67"/>
                    <a:pt x="160" y="68"/>
                  </a:cubicBezTo>
                  <a:cubicBezTo>
                    <a:pt x="160" y="69"/>
                    <a:pt x="159" y="70"/>
                    <a:pt x="159" y="71"/>
                  </a:cubicBezTo>
                  <a:cubicBezTo>
                    <a:pt x="159" y="72"/>
                    <a:pt x="159" y="72"/>
                    <a:pt x="159" y="73"/>
                  </a:cubicBezTo>
                  <a:cubicBezTo>
                    <a:pt x="159" y="73"/>
                    <a:pt x="159" y="73"/>
                    <a:pt x="159" y="74"/>
                  </a:cubicBezTo>
                  <a:cubicBezTo>
                    <a:pt x="159" y="74"/>
                    <a:pt x="160" y="74"/>
                    <a:pt x="160" y="74"/>
                  </a:cubicBezTo>
                  <a:cubicBezTo>
                    <a:pt x="160" y="74"/>
                    <a:pt x="160" y="74"/>
                    <a:pt x="160" y="74"/>
                  </a:cubicBezTo>
                  <a:cubicBezTo>
                    <a:pt x="161" y="74"/>
                    <a:pt x="161" y="74"/>
                    <a:pt x="161" y="74"/>
                  </a:cubicBezTo>
                  <a:cubicBezTo>
                    <a:pt x="162" y="74"/>
                    <a:pt x="162" y="74"/>
                    <a:pt x="163" y="74"/>
                  </a:cubicBezTo>
                  <a:cubicBezTo>
                    <a:pt x="164" y="74"/>
                    <a:pt x="164" y="73"/>
                    <a:pt x="165" y="73"/>
                  </a:cubicBezTo>
                  <a:cubicBezTo>
                    <a:pt x="165" y="73"/>
                    <a:pt x="165" y="73"/>
                    <a:pt x="165" y="73"/>
                  </a:cubicBezTo>
                  <a:cubicBezTo>
                    <a:pt x="167" y="73"/>
                    <a:pt x="169" y="74"/>
                    <a:pt x="170" y="75"/>
                  </a:cubicBezTo>
                  <a:cubicBezTo>
                    <a:pt x="170" y="75"/>
                    <a:pt x="170" y="75"/>
                    <a:pt x="170" y="75"/>
                  </a:cubicBezTo>
                  <a:cubicBezTo>
                    <a:pt x="171" y="76"/>
                    <a:pt x="171" y="76"/>
                    <a:pt x="171" y="77"/>
                  </a:cubicBezTo>
                  <a:cubicBezTo>
                    <a:pt x="171" y="77"/>
                    <a:pt x="171" y="77"/>
                    <a:pt x="172" y="77"/>
                  </a:cubicBezTo>
                  <a:cubicBezTo>
                    <a:pt x="172" y="78"/>
                    <a:pt x="172" y="78"/>
                    <a:pt x="171" y="79"/>
                  </a:cubicBezTo>
                  <a:cubicBezTo>
                    <a:pt x="171" y="79"/>
                    <a:pt x="170" y="79"/>
                    <a:pt x="170" y="80"/>
                  </a:cubicBezTo>
                  <a:cubicBezTo>
                    <a:pt x="170" y="80"/>
                    <a:pt x="172" y="81"/>
                    <a:pt x="173" y="81"/>
                  </a:cubicBezTo>
                  <a:cubicBezTo>
                    <a:pt x="173" y="82"/>
                    <a:pt x="174" y="82"/>
                    <a:pt x="174" y="82"/>
                  </a:cubicBezTo>
                  <a:cubicBezTo>
                    <a:pt x="174" y="82"/>
                    <a:pt x="174" y="82"/>
                    <a:pt x="174" y="82"/>
                  </a:cubicBezTo>
                  <a:cubicBezTo>
                    <a:pt x="174" y="82"/>
                    <a:pt x="173" y="82"/>
                    <a:pt x="173" y="82"/>
                  </a:cubicBezTo>
                  <a:cubicBezTo>
                    <a:pt x="172" y="82"/>
                    <a:pt x="171" y="82"/>
                    <a:pt x="170" y="82"/>
                  </a:cubicBezTo>
                  <a:cubicBezTo>
                    <a:pt x="169" y="82"/>
                    <a:pt x="169" y="81"/>
                    <a:pt x="169" y="80"/>
                  </a:cubicBezTo>
                  <a:cubicBezTo>
                    <a:pt x="169" y="80"/>
                    <a:pt x="169" y="80"/>
                    <a:pt x="169" y="80"/>
                  </a:cubicBezTo>
                  <a:cubicBezTo>
                    <a:pt x="169" y="80"/>
                    <a:pt x="169" y="79"/>
                    <a:pt x="169" y="79"/>
                  </a:cubicBezTo>
                  <a:cubicBezTo>
                    <a:pt x="169" y="79"/>
                    <a:pt x="169" y="78"/>
                    <a:pt x="169" y="78"/>
                  </a:cubicBezTo>
                  <a:cubicBezTo>
                    <a:pt x="170" y="77"/>
                    <a:pt x="169" y="77"/>
                    <a:pt x="169" y="77"/>
                  </a:cubicBezTo>
                  <a:cubicBezTo>
                    <a:pt x="168" y="76"/>
                    <a:pt x="168" y="76"/>
                    <a:pt x="168" y="76"/>
                  </a:cubicBezTo>
                  <a:cubicBezTo>
                    <a:pt x="167" y="75"/>
                    <a:pt x="167" y="75"/>
                    <a:pt x="166" y="75"/>
                  </a:cubicBezTo>
                  <a:cubicBezTo>
                    <a:pt x="166" y="75"/>
                    <a:pt x="166" y="75"/>
                    <a:pt x="166" y="75"/>
                  </a:cubicBezTo>
                  <a:cubicBezTo>
                    <a:pt x="164" y="75"/>
                    <a:pt x="163" y="75"/>
                    <a:pt x="162" y="76"/>
                  </a:cubicBezTo>
                  <a:cubicBezTo>
                    <a:pt x="161" y="77"/>
                    <a:pt x="162" y="79"/>
                    <a:pt x="163" y="80"/>
                  </a:cubicBezTo>
                  <a:cubicBezTo>
                    <a:pt x="163" y="80"/>
                    <a:pt x="163" y="80"/>
                    <a:pt x="163" y="80"/>
                  </a:cubicBezTo>
                  <a:cubicBezTo>
                    <a:pt x="163" y="81"/>
                    <a:pt x="162" y="81"/>
                    <a:pt x="161" y="82"/>
                  </a:cubicBezTo>
                  <a:cubicBezTo>
                    <a:pt x="161" y="83"/>
                    <a:pt x="160" y="83"/>
                    <a:pt x="160" y="83"/>
                  </a:cubicBezTo>
                  <a:cubicBezTo>
                    <a:pt x="160" y="84"/>
                    <a:pt x="159" y="85"/>
                    <a:pt x="158" y="85"/>
                  </a:cubicBezTo>
                  <a:cubicBezTo>
                    <a:pt x="158" y="85"/>
                    <a:pt x="158" y="85"/>
                    <a:pt x="158" y="85"/>
                  </a:cubicBezTo>
                  <a:cubicBezTo>
                    <a:pt x="158" y="86"/>
                    <a:pt x="158" y="86"/>
                    <a:pt x="157" y="86"/>
                  </a:cubicBezTo>
                  <a:cubicBezTo>
                    <a:pt x="156" y="86"/>
                    <a:pt x="155" y="87"/>
                    <a:pt x="155" y="88"/>
                  </a:cubicBezTo>
                  <a:cubicBezTo>
                    <a:pt x="155" y="88"/>
                    <a:pt x="155" y="88"/>
                    <a:pt x="155" y="88"/>
                  </a:cubicBezTo>
                  <a:cubicBezTo>
                    <a:pt x="155" y="88"/>
                    <a:pt x="155" y="88"/>
                    <a:pt x="154" y="88"/>
                  </a:cubicBezTo>
                  <a:cubicBezTo>
                    <a:pt x="154" y="88"/>
                    <a:pt x="153" y="88"/>
                    <a:pt x="152" y="88"/>
                  </a:cubicBezTo>
                  <a:cubicBezTo>
                    <a:pt x="152" y="88"/>
                    <a:pt x="151" y="88"/>
                    <a:pt x="151" y="88"/>
                  </a:cubicBezTo>
                  <a:cubicBezTo>
                    <a:pt x="150" y="88"/>
                    <a:pt x="150" y="88"/>
                    <a:pt x="149" y="88"/>
                  </a:cubicBezTo>
                  <a:cubicBezTo>
                    <a:pt x="149" y="88"/>
                    <a:pt x="149" y="88"/>
                    <a:pt x="149" y="88"/>
                  </a:cubicBezTo>
                  <a:cubicBezTo>
                    <a:pt x="149" y="88"/>
                    <a:pt x="148" y="88"/>
                    <a:pt x="148" y="88"/>
                  </a:cubicBezTo>
                  <a:cubicBezTo>
                    <a:pt x="148" y="87"/>
                    <a:pt x="147" y="87"/>
                    <a:pt x="147" y="87"/>
                  </a:cubicBezTo>
                  <a:cubicBezTo>
                    <a:pt x="146" y="88"/>
                    <a:pt x="146" y="87"/>
                    <a:pt x="145" y="87"/>
                  </a:cubicBezTo>
                  <a:cubicBezTo>
                    <a:pt x="145" y="87"/>
                    <a:pt x="145" y="86"/>
                    <a:pt x="145" y="86"/>
                  </a:cubicBezTo>
                  <a:cubicBezTo>
                    <a:pt x="145" y="86"/>
                    <a:pt x="146" y="85"/>
                    <a:pt x="146" y="85"/>
                  </a:cubicBezTo>
                  <a:cubicBezTo>
                    <a:pt x="147" y="85"/>
                    <a:pt x="147" y="86"/>
                    <a:pt x="147" y="86"/>
                  </a:cubicBezTo>
                  <a:cubicBezTo>
                    <a:pt x="147" y="86"/>
                    <a:pt x="147" y="86"/>
                    <a:pt x="147" y="86"/>
                  </a:cubicBezTo>
                  <a:cubicBezTo>
                    <a:pt x="148" y="86"/>
                    <a:pt x="148" y="86"/>
                    <a:pt x="149" y="86"/>
                  </a:cubicBezTo>
                  <a:cubicBezTo>
                    <a:pt x="149" y="86"/>
                    <a:pt x="149" y="86"/>
                    <a:pt x="149" y="86"/>
                  </a:cubicBezTo>
                  <a:cubicBezTo>
                    <a:pt x="150" y="86"/>
                    <a:pt x="150" y="87"/>
                    <a:pt x="150" y="87"/>
                  </a:cubicBezTo>
                  <a:cubicBezTo>
                    <a:pt x="151" y="87"/>
                    <a:pt x="151" y="87"/>
                    <a:pt x="151" y="86"/>
                  </a:cubicBezTo>
                  <a:cubicBezTo>
                    <a:pt x="151" y="86"/>
                    <a:pt x="151" y="86"/>
                    <a:pt x="152" y="86"/>
                  </a:cubicBezTo>
                  <a:cubicBezTo>
                    <a:pt x="152" y="86"/>
                    <a:pt x="152" y="86"/>
                    <a:pt x="152" y="86"/>
                  </a:cubicBezTo>
                  <a:cubicBezTo>
                    <a:pt x="152" y="86"/>
                    <a:pt x="153" y="86"/>
                    <a:pt x="153" y="86"/>
                  </a:cubicBezTo>
                  <a:cubicBezTo>
                    <a:pt x="153" y="86"/>
                    <a:pt x="153" y="86"/>
                    <a:pt x="152" y="86"/>
                  </a:cubicBezTo>
                  <a:cubicBezTo>
                    <a:pt x="152" y="86"/>
                    <a:pt x="152" y="85"/>
                    <a:pt x="152" y="85"/>
                  </a:cubicBezTo>
                  <a:cubicBezTo>
                    <a:pt x="152" y="85"/>
                    <a:pt x="153" y="85"/>
                    <a:pt x="154" y="84"/>
                  </a:cubicBezTo>
                  <a:cubicBezTo>
                    <a:pt x="154" y="84"/>
                    <a:pt x="154" y="84"/>
                    <a:pt x="154" y="84"/>
                  </a:cubicBezTo>
                  <a:cubicBezTo>
                    <a:pt x="154" y="84"/>
                    <a:pt x="154" y="84"/>
                    <a:pt x="154" y="84"/>
                  </a:cubicBezTo>
                  <a:cubicBezTo>
                    <a:pt x="154" y="83"/>
                    <a:pt x="154" y="83"/>
                    <a:pt x="155" y="83"/>
                  </a:cubicBezTo>
                  <a:cubicBezTo>
                    <a:pt x="155" y="83"/>
                    <a:pt x="155" y="83"/>
                    <a:pt x="155" y="82"/>
                  </a:cubicBezTo>
                  <a:cubicBezTo>
                    <a:pt x="155" y="82"/>
                    <a:pt x="155" y="82"/>
                    <a:pt x="156" y="82"/>
                  </a:cubicBezTo>
                  <a:cubicBezTo>
                    <a:pt x="156" y="82"/>
                    <a:pt x="156" y="82"/>
                    <a:pt x="156" y="81"/>
                  </a:cubicBezTo>
                  <a:cubicBezTo>
                    <a:pt x="156" y="81"/>
                    <a:pt x="157" y="81"/>
                    <a:pt x="157" y="81"/>
                  </a:cubicBezTo>
                  <a:cubicBezTo>
                    <a:pt x="157" y="81"/>
                    <a:pt x="157" y="81"/>
                    <a:pt x="157" y="81"/>
                  </a:cubicBezTo>
                  <a:cubicBezTo>
                    <a:pt x="157" y="80"/>
                    <a:pt x="157" y="80"/>
                    <a:pt x="157" y="80"/>
                  </a:cubicBezTo>
                  <a:cubicBezTo>
                    <a:pt x="157" y="80"/>
                    <a:pt x="157" y="79"/>
                    <a:pt x="157" y="79"/>
                  </a:cubicBezTo>
                  <a:cubicBezTo>
                    <a:pt x="157" y="78"/>
                    <a:pt x="158" y="78"/>
                    <a:pt x="158" y="78"/>
                  </a:cubicBezTo>
                  <a:cubicBezTo>
                    <a:pt x="158" y="78"/>
                    <a:pt x="158" y="77"/>
                    <a:pt x="159" y="77"/>
                  </a:cubicBezTo>
                  <a:cubicBezTo>
                    <a:pt x="159" y="77"/>
                    <a:pt x="158" y="77"/>
                    <a:pt x="158" y="77"/>
                  </a:cubicBezTo>
                  <a:cubicBezTo>
                    <a:pt x="158" y="77"/>
                    <a:pt x="158" y="77"/>
                    <a:pt x="158" y="77"/>
                  </a:cubicBezTo>
                  <a:cubicBezTo>
                    <a:pt x="157" y="76"/>
                    <a:pt x="156" y="75"/>
                    <a:pt x="156" y="74"/>
                  </a:cubicBezTo>
                  <a:cubicBezTo>
                    <a:pt x="156" y="74"/>
                    <a:pt x="156" y="73"/>
                    <a:pt x="156" y="73"/>
                  </a:cubicBezTo>
                  <a:cubicBezTo>
                    <a:pt x="156" y="72"/>
                    <a:pt x="156" y="72"/>
                    <a:pt x="156" y="71"/>
                  </a:cubicBezTo>
                  <a:cubicBezTo>
                    <a:pt x="156" y="71"/>
                    <a:pt x="156" y="70"/>
                    <a:pt x="156" y="69"/>
                  </a:cubicBezTo>
                  <a:cubicBezTo>
                    <a:pt x="156" y="68"/>
                    <a:pt x="156" y="68"/>
                    <a:pt x="156" y="68"/>
                  </a:cubicBezTo>
                  <a:cubicBezTo>
                    <a:pt x="156" y="68"/>
                    <a:pt x="156" y="68"/>
                    <a:pt x="156" y="67"/>
                  </a:cubicBezTo>
                  <a:cubicBezTo>
                    <a:pt x="156" y="66"/>
                    <a:pt x="156" y="66"/>
                    <a:pt x="156" y="65"/>
                  </a:cubicBezTo>
                  <a:cubicBezTo>
                    <a:pt x="157" y="64"/>
                    <a:pt x="155" y="63"/>
                    <a:pt x="154" y="62"/>
                  </a:cubicBezTo>
                  <a:cubicBezTo>
                    <a:pt x="154" y="62"/>
                    <a:pt x="154" y="62"/>
                    <a:pt x="154" y="62"/>
                  </a:cubicBezTo>
                  <a:cubicBezTo>
                    <a:pt x="154" y="61"/>
                    <a:pt x="154" y="61"/>
                    <a:pt x="155" y="60"/>
                  </a:cubicBezTo>
                  <a:cubicBezTo>
                    <a:pt x="156" y="59"/>
                    <a:pt x="156" y="56"/>
                    <a:pt x="156" y="55"/>
                  </a:cubicBezTo>
                  <a:cubicBezTo>
                    <a:pt x="156" y="55"/>
                    <a:pt x="154" y="54"/>
                    <a:pt x="153" y="54"/>
                  </a:cubicBezTo>
                  <a:cubicBezTo>
                    <a:pt x="153" y="54"/>
                    <a:pt x="153" y="54"/>
                    <a:pt x="153" y="54"/>
                  </a:cubicBezTo>
                  <a:cubicBezTo>
                    <a:pt x="153" y="54"/>
                    <a:pt x="152" y="54"/>
                    <a:pt x="152" y="54"/>
                  </a:cubicBezTo>
                  <a:cubicBezTo>
                    <a:pt x="151" y="54"/>
                    <a:pt x="148" y="54"/>
                    <a:pt x="147" y="54"/>
                  </a:cubicBezTo>
                  <a:cubicBezTo>
                    <a:pt x="147" y="54"/>
                    <a:pt x="146" y="54"/>
                    <a:pt x="146" y="55"/>
                  </a:cubicBezTo>
                  <a:cubicBezTo>
                    <a:pt x="146" y="55"/>
                    <a:pt x="146" y="55"/>
                    <a:pt x="146" y="55"/>
                  </a:cubicBezTo>
                  <a:cubicBezTo>
                    <a:pt x="146" y="55"/>
                    <a:pt x="146" y="56"/>
                    <a:pt x="145" y="56"/>
                  </a:cubicBezTo>
                  <a:cubicBezTo>
                    <a:pt x="145" y="57"/>
                    <a:pt x="144" y="58"/>
                    <a:pt x="144" y="59"/>
                  </a:cubicBezTo>
                  <a:cubicBezTo>
                    <a:pt x="143" y="61"/>
                    <a:pt x="142" y="62"/>
                    <a:pt x="140" y="62"/>
                  </a:cubicBezTo>
                  <a:cubicBezTo>
                    <a:pt x="140" y="62"/>
                    <a:pt x="140" y="62"/>
                    <a:pt x="140" y="62"/>
                  </a:cubicBezTo>
                  <a:cubicBezTo>
                    <a:pt x="139" y="63"/>
                    <a:pt x="139" y="63"/>
                    <a:pt x="139" y="64"/>
                  </a:cubicBezTo>
                  <a:cubicBezTo>
                    <a:pt x="139" y="64"/>
                    <a:pt x="139" y="64"/>
                    <a:pt x="139" y="65"/>
                  </a:cubicBezTo>
                  <a:cubicBezTo>
                    <a:pt x="139" y="65"/>
                    <a:pt x="139" y="65"/>
                    <a:pt x="140" y="65"/>
                  </a:cubicBezTo>
                  <a:cubicBezTo>
                    <a:pt x="140" y="65"/>
                    <a:pt x="140" y="65"/>
                    <a:pt x="140" y="65"/>
                  </a:cubicBezTo>
                  <a:cubicBezTo>
                    <a:pt x="141" y="65"/>
                    <a:pt x="141" y="65"/>
                    <a:pt x="141" y="66"/>
                  </a:cubicBezTo>
                  <a:cubicBezTo>
                    <a:pt x="141" y="66"/>
                    <a:pt x="140" y="67"/>
                    <a:pt x="140" y="68"/>
                  </a:cubicBezTo>
                  <a:cubicBezTo>
                    <a:pt x="140" y="68"/>
                    <a:pt x="140" y="68"/>
                    <a:pt x="140" y="68"/>
                  </a:cubicBezTo>
                  <a:cubicBezTo>
                    <a:pt x="140" y="68"/>
                    <a:pt x="140" y="69"/>
                    <a:pt x="140" y="69"/>
                  </a:cubicBezTo>
                  <a:cubicBezTo>
                    <a:pt x="139" y="69"/>
                    <a:pt x="139" y="70"/>
                    <a:pt x="139" y="70"/>
                  </a:cubicBezTo>
                  <a:cubicBezTo>
                    <a:pt x="139" y="71"/>
                    <a:pt x="139" y="71"/>
                    <a:pt x="139" y="71"/>
                  </a:cubicBezTo>
                  <a:cubicBezTo>
                    <a:pt x="139" y="71"/>
                    <a:pt x="140" y="71"/>
                    <a:pt x="141" y="71"/>
                  </a:cubicBezTo>
                  <a:cubicBezTo>
                    <a:pt x="141" y="72"/>
                    <a:pt x="142" y="72"/>
                    <a:pt x="142" y="72"/>
                  </a:cubicBezTo>
                  <a:cubicBezTo>
                    <a:pt x="143" y="72"/>
                    <a:pt x="143" y="73"/>
                    <a:pt x="143" y="73"/>
                  </a:cubicBezTo>
                  <a:cubicBezTo>
                    <a:pt x="143" y="74"/>
                    <a:pt x="143" y="74"/>
                    <a:pt x="144" y="74"/>
                  </a:cubicBezTo>
                  <a:cubicBezTo>
                    <a:pt x="144" y="75"/>
                    <a:pt x="144" y="75"/>
                    <a:pt x="145" y="75"/>
                  </a:cubicBezTo>
                  <a:cubicBezTo>
                    <a:pt x="145" y="75"/>
                    <a:pt x="145" y="75"/>
                    <a:pt x="145" y="75"/>
                  </a:cubicBezTo>
                  <a:cubicBezTo>
                    <a:pt x="146" y="76"/>
                    <a:pt x="145" y="76"/>
                    <a:pt x="145" y="76"/>
                  </a:cubicBezTo>
                  <a:cubicBezTo>
                    <a:pt x="145" y="77"/>
                    <a:pt x="144" y="78"/>
                    <a:pt x="143" y="78"/>
                  </a:cubicBezTo>
                  <a:cubicBezTo>
                    <a:pt x="143" y="78"/>
                    <a:pt x="143" y="78"/>
                    <a:pt x="143" y="78"/>
                  </a:cubicBezTo>
                  <a:cubicBezTo>
                    <a:pt x="143" y="78"/>
                    <a:pt x="142" y="78"/>
                    <a:pt x="141" y="77"/>
                  </a:cubicBezTo>
                  <a:cubicBezTo>
                    <a:pt x="140" y="76"/>
                    <a:pt x="140" y="76"/>
                    <a:pt x="140" y="76"/>
                  </a:cubicBezTo>
                  <a:cubicBezTo>
                    <a:pt x="139" y="75"/>
                    <a:pt x="138" y="75"/>
                    <a:pt x="137" y="75"/>
                  </a:cubicBezTo>
                  <a:cubicBezTo>
                    <a:pt x="137" y="74"/>
                    <a:pt x="136" y="74"/>
                    <a:pt x="135" y="74"/>
                  </a:cubicBezTo>
                  <a:cubicBezTo>
                    <a:pt x="135" y="73"/>
                    <a:pt x="134" y="73"/>
                    <a:pt x="134" y="73"/>
                  </a:cubicBezTo>
                  <a:cubicBezTo>
                    <a:pt x="133" y="73"/>
                    <a:pt x="132" y="73"/>
                    <a:pt x="131" y="72"/>
                  </a:cubicBezTo>
                  <a:cubicBezTo>
                    <a:pt x="130" y="71"/>
                    <a:pt x="129" y="71"/>
                    <a:pt x="126" y="71"/>
                  </a:cubicBezTo>
                  <a:cubicBezTo>
                    <a:pt x="126" y="71"/>
                    <a:pt x="126" y="71"/>
                    <a:pt x="126" y="71"/>
                  </a:cubicBezTo>
                  <a:cubicBezTo>
                    <a:pt x="126" y="71"/>
                    <a:pt x="126" y="71"/>
                    <a:pt x="126" y="71"/>
                  </a:cubicBezTo>
                  <a:cubicBezTo>
                    <a:pt x="124" y="71"/>
                    <a:pt x="123" y="70"/>
                    <a:pt x="122" y="70"/>
                  </a:cubicBezTo>
                  <a:cubicBezTo>
                    <a:pt x="122" y="70"/>
                    <a:pt x="121" y="70"/>
                    <a:pt x="121" y="70"/>
                  </a:cubicBezTo>
                  <a:cubicBezTo>
                    <a:pt x="120" y="70"/>
                    <a:pt x="120" y="70"/>
                    <a:pt x="120" y="70"/>
                  </a:cubicBezTo>
                  <a:cubicBezTo>
                    <a:pt x="120" y="69"/>
                    <a:pt x="119" y="69"/>
                    <a:pt x="118" y="69"/>
                  </a:cubicBezTo>
                  <a:cubicBezTo>
                    <a:pt x="118" y="68"/>
                    <a:pt x="118" y="68"/>
                    <a:pt x="117" y="68"/>
                  </a:cubicBezTo>
                  <a:cubicBezTo>
                    <a:pt x="116" y="67"/>
                    <a:pt x="116" y="67"/>
                    <a:pt x="115" y="67"/>
                  </a:cubicBezTo>
                  <a:cubicBezTo>
                    <a:pt x="115" y="68"/>
                    <a:pt x="115" y="68"/>
                    <a:pt x="115" y="68"/>
                  </a:cubicBezTo>
                  <a:cubicBezTo>
                    <a:pt x="115" y="69"/>
                    <a:pt x="115" y="69"/>
                    <a:pt x="116" y="69"/>
                  </a:cubicBezTo>
                  <a:cubicBezTo>
                    <a:pt x="117" y="70"/>
                    <a:pt x="117" y="70"/>
                    <a:pt x="117" y="70"/>
                  </a:cubicBezTo>
                  <a:cubicBezTo>
                    <a:pt x="117" y="70"/>
                    <a:pt x="117" y="70"/>
                    <a:pt x="118" y="70"/>
                  </a:cubicBezTo>
                  <a:cubicBezTo>
                    <a:pt x="119" y="70"/>
                    <a:pt x="119" y="70"/>
                    <a:pt x="120" y="71"/>
                  </a:cubicBezTo>
                  <a:cubicBezTo>
                    <a:pt x="120" y="71"/>
                    <a:pt x="120" y="71"/>
                    <a:pt x="120" y="72"/>
                  </a:cubicBezTo>
                  <a:cubicBezTo>
                    <a:pt x="120" y="73"/>
                    <a:pt x="121" y="74"/>
                    <a:pt x="121" y="74"/>
                  </a:cubicBezTo>
                  <a:cubicBezTo>
                    <a:pt x="122" y="74"/>
                    <a:pt x="122" y="75"/>
                    <a:pt x="122" y="75"/>
                  </a:cubicBezTo>
                  <a:cubicBezTo>
                    <a:pt x="121" y="76"/>
                    <a:pt x="121" y="76"/>
                    <a:pt x="120" y="76"/>
                  </a:cubicBezTo>
                  <a:cubicBezTo>
                    <a:pt x="119" y="76"/>
                    <a:pt x="118" y="76"/>
                    <a:pt x="118" y="76"/>
                  </a:cubicBezTo>
                  <a:cubicBezTo>
                    <a:pt x="118" y="76"/>
                    <a:pt x="118" y="77"/>
                    <a:pt x="118" y="77"/>
                  </a:cubicBezTo>
                  <a:cubicBezTo>
                    <a:pt x="119" y="77"/>
                    <a:pt x="119" y="77"/>
                    <a:pt x="119" y="77"/>
                  </a:cubicBezTo>
                  <a:cubicBezTo>
                    <a:pt x="118" y="78"/>
                    <a:pt x="118" y="78"/>
                    <a:pt x="118" y="78"/>
                  </a:cubicBezTo>
                  <a:cubicBezTo>
                    <a:pt x="117" y="78"/>
                    <a:pt x="117" y="78"/>
                    <a:pt x="117" y="78"/>
                  </a:cubicBezTo>
                  <a:cubicBezTo>
                    <a:pt x="116" y="77"/>
                    <a:pt x="116" y="77"/>
                    <a:pt x="116" y="77"/>
                  </a:cubicBezTo>
                  <a:cubicBezTo>
                    <a:pt x="116" y="76"/>
                    <a:pt x="116" y="76"/>
                    <a:pt x="117" y="76"/>
                  </a:cubicBezTo>
                  <a:cubicBezTo>
                    <a:pt x="117" y="76"/>
                    <a:pt x="117" y="76"/>
                    <a:pt x="117" y="75"/>
                  </a:cubicBezTo>
                  <a:cubicBezTo>
                    <a:pt x="117" y="75"/>
                    <a:pt x="116" y="75"/>
                    <a:pt x="115" y="75"/>
                  </a:cubicBezTo>
                  <a:cubicBezTo>
                    <a:pt x="115" y="75"/>
                    <a:pt x="115" y="75"/>
                    <a:pt x="115" y="75"/>
                  </a:cubicBezTo>
                  <a:cubicBezTo>
                    <a:pt x="114" y="75"/>
                    <a:pt x="113" y="75"/>
                    <a:pt x="112" y="76"/>
                  </a:cubicBezTo>
                  <a:cubicBezTo>
                    <a:pt x="111" y="76"/>
                    <a:pt x="111" y="77"/>
                    <a:pt x="111" y="77"/>
                  </a:cubicBezTo>
                  <a:cubicBezTo>
                    <a:pt x="110" y="77"/>
                    <a:pt x="110" y="77"/>
                    <a:pt x="109" y="77"/>
                  </a:cubicBezTo>
                  <a:cubicBezTo>
                    <a:pt x="108" y="77"/>
                    <a:pt x="108" y="77"/>
                    <a:pt x="107" y="77"/>
                  </a:cubicBezTo>
                  <a:cubicBezTo>
                    <a:pt x="107" y="77"/>
                    <a:pt x="106" y="77"/>
                    <a:pt x="106" y="77"/>
                  </a:cubicBezTo>
                  <a:cubicBezTo>
                    <a:pt x="105" y="77"/>
                    <a:pt x="104" y="78"/>
                    <a:pt x="104" y="78"/>
                  </a:cubicBezTo>
                  <a:cubicBezTo>
                    <a:pt x="104" y="78"/>
                    <a:pt x="103" y="79"/>
                    <a:pt x="103" y="79"/>
                  </a:cubicBezTo>
                  <a:cubicBezTo>
                    <a:pt x="103" y="79"/>
                    <a:pt x="103" y="79"/>
                    <a:pt x="103" y="79"/>
                  </a:cubicBezTo>
                  <a:cubicBezTo>
                    <a:pt x="103" y="79"/>
                    <a:pt x="103" y="79"/>
                    <a:pt x="102" y="79"/>
                  </a:cubicBezTo>
                  <a:cubicBezTo>
                    <a:pt x="102" y="79"/>
                    <a:pt x="102" y="79"/>
                    <a:pt x="102" y="79"/>
                  </a:cubicBezTo>
                  <a:cubicBezTo>
                    <a:pt x="101" y="79"/>
                    <a:pt x="101" y="79"/>
                    <a:pt x="101" y="79"/>
                  </a:cubicBezTo>
                  <a:cubicBezTo>
                    <a:pt x="100" y="79"/>
                    <a:pt x="99" y="79"/>
                    <a:pt x="99" y="78"/>
                  </a:cubicBezTo>
                  <a:cubicBezTo>
                    <a:pt x="99" y="78"/>
                    <a:pt x="98" y="78"/>
                    <a:pt x="98" y="78"/>
                  </a:cubicBezTo>
                  <a:cubicBezTo>
                    <a:pt x="99" y="77"/>
                    <a:pt x="99" y="77"/>
                    <a:pt x="100" y="77"/>
                  </a:cubicBezTo>
                  <a:cubicBezTo>
                    <a:pt x="100" y="77"/>
                    <a:pt x="100" y="77"/>
                    <a:pt x="100" y="77"/>
                  </a:cubicBezTo>
                  <a:cubicBezTo>
                    <a:pt x="100" y="77"/>
                    <a:pt x="100" y="77"/>
                    <a:pt x="100" y="77"/>
                  </a:cubicBezTo>
                  <a:cubicBezTo>
                    <a:pt x="101" y="77"/>
                    <a:pt x="100" y="77"/>
                    <a:pt x="100" y="77"/>
                  </a:cubicBezTo>
                  <a:cubicBezTo>
                    <a:pt x="100" y="76"/>
                    <a:pt x="100" y="76"/>
                    <a:pt x="101" y="75"/>
                  </a:cubicBezTo>
                  <a:cubicBezTo>
                    <a:pt x="101" y="75"/>
                    <a:pt x="101" y="75"/>
                    <a:pt x="101" y="75"/>
                  </a:cubicBezTo>
                  <a:cubicBezTo>
                    <a:pt x="101" y="75"/>
                    <a:pt x="101" y="75"/>
                    <a:pt x="101" y="75"/>
                  </a:cubicBezTo>
                  <a:cubicBezTo>
                    <a:pt x="100" y="75"/>
                    <a:pt x="98" y="76"/>
                    <a:pt x="97" y="76"/>
                  </a:cubicBezTo>
                  <a:cubicBezTo>
                    <a:pt x="97" y="76"/>
                    <a:pt x="97" y="76"/>
                    <a:pt x="97" y="77"/>
                  </a:cubicBezTo>
                  <a:cubicBezTo>
                    <a:pt x="97" y="77"/>
                    <a:pt x="97" y="77"/>
                    <a:pt x="97" y="78"/>
                  </a:cubicBezTo>
                  <a:cubicBezTo>
                    <a:pt x="97" y="78"/>
                    <a:pt x="96" y="78"/>
                    <a:pt x="96" y="78"/>
                  </a:cubicBezTo>
                  <a:cubicBezTo>
                    <a:pt x="96" y="78"/>
                    <a:pt x="96" y="77"/>
                    <a:pt x="96" y="77"/>
                  </a:cubicBezTo>
                  <a:cubicBezTo>
                    <a:pt x="96" y="77"/>
                    <a:pt x="95" y="77"/>
                    <a:pt x="95" y="77"/>
                  </a:cubicBezTo>
                  <a:cubicBezTo>
                    <a:pt x="95" y="77"/>
                    <a:pt x="95" y="77"/>
                    <a:pt x="95" y="77"/>
                  </a:cubicBezTo>
                  <a:cubicBezTo>
                    <a:pt x="94" y="77"/>
                    <a:pt x="89" y="78"/>
                    <a:pt x="89" y="79"/>
                  </a:cubicBezTo>
                  <a:cubicBezTo>
                    <a:pt x="88" y="79"/>
                    <a:pt x="87" y="80"/>
                    <a:pt x="87" y="80"/>
                  </a:cubicBezTo>
                  <a:cubicBezTo>
                    <a:pt x="86" y="80"/>
                    <a:pt x="86" y="80"/>
                    <a:pt x="86" y="80"/>
                  </a:cubicBezTo>
                  <a:cubicBezTo>
                    <a:pt x="86" y="81"/>
                    <a:pt x="85" y="81"/>
                    <a:pt x="84" y="81"/>
                  </a:cubicBezTo>
                  <a:cubicBezTo>
                    <a:pt x="84" y="81"/>
                    <a:pt x="83" y="81"/>
                    <a:pt x="83" y="82"/>
                  </a:cubicBezTo>
                  <a:cubicBezTo>
                    <a:pt x="82" y="82"/>
                    <a:pt x="82" y="82"/>
                    <a:pt x="82" y="83"/>
                  </a:cubicBezTo>
                  <a:cubicBezTo>
                    <a:pt x="82" y="84"/>
                    <a:pt x="82" y="84"/>
                    <a:pt x="82" y="85"/>
                  </a:cubicBezTo>
                  <a:cubicBezTo>
                    <a:pt x="82" y="85"/>
                    <a:pt x="81" y="85"/>
                    <a:pt x="79" y="85"/>
                  </a:cubicBezTo>
                  <a:cubicBezTo>
                    <a:pt x="78" y="85"/>
                    <a:pt x="78" y="85"/>
                    <a:pt x="78" y="85"/>
                  </a:cubicBezTo>
                  <a:cubicBezTo>
                    <a:pt x="77" y="85"/>
                    <a:pt x="77" y="85"/>
                    <a:pt x="77" y="85"/>
                  </a:cubicBezTo>
                  <a:cubicBezTo>
                    <a:pt x="76" y="85"/>
                    <a:pt x="76" y="85"/>
                    <a:pt x="75" y="84"/>
                  </a:cubicBezTo>
                  <a:cubicBezTo>
                    <a:pt x="75" y="84"/>
                    <a:pt x="75" y="83"/>
                    <a:pt x="75" y="83"/>
                  </a:cubicBezTo>
                  <a:cubicBezTo>
                    <a:pt x="74" y="83"/>
                    <a:pt x="74" y="83"/>
                    <a:pt x="74" y="83"/>
                  </a:cubicBezTo>
                  <a:cubicBezTo>
                    <a:pt x="74" y="82"/>
                    <a:pt x="74" y="82"/>
                    <a:pt x="74" y="81"/>
                  </a:cubicBezTo>
                  <a:cubicBezTo>
                    <a:pt x="75" y="81"/>
                    <a:pt x="75" y="81"/>
                    <a:pt x="75" y="81"/>
                  </a:cubicBezTo>
                  <a:cubicBezTo>
                    <a:pt x="76" y="81"/>
                    <a:pt x="76" y="80"/>
                    <a:pt x="76" y="80"/>
                  </a:cubicBezTo>
                  <a:cubicBezTo>
                    <a:pt x="77" y="80"/>
                    <a:pt x="77" y="80"/>
                    <a:pt x="77" y="80"/>
                  </a:cubicBezTo>
                  <a:cubicBezTo>
                    <a:pt x="78" y="80"/>
                    <a:pt x="78" y="80"/>
                    <a:pt x="78" y="80"/>
                  </a:cubicBezTo>
                  <a:cubicBezTo>
                    <a:pt x="79" y="80"/>
                    <a:pt x="79" y="80"/>
                    <a:pt x="79" y="80"/>
                  </a:cubicBezTo>
                  <a:cubicBezTo>
                    <a:pt x="79" y="80"/>
                    <a:pt x="79" y="80"/>
                    <a:pt x="79" y="80"/>
                  </a:cubicBezTo>
                  <a:cubicBezTo>
                    <a:pt x="79" y="80"/>
                    <a:pt x="79" y="79"/>
                    <a:pt x="78" y="79"/>
                  </a:cubicBezTo>
                  <a:cubicBezTo>
                    <a:pt x="78" y="79"/>
                    <a:pt x="77" y="78"/>
                    <a:pt x="77" y="77"/>
                  </a:cubicBezTo>
                  <a:cubicBezTo>
                    <a:pt x="77" y="77"/>
                    <a:pt x="76" y="76"/>
                    <a:pt x="75" y="76"/>
                  </a:cubicBezTo>
                  <a:cubicBezTo>
                    <a:pt x="74" y="76"/>
                    <a:pt x="74" y="76"/>
                    <a:pt x="74" y="76"/>
                  </a:cubicBezTo>
                  <a:cubicBezTo>
                    <a:pt x="73" y="77"/>
                    <a:pt x="71" y="77"/>
                    <a:pt x="70" y="76"/>
                  </a:cubicBezTo>
                  <a:cubicBezTo>
                    <a:pt x="70" y="76"/>
                    <a:pt x="70" y="76"/>
                    <a:pt x="70" y="76"/>
                  </a:cubicBezTo>
                  <a:cubicBezTo>
                    <a:pt x="70" y="76"/>
                    <a:pt x="70" y="77"/>
                    <a:pt x="71" y="77"/>
                  </a:cubicBezTo>
                  <a:cubicBezTo>
                    <a:pt x="72" y="77"/>
                    <a:pt x="72" y="78"/>
                    <a:pt x="72" y="78"/>
                  </a:cubicBezTo>
                  <a:cubicBezTo>
                    <a:pt x="72" y="79"/>
                    <a:pt x="72" y="79"/>
                    <a:pt x="72" y="79"/>
                  </a:cubicBezTo>
                  <a:cubicBezTo>
                    <a:pt x="72" y="80"/>
                    <a:pt x="71" y="81"/>
                    <a:pt x="70" y="82"/>
                  </a:cubicBezTo>
                  <a:cubicBezTo>
                    <a:pt x="70" y="83"/>
                    <a:pt x="70" y="83"/>
                    <a:pt x="70" y="83"/>
                  </a:cubicBezTo>
                  <a:cubicBezTo>
                    <a:pt x="70" y="83"/>
                    <a:pt x="70" y="83"/>
                    <a:pt x="71" y="83"/>
                  </a:cubicBezTo>
                  <a:cubicBezTo>
                    <a:pt x="71" y="83"/>
                    <a:pt x="71" y="83"/>
                    <a:pt x="71" y="83"/>
                  </a:cubicBezTo>
                  <a:cubicBezTo>
                    <a:pt x="71" y="83"/>
                    <a:pt x="71" y="83"/>
                    <a:pt x="71" y="83"/>
                  </a:cubicBezTo>
                  <a:cubicBezTo>
                    <a:pt x="72" y="83"/>
                    <a:pt x="72" y="83"/>
                    <a:pt x="72" y="83"/>
                  </a:cubicBezTo>
                  <a:cubicBezTo>
                    <a:pt x="73" y="84"/>
                    <a:pt x="73" y="85"/>
                    <a:pt x="73" y="86"/>
                  </a:cubicBezTo>
                  <a:cubicBezTo>
                    <a:pt x="73" y="86"/>
                    <a:pt x="73" y="86"/>
                    <a:pt x="73" y="86"/>
                  </a:cubicBezTo>
                  <a:cubicBezTo>
                    <a:pt x="73" y="87"/>
                    <a:pt x="72" y="87"/>
                    <a:pt x="72" y="87"/>
                  </a:cubicBezTo>
                  <a:cubicBezTo>
                    <a:pt x="72" y="88"/>
                    <a:pt x="72" y="88"/>
                    <a:pt x="72" y="88"/>
                  </a:cubicBezTo>
                  <a:cubicBezTo>
                    <a:pt x="72" y="89"/>
                    <a:pt x="71" y="89"/>
                    <a:pt x="71" y="89"/>
                  </a:cubicBezTo>
                  <a:cubicBezTo>
                    <a:pt x="71" y="89"/>
                    <a:pt x="71" y="89"/>
                    <a:pt x="71" y="88"/>
                  </a:cubicBezTo>
                  <a:cubicBezTo>
                    <a:pt x="71" y="88"/>
                    <a:pt x="70" y="88"/>
                    <a:pt x="70" y="88"/>
                  </a:cubicBezTo>
                  <a:cubicBezTo>
                    <a:pt x="70" y="88"/>
                    <a:pt x="70" y="88"/>
                    <a:pt x="70" y="88"/>
                  </a:cubicBezTo>
                  <a:cubicBezTo>
                    <a:pt x="70" y="88"/>
                    <a:pt x="69" y="88"/>
                    <a:pt x="69" y="87"/>
                  </a:cubicBezTo>
                  <a:cubicBezTo>
                    <a:pt x="69" y="87"/>
                    <a:pt x="68" y="87"/>
                    <a:pt x="68" y="87"/>
                  </a:cubicBezTo>
                  <a:cubicBezTo>
                    <a:pt x="67" y="87"/>
                    <a:pt x="67" y="87"/>
                    <a:pt x="66" y="87"/>
                  </a:cubicBezTo>
                  <a:cubicBezTo>
                    <a:pt x="66" y="87"/>
                    <a:pt x="65" y="87"/>
                    <a:pt x="65" y="88"/>
                  </a:cubicBezTo>
                  <a:cubicBezTo>
                    <a:pt x="64" y="89"/>
                    <a:pt x="63" y="89"/>
                    <a:pt x="62" y="89"/>
                  </a:cubicBezTo>
                  <a:cubicBezTo>
                    <a:pt x="62" y="89"/>
                    <a:pt x="61" y="90"/>
                    <a:pt x="60" y="90"/>
                  </a:cubicBezTo>
                  <a:cubicBezTo>
                    <a:pt x="60" y="90"/>
                    <a:pt x="60" y="91"/>
                    <a:pt x="59" y="91"/>
                  </a:cubicBezTo>
                  <a:cubicBezTo>
                    <a:pt x="59" y="91"/>
                    <a:pt x="59" y="91"/>
                    <a:pt x="59" y="92"/>
                  </a:cubicBezTo>
                  <a:cubicBezTo>
                    <a:pt x="59" y="92"/>
                    <a:pt x="59" y="93"/>
                    <a:pt x="59" y="93"/>
                  </a:cubicBezTo>
                  <a:cubicBezTo>
                    <a:pt x="60" y="94"/>
                    <a:pt x="61" y="95"/>
                    <a:pt x="61" y="96"/>
                  </a:cubicBezTo>
                  <a:cubicBezTo>
                    <a:pt x="61" y="96"/>
                    <a:pt x="60" y="96"/>
                    <a:pt x="59" y="96"/>
                  </a:cubicBezTo>
                  <a:cubicBezTo>
                    <a:pt x="59" y="96"/>
                    <a:pt x="57" y="96"/>
                    <a:pt x="57" y="95"/>
                  </a:cubicBezTo>
                  <a:cubicBezTo>
                    <a:pt x="57" y="95"/>
                    <a:pt x="55" y="95"/>
                    <a:pt x="55" y="95"/>
                  </a:cubicBezTo>
                  <a:cubicBezTo>
                    <a:pt x="54" y="95"/>
                    <a:pt x="54" y="95"/>
                    <a:pt x="54" y="95"/>
                  </a:cubicBezTo>
                  <a:cubicBezTo>
                    <a:pt x="54" y="95"/>
                    <a:pt x="54" y="95"/>
                    <a:pt x="54" y="95"/>
                  </a:cubicBezTo>
                  <a:cubicBezTo>
                    <a:pt x="54" y="95"/>
                    <a:pt x="53" y="94"/>
                    <a:pt x="52" y="94"/>
                  </a:cubicBezTo>
                  <a:cubicBezTo>
                    <a:pt x="52" y="93"/>
                    <a:pt x="51" y="93"/>
                    <a:pt x="51" y="93"/>
                  </a:cubicBezTo>
                  <a:cubicBezTo>
                    <a:pt x="51" y="93"/>
                    <a:pt x="51" y="93"/>
                    <a:pt x="51" y="93"/>
                  </a:cubicBezTo>
                  <a:cubicBezTo>
                    <a:pt x="50" y="93"/>
                    <a:pt x="49" y="94"/>
                    <a:pt x="49" y="94"/>
                  </a:cubicBezTo>
                  <a:cubicBezTo>
                    <a:pt x="49" y="94"/>
                    <a:pt x="49" y="94"/>
                    <a:pt x="49" y="94"/>
                  </a:cubicBezTo>
                  <a:cubicBezTo>
                    <a:pt x="49" y="95"/>
                    <a:pt x="49" y="95"/>
                    <a:pt x="49" y="95"/>
                  </a:cubicBezTo>
                  <a:cubicBezTo>
                    <a:pt x="50" y="95"/>
                    <a:pt x="50" y="96"/>
                    <a:pt x="50" y="96"/>
                  </a:cubicBezTo>
                  <a:cubicBezTo>
                    <a:pt x="50" y="97"/>
                    <a:pt x="52" y="97"/>
                    <a:pt x="53" y="97"/>
                  </a:cubicBezTo>
                  <a:cubicBezTo>
                    <a:pt x="53" y="97"/>
                    <a:pt x="53" y="97"/>
                    <a:pt x="53" y="97"/>
                  </a:cubicBezTo>
                  <a:cubicBezTo>
                    <a:pt x="54" y="98"/>
                    <a:pt x="53" y="98"/>
                    <a:pt x="53" y="99"/>
                  </a:cubicBezTo>
                  <a:cubicBezTo>
                    <a:pt x="53" y="99"/>
                    <a:pt x="52" y="100"/>
                    <a:pt x="51" y="100"/>
                  </a:cubicBezTo>
                  <a:cubicBezTo>
                    <a:pt x="51" y="100"/>
                    <a:pt x="51" y="99"/>
                    <a:pt x="51" y="99"/>
                  </a:cubicBezTo>
                  <a:cubicBezTo>
                    <a:pt x="50" y="99"/>
                    <a:pt x="50" y="99"/>
                    <a:pt x="50" y="99"/>
                  </a:cubicBezTo>
                  <a:cubicBezTo>
                    <a:pt x="49" y="99"/>
                    <a:pt x="48" y="99"/>
                    <a:pt x="48" y="98"/>
                  </a:cubicBezTo>
                  <a:cubicBezTo>
                    <a:pt x="48" y="98"/>
                    <a:pt x="47" y="97"/>
                    <a:pt x="46" y="97"/>
                  </a:cubicBezTo>
                  <a:cubicBezTo>
                    <a:pt x="45" y="97"/>
                    <a:pt x="45" y="97"/>
                    <a:pt x="44" y="97"/>
                  </a:cubicBezTo>
                  <a:cubicBezTo>
                    <a:pt x="44" y="96"/>
                    <a:pt x="44" y="96"/>
                    <a:pt x="44" y="95"/>
                  </a:cubicBezTo>
                  <a:cubicBezTo>
                    <a:pt x="44" y="95"/>
                    <a:pt x="44" y="94"/>
                    <a:pt x="44" y="94"/>
                  </a:cubicBezTo>
                  <a:cubicBezTo>
                    <a:pt x="44" y="94"/>
                    <a:pt x="43" y="93"/>
                    <a:pt x="43" y="93"/>
                  </a:cubicBezTo>
                  <a:cubicBezTo>
                    <a:pt x="43" y="93"/>
                    <a:pt x="43" y="93"/>
                    <a:pt x="43" y="93"/>
                  </a:cubicBezTo>
                  <a:cubicBezTo>
                    <a:pt x="43" y="92"/>
                    <a:pt x="43" y="91"/>
                    <a:pt x="44" y="91"/>
                  </a:cubicBezTo>
                  <a:cubicBezTo>
                    <a:pt x="44" y="91"/>
                    <a:pt x="44" y="91"/>
                    <a:pt x="44" y="90"/>
                  </a:cubicBezTo>
                  <a:cubicBezTo>
                    <a:pt x="44" y="90"/>
                    <a:pt x="44" y="90"/>
                    <a:pt x="44" y="89"/>
                  </a:cubicBezTo>
                  <a:cubicBezTo>
                    <a:pt x="44" y="89"/>
                    <a:pt x="44" y="89"/>
                    <a:pt x="43" y="89"/>
                  </a:cubicBezTo>
                  <a:cubicBezTo>
                    <a:pt x="43" y="88"/>
                    <a:pt x="42" y="88"/>
                    <a:pt x="42" y="88"/>
                  </a:cubicBezTo>
                  <a:cubicBezTo>
                    <a:pt x="41" y="88"/>
                    <a:pt x="41" y="88"/>
                    <a:pt x="41" y="87"/>
                  </a:cubicBezTo>
                  <a:cubicBezTo>
                    <a:pt x="40" y="87"/>
                    <a:pt x="40" y="87"/>
                    <a:pt x="40" y="87"/>
                  </a:cubicBezTo>
                  <a:cubicBezTo>
                    <a:pt x="39" y="86"/>
                    <a:pt x="37" y="85"/>
                    <a:pt x="37" y="84"/>
                  </a:cubicBezTo>
                  <a:cubicBezTo>
                    <a:pt x="37" y="84"/>
                    <a:pt x="36" y="84"/>
                    <a:pt x="36" y="84"/>
                  </a:cubicBezTo>
                  <a:cubicBezTo>
                    <a:pt x="36" y="83"/>
                    <a:pt x="36" y="83"/>
                    <a:pt x="36" y="83"/>
                  </a:cubicBezTo>
                  <a:cubicBezTo>
                    <a:pt x="36" y="83"/>
                    <a:pt x="36" y="83"/>
                    <a:pt x="36" y="83"/>
                  </a:cubicBezTo>
                  <a:cubicBezTo>
                    <a:pt x="36" y="83"/>
                    <a:pt x="36" y="83"/>
                    <a:pt x="36" y="83"/>
                  </a:cubicBezTo>
                  <a:cubicBezTo>
                    <a:pt x="37" y="83"/>
                    <a:pt x="38" y="83"/>
                    <a:pt x="38" y="84"/>
                  </a:cubicBezTo>
                  <a:cubicBezTo>
                    <a:pt x="39" y="85"/>
                    <a:pt x="41" y="85"/>
                    <a:pt x="42" y="86"/>
                  </a:cubicBezTo>
                  <a:cubicBezTo>
                    <a:pt x="43" y="86"/>
                    <a:pt x="44" y="86"/>
                    <a:pt x="45" y="86"/>
                  </a:cubicBezTo>
                  <a:cubicBezTo>
                    <a:pt x="46" y="87"/>
                    <a:pt x="46" y="87"/>
                    <a:pt x="48" y="87"/>
                  </a:cubicBezTo>
                  <a:cubicBezTo>
                    <a:pt x="49" y="87"/>
                    <a:pt x="49" y="87"/>
                    <a:pt x="49" y="87"/>
                  </a:cubicBezTo>
                  <a:cubicBezTo>
                    <a:pt x="50" y="88"/>
                    <a:pt x="52" y="88"/>
                    <a:pt x="54" y="88"/>
                  </a:cubicBezTo>
                  <a:cubicBezTo>
                    <a:pt x="55" y="88"/>
                    <a:pt x="55" y="88"/>
                    <a:pt x="55" y="88"/>
                  </a:cubicBezTo>
                  <a:cubicBezTo>
                    <a:pt x="58" y="88"/>
                    <a:pt x="62" y="86"/>
                    <a:pt x="63" y="85"/>
                  </a:cubicBezTo>
                  <a:cubicBezTo>
                    <a:pt x="63" y="84"/>
                    <a:pt x="63" y="83"/>
                    <a:pt x="63" y="82"/>
                  </a:cubicBezTo>
                  <a:cubicBezTo>
                    <a:pt x="62" y="82"/>
                    <a:pt x="62" y="82"/>
                    <a:pt x="62" y="81"/>
                  </a:cubicBezTo>
                  <a:cubicBezTo>
                    <a:pt x="62" y="81"/>
                    <a:pt x="62" y="81"/>
                    <a:pt x="61" y="81"/>
                  </a:cubicBezTo>
                  <a:cubicBezTo>
                    <a:pt x="61" y="81"/>
                    <a:pt x="61" y="80"/>
                    <a:pt x="61" y="80"/>
                  </a:cubicBezTo>
                  <a:cubicBezTo>
                    <a:pt x="60" y="80"/>
                    <a:pt x="60" y="79"/>
                    <a:pt x="58" y="79"/>
                  </a:cubicBezTo>
                  <a:cubicBezTo>
                    <a:pt x="58" y="79"/>
                    <a:pt x="57" y="78"/>
                    <a:pt x="57" y="78"/>
                  </a:cubicBezTo>
                  <a:cubicBezTo>
                    <a:pt x="57" y="78"/>
                    <a:pt x="56" y="77"/>
                    <a:pt x="56" y="77"/>
                  </a:cubicBezTo>
                  <a:cubicBezTo>
                    <a:pt x="55" y="77"/>
                    <a:pt x="54" y="77"/>
                    <a:pt x="52" y="76"/>
                  </a:cubicBezTo>
                  <a:cubicBezTo>
                    <a:pt x="52" y="75"/>
                    <a:pt x="52" y="75"/>
                    <a:pt x="52" y="75"/>
                  </a:cubicBezTo>
                  <a:cubicBezTo>
                    <a:pt x="49" y="74"/>
                    <a:pt x="46" y="73"/>
                    <a:pt x="45" y="73"/>
                  </a:cubicBezTo>
                  <a:cubicBezTo>
                    <a:pt x="45" y="73"/>
                    <a:pt x="45" y="73"/>
                    <a:pt x="45" y="73"/>
                  </a:cubicBezTo>
                  <a:cubicBezTo>
                    <a:pt x="45" y="73"/>
                    <a:pt x="44" y="73"/>
                    <a:pt x="44" y="73"/>
                  </a:cubicBezTo>
                  <a:cubicBezTo>
                    <a:pt x="44" y="73"/>
                    <a:pt x="43" y="73"/>
                    <a:pt x="43" y="72"/>
                  </a:cubicBezTo>
                  <a:cubicBezTo>
                    <a:pt x="43" y="72"/>
                    <a:pt x="43" y="72"/>
                    <a:pt x="42" y="72"/>
                  </a:cubicBezTo>
                  <a:cubicBezTo>
                    <a:pt x="42" y="72"/>
                    <a:pt x="42" y="72"/>
                    <a:pt x="41" y="72"/>
                  </a:cubicBezTo>
                  <a:cubicBezTo>
                    <a:pt x="41" y="73"/>
                    <a:pt x="41" y="72"/>
                    <a:pt x="40" y="72"/>
                  </a:cubicBezTo>
                  <a:cubicBezTo>
                    <a:pt x="40" y="72"/>
                    <a:pt x="39" y="72"/>
                    <a:pt x="39" y="72"/>
                  </a:cubicBezTo>
                  <a:cubicBezTo>
                    <a:pt x="38" y="72"/>
                    <a:pt x="38" y="72"/>
                    <a:pt x="38" y="72"/>
                  </a:cubicBezTo>
                  <a:cubicBezTo>
                    <a:pt x="37" y="72"/>
                    <a:pt x="37" y="72"/>
                    <a:pt x="37" y="72"/>
                  </a:cubicBezTo>
                  <a:cubicBezTo>
                    <a:pt x="37" y="71"/>
                    <a:pt x="37" y="71"/>
                    <a:pt x="37" y="71"/>
                  </a:cubicBezTo>
                  <a:cubicBezTo>
                    <a:pt x="37" y="71"/>
                    <a:pt x="37" y="71"/>
                    <a:pt x="38" y="71"/>
                  </a:cubicBezTo>
                  <a:cubicBezTo>
                    <a:pt x="38" y="71"/>
                    <a:pt x="39" y="71"/>
                    <a:pt x="39" y="70"/>
                  </a:cubicBezTo>
                  <a:cubicBezTo>
                    <a:pt x="39" y="70"/>
                    <a:pt x="39" y="70"/>
                    <a:pt x="39" y="70"/>
                  </a:cubicBezTo>
                  <a:cubicBezTo>
                    <a:pt x="39" y="70"/>
                    <a:pt x="39" y="70"/>
                    <a:pt x="39" y="70"/>
                  </a:cubicBezTo>
                  <a:cubicBezTo>
                    <a:pt x="38" y="70"/>
                    <a:pt x="38" y="70"/>
                    <a:pt x="37" y="70"/>
                  </a:cubicBezTo>
                  <a:cubicBezTo>
                    <a:pt x="37" y="69"/>
                    <a:pt x="36" y="69"/>
                    <a:pt x="36" y="69"/>
                  </a:cubicBezTo>
                  <a:cubicBezTo>
                    <a:pt x="36" y="69"/>
                    <a:pt x="35" y="70"/>
                    <a:pt x="35" y="70"/>
                  </a:cubicBezTo>
                  <a:cubicBezTo>
                    <a:pt x="35" y="70"/>
                    <a:pt x="35" y="71"/>
                    <a:pt x="34" y="71"/>
                  </a:cubicBezTo>
                  <a:cubicBezTo>
                    <a:pt x="34" y="71"/>
                    <a:pt x="34" y="70"/>
                    <a:pt x="33" y="70"/>
                  </a:cubicBezTo>
                  <a:cubicBezTo>
                    <a:pt x="33" y="71"/>
                    <a:pt x="32" y="71"/>
                    <a:pt x="32" y="71"/>
                  </a:cubicBezTo>
                  <a:cubicBezTo>
                    <a:pt x="31" y="71"/>
                    <a:pt x="31" y="71"/>
                    <a:pt x="31" y="71"/>
                  </a:cubicBezTo>
                  <a:cubicBezTo>
                    <a:pt x="30" y="72"/>
                    <a:pt x="30" y="72"/>
                    <a:pt x="29" y="72"/>
                  </a:cubicBezTo>
                  <a:cubicBezTo>
                    <a:pt x="28" y="72"/>
                    <a:pt x="28" y="73"/>
                    <a:pt x="27" y="74"/>
                  </a:cubicBezTo>
                  <a:cubicBezTo>
                    <a:pt x="27" y="74"/>
                    <a:pt x="27" y="74"/>
                    <a:pt x="27" y="74"/>
                  </a:cubicBezTo>
                  <a:cubicBezTo>
                    <a:pt x="26" y="74"/>
                    <a:pt x="26" y="74"/>
                    <a:pt x="26" y="74"/>
                  </a:cubicBezTo>
                  <a:cubicBezTo>
                    <a:pt x="26" y="75"/>
                    <a:pt x="26" y="76"/>
                    <a:pt x="26" y="76"/>
                  </a:cubicBezTo>
                  <a:cubicBezTo>
                    <a:pt x="26" y="76"/>
                    <a:pt x="26" y="77"/>
                    <a:pt x="26" y="77"/>
                  </a:cubicBezTo>
                  <a:cubicBezTo>
                    <a:pt x="26" y="77"/>
                    <a:pt x="26" y="77"/>
                    <a:pt x="26" y="78"/>
                  </a:cubicBezTo>
                  <a:cubicBezTo>
                    <a:pt x="27" y="78"/>
                    <a:pt x="27" y="78"/>
                    <a:pt x="27" y="78"/>
                  </a:cubicBezTo>
                  <a:cubicBezTo>
                    <a:pt x="28" y="78"/>
                    <a:pt x="28" y="78"/>
                    <a:pt x="28" y="79"/>
                  </a:cubicBezTo>
                  <a:cubicBezTo>
                    <a:pt x="28" y="79"/>
                    <a:pt x="30" y="80"/>
                    <a:pt x="30" y="81"/>
                  </a:cubicBezTo>
                  <a:cubicBezTo>
                    <a:pt x="30" y="81"/>
                    <a:pt x="29" y="83"/>
                    <a:pt x="28" y="83"/>
                  </a:cubicBezTo>
                  <a:cubicBezTo>
                    <a:pt x="28" y="83"/>
                    <a:pt x="28" y="84"/>
                    <a:pt x="27" y="84"/>
                  </a:cubicBezTo>
                  <a:cubicBezTo>
                    <a:pt x="27" y="84"/>
                    <a:pt x="27" y="85"/>
                    <a:pt x="27" y="85"/>
                  </a:cubicBezTo>
                  <a:cubicBezTo>
                    <a:pt x="28" y="85"/>
                    <a:pt x="28" y="85"/>
                    <a:pt x="28" y="85"/>
                  </a:cubicBezTo>
                  <a:cubicBezTo>
                    <a:pt x="28" y="86"/>
                    <a:pt x="29" y="88"/>
                    <a:pt x="30" y="89"/>
                  </a:cubicBezTo>
                  <a:cubicBezTo>
                    <a:pt x="31" y="90"/>
                    <a:pt x="31" y="90"/>
                    <a:pt x="31" y="90"/>
                  </a:cubicBezTo>
                  <a:cubicBezTo>
                    <a:pt x="30" y="90"/>
                    <a:pt x="30" y="91"/>
                    <a:pt x="30" y="91"/>
                  </a:cubicBezTo>
                  <a:cubicBezTo>
                    <a:pt x="30" y="91"/>
                    <a:pt x="29" y="91"/>
                    <a:pt x="29" y="91"/>
                  </a:cubicBezTo>
                  <a:cubicBezTo>
                    <a:pt x="29" y="91"/>
                    <a:pt x="29" y="92"/>
                    <a:pt x="30" y="93"/>
                  </a:cubicBezTo>
                  <a:cubicBezTo>
                    <a:pt x="30" y="93"/>
                    <a:pt x="30" y="93"/>
                    <a:pt x="30" y="93"/>
                  </a:cubicBezTo>
                  <a:cubicBezTo>
                    <a:pt x="30" y="93"/>
                    <a:pt x="30" y="94"/>
                    <a:pt x="29" y="94"/>
                  </a:cubicBezTo>
                  <a:cubicBezTo>
                    <a:pt x="29" y="94"/>
                    <a:pt x="29" y="94"/>
                    <a:pt x="29" y="94"/>
                  </a:cubicBezTo>
                  <a:cubicBezTo>
                    <a:pt x="29" y="94"/>
                    <a:pt x="30" y="94"/>
                    <a:pt x="30" y="94"/>
                  </a:cubicBezTo>
                  <a:cubicBezTo>
                    <a:pt x="30" y="94"/>
                    <a:pt x="30" y="95"/>
                    <a:pt x="31" y="95"/>
                  </a:cubicBezTo>
                  <a:cubicBezTo>
                    <a:pt x="31" y="95"/>
                    <a:pt x="30" y="95"/>
                    <a:pt x="30" y="95"/>
                  </a:cubicBezTo>
                  <a:cubicBezTo>
                    <a:pt x="30" y="96"/>
                    <a:pt x="30" y="96"/>
                    <a:pt x="30" y="96"/>
                  </a:cubicBezTo>
                  <a:cubicBezTo>
                    <a:pt x="30" y="97"/>
                    <a:pt x="31" y="97"/>
                    <a:pt x="31" y="97"/>
                  </a:cubicBezTo>
                  <a:cubicBezTo>
                    <a:pt x="31" y="97"/>
                    <a:pt x="32" y="97"/>
                    <a:pt x="32" y="98"/>
                  </a:cubicBezTo>
                  <a:cubicBezTo>
                    <a:pt x="32" y="98"/>
                    <a:pt x="31" y="99"/>
                    <a:pt x="31" y="99"/>
                  </a:cubicBezTo>
                  <a:cubicBezTo>
                    <a:pt x="30" y="99"/>
                    <a:pt x="30" y="99"/>
                    <a:pt x="30" y="100"/>
                  </a:cubicBezTo>
                  <a:cubicBezTo>
                    <a:pt x="30" y="100"/>
                    <a:pt x="31" y="100"/>
                    <a:pt x="31" y="101"/>
                  </a:cubicBezTo>
                  <a:cubicBezTo>
                    <a:pt x="32" y="101"/>
                    <a:pt x="33" y="102"/>
                    <a:pt x="34" y="102"/>
                  </a:cubicBezTo>
                  <a:cubicBezTo>
                    <a:pt x="35" y="104"/>
                    <a:pt x="35" y="104"/>
                    <a:pt x="34" y="105"/>
                  </a:cubicBezTo>
                  <a:cubicBezTo>
                    <a:pt x="34" y="106"/>
                    <a:pt x="33" y="106"/>
                    <a:pt x="32" y="107"/>
                  </a:cubicBezTo>
                  <a:cubicBezTo>
                    <a:pt x="31" y="108"/>
                    <a:pt x="30" y="108"/>
                    <a:pt x="30" y="109"/>
                  </a:cubicBezTo>
                  <a:cubicBezTo>
                    <a:pt x="30" y="110"/>
                    <a:pt x="28" y="111"/>
                    <a:pt x="27" y="111"/>
                  </a:cubicBezTo>
                  <a:cubicBezTo>
                    <a:pt x="27" y="112"/>
                    <a:pt x="26" y="112"/>
                    <a:pt x="26" y="113"/>
                  </a:cubicBezTo>
                  <a:cubicBezTo>
                    <a:pt x="25" y="113"/>
                    <a:pt x="25" y="113"/>
                    <a:pt x="24" y="114"/>
                  </a:cubicBezTo>
                  <a:cubicBezTo>
                    <a:pt x="25" y="114"/>
                    <a:pt x="25" y="114"/>
                    <a:pt x="25" y="114"/>
                  </a:cubicBezTo>
                  <a:cubicBezTo>
                    <a:pt x="25" y="114"/>
                    <a:pt x="25" y="114"/>
                    <a:pt x="25" y="114"/>
                  </a:cubicBezTo>
                  <a:cubicBezTo>
                    <a:pt x="26" y="114"/>
                    <a:pt x="26" y="114"/>
                    <a:pt x="26" y="115"/>
                  </a:cubicBezTo>
                  <a:cubicBezTo>
                    <a:pt x="27" y="115"/>
                    <a:pt x="27" y="115"/>
                    <a:pt x="27" y="116"/>
                  </a:cubicBezTo>
                  <a:cubicBezTo>
                    <a:pt x="27" y="116"/>
                    <a:pt x="28" y="116"/>
                    <a:pt x="28" y="116"/>
                  </a:cubicBezTo>
                  <a:cubicBezTo>
                    <a:pt x="29" y="116"/>
                    <a:pt x="29" y="116"/>
                    <a:pt x="30" y="116"/>
                  </a:cubicBezTo>
                  <a:cubicBezTo>
                    <a:pt x="30" y="116"/>
                    <a:pt x="30" y="116"/>
                    <a:pt x="30" y="117"/>
                  </a:cubicBezTo>
                  <a:cubicBezTo>
                    <a:pt x="30" y="117"/>
                    <a:pt x="30" y="117"/>
                    <a:pt x="29" y="117"/>
                  </a:cubicBezTo>
                  <a:cubicBezTo>
                    <a:pt x="29" y="117"/>
                    <a:pt x="29" y="117"/>
                    <a:pt x="28" y="117"/>
                  </a:cubicBezTo>
                  <a:cubicBezTo>
                    <a:pt x="28" y="117"/>
                    <a:pt x="27" y="117"/>
                    <a:pt x="27" y="117"/>
                  </a:cubicBezTo>
                  <a:cubicBezTo>
                    <a:pt x="27" y="117"/>
                    <a:pt x="26" y="118"/>
                    <a:pt x="25" y="118"/>
                  </a:cubicBezTo>
                  <a:cubicBezTo>
                    <a:pt x="25" y="118"/>
                    <a:pt x="25" y="118"/>
                    <a:pt x="24" y="119"/>
                  </a:cubicBezTo>
                  <a:cubicBezTo>
                    <a:pt x="24" y="119"/>
                    <a:pt x="24" y="119"/>
                    <a:pt x="24" y="119"/>
                  </a:cubicBezTo>
                  <a:cubicBezTo>
                    <a:pt x="25" y="119"/>
                    <a:pt x="24" y="120"/>
                    <a:pt x="24" y="120"/>
                  </a:cubicBezTo>
                  <a:cubicBezTo>
                    <a:pt x="24" y="120"/>
                    <a:pt x="24" y="120"/>
                    <a:pt x="24" y="121"/>
                  </a:cubicBezTo>
                  <a:cubicBezTo>
                    <a:pt x="23" y="121"/>
                    <a:pt x="23" y="121"/>
                    <a:pt x="23" y="122"/>
                  </a:cubicBezTo>
                  <a:cubicBezTo>
                    <a:pt x="23" y="122"/>
                    <a:pt x="23" y="122"/>
                    <a:pt x="23" y="122"/>
                  </a:cubicBezTo>
                  <a:cubicBezTo>
                    <a:pt x="23" y="122"/>
                    <a:pt x="23" y="123"/>
                    <a:pt x="23" y="123"/>
                  </a:cubicBezTo>
                  <a:cubicBezTo>
                    <a:pt x="23" y="123"/>
                    <a:pt x="23" y="123"/>
                    <a:pt x="23" y="124"/>
                  </a:cubicBezTo>
                  <a:cubicBezTo>
                    <a:pt x="23" y="124"/>
                    <a:pt x="23" y="125"/>
                    <a:pt x="23" y="125"/>
                  </a:cubicBezTo>
                  <a:cubicBezTo>
                    <a:pt x="23" y="125"/>
                    <a:pt x="23" y="125"/>
                    <a:pt x="23" y="125"/>
                  </a:cubicBezTo>
                  <a:cubicBezTo>
                    <a:pt x="24" y="125"/>
                    <a:pt x="24" y="126"/>
                    <a:pt x="24" y="126"/>
                  </a:cubicBezTo>
                  <a:cubicBezTo>
                    <a:pt x="24" y="126"/>
                    <a:pt x="23" y="126"/>
                    <a:pt x="23" y="126"/>
                  </a:cubicBezTo>
                  <a:cubicBezTo>
                    <a:pt x="23" y="126"/>
                    <a:pt x="23" y="126"/>
                    <a:pt x="23" y="126"/>
                  </a:cubicBezTo>
                  <a:cubicBezTo>
                    <a:pt x="23" y="127"/>
                    <a:pt x="22" y="127"/>
                    <a:pt x="22" y="127"/>
                  </a:cubicBezTo>
                  <a:cubicBezTo>
                    <a:pt x="22" y="127"/>
                    <a:pt x="23" y="127"/>
                    <a:pt x="23" y="128"/>
                  </a:cubicBezTo>
                  <a:cubicBezTo>
                    <a:pt x="24" y="128"/>
                    <a:pt x="24" y="129"/>
                    <a:pt x="23" y="130"/>
                  </a:cubicBezTo>
                  <a:cubicBezTo>
                    <a:pt x="23" y="130"/>
                    <a:pt x="24" y="130"/>
                    <a:pt x="24" y="131"/>
                  </a:cubicBezTo>
                  <a:cubicBezTo>
                    <a:pt x="25" y="131"/>
                    <a:pt x="25" y="132"/>
                    <a:pt x="25" y="132"/>
                  </a:cubicBezTo>
                  <a:cubicBezTo>
                    <a:pt x="25" y="133"/>
                    <a:pt x="25" y="133"/>
                    <a:pt x="25" y="133"/>
                  </a:cubicBezTo>
                  <a:cubicBezTo>
                    <a:pt x="25" y="133"/>
                    <a:pt x="26" y="134"/>
                    <a:pt x="26" y="134"/>
                  </a:cubicBezTo>
                  <a:cubicBezTo>
                    <a:pt x="26" y="134"/>
                    <a:pt x="26" y="133"/>
                    <a:pt x="26" y="133"/>
                  </a:cubicBezTo>
                  <a:cubicBezTo>
                    <a:pt x="27" y="133"/>
                    <a:pt x="28" y="134"/>
                    <a:pt x="28" y="134"/>
                  </a:cubicBezTo>
                  <a:cubicBezTo>
                    <a:pt x="28" y="134"/>
                    <a:pt x="28" y="135"/>
                    <a:pt x="28" y="135"/>
                  </a:cubicBezTo>
                  <a:cubicBezTo>
                    <a:pt x="29" y="135"/>
                    <a:pt x="29" y="134"/>
                    <a:pt x="29" y="134"/>
                  </a:cubicBezTo>
                  <a:cubicBezTo>
                    <a:pt x="29" y="134"/>
                    <a:pt x="29" y="134"/>
                    <a:pt x="29" y="134"/>
                  </a:cubicBezTo>
                  <a:cubicBezTo>
                    <a:pt x="30" y="134"/>
                    <a:pt x="30" y="134"/>
                    <a:pt x="30" y="134"/>
                  </a:cubicBezTo>
                  <a:cubicBezTo>
                    <a:pt x="31" y="134"/>
                    <a:pt x="32" y="135"/>
                    <a:pt x="32" y="135"/>
                  </a:cubicBezTo>
                  <a:cubicBezTo>
                    <a:pt x="32" y="135"/>
                    <a:pt x="32" y="135"/>
                    <a:pt x="32" y="135"/>
                  </a:cubicBezTo>
                  <a:cubicBezTo>
                    <a:pt x="33" y="135"/>
                    <a:pt x="33" y="136"/>
                    <a:pt x="33" y="136"/>
                  </a:cubicBezTo>
                  <a:cubicBezTo>
                    <a:pt x="33" y="137"/>
                    <a:pt x="33" y="137"/>
                    <a:pt x="33" y="137"/>
                  </a:cubicBezTo>
                  <a:cubicBezTo>
                    <a:pt x="33" y="137"/>
                    <a:pt x="33" y="138"/>
                    <a:pt x="33" y="138"/>
                  </a:cubicBezTo>
                  <a:cubicBezTo>
                    <a:pt x="33" y="138"/>
                    <a:pt x="33" y="139"/>
                    <a:pt x="33" y="139"/>
                  </a:cubicBezTo>
                  <a:cubicBezTo>
                    <a:pt x="33" y="139"/>
                    <a:pt x="33" y="140"/>
                    <a:pt x="34" y="140"/>
                  </a:cubicBezTo>
                  <a:cubicBezTo>
                    <a:pt x="34" y="140"/>
                    <a:pt x="34" y="141"/>
                    <a:pt x="34" y="141"/>
                  </a:cubicBezTo>
                  <a:cubicBezTo>
                    <a:pt x="35" y="141"/>
                    <a:pt x="35" y="141"/>
                    <a:pt x="35" y="142"/>
                  </a:cubicBezTo>
                  <a:cubicBezTo>
                    <a:pt x="36" y="142"/>
                    <a:pt x="36" y="142"/>
                    <a:pt x="36" y="142"/>
                  </a:cubicBezTo>
                  <a:cubicBezTo>
                    <a:pt x="36" y="143"/>
                    <a:pt x="37" y="143"/>
                    <a:pt x="38" y="144"/>
                  </a:cubicBezTo>
                  <a:cubicBezTo>
                    <a:pt x="38" y="145"/>
                    <a:pt x="37" y="145"/>
                    <a:pt x="36" y="146"/>
                  </a:cubicBezTo>
                  <a:cubicBezTo>
                    <a:pt x="36" y="146"/>
                    <a:pt x="35" y="146"/>
                    <a:pt x="35" y="145"/>
                  </a:cubicBezTo>
                  <a:cubicBezTo>
                    <a:pt x="35" y="145"/>
                    <a:pt x="34" y="145"/>
                    <a:pt x="34" y="145"/>
                  </a:cubicBezTo>
                  <a:cubicBezTo>
                    <a:pt x="34" y="145"/>
                    <a:pt x="34" y="145"/>
                    <a:pt x="34" y="145"/>
                  </a:cubicBezTo>
                  <a:cubicBezTo>
                    <a:pt x="34" y="145"/>
                    <a:pt x="34" y="146"/>
                    <a:pt x="34" y="147"/>
                  </a:cubicBezTo>
                  <a:cubicBezTo>
                    <a:pt x="34" y="147"/>
                    <a:pt x="34" y="147"/>
                    <a:pt x="35" y="148"/>
                  </a:cubicBezTo>
                  <a:cubicBezTo>
                    <a:pt x="35" y="149"/>
                    <a:pt x="35" y="149"/>
                    <a:pt x="36" y="149"/>
                  </a:cubicBezTo>
                  <a:cubicBezTo>
                    <a:pt x="36" y="149"/>
                    <a:pt x="36" y="149"/>
                    <a:pt x="36" y="149"/>
                  </a:cubicBezTo>
                  <a:cubicBezTo>
                    <a:pt x="37" y="149"/>
                    <a:pt x="37" y="149"/>
                    <a:pt x="37" y="149"/>
                  </a:cubicBezTo>
                  <a:cubicBezTo>
                    <a:pt x="37" y="148"/>
                    <a:pt x="37" y="148"/>
                    <a:pt x="37" y="148"/>
                  </a:cubicBezTo>
                  <a:cubicBezTo>
                    <a:pt x="38" y="148"/>
                    <a:pt x="38" y="148"/>
                    <a:pt x="38" y="148"/>
                  </a:cubicBezTo>
                  <a:cubicBezTo>
                    <a:pt x="38" y="148"/>
                    <a:pt x="39" y="148"/>
                    <a:pt x="39" y="148"/>
                  </a:cubicBezTo>
                  <a:cubicBezTo>
                    <a:pt x="39" y="148"/>
                    <a:pt x="39" y="148"/>
                    <a:pt x="40" y="148"/>
                  </a:cubicBezTo>
                  <a:cubicBezTo>
                    <a:pt x="40" y="148"/>
                    <a:pt x="41" y="148"/>
                    <a:pt x="41" y="149"/>
                  </a:cubicBezTo>
                  <a:cubicBezTo>
                    <a:pt x="42" y="149"/>
                    <a:pt x="42" y="151"/>
                    <a:pt x="42" y="151"/>
                  </a:cubicBezTo>
                  <a:cubicBezTo>
                    <a:pt x="42" y="151"/>
                    <a:pt x="42" y="152"/>
                    <a:pt x="42" y="152"/>
                  </a:cubicBezTo>
                  <a:cubicBezTo>
                    <a:pt x="42" y="152"/>
                    <a:pt x="42" y="152"/>
                    <a:pt x="42" y="153"/>
                  </a:cubicBezTo>
                  <a:cubicBezTo>
                    <a:pt x="43" y="153"/>
                    <a:pt x="43" y="153"/>
                    <a:pt x="44" y="153"/>
                  </a:cubicBezTo>
                  <a:cubicBezTo>
                    <a:pt x="44" y="153"/>
                    <a:pt x="44" y="153"/>
                    <a:pt x="44" y="153"/>
                  </a:cubicBezTo>
                  <a:cubicBezTo>
                    <a:pt x="45" y="153"/>
                    <a:pt x="46" y="155"/>
                    <a:pt x="46" y="155"/>
                  </a:cubicBezTo>
                  <a:cubicBezTo>
                    <a:pt x="46" y="156"/>
                    <a:pt x="46" y="156"/>
                    <a:pt x="46" y="156"/>
                  </a:cubicBezTo>
                  <a:cubicBezTo>
                    <a:pt x="46" y="156"/>
                    <a:pt x="46" y="156"/>
                    <a:pt x="47" y="156"/>
                  </a:cubicBezTo>
                  <a:cubicBezTo>
                    <a:pt x="47" y="156"/>
                    <a:pt x="47" y="156"/>
                    <a:pt x="47" y="156"/>
                  </a:cubicBezTo>
                  <a:cubicBezTo>
                    <a:pt x="47" y="156"/>
                    <a:pt x="48" y="156"/>
                    <a:pt x="48" y="156"/>
                  </a:cubicBezTo>
                  <a:cubicBezTo>
                    <a:pt x="48" y="156"/>
                    <a:pt x="48" y="156"/>
                    <a:pt x="48" y="157"/>
                  </a:cubicBezTo>
                  <a:cubicBezTo>
                    <a:pt x="49" y="157"/>
                    <a:pt x="49" y="157"/>
                    <a:pt x="50" y="156"/>
                  </a:cubicBezTo>
                  <a:cubicBezTo>
                    <a:pt x="50" y="156"/>
                    <a:pt x="50" y="156"/>
                    <a:pt x="51" y="156"/>
                  </a:cubicBezTo>
                  <a:cubicBezTo>
                    <a:pt x="51" y="156"/>
                    <a:pt x="51" y="156"/>
                    <a:pt x="51" y="156"/>
                  </a:cubicBezTo>
                  <a:cubicBezTo>
                    <a:pt x="52" y="157"/>
                    <a:pt x="52" y="157"/>
                    <a:pt x="52" y="157"/>
                  </a:cubicBezTo>
                  <a:cubicBezTo>
                    <a:pt x="53" y="157"/>
                    <a:pt x="53" y="158"/>
                    <a:pt x="53" y="158"/>
                  </a:cubicBezTo>
                  <a:cubicBezTo>
                    <a:pt x="53" y="158"/>
                    <a:pt x="53" y="158"/>
                    <a:pt x="53" y="158"/>
                  </a:cubicBezTo>
                  <a:cubicBezTo>
                    <a:pt x="54" y="158"/>
                    <a:pt x="55" y="158"/>
                    <a:pt x="55" y="158"/>
                  </a:cubicBezTo>
                  <a:cubicBezTo>
                    <a:pt x="55" y="158"/>
                    <a:pt x="56" y="158"/>
                    <a:pt x="56" y="158"/>
                  </a:cubicBezTo>
                  <a:cubicBezTo>
                    <a:pt x="57" y="159"/>
                    <a:pt x="57" y="159"/>
                    <a:pt x="58" y="159"/>
                  </a:cubicBezTo>
                  <a:cubicBezTo>
                    <a:pt x="58" y="159"/>
                    <a:pt x="58" y="159"/>
                    <a:pt x="58" y="159"/>
                  </a:cubicBezTo>
                  <a:cubicBezTo>
                    <a:pt x="59" y="159"/>
                    <a:pt x="59" y="160"/>
                    <a:pt x="59" y="160"/>
                  </a:cubicBezTo>
                  <a:cubicBezTo>
                    <a:pt x="59" y="160"/>
                    <a:pt x="59" y="161"/>
                    <a:pt x="59" y="161"/>
                  </a:cubicBezTo>
                  <a:cubicBezTo>
                    <a:pt x="59" y="161"/>
                    <a:pt x="58" y="161"/>
                    <a:pt x="58" y="161"/>
                  </a:cubicBezTo>
                  <a:cubicBezTo>
                    <a:pt x="58" y="161"/>
                    <a:pt x="59" y="161"/>
                    <a:pt x="59" y="161"/>
                  </a:cubicBezTo>
                  <a:cubicBezTo>
                    <a:pt x="59" y="162"/>
                    <a:pt x="59" y="162"/>
                    <a:pt x="59" y="162"/>
                  </a:cubicBezTo>
                  <a:cubicBezTo>
                    <a:pt x="59" y="162"/>
                    <a:pt x="59" y="163"/>
                    <a:pt x="59" y="163"/>
                  </a:cubicBezTo>
                  <a:cubicBezTo>
                    <a:pt x="58" y="163"/>
                    <a:pt x="58" y="163"/>
                    <a:pt x="58" y="163"/>
                  </a:cubicBezTo>
                  <a:cubicBezTo>
                    <a:pt x="58" y="163"/>
                    <a:pt x="58" y="163"/>
                    <a:pt x="58" y="163"/>
                  </a:cubicBezTo>
                  <a:cubicBezTo>
                    <a:pt x="59" y="164"/>
                    <a:pt x="59" y="164"/>
                    <a:pt x="59" y="164"/>
                  </a:cubicBezTo>
                  <a:cubicBezTo>
                    <a:pt x="59" y="164"/>
                    <a:pt x="59" y="164"/>
                    <a:pt x="58" y="165"/>
                  </a:cubicBezTo>
                  <a:cubicBezTo>
                    <a:pt x="58" y="165"/>
                    <a:pt x="58" y="166"/>
                    <a:pt x="58" y="166"/>
                  </a:cubicBezTo>
                  <a:cubicBezTo>
                    <a:pt x="58" y="166"/>
                    <a:pt x="58" y="166"/>
                    <a:pt x="58" y="166"/>
                  </a:cubicBezTo>
                  <a:cubicBezTo>
                    <a:pt x="57" y="166"/>
                    <a:pt x="57" y="166"/>
                    <a:pt x="56" y="166"/>
                  </a:cubicBezTo>
                  <a:cubicBezTo>
                    <a:pt x="56" y="166"/>
                    <a:pt x="56" y="166"/>
                    <a:pt x="56" y="166"/>
                  </a:cubicBezTo>
                  <a:cubicBezTo>
                    <a:pt x="56" y="166"/>
                    <a:pt x="55" y="166"/>
                    <a:pt x="55" y="167"/>
                  </a:cubicBezTo>
                  <a:cubicBezTo>
                    <a:pt x="54" y="167"/>
                    <a:pt x="54" y="167"/>
                    <a:pt x="53" y="167"/>
                  </a:cubicBezTo>
                  <a:cubicBezTo>
                    <a:pt x="53" y="167"/>
                    <a:pt x="53" y="167"/>
                    <a:pt x="53" y="167"/>
                  </a:cubicBezTo>
                  <a:cubicBezTo>
                    <a:pt x="53" y="167"/>
                    <a:pt x="53" y="168"/>
                    <a:pt x="54" y="168"/>
                  </a:cubicBezTo>
                  <a:cubicBezTo>
                    <a:pt x="54" y="168"/>
                    <a:pt x="55" y="168"/>
                    <a:pt x="56" y="168"/>
                  </a:cubicBezTo>
                  <a:cubicBezTo>
                    <a:pt x="56" y="168"/>
                    <a:pt x="56" y="168"/>
                    <a:pt x="57" y="168"/>
                  </a:cubicBezTo>
                  <a:cubicBezTo>
                    <a:pt x="57" y="168"/>
                    <a:pt x="57" y="169"/>
                    <a:pt x="57" y="169"/>
                  </a:cubicBezTo>
                  <a:cubicBezTo>
                    <a:pt x="56" y="169"/>
                    <a:pt x="53" y="171"/>
                    <a:pt x="53" y="171"/>
                  </a:cubicBezTo>
                  <a:cubicBezTo>
                    <a:pt x="53" y="171"/>
                    <a:pt x="53" y="171"/>
                    <a:pt x="53" y="171"/>
                  </a:cubicBezTo>
                  <a:cubicBezTo>
                    <a:pt x="54" y="172"/>
                    <a:pt x="54" y="172"/>
                    <a:pt x="54" y="172"/>
                  </a:cubicBezTo>
                  <a:cubicBezTo>
                    <a:pt x="54" y="173"/>
                    <a:pt x="54" y="173"/>
                    <a:pt x="53" y="173"/>
                  </a:cubicBezTo>
                  <a:cubicBezTo>
                    <a:pt x="53" y="173"/>
                    <a:pt x="52" y="173"/>
                    <a:pt x="52" y="174"/>
                  </a:cubicBezTo>
                  <a:cubicBezTo>
                    <a:pt x="52" y="174"/>
                    <a:pt x="52" y="175"/>
                    <a:pt x="52" y="175"/>
                  </a:cubicBezTo>
                  <a:cubicBezTo>
                    <a:pt x="52" y="175"/>
                    <a:pt x="51" y="175"/>
                    <a:pt x="51" y="175"/>
                  </a:cubicBezTo>
                  <a:cubicBezTo>
                    <a:pt x="50" y="175"/>
                    <a:pt x="50" y="175"/>
                    <a:pt x="50" y="176"/>
                  </a:cubicBezTo>
                  <a:cubicBezTo>
                    <a:pt x="50" y="176"/>
                    <a:pt x="50" y="176"/>
                    <a:pt x="50" y="176"/>
                  </a:cubicBezTo>
                  <a:cubicBezTo>
                    <a:pt x="50" y="176"/>
                    <a:pt x="50" y="176"/>
                    <a:pt x="50" y="176"/>
                  </a:cubicBezTo>
                  <a:cubicBezTo>
                    <a:pt x="50" y="176"/>
                    <a:pt x="50" y="176"/>
                    <a:pt x="50" y="176"/>
                  </a:cubicBezTo>
                  <a:cubicBezTo>
                    <a:pt x="51" y="177"/>
                    <a:pt x="51" y="177"/>
                    <a:pt x="52" y="177"/>
                  </a:cubicBezTo>
                  <a:cubicBezTo>
                    <a:pt x="54" y="178"/>
                    <a:pt x="56" y="179"/>
                    <a:pt x="58" y="181"/>
                  </a:cubicBezTo>
                  <a:cubicBezTo>
                    <a:pt x="58" y="182"/>
                    <a:pt x="58" y="182"/>
                    <a:pt x="58" y="182"/>
                  </a:cubicBezTo>
                  <a:cubicBezTo>
                    <a:pt x="59" y="182"/>
                    <a:pt x="59" y="182"/>
                    <a:pt x="59" y="181"/>
                  </a:cubicBezTo>
                  <a:cubicBezTo>
                    <a:pt x="60" y="181"/>
                    <a:pt x="62" y="182"/>
                    <a:pt x="63" y="183"/>
                  </a:cubicBezTo>
                  <a:cubicBezTo>
                    <a:pt x="63" y="183"/>
                    <a:pt x="64" y="183"/>
                    <a:pt x="64" y="183"/>
                  </a:cubicBezTo>
                  <a:cubicBezTo>
                    <a:pt x="65" y="183"/>
                    <a:pt x="65" y="183"/>
                    <a:pt x="65" y="183"/>
                  </a:cubicBezTo>
                  <a:cubicBezTo>
                    <a:pt x="66" y="183"/>
                    <a:pt x="66" y="183"/>
                    <a:pt x="66" y="183"/>
                  </a:cubicBezTo>
                  <a:cubicBezTo>
                    <a:pt x="67" y="183"/>
                    <a:pt x="67" y="183"/>
                    <a:pt x="67" y="183"/>
                  </a:cubicBezTo>
                  <a:cubicBezTo>
                    <a:pt x="68" y="183"/>
                    <a:pt x="69" y="184"/>
                    <a:pt x="69" y="184"/>
                  </a:cubicBezTo>
                  <a:cubicBezTo>
                    <a:pt x="70" y="184"/>
                    <a:pt x="70" y="184"/>
                    <a:pt x="70" y="185"/>
                  </a:cubicBezTo>
                  <a:cubicBezTo>
                    <a:pt x="70" y="185"/>
                    <a:pt x="71" y="185"/>
                    <a:pt x="71" y="185"/>
                  </a:cubicBezTo>
                  <a:cubicBezTo>
                    <a:pt x="71" y="185"/>
                    <a:pt x="72" y="185"/>
                    <a:pt x="74" y="185"/>
                  </a:cubicBezTo>
                  <a:cubicBezTo>
                    <a:pt x="74" y="185"/>
                    <a:pt x="74" y="185"/>
                    <a:pt x="75" y="185"/>
                  </a:cubicBezTo>
                  <a:cubicBezTo>
                    <a:pt x="75" y="185"/>
                    <a:pt x="75" y="185"/>
                    <a:pt x="75" y="185"/>
                  </a:cubicBezTo>
                  <a:cubicBezTo>
                    <a:pt x="75" y="185"/>
                    <a:pt x="76" y="186"/>
                    <a:pt x="76" y="186"/>
                  </a:cubicBezTo>
                  <a:cubicBezTo>
                    <a:pt x="76" y="186"/>
                    <a:pt x="76" y="187"/>
                    <a:pt x="76" y="187"/>
                  </a:cubicBezTo>
                  <a:cubicBezTo>
                    <a:pt x="76" y="187"/>
                    <a:pt x="76" y="187"/>
                    <a:pt x="77" y="187"/>
                  </a:cubicBezTo>
                  <a:cubicBezTo>
                    <a:pt x="78" y="188"/>
                    <a:pt x="78" y="188"/>
                    <a:pt x="79" y="188"/>
                  </a:cubicBezTo>
                  <a:cubicBezTo>
                    <a:pt x="79" y="188"/>
                    <a:pt x="80" y="189"/>
                    <a:pt x="80" y="189"/>
                  </a:cubicBezTo>
                  <a:cubicBezTo>
                    <a:pt x="80" y="189"/>
                    <a:pt x="81" y="190"/>
                    <a:pt x="81" y="190"/>
                  </a:cubicBezTo>
                  <a:cubicBezTo>
                    <a:pt x="81" y="190"/>
                    <a:pt x="81" y="190"/>
                    <a:pt x="81" y="190"/>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3" name="Freeform 339">
              <a:extLst>
                <a:ext uri="{FF2B5EF4-FFF2-40B4-BE49-F238E27FC236}">
                  <a16:creationId xmlns:a16="http://schemas.microsoft.com/office/drawing/2014/main" id="{C2BDF7C8-98F9-4320-87D7-E37B4F4A4332}"/>
                </a:ext>
              </a:extLst>
            </p:cNvPr>
            <p:cNvSpPr>
              <a:spLocks noEditPoints="1"/>
            </p:cNvSpPr>
            <p:nvPr userDrawn="1"/>
          </p:nvSpPr>
          <p:spPr bwMode="auto">
            <a:xfrm>
              <a:off x="3986" y="923"/>
              <a:ext cx="2975" cy="1149"/>
            </a:xfrm>
            <a:custGeom>
              <a:avLst/>
              <a:gdLst>
                <a:gd name="T0" fmla="*/ 130 w 497"/>
                <a:gd name="T1" fmla="*/ 4 h 190"/>
                <a:gd name="T2" fmla="*/ 117 w 497"/>
                <a:gd name="T3" fmla="*/ 6 h 190"/>
                <a:gd name="T4" fmla="*/ 111 w 497"/>
                <a:gd name="T5" fmla="*/ 7 h 190"/>
                <a:gd name="T6" fmla="*/ 213 w 497"/>
                <a:gd name="T7" fmla="*/ 5 h 190"/>
                <a:gd name="T8" fmla="*/ 231 w 497"/>
                <a:gd name="T9" fmla="*/ 22 h 190"/>
                <a:gd name="T10" fmla="*/ 348 w 497"/>
                <a:gd name="T11" fmla="*/ 42 h 190"/>
                <a:gd name="T12" fmla="*/ 374 w 497"/>
                <a:gd name="T13" fmla="*/ 43 h 190"/>
                <a:gd name="T14" fmla="*/ 359 w 497"/>
                <a:gd name="T15" fmla="*/ 52 h 190"/>
                <a:gd name="T16" fmla="*/ 100 w 497"/>
                <a:gd name="T17" fmla="*/ 63 h 190"/>
                <a:gd name="T18" fmla="*/ 124 w 497"/>
                <a:gd name="T19" fmla="*/ 34 h 190"/>
                <a:gd name="T20" fmla="*/ 97 w 497"/>
                <a:gd name="T21" fmla="*/ 53 h 190"/>
                <a:gd name="T22" fmla="*/ 9 w 497"/>
                <a:gd name="T23" fmla="*/ 139 h 190"/>
                <a:gd name="T24" fmla="*/ 260 w 497"/>
                <a:gd name="T25" fmla="*/ 136 h 190"/>
                <a:gd name="T26" fmla="*/ 355 w 497"/>
                <a:gd name="T27" fmla="*/ 170 h 190"/>
                <a:gd name="T28" fmla="*/ 79 w 497"/>
                <a:gd name="T29" fmla="*/ 164 h 190"/>
                <a:gd name="T30" fmla="*/ 99 w 497"/>
                <a:gd name="T31" fmla="*/ 153 h 190"/>
                <a:gd name="T32" fmla="*/ 121 w 497"/>
                <a:gd name="T33" fmla="*/ 147 h 190"/>
                <a:gd name="T34" fmla="*/ 155 w 497"/>
                <a:gd name="T35" fmla="*/ 142 h 190"/>
                <a:gd name="T36" fmla="*/ 181 w 497"/>
                <a:gd name="T37" fmla="*/ 155 h 190"/>
                <a:gd name="T38" fmla="*/ 217 w 497"/>
                <a:gd name="T39" fmla="*/ 158 h 190"/>
                <a:gd name="T40" fmla="*/ 245 w 497"/>
                <a:gd name="T41" fmla="*/ 157 h 190"/>
                <a:gd name="T42" fmla="*/ 288 w 497"/>
                <a:gd name="T43" fmla="*/ 157 h 190"/>
                <a:gd name="T44" fmla="*/ 316 w 497"/>
                <a:gd name="T45" fmla="*/ 161 h 190"/>
                <a:gd name="T46" fmla="*/ 323 w 497"/>
                <a:gd name="T47" fmla="*/ 183 h 190"/>
                <a:gd name="T48" fmla="*/ 345 w 497"/>
                <a:gd name="T49" fmla="*/ 143 h 190"/>
                <a:gd name="T50" fmla="*/ 351 w 497"/>
                <a:gd name="T51" fmla="*/ 126 h 190"/>
                <a:gd name="T52" fmla="*/ 390 w 497"/>
                <a:gd name="T53" fmla="*/ 121 h 190"/>
                <a:gd name="T54" fmla="*/ 411 w 497"/>
                <a:gd name="T55" fmla="*/ 113 h 190"/>
                <a:gd name="T56" fmla="*/ 395 w 497"/>
                <a:gd name="T57" fmla="*/ 137 h 190"/>
                <a:gd name="T58" fmla="*/ 416 w 497"/>
                <a:gd name="T59" fmla="*/ 132 h 190"/>
                <a:gd name="T60" fmla="*/ 438 w 497"/>
                <a:gd name="T61" fmla="*/ 118 h 190"/>
                <a:gd name="T62" fmla="*/ 459 w 497"/>
                <a:gd name="T63" fmla="*/ 95 h 190"/>
                <a:gd name="T64" fmla="*/ 487 w 497"/>
                <a:gd name="T65" fmla="*/ 98 h 190"/>
                <a:gd name="T66" fmla="*/ 496 w 497"/>
                <a:gd name="T67" fmla="*/ 90 h 190"/>
                <a:gd name="T68" fmla="*/ 446 w 497"/>
                <a:gd name="T69" fmla="*/ 71 h 190"/>
                <a:gd name="T70" fmla="*/ 407 w 497"/>
                <a:gd name="T71" fmla="*/ 71 h 190"/>
                <a:gd name="T72" fmla="*/ 365 w 497"/>
                <a:gd name="T73" fmla="*/ 61 h 190"/>
                <a:gd name="T74" fmla="*/ 349 w 497"/>
                <a:gd name="T75" fmla="*/ 58 h 190"/>
                <a:gd name="T76" fmla="*/ 322 w 497"/>
                <a:gd name="T77" fmla="*/ 65 h 190"/>
                <a:gd name="T78" fmla="*/ 300 w 497"/>
                <a:gd name="T79" fmla="*/ 50 h 190"/>
                <a:gd name="T80" fmla="*/ 269 w 497"/>
                <a:gd name="T81" fmla="*/ 49 h 190"/>
                <a:gd name="T82" fmla="*/ 271 w 497"/>
                <a:gd name="T83" fmla="*/ 39 h 190"/>
                <a:gd name="T84" fmla="*/ 252 w 497"/>
                <a:gd name="T85" fmla="*/ 30 h 190"/>
                <a:gd name="T86" fmla="*/ 230 w 497"/>
                <a:gd name="T87" fmla="*/ 35 h 190"/>
                <a:gd name="T88" fmla="*/ 204 w 497"/>
                <a:gd name="T89" fmla="*/ 39 h 190"/>
                <a:gd name="T90" fmla="*/ 196 w 497"/>
                <a:gd name="T91" fmla="*/ 49 h 190"/>
                <a:gd name="T92" fmla="*/ 171 w 497"/>
                <a:gd name="T93" fmla="*/ 58 h 190"/>
                <a:gd name="T94" fmla="*/ 158 w 497"/>
                <a:gd name="T95" fmla="*/ 62 h 190"/>
                <a:gd name="T96" fmla="*/ 163 w 497"/>
                <a:gd name="T97" fmla="*/ 80 h 190"/>
                <a:gd name="T98" fmla="*/ 154 w 497"/>
                <a:gd name="T99" fmla="*/ 84 h 190"/>
                <a:gd name="T100" fmla="*/ 140 w 497"/>
                <a:gd name="T101" fmla="*/ 62 h 190"/>
                <a:gd name="T102" fmla="*/ 120 w 497"/>
                <a:gd name="T103" fmla="*/ 70 h 190"/>
                <a:gd name="T104" fmla="*/ 102 w 497"/>
                <a:gd name="T105" fmla="*/ 79 h 190"/>
                <a:gd name="T106" fmla="*/ 75 w 497"/>
                <a:gd name="T107" fmla="*/ 81 h 190"/>
                <a:gd name="T108" fmla="*/ 65 w 497"/>
                <a:gd name="T109" fmla="*/ 88 h 190"/>
                <a:gd name="T110" fmla="*/ 44 w 497"/>
                <a:gd name="T111" fmla="*/ 91 h 190"/>
                <a:gd name="T112" fmla="*/ 43 w 497"/>
                <a:gd name="T113" fmla="*/ 72 h 190"/>
                <a:gd name="T114" fmla="*/ 28 w 497"/>
                <a:gd name="T115" fmla="*/ 85 h 190"/>
                <a:gd name="T116" fmla="*/ 29 w 497"/>
                <a:gd name="T117" fmla="*/ 117 h 190"/>
                <a:gd name="T118" fmla="*/ 33 w 497"/>
                <a:gd name="T119" fmla="*/ 136 h 190"/>
                <a:gd name="T120" fmla="*/ 48 w 497"/>
                <a:gd name="T121" fmla="*/ 156 h 190"/>
                <a:gd name="T122" fmla="*/ 57 w 497"/>
                <a:gd name="T123" fmla="*/ 169 h 190"/>
                <a:gd name="T124" fmla="*/ 81 w 497"/>
                <a:gd name="T125"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97" h="190">
                  <a:moveTo>
                    <a:pt x="107" y="1"/>
                  </a:moveTo>
                  <a:cubicBezTo>
                    <a:pt x="107" y="2"/>
                    <a:pt x="109" y="2"/>
                    <a:pt x="111" y="2"/>
                  </a:cubicBezTo>
                  <a:cubicBezTo>
                    <a:pt x="112" y="2"/>
                    <a:pt x="112" y="2"/>
                    <a:pt x="112" y="2"/>
                  </a:cubicBezTo>
                  <a:cubicBezTo>
                    <a:pt x="112" y="1"/>
                    <a:pt x="113" y="1"/>
                    <a:pt x="113" y="1"/>
                  </a:cubicBezTo>
                  <a:cubicBezTo>
                    <a:pt x="113" y="1"/>
                    <a:pt x="113" y="1"/>
                    <a:pt x="113" y="1"/>
                  </a:cubicBezTo>
                  <a:cubicBezTo>
                    <a:pt x="114" y="1"/>
                    <a:pt x="114" y="1"/>
                    <a:pt x="115" y="1"/>
                  </a:cubicBezTo>
                  <a:cubicBezTo>
                    <a:pt x="115" y="1"/>
                    <a:pt x="116" y="1"/>
                    <a:pt x="116" y="1"/>
                  </a:cubicBezTo>
                  <a:cubicBezTo>
                    <a:pt x="116" y="1"/>
                    <a:pt x="116" y="1"/>
                    <a:pt x="116" y="1"/>
                  </a:cubicBezTo>
                  <a:cubicBezTo>
                    <a:pt x="116" y="0"/>
                    <a:pt x="115" y="0"/>
                    <a:pt x="113" y="0"/>
                  </a:cubicBezTo>
                  <a:cubicBezTo>
                    <a:pt x="112" y="0"/>
                    <a:pt x="111" y="0"/>
                    <a:pt x="111" y="1"/>
                  </a:cubicBezTo>
                  <a:cubicBezTo>
                    <a:pt x="111" y="1"/>
                    <a:pt x="111" y="1"/>
                    <a:pt x="111" y="1"/>
                  </a:cubicBezTo>
                  <a:cubicBezTo>
                    <a:pt x="111" y="1"/>
                    <a:pt x="110" y="1"/>
                    <a:pt x="108" y="1"/>
                  </a:cubicBezTo>
                  <a:cubicBezTo>
                    <a:pt x="108" y="1"/>
                    <a:pt x="107" y="1"/>
                    <a:pt x="107" y="1"/>
                  </a:cubicBezTo>
                  <a:close/>
                  <a:moveTo>
                    <a:pt x="208" y="2"/>
                  </a:moveTo>
                  <a:cubicBezTo>
                    <a:pt x="207" y="2"/>
                    <a:pt x="206" y="2"/>
                    <a:pt x="206" y="3"/>
                  </a:cubicBezTo>
                  <a:cubicBezTo>
                    <a:pt x="206" y="3"/>
                    <a:pt x="206" y="3"/>
                    <a:pt x="206" y="3"/>
                  </a:cubicBezTo>
                  <a:cubicBezTo>
                    <a:pt x="206" y="3"/>
                    <a:pt x="207" y="3"/>
                    <a:pt x="208" y="3"/>
                  </a:cubicBezTo>
                  <a:cubicBezTo>
                    <a:pt x="208" y="3"/>
                    <a:pt x="210" y="3"/>
                    <a:pt x="210" y="3"/>
                  </a:cubicBezTo>
                  <a:cubicBezTo>
                    <a:pt x="210" y="3"/>
                    <a:pt x="210" y="2"/>
                    <a:pt x="210" y="2"/>
                  </a:cubicBezTo>
                  <a:cubicBezTo>
                    <a:pt x="210" y="2"/>
                    <a:pt x="209" y="2"/>
                    <a:pt x="208" y="2"/>
                  </a:cubicBezTo>
                  <a:close/>
                  <a:moveTo>
                    <a:pt x="130" y="4"/>
                  </a:moveTo>
                  <a:cubicBezTo>
                    <a:pt x="129" y="4"/>
                    <a:pt x="127" y="4"/>
                    <a:pt x="127" y="4"/>
                  </a:cubicBezTo>
                  <a:cubicBezTo>
                    <a:pt x="127" y="4"/>
                    <a:pt x="127" y="4"/>
                    <a:pt x="127" y="5"/>
                  </a:cubicBezTo>
                  <a:cubicBezTo>
                    <a:pt x="128" y="5"/>
                    <a:pt x="128" y="5"/>
                    <a:pt x="129" y="5"/>
                  </a:cubicBezTo>
                  <a:cubicBezTo>
                    <a:pt x="130" y="5"/>
                    <a:pt x="131" y="5"/>
                    <a:pt x="131" y="5"/>
                  </a:cubicBezTo>
                  <a:cubicBezTo>
                    <a:pt x="132" y="5"/>
                    <a:pt x="132" y="5"/>
                    <a:pt x="132" y="5"/>
                  </a:cubicBezTo>
                  <a:cubicBezTo>
                    <a:pt x="134" y="5"/>
                    <a:pt x="134" y="4"/>
                    <a:pt x="134" y="3"/>
                  </a:cubicBezTo>
                  <a:cubicBezTo>
                    <a:pt x="134" y="3"/>
                    <a:pt x="134" y="3"/>
                    <a:pt x="133" y="3"/>
                  </a:cubicBezTo>
                  <a:cubicBezTo>
                    <a:pt x="133" y="3"/>
                    <a:pt x="133" y="3"/>
                    <a:pt x="133" y="3"/>
                  </a:cubicBezTo>
                  <a:cubicBezTo>
                    <a:pt x="132" y="3"/>
                    <a:pt x="132" y="3"/>
                    <a:pt x="132" y="3"/>
                  </a:cubicBezTo>
                  <a:cubicBezTo>
                    <a:pt x="131" y="3"/>
                    <a:pt x="131" y="4"/>
                    <a:pt x="131" y="4"/>
                  </a:cubicBezTo>
                  <a:lnTo>
                    <a:pt x="130" y="4"/>
                  </a:lnTo>
                  <a:close/>
                  <a:moveTo>
                    <a:pt x="102" y="5"/>
                  </a:moveTo>
                  <a:cubicBezTo>
                    <a:pt x="102" y="5"/>
                    <a:pt x="102" y="5"/>
                    <a:pt x="102" y="5"/>
                  </a:cubicBezTo>
                  <a:cubicBezTo>
                    <a:pt x="103" y="5"/>
                    <a:pt x="104" y="6"/>
                    <a:pt x="106" y="6"/>
                  </a:cubicBezTo>
                  <a:cubicBezTo>
                    <a:pt x="109" y="6"/>
                    <a:pt x="112" y="5"/>
                    <a:pt x="112" y="4"/>
                  </a:cubicBezTo>
                  <a:cubicBezTo>
                    <a:pt x="112" y="4"/>
                    <a:pt x="112" y="3"/>
                    <a:pt x="112" y="3"/>
                  </a:cubicBezTo>
                  <a:cubicBezTo>
                    <a:pt x="112" y="3"/>
                    <a:pt x="111" y="3"/>
                    <a:pt x="111" y="3"/>
                  </a:cubicBezTo>
                  <a:cubicBezTo>
                    <a:pt x="110" y="3"/>
                    <a:pt x="110" y="3"/>
                    <a:pt x="110" y="3"/>
                  </a:cubicBezTo>
                  <a:cubicBezTo>
                    <a:pt x="110" y="3"/>
                    <a:pt x="109" y="3"/>
                    <a:pt x="109" y="3"/>
                  </a:cubicBezTo>
                  <a:cubicBezTo>
                    <a:pt x="109" y="3"/>
                    <a:pt x="108" y="3"/>
                    <a:pt x="107" y="3"/>
                  </a:cubicBezTo>
                  <a:cubicBezTo>
                    <a:pt x="106" y="2"/>
                    <a:pt x="105" y="2"/>
                    <a:pt x="105" y="2"/>
                  </a:cubicBezTo>
                  <a:cubicBezTo>
                    <a:pt x="105" y="2"/>
                    <a:pt x="104" y="2"/>
                    <a:pt x="104" y="2"/>
                  </a:cubicBezTo>
                  <a:cubicBezTo>
                    <a:pt x="104" y="2"/>
                    <a:pt x="104" y="2"/>
                    <a:pt x="105" y="3"/>
                  </a:cubicBezTo>
                  <a:cubicBezTo>
                    <a:pt x="105" y="3"/>
                    <a:pt x="105" y="3"/>
                    <a:pt x="105" y="3"/>
                  </a:cubicBezTo>
                  <a:cubicBezTo>
                    <a:pt x="105" y="4"/>
                    <a:pt x="105" y="4"/>
                    <a:pt x="104" y="4"/>
                  </a:cubicBezTo>
                  <a:cubicBezTo>
                    <a:pt x="103" y="4"/>
                    <a:pt x="102" y="5"/>
                    <a:pt x="102" y="5"/>
                  </a:cubicBezTo>
                  <a:close/>
                  <a:moveTo>
                    <a:pt x="82" y="4"/>
                  </a:moveTo>
                  <a:cubicBezTo>
                    <a:pt x="81" y="4"/>
                    <a:pt x="80" y="5"/>
                    <a:pt x="79" y="5"/>
                  </a:cubicBezTo>
                  <a:cubicBezTo>
                    <a:pt x="79" y="5"/>
                    <a:pt x="78" y="5"/>
                    <a:pt x="77" y="5"/>
                  </a:cubicBezTo>
                  <a:cubicBezTo>
                    <a:pt x="76" y="5"/>
                    <a:pt x="75" y="5"/>
                    <a:pt x="75" y="6"/>
                  </a:cubicBezTo>
                  <a:cubicBezTo>
                    <a:pt x="75" y="6"/>
                    <a:pt x="75" y="6"/>
                    <a:pt x="75" y="6"/>
                  </a:cubicBezTo>
                  <a:cubicBezTo>
                    <a:pt x="75" y="6"/>
                    <a:pt x="76" y="7"/>
                    <a:pt x="77" y="7"/>
                  </a:cubicBezTo>
                  <a:cubicBezTo>
                    <a:pt x="78" y="7"/>
                    <a:pt x="79" y="6"/>
                    <a:pt x="79" y="6"/>
                  </a:cubicBezTo>
                  <a:cubicBezTo>
                    <a:pt x="80" y="5"/>
                    <a:pt x="81" y="5"/>
                    <a:pt x="82" y="5"/>
                  </a:cubicBezTo>
                  <a:cubicBezTo>
                    <a:pt x="82" y="5"/>
                    <a:pt x="83" y="5"/>
                    <a:pt x="83" y="5"/>
                  </a:cubicBezTo>
                  <a:cubicBezTo>
                    <a:pt x="84" y="5"/>
                    <a:pt x="84" y="5"/>
                    <a:pt x="84" y="5"/>
                  </a:cubicBezTo>
                  <a:cubicBezTo>
                    <a:pt x="84" y="5"/>
                    <a:pt x="84" y="5"/>
                    <a:pt x="84" y="5"/>
                  </a:cubicBezTo>
                  <a:cubicBezTo>
                    <a:pt x="84" y="5"/>
                    <a:pt x="84" y="5"/>
                    <a:pt x="84" y="5"/>
                  </a:cubicBezTo>
                  <a:cubicBezTo>
                    <a:pt x="84" y="5"/>
                    <a:pt x="83" y="4"/>
                    <a:pt x="82" y="4"/>
                  </a:cubicBezTo>
                  <a:close/>
                  <a:moveTo>
                    <a:pt x="122" y="3"/>
                  </a:moveTo>
                  <a:cubicBezTo>
                    <a:pt x="121" y="3"/>
                    <a:pt x="120" y="3"/>
                    <a:pt x="120" y="4"/>
                  </a:cubicBezTo>
                  <a:cubicBezTo>
                    <a:pt x="120" y="4"/>
                    <a:pt x="119" y="5"/>
                    <a:pt x="119" y="5"/>
                  </a:cubicBezTo>
                  <a:cubicBezTo>
                    <a:pt x="118" y="5"/>
                    <a:pt x="117" y="6"/>
                    <a:pt x="117" y="6"/>
                  </a:cubicBezTo>
                  <a:cubicBezTo>
                    <a:pt x="117" y="6"/>
                    <a:pt x="117" y="6"/>
                    <a:pt x="118" y="6"/>
                  </a:cubicBezTo>
                  <a:cubicBezTo>
                    <a:pt x="118" y="7"/>
                    <a:pt x="119" y="7"/>
                    <a:pt x="120" y="7"/>
                  </a:cubicBezTo>
                  <a:cubicBezTo>
                    <a:pt x="122" y="7"/>
                    <a:pt x="125" y="6"/>
                    <a:pt x="126" y="5"/>
                  </a:cubicBezTo>
                  <a:cubicBezTo>
                    <a:pt x="126" y="5"/>
                    <a:pt x="126" y="5"/>
                    <a:pt x="126" y="5"/>
                  </a:cubicBezTo>
                  <a:cubicBezTo>
                    <a:pt x="126" y="5"/>
                    <a:pt x="125" y="5"/>
                    <a:pt x="125" y="5"/>
                  </a:cubicBezTo>
                  <a:cubicBezTo>
                    <a:pt x="125" y="4"/>
                    <a:pt x="124" y="4"/>
                    <a:pt x="124" y="4"/>
                  </a:cubicBezTo>
                  <a:cubicBezTo>
                    <a:pt x="124" y="4"/>
                    <a:pt x="123" y="3"/>
                    <a:pt x="122" y="3"/>
                  </a:cubicBezTo>
                  <a:close/>
                  <a:moveTo>
                    <a:pt x="96" y="8"/>
                  </a:moveTo>
                  <a:cubicBezTo>
                    <a:pt x="97" y="9"/>
                    <a:pt x="98" y="9"/>
                    <a:pt x="99" y="9"/>
                  </a:cubicBezTo>
                  <a:cubicBezTo>
                    <a:pt x="99" y="9"/>
                    <a:pt x="99" y="9"/>
                    <a:pt x="99" y="9"/>
                  </a:cubicBezTo>
                  <a:cubicBezTo>
                    <a:pt x="100" y="8"/>
                    <a:pt x="100" y="8"/>
                    <a:pt x="100" y="8"/>
                  </a:cubicBezTo>
                  <a:cubicBezTo>
                    <a:pt x="100" y="8"/>
                    <a:pt x="99" y="8"/>
                    <a:pt x="99" y="8"/>
                  </a:cubicBezTo>
                  <a:cubicBezTo>
                    <a:pt x="98" y="8"/>
                    <a:pt x="97" y="8"/>
                    <a:pt x="96" y="8"/>
                  </a:cubicBezTo>
                  <a:close/>
                  <a:moveTo>
                    <a:pt x="90" y="4"/>
                  </a:moveTo>
                  <a:cubicBezTo>
                    <a:pt x="89" y="4"/>
                    <a:pt x="88" y="4"/>
                    <a:pt x="88" y="5"/>
                  </a:cubicBezTo>
                  <a:cubicBezTo>
                    <a:pt x="88" y="5"/>
                    <a:pt x="88" y="5"/>
                    <a:pt x="88" y="5"/>
                  </a:cubicBezTo>
                  <a:cubicBezTo>
                    <a:pt x="88" y="5"/>
                    <a:pt x="88" y="5"/>
                    <a:pt x="88" y="6"/>
                  </a:cubicBezTo>
                  <a:cubicBezTo>
                    <a:pt x="88" y="6"/>
                    <a:pt x="87" y="6"/>
                    <a:pt x="86" y="6"/>
                  </a:cubicBezTo>
                  <a:cubicBezTo>
                    <a:pt x="85" y="6"/>
                    <a:pt x="84" y="6"/>
                    <a:pt x="84" y="7"/>
                  </a:cubicBezTo>
                  <a:cubicBezTo>
                    <a:pt x="84" y="7"/>
                    <a:pt x="83" y="7"/>
                    <a:pt x="82" y="8"/>
                  </a:cubicBezTo>
                  <a:cubicBezTo>
                    <a:pt x="82" y="8"/>
                    <a:pt x="81" y="8"/>
                    <a:pt x="81" y="8"/>
                  </a:cubicBezTo>
                  <a:cubicBezTo>
                    <a:pt x="81" y="8"/>
                    <a:pt x="81" y="8"/>
                    <a:pt x="81" y="8"/>
                  </a:cubicBezTo>
                  <a:cubicBezTo>
                    <a:pt x="81" y="9"/>
                    <a:pt x="83" y="9"/>
                    <a:pt x="84" y="9"/>
                  </a:cubicBezTo>
                  <a:cubicBezTo>
                    <a:pt x="84" y="9"/>
                    <a:pt x="85" y="9"/>
                    <a:pt x="85" y="9"/>
                  </a:cubicBezTo>
                  <a:cubicBezTo>
                    <a:pt x="86" y="9"/>
                    <a:pt x="86" y="9"/>
                    <a:pt x="86" y="8"/>
                  </a:cubicBezTo>
                  <a:cubicBezTo>
                    <a:pt x="86" y="8"/>
                    <a:pt x="86" y="8"/>
                    <a:pt x="87" y="8"/>
                  </a:cubicBezTo>
                  <a:cubicBezTo>
                    <a:pt x="87" y="8"/>
                    <a:pt x="88" y="8"/>
                    <a:pt x="88" y="8"/>
                  </a:cubicBezTo>
                  <a:cubicBezTo>
                    <a:pt x="88" y="7"/>
                    <a:pt x="88" y="6"/>
                    <a:pt x="92" y="6"/>
                  </a:cubicBezTo>
                  <a:cubicBezTo>
                    <a:pt x="93" y="6"/>
                    <a:pt x="93" y="5"/>
                    <a:pt x="93" y="5"/>
                  </a:cubicBezTo>
                  <a:cubicBezTo>
                    <a:pt x="93" y="5"/>
                    <a:pt x="93" y="4"/>
                    <a:pt x="92" y="4"/>
                  </a:cubicBezTo>
                  <a:cubicBezTo>
                    <a:pt x="91" y="4"/>
                    <a:pt x="91" y="4"/>
                    <a:pt x="90" y="4"/>
                  </a:cubicBezTo>
                  <a:close/>
                  <a:moveTo>
                    <a:pt x="111" y="7"/>
                  </a:moveTo>
                  <a:cubicBezTo>
                    <a:pt x="111" y="7"/>
                    <a:pt x="111" y="7"/>
                    <a:pt x="111" y="7"/>
                  </a:cubicBezTo>
                  <a:cubicBezTo>
                    <a:pt x="111" y="8"/>
                    <a:pt x="110" y="8"/>
                    <a:pt x="109" y="8"/>
                  </a:cubicBezTo>
                  <a:cubicBezTo>
                    <a:pt x="108" y="8"/>
                    <a:pt x="107" y="8"/>
                    <a:pt x="107" y="9"/>
                  </a:cubicBezTo>
                  <a:cubicBezTo>
                    <a:pt x="107" y="9"/>
                    <a:pt x="107" y="9"/>
                    <a:pt x="107" y="9"/>
                  </a:cubicBezTo>
                  <a:cubicBezTo>
                    <a:pt x="108" y="10"/>
                    <a:pt x="108" y="10"/>
                    <a:pt x="109" y="10"/>
                  </a:cubicBezTo>
                  <a:cubicBezTo>
                    <a:pt x="111" y="10"/>
                    <a:pt x="113" y="9"/>
                    <a:pt x="113" y="9"/>
                  </a:cubicBezTo>
                  <a:cubicBezTo>
                    <a:pt x="114" y="8"/>
                    <a:pt x="114" y="8"/>
                    <a:pt x="115" y="8"/>
                  </a:cubicBezTo>
                  <a:cubicBezTo>
                    <a:pt x="116" y="8"/>
                    <a:pt x="116" y="8"/>
                    <a:pt x="116" y="8"/>
                  </a:cubicBezTo>
                  <a:cubicBezTo>
                    <a:pt x="116" y="8"/>
                    <a:pt x="116" y="8"/>
                    <a:pt x="116" y="8"/>
                  </a:cubicBezTo>
                  <a:cubicBezTo>
                    <a:pt x="116" y="7"/>
                    <a:pt x="114" y="7"/>
                    <a:pt x="112" y="7"/>
                  </a:cubicBezTo>
                  <a:cubicBezTo>
                    <a:pt x="112" y="7"/>
                    <a:pt x="111" y="7"/>
                    <a:pt x="111" y="7"/>
                  </a:cubicBezTo>
                  <a:close/>
                  <a:moveTo>
                    <a:pt x="209" y="11"/>
                  </a:moveTo>
                  <a:cubicBezTo>
                    <a:pt x="209" y="11"/>
                    <a:pt x="209" y="11"/>
                    <a:pt x="210" y="11"/>
                  </a:cubicBezTo>
                  <a:cubicBezTo>
                    <a:pt x="210" y="11"/>
                    <a:pt x="210" y="11"/>
                    <a:pt x="210" y="11"/>
                  </a:cubicBezTo>
                  <a:cubicBezTo>
                    <a:pt x="211" y="12"/>
                    <a:pt x="211" y="12"/>
                    <a:pt x="212" y="12"/>
                  </a:cubicBezTo>
                  <a:cubicBezTo>
                    <a:pt x="213" y="13"/>
                    <a:pt x="214" y="12"/>
                    <a:pt x="215" y="12"/>
                  </a:cubicBezTo>
                  <a:cubicBezTo>
                    <a:pt x="215" y="11"/>
                    <a:pt x="215" y="11"/>
                    <a:pt x="215" y="11"/>
                  </a:cubicBezTo>
                  <a:cubicBezTo>
                    <a:pt x="215" y="10"/>
                    <a:pt x="217" y="9"/>
                    <a:pt x="222" y="8"/>
                  </a:cubicBezTo>
                  <a:cubicBezTo>
                    <a:pt x="222" y="8"/>
                    <a:pt x="223" y="8"/>
                    <a:pt x="223" y="8"/>
                  </a:cubicBezTo>
                  <a:cubicBezTo>
                    <a:pt x="224" y="8"/>
                    <a:pt x="224" y="8"/>
                    <a:pt x="224" y="8"/>
                  </a:cubicBezTo>
                  <a:cubicBezTo>
                    <a:pt x="224" y="8"/>
                    <a:pt x="224" y="7"/>
                    <a:pt x="224" y="7"/>
                  </a:cubicBezTo>
                  <a:cubicBezTo>
                    <a:pt x="223" y="7"/>
                    <a:pt x="223" y="6"/>
                    <a:pt x="223" y="6"/>
                  </a:cubicBezTo>
                  <a:cubicBezTo>
                    <a:pt x="224" y="6"/>
                    <a:pt x="224" y="6"/>
                    <a:pt x="224" y="6"/>
                  </a:cubicBezTo>
                  <a:cubicBezTo>
                    <a:pt x="225" y="5"/>
                    <a:pt x="225" y="5"/>
                    <a:pt x="225" y="5"/>
                  </a:cubicBezTo>
                  <a:cubicBezTo>
                    <a:pt x="225" y="5"/>
                    <a:pt x="225" y="5"/>
                    <a:pt x="223" y="5"/>
                  </a:cubicBezTo>
                  <a:cubicBezTo>
                    <a:pt x="221" y="4"/>
                    <a:pt x="221" y="3"/>
                    <a:pt x="221" y="2"/>
                  </a:cubicBezTo>
                  <a:cubicBezTo>
                    <a:pt x="221" y="2"/>
                    <a:pt x="221" y="2"/>
                    <a:pt x="221" y="1"/>
                  </a:cubicBezTo>
                  <a:cubicBezTo>
                    <a:pt x="221" y="1"/>
                    <a:pt x="221" y="1"/>
                    <a:pt x="221" y="1"/>
                  </a:cubicBezTo>
                  <a:cubicBezTo>
                    <a:pt x="220" y="1"/>
                    <a:pt x="220" y="2"/>
                    <a:pt x="220" y="2"/>
                  </a:cubicBezTo>
                  <a:cubicBezTo>
                    <a:pt x="219" y="2"/>
                    <a:pt x="218" y="3"/>
                    <a:pt x="217" y="3"/>
                  </a:cubicBezTo>
                  <a:cubicBezTo>
                    <a:pt x="214" y="4"/>
                    <a:pt x="213" y="4"/>
                    <a:pt x="213" y="4"/>
                  </a:cubicBezTo>
                  <a:cubicBezTo>
                    <a:pt x="213" y="4"/>
                    <a:pt x="213" y="5"/>
                    <a:pt x="213" y="5"/>
                  </a:cubicBezTo>
                  <a:cubicBezTo>
                    <a:pt x="214" y="5"/>
                    <a:pt x="214" y="5"/>
                    <a:pt x="214" y="6"/>
                  </a:cubicBezTo>
                  <a:cubicBezTo>
                    <a:pt x="214" y="6"/>
                    <a:pt x="213" y="7"/>
                    <a:pt x="212" y="7"/>
                  </a:cubicBezTo>
                  <a:cubicBezTo>
                    <a:pt x="212" y="7"/>
                    <a:pt x="211" y="7"/>
                    <a:pt x="211" y="7"/>
                  </a:cubicBezTo>
                  <a:cubicBezTo>
                    <a:pt x="211" y="8"/>
                    <a:pt x="211" y="8"/>
                    <a:pt x="212" y="9"/>
                  </a:cubicBezTo>
                  <a:cubicBezTo>
                    <a:pt x="213" y="9"/>
                    <a:pt x="213" y="9"/>
                    <a:pt x="213" y="10"/>
                  </a:cubicBezTo>
                  <a:cubicBezTo>
                    <a:pt x="213" y="10"/>
                    <a:pt x="213" y="10"/>
                    <a:pt x="212" y="10"/>
                  </a:cubicBezTo>
                  <a:cubicBezTo>
                    <a:pt x="210" y="10"/>
                    <a:pt x="209" y="10"/>
                    <a:pt x="209" y="11"/>
                  </a:cubicBezTo>
                  <a:close/>
                  <a:moveTo>
                    <a:pt x="220" y="16"/>
                  </a:moveTo>
                  <a:cubicBezTo>
                    <a:pt x="221" y="16"/>
                    <a:pt x="222" y="17"/>
                    <a:pt x="224" y="17"/>
                  </a:cubicBezTo>
                  <a:cubicBezTo>
                    <a:pt x="225" y="17"/>
                    <a:pt x="227" y="18"/>
                    <a:pt x="228" y="18"/>
                  </a:cubicBezTo>
                  <a:cubicBezTo>
                    <a:pt x="230" y="18"/>
                    <a:pt x="230" y="17"/>
                    <a:pt x="230" y="16"/>
                  </a:cubicBezTo>
                  <a:cubicBezTo>
                    <a:pt x="230" y="16"/>
                    <a:pt x="230" y="16"/>
                    <a:pt x="230" y="16"/>
                  </a:cubicBezTo>
                  <a:cubicBezTo>
                    <a:pt x="230" y="16"/>
                    <a:pt x="230" y="16"/>
                    <a:pt x="230" y="16"/>
                  </a:cubicBezTo>
                  <a:cubicBezTo>
                    <a:pt x="229" y="15"/>
                    <a:pt x="230" y="15"/>
                    <a:pt x="231" y="13"/>
                  </a:cubicBezTo>
                  <a:cubicBezTo>
                    <a:pt x="231" y="12"/>
                    <a:pt x="231" y="12"/>
                    <a:pt x="231" y="12"/>
                  </a:cubicBezTo>
                  <a:cubicBezTo>
                    <a:pt x="231" y="11"/>
                    <a:pt x="229" y="10"/>
                    <a:pt x="228" y="10"/>
                  </a:cubicBezTo>
                  <a:cubicBezTo>
                    <a:pt x="228" y="10"/>
                    <a:pt x="227" y="10"/>
                    <a:pt x="227" y="11"/>
                  </a:cubicBezTo>
                  <a:cubicBezTo>
                    <a:pt x="227" y="11"/>
                    <a:pt x="227" y="12"/>
                    <a:pt x="227" y="12"/>
                  </a:cubicBezTo>
                  <a:cubicBezTo>
                    <a:pt x="226" y="12"/>
                    <a:pt x="225" y="10"/>
                    <a:pt x="225" y="10"/>
                  </a:cubicBezTo>
                  <a:cubicBezTo>
                    <a:pt x="225" y="10"/>
                    <a:pt x="225" y="9"/>
                    <a:pt x="224" y="9"/>
                  </a:cubicBezTo>
                  <a:cubicBezTo>
                    <a:pt x="221" y="9"/>
                    <a:pt x="217" y="11"/>
                    <a:pt x="217" y="11"/>
                  </a:cubicBezTo>
                  <a:cubicBezTo>
                    <a:pt x="217" y="12"/>
                    <a:pt x="216" y="12"/>
                    <a:pt x="216" y="13"/>
                  </a:cubicBezTo>
                  <a:cubicBezTo>
                    <a:pt x="215" y="13"/>
                    <a:pt x="215" y="13"/>
                    <a:pt x="215" y="13"/>
                  </a:cubicBezTo>
                  <a:cubicBezTo>
                    <a:pt x="215" y="13"/>
                    <a:pt x="215" y="14"/>
                    <a:pt x="215" y="14"/>
                  </a:cubicBezTo>
                  <a:cubicBezTo>
                    <a:pt x="215" y="14"/>
                    <a:pt x="216" y="14"/>
                    <a:pt x="216" y="14"/>
                  </a:cubicBezTo>
                  <a:cubicBezTo>
                    <a:pt x="216" y="14"/>
                    <a:pt x="217" y="14"/>
                    <a:pt x="217" y="14"/>
                  </a:cubicBezTo>
                  <a:cubicBezTo>
                    <a:pt x="217" y="14"/>
                    <a:pt x="218" y="15"/>
                    <a:pt x="218" y="15"/>
                  </a:cubicBezTo>
                  <a:cubicBezTo>
                    <a:pt x="218" y="16"/>
                    <a:pt x="219" y="16"/>
                    <a:pt x="220" y="16"/>
                  </a:cubicBezTo>
                  <a:cubicBezTo>
                    <a:pt x="220" y="16"/>
                    <a:pt x="220" y="16"/>
                    <a:pt x="220" y="16"/>
                  </a:cubicBezTo>
                  <a:close/>
                  <a:moveTo>
                    <a:pt x="233" y="18"/>
                  </a:moveTo>
                  <a:cubicBezTo>
                    <a:pt x="233" y="18"/>
                    <a:pt x="232" y="18"/>
                    <a:pt x="232" y="19"/>
                  </a:cubicBezTo>
                  <a:cubicBezTo>
                    <a:pt x="232" y="20"/>
                    <a:pt x="231" y="21"/>
                    <a:pt x="231" y="22"/>
                  </a:cubicBezTo>
                  <a:cubicBezTo>
                    <a:pt x="230" y="22"/>
                    <a:pt x="230" y="23"/>
                    <a:pt x="230" y="23"/>
                  </a:cubicBezTo>
                  <a:cubicBezTo>
                    <a:pt x="230" y="23"/>
                    <a:pt x="230" y="23"/>
                    <a:pt x="230" y="23"/>
                  </a:cubicBezTo>
                  <a:cubicBezTo>
                    <a:pt x="230" y="23"/>
                    <a:pt x="231" y="23"/>
                    <a:pt x="231" y="23"/>
                  </a:cubicBezTo>
                  <a:cubicBezTo>
                    <a:pt x="232" y="23"/>
                    <a:pt x="233" y="23"/>
                    <a:pt x="234" y="23"/>
                  </a:cubicBezTo>
                  <a:cubicBezTo>
                    <a:pt x="235" y="23"/>
                    <a:pt x="237" y="22"/>
                    <a:pt x="238" y="22"/>
                  </a:cubicBezTo>
                  <a:cubicBezTo>
                    <a:pt x="238" y="22"/>
                    <a:pt x="238" y="22"/>
                    <a:pt x="238" y="22"/>
                  </a:cubicBezTo>
                  <a:cubicBezTo>
                    <a:pt x="241" y="22"/>
                    <a:pt x="247" y="20"/>
                    <a:pt x="248" y="19"/>
                  </a:cubicBezTo>
                  <a:cubicBezTo>
                    <a:pt x="248" y="19"/>
                    <a:pt x="247" y="18"/>
                    <a:pt x="246" y="18"/>
                  </a:cubicBezTo>
                  <a:cubicBezTo>
                    <a:pt x="245" y="18"/>
                    <a:pt x="244" y="17"/>
                    <a:pt x="244" y="17"/>
                  </a:cubicBezTo>
                  <a:cubicBezTo>
                    <a:pt x="244" y="16"/>
                    <a:pt x="243" y="16"/>
                    <a:pt x="243" y="16"/>
                  </a:cubicBezTo>
                  <a:cubicBezTo>
                    <a:pt x="242" y="16"/>
                    <a:pt x="240" y="17"/>
                    <a:pt x="240" y="18"/>
                  </a:cubicBezTo>
                  <a:cubicBezTo>
                    <a:pt x="240" y="18"/>
                    <a:pt x="240" y="18"/>
                    <a:pt x="239" y="18"/>
                  </a:cubicBezTo>
                  <a:cubicBezTo>
                    <a:pt x="239" y="18"/>
                    <a:pt x="239" y="18"/>
                    <a:pt x="239" y="18"/>
                  </a:cubicBezTo>
                  <a:cubicBezTo>
                    <a:pt x="239" y="18"/>
                    <a:pt x="239" y="17"/>
                    <a:pt x="240" y="16"/>
                  </a:cubicBezTo>
                  <a:cubicBezTo>
                    <a:pt x="240" y="16"/>
                    <a:pt x="241" y="15"/>
                    <a:pt x="240" y="15"/>
                  </a:cubicBezTo>
                  <a:cubicBezTo>
                    <a:pt x="240" y="14"/>
                    <a:pt x="240" y="14"/>
                    <a:pt x="239" y="14"/>
                  </a:cubicBezTo>
                  <a:cubicBezTo>
                    <a:pt x="239" y="14"/>
                    <a:pt x="239" y="14"/>
                    <a:pt x="239" y="14"/>
                  </a:cubicBezTo>
                  <a:cubicBezTo>
                    <a:pt x="239" y="15"/>
                    <a:pt x="238" y="15"/>
                    <a:pt x="237" y="15"/>
                  </a:cubicBezTo>
                  <a:cubicBezTo>
                    <a:pt x="236" y="15"/>
                    <a:pt x="236" y="15"/>
                    <a:pt x="236" y="15"/>
                  </a:cubicBezTo>
                  <a:cubicBezTo>
                    <a:pt x="236" y="16"/>
                    <a:pt x="235" y="16"/>
                    <a:pt x="235" y="16"/>
                  </a:cubicBezTo>
                  <a:cubicBezTo>
                    <a:pt x="235" y="17"/>
                    <a:pt x="234" y="17"/>
                    <a:pt x="235" y="18"/>
                  </a:cubicBezTo>
                  <a:cubicBezTo>
                    <a:pt x="235" y="18"/>
                    <a:pt x="234" y="18"/>
                    <a:pt x="234" y="18"/>
                  </a:cubicBezTo>
                  <a:cubicBezTo>
                    <a:pt x="234" y="18"/>
                    <a:pt x="234" y="18"/>
                    <a:pt x="234" y="18"/>
                  </a:cubicBezTo>
                  <a:lnTo>
                    <a:pt x="233" y="18"/>
                  </a:lnTo>
                  <a:close/>
                  <a:moveTo>
                    <a:pt x="346" y="34"/>
                  </a:moveTo>
                  <a:cubicBezTo>
                    <a:pt x="344" y="34"/>
                    <a:pt x="341" y="37"/>
                    <a:pt x="341" y="39"/>
                  </a:cubicBezTo>
                  <a:cubicBezTo>
                    <a:pt x="340" y="40"/>
                    <a:pt x="341" y="41"/>
                    <a:pt x="341" y="41"/>
                  </a:cubicBezTo>
                  <a:cubicBezTo>
                    <a:pt x="342" y="41"/>
                    <a:pt x="343" y="42"/>
                    <a:pt x="343" y="42"/>
                  </a:cubicBezTo>
                  <a:cubicBezTo>
                    <a:pt x="343" y="43"/>
                    <a:pt x="343" y="43"/>
                    <a:pt x="344" y="43"/>
                  </a:cubicBezTo>
                  <a:cubicBezTo>
                    <a:pt x="344" y="43"/>
                    <a:pt x="344" y="43"/>
                    <a:pt x="344" y="43"/>
                  </a:cubicBezTo>
                  <a:cubicBezTo>
                    <a:pt x="345" y="43"/>
                    <a:pt x="346" y="43"/>
                    <a:pt x="347" y="42"/>
                  </a:cubicBezTo>
                  <a:cubicBezTo>
                    <a:pt x="347" y="42"/>
                    <a:pt x="348" y="42"/>
                    <a:pt x="348" y="42"/>
                  </a:cubicBezTo>
                  <a:cubicBezTo>
                    <a:pt x="348" y="42"/>
                    <a:pt x="348" y="42"/>
                    <a:pt x="348" y="42"/>
                  </a:cubicBezTo>
                  <a:cubicBezTo>
                    <a:pt x="348" y="42"/>
                    <a:pt x="349" y="42"/>
                    <a:pt x="349" y="42"/>
                  </a:cubicBezTo>
                  <a:cubicBezTo>
                    <a:pt x="349" y="43"/>
                    <a:pt x="349" y="43"/>
                    <a:pt x="350" y="43"/>
                  </a:cubicBezTo>
                  <a:cubicBezTo>
                    <a:pt x="350" y="43"/>
                    <a:pt x="350" y="43"/>
                    <a:pt x="350" y="43"/>
                  </a:cubicBezTo>
                  <a:cubicBezTo>
                    <a:pt x="351" y="42"/>
                    <a:pt x="352" y="42"/>
                    <a:pt x="353" y="42"/>
                  </a:cubicBezTo>
                  <a:cubicBezTo>
                    <a:pt x="353" y="42"/>
                    <a:pt x="354" y="42"/>
                    <a:pt x="354" y="42"/>
                  </a:cubicBezTo>
                  <a:cubicBezTo>
                    <a:pt x="355" y="42"/>
                    <a:pt x="355" y="42"/>
                    <a:pt x="356" y="42"/>
                  </a:cubicBezTo>
                  <a:cubicBezTo>
                    <a:pt x="356" y="42"/>
                    <a:pt x="356" y="42"/>
                    <a:pt x="356" y="42"/>
                  </a:cubicBezTo>
                  <a:cubicBezTo>
                    <a:pt x="356" y="42"/>
                    <a:pt x="356" y="41"/>
                    <a:pt x="356" y="40"/>
                  </a:cubicBezTo>
                  <a:cubicBezTo>
                    <a:pt x="356" y="40"/>
                    <a:pt x="355" y="39"/>
                    <a:pt x="355" y="39"/>
                  </a:cubicBezTo>
                  <a:cubicBezTo>
                    <a:pt x="355" y="38"/>
                    <a:pt x="356" y="38"/>
                    <a:pt x="356" y="38"/>
                  </a:cubicBezTo>
                  <a:cubicBezTo>
                    <a:pt x="357" y="38"/>
                    <a:pt x="357" y="38"/>
                    <a:pt x="357" y="39"/>
                  </a:cubicBezTo>
                  <a:cubicBezTo>
                    <a:pt x="357" y="39"/>
                    <a:pt x="357" y="39"/>
                    <a:pt x="357" y="40"/>
                  </a:cubicBezTo>
                  <a:cubicBezTo>
                    <a:pt x="357" y="40"/>
                    <a:pt x="357" y="40"/>
                    <a:pt x="357" y="40"/>
                  </a:cubicBezTo>
                  <a:cubicBezTo>
                    <a:pt x="358" y="41"/>
                    <a:pt x="359" y="42"/>
                    <a:pt x="361" y="42"/>
                  </a:cubicBezTo>
                  <a:cubicBezTo>
                    <a:pt x="362" y="42"/>
                    <a:pt x="362" y="41"/>
                    <a:pt x="362" y="41"/>
                  </a:cubicBezTo>
                  <a:cubicBezTo>
                    <a:pt x="362" y="40"/>
                    <a:pt x="362" y="40"/>
                    <a:pt x="363" y="39"/>
                  </a:cubicBezTo>
                  <a:cubicBezTo>
                    <a:pt x="363" y="39"/>
                    <a:pt x="364" y="39"/>
                    <a:pt x="364" y="39"/>
                  </a:cubicBezTo>
                  <a:cubicBezTo>
                    <a:pt x="364" y="38"/>
                    <a:pt x="363" y="38"/>
                    <a:pt x="362" y="37"/>
                  </a:cubicBezTo>
                  <a:cubicBezTo>
                    <a:pt x="361" y="37"/>
                    <a:pt x="360" y="37"/>
                    <a:pt x="358" y="36"/>
                  </a:cubicBezTo>
                  <a:cubicBezTo>
                    <a:pt x="357" y="36"/>
                    <a:pt x="357" y="36"/>
                    <a:pt x="356" y="36"/>
                  </a:cubicBezTo>
                  <a:cubicBezTo>
                    <a:pt x="355" y="36"/>
                    <a:pt x="354" y="36"/>
                    <a:pt x="354" y="36"/>
                  </a:cubicBezTo>
                  <a:cubicBezTo>
                    <a:pt x="353" y="36"/>
                    <a:pt x="352" y="36"/>
                    <a:pt x="352" y="37"/>
                  </a:cubicBezTo>
                  <a:cubicBezTo>
                    <a:pt x="352" y="38"/>
                    <a:pt x="351" y="38"/>
                    <a:pt x="351" y="38"/>
                  </a:cubicBezTo>
                  <a:cubicBezTo>
                    <a:pt x="351" y="38"/>
                    <a:pt x="350" y="37"/>
                    <a:pt x="349" y="36"/>
                  </a:cubicBezTo>
                  <a:cubicBezTo>
                    <a:pt x="348" y="35"/>
                    <a:pt x="347" y="35"/>
                    <a:pt x="346" y="34"/>
                  </a:cubicBezTo>
                  <a:cubicBezTo>
                    <a:pt x="346" y="34"/>
                    <a:pt x="346" y="34"/>
                    <a:pt x="346" y="34"/>
                  </a:cubicBezTo>
                  <a:close/>
                  <a:moveTo>
                    <a:pt x="369" y="39"/>
                  </a:moveTo>
                  <a:cubicBezTo>
                    <a:pt x="368" y="39"/>
                    <a:pt x="367" y="40"/>
                    <a:pt x="367" y="41"/>
                  </a:cubicBezTo>
                  <a:cubicBezTo>
                    <a:pt x="367" y="41"/>
                    <a:pt x="367" y="41"/>
                    <a:pt x="367" y="41"/>
                  </a:cubicBezTo>
                  <a:cubicBezTo>
                    <a:pt x="368" y="41"/>
                    <a:pt x="369" y="41"/>
                    <a:pt x="370" y="42"/>
                  </a:cubicBezTo>
                  <a:cubicBezTo>
                    <a:pt x="371" y="42"/>
                    <a:pt x="372" y="43"/>
                    <a:pt x="374" y="43"/>
                  </a:cubicBezTo>
                  <a:cubicBezTo>
                    <a:pt x="375" y="43"/>
                    <a:pt x="375" y="43"/>
                    <a:pt x="376" y="43"/>
                  </a:cubicBezTo>
                  <a:cubicBezTo>
                    <a:pt x="379" y="43"/>
                    <a:pt x="381" y="43"/>
                    <a:pt x="381" y="42"/>
                  </a:cubicBezTo>
                  <a:cubicBezTo>
                    <a:pt x="381" y="42"/>
                    <a:pt x="381" y="42"/>
                    <a:pt x="381" y="42"/>
                  </a:cubicBezTo>
                  <a:cubicBezTo>
                    <a:pt x="380" y="41"/>
                    <a:pt x="379" y="41"/>
                    <a:pt x="377" y="41"/>
                  </a:cubicBezTo>
                  <a:cubicBezTo>
                    <a:pt x="377" y="41"/>
                    <a:pt x="377" y="41"/>
                    <a:pt x="377" y="41"/>
                  </a:cubicBezTo>
                  <a:cubicBezTo>
                    <a:pt x="376" y="41"/>
                    <a:pt x="376" y="41"/>
                    <a:pt x="376" y="41"/>
                  </a:cubicBezTo>
                  <a:cubicBezTo>
                    <a:pt x="376" y="41"/>
                    <a:pt x="375" y="41"/>
                    <a:pt x="375" y="40"/>
                  </a:cubicBezTo>
                  <a:cubicBezTo>
                    <a:pt x="374" y="40"/>
                    <a:pt x="374" y="40"/>
                    <a:pt x="373" y="40"/>
                  </a:cubicBezTo>
                  <a:cubicBezTo>
                    <a:pt x="373" y="40"/>
                    <a:pt x="372" y="40"/>
                    <a:pt x="372" y="40"/>
                  </a:cubicBezTo>
                  <a:cubicBezTo>
                    <a:pt x="370" y="40"/>
                    <a:pt x="370" y="40"/>
                    <a:pt x="369" y="39"/>
                  </a:cubicBezTo>
                  <a:cubicBezTo>
                    <a:pt x="369" y="39"/>
                    <a:pt x="369" y="39"/>
                    <a:pt x="369" y="39"/>
                  </a:cubicBezTo>
                  <a:close/>
                  <a:moveTo>
                    <a:pt x="269" y="44"/>
                  </a:moveTo>
                  <a:cubicBezTo>
                    <a:pt x="268" y="44"/>
                    <a:pt x="268" y="45"/>
                    <a:pt x="267" y="45"/>
                  </a:cubicBezTo>
                  <a:cubicBezTo>
                    <a:pt x="267" y="45"/>
                    <a:pt x="267" y="45"/>
                    <a:pt x="266" y="46"/>
                  </a:cubicBezTo>
                  <a:cubicBezTo>
                    <a:pt x="266" y="46"/>
                    <a:pt x="266" y="46"/>
                    <a:pt x="266" y="46"/>
                  </a:cubicBezTo>
                  <a:cubicBezTo>
                    <a:pt x="266" y="46"/>
                    <a:pt x="266" y="46"/>
                    <a:pt x="266" y="46"/>
                  </a:cubicBezTo>
                  <a:cubicBezTo>
                    <a:pt x="266" y="46"/>
                    <a:pt x="267" y="47"/>
                    <a:pt x="268" y="47"/>
                  </a:cubicBezTo>
                  <a:cubicBezTo>
                    <a:pt x="269" y="47"/>
                    <a:pt x="271" y="46"/>
                    <a:pt x="271" y="45"/>
                  </a:cubicBezTo>
                  <a:cubicBezTo>
                    <a:pt x="271" y="45"/>
                    <a:pt x="271" y="45"/>
                    <a:pt x="271" y="45"/>
                  </a:cubicBezTo>
                  <a:cubicBezTo>
                    <a:pt x="270" y="45"/>
                    <a:pt x="270" y="44"/>
                    <a:pt x="269" y="44"/>
                  </a:cubicBezTo>
                  <a:close/>
                  <a:moveTo>
                    <a:pt x="352" y="46"/>
                  </a:moveTo>
                  <a:cubicBezTo>
                    <a:pt x="351" y="46"/>
                    <a:pt x="349" y="47"/>
                    <a:pt x="349" y="47"/>
                  </a:cubicBezTo>
                  <a:cubicBezTo>
                    <a:pt x="349" y="47"/>
                    <a:pt x="350" y="47"/>
                    <a:pt x="350" y="47"/>
                  </a:cubicBezTo>
                  <a:cubicBezTo>
                    <a:pt x="350" y="47"/>
                    <a:pt x="350" y="47"/>
                    <a:pt x="351" y="47"/>
                  </a:cubicBezTo>
                  <a:cubicBezTo>
                    <a:pt x="351" y="47"/>
                    <a:pt x="351" y="47"/>
                    <a:pt x="352" y="47"/>
                  </a:cubicBezTo>
                  <a:cubicBezTo>
                    <a:pt x="352" y="47"/>
                    <a:pt x="352" y="47"/>
                    <a:pt x="352" y="46"/>
                  </a:cubicBezTo>
                  <a:cubicBezTo>
                    <a:pt x="352" y="46"/>
                    <a:pt x="352" y="46"/>
                    <a:pt x="352" y="46"/>
                  </a:cubicBezTo>
                  <a:close/>
                  <a:moveTo>
                    <a:pt x="355" y="49"/>
                  </a:moveTo>
                  <a:cubicBezTo>
                    <a:pt x="353" y="49"/>
                    <a:pt x="351" y="50"/>
                    <a:pt x="351" y="50"/>
                  </a:cubicBezTo>
                  <a:cubicBezTo>
                    <a:pt x="351" y="50"/>
                    <a:pt x="351" y="51"/>
                    <a:pt x="351" y="51"/>
                  </a:cubicBezTo>
                  <a:cubicBezTo>
                    <a:pt x="351" y="51"/>
                    <a:pt x="355" y="52"/>
                    <a:pt x="358" y="52"/>
                  </a:cubicBezTo>
                  <a:cubicBezTo>
                    <a:pt x="358" y="52"/>
                    <a:pt x="359" y="52"/>
                    <a:pt x="359" y="52"/>
                  </a:cubicBezTo>
                  <a:cubicBezTo>
                    <a:pt x="359" y="52"/>
                    <a:pt x="359" y="52"/>
                    <a:pt x="359" y="52"/>
                  </a:cubicBezTo>
                  <a:cubicBezTo>
                    <a:pt x="359" y="51"/>
                    <a:pt x="357" y="49"/>
                    <a:pt x="355" y="49"/>
                  </a:cubicBezTo>
                  <a:cubicBezTo>
                    <a:pt x="355" y="49"/>
                    <a:pt x="355" y="49"/>
                    <a:pt x="355" y="49"/>
                  </a:cubicBezTo>
                  <a:close/>
                  <a:moveTo>
                    <a:pt x="150" y="51"/>
                  </a:moveTo>
                  <a:cubicBezTo>
                    <a:pt x="149" y="51"/>
                    <a:pt x="148" y="51"/>
                    <a:pt x="148" y="52"/>
                  </a:cubicBezTo>
                  <a:cubicBezTo>
                    <a:pt x="148" y="52"/>
                    <a:pt x="148" y="53"/>
                    <a:pt x="149" y="53"/>
                  </a:cubicBezTo>
                  <a:cubicBezTo>
                    <a:pt x="149" y="53"/>
                    <a:pt x="149" y="53"/>
                    <a:pt x="149" y="53"/>
                  </a:cubicBezTo>
                  <a:cubicBezTo>
                    <a:pt x="150" y="53"/>
                    <a:pt x="153" y="52"/>
                    <a:pt x="153" y="52"/>
                  </a:cubicBezTo>
                  <a:cubicBezTo>
                    <a:pt x="153" y="52"/>
                    <a:pt x="153" y="52"/>
                    <a:pt x="153" y="51"/>
                  </a:cubicBezTo>
                  <a:cubicBezTo>
                    <a:pt x="153" y="51"/>
                    <a:pt x="151" y="51"/>
                    <a:pt x="150" y="51"/>
                  </a:cubicBezTo>
                  <a:close/>
                  <a:moveTo>
                    <a:pt x="175" y="53"/>
                  </a:moveTo>
                  <a:cubicBezTo>
                    <a:pt x="175" y="53"/>
                    <a:pt x="174" y="53"/>
                    <a:pt x="174" y="54"/>
                  </a:cubicBezTo>
                  <a:cubicBezTo>
                    <a:pt x="174" y="54"/>
                    <a:pt x="174" y="54"/>
                    <a:pt x="174" y="54"/>
                  </a:cubicBezTo>
                  <a:cubicBezTo>
                    <a:pt x="175" y="54"/>
                    <a:pt x="175" y="54"/>
                    <a:pt x="176" y="54"/>
                  </a:cubicBezTo>
                  <a:cubicBezTo>
                    <a:pt x="176" y="54"/>
                    <a:pt x="176" y="54"/>
                    <a:pt x="176" y="53"/>
                  </a:cubicBezTo>
                  <a:cubicBezTo>
                    <a:pt x="176" y="53"/>
                    <a:pt x="176" y="53"/>
                    <a:pt x="175" y="53"/>
                  </a:cubicBezTo>
                  <a:close/>
                  <a:moveTo>
                    <a:pt x="467" y="65"/>
                  </a:moveTo>
                  <a:cubicBezTo>
                    <a:pt x="467" y="65"/>
                    <a:pt x="467" y="65"/>
                    <a:pt x="468" y="65"/>
                  </a:cubicBezTo>
                  <a:cubicBezTo>
                    <a:pt x="468" y="65"/>
                    <a:pt x="468" y="65"/>
                    <a:pt x="469" y="65"/>
                  </a:cubicBezTo>
                  <a:cubicBezTo>
                    <a:pt x="470" y="65"/>
                    <a:pt x="471" y="65"/>
                    <a:pt x="472" y="64"/>
                  </a:cubicBezTo>
                  <a:cubicBezTo>
                    <a:pt x="473" y="64"/>
                    <a:pt x="473" y="64"/>
                    <a:pt x="474" y="64"/>
                  </a:cubicBezTo>
                  <a:cubicBezTo>
                    <a:pt x="474" y="64"/>
                    <a:pt x="474" y="64"/>
                    <a:pt x="474" y="64"/>
                  </a:cubicBezTo>
                  <a:cubicBezTo>
                    <a:pt x="474" y="63"/>
                    <a:pt x="473" y="62"/>
                    <a:pt x="470" y="62"/>
                  </a:cubicBezTo>
                  <a:cubicBezTo>
                    <a:pt x="470" y="62"/>
                    <a:pt x="470" y="62"/>
                    <a:pt x="469" y="62"/>
                  </a:cubicBezTo>
                  <a:cubicBezTo>
                    <a:pt x="466" y="62"/>
                    <a:pt x="463" y="63"/>
                    <a:pt x="463" y="64"/>
                  </a:cubicBezTo>
                  <a:cubicBezTo>
                    <a:pt x="463" y="65"/>
                    <a:pt x="463" y="65"/>
                    <a:pt x="463" y="65"/>
                  </a:cubicBezTo>
                  <a:cubicBezTo>
                    <a:pt x="464" y="65"/>
                    <a:pt x="464" y="65"/>
                    <a:pt x="464" y="65"/>
                  </a:cubicBezTo>
                  <a:cubicBezTo>
                    <a:pt x="465" y="65"/>
                    <a:pt x="465" y="65"/>
                    <a:pt x="465" y="65"/>
                  </a:cubicBezTo>
                  <a:cubicBezTo>
                    <a:pt x="466" y="65"/>
                    <a:pt x="466" y="65"/>
                    <a:pt x="467" y="65"/>
                  </a:cubicBezTo>
                  <a:close/>
                  <a:moveTo>
                    <a:pt x="98" y="61"/>
                  </a:moveTo>
                  <a:cubicBezTo>
                    <a:pt x="98" y="61"/>
                    <a:pt x="100" y="62"/>
                    <a:pt x="100" y="63"/>
                  </a:cubicBezTo>
                  <a:cubicBezTo>
                    <a:pt x="100" y="63"/>
                    <a:pt x="100" y="63"/>
                    <a:pt x="100" y="63"/>
                  </a:cubicBezTo>
                  <a:cubicBezTo>
                    <a:pt x="99" y="64"/>
                    <a:pt x="99" y="64"/>
                    <a:pt x="100" y="64"/>
                  </a:cubicBezTo>
                  <a:cubicBezTo>
                    <a:pt x="100" y="65"/>
                    <a:pt x="102" y="65"/>
                    <a:pt x="103" y="65"/>
                  </a:cubicBezTo>
                  <a:cubicBezTo>
                    <a:pt x="104" y="65"/>
                    <a:pt x="104" y="65"/>
                    <a:pt x="105" y="65"/>
                  </a:cubicBezTo>
                  <a:cubicBezTo>
                    <a:pt x="106" y="66"/>
                    <a:pt x="108" y="66"/>
                    <a:pt x="109" y="66"/>
                  </a:cubicBezTo>
                  <a:cubicBezTo>
                    <a:pt x="110" y="66"/>
                    <a:pt x="111" y="66"/>
                    <a:pt x="111" y="65"/>
                  </a:cubicBezTo>
                  <a:cubicBezTo>
                    <a:pt x="111" y="65"/>
                    <a:pt x="110" y="65"/>
                    <a:pt x="109" y="64"/>
                  </a:cubicBezTo>
                  <a:cubicBezTo>
                    <a:pt x="109" y="64"/>
                    <a:pt x="108" y="63"/>
                    <a:pt x="107" y="62"/>
                  </a:cubicBezTo>
                  <a:cubicBezTo>
                    <a:pt x="106" y="61"/>
                    <a:pt x="105" y="59"/>
                    <a:pt x="105" y="57"/>
                  </a:cubicBezTo>
                  <a:cubicBezTo>
                    <a:pt x="105" y="56"/>
                    <a:pt x="105" y="56"/>
                    <a:pt x="106" y="55"/>
                  </a:cubicBezTo>
                  <a:cubicBezTo>
                    <a:pt x="107" y="55"/>
                    <a:pt x="107" y="54"/>
                    <a:pt x="107" y="54"/>
                  </a:cubicBezTo>
                  <a:cubicBezTo>
                    <a:pt x="107" y="53"/>
                    <a:pt x="107" y="53"/>
                    <a:pt x="108" y="52"/>
                  </a:cubicBezTo>
                  <a:cubicBezTo>
                    <a:pt x="109" y="51"/>
                    <a:pt x="109" y="51"/>
                    <a:pt x="109" y="50"/>
                  </a:cubicBezTo>
                  <a:cubicBezTo>
                    <a:pt x="110" y="50"/>
                    <a:pt x="110" y="49"/>
                    <a:pt x="111" y="49"/>
                  </a:cubicBezTo>
                  <a:cubicBezTo>
                    <a:pt x="111" y="49"/>
                    <a:pt x="111" y="49"/>
                    <a:pt x="111" y="48"/>
                  </a:cubicBezTo>
                  <a:cubicBezTo>
                    <a:pt x="111" y="48"/>
                    <a:pt x="111" y="47"/>
                    <a:pt x="112" y="47"/>
                  </a:cubicBezTo>
                  <a:cubicBezTo>
                    <a:pt x="113" y="47"/>
                    <a:pt x="114" y="47"/>
                    <a:pt x="114" y="46"/>
                  </a:cubicBezTo>
                  <a:cubicBezTo>
                    <a:pt x="114" y="46"/>
                    <a:pt x="114" y="45"/>
                    <a:pt x="114" y="44"/>
                  </a:cubicBezTo>
                  <a:cubicBezTo>
                    <a:pt x="114" y="44"/>
                    <a:pt x="114" y="44"/>
                    <a:pt x="114" y="44"/>
                  </a:cubicBezTo>
                  <a:cubicBezTo>
                    <a:pt x="114" y="44"/>
                    <a:pt x="114" y="44"/>
                    <a:pt x="115" y="44"/>
                  </a:cubicBezTo>
                  <a:cubicBezTo>
                    <a:pt x="115" y="44"/>
                    <a:pt x="116" y="44"/>
                    <a:pt x="117" y="43"/>
                  </a:cubicBezTo>
                  <a:cubicBezTo>
                    <a:pt x="117" y="43"/>
                    <a:pt x="118" y="43"/>
                    <a:pt x="119" y="43"/>
                  </a:cubicBezTo>
                  <a:cubicBezTo>
                    <a:pt x="119" y="42"/>
                    <a:pt x="120" y="42"/>
                    <a:pt x="121" y="42"/>
                  </a:cubicBezTo>
                  <a:cubicBezTo>
                    <a:pt x="121" y="40"/>
                    <a:pt x="132" y="37"/>
                    <a:pt x="137" y="35"/>
                  </a:cubicBezTo>
                  <a:cubicBezTo>
                    <a:pt x="141" y="34"/>
                    <a:pt x="144" y="33"/>
                    <a:pt x="145" y="31"/>
                  </a:cubicBezTo>
                  <a:cubicBezTo>
                    <a:pt x="145" y="31"/>
                    <a:pt x="145" y="31"/>
                    <a:pt x="144" y="31"/>
                  </a:cubicBezTo>
                  <a:cubicBezTo>
                    <a:pt x="144" y="30"/>
                    <a:pt x="143" y="30"/>
                    <a:pt x="142" y="30"/>
                  </a:cubicBezTo>
                  <a:cubicBezTo>
                    <a:pt x="140" y="30"/>
                    <a:pt x="137" y="31"/>
                    <a:pt x="136" y="32"/>
                  </a:cubicBezTo>
                  <a:cubicBezTo>
                    <a:pt x="135" y="33"/>
                    <a:pt x="134" y="33"/>
                    <a:pt x="133" y="33"/>
                  </a:cubicBezTo>
                  <a:cubicBezTo>
                    <a:pt x="132" y="33"/>
                    <a:pt x="131" y="33"/>
                    <a:pt x="131" y="33"/>
                  </a:cubicBezTo>
                  <a:cubicBezTo>
                    <a:pt x="130" y="34"/>
                    <a:pt x="128" y="34"/>
                    <a:pt x="127" y="34"/>
                  </a:cubicBezTo>
                  <a:cubicBezTo>
                    <a:pt x="126" y="34"/>
                    <a:pt x="125" y="34"/>
                    <a:pt x="125" y="34"/>
                  </a:cubicBezTo>
                  <a:cubicBezTo>
                    <a:pt x="125" y="34"/>
                    <a:pt x="124" y="34"/>
                    <a:pt x="124" y="34"/>
                  </a:cubicBezTo>
                  <a:cubicBezTo>
                    <a:pt x="124" y="34"/>
                    <a:pt x="123" y="34"/>
                    <a:pt x="122" y="34"/>
                  </a:cubicBezTo>
                  <a:cubicBezTo>
                    <a:pt x="122" y="35"/>
                    <a:pt x="121" y="35"/>
                    <a:pt x="121" y="35"/>
                  </a:cubicBezTo>
                  <a:cubicBezTo>
                    <a:pt x="120" y="35"/>
                    <a:pt x="120" y="35"/>
                    <a:pt x="119" y="35"/>
                  </a:cubicBezTo>
                  <a:cubicBezTo>
                    <a:pt x="118" y="36"/>
                    <a:pt x="118" y="36"/>
                    <a:pt x="117" y="36"/>
                  </a:cubicBezTo>
                  <a:cubicBezTo>
                    <a:pt x="116" y="36"/>
                    <a:pt x="114" y="37"/>
                    <a:pt x="113" y="37"/>
                  </a:cubicBezTo>
                  <a:cubicBezTo>
                    <a:pt x="113" y="38"/>
                    <a:pt x="113" y="38"/>
                    <a:pt x="112" y="38"/>
                  </a:cubicBezTo>
                  <a:cubicBezTo>
                    <a:pt x="112" y="38"/>
                    <a:pt x="111" y="38"/>
                    <a:pt x="111" y="39"/>
                  </a:cubicBezTo>
                  <a:cubicBezTo>
                    <a:pt x="111" y="40"/>
                    <a:pt x="110" y="40"/>
                    <a:pt x="109" y="40"/>
                  </a:cubicBezTo>
                  <a:cubicBezTo>
                    <a:pt x="109" y="40"/>
                    <a:pt x="109" y="40"/>
                    <a:pt x="108" y="40"/>
                  </a:cubicBezTo>
                  <a:cubicBezTo>
                    <a:pt x="108" y="39"/>
                    <a:pt x="108" y="40"/>
                    <a:pt x="108" y="40"/>
                  </a:cubicBezTo>
                  <a:cubicBezTo>
                    <a:pt x="107" y="40"/>
                    <a:pt x="107" y="41"/>
                    <a:pt x="108" y="42"/>
                  </a:cubicBezTo>
                  <a:cubicBezTo>
                    <a:pt x="108" y="42"/>
                    <a:pt x="108" y="42"/>
                    <a:pt x="108" y="42"/>
                  </a:cubicBezTo>
                  <a:cubicBezTo>
                    <a:pt x="108" y="43"/>
                    <a:pt x="108" y="43"/>
                    <a:pt x="107" y="43"/>
                  </a:cubicBezTo>
                  <a:cubicBezTo>
                    <a:pt x="107" y="43"/>
                    <a:pt x="106" y="43"/>
                    <a:pt x="106" y="43"/>
                  </a:cubicBezTo>
                  <a:cubicBezTo>
                    <a:pt x="106" y="43"/>
                    <a:pt x="106" y="43"/>
                    <a:pt x="106" y="43"/>
                  </a:cubicBezTo>
                  <a:cubicBezTo>
                    <a:pt x="106" y="44"/>
                    <a:pt x="107" y="44"/>
                    <a:pt x="107" y="44"/>
                  </a:cubicBezTo>
                  <a:cubicBezTo>
                    <a:pt x="106" y="44"/>
                    <a:pt x="106" y="44"/>
                    <a:pt x="106" y="45"/>
                  </a:cubicBezTo>
                  <a:cubicBezTo>
                    <a:pt x="106" y="45"/>
                    <a:pt x="105" y="45"/>
                    <a:pt x="106" y="45"/>
                  </a:cubicBezTo>
                  <a:cubicBezTo>
                    <a:pt x="106" y="46"/>
                    <a:pt x="106" y="46"/>
                    <a:pt x="106" y="46"/>
                  </a:cubicBezTo>
                  <a:cubicBezTo>
                    <a:pt x="105" y="46"/>
                    <a:pt x="104" y="47"/>
                    <a:pt x="103" y="47"/>
                  </a:cubicBezTo>
                  <a:cubicBezTo>
                    <a:pt x="103" y="47"/>
                    <a:pt x="103" y="47"/>
                    <a:pt x="103" y="47"/>
                  </a:cubicBezTo>
                  <a:cubicBezTo>
                    <a:pt x="102" y="47"/>
                    <a:pt x="102" y="48"/>
                    <a:pt x="102" y="48"/>
                  </a:cubicBezTo>
                  <a:cubicBezTo>
                    <a:pt x="102" y="49"/>
                    <a:pt x="102" y="49"/>
                    <a:pt x="103" y="49"/>
                  </a:cubicBezTo>
                  <a:cubicBezTo>
                    <a:pt x="103" y="49"/>
                    <a:pt x="103" y="49"/>
                    <a:pt x="103" y="49"/>
                  </a:cubicBezTo>
                  <a:cubicBezTo>
                    <a:pt x="103" y="49"/>
                    <a:pt x="103" y="49"/>
                    <a:pt x="103" y="49"/>
                  </a:cubicBezTo>
                  <a:cubicBezTo>
                    <a:pt x="103" y="49"/>
                    <a:pt x="102" y="50"/>
                    <a:pt x="102" y="50"/>
                  </a:cubicBezTo>
                  <a:cubicBezTo>
                    <a:pt x="102" y="51"/>
                    <a:pt x="102" y="51"/>
                    <a:pt x="102" y="51"/>
                  </a:cubicBezTo>
                  <a:cubicBezTo>
                    <a:pt x="102" y="51"/>
                    <a:pt x="101" y="51"/>
                    <a:pt x="100" y="51"/>
                  </a:cubicBezTo>
                  <a:cubicBezTo>
                    <a:pt x="100" y="51"/>
                    <a:pt x="99" y="51"/>
                    <a:pt x="99" y="52"/>
                  </a:cubicBezTo>
                  <a:cubicBezTo>
                    <a:pt x="99" y="52"/>
                    <a:pt x="99" y="52"/>
                    <a:pt x="99" y="52"/>
                  </a:cubicBezTo>
                  <a:cubicBezTo>
                    <a:pt x="99" y="52"/>
                    <a:pt x="99" y="52"/>
                    <a:pt x="99" y="53"/>
                  </a:cubicBezTo>
                  <a:cubicBezTo>
                    <a:pt x="99" y="53"/>
                    <a:pt x="98" y="53"/>
                    <a:pt x="97" y="53"/>
                  </a:cubicBezTo>
                  <a:cubicBezTo>
                    <a:pt x="97" y="53"/>
                    <a:pt x="97" y="53"/>
                    <a:pt x="97" y="53"/>
                  </a:cubicBezTo>
                  <a:cubicBezTo>
                    <a:pt x="97" y="54"/>
                    <a:pt x="97" y="54"/>
                    <a:pt x="97" y="54"/>
                  </a:cubicBezTo>
                  <a:cubicBezTo>
                    <a:pt x="98" y="54"/>
                    <a:pt x="98" y="55"/>
                    <a:pt x="98" y="55"/>
                  </a:cubicBezTo>
                  <a:cubicBezTo>
                    <a:pt x="98" y="56"/>
                    <a:pt x="98" y="56"/>
                    <a:pt x="97" y="56"/>
                  </a:cubicBezTo>
                  <a:cubicBezTo>
                    <a:pt x="97" y="56"/>
                    <a:pt x="97" y="56"/>
                    <a:pt x="97" y="57"/>
                  </a:cubicBezTo>
                  <a:cubicBezTo>
                    <a:pt x="96" y="58"/>
                    <a:pt x="96" y="58"/>
                    <a:pt x="95" y="58"/>
                  </a:cubicBezTo>
                  <a:cubicBezTo>
                    <a:pt x="94" y="58"/>
                    <a:pt x="93" y="58"/>
                    <a:pt x="93" y="59"/>
                  </a:cubicBezTo>
                  <a:cubicBezTo>
                    <a:pt x="93" y="59"/>
                    <a:pt x="93" y="60"/>
                    <a:pt x="93" y="60"/>
                  </a:cubicBezTo>
                  <a:cubicBezTo>
                    <a:pt x="93" y="60"/>
                    <a:pt x="94" y="60"/>
                    <a:pt x="95" y="60"/>
                  </a:cubicBezTo>
                  <a:cubicBezTo>
                    <a:pt x="95" y="60"/>
                    <a:pt x="95" y="60"/>
                    <a:pt x="96" y="60"/>
                  </a:cubicBezTo>
                  <a:cubicBezTo>
                    <a:pt x="96" y="60"/>
                    <a:pt x="96" y="60"/>
                    <a:pt x="96" y="61"/>
                  </a:cubicBezTo>
                  <a:cubicBezTo>
                    <a:pt x="96" y="61"/>
                    <a:pt x="96" y="61"/>
                    <a:pt x="96" y="61"/>
                  </a:cubicBezTo>
                  <a:cubicBezTo>
                    <a:pt x="96" y="62"/>
                    <a:pt x="96" y="62"/>
                    <a:pt x="96" y="63"/>
                  </a:cubicBezTo>
                  <a:cubicBezTo>
                    <a:pt x="97" y="63"/>
                    <a:pt x="97" y="63"/>
                    <a:pt x="97" y="63"/>
                  </a:cubicBezTo>
                  <a:cubicBezTo>
                    <a:pt x="97" y="63"/>
                    <a:pt x="97" y="63"/>
                    <a:pt x="97" y="63"/>
                  </a:cubicBezTo>
                  <a:cubicBezTo>
                    <a:pt x="97" y="63"/>
                    <a:pt x="97" y="62"/>
                    <a:pt x="97" y="62"/>
                  </a:cubicBezTo>
                  <a:cubicBezTo>
                    <a:pt x="97" y="62"/>
                    <a:pt x="97" y="61"/>
                    <a:pt x="97" y="61"/>
                  </a:cubicBezTo>
                  <a:cubicBezTo>
                    <a:pt x="97" y="61"/>
                    <a:pt x="97" y="61"/>
                    <a:pt x="98" y="61"/>
                  </a:cubicBezTo>
                  <a:close/>
                  <a:moveTo>
                    <a:pt x="86" y="72"/>
                  </a:moveTo>
                  <a:cubicBezTo>
                    <a:pt x="85" y="72"/>
                    <a:pt x="84" y="72"/>
                    <a:pt x="84" y="73"/>
                  </a:cubicBezTo>
                  <a:cubicBezTo>
                    <a:pt x="84" y="74"/>
                    <a:pt x="84" y="74"/>
                    <a:pt x="84" y="75"/>
                  </a:cubicBezTo>
                  <a:cubicBezTo>
                    <a:pt x="85" y="75"/>
                    <a:pt x="85" y="75"/>
                    <a:pt x="86" y="75"/>
                  </a:cubicBezTo>
                  <a:cubicBezTo>
                    <a:pt x="87" y="75"/>
                    <a:pt x="87" y="75"/>
                    <a:pt x="88" y="74"/>
                  </a:cubicBezTo>
                  <a:cubicBezTo>
                    <a:pt x="89" y="74"/>
                    <a:pt x="89" y="74"/>
                    <a:pt x="89" y="74"/>
                  </a:cubicBezTo>
                  <a:cubicBezTo>
                    <a:pt x="90" y="73"/>
                    <a:pt x="90" y="73"/>
                    <a:pt x="90" y="73"/>
                  </a:cubicBezTo>
                  <a:cubicBezTo>
                    <a:pt x="90" y="73"/>
                    <a:pt x="88" y="72"/>
                    <a:pt x="87" y="72"/>
                  </a:cubicBezTo>
                  <a:cubicBezTo>
                    <a:pt x="87" y="72"/>
                    <a:pt x="86" y="72"/>
                    <a:pt x="86" y="72"/>
                  </a:cubicBezTo>
                  <a:close/>
                  <a:moveTo>
                    <a:pt x="0" y="139"/>
                  </a:moveTo>
                  <a:cubicBezTo>
                    <a:pt x="1" y="140"/>
                    <a:pt x="1" y="140"/>
                    <a:pt x="1" y="140"/>
                  </a:cubicBezTo>
                  <a:cubicBezTo>
                    <a:pt x="2" y="140"/>
                    <a:pt x="5" y="140"/>
                    <a:pt x="7" y="140"/>
                  </a:cubicBezTo>
                  <a:cubicBezTo>
                    <a:pt x="8" y="140"/>
                    <a:pt x="8" y="140"/>
                    <a:pt x="9" y="140"/>
                  </a:cubicBezTo>
                  <a:cubicBezTo>
                    <a:pt x="9" y="140"/>
                    <a:pt x="9" y="140"/>
                    <a:pt x="9" y="139"/>
                  </a:cubicBezTo>
                  <a:cubicBezTo>
                    <a:pt x="9" y="139"/>
                    <a:pt x="9" y="139"/>
                    <a:pt x="9" y="138"/>
                  </a:cubicBezTo>
                  <a:cubicBezTo>
                    <a:pt x="9" y="138"/>
                    <a:pt x="8" y="138"/>
                    <a:pt x="8" y="138"/>
                  </a:cubicBezTo>
                  <a:cubicBezTo>
                    <a:pt x="8" y="138"/>
                    <a:pt x="7" y="138"/>
                    <a:pt x="7" y="138"/>
                  </a:cubicBezTo>
                  <a:cubicBezTo>
                    <a:pt x="7" y="138"/>
                    <a:pt x="7" y="138"/>
                    <a:pt x="7" y="138"/>
                  </a:cubicBezTo>
                  <a:cubicBezTo>
                    <a:pt x="7" y="138"/>
                    <a:pt x="6" y="137"/>
                    <a:pt x="6" y="137"/>
                  </a:cubicBezTo>
                  <a:cubicBezTo>
                    <a:pt x="5" y="137"/>
                    <a:pt x="5" y="137"/>
                    <a:pt x="5" y="137"/>
                  </a:cubicBezTo>
                  <a:cubicBezTo>
                    <a:pt x="5" y="137"/>
                    <a:pt x="5" y="137"/>
                    <a:pt x="4" y="137"/>
                  </a:cubicBezTo>
                  <a:cubicBezTo>
                    <a:pt x="4" y="137"/>
                    <a:pt x="4" y="137"/>
                    <a:pt x="5" y="137"/>
                  </a:cubicBezTo>
                  <a:cubicBezTo>
                    <a:pt x="5" y="138"/>
                    <a:pt x="4" y="138"/>
                    <a:pt x="4" y="138"/>
                  </a:cubicBezTo>
                  <a:cubicBezTo>
                    <a:pt x="4" y="138"/>
                    <a:pt x="3" y="138"/>
                    <a:pt x="3" y="138"/>
                  </a:cubicBezTo>
                  <a:cubicBezTo>
                    <a:pt x="3" y="138"/>
                    <a:pt x="3" y="139"/>
                    <a:pt x="4" y="139"/>
                  </a:cubicBezTo>
                  <a:cubicBezTo>
                    <a:pt x="4" y="139"/>
                    <a:pt x="4" y="139"/>
                    <a:pt x="4" y="139"/>
                  </a:cubicBezTo>
                  <a:cubicBezTo>
                    <a:pt x="4" y="139"/>
                    <a:pt x="3" y="139"/>
                    <a:pt x="3" y="139"/>
                  </a:cubicBezTo>
                  <a:cubicBezTo>
                    <a:pt x="3" y="139"/>
                    <a:pt x="2" y="139"/>
                    <a:pt x="2" y="139"/>
                  </a:cubicBezTo>
                  <a:cubicBezTo>
                    <a:pt x="2" y="139"/>
                    <a:pt x="2" y="139"/>
                    <a:pt x="2" y="139"/>
                  </a:cubicBezTo>
                  <a:cubicBezTo>
                    <a:pt x="2" y="138"/>
                    <a:pt x="1" y="138"/>
                    <a:pt x="1" y="138"/>
                  </a:cubicBezTo>
                  <a:cubicBezTo>
                    <a:pt x="1" y="138"/>
                    <a:pt x="0" y="139"/>
                    <a:pt x="0" y="139"/>
                  </a:cubicBezTo>
                  <a:cubicBezTo>
                    <a:pt x="0" y="139"/>
                    <a:pt x="0" y="139"/>
                    <a:pt x="0" y="139"/>
                  </a:cubicBezTo>
                  <a:cubicBezTo>
                    <a:pt x="0" y="139"/>
                    <a:pt x="0" y="139"/>
                    <a:pt x="0" y="139"/>
                  </a:cubicBezTo>
                  <a:close/>
                  <a:moveTo>
                    <a:pt x="260" y="136"/>
                  </a:moveTo>
                  <a:cubicBezTo>
                    <a:pt x="259" y="136"/>
                    <a:pt x="258" y="137"/>
                    <a:pt x="258" y="139"/>
                  </a:cubicBezTo>
                  <a:cubicBezTo>
                    <a:pt x="257" y="140"/>
                    <a:pt x="257" y="141"/>
                    <a:pt x="256" y="142"/>
                  </a:cubicBezTo>
                  <a:cubicBezTo>
                    <a:pt x="255" y="143"/>
                    <a:pt x="253" y="145"/>
                    <a:pt x="252" y="146"/>
                  </a:cubicBezTo>
                  <a:cubicBezTo>
                    <a:pt x="250" y="147"/>
                    <a:pt x="249" y="148"/>
                    <a:pt x="248" y="149"/>
                  </a:cubicBezTo>
                  <a:cubicBezTo>
                    <a:pt x="248" y="151"/>
                    <a:pt x="245" y="151"/>
                    <a:pt x="244" y="152"/>
                  </a:cubicBezTo>
                  <a:cubicBezTo>
                    <a:pt x="243" y="152"/>
                    <a:pt x="243" y="152"/>
                    <a:pt x="243" y="152"/>
                  </a:cubicBezTo>
                  <a:cubicBezTo>
                    <a:pt x="243" y="152"/>
                    <a:pt x="243" y="153"/>
                    <a:pt x="244" y="153"/>
                  </a:cubicBezTo>
                  <a:cubicBezTo>
                    <a:pt x="246" y="153"/>
                    <a:pt x="249" y="152"/>
                    <a:pt x="249" y="150"/>
                  </a:cubicBezTo>
                  <a:cubicBezTo>
                    <a:pt x="249" y="149"/>
                    <a:pt x="250" y="149"/>
                    <a:pt x="252" y="148"/>
                  </a:cubicBezTo>
                  <a:cubicBezTo>
                    <a:pt x="254" y="147"/>
                    <a:pt x="255" y="147"/>
                    <a:pt x="256" y="146"/>
                  </a:cubicBezTo>
                  <a:cubicBezTo>
                    <a:pt x="258" y="144"/>
                    <a:pt x="260" y="138"/>
                    <a:pt x="260" y="136"/>
                  </a:cubicBezTo>
                  <a:cubicBezTo>
                    <a:pt x="260" y="136"/>
                    <a:pt x="260" y="136"/>
                    <a:pt x="260" y="136"/>
                  </a:cubicBezTo>
                  <a:cubicBezTo>
                    <a:pt x="260" y="136"/>
                    <a:pt x="260" y="136"/>
                    <a:pt x="260" y="136"/>
                  </a:cubicBezTo>
                  <a:close/>
                  <a:moveTo>
                    <a:pt x="357" y="171"/>
                  </a:moveTo>
                  <a:cubicBezTo>
                    <a:pt x="357" y="171"/>
                    <a:pt x="358" y="172"/>
                    <a:pt x="358" y="172"/>
                  </a:cubicBezTo>
                  <a:cubicBezTo>
                    <a:pt x="358" y="173"/>
                    <a:pt x="359" y="173"/>
                    <a:pt x="359" y="173"/>
                  </a:cubicBezTo>
                  <a:cubicBezTo>
                    <a:pt x="359" y="173"/>
                    <a:pt x="359" y="173"/>
                    <a:pt x="359" y="173"/>
                  </a:cubicBezTo>
                  <a:cubicBezTo>
                    <a:pt x="359" y="173"/>
                    <a:pt x="359" y="173"/>
                    <a:pt x="359" y="173"/>
                  </a:cubicBezTo>
                  <a:cubicBezTo>
                    <a:pt x="359" y="172"/>
                    <a:pt x="359" y="171"/>
                    <a:pt x="358" y="171"/>
                  </a:cubicBezTo>
                  <a:cubicBezTo>
                    <a:pt x="358" y="171"/>
                    <a:pt x="358" y="171"/>
                    <a:pt x="358" y="171"/>
                  </a:cubicBezTo>
                  <a:cubicBezTo>
                    <a:pt x="357" y="171"/>
                    <a:pt x="357" y="169"/>
                    <a:pt x="356" y="168"/>
                  </a:cubicBezTo>
                  <a:cubicBezTo>
                    <a:pt x="356" y="167"/>
                    <a:pt x="356" y="167"/>
                    <a:pt x="356" y="167"/>
                  </a:cubicBezTo>
                  <a:cubicBezTo>
                    <a:pt x="356" y="167"/>
                    <a:pt x="356" y="166"/>
                    <a:pt x="357" y="165"/>
                  </a:cubicBezTo>
                  <a:cubicBezTo>
                    <a:pt x="357" y="164"/>
                    <a:pt x="357" y="163"/>
                    <a:pt x="357" y="163"/>
                  </a:cubicBezTo>
                  <a:cubicBezTo>
                    <a:pt x="357" y="162"/>
                    <a:pt x="358" y="161"/>
                    <a:pt x="359" y="161"/>
                  </a:cubicBezTo>
                  <a:cubicBezTo>
                    <a:pt x="359" y="161"/>
                    <a:pt x="360" y="162"/>
                    <a:pt x="361" y="162"/>
                  </a:cubicBezTo>
                  <a:cubicBezTo>
                    <a:pt x="361" y="163"/>
                    <a:pt x="362" y="163"/>
                    <a:pt x="362" y="163"/>
                  </a:cubicBezTo>
                  <a:cubicBezTo>
                    <a:pt x="362" y="163"/>
                    <a:pt x="362" y="162"/>
                    <a:pt x="361" y="162"/>
                  </a:cubicBezTo>
                  <a:cubicBezTo>
                    <a:pt x="361" y="161"/>
                    <a:pt x="361" y="160"/>
                    <a:pt x="360" y="157"/>
                  </a:cubicBezTo>
                  <a:cubicBezTo>
                    <a:pt x="359" y="155"/>
                    <a:pt x="359" y="153"/>
                    <a:pt x="358" y="152"/>
                  </a:cubicBezTo>
                  <a:cubicBezTo>
                    <a:pt x="358" y="150"/>
                    <a:pt x="358" y="149"/>
                    <a:pt x="358" y="148"/>
                  </a:cubicBezTo>
                  <a:cubicBezTo>
                    <a:pt x="359" y="147"/>
                    <a:pt x="359" y="146"/>
                    <a:pt x="358" y="145"/>
                  </a:cubicBezTo>
                  <a:cubicBezTo>
                    <a:pt x="357" y="145"/>
                    <a:pt x="357" y="143"/>
                    <a:pt x="357" y="143"/>
                  </a:cubicBezTo>
                  <a:cubicBezTo>
                    <a:pt x="357" y="142"/>
                    <a:pt x="357" y="142"/>
                    <a:pt x="356" y="142"/>
                  </a:cubicBezTo>
                  <a:cubicBezTo>
                    <a:pt x="356" y="142"/>
                    <a:pt x="356" y="142"/>
                    <a:pt x="356" y="142"/>
                  </a:cubicBezTo>
                  <a:cubicBezTo>
                    <a:pt x="356" y="142"/>
                    <a:pt x="356" y="143"/>
                    <a:pt x="356" y="143"/>
                  </a:cubicBezTo>
                  <a:cubicBezTo>
                    <a:pt x="356" y="144"/>
                    <a:pt x="356" y="145"/>
                    <a:pt x="355" y="145"/>
                  </a:cubicBezTo>
                  <a:cubicBezTo>
                    <a:pt x="355" y="145"/>
                    <a:pt x="355" y="145"/>
                    <a:pt x="354" y="145"/>
                  </a:cubicBezTo>
                  <a:cubicBezTo>
                    <a:pt x="354" y="145"/>
                    <a:pt x="354" y="146"/>
                    <a:pt x="354" y="146"/>
                  </a:cubicBezTo>
                  <a:cubicBezTo>
                    <a:pt x="355" y="147"/>
                    <a:pt x="355" y="147"/>
                    <a:pt x="354" y="148"/>
                  </a:cubicBezTo>
                  <a:cubicBezTo>
                    <a:pt x="354" y="150"/>
                    <a:pt x="355" y="153"/>
                    <a:pt x="355" y="154"/>
                  </a:cubicBezTo>
                  <a:cubicBezTo>
                    <a:pt x="356" y="155"/>
                    <a:pt x="356" y="157"/>
                    <a:pt x="355" y="160"/>
                  </a:cubicBezTo>
                  <a:cubicBezTo>
                    <a:pt x="355" y="162"/>
                    <a:pt x="355" y="164"/>
                    <a:pt x="355" y="165"/>
                  </a:cubicBezTo>
                  <a:cubicBezTo>
                    <a:pt x="355" y="166"/>
                    <a:pt x="355" y="168"/>
                    <a:pt x="355" y="170"/>
                  </a:cubicBezTo>
                  <a:cubicBezTo>
                    <a:pt x="355" y="171"/>
                    <a:pt x="354" y="173"/>
                    <a:pt x="355" y="173"/>
                  </a:cubicBezTo>
                  <a:cubicBezTo>
                    <a:pt x="355" y="173"/>
                    <a:pt x="355" y="173"/>
                    <a:pt x="355" y="173"/>
                  </a:cubicBezTo>
                  <a:cubicBezTo>
                    <a:pt x="355" y="173"/>
                    <a:pt x="355" y="173"/>
                    <a:pt x="355" y="173"/>
                  </a:cubicBezTo>
                  <a:cubicBezTo>
                    <a:pt x="355" y="172"/>
                    <a:pt x="355" y="171"/>
                    <a:pt x="356" y="171"/>
                  </a:cubicBezTo>
                  <a:cubicBezTo>
                    <a:pt x="356" y="171"/>
                    <a:pt x="357" y="171"/>
                    <a:pt x="357" y="171"/>
                  </a:cubicBezTo>
                  <a:close/>
                  <a:moveTo>
                    <a:pt x="81" y="190"/>
                  </a:moveTo>
                  <a:cubicBezTo>
                    <a:pt x="81" y="190"/>
                    <a:pt x="81" y="190"/>
                    <a:pt x="81" y="190"/>
                  </a:cubicBezTo>
                  <a:cubicBezTo>
                    <a:pt x="81" y="190"/>
                    <a:pt x="82" y="190"/>
                    <a:pt x="82" y="190"/>
                  </a:cubicBezTo>
                  <a:cubicBezTo>
                    <a:pt x="82" y="190"/>
                    <a:pt x="82" y="190"/>
                    <a:pt x="82" y="190"/>
                  </a:cubicBezTo>
                  <a:cubicBezTo>
                    <a:pt x="82" y="189"/>
                    <a:pt x="82" y="189"/>
                    <a:pt x="83" y="189"/>
                  </a:cubicBezTo>
                  <a:cubicBezTo>
                    <a:pt x="83" y="189"/>
                    <a:pt x="84" y="189"/>
                    <a:pt x="84" y="188"/>
                  </a:cubicBezTo>
                  <a:cubicBezTo>
                    <a:pt x="82" y="186"/>
                    <a:pt x="80" y="184"/>
                    <a:pt x="80" y="183"/>
                  </a:cubicBezTo>
                  <a:cubicBezTo>
                    <a:pt x="80" y="183"/>
                    <a:pt x="80" y="183"/>
                    <a:pt x="80" y="182"/>
                  </a:cubicBezTo>
                  <a:cubicBezTo>
                    <a:pt x="81" y="181"/>
                    <a:pt x="81" y="181"/>
                    <a:pt x="79" y="179"/>
                  </a:cubicBezTo>
                  <a:cubicBezTo>
                    <a:pt x="79" y="179"/>
                    <a:pt x="79" y="179"/>
                    <a:pt x="79" y="178"/>
                  </a:cubicBezTo>
                  <a:cubicBezTo>
                    <a:pt x="79" y="177"/>
                    <a:pt x="79" y="177"/>
                    <a:pt x="80" y="176"/>
                  </a:cubicBezTo>
                  <a:cubicBezTo>
                    <a:pt x="80" y="176"/>
                    <a:pt x="80" y="175"/>
                    <a:pt x="81" y="175"/>
                  </a:cubicBezTo>
                  <a:cubicBezTo>
                    <a:pt x="82" y="174"/>
                    <a:pt x="83" y="173"/>
                    <a:pt x="84" y="173"/>
                  </a:cubicBezTo>
                  <a:cubicBezTo>
                    <a:pt x="85" y="173"/>
                    <a:pt x="85" y="172"/>
                    <a:pt x="86" y="172"/>
                  </a:cubicBezTo>
                  <a:cubicBezTo>
                    <a:pt x="85" y="172"/>
                    <a:pt x="85" y="172"/>
                    <a:pt x="85" y="172"/>
                  </a:cubicBezTo>
                  <a:cubicBezTo>
                    <a:pt x="84" y="171"/>
                    <a:pt x="84" y="171"/>
                    <a:pt x="84" y="170"/>
                  </a:cubicBezTo>
                  <a:cubicBezTo>
                    <a:pt x="84" y="170"/>
                    <a:pt x="84" y="170"/>
                    <a:pt x="84" y="170"/>
                  </a:cubicBezTo>
                  <a:cubicBezTo>
                    <a:pt x="85" y="170"/>
                    <a:pt x="85" y="170"/>
                    <a:pt x="85" y="170"/>
                  </a:cubicBezTo>
                  <a:cubicBezTo>
                    <a:pt x="85" y="169"/>
                    <a:pt x="84" y="169"/>
                    <a:pt x="84" y="168"/>
                  </a:cubicBezTo>
                  <a:cubicBezTo>
                    <a:pt x="84" y="168"/>
                    <a:pt x="83" y="168"/>
                    <a:pt x="83" y="167"/>
                  </a:cubicBezTo>
                  <a:cubicBezTo>
                    <a:pt x="83" y="167"/>
                    <a:pt x="82" y="166"/>
                    <a:pt x="82" y="166"/>
                  </a:cubicBezTo>
                  <a:cubicBezTo>
                    <a:pt x="82" y="166"/>
                    <a:pt x="82" y="166"/>
                    <a:pt x="82" y="166"/>
                  </a:cubicBezTo>
                  <a:cubicBezTo>
                    <a:pt x="82" y="166"/>
                    <a:pt x="82" y="166"/>
                    <a:pt x="81" y="166"/>
                  </a:cubicBezTo>
                  <a:cubicBezTo>
                    <a:pt x="81" y="166"/>
                    <a:pt x="81" y="166"/>
                    <a:pt x="80" y="167"/>
                  </a:cubicBezTo>
                  <a:cubicBezTo>
                    <a:pt x="80" y="167"/>
                    <a:pt x="80" y="167"/>
                    <a:pt x="80" y="166"/>
                  </a:cubicBezTo>
                  <a:cubicBezTo>
                    <a:pt x="79" y="166"/>
                    <a:pt x="79" y="165"/>
                    <a:pt x="80" y="165"/>
                  </a:cubicBezTo>
                  <a:cubicBezTo>
                    <a:pt x="80" y="164"/>
                    <a:pt x="79" y="164"/>
                    <a:pt x="79" y="164"/>
                  </a:cubicBezTo>
                  <a:cubicBezTo>
                    <a:pt x="78" y="164"/>
                    <a:pt x="78" y="164"/>
                    <a:pt x="78" y="164"/>
                  </a:cubicBezTo>
                  <a:cubicBezTo>
                    <a:pt x="78" y="164"/>
                    <a:pt x="78" y="163"/>
                    <a:pt x="78" y="163"/>
                  </a:cubicBezTo>
                  <a:cubicBezTo>
                    <a:pt x="78" y="162"/>
                    <a:pt x="78" y="162"/>
                    <a:pt x="79" y="162"/>
                  </a:cubicBezTo>
                  <a:cubicBezTo>
                    <a:pt x="79" y="161"/>
                    <a:pt x="80" y="161"/>
                    <a:pt x="80" y="161"/>
                  </a:cubicBezTo>
                  <a:cubicBezTo>
                    <a:pt x="80" y="161"/>
                    <a:pt x="79" y="161"/>
                    <a:pt x="79" y="161"/>
                  </a:cubicBezTo>
                  <a:cubicBezTo>
                    <a:pt x="79" y="160"/>
                    <a:pt x="78" y="160"/>
                    <a:pt x="79" y="159"/>
                  </a:cubicBezTo>
                  <a:cubicBezTo>
                    <a:pt x="79" y="159"/>
                    <a:pt x="79" y="159"/>
                    <a:pt x="80" y="159"/>
                  </a:cubicBezTo>
                  <a:cubicBezTo>
                    <a:pt x="80" y="158"/>
                    <a:pt x="80" y="158"/>
                    <a:pt x="80" y="158"/>
                  </a:cubicBezTo>
                  <a:cubicBezTo>
                    <a:pt x="80" y="157"/>
                    <a:pt x="81" y="156"/>
                    <a:pt x="81" y="156"/>
                  </a:cubicBezTo>
                  <a:cubicBezTo>
                    <a:pt x="82" y="156"/>
                    <a:pt x="82" y="156"/>
                    <a:pt x="82" y="157"/>
                  </a:cubicBezTo>
                  <a:cubicBezTo>
                    <a:pt x="82" y="157"/>
                    <a:pt x="83" y="157"/>
                    <a:pt x="83" y="158"/>
                  </a:cubicBezTo>
                  <a:cubicBezTo>
                    <a:pt x="83" y="158"/>
                    <a:pt x="84" y="159"/>
                    <a:pt x="84" y="158"/>
                  </a:cubicBezTo>
                  <a:cubicBezTo>
                    <a:pt x="85" y="158"/>
                    <a:pt x="85" y="158"/>
                    <a:pt x="85" y="158"/>
                  </a:cubicBezTo>
                  <a:cubicBezTo>
                    <a:pt x="85" y="158"/>
                    <a:pt x="85" y="157"/>
                    <a:pt x="85" y="157"/>
                  </a:cubicBezTo>
                  <a:cubicBezTo>
                    <a:pt x="85" y="157"/>
                    <a:pt x="84" y="157"/>
                    <a:pt x="84" y="157"/>
                  </a:cubicBezTo>
                  <a:cubicBezTo>
                    <a:pt x="84" y="157"/>
                    <a:pt x="84" y="157"/>
                    <a:pt x="84" y="157"/>
                  </a:cubicBezTo>
                  <a:cubicBezTo>
                    <a:pt x="84" y="156"/>
                    <a:pt x="84" y="156"/>
                    <a:pt x="84" y="156"/>
                  </a:cubicBezTo>
                  <a:cubicBezTo>
                    <a:pt x="85" y="155"/>
                    <a:pt x="85" y="155"/>
                    <a:pt x="85" y="155"/>
                  </a:cubicBezTo>
                  <a:cubicBezTo>
                    <a:pt x="86" y="155"/>
                    <a:pt x="86" y="155"/>
                    <a:pt x="86" y="154"/>
                  </a:cubicBezTo>
                  <a:cubicBezTo>
                    <a:pt x="86" y="154"/>
                    <a:pt x="86" y="154"/>
                    <a:pt x="87" y="154"/>
                  </a:cubicBezTo>
                  <a:cubicBezTo>
                    <a:pt x="88" y="154"/>
                    <a:pt x="89" y="153"/>
                    <a:pt x="89" y="153"/>
                  </a:cubicBezTo>
                  <a:cubicBezTo>
                    <a:pt x="90" y="152"/>
                    <a:pt x="90" y="152"/>
                    <a:pt x="90" y="152"/>
                  </a:cubicBezTo>
                  <a:cubicBezTo>
                    <a:pt x="90" y="152"/>
                    <a:pt x="90" y="152"/>
                    <a:pt x="90" y="152"/>
                  </a:cubicBezTo>
                  <a:cubicBezTo>
                    <a:pt x="91" y="152"/>
                    <a:pt x="91" y="152"/>
                    <a:pt x="92" y="152"/>
                  </a:cubicBezTo>
                  <a:cubicBezTo>
                    <a:pt x="92" y="152"/>
                    <a:pt x="92" y="152"/>
                    <a:pt x="92" y="152"/>
                  </a:cubicBezTo>
                  <a:cubicBezTo>
                    <a:pt x="92" y="152"/>
                    <a:pt x="93" y="152"/>
                    <a:pt x="93" y="152"/>
                  </a:cubicBezTo>
                  <a:cubicBezTo>
                    <a:pt x="93" y="152"/>
                    <a:pt x="93" y="152"/>
                    <a:pt x="93" y="152"/>
                  </a:cubicBezTo>
                  <a:cubicBezTo>
                    <a:pt x="93" y="152"/>
                    <a:pt x="93" y="152"/>
                    <a:pt x="94" y="152"/>
                  </a:cubicBezTo>
                  <a:cubicBezTo>
                    <a:pt x="94" y="151"/>
                    <a:pt x="94" y="151"/>
                    <a:pt x="95" y="151"/>
                  </a:cubicBezTo>
                  <a:cubicBezTo>
                    <a:pt x="95" y="151"/>
                    <a:pt x="96" y="151"/>
                    <a:pt x="96" y="152"/>
                  </a:cubicBezTo>
                  <a:cubicBezTo>
                    <a:pt x="96" y="152"/>
                    <a:pt x="97" y="152"/>
                    <a:pt x="97" y="152"/>
                  </a:cubicBezTo>
                  <a:cubicBezTo>
                    <a:pt x="98" y="152"/>
                    <a:pt x="99" y="152"/>
                    <a:pt x="99" y="153"/>
                  </a:cubicBezTo>
                  <a:cubicBezTo>
                    <a:pt x="100" y="153"/>
                    <a:pt x="100" y="153"/>
                    <a:pt x="100" y="153"/>
                  </a:cubicBezTo>
                  <a:cubicBezTo>
                    <a:pt x="101" y="154"/>
                    <a:pt x="102" y="154"/>
                    <a:pt x="102" y="155"/>
                  </a:cubicBezTo>
                  <a:cubicBezTo>
                    <a:pt x="102" y="155"/>
                    <a:pt x="102" y="155"/>
                    <a:pt x="102" y="155"/>
                  </a:cubicBezTo>
                  <a:cubicBezTo>
                    <a:pt x="102" y="155"/>
                    <a:pt x="102" y="155"/>
                    <a:pt x="102" y="155"/>
                  </a:cubicBezTo>
                  <a:cubicBezTo>
                    <a:pt x="102" y="155"/>
                    <a:pt x="103" y="154"/>
                    <a:pt x="103" y="154"/>
                  </a:cubicBezTo>
                  <a:cubicBezTo>
                    <a:pt x="103" y="154"/>
                    <a:pt x="104" y="155"/>
                    <a:pt x="104" y="155"/>
                  </a:cubicBezTo>
                  <a:cubicBezTo>
                    <a:pt x="105" y="155"/>
                    <a:pt x="105" y="155"/>
                    <a:pt x="105" y="155"/>
                  </a:cubicBezTo>
                  <a:cubicBezTo>
                    <a:pt x="106" y="155"/>
                    <a:pt x="107" y="155"/>
                    <a:pt x="107" y="155"/>
                  </a:cubicBezTo>
                  <a:cubicBezTo>
                    <a:pt x="107" y="154"/>
                    <a:pt x="108" y="154"/>
                    <a:pt x="109" y="154"/>
                  </a:cubicBezTo>
                  <a:cubicBezTo>
                    <a:pt x="109" y="154"/>
                    <a:pt x="110" y="154"/>
                    <a:pt x="110" y="154"/>
                  </a:cubicBezTo>
                  <a:cubicBezTo>
                    <a:pt x="110" y="154"/>
                    <a:pt x="110" y="154"/>
                    <a:pt x="110" y="154"/>
                  </a:cubicBezTo>
                  <a:cubicBezTo>
                    <a:pt x="110" y="155"/>
                    <a:pt x="111" y="155"/>
                    <a:pt x="111" y="154"/>
                  </a:cubicBezTo>
                  <a:cubicBezTo>
                    <a:pt x="112" y="154"/>
                    <a:pt x="112" y="154"/>
                    <a:pt x="113" y="154"/>
                  </a:cubicBezTo>
                  <a:cubicBezTo>
                    <a:pt x="114" y="154"/>
                    <a:pt x="114" y="154"/>
                    <a:pt x="114" y="154"/>
                  </a:cubicBezTo>
                  <a:cubicBezTo>
                    <a:pt x="115" y="155"/>
                    <a:pt x="115" y="155"/>
                    <a:pt x="116" y="155"/>
                  </a:cubicBezTo>
                  <a:cubicBezTo>
                    <a:pt x="117" y="155"/>
                    <a:pt x="117" y="155"/>
                    <a:pt x="117" y="156"/>
                  </a:cubicBezTo>
                  <a:cubicBezTo>
                    <a:pt x="117" y="156"/>
                    <a:pt x="117" y="156"/>
                    <a:pt x="117" y="156"/>
                  </a:cubicBezTo>
                  <a:cubicBezTo>
                    <a:pt x="117" y="156"/>
                    <a:pt x="117" y="156"/>
                    <a:pt x="117" y="156"/>
                  </a:cubicBezTo>
                  <a:cubicBezTo>
                    <a:pt x="118" y="156"/>
                    <a:pt x="118" y="156"/>
                    <a:pt x="118" y="155"/>
                  </a:cubicBezTo>
                  <a:cubicBezTo>
                    <a:pt x="118" y="155"/>
                    <a:pt x="118" y="154"/>
                    <a:pt x="119" y="155"/>
                  </a:cubicBezTo>
                  <a:cubicBezTo>
                    <a:pt x="119" y="155"/>
                    <a:pt x="119" y="155"/>
                    <a:pt x="119" y="155"/>
                  </a:cubicBezTo>
                  <a:cubicBezTo>
                    <a:pt x="120" y="155"/>
                    <a:pt x="120" y="155"/>
                    <a:pt x="121" y="155"/>
                  </a:cubicBezTo>
                  <a:cubicBezTo>
                    <a:pt x="122" y="155"/>
                    <a:pt x="122" y="155"/>
                    <a:pt x="122" y="155"/>
                  </a:cubicBezTo>
                  <a:cubicBezTo>
                    <a:pt x="122" y="154"/>
                    <a:pt x="122" y="153"/>
                    <a:pt x="122" y="153"/>
                  </a:cubicBezTo>
                  <a:cubicBezTo>
                    <a:pt x="121" y="153"/>
                    <a:pt x="121" y="153"/>
                    <a:pt x="121" y="152"/>
                  </a:cubicBezTo>
                  <a:cubicBezTo>
                    <a:pt x="120" y="152"/>
                    <a:pt x="120" y="152"/>
                    <a:pt x="120" y="152"/>
                  </a:cubicBezTo>
                  <a:cubicBezTo>
                    <a:pt x="119" y="152"/>
                    <a:pt x="119" y="151"/>
                    <a:pt x="119" y="151"/>
                  </a:cubicBezTo>
                  <a:cubicBezTo>
                    <a:pt x="118" y="151"/>
                    <a:pt x="119" y="150"/>
                    <a:pt x="119" y="150"/>
                  </a:cubicBezTo>
                  <a:cubicBezTo>
                    <a:pt x="120" y="150"/>
                    <a:pt x="120" y="150"/>
                    <a:pt x="121" y="149"/>
                  </a:cubicBezTo>
                  <a:cubicBezTo>
                    <a:pt x="121" y="149"/>
                    <a:pt x="121" y="149"/>
                    <a:pt x="121" y="149"/>
                  </a:cubicBezTo>
                  <a:cubicBezTo>
                    <a:pt x="121" y="149"/>
                    <a:pt x="120" y="148"/>
                    <a:pt x="121" y="147"/>
                  </a:cubicBezTo>
                  <a:cubicBezTo>
                    <a:pt x="121" y="147"/>
                    <a:pt x="121" y="147"/>
                    <a:pt x="121" y="147"/>
                  </a:cubicBezTo>
                  <a:cubicBezTo>
                    <a:pt x="122" y="147"/>
                    <a:pt x="122" y="146"/>
                    <a:pt x="122" y="146"/>
                  </a:cubicBezTo>
                  <a:cubicBezTo>
                    <a:pt x="123" y="146"/>
                    <a:pt x="124" y="146"/>
                    <a:pt x="124" y="146"/>
                  </a:cubicBezTo>
                  <a:cubicBezTo>
                    <a:pt x="124" y="146"/>
                    <a:pt x="124" y="146"/>
                    <a:pt x="123" y="146"/>
                  </a:cubicBezTo>
                  <a:cubicBezTo>
                    <a:pt x="123" y="146"/>
                    <a:pt x="122" y="145"/>
                    <a:pt x="122" y="145"/>
                  </a:cubicBezTo>
                  <a:cubicBezTo>
                    <a:pt x="121" y="144"/>
                    <a:pt x="121" y="143"/>
                    <a:pt x="122" y="142"/>
                  </a:cubicBezTo>
                  <a:cubicBezTo>
                    <a:pt x="122" y="142"/>
                    <a:pt x="122" y="142"/>
                    <a:pt x="122" y="142"/>
                  </a:cubicBezTo>
                  <a:cubicBezTo>
                    <a:pt x="122" y="142"/>
                    <a:pt x="123" y="142"/>
                    <a:pt x="123" y="142"/>
                  </a:cubicBezTo>
                  <a:cubicBezTo>
                    <a:pt x="123" y="142"/>
                    <a:pt x="123" y="142"/>
                    <a:pt x="123" y="142"/>
                  </a:cubicBezTo>
                  <a:cubicBezTo>
                    <a:pt x="124" y="142"/>
                    <a:pt x="124" y="142"/>
                    <a:pt x="124" y="142"/>
                  </a:cubicBezTo>
                  <a:cubicBezTo>
                    <a:pt x="124" y="142"/>
                    <a:pt x="125" y="142"/>
                    <a:pt x="125" y="142"/>
                  </a:cubicBezTo>
                  <a:cubicBezTo>
                    <a:pt x="126" y="142"/>
                    <a:pt x="126" y="142"/>
                    <a:pt x="126" y="142"/>
                  </a:cubicBezTo>
                  <a:cubicBezTo>
                    <a:pt x="127" y="142"/>
                    <a:pt x="127" y="142"/>
                    <a:pt x="128" y="142"/>
                  </a:cubicBezTo>
                  <a:cubicBezTo>
                    <a:pt x="129" y="141"/>
                    <a:pt x="131" y="141"/>
                    <a:pt x="132" y="141"/>
                  </a:cubicBezTo>
                  <a:cubicBezTo>
                    <a:pt x="133" y="141"/>
                    <a:pt x="133" y="141"/>
                    <a:pt x="134" y="140"/>
                  </a:cubicBezTo>
                  <a:cubicBezTo>
                    <a:pt x="134" y="140"/>
                    <a:pt x="135" y="140"/>
                    <a:pt x="135" y="140"/>
                  </a:cubicBezTo>
                  <a:cubicBezTo>
                    <a:pt x="136" y="140"/>
                    <a:pt x="138" y="139"/>
                    <a:pt x="139" y="139"/>
                  </a:cubicBezTo>
                  <a:cubicBezTo>
                    <a:pt x="139" y="139"/>
                    <a:pt x="140" y="139"/>
                    <a:pt x="140" y="139"/>
                  </a:cubicBezTo>
                  <a:cubicBezTo>
                    <a:pt x="141" y="139"/>
                    <a:pt x="143" y="138"/>
                    <a:pt x="143" y="138"/>
                  </a:cubicBezTo>
                  <a:cubicBezTo>
                    <a:pt x="143" y="137"/>
                    <a:pt x="145" y="137"/>
                    <a:pt x="146" y="137"/>
                  </a:cubicBezTo>
                  <a:cubicBezTo>
                    <a:pt x="147" y="137"/>
                    <a:pt x="147" y="137"/>
                    <a:pt x="147" y="137"/>
                  </a:cubicBezTo>
                  <a:cubicBezTo>
                    <a:pt x="147" y="137"/>
                    <a:pt x="148" y="137"/>
                    <a:pt x="149" y="137"/>
                  </a:cubicBezTo>
                  <a:cubicBezTo>
                    <a:pt x="149" y="137"/>
                    <a:pt x="149" y="137"/>
                    <a:pt x="149" y="137"/>
                  </a:cubicBezTo>
                  <a:cubicBezTo>
                    <a:pt x="150" y="137"/>
                    <a:pt x="151" y="137"/>
                    <a:pt x="151" y="138"/>
                  </a:cubicBezTo>
                  <a:cubicBezTo>
                    <a:pt x="151" y="138"/>
                    <a:pt x="151" y="138"/>
                    <a:pt x="151" y="139"/>
                  </a:cubicBezTo>
                  <a:cubicBezTo>
                    <a:pt x="151" y="139"/>
                    <a:pt x="151" y="139"/>
                    <a:pt x="152" y="140"/>
                  </a:cubicBezTo>
                  <a:cubicBezTo>
                    <a:pt x="152" y="140"/>
                    <a:pt x="152" y="140"/>
                    <a:pt x="152" y="141"/>
                  </a:cubicBezTo>
                  <a:cubicBezTo>
                    <a:pt x="152" y="141"/>
                    <a:pt x="152" y="141"/>
                    <a:pt x="152" y="141"/>
                  </a:cubicBezTo>
                  <a:cubicBezTo>
                    <a:pt x="151" y="142"/>
                    <a:pt x="151" y="142"/>
                    <a:pt x="151" y="142"/>
                  </a:cubicBezTo>
                  <a:cubicBezTo>
                    <a:pt x="152" y="142"/>
                    <a:pt x="152" y="142"/>
                    <a:pt x="152" y="142"/>
                  </a:cubicBezTo>
                  <a:cubicBezTo>
                    <a:pt x="153" y="142"/>
                    <a:pt x="154" y="142"/>
                    <a:pt x="154" y="141"/>
                  </a:cubicBezTo>
                  <a:cubicBezTo>
                    <a:pt x="154" y="141"/>
                    <a:pt x="154" y="141"/>
                    <a:pt x="154" y="141"/>
                  </a:cubicBezTo>
                  <a:cubicBezTo>
                    <a:pt x="155" y="141"/>
                    <a:pt x="155" y="142"/>
                    <a:pt x="155" y="142"/>
                  </a:cubicBezTo>
                  <a:cubicBezTo>
                    <a:pt x="155" y="142"/>
                    <a:pt x="155" y="142"/>
                    <a:pt x="156" y="142"/>
                  </a:cubicBezTo>
                  <a:cubicBezTo>
                    <a:pt x="156" y="142"/>
                    <a:pt x="156" y="142"/>
                    <a:pt x="156" y="142"/>
                  </a:cubicBezTo>
                  <a:cubicBezTo>
                    <a:pt x="156" y="142"/>
                    <a:pt x="156" y="142"/>
                    <a:pt x="156" y="142"/>
                  </a:cubicBezTo>
                  <a:cubicBezTo>
                    <a:pt x="157" y="142"/>
                    <a:pt x="157" y="142"/>
                    <a:pt x="157" y="142"/>
                  </a:cubicBezTo>
                  <a:cubicBezTo>
                    <a:pt x="157" y="143"/>
                    <a:pt x="158" y="142"/>
                    <a:pt x="158" y="142"/>
                  </a:cubicBezTo>
                  <a:cubicBezTo>
                    <a:pt x="158" y="142"/>
                    <a:pt x="158" y="142"/>
                    <a:pt x="159" y="142"/>
                  </a:cubicBezTo>
                  <a:cubicBezTo>
                    <a:pt x="159" y="142"/>
                    <a:pt x="159" y="142"/>
                    <a:pt x="159" y="143"/>
                  </a:cubicBezTo>
                  <a:cubicBezTo>
                    <a:pt x="159" y="143"/>
                    <a:pt x="159" y="143"/>
                    <a:pt x="158" y="144"/>
                  </a:cubicBezTo>
                  <a:cubicBezTo>
                    <a:pt x="158" y="144"/>
                    <a:pt x="158" y="144"/>
                    <a:pt x="158" y="144"/>
                  </a:cubicBezTo>
                  <a:cubicBezTo>
                    <a:pt x="158" y="144"/>
                    <a:pt x="158" y="144"/>
                    <a:pt x="158" y="144"/>
                  </a:cubicBezTo>
                  <a:cubicBezTo>
                    <a:pt x="158" y="145"/>
                    <a:pt x="158" y="145"/>
                    <a:pt x="158" y="145"/>
                  </a:cubicBezTo>
                  <a:cubicBezTo>
                    <a:pt x="158" y="145"/>
                    <a:pt x="159" y="144"/>
                    <a:pt x="159" y="144"/>
                  </a:cubicBezTo>
                  <a:cubicBezTo>
                    <a:pt x="159" y="144"/>
                    <a:pt x="159" y="144"/>
                    <a:pt x="160" y="144"/>
                  </a:cubicBezTo>
                  <a:cubicBezTo>
                    <a:pt x="160" y="144"/>
                    <a:pt x="160" y="144"/>
                    <a:pt x="160" y="144"/>
                  </a:cubicBezTo>
                  <a:cubicBezTo>
                    <a:pt x="161" y="144"/>
                    <a:pt x="161" y="144"/>
                    <a:pt x="162" y="143"/>
                  </a:cubicBezTo>
                  <a:cubicBezTo>
                    <a:pt x="162" y="143"/>
                    <a:pt x="163" y="143"/>
                    <a:pt x="163" y="143"/>
                  </a:cubicBezTo>
                  <a:cubicBezTo>
                    <a:pt x="164" y="143"/>
                    <a:pt x="164" y="142"/>
                    <a:pt x="165" y="142"/>
                  </a:cubicBezTo>
                  <a:cubicBezTo>
                    <a:pt x="165" y="141"/>
                    <a:pt x="165" y="141"/>
                    <a:pt x="166" y="141"/>
                  </a:cubicBezTo>
                  <a:cubicBezTo>
                    <a:pt x="166" y="141"/>
                    <a:pt x="167" y="141"/>
                    <a:pt x="167" y="141"/>
                  </a:cubicBezTo>
                  <a:cubicBezTo>
                    <a:pt x="167" y="141"/>
                    <a:pt x="168" y="141"/>
                    <a:pt x="168" y="141"/>
                  </a:cubicBezTo>
                  <a:cubicBezTo>
                    <a:pt x="168" y="141"/>
                    <a:pt x="168" y="141"/>
                    <a:pt x="168" y="142"/>
                  </a:cubicBezTo>
                  <a:cubicBezTo>
                    <a:pt x="168" y="142"/>
                    <a:pt x="167" y="142"/>
                    <a:pt x="167" y="143"/>
                  </a:cubicBezTo>
                  <a:cubicBezTo>
                    <a:pt x="168" y="143"/>
                    <a:pt x="168" y="143"/>
                    <a:pt x="169" y="144"/>
                  </a:cubicBezTo>
                  <a:cubicBezTo>
                    <a:pt x="170" y="144"/>
                    <a:pt x="172" y="147"/>
                    <a:pt x="174" y="149"/>
                  </a:cubicBezTo>
                  <a:cubicBezTo>
                    <a:pt x="174" y="149"/>
                    <a:pt x="174" y="150"/>
                    <a:pt x="174" y="150"/>
                  </a:cubicBezTo>
                  <a:cubicBezTo>
                    <a:pt x="175" y="151"/>
                    <a:pt x="175" y="152"/>
                    <a:pt x="176" y="153"/>
                  </a:cubicBezTo>
                  <a:cubicBezTo>
                    <a:pt x="176" y="154"/>
                    <a:pt x="177" y="155"/>
                    <a:pt x="177" y="155"/>
                  </a:cubicBezTo>
                  <a:cubicBezTo>
                    <a:pt x="177" y="155"/>
                    <a:pt x="177" y="155"/>
                    <a:pt x="178" y="154"/>
                  </a:cubicBezTo>
                  <a:cubicBezTo>
                    <a:pt x="178" y="154"/>
                    <a:pt x="178" y="153"/>
                    <a:pt x="179" y="153"/>
                  </a:cubicBezTo>
                  <a:cubicBezTo>
                    <a:pt x="179" y="153"/>
                    <a:pt x="179" y="153"/>
                    <a:pt x="179" y="153"/>
                  </a:cubicBezTo>
                  <a:cubicBezTo>
                    <a:pt x="179" y="153"/>
                    <a:pt x="180" y="154"/>
                    <a:pt x="180" y="154"/>
                  </a:cubicBezTo>
                  <a:cubicBezTo>
                    <a:pt x="180" y="154"/>
                    <a:pt x="181" y="155"/>
                    <a:pt x="181" y="155"/>
                  </a:cubicBezTo>
                  <a:cubicBezTo>
                    <a:pt x="181" y="155"/>
                    <a:pt x="181" y="155"/>
                    <a:pt x="182" y="155"/>
                  </a:cubicBezTo>
                  <a:cubicBezTo>
                    <a:pt x="182" y="155"/>
                    <a:pt x="183" y="155"/>
                    <a:pt x="184" y="155"/>
                  </a:cubicBezTo>
                  <a:cubicBezTo>
                    <a:pt x="184" y="155"/>
                    <a:pt x="184" y="155"/>
                    <a:pt x="184" y="155"/>
                  </a:cubicBezTo>
                  <a:cubicBezTo>
                    <a:pt x="185" y="155"/>
                    <a:pt x="186" y="154"/>
                    <a:pt x="187" y="154"/>
                  </a:cubicBezTo>
                  <a:cubicBezTo>
                    <a:pt x="187" y="155"/>
                    <a:pt x="187" y="155"/>
                    <a:pt x="187" y="155"/>
                  </a:cubicBezTo>
                  <a:cubicBezTo>
                    <a:pt x="188" y="155"/>
                    <a:pt x="188" y="155"/>
                    <a:pt x="189" y="156"/>
                  </a:cubicBezTo>
                  <a:cubicBezTo>
                    <a:pt x="189" y="157"/>
                    <a:pt x="190" y="158"/>
                    <a:pt x="190" y="158"/>
                  </a:cubicBezTo>
                  <a:cubicBezTo>
                    <a:pt x="191" y="158"/>
                    <a:pt x="191" y="158"/>
                    <a:pt x="191" y="159"/>
                  </a:cubicBezTo>
                  <a:cubicBezTo>
                    <a:pt x="191" y="159"/>
                    <a:pt x="192" y="160"/>
                    <a:pt x="192" y="160"/>
                  </a:cubicBezTo>
                  <a:cubicBezTo>
                    <a:pt x="193" y="160"/>
                    <a:pt x="194" y="160"/>
                    <a:pt x="195" y="159"/>
                  </a:cubicBezTo>
                  <a:cubicBezTo>
                    <a:pt x="195" y="159"/>
                    <a:pt x="195" y="159"/>
                    <a:pt x="195" y="159"/>
                  </a:cubicBezTo>
                  <a:cubicBezTo>
                    <a:pt x="196" y="159"/>
                    <a:pt x="196" y="159"/>
                    <a:pt x="196" y="160"/>
                  </a:cubicBezTo>
                  <a:cubicBezTo>
                    <a:pt x="196" y="160"/>
                    <a:pt x="197" y="161"/>
                    <a:pt x="197" y="161"/>
                  </a:cubicBezTo>
                  <a:cubicBezTo>
                    <a:pt x="197" y="161"/>
                    <a:pt x="198" y="161"/>
                    <a:pt x="198" y="161"/>
                  </a:cubicBezTo>
                  <a:cubicBezTo>
                    <a:pt x="198" y="161"/>
                    <a:pt x="198" y="161"/>
                    <a:pt x="198" y="161"/>
                  </a:cubicBezTo>
                  <a:cubicBezTo>
                    <a:pt x="199" y="161"/>
                    <a:pt x="199" y="161"/>
                    <a:pt x="199" y="161"/>
                  </a:cubicBezTo>
                  <a:cubicBezTo>
                    <a:pt x="199" y="161"/>
                    <a:pt x="199" y="161"/>
                    <a:pt x="201" y="160"/>
                  </a:cubicBezTo>
                  <a:cubicBezTo>
                    <a:pt x="202" y="160"/>
                    <a:pt x="203" y="160"/>
                    <a:pt x="203" y="159"/>
                  </a:cubicBezTo>
                  <a:cubicBezTo>
                    <a:pt x="204" y="159"/>
                    <a:pt x="204" y="158"/>
                    <a:pt x="205" y="158"/>
                  </a:cubicBezTo>
                  <a:cubicBezTo>
                    <a:pt x="205" y="158"/>
                    <a:pt x="205" y="158"/>
                    <a:pt x="206" y="158"/>
                  </a:cubicBezTo>
                  <a:cubicBezTo>
                    <a:pt x="206" y="158"/>
                    <a:pt x="206" y="157"/>
                    <a:pt x="207" y="157"/>
                  </a:cubicBezTo>
                  <a:cubicBezTo>
                    <a:pt x="207" y="157"/>
                    <a:pt x="207" y="157"/>
                    <a:pt x="207" y="157"/>
                  </a:cubicBezTo>
                  <a:cubicBezTo>
                    <a:pt x="208" y="156"/>
                    <a:pt x="208" y="156"/>
                    <a:pt x="209" y="156"/>
                  </a:cubicBezTo>
                  <a:cubicBezTo>
                    <a:pt x="209" y="156"/>
                    <a:pt x="209" y="156"/>
                    <a:pt x="209" y="156"/>
                  </a:cubicBezTo>
                  <a:cubicBezTo>
                    <a:pt x="210" y="155"/>
                    <a:pt x="211" y="155"/>
                    <a:pt x="211" y="155"/>
                  </a:cubicBezTo>
                  <a:cubicBezTo>
                    <a:pt x="211" y="155"/>
                    <a:pt x="211" y="155"/>
                    <a:pt x="212" y="155"/>
                  </a:cubicBezTo>
                  <a:cubicBezTo>
                    <a:pt x="212" y="155"/>
                    <a:pt x="215" y="156"/>
                    <a:pt x="216" y="156"/>
                  </a:cubicBezTo>
                  <a:cubicBezTo>
                    <a:pt x="216" y="156"/>
                    <a:pt x="216" y="156"/>
                    <a:pt x="216" y="156"/>
                  </a:cubicBezTo>
                  <a:cubicBezTo>
                    <a:pt x="216" y="156"/>
                    <a:pt x="216" y="156"/>
                    <a:pt x="216" y="156"/>
                  </a:cubicBezTo>
                  <a:cubicBezTo>
                    <a:pt x="216" y="156"/>
                    <a:pt x="216" y="156"/>
                    <a:pt x="216" y="157"/>
                  </a:cubicBezTo>
                  <a:cubicBezTo>
                    <a:pt x="216" y="157"/>
                    <a:pt x="217" y="158"/>
                    <a:pt x="217" y="158"/>
                  </a:cubicBezTo>
                  <a:cubicBezTo>
                    <a:pt x="217" y="158"/>
                    <a:pt x="217" y="158"/>
                    <a:pt x="217" y="158"/>
                  </a:cubicBezTo>
                  <a:cubicBezTo>
                    <a:pt x="218" y="158"/>
                    <a:pt x="218" y="159"/>
                    <a:pt x="219" y="159"/>
                  </a:cubicBezTo>
                  <a:cubicBezTo>
                    <a:pt x="219" y="159"/>
                    <a:pt x="219" y="159"/>
                    <a:pt x="219" y="159"/>
                  </a:cubicBezTo>
                  <a:cubicBezTo>
                    <a:pt x="219" y="158"/>
                    <a:pt x="220" y="158"/>
                    <a:pt x="220" y="158"/>
                  </a:cubicBezTo>
                  <a:cubicBezTo>
                    <a:pt x="221" y="158"/>
                    <a:pt x="221" y="158"/>
                    <a:pt x="221" y="158"/>
                  </a:cubicBezTo>
                  <a:cubicBezTo>
                    <a:pt x="222" y="158"/>
                    <a:pt x="222" y="159"/>
                    <a:pt x="222" y="159"/>
                  </a:cubicBezTo>
                  <a:cubicBezTo>
                    <a:pt x="222" y="159"/>
                    <a:pt x="223" y="159"/>
                    <a:pt x="223" y="159"/>
                  </a:cubicBezTo>
                  <a:cubicBezTo>
                    <a:pt x="223" y="159"/>
                    <a:pt x="223" y="159"/>
                    <a:pt x="223" y="159"/>
                  </a:cubicBezTo>
                  <a:cubicBezTo>
                    <a:pt x="223" y="159"/>
                    <a:pt x="224" y="158"/>
                    <a:pt x="225" y="158"/>
                  </a:cubicBezTo>
                  <a:cubicBezTo>
                    <a:pt x="225" y="158"/>
                    <a:pt x="226" y="158"/>
                    <a:pt x="226" y="158"/>
                  </a:cubicBezTo>
                  <a:cubicBezTo>
                    <a:pt x="226" y="158"/>
                    <a:pt x="226" y="157"/>
                    <a:pt x="226" y="156"/>
                  </a:cubicBezTo>
                  <a:cubicBezTo>
                    <a:pt x="225" y="156"/>
                    <a:pt x="225" y="154"/>
                    <a:pt x="225" y="154"/>
                  </a:cubicBezTo>
                  <a:cubicBezTo>
                    <a:pt x="225" y="153"/>
                    <a:pt x="225" y="153"/>
                    <a:pt x="225" y="153"/>
                  </a:cubicBezTo>
                  <a:cubicBezTo>
                    <a:pt x="226" y="153"/>
                    <a:pt x="226" y="152"/>
                    <a:pt x="226" y="152"/>
                  </a:cubicBezTo>
                  <a:cubicBezTo>
                    <a:pt x="226" y="152"/>
                    <a:pt x="227" y="152"/>
                    <a:pt x="227" y="151"/>
                  </a:cubicBezTo>
                  <a:cubicBezTo>
                    <a:pt x="227" y="151"/>
                    <a:pt x="227" y="151"/>
                    <a:pt x="227" y="151"/>
                  </a:cubicBezTo>
                  <a:cubicBezTo>
                    <a:pt x="228" y="151"/>
                    <a:pt x="228" y="151"/>
                    <a:pt x="228" y="151"/>
                  </a:cubicBezTo>
                  <a:cubicBezTo>
                    <a:pt x="228" y="150"/>
                    <a:pt x="228" y="150"/>
                    <a:pt x="228" y="150"/>
                  </a:cubicBezTo>
                  <a:cubicBezTo>
                    <a:pt x="229" y="150"/>
                    <a:pt x="229" y="150"/>
                    <a:pt x="229" y="150"/>
                  </a:cubicBezTo>
                  <a:cubicBezTo>
                    <a:pt x="229" y="150"/>
                    <a:pt x="231" y="151"/>
                    <a:pt x="231" y="151"/>
                  </a:cubicBezTo>
                  <a:cubicBezTo>
                    <a:pt x="231" y="151"/>
                    <a:pt x="232" y="151"/>
                    <a:pt x="233" y="151"/>
                  </a:cubicBezTo>
                  <a:cubicBezTo>
                    <a:pt x="233" y="151"/>
                    <a:pt x="234" y="152"/>
                    <a:pt x="235" y="152"/>
                  </a:cubicBezTo>
                  <a:cubicBezTo>
                    <a:pt x="235" y="152"/>
                    <a:pt x="236" y="153"/>
                    <a:pt x="236" y="153"/>
                  </a:cubicBezTo>
                  <a:cubicBezTo>
                    <a:pt x="237" y="153"/>
                    <a:pt x="237" y="153"/>
                    <a:pt x="238" y="153"/>
                  </a:cubicBezTo>
                  <a:cubicBezTo>
                    <a:pt x="238" y="154"/>
                    <a:pt x="238" y="154"/>
                    <a:pt x="238" y="155"/>
                  </a:cubicBezTo>
                  <a:cubicBezTo>
                    <a:pt x="238" y="155"/>
                    <a:pt x="238" y="156"/>
                    <a:pt x="238" y="156"/>
                  </a:cubicBezTo>
                  <a:cubicBezTo>
                    <a:pt x="239" y="157"/>
                    <a:pt x="239" y="157"/>
                    <a:pt x="240" y="157"/>
                  </a:cubicBezTo>
                  <a:cubicBezTo>
                    <a:pt x="240" y="157"/>
                    <a:pt x="240" y="157"/>
                    <a:pt x="240" y="157"/>
                  </a:cubicBezTo>
                  <a:cubicBezTo>
                    <a:pt x="240" y="157"/>
                    <a:pt x="241" y="157"/>
                    <a:pt x="241" y="157"/>
                  </a:cubicBezTo>
                  <a:cubicBezTo>
                    <a:pt x="242" y="158"/>
                    <a:pt x="242" y="158"/>
                    <a:pt x="242" y="158"/>
                  </a:cubicBezTo>
                  <a:cubicBezTo>
                    <a:pt x="243" y="158"/>
                    <a:pt x="243" y="158"/>
                    <a:pt x="243" y="157"/>
                  </a:cubicBezTo>
                  <a:cubicBezTo>
                    <a:pt x="244" y="157"/>
                    <a:pt x="244" y="157"/>
                    <a:pt x="244" y="157"/>
                  </a:cubicBezTo>
                  <a:cubicBezTo>
                    <a:pt x="245" y="157"/>
                    <a:pt x="245" y="157"/>
                    <a:pt x="245" y="157"/>
                  </a:cubicBezTo>
                  <a:cubicBezTo>
                    <a:pt x="246" y="157"/>
                    <a:pt x="247" y="156"/>
                    <a:pt x="247" y="156"/>
                  </a:cubicBezTo>
                  <a:cubicBezTo>
                    <a:pt x="247" y="156"/>
                    <a:pt x="248" y="157"/>
                    <a:pt x="248" y="157"/>
                  </a:cubicBezTo>
                  <a:cubicBezTo>
                    <a:pt x="249" y="157"/>
                    <a:pt x="249" y="157"/>
                    <a:pt x="250" y="157"/>
                  </a:cubicBezTo>
                  <a:cubicBezTo>
                    <a:pt x="250" y="157"/>
                    <a:pt x="250" y="157"/>
                    <a:pt x="250" y="157"/>
                  </a:cubicBezTo>
                  <a:cubicBezTo>
                    <a:pt x="250" y="157"/>
                    <a:pt x="250" y="157"/>
                    <a:pt x="250" y="157"/>
                  </a:cubicBezTo>
                  <a:cubicBezTo>
                    <a:pt x="251" y="157"/>
                    <a:pt x="252" y="157"/>
                    <a:pt x="252" y="158"/>
                  </a:cubicBezTo>
                  <a:cubicBezTo>
                    <a:pt x="252" y="158"/>
                    <a:pt x="253" y="158"/>
                    <a:pt x="253" y="158"/>
                  </a:cubicBezTo>
                  <a:cubicBezTo>
                    <a:pt x="254" y="158"/>
                    <a:pt x="255" y="158"/>
                    <a:pt x="255" y="159"/>
                  </a:cubicBezTo>
                  <a:cubicBezTo>
                    <a:pt x="255" y="159"/>
                    <a:pt x="255" y="159"/>
                    <a:pt x="255" y="160"/>
                  </a:cubicBezTo>
                  <a:cubicBezTo>
                    <a:pt x="256" y="160"/>
                    <a:pt x="256" y="160"/>
                    <a:pt x="256" y="161"/>
                  </a:cubicBezTo>
                  <a:cubicBezTo>
                    <a:pt x="256" y="161"/>
                    <a:pt x="257" y="161"/>
                    <a:pt x="258" y="161"/>
                  </a:cubicBezTo>
                  <a:cubicBezTo>
                    <a:pt x="259" y="161"/>
                    <a:pt x="259" y="161"/>
                    <a:pt x="260" y="161"/>
                  </a:cubicBezTo>
                  <a:cubicBezTo>
                    <a:pt x="260" y="161"/>
                    <a:pt x="261" y="161"/>
                    <a:pt x="262" y="161"/>
                  </a:cubicBezTo>
                  <a:cubicBezTo>
                    <a:pt x="263" y="161"/>
                    <a:pt x="263" y="161"/>
                    <a:pt x="263" y="161"/>
                  </a:cubicBezTo>
                  <a:cubicBezTo>
                    <a:pt x="263" y="161"/>
                    <a:pt x="264" y="161"/>
                    <a:pt x="265" y="161"/>
                  </a:cubicBezTo>
                  <a:cubicBezTo>
                    <a:pt x="266" y="161"/>
                    <a:pt x="267" y="160"/>
                    <a:pt x="267" y="160"/>
                  </a:cubicBezTo>
                  <a:cubicBezTo>
                    <a:pt x="267" y="160"/>
                    <a:pt x="268" y="160"/>
                    <a:pt x="268" y="160"/>
                  </a:cubicBezTo>
                  <a:cubicBezTo>
                    <a:pt x="269" y="160"/>
                    <a:pt x="269" y="160"/>
                    <a:pt x="269" y="159"/>
                  </a:cubicBezTo>
                  <a:cubicBezTo>
                    <a:pt x="269" y="159"/>
                    <a:pt x="270" y="159"/>
                    <a:pt x="271" y="158"/>
                  </a:cubicBezTo>
                  <a:cubicBezTo>
                    <a:pt x="271" y="158"/>
                    <a:pt x="272" y="158"/>
                    <a:pt x="272" y="158"/>
                  </a:cubicBezTo>
                  <a:cubicBezTo>
                    <a:pt x="272" y="157"/>
                    <a:pt x="273" y="157"/>
                    <a:pt x="274" y="157"/>
                  </a:cubicBezTo>
                  <a:cubicBezTo>
                    <a:pt x="274" y="157"/>
                    <a:pt x="276" y="157"/>
                    <a:pt x="276" y="158"/>
                  </a:cubicBezTo>
                  <a:cubicBezTo>
                    <a:pt x="276" y="158"/>
                    <a:pt x="276" y="159"/>
                    <a:pt x="277" y="159"/>
                  </a:cubicBezTo>
                  <a:cubicBezTo>
                    <a:pt x="278" y="159"/>
                    <a:pt x="278" y="159"/>
                    <a:pt x="278" y="158"/>
                  </a:cubicBezTo>
                  <a:cubicBezTo>
                    <a:pt x="278" y="158"/>
                    <a:pt x="278" y="158"/>
                    <a:pt x="279" y="158"/>
                  </a:cubicBezTo>
                  <a:cubicBezTo>
                    <a:pt x="279" y="158"/>
                    <a:pt x="281" y="159"/>
                    <a:pt x="281" y="159"/>
                  </a:cubicBezTo>
                  <a:cubicBezTo>
                    <a:pt x="281" y="160"/>
                    <a:pt x="282" y="160"/>
                    <a:pt x="283" y="160"/>
                  </a:cubicBezTo>
                  <a:cubicBezTo>
                    <a:pt x="283" y="160"/>
                    <a:pt x="284" y="160"/>
                    <a:pt x="284" y="160"/>
                  </a:cubicBezTo>
                  <a:cubicBezTo>
                    <a:pt x="284" y="160"/>
                    <a:pt x="284" y="160"/>
                    <a:pt x="285" y="159"/>
                  </a:cubicBezTo>
                  <a:cubicBezTo>
                    <a:pt x="285" y="159"/>
                    <a:pt x="286" y="158"/>
                    <a:pt x="286" y="158"/>
                  </a:cubicBezTo>
                  <a:cubicBezTo>
                    <a:pt x="287" y="158"/>
                    <a:pt x="287" y="158"/>
                    <a:pt x="287" y="158"/>
                  </a:cubicBezTo>
                  <a:cubicBezTo>
                    <a:pt x="288" y="158"/>
                    <a:pt x="288" y="157"/>
                    <a:pt x="288" y="157"/>
                  </a:cubicBezTo>
                  <a:cubicBezTo>
                    <a:pt x="287" y="157"/>
                    <a:pt x="288" y="156"/>
                    <a:pt x="288" y="155"/>
                  </a:cubicBezTo>
                  <a:cubicBezTo>
                    <a:pt x="289" y="155"/>
                    <a:pt x="289" y="155"/>
                    <a:pt x="289" y="154"/>
                  </a:cubicBezTo>
                  <a:cubicBezTo>
                    <a:pt x="289" y="154"/>
                    <a:pt x="290" y="152"/>
                    <a:pt x="291" y="151"/>
                  </a:cubicBezTo>
                  <a:cubicBezTo>
                    <a:pt x="291" y="151"/>
                    <a:pt x="292" y="150"/>
                    <a:pt x="292" y="150"/>
                  </a:cubicBezTo>
                  <a:cubicBezTo>
                    <a:pt x="292" y="148"/>
                    <a:pt x="291" y="148"/>
                    <a:pt x="291" y="148"/>
                  </a:cubicBezTo>
                  <a:cubicBezTo>
                    <a:pt x="291" y="148"/>
                    <a:pt x="291" y="148"/>
                    <a:pt x="291" y="148"/>
                  </a:cubicBezTo>
                  <a:cubicBezTo>
                    <a:pt x="291" y="148"/>
                    <a:pt x="291" y="148"/>
                    <a:pt x="290" y="148"/>
                  </a:cubicBezTo>
                  <a:cubicBezTo>
                    <a:pt x="290" y="148"/>
                    <a:pt x="290" y="147"/>
                    <a:pt x="291" y="146"/>
                  </a:cubicBezTo>
                  <a:cubicBezTo>
                    <a:pt x="292" y="145"/>
                    <a:pt x="293" y="145"/>
                    <a:pt x="294" y="145"/>
                  </a:cubicBezTo>
                  <a:cubicBezTo>
                    <a:pt x="294" y="145"/>
                    <a:pt x="294" y="145"/>
                    <a:pt x="295" y="145"/>
                  </a:cubicBezTo>
                  <a:cubicBezTo>
                    <a:pt x="295" y="145"/>
                    <a:pt x="295" y="145"/>
                    <a:pt x="295" y="145"/>
                  </a:cubicBezTo>
                  <a:cubicBezTo>
                    <a:pt x="295" y="145"/>
                    <a:pt x="295" y="145"/>
                    <a:pt x="295" y="145"/>
                  </a:cubicBezTo>
                  <a:cubicBezTo>
                    <a:pt x="296" y="145"/>
                    <a:pt x="297" y="145"/>
                    <a:pt x="298" y="145"/>
                  </a:cubicBezTo>
                  <a:cubicBezTo>
                    <a:pt x="299" y="145"/>
                    <a:pt x="299" y="145"/>
                    <a:pt x="299" y="145"/>
                  </a:cubicBezTo>
                  <a:cubicBezTo>
                    <a:pt x="299" y="145"/>
                    <a:pt x="300" y="145"/>
                    <a:pt x="300" y="145"/>
                  </a:cubicBezTo>
                  <a:cubicBezTo>
                    <a:pt x="301" y="145"/>
                    <a:pt x="301" y="145"/>
                    <a:pt x="301" y="145"/>
                  </a:cubicBezTo>
                  <a:cubicBezTo>
                    <a:pt x="301" y="145"/>
                    <a:pt x="302" y="145"/>
                    <a:pt x="302" y="145"/>
                  </a:cubicBezTo>
                  <a:cubicBezTo>
                    <a:pt x="303" y="146"/>
                    <a:pt x="304" y="146"/>
                    <a:pt x="304" y="146"/>
                  </a:cubicBezTo>
                  <a:cubicBezTo>
                    <a:pt x="305" y="146"/>
                    <a:pt x="306" y="146"/>
                    <a:pt x="306" y="146"/>
                  </a:cubicBezTo>
                  <a:cubicBezTo>
                    <a:pt x="306" y="147"/>
                    <a:pt x="306" y="147"/>
                    <a:pt x="307" y="147"/>
                  </a:cubicBezTo>
                  <a:cubicBezTo>
                    <a:pt x="307" y="147"/>
                    <a:pt x="308" y="148"/>
                    <a:pt x="308" y="149"/>
                  </a:cubicBezTo>
                  <a:cubicBezTo>
                    <a:pt x="308" y="149"/>
                    <a:pt x="308" y="149"/>
                    <a:pt x="308" y="149"/>
                  </a:cubicBezTo>
                  <a:cubicBezTo>
                    <a:pt x="309" y="150"/>
                    <a:pt x="309" y="150"/>
                    <a:pt x="309" y="151"/>
                  </a:cubicBezTo>
                  <a:cubicBezTo>
                    <a:pt x="310" y="153"/>
                    <a:pt x="310" y="153"/>
                    <a:pt x="310" y="154"/>
                  </a:cubicBezTo>
                  <a:cubicBezTo>
                    <a:pt x="311" y="154"/>
                    <a:pt x="311" y="154"/>
                    <a:pt x="311" y="155"/>
                  </a:cubicBezTo>
                  <a:cubicBezTo>
                    <a:pt x="311" y="155"/>
                    <a:pt x="311" y="156"/>
                    <a:pt x="312" y="156"/>
                  </a:cubicBezTo>
                  <a:cubicBezTo>
                    <a:pt x="312" y="157"/>
                    <a:pt x="313" y="158"/>
                    <a:pt x="312" y="158"/>
                  </a:cubicBezTo>
                  <a:cubicBezTo>
                    <a:pt x="312" y="159"/>
                    <a:pt x="312" y="159"/>
                    <a:pt x="312" y="159"/>
                  </a:cubicBezTo>
                  <a:cubicBezTo>
                    <a:pt x="313" y="160"/>
                    <a:pt x="313" y="160"/>
                    <a:pt x="313" y="160"/>
                  </a:cubicBezTo>
                  <a:cubicBezTo>
                    <a:pt x="314" y="160"/>
                    <a:pt x="315" y="160"/>
                    <a:pt x="316" y="160"/>
                  </a:cubicBezTo>
                  <a:cubicBezTo>
                    <a:pt x="316" y="161"/>
                    <a:pt x="316" y="161"/>
                    <a:pt x="316" y="161"/>
                  </a:cubicBezTo>
                  <a:cubicBezTo>
                    <a:pt x="316" y="161"/>
                    <a:pt x="316" y="161"/>
                    <a:pt x="316" y="161"/>
                  </a:cubicBezTo>
                  <a:cubicBezTo>
                    <a:pt x="317" y="161"/>
                    <a:pt x="319" y="161"/>
                    <a:pt x="319" y="162"/>
                  </a:cubicBezTo>
                  <a:cubicBezTo>
                    <a:pt x="320" y="162"/>
                    <a:pt x="320" y="163"/>
                    <a:pt x="320" y="163"/>
                  </a:cubicBezTo>
                  <a:cubicBezTo>
                    <a:pt x="321" y="163"/>
                    <a:pt x="321" y="163"/>
                    <a:pt x="321" y="164"/>
                  </a:cubicBezTo>
                  <a:cubicBezTo>
                    <a:pt x="321" y="164"/>
                    <a:pt x="322" y="164"/>
                    <a:pt x="322" y="165"/>
                  </a:cubicBezTo>
                  <a:cubicBezTo>
                    <a:pt x="322" y="165"/>
                    <a:pt x="322" y="166"/>
                    <a:pt x="322" y="166"/>
                  </a:cubicBezTo>
                  <a:cubicBezTo>
                    <a:pt x="322" y="166"/>
                    <a:pt x="322" y="166"/>
                    <a:pt x="322" y="166"/>
                  </a:cubicBezTo>
                  <a:cubicBezTo>
                    <a:pt x="322" y="167"/>
                    <a:pt x="323" y="167"/>
                    <a:pt x="324" y="167"/>
                  </a:cubicBezTo>
                  <a:cubicBezTo>
                    <a:pt x="324" y="167"/>
                    <a:pt x="325" y="167"/>
                    <a:pt x="325" y="167"/>
                  </a:cubicBezTo>
                  <a:cubicBezTo>
                    <a:pt x="325" y="167"/>
                    <a:pt x="325" y="167"/>
                    <a:pt x="326" y="167"/>
                  </a:cubicBezTo>
                  <a:cubicBezTo>
                    <a:pt x="326" y="167"/>
                    <a:pt x="327" y="167"/>
                    <a:pt x="327" y="167"/>
                  </a:cubicBezTo>
                  <a:cubicBezTo>
                    <a:pt x="327" y="166"/>
                    <a:pt x="328" y="166"/>
                    <a:pt x="329" y="166"/>
                  </a:cubicBezTo>
                  <a:cubicBezTo>
                    <a:pt x="329" y="166"/>
                    <a:pt x="330" y="166"/>
                    <a:pt x="330" y="165"/>
                  </a:cubicBezTo>
                  <a:cubicBezTo>
                    <a:pt x="330" y="165"/>
                    <a:pt x="331" y="165"/>
                    <a:pt x="332" y="165"/>
                  </a:cubicBezTo>
                  <a:cubicBezTo>
                    <a:pt x="332" y="165"/>
                    <a:pt x="332" y="165"/>
                    <a:pt x="332" y="165"/>
                  </a:cubicBezTo>
                  <a:cubicBezTo>
                    <a:pt x="333" y="165"/>
                    <a:pt x="333" y="166"/>
                    <a:pt x="333" y="166"/>
                  </a:cubicBezTo>
                  <a:cubicBezTo>
                    <a:pt x="333" y="167"/>
                    <a:pt x="333" y="167"/>
                    <a:pt x="333" y="168"/>
                  </a:cubicBezTo>
                  <a:cubicBezTo>
                    <a:pt x="333" y="168"/>
                    <a:pt x="333" y="168"/>
                    <a:pt x="333" y="169"/>
                  </a:cubicBezTo>
                  <a:cubicBezTo>
                    <a:pt x="332" y="169"/>
                    <a:pt x="332" y="171"/>
                    <a:pt x="331" y="172"/>
                  </a:cubicBezTo>
                  <a:cubicBezTo>
                    <a:pt x="331" y="172"/>
                    <a:pt x="331" y="172"/>
                    <a:pt x="331" y="172"/>
                  </a:cubicBezTo>
                  <a:cubicBezTo>
                    <a:pt x="331" y="173"/>
                    <a:pt x="331" y="173"/>
                    <a:pt x="330" y="173"/>
                  </a:cubicBezTo>
                  <a:cubicBezTo>
                    <a:pt x="330" y="174"/>
                    <a:pt x="330" y="174"/>
                    <a:pt x="329" y="175"/>
                  </a:cubicBezTo>
                  <a:cubicBezTo>
                    <a:pt x="329" y="175"/>
                    <a:pt x="329" y="175"/>
                    <a:pt x="329" y="176"/>
                  </a:cubicBezTo>
                  <a:cubicBezTo>
                    <a:pt x="328" y="176"/>
                    <a:pt x="328" y="176"/>
                    <a:pt x="328" y="176"/>
                  </a:cubicBezTo>
                  <a:cubicBezTo>
                    <a:pt x="328" y="177"/>
                    <a:pt x="328" y="177"/>
                    <a:pt x="327" y="177"/>
                  </a:cubicBezTo>
                  <a:cubicBezTo>
                    <a:pt x="326" y="177"/>
                    <a:pt x="326" y="177"/>
                    <a:pt x="325" y="177"/>
                  </a:cubicBezTo>
                  <a:cubicBezTo>
                    <a:pt x="325" y="176"/>
                    <a:pt x="324" y="177"/>
                    <a:pt x="324" y="177"/>
                  </a:cubicBezTo>
                  <a:cubicBezTo>
                    <a:pt x="324" y="177"/>
                    <a:pt x="323" y="178"/>
                    <a:pt x="323" y="178"/>
                  </a:cubicBezTo>
                  <a:cubicBezTo>
                    <a:pt x="323" y="178"/>
                    <a:pt x="323" y="178"/>
                    <a:pt x="323" y="178"/>
                  </a:cubicBezTo>
                  <a:cubicBezTo>
                    <a:pt x="322" y="178"/>
                    <a:pt x="323" y="179"/>
                    <a:pt x="323" y="180"/>
                  </a:cubicBezTo>
                  <a:cubicBezTo>
                    <a:pt x="323" y="180"/>
                    <a:pt x="323" y="180"/>
                    <a:pt x="323" y="180"/>
                  </a:cubicBezTo>
                  <a:cubicBezTo>
                    <a:pt x="323" y="181"/>
                    <a:pt x="323" y="181"/>
                    <a:pt x="323" y="182"/>
                  </a:cubicBezTo>
                  <a:cubicBezTo>
                    <a:pt x="323" y="182"/>
                    <a:pt x="323" y="183"/>
                    <a:pt x="323" y="183"/>
                  </a:cubicBezTo>
                  <a:cubicBezTo>
                    <a:pt x="323" y="184"/>
                    <a:pt x="323" y="184"/>
                    <a:pt x="323" y="184"/>
                  </a:cubicBezTo>
                  <a:cubicBezTo>
                    <a:pt x="324" y="184"/>
                    <a:pt x="325" y="183"/>
                    <a:pt x="325" y="183"/>
                  </a:cubicBezTo>
                  <a:cubicBezTo>
                    <a:pt x="326" y="183"/>
                    <a:pt x="326" y="184"/>
                    <a:pt x="327" y="184"/>
                  </a:cubicBezTo>
                  <a:cubicBezTo>
                    <a:pt x="328" y="185"/>
                    <a:pt x="328" y="185"/>
                    <a:pt x="329" y="185"/>
                  </a:cubicBezTo>
                  <a:cubicBezTo>
                    <a:pt x="330" y="185"/>
                    <a:pt x="335" y="182"/>
                    <a:pt x="335" y="181"/>
                  </a:cubicBezTo>
                  <a:cubicBezTo>
                    <a:pt x="335" y="181"/>
                    <a:pt x="337" y="179"/>
                    <a:pt x="339" y="177"/>
                  </a:cubicBezTo>
                  <a:cubicBezTo>
                    <a:pt x="339" y="177"/>
                    <a:pt x="340" y="176"/>
                    <a:pt x="340" y="176"/>
                  </a:cubicBezTo>
                  <a:cubicBezTo>
                    <a:pt x="341" y="174"/>
                    <a:pt x="343" y="172"/>
                    <a:pt x="344" y="170"/>
                  </a:cubicBezTo>
                  <a:cubicBezTo>
                    <a:pt x="344" y="169"/>
                    <a:pt x="345" y="168"/>
                    <a:pt x="346" y="167"/>
                  </a:cubicBezTo>
                  <a:cubicBezTo>
                    <a:pt x="347" y="167"/>
                    <a:pt x="347" y="166"/>
                    <a:pt x="347" y="166"/>
                  </a:cubicBezTo>
                  <a:cubicBezTo>
                    <a:pt x="347" y="166"/>
                    <a:pt x="348" y="165"/>
                    <a:pt x="348" y="165"/>
                  </a:cubicBezTo>
                  <a:cubicBezTo>
                    <a:pt x="348" y="165"/>
                    <a:pt x="348" y="164"/>
                    <a:pt x="349" y="163"/>
                  </a:cubicBezTo>
                  <a:cubicBezTo>
                    <a:pt x="350" y="162"/>
                    <a:pt x="350" y="159"/>
                    <a:pt x="350" y="157"/>
                  </a:cubicBezTo>
                  <a:cubicBezTo>
                    <a:pt x="350" y="156"/>
                    <a:pt x="350" y="155"/>
                    <a:pt x="350" y="155"/>
                  </a:cubicBezTo>
                  <a:cubicBezTo>
                    <a:pt x="350" y="155"/>
                    <a:pt x="351" y="155"/>
                    <a:pt x="351" y="155"/>
                  </a:cubicBezTo>
                  <a:cubicBezTo>
                    <a:pt x="351" y="154"/>
                    <a:pt x="351" y="154"/>
                    <a:pt x="351" y="153"/>
                  </a:cubicBezTo>
                  <a:cubicBezTo>
                    <a:pt x="351" y="153"/>
                    <a:pt x="351" y="153"/>
                    <a:pt x="351" y="153"/>
                  </a:cubicBezTo>
                  <a:cubicBezTo>
                    <a:pt x="351" y="152"/>
                    <a:pt x="351" y="152"/>
                    <a:pt x="352" y="151"/>
                  </a:cubicBezTo>
                  <a:cubicBezTo>
                    <a:pt x="353" y="151"/>
                    <a:pt x="353" y="150"/>
                    <a:pt x="352" y="150"/>
                  </a:cubicBezTo>
                  <a:cubicBezTo>
                    <a:pt x="352" y="149"/>
                    <a:pt x="352" y="149"/>
                    <a:pt x="352" y="148"/>
                  </a:cubicBezTo>
                  <a:cubicBezTo>
                    <a:pt x="352" y="148"/>
                    <a:pt x="352" y="148"/>
                    <a:pt x="352" y="147"/>
                  </a:cubicBezTo>
                  <a:cubicBezTo>
                    <a:pt x="352" y="147"/>
                    <a:pt x="352" y="147"/>
                    <a:pt x="353" y="146"/>
                  </a:cubicBezTo>
                  <a:cubicBezTo>
                    <a:pt x="353" y="146"/>
                    <a:pt x="353" y="146"/>
                    <a:pt x="353" y="146"/>
                  </a:cubicBezTo>
                  <a:cubicBezTo>
                    <a:pt x="353" y="146"/>
                    <a:pt x="352" y="146"/>
                    <a:pt x="352" y="145"/>
                  </a:cubicBezTo>
                  <a:cubicBezTo>
                    <a:pt x="352" y="145"/>
                    <a:pt x="351" y="145"/>
                    <a:pt x="351" y="145"/>
                  </a:cubicBezTo>
                  <a:cubicBezTo>
                    <a:pt x="351" y="145"/>
                    <a:pt x="350" y="144"/>
                    <a:pt x="350" y="144"/>
                  </a:cubicBezTo>
                  <a:cubicBezTo>
                    <a:pt x="350" y="143"/>
                    <a:pt x="349" y="142"/>
                    <a:pt x="348" y="142"/>
                  </a:cubicBezTo>
                  <a:cubicBezTo>
                    <a:pt x="348" y="142"/>
                    <a:pt x="348" y="142"/>
                    <a:pt x="348" y="142"/>
                  </a:cubicBezTo>
                  <a:cubicBezTo>
                    <a:pt x="347" y="142"/>
                    <a:pt x="347" y="142"/>
                    <a:pt x="346" y="142"/>
                  </a:cubicBezTo>
                  <a:cubicBezTo>
                    <a:pt x="346" y="142"/>
                    <a:pt x="346" y="142"/>
                    <a:pt x="346" y="142"/>
                  </a:cubicBezTo>
                  <a:cubicBezTo>
                    <a:pt x="345" y="142"/>
                    <a:pt x="345" y="142"/>
                    <a:pt x="345" y="142"/>
                  </a:cubicBezTo>
                  <a:cubicBezTo>
                    <a:pt x="345" y="142"/>
                    <a:pt x="345" y="143"/>
                    <a:pt x="345" y="143"/>
                  </a:cubicBezTo>
                  <a:cubicBezTo>
                    <a:pt x="345" y="143"/>
                    <a:pt x="345" y="143"/>
                    <a:pt x="345" y="143"/>
                  </a:cubicBezTo>
                  <a:cubicBezTo>
                    <a:pt x="345" y="143"/>
                    <a:pt x="344" y="143"/>
                    <a:pt x="344" y="143"/>
                  </a:cubicBezTo>
                  <a:cubicBezTo>
                    <a:pt x="344" y="143"/>
                    <a:pt x="344" y="143"/>
                    <a:pt x="344" y="144"/>
                  </a:cubicBezTo>
                  <a:cubicBezTo>
                    <a:pt x="343" y="144"/>
                    <a:pt x="343" y="144"/>
                    <a:pt x="343" y="144"/>
                  </a:cubicBezTo>
                  <a:cubicBezTo>
                    <a:pt x="343" y="145"/>
                    <a:pt x="342" y="145"/>
                    <a:pt x="342" y="145"/>
                  </a:cubicBezTo>
                  <a:cubicBezTo>
                    <a:pt x="341" y="145"/>
                    <a:pt x="341" y="145"/>
                    <a:pt x="341" y="145"/>
                  </a:cubicBezTo>
                  <a:cubicBezTo>
                    <a:pt x="341" y="145"/>
                    <a:pt x="341" y="144"/>
                    <a:pt x="342" y="144"/>
                  </a:cubicBezTo>
                  <a:cubicBezTo>
                    <a:pt x="342" y="144"/>
                    <a:pt x="342" y="144"/>
                    <a:pt x="342" y="143"/>
                  </a:cubicBezTo>
                  <a:cubicBezTo>
                    <a:pt x="342" y="143"/>
                    <a:pt x="341" y="143"/>
                    <a:pt x="341" y="142"/>
                  </a:cubicBezTo>
                  <a:cubicBezTo>
                    <a:pt x="341" y="142"/>
                    <a:pt x="342" y="142"/>
                    <a:pt x="342" y="142"/>
                  </a:cubicBezTo>
                  <a:cubicBezTo>
                    <a:pt x="342" y="142"/>
                    <a:pt x="342" y="141"/>
                    <a:pt x="342" y="141"/>
                  </a:cubicBezTo>
                  <a:cubicBezTo>
                    <a:pt x="342" y="141"/>
                    <a:pt x="342" y="141"/>
                    <a:pt x="342" y="141"/>
                  </a:cubicBezTo>
                  <a:cubicBezTo>
                    <a:pt x="341" y="142"/>
                    <a:pt x="341" y="142"/>
                    <a:pt x="341" y="143"/>
                  </a:cubicBezTo>
                  <a:cubicBezTo>
                    <a:pt x="340" y="143"/>
                    <a:pt x="340" y="143"/>
                    <a:pt x="340" y="144"/>
                  </a:cubicBezTo>
                  <a:cubicBezTo>
                    <a:pt x="340" y="144"/>
                    <a:pt x="340" y="144"/>
                    <a:pt x="340" y="144"/>
                  </a:cubicBezTo>
                  <a:cubicBezTo>
                    <a:pt x="340" y="144"/>
                    <a:pt x="339" y="144"/>
                    <a:pt x="339" y="143"/>
                  </a:cubicBezTo>
                  <a:cubicBezTo>
                    <a:pt x="339" y="143"/>
                    <a:pt x="339" y="141"/>
                    <a:pt x="339" y="140"/>
                  </a:cubicBezTo>
                  <a:cubicBezTo>
                    <a:pt x="339" y="140"/>
                    <a:pt x="339" y="140"/>
                    <a:pt x="339" y="140"/>
                  </a:cubicBezTo>
                  <a:cubicBezTo>
                    <a:pt x="339" y="140"/>
                    <a:pt x="339" y="140"/>
                    <a:pt x="339" y="140"/>
                  </a:cubicBezTo>
                  <a:cubicBezTo>
                    <a:pt x="339" y="140"/>
                    <a:pt x="339" y="140"/>
                    <a:pt x="338" y="140"/>
                  </a:cubicBezTo>
                  <a:cubicBezTo>
                    <a:pt x="338" y="140"/>
                    <a:pt x="337" y="141"/>
                    <a:pt x="336" y="141"/>
                  </a:cubicBezTo>
                  <a:cubicBezTo>
                    <a:pt x="335" y="140"/>
                    <a:pt x="335" y="140"/>
                    <a:pt x="335" y="140"/>
                  </a:cubicBezTo>
                  <a:cubicBezTo>
                    <a:pt x="335" y="139"/>
                    <a:pt x="335" y="139"/>
                    <a:pt x="336" y="138"/>
                  </a:cubicBezTo>
                  <a:cubicBezTo>
                    <a:pt x="337" y="138"/>
                    <a:pt x="337" y="137"/>
                    <a:pt x="337" y="137"/>
                  </a:cubicBezTo>
                  <a:cubicBezTo>
                    <a:pt x="338" y="137"/>
                    <a:pt x="338" y="136"/>
                    <a:pt x="338" y="136"/>
                  </a:cubicBezTo>
                  <a:cubicBezTo>
                    <a:pt x="338" y="136"/>
                    <a:pt x="339" y="135"/>
                    <a:pt x="340" y="135"/>
                  </a:cubicBezTo>
                  <a:cubicBezTo>
                    <a:pt x="341" y="135"/>
                    <a:pt x="341" y="134"/>
                    <a:pt x="342" y="134"/>
                  </a:cubicBezTo>
                  <a:cubicBezTo>
                    <a:pt x="343" y="133"/>
                    <a:pt x="343" y="133"/>
                    <a:pt x="343" y="132"/>
                  </a:cubicBezTo>
                  <a:cubicBezTo>
                    <a:pt x="343" y="132"/>
                    <a:pt x="343" y="132"/>
                    <a:pt x="343" y="132"/>
                  </a:cubicBezTo>
                  <a:cubicBezTo>
                    <a:pt x="343" y="132"/>
                    <a:pt x="344" y="131"/>
                    <a:pt x="345" y="130"/>
                  </a:cubicBezTo>
                  <a:cubicBezTo>
                    <a:pt x="346" y="130"/>
                    <a:pt x="347" y="129"/>
                    <a:pt x="347" y="129"/>
                  </a:cubicBezTo>
                  <a:cubicBezTo>
                    <a:pt x="349" y="127"/>
                    <a:pt x="350" y="127"/>
                    <a:pt x="351" y="126"/>
                  </a:cubicBezTo>
                  <a:cubicBezTo>
                    <a:pt x="351" y="125"/>
                    <a:pt x="352" y="125"/>
                    <a:pt x="352" y="124"/>
                  </a:cubicBezTo>
                  <a:cubicBezTo>
                    <a:pt x="353" y="124"/>
                    <a:pt x="354" y="123"/>
                    <a:pt x="354" y="123"/>
                  </a:cubicBezTo>
                  <a:cubicBezTo>
                    <a:pt x="354" y="122"/>
                    <a:pt x="357" y="120"/>
                    <a:pt x="359" y="120"/>
                  </a:cubicBezTo>
                  <a:cubicBezTo>
                    <a:pt x="360" y="120"/>
                    <a:pt x="361" y="120"/>
                    <a:pt x="361" y="120"/>
                  </a:cubicBezTo>
                  <a:cubicBezTo>
                    <a:pt x="363" y="120"/>
                    <a:pt x="365" y="120"/>
                    <a:pt x="366" y="121"/>
                  </a:cubicBezTo>
                  <a:cubicBezTo>
                    <a:pt x="366" y="121"/>
                    <a:pt x="367" y="121"/>
                    <a:pt x="367" y="121"/>
                  </a:cubicBezTo>
                  <a:cubicBezTo>
                    <a:pt x="368" y="120"/>
                    <a:pt x="368" y="120"/>
                    <a:pt x="369" y="121"/>
                  </a:cubicBezTo>
                  <a:cubicBezTo>
                    <a:pt x="370" y="121"/>
                    <a:pt x="370" y="121"/>
                    <a:pt x="370" y="121"/>
                  </a:cubicBezTo>
                  <a:cubicBezTo>
                    <a:pt x="371" y="121"/>
                    <a:pt x="371" y="121"/>
                    <a:pt x="372" y="120"/>
                  </a:cubicBezTo>
                  <a:cubicBezTo>
                    <a:pt x="372" y="120"/>
                    <a:pt x="372" y="120"/>
                    <a:pt x="373" y="120"/>
                  </a:cubicBezTo>
                  <a:cubicBezTo>
                    <a:pt x="373" y="120"/>
                    <a:pt x="374" y="120"/>
                    <a:pt x="374" y="120"/>
                  </a:cubicBezTo>
                  <a:cubicBezTo>
                    <a:pt x="374" y="120"/>
                    <a:pt x="375" y="120"/>
                    <a:pt x="375" y="120"/>
                  </a:cubicBezTo>
                  <a:cubicBezTo>
                    <a:pt x="376" y="119"/>
                    <a:pt x="377" y="119"/>
                    <a:pt x="377" y="119"/>
                  </a:cubicBezTo>
                  <a:cubicBezTo>
                    <a:pt x="378" y="119"/>
                    <a:pt x="379" y="119"/>
                    <a:pt x="379" y="119"/>
                  </a:cubicBezTo>
                  <a:cubicBezTo>
                    <a:pt x="380" y="119"/>
                    <a:pt x="380" y="119"/>
                    <a:pt x="380" y="119"/>
                  </a:cubicBezTo>
                  <a:cubicBezTo>
                    <a:pt x="380" y="120"/>
                    <a:pt x="380" y="120"/>
                    <a:pt x="381" y="120"/>
                  </a:cubicBezTo>
                  <a:cubicBezTo>
                    <a:pt x="381" y="120"/>
                    <a:pt x="381" y="120"/>
                    <a:pt x="381" y="120"/>
                  </a:cubicBezTo>
                  <a:cubicBezTo>
                    <a:pt x="382" y="119"/>
                    <a:pt x="382" y="119"/>
                    <a:pt x="382" y="119"/>
                  </a:cubicBezTo>
                  <a:cubicBezTo>
                    <a:pt x="382" y="119"/>
                    <a:pt x="383" y="120"/>
                    <a:pt x="383" y="120"/>
                  </a:cubicBezTo>
                  <a:cubicBezTo>
                    <a:pt x="383" y="120"/>
                    <a:pt x="383" y="120"/>
                    <a:pt x="384" y="121"/>
                  </a:cubicBezTo>
                  <a:cubicBezTo>
                    <a:pt x="384" y="121"/>
                    <a:pt x="384" y="121"/>
                    <a:pt x="384" y="121"/>
                  </a:cubicBezTo>
                  <a:cubicBezTo>
                    <a:pt x="384" y="121"/>
                    <a:pt x="384" y="122"/>
                    <a:pt x="383" y="122"/>
                  </a:cubicBezTo>
                  <a:cubicBezTo>
                    <a:pt x="382" y="122"/>
                    <a:pt x="382" y="122"/>
                    <a:pt x="382" y="122"/>
                  </a:cubicBezTo>
                  <a:cubicBezTo>
                    <a:pt x="382" y="122"/>
                    <a:pt x="382" y="122"/>
                    <a:pt x="382" y="122"/>
                  </a:cubicBezTo>
                  <a:cubicBezTo>
                    <a:pt x="383" y="123"/>
                    <a:pt x="383" y="123"/>
                    <a:pt x="384" y="122"/>
                  </a:cubicBezTo>
                  <a:cubicBezTo>
                    <a:pt x="384" y="122"/>
                    <a:pt x="385" y="122"/>
                    <a:pt x="385" y="122"/>
                  </a:cubicBezTo>
                  <a:cubicBezTo>
                    <a:pt x="385" y="122"/>
                    <a:pt x="386" y="122"/>
                    <a:pt x="386" y="122"/>
                  </a:cubicBezTo>
                  <a:cubicBezTo>
                    <a:pt x="387" y="122"/>
                    <a:pt x="387" y="122"/>
                    <a:pt x="388" y="122"/>
                  </a:cubicBezTo>
                  <a:cubicBezTo>
                    <a:pt x="388" y="121"/>
                    <a:pt x="388" y="121"/>
                    <a:pt x="389" y="121"/>
                  </a:cubicBezTo>
                  <a:cubicBezTo>
                    <a:pt x="389" y="121"/>
                    <a:pt x="389" y="121"/>
                    <a:pt x="389" y="121"/>
                  </a:cubicBezTo>
                  <a:cubicBezTo>
                    <a:pt x="389" y="122"/>
                    <a:pt x="390" y="122"/>
                    <a:pt x="390" y="122"/>
                  </a:cubicBezTo>
                  <a:cubicBezTo>
                    <a:pt x="390" y="122"/>
                    <a:pt x="390" y="122"/>
                    <a:pt x="390" y="121"/>
                  </a:cubicBezTo>
                  <a:cubicBezTo>
                    <a:pt x="391" y="121"/>
                    <a:pt x="392" y="121"/>
                    <a:pt x="393" y="121"/>
                  </a:cubicBezTo>
                  <a:cubicBezTo>
                    <a:pt x="393" y="121"/>
                    <a:pt x="393" y="121"/>
                    <a:pt x="393" y="121"/>
                  </a:cubicBezTo>
                  <a:cubicBezTo>
                    <a:pt x="393" y="121"/>
                    <a:pt x="393" y="121"/>
                    <a:pt x="393" y="121"/>
                  </a:cubicBezTo>
                  <a:cubicBezTo>
                    <a:pt x="393" y="121"/>
                    <a:pt x="393" y="121"/>
                    <a:pt x="393" y="121"/>
                  </a:cubicBezTo>
                  <a:cubicBezTo>
                    <a:pt x="393" y="120"/>
                    <a:pt x="393" y="120"/>
                    <a:pt x="392" y="120"/>
                  </a:cubicBezTo>
                  <a:cubicBezTo>
                    <a:pt x="392" y="120"/>
                    <a:pt x="391" y="120"/>
                    <a:pt x="391" y="120"/>
                  </a:cubicBezTo>
                  <a:cubicBezTo>
                    <a:pt x="391" y="119"/>
                    <a:pt x="391" y="119"/>
                    <a:pt x="392" y="117"/>
                  </a:cubicBezTo>
                  <a:cubicBezTo>
                    <a:pt x="392" y="116"/>
                    <a:pt x="394" y="115"/>
                    <a:pt x="395" y="115"/>
                  </a:cubicBezTo>
                  <a:cubicBezTo>
                    <a:pt x="395" y="114"/>
                    <a:pt x="396" y="114"/>
                    <a:pt x="396" y="114"/>
                  </a:cubicBezTo>
                  <a:cubicBezTo>
                    <a:pt x="397" y="113"/>
                    <a:pt x="397" y="113"/>
                    <a:pt x="398" y="113"/>
                  </a:cubicBezTo>
                  <a:cubicBezTo>
                    <a:pt x="398" y="113"/>
                    <a:pt x="398" y="113"/>
                    <a:pt x="398" y="112"/>
                  </a:cubicBezTo>
                  <a:cubicBezTo>
                    <a:pt x="398" y="112"/>
                    <a:pt x="399" y="110"/>
                    <a:pt x="400" y="110"/>
                  </a:cubicBezTo>
                  <a:cubicBezTo>
                    <a:pt x="400" y="110"/>
                    <a:pt x="400" y="110"/>
                    <a:pt x="401" y="110"/>
                  </a:cubicBezTo>
                  <a:cubicBezTo>
                    <a:pt x="401" y="110"/>
                    <a:pt x="401" y="110"/>
                    <a:pt x="402" y="110"/>
                  </a:cubicBezTo>
                  <a:cubicBezTo>
                    <a:pt x="403" y="110"/>
                    <a:pt x="404" y="110"/>
                    <a:pt x="404" y="109"/>
                  </a:cubicBezTo>
                  <a:cubicBezTo>
                    <a:pt x="405" y="109"/>
                    <a:pt x="405" y="109"/>
                    <a:pt x="405" y="109"/>
                  </a:cubicBezTo>
                  <a:cubicBezTo>
                    <a:pt x="406" y="109"/>
                    <a:pt x="406" y="109"/>
                    <a:pt x="406" y="110"/>
                  </a:cubicBezTo>
                  <a:cubicBezTo>
                    <a:pt x="406" y="110"/>
                    <a:pt x="406" y="110"/>
                    <a:pt x="406" y="110"/>
                  </a:cubicBezTo>
                  <a:cubicBezTo>
                    <a:pt x="407" y="110"/>
                    <a:pt x="407" y="110"/>
                    <a:pt x="407" y="110"/>
                  </a:cubicBezTo>
                  <a:cubicBezTo>
                    <a:pt x="408" y="109"/>
                    <a:pt x="408" y="109"/>
                    <a:pt x="408" y="109"/>
                  </a:cubicBezTo>
                  <a:cubicBezTo>
                    <a:pt x="408" y="109"/>
                    <a:pt x="409" y="109"/>
                    <a:pt x="409" y="109"/>
                  </a:cubicBezTo>
                  <a:cubicBezTo>
                    <a:pt x="409" y="109"/>
                    <a:pt x="409" y="109"/>
                    <a:pt x="409" y="110"/>
                  </a:cubicBezTo>
                  <a:cubicBezTo>
                    <a:pt x="409" y="110"/>
                    <a:pt x="409" y="110"/>
                    <a:pt x="408" y="111"/>
                  </a:cubicBezTo>
                  <a:cubicBezTo>
                    <a:pt x="408" y="111"/>
                    <a:pt x="407" y="112"/>
                    <a:pt x="407" y="112"/>
                  </a:cubicBezTo>
                  <a:cubicBezTo>
                    <a:pt x="407" y="112"/>
                    <a:pt x="407" y="113"/>
                    <a:pt x="407" y="113"/>
                  </a:cubicBezTo>
                  <a:cubicBezTo>
                    <a:pt x="407" y="113"/>
                    <a:pt x="408" y="113"/>
                    <a:pt x="408" y="113"/>
                  </a:cubicBezTo>
                  <a:cubicBezTo>
                    <a:pt x="408" y="113"/>
                    <a:pt x="409" y="113"/>
                    <a:pt x="409" y="113"/>
                  </a:cubicBezTo>
                  <a:cubicBezTo>
                    <a:pt x="409" y="113"/>
                    <a:pt x="409" y="113"/>
                    <a:pt x="409" y="113"/>
                  </a:cubicBezTo>
                  <a:cubicBezTo>
                    <a:pt x="409" y="114"/>
                    <a:pt x="409" y="114"/>
                    <a:pt x="409" y="114"/>
                  </a:cubicBezTo>
                  <a:cubicBezTo>
                    <a:pt x="408" y="114"/>
                    <a:pt x="408" y="114"/>
                    <a:pt x="408" y="114"/>
                  </a:cubicBezTo>
                  <a:cubicBezTo>
                    <a:pt x="408" y="114"/>
                    <a:pt x="408" y="114"/>
                    <a:pt x="408" y="114"/>
                  </a:cubicBezTo>
                  <a:cubicBezTo>
                    <a:pt x="409" y="114"/>
                    <a:pt x="410" y="114"/>
                    <a:pt x="411" y="113"/>
                  </a:cubicBezTo>
                  <a:cubicBezTo>
                    <a:pt x="413" y="111"/>
                    <a:pt x="415" y="110"/>
                    <a:pt x="416" y="110"/>
                  </a:cubicBezTo>
                  <a:cubicBezTo>
                    <a:pt x="416" y="110"/>
                    <a:pt x="416" y="110"/>
                    <a:pt x="416" y="110"/>
                  </a:cubicBezTo>
                  <a:cubicBezTo>
                    <a:pt x="417" y="110"/>
                    <a:pt x="417" y="110"/>
                    <a:pt x="417" y="110"/>
                  </a:cubicBezTo>
                  <a:cubicBezTo>
                    <a:pt x="417" y="110"/>
                    <a:pt x="417" y="110"/>
                    <a:pt x="417" y="109"/>
                  </a:cubicBezTo>
                  <a:cubicBezTo>
                    <a:pt x="417" y="109"/>
                    <a:pt x="417" y="108"/>
                    <a:pt x="417" y="108"/>
                  </a:cubicBezTo>
                  <a:cubicBezTo>
                    <a:pt x="417" y="106"/>
                    <a:pt x="419" y="106"/>
                    <a:pt x="421" y="106"/>
                  </a:cubicBezTo>
                  <a:cubicBezTo>
                    <a:pt x="421" y="106"/>
                    <a:pt x="422" y="106"/>
                    <a:pt x="422" y="106"/>
                  </a:cubicBezTo>
                  <a:cubicBezTo>
                    <a:pt x="423" y="106"/>
                    <a:pt x="423" y="106"/>
                    <a:pt x="423" y="107"/>
                  </a:cubicBezTo>
                  <a:cubicBezTo>
                    <a:pt x="423" y="107"/>
                    <a:pt x="423" y="107"/>
                    <a:pt x="423" y="107"/>
                  </a:cubicBezTo>
                  <a:cubicBezTo>
                    <a:pt x="422" y="107"/>
                    <a:pt x="422" y="107"/>
                    <a:pt x="422" y="107"/>
                  </a:cubicBezTo>
                  <a:cubicBezTo>
                    <a:pt x="421" y="107"/>
                    <a:pt x="421" y="107"/>
                    <a:pt x="420" y="107"/>
                  </a:cubicBezTo>
                  <a:cubicBezTo>
                    <a:pt x="420" y="108"/>
                    <a:pt x="420" y="108"/>
                    <a:pt x="420" y="109"/>
                  </a:cubicBezTo>
                  <a:cubicBezTo>
                    <a:pt x="420" y="110"/>
                    <a:pt x="420" y="110"/>
                    <a:pt x="419" y="111"/>
                  </a:cubicBezTo>
                  <a:cubicBezTo>
                    <a:pt x="419" y="111"/>
                    <a:pt x="419" y="111"/>
                    <a:pt x="419" y="111"/>
                  </a:cubicBezTo>
                  <a:cubicBezTo>
                    <a:pt x="420" y="111"/>
                    <a:pt x="420" y="112"/>
                    <a:pt x="420" y="112"/>
                  </a:cubicBezTo>
                  <a:cubicBezTo>
                    <a:pt x="420" y="112"/>
                    <a:pt x="419" y="112"/>
                    <a:pt x="419" y="112"/>
                  </a:cubicBezTo>
                  <a:cubicBezTo>
                    <a:pt x="419" y="112"/>
                    <a:pt x="419" y="113"/>
                    <a:pt x="419" y="113"/>
                  </a:cubicBezTo>
                  <a:cubicBezTo>
                    <a:pt x="419" y="113"/>
                    <a:pt x="419" y="113"/>
                    <a:pt x="419" y="113"/>
                  </a:cubicBezTo>
                  <a:cubicBezTo>
                    <a:pt x="419" y="113"/>
                    <a:pt x="418" y="114"/>
                    <a:pt x="418" y="114"/>
                  </a:cubicBezTo>
                  <a:cubicBezTo>
                    <a:pt x="417" y="114"/>
                    <a:pt x="417" y="114"/>
                    <a:pt x="417" y="114"/>
                  </a:cubicBezTo>
                  <a:cubicBezTo>
                    <a:pt x="416" y="115"/>
                    <a:pt x="414" y="115"/>
                    <a:pt x="414" y="116"/>
                  </a:cubicBezTo>
                  <a:cubicBezTo>
                    <a:pt x="414" y="116"/>
                    <a:pt x="413" y="117"/>
                    <a:pt x="413" y="117"/>
                  </a:cubicBezTo>
                  <a:cubicBezTo>
                    <a:pt x="412" y="117"/>
                    <a:pt x="412" y="118"/>
                    <a:pt x="411" y="118"/>
                  </a:cubicBezTo>
                  <a:cubicBezTo>
                    <a:pt x="411" y="119"/>
                    <a:pt x="410" y="120"/>
                    <a:pt x="410" y="120"/>
                  </a:cubicBezTo>
                  <a:cubicBezTo>
                    <a:pt x="408" y="121"/>
                    <a:pt x="407" y="122"/>
                    <a:pt x="406" y="123"/>
                  </a:cubicBezTo>
                  <a:cubicBezTo>
                    <a:pt x="405" y="125"/>
                    <a:pt x="403" y="126"/>
                    <a:pt x="402" y="126"/>
                  </a:cubicBezTo>
                  <a:cubicBezTo>
                    <a:pt x="402" y="126"/>
                    <a:pt x="401" y="126"/>
                    <a:pt x="401" y="127"/>
                  </a:cubicBezTo>
                  <a:cubicBezTo>
                    <a:pt x="401" y="127"/>
                    <a:pt x="400" y="127"/>
                    <a:pt x="399" y="127"/>
                  </a:cubicBezTo>
                  <a:cubicBezTo>
                    <a:pt x="399" y="127"/>
                    <a:pt x="399" y="127"/>
                    <a:pt x="398" y="127"/>
                  </a:cubicBezTo>
                  <a:cubicBezTo>
                    <a:pt x="398" y="127"/>
                    <a:pt x="398" y="127"/>
                    <a:pt x="398" y="128"/>
                  </a:cubicBezTo>
                  <a:cubicBezTo>
                    <a:pt x="399" y="128"/>
                    <a:pt x="399" y="130"/>
                    <a:pt x="398" y="131"/>
                  </a:cubicBezTo>
                  <a:cubicBezTo>
                    <a:pt x="396" y="133"/>
                    <a:pt x="395" y="135"/>
                    <a:pt x="395" y="137"/>
                  </a:cubicBezTo>
                  <a:cubicBezTo>
                    <a:pt x="395" y="140"/>
                    <a:pt x="396" y="147"/>
                    <a:pt x="397" y="148"/>
                  </a:cubicBezTo>
                  <a:cubicBezTo>
                    <a:pt x="397" y="149"/>
                    <a:pt x="397" y="150"/>
                    <a:pt x="397" y="151"/>
                  </a:cubicBezTo>
                  <a:cubicBezTo>
                    <a:pt x="397" y="152"/>
                    <a:pt x="397" y="153"/>
                    <a:pt x="397" y="153"/>
                  </a:cubicBezTo>
                  <a:cubicBezTo>
                    <a:pt x="398" y="153"/>
                    <a:pt x="398" y="154"/>
                    <a:pt x="398" y="154"/>
                  </a:cubicBezTo>
                  <a:cubicBezTo>
                    <a:pt x="398" y="155"/>
                    <a:pt x="398" y="155"/>
                    <a:pt x="398" y="155"/>
                  </a:cubicBezTo>
                  <a:cubicBezTo>
                    <a:pt x="398" y="155"/>
                    <a:pt x="399" y="154"/>
                    <a:pt x="400" y="154"/>
                  </a:cubicBezTo>
                  <a:cubicBezTo>
                    <a:pt x="400" y="153"/>
                    <a:pt x="401" y="153"/>
                    <a:pt x="401" y="152"/>
                  </a:cubicBezTo>
                  <a:cubicBezTo>
                    <a:pt x="402" y="152"/>
                    <a:pt x="402" y="152"/>
                    <a:pt x="402" y="151"/>
                  </a:cubicBezTo>
                  <a:cubicBezTo>
                    <a:pt x="402" y="151"/>
                    <a:pt x="402" y="151"/>
                    <a:pt x="402" y="151"/>
                  </a:cubicBezTo>
                  <a:cubicBezTo>
                    <a:pt x="403" y="150"/>
                    <a:pt x="403" y="149"/>
                    <a:pt x="403" y="149"/>
                  </a:cubicBezTo>
                  <a:cubicBezTo>
                    <a:pt x="403" y="148"/>
                    <a:pt x="403" y="148"/>
                    <a:pt x="403" y="148"/>
                  </a:cubicBezTo>
                  <a:cubicBezTo>
                    <a:pt x="403" y="147"/>
                    <a:pt x="404" y="147"/>
                    <a:pt x="404" y="147"/>
                  </a:cubicBezTo>
                  <a:cubicBezTo>
                    <a:pt x="405" y="147"/>
                    <a:pt x="405" y="147"/>
                    <a:pt x="405" y="146"/>
                  </a:cubicBezTo>
                  <a:cubicBezTo>
                    <a:pt x="406" y="146"/>
                    <a:pt x="407" y="146"/>
                    <a:pt x="407" y="146"/>
                  </a:cubicBezTo>
                  <a:cubicBezTo>
                    <a:pt x="408" y="146"/>
                    <a:pt x="407" y="145"/>
                    <a:pt x="407" y="144"/>
                  </a:cubicBezTo>
                  <a:cubicBezTo>
                    <a:pt x="407" y="144"/>
                    <a:pt x="407" y="144"/>
                    <a:pt x="407" y="144"/>
                  </a:cubicBezTo>
                  <a:cubicBezTo>
                    <a:pt x="407" y="143"/>
                    <a:pt x="408" y="142"/>
                    <a:pt x="409" y="141"/>
                  </a:cubicBezTo>
                  <a:cubicBezTo>
                    <a:pt x="409" y="141"/>
                    <a:pt x="410" y="141"/>
                    <a:pt x="410" y="141"/>
                  </a:cubicBezTo>
                  <a:cubicBezTo>
                    <a:pt x="410" y="141"/>
                    <a:pt x="410" y="141"/>
                    <a:pt x="411" y="141"/>
                  </a:cubicBezTo>
                  <a:cubicBezTo>
                    <a:pt x="411" y="141"/>
                    <a:pt x="411" y="141"/>
                    <a:pt x="411" y="141"/>
                  </a:cubicBezTo>
                  <a:cubicBezTo>
                    <a:pt x="412" y="141"/>
                    <a:pt x="412" y="141"/>
                    <a:pt x="412" y="141"/>
                  </a:cubicBezTo>
                  <a:cubicBezTo>
                    <a:pt x="413" y="141"/>
                    <a:pt x="413" y="140"/>
                    <a:pt x="413" y="140"/>
                  </a:cubicBezTo>
                  <a:cubicBezTo>
                    <a:pt x="414" y="139"/>
                    <a:pt x="414" y="139"/>
                    <a:pt x="413" y="138"/>
                  </a:cubicBezTo>
                  <a:cubicBezTo>
                    <a:pt x="413" y="138"/>
                    <a:pt x="413" y="138"/>
                    <a:pt x="413" y="138"/>
                  </a:cubicBezTo>
                  <a:cubicBezTo>
                    <a:pt x="413" y="137"/>
                    <a:pt x="413" y="137"/>
                    <a:pt x="413" y="137"/>
                  </a:cubicBezTo>
                  <a:cubicBezTo>
                    <a:pt x="413" y="136"/>
                    <a:pt x="414" y="134"/>
                    <a:pt x="415" y="134"/>
                  </a:cubicBezTo>
                  <a:cubicBezTo>
                    <a:pt x="415" y="134"/>
                    <a:pt x="416" y="134"/>
                    <a:pt x="416" y="134"/>
                  </a:cubicBezTo>
                  <a:cubicBezTo>
                    <a:pt x="416" y="134"/>
                    <a:pt x="416" y="134"/>
                    <a:pt x="416" y="134"/>
                  </a:cubicBezTo>
                  <a:cubicBezTo>
                    <a:pt x="417" y="134"/>
                    <a:pt x="417" y="134"/>
                    <a:pt x="417" y="134"/>
                  </a:cubicBezTo>
                  <a:cubicBezTo>
                    <a:pt x="417" y="133"/>
                    <a:pt x="417" y="133"/>
                    <a:pt x="417" y="133"/>
                  </a:cubicBezTo>
                  <a:cubicBezTo>
                    <a:pt x="417" y="133"/>
                    <a:pt x="416" y="132"/>
                    <a:pt x="416" y="132"/>
                  </a:cubicBezTo>
                  <a:cubicBezTo>
                    <a:pt x="416" y="132"/>
                    <a:pt x="416" y="132"/>
                    <a:pt x="416" y="132"/>
                  </a:cubicBezTo>
                  <a:cubicBezTo>
                    <a:pt x="416" y="132"/>
                    <a:pt x="415" y="132"/>
                    <a:pt x="415" y="132"/>
                  </a:cubicBezTo>
                  <a:cubicBezTo>
                    <a:pt x="415" y="131"/>
                    <a:pt x="415" y="129"/>
                    <a:pt x="416" y="128"/>
                  </a:cubicBezTo>
                  <a:cubicBezTo>
                    <a:pt x="417" y="128"/>
                    <a:pt x="417" y="128"/>
                    <a:pt x="417" y="128"/>
                  </a:cubicBezTo>
                  <a:cubicBezTo>
                    <a:pt x="417" y="127"/>
                    <a:pt x="417" y="127"/>
                    <a:pt x="416" y="127"/>
                  </a:cubicBezTo>
                  <a:cubicBezTo>
                    <a:pt x="416" y="127"/>
                    <a:pt x="415" y="127"/>
                    <a:pt x="415" y="127"/>
                  </a:cubicBezTo>
                  <a:cubicBezTo>
                    <a:pt x="415" y="127"/>
                    <a:pt x="415" y="127"/>
                    <a:pt x="414" y="127"/>
                  </a:cubicBezTo>
                  <a:cubicBezTo>
                    <a:pt x="414" y="127"/>
                    <a:pt x="414" y="127"/>
                    <a:pt x="414" y="127"/>
                  </a:cubicBezTo>
                  <a:cubicBezTo>
                    <a:pt x="413" y="126"/>
                    <a:pt x="413" y="125"/>
                    <a:pt x="414" y="124"/>
                  </a:cubicBezTo>
                  <a:cubicBezTo>
                    <a:pt x="415" y="123"/>
                    <a:pt x="415" y="123"/>
                    <a:pt x="415" y="123"/>
                  </a:cubicBezTo>
                  <a:cubicBezTo>
                    <a:pt x="416" y="122"/>
                    <a:pt x="416" y="122"/>
                    <a:pt x="416" y="122"/>
                  </a:cubicBezTo>
                  <a:cubicBezTo>
                    <a:pt x="417" y="121"/>
                    <a:pt x="417" y="119"/>
                    <a:pt x="418" y="119"/>
                  </a:cubicBezTo>
                  <a:cubicBezTo>
                    <a:pt x="418" y="118"/>
                    <a:pt x="419" y="118"/>
                    <a:pt x="419" y="118"/>
                  </a:cubicBezTo>
                  <a:cubicBezTo>
                    <a:pt x="419" y="118"/>
                    <a:pt x="419" y="117"/>
                    <a:pt x="419" y="117"/>
                  </a:cubicBezTo>
                  <a:cubicBezTo>
                    <a:pt x="420" y="117"/>
                    <a:pt x="420" y="117"/>
                    <a:pt x="420" y="118"/>
                  </a:cubicBezTo>
                  <a:cubicBezTo>
                    <a:pt x="421" y="118"/>
                    <a:pt x="421" y="118"/>
                    <a:pt x="421" y="118"/>
                  </a:cubicBezTo>
                  <a:cubicBezTo>
                    <a:pt x="421" y="118"/>
                    <a:pt x="421" y="118"/>
                    <a:pt x="421" y="118"/>
                  </a:cubicBezTo>
                  <a:cubicBezTo>
                    <a:pt x="422" y="118"/>
                    <a:pt x="422" y="118"/>
                    <a:pt x="422" y="118"/>
                  </a:cubicBezTo>
                  <a:cubicBezTo>
                    <a:pt x="422" y="118"/>
                    <a:pt x="422" y="118"/>
                    <a:pt x="422" y="118"/>
                  </a:cubicBezTo>
                  <a:cubicBezTo>
                    <a:pt x="422" y="118"/>
                    <a:pt x="422" y="118"/>
                    <a:pt x="422" y="118"/>
                  </a:cubicBezTo>
                  <a:cubicBezTo>
                    <a:pt x="423" y="118"/>
                    <a:pt x="423" y="118"/>
                    <a:pt x="423" y="117"/>
                  </a:cubicBezTo>
                  <a:cubicBezTo>
                    <a:pt x="424" y="116"/>
                    <a:pt x="425" y="115"/>
                    <a:pt x="425" y="115"/>
                  </a:cubicBezTo>
                  <a:cubicBezTo>
                    <a:pt x="426" y="115"/>
                    <a:pt x="426" y="115"/>
                    <a:pt x="426" y="116"/>
                  </a:cubicBezTo>
                  <a:cubicBezTo>
                    <a:pt x="426" y="116"/>
                    <a:pt x="426" y="116"/>
                    <a:pt x="426" y="117"/>
                  </a:cubicBezTo>
                  <a:cubicBezTo>
                    <a:pt x="426" y="117"/>
                    <a:pt x="426" y="118"/>
                    <a:pt x="426" y="118"/>
                  </a:cubicBezTo>
                  <a:cubicBezTo>
                    <a:pt x="426" y="118"/>
                    <a:pt x="426" y="118"/>
                    <a:pt x="426" y="118"/>
                  </a:cubicBezTo>
                  <a:cubicBezTo>
                    <a:pt x="426" y="118"/>
                    <a:pt x="427" y="118"/>
                    <a:pt x="427" y="118"/>
                  </a:cubicBezTo>
                  <a:cubicBezTo>
                    <a:pt x="427" y="117"/>
                    <a:pt x="428" y="117"/>
                    <a:pt x="429" y="116"/>
                  </a:cubicBezTo>
                  <a:cubicBezTo>
                    <a:pt x="430" y="115"/>
                    <a:pt x="432" y="115"/>
                    <a:pt x="433" y="115"/>
                  </a:cubicBezTo>
                  <a:cubicBezTo>
                    <a:pt x="434" y="115"/>
                    <a:pt x="435" y="115"/>
                    <a:pt x="436" y="116"/>
                  </a:cubicBezTo>
                  <a:cubicBezTo>
                    <a:pt x="437" y="116"/>
                    <a:pt x="437" y="117"/>
                    <a:pt x="437" y="117"/>
                  </a:cubicBezTo>
                  <a:cubicBezTo>
                    <a:pt x="438" y="117"/>
                    <a:pt x="438" y="118"/>
                    <a:pt x="438" y="118"/>
                  </a:cubicBezTo>
                  <a:cubicBezTo>
                    <a:pt x="438" y="118"/>
                    <a:pt x="438" y="118"/>
                    <a:pt x="438" y="118"/>
                  </a:cubicBezTo>
                  <a:cubicBezTo>
                    <a:pt x="438" y="117"/>
                    <a:pt x="439" y="117"/>
                    <a:pt x="439" y="117"/>
                  </a:cubicBezTo>
                  <a:cubicBezTo>
                    <a:pt x="439" y="116"/>
                    <a:pt x="439" y="116"/>
                    <a:pt x="439" y="116"/>
                  </a:cubicBezTo>
                  <a:cubicBezTo>
                    <a:pt x="440" y="116"/>
                    <a:pt x="442" y="114"/>
                    <a:pt x="443" y="114"/>
                  </a:cubicBezTo>
                  <a:cubicBezTo>
                    <a:pt x="444" y="113"/>
                    <a:pt x="444" y="113"/>
                    <a:pt x="445" y="113"/>
                  </a:cubicBezTo>
                  <a:cubicBezTo>
                    <a:pt x="445" y="113"/>
                    <a:pt x="445" y="113"/>
                    <a:pt x="445" y="112"/>
                  </a:cubicBezTo>
                  <a:cubicBezTo>
                    <a:pt x="446" y="112"/>
                    <a:pt x="446" y="112"/>
                    <a:pt x="446" y="112"/>
                  </a:cubicBezTo>
                  <a:cubicBezTo>
                    <a:pt x="447" y="112"/>
                    <a:pt x="447" y="112"/>
                    <a:pt x="447" y="111"/>
                  </a:cubicBezTo>
                  <a:cubicBezTo>
                    <a:pt x="447" y="111"/>
                    <a:pt x="449" y="110"/>
                    <a:pt x="452" y="109"/>
                  </a:cubicBezTo>
                  <a:cubicBezTo>
                    <a:pt x="455" y="108"/>
                    <a:pt x="458" y="107"/>
                    <a:pt x="458" y="106"/>
                  </a:cubicBezTo>
                  <a:cubicBezTo>
                    <a:pt x="458" y="106"/>
                    <a:pt x="458" y="106"/>
                    <a:pt x="458" y="106"/>
                  </a:cubicBezTo>
                  <a:cubicBezTo>
                    <a:pt x="458" y="106"/>
                    <a:pt x="458" y="105"/>
                    <a:pt x="459" y="105"/>
                  </a:cubicBezTo>
                  <a:cubicBezTo>
                    <a:pt x="459" y="105"/>
                    <a:pt x="459" y="106"/>
                    <a:pt x="459" y="106"/>
                  </a:cubicBezTo>
                  <a:cubicBezTo>
                    <a:pt x="459" y="106"/>
                    <a:pt x="460" y="106"/>
                    <a:pt x="460" y="106"/>
                  </a:cubicBezTo>
                  <a:cubicBezTo>
                    <a:pt x="461" y="106"/>
                    <a:pt x="461" y="106"/>
                    <a:pt x="462" y="106"/>
                  </a:cubicBezTo>
                  <a:cubicBezTo>
                    <a:pt x="462" y="106"/>
                    <a:pt x="462" y="107"/>
                    <a:pt x="463" y="107"/>
                  </a:cubicBezTo>
                  <a:cubicBezTo>
                    <a:pt x="463" y="107"/>
                    <a:pt x="463" y="107"/>
                    <a:pt x="464" y="107"/>
                  </a:cubicBezTo>
                  <a:cubicBezTo>
                    <a:pt x="464" y="107"/>
                    <a:pt x="464" y="107"/>
                    <a:pt x="465" y="106"/>
                  </a:cubicBezTo>
                  <a:cubicBezTo>
                    <a:pt x="465" y="106"/>
                    <a:pt x="465" y="105"/>
                    <a:pt x="465" y="105"/>
                  </a:cubicBezTo>
                  <a:cubicBezTo>
                    <a:pt x="465" y="105"/>
                    <a:pt x="465" y="104"/>
                    <a:pt x="465" y="104"/>
                  </a:cubicBezTo>
                  <a:cubicBezTo>
                    <a:pt x="465" y="104"/>
                    <a:pt x="464" y="103"/>
                    <a:pt x="464" y="103"/>
                  </a:cubicBezTo>
                  <a:cubicBezTo>
                    <a:pt x="463" y="102"/>
                    <a:pt x="463" y="102"/>
                    <a:pt x="463" y="101"/>
                  </a:cubicBezTo>
                  <a:cubicBezTo>
                    <a:pt x="463" y="101"/>
                    <a:pt x="463" y="100"/>
                    <a:pt x="462" y="99"/>
                  </a:cubicBezTo>
                  <a:cubicBezTo>
                    <a:pt x="462" y="99"/>
                    <a:pt x="461" y="99"/>
                    <a:pt x="461" y="99"/>
                  </a:cubicBezTo>
                  <a:cubicBezTo>
                    <a:pt x="461" y="99"/>
                    <a:pt x="460" y="99"/>
                    <a:pt x="460" y="98"/>
                  </a:cubicBezTo>
                  <a:cubicBezTo>
                    <a:pt x="459" y="98"/>
                    <a:pt x="459" y="98"/>
                    <a:pt x="459" y="97"/>
                  </a:cubicBezTo>
                  <a:cubicBezTo>
                    <a:pt x="459" y="97"/>
                    <a:pt x="459" y="96"/>
                    <a:pt x="459" y="96"/>
                  </a:cubicBezTo>
                  <a:cubicBezTo>
                    <a:pt x="459" y="96"/>
                    <a:pt x="459" y="96"/>
                    <a:pt x="459" y="97"/>
                  </a:cubicBezTo>
                  <a:cubicBezTo>
                    <a:pt x="458" y="97"/>
                    <a:pt x="458" y="97"/>
                    <a:pt x="457" y="97"/>
                  </a:cubicBezTo>
                  <a:cubicBezTo>
                    <a:pt x="457" y="97"/>
                    <a:pt x="456" y="97"/>
                    <a:pt x="456" y="96"/>
                  </a:cubicBezTo>
                  <a:cubicBezTo>
                    <a:pt x="456" y="96"/>
                    <a:pt x="456" y="96"/>
                    <a:pt x="456" y="95"/>
                  </a:cubicBezTo>
                  <a:cubicBezTo>
                    <a:pt x="456" y="95"/>
                    <a:pt x="457" y="95"/>
                    <a:pt x="458" y="95"/>
                  </a:cubicBezTo>
                  <a:cubicBezTo>
                    <a:pt x="458" y="95"/>
                    <a:pt x="459" y="95"/>
                    <a:pt x="459" y="95"/>
                  </a:cubicBezTo>
                  <a:cubicBezTo>
                    <a:pt x="460" y="95"/>
                    <a:pt x="460" y="96"/>
                    <a:pt x="460" y="96"/>
                  </a:cubicBezTo>
                  <a:cubicBezTo>
                    <a:pt x="460" y="96"/>
                    <a:pt x="460" y="96"/>
                    <a:pt x="461" y="96"/>
                  </a:cubicBezTo>
                  <a:cubicBezTo>
                    <a:pt x="461" y="96"/>
                    <a:pt x="461" y="97"/>
                    <a:pt x="462" y="97"/>
                  </a:cubicBezTo>
                  <a:cubicBezTo>
                    <a:pt x="462" y="97"/>
                    <a:pt x="463" y="96"/>
                    <a:pt x="464" y="96"/>
                  </a:cubicBezTo>
                  <a:cubicBezTo>
                    <a:pt x="464" y="96"/>
                    <a:pt x="464" y="96"/>
                    <a:pt x="465" y="96"/>
                  </a:cubicBezTo>
                  <a:cubicBezTo>
                    <a:pt x="466" y="95"/>
                    <a:pt x="467" y="95"/>
                    <a:pt x="468" y="94"/>
                  </a:cubicBezTo>
                  <a:cubicBezTo>
                    <a:pt x="468" y="94"/>
                    <a:pt x="468" y="94"/>
                    <a:pt x="468" y="94"/>
                  </a:cubicBezTo>
                  <a:cubicBezTo>
                    <a:pt x="468" y="93"/>
                    <a:pt x="468" y="93"/>
                    <a:pt x="468" y="93"/>
                  </a:cubicBezTo>
                  <a:cubicBezTo>
                    <a:pt x="469" y="93"/>
                    <a:pt x="469" y="92"/>
                    <a:pt x="469" y="92"/>
                  </a:cubicBezTo>
                  <a:cubicBezTo>
                    <a:pt x="469" y="92"/>
                    <a:pt x="468" y="91"/>
                    <a:pt x="468" y="91"/>
                  </a:cubicBezTo>
                  <a:cubicBezTo>
                    <a:pt x="467" y="91"/>
                    <a:pt x="467" y="90"/>
                    <a:pt x="467" y="90"/>
                  </a:cubicBezTo>
                  <a:cubicBezTo>
                    <a:pt x="467" y="90"/>
                    <a:pt x="468" y="89"/>
                    <a:pt x="468" y="89"/>
                  </a:cubicBezTo>
                  <a:cubicBezTo>
                    <a:pt x="468" y="89"/>
                    <a:pt x="469" y="89"/>
                    <a:pt x="469" y="89"/>
                  </a:cubicBezTo>
                  <a:cubicBezTo>
                    <a:pt x="469" y="89"/>
                    <a:pt x="469" y="89"/>
                    <a:pt x="469" y="88"/>
                  </a:cubicBezTo>
                  <a:cubicBezTo>
                    <a:pt x="469" y="88"/>
                    <a:pt x="470" y="89"/>
                    <a:pt x="470" y="89"/>
                  </a:cubicBezTo>
                  <a:cubicBezTo>
                    <a:pt x="470" y="89"/>
                    <a:pt x="470" y="89"/>
                    <a:pt x="471" y="88"/>
                  </a:cubicBezTo>
                  <a:cubicBezTo>
                    <a:pt x="471" y="88"/>
                    <a:pt x="471" y="88"/>
                    <a:pt x="471" y="88"/>
                  </a:cubicBezTo>
                  <a:cubicBezTo>
                    <a:pt x="471" y="89"/>
                    <a:pt x="471" y="89"/>
                    <a:pt x="471" y="90"/>
                  </a:cubicBezTo>
                  <a:cubicBezTo>
                    <a:pt x="471" y="90"/>
                    <a:pt x="471" y="90"/>
                    <a:pt x="471" y="90"/>
                  </a:cubicBezTo>
                  <a:cubicBezTo>
                    <a:pt x="470" y="91"/>
                    <a:pt x="471" y="91"/>
                    <a:pt x="471" y="91"/>
                  </a:cubicBezTo>
                  <a:cubicBezTo>
                    <a:pt x="471" y="92"/>
                    <a:pt x="472" y="92"/>
                    <a:pt x="472" y="92"/>
                  </a:cubicBezTo>
                  <a:cubicBezTo>
                    <a:pt x="472" y="92"/>
                    <a:pt x="472" y="92"/>
                    <a:pt x="473" y="92"/>
                  </a:cubicBezTo>
                  <a:cubicBezTo>
                    <a:pt x="473" y="92"/>
                    <a:pt x="474" y="92"/>
                    <a:pt x="474" y="92"/>
                  </a:cubicBezTo>
                  <a:cubicBezTo>
                    <a:pt x="475" y="92"/>
                    <a:pt x="475" y="92"/>
                    <a:pt x="475" y="92"/>
                  </a:cubicBezTo>
                  <a:cubicBezTo>
                    <a:pt x="477" y="92"/>
                    <a:pt x="479" y="93"/>
                    <a:pt x="479" y="94"/>
                  </a:cubicBezTo>
                  <a:cubicBezTo>
                    <a:pt x="479" y="94"/>
                    <a:pt x="480" y="95"/>
                    <a:pt x="481" y="96"/>
                  </a:cubicBezTo>
                  <a:cubicBezTo>
                    <a:pt x="482" y="96"/>
                    <a:pt x="482" y="96"/>
                    <a:pt x="483" y="97"/>
                  </a:cubicBezTo>
                  <a:cubicBezTo>
                    <a:pt x="483" y="97"/>
                    <a:pt x="484" y="97"/>
                    <a:pt x="484" y="97"/>
                  </a:cubicBezTo>
                  <a:cubicBezTo>
                    <a:pt x="484" y="98"/>
                    <a:pt x="485" y="98"/>
                    <a:pt x="485" y="98"/>
                  </a:cubicBezTo>
                  <a:cubicBezTo>
                    <a:pt x="486" y="98"/>
                    <a:pt x="486" y="98"/>
                    <a:pt x="486" y="98"/>
                  </a:cubicBezTo>
                  <a:cubicBezTo>
                    <a:pt x="486" y="98"/>
                    <a:pt x="486" y="98"/>
                    <a:pt x="486" y="98"/>
                  </a:cubicBezTo>
                  <a:cubicBezTo>
                    <a:pt x="487" y="98"/>
                    <a:pt x="487" y="98"/>
                    <a:pt x="487" y="98"/>
                  </a:cubicBezTo>
                  <a:cubicBezTo>
                    <a:pt x="487" y="98"/>
                    <a:pt x="487" y="98"/>
                    <a:pt x="487" y="98"/>
                  </a:cubicBezTo>
                  <a:cubicBezTo>
                    <a:pt x="487" y="98"/>
                    <a:pt x="488" y="98"/>
                    <a:pt x="488" y="98"/>
                  </a:cubicBezTo>
                  <a:cubicBezTo>
                    <a:pt x="488" y="98"/>
                    <a:pt x="488" y="98"/>
                    <a:pt x="488" y="98"/>
                  </a:cubicBezTo>
                  <a:cubicBezTo>
                    <a:pt x="488" y="98"/>
                    <a:pt x="488" y="98"/>
                    <a:pt x="488" y="98"/>
                  </a:cubicBezTo>
                  <a:cubicBezTo>
                    <a:pt x="488" y="98"/>
                    <a:pt x="489" y="98"/>
                    <a:pt x="489" y="98"/>
                  </a:cubicBezTo>
                  <a:cubicBezTo>
                    <a:pt x="489" y="98"/>
                    <a:pt x="489" y="98"/>
                    <a:pt x="489" y="98"/>
                  </a:cubicBezTo>
                  <a:cubicBezTo>
                    <a:pt x="489" y="97"/>
                    <a:pt x="488" y="97"/>
                    <a:pt x="488" y="97"/>
                  </a:cubicBezTo>
                  <a:cubicBezTo>
                    <a:pt x="488" y="97"/>
                    <a:pt x="487" y="97"/>
                    <a:pt x="487" y="96"/>
                  </a:cubicBezTo>
                  <a:cubicBezTo>
                    <a:pt x="487" y="96"/>
                    <a:pt x="487" y="96"/>
                    <a:pt x="487" y="96"/>
                  </a:cubicBezTo>
                  <a:cubicBezTo>
                    <a:pt x="488" y="96"/>
                    <a:pt x="488" y="96"/>
                    <a:pt x="488" y="96"/>
                  </a:cubicBezTo>
                  <a:cubicBezTo>
                    <a:pt x="488" y="96"/>
                    <a:pt x="488" y="96"/>
                    <a:pt x="488" y="96"/>
                  </a:cubicBezTo>
                  <a:cubicBezTo>
                    <a:pt x="489" y="96"/>
                    <a:pt x="489" y="96"/>
                    <a:pt x="489" y="96"/>
                  </a:cubicBezTo>
                  <a:cubicBezTo>
                    <a:pt x="489" y="96"/>
                    <a:pt x="489" y="96"/>
                    <a:pt x="489" y="96"/>
                  </a:cubicBezTo>
                  <a:cubicBezTo>
                    <a:pt x="489" y="96"/>
                    <a:pt x="489" y="96"/>
                    <a:pt x="489" y="96"/>
                  </a:cubicBezTo>
                  <a:cubicBezTo>
                    <a:pt x="489" y="96"/>
                    <a:pt x="489" y="95"/>
                    <a:pt x="489" y="95"/>
                  </a:cubicBezTo>
                  <a:cubicBezTo>
                    <a:pt x="489" y="95"/>
                    <a:pt x="489" y="95"/>
                    <a:pt x="489" y="94"/>
                  </a:cubicBezTo>
                  <a:cubicBezTo>
                    <a:pt x="489" y="93"/>
                    <a:pt x="489" y="93"/>
                    <a:pt x="489" y="93"/>
                  </a:cubicBezTo>
                  <a:cubicBezTo>
                    <a:pt x="489" y="92"/>
                    <a:pt x="488" y="92"/>
                    <a:pt x="488" y="92"/>
                  </a:cubicBezTo>
                  <a:cubicBezTo>
                    <a:pt x="489" y="92"/>
                    <a:pt x="489" y="92"/>
                    <a:pt x="489" y="92"/>
                  </a:cubicBezTo>
                  <a:cubicBezTo>
                    <a:pt x="489" y="92"/>
                    <a:pt x="490" y="92"/>
                    <a:pt x="490" y="92"/>
                  </a:cubicBezTo>
                  <a:cubicBezTo>
                    <a:pt x="491" y="93"/>
                    <a:pt x="492" y="93"/>
                    <a:pt x="493" y="93"/>
                  </a:cubicBezTo>
                  <a:cubicBezTo>
                    <a:pt x="493" y="93"/>
                    <a:pt x="493" y="93"/>
                    <a:pt x="493" y="93"/>
                  </a:cubicBezTo>
                  <a:cubicBezTo>
                    <a:pt x="493" y="93"/>
                    <a:pt x="493" y="93"/>
                    <a:pt x="493" y="93"/>
                  </a:cubicBezTo>
                  <a:cubicBezTo>
                    <a:pt x="493" y="92"/>
                    <a:pt x="493" y="92"/>
                    <a:pt x="492" y="92"/>
                  </a:cubicBezTo>
                  <a:cubicBezTo>
                    <a:pt x="492" y="92"/>
                    <a:pt x="492" y="92"/>
                    <a:pt x="492" y="92"/>
                  </a:cubicBezTo>
                  <a:cubicBezTo>
                    <a:pt x="492" y="91"/>
                    <a:pt x="492" y="91"/>
                    <a:pt x="493" y="91"/>
                  </a:cubicBezTo>
                  <a:cubicBezTo>
                    <a:pt x="493" y="91"/>
                    <a:pt x="493" y="91"/>
                    <a:pt x="493" y="91"/>
                  </a:cubicBezTo>
                  <a:cubicBezTo>
                    <a:pt x="493" y="92"/>
                    <a:pt x="494" y="92"/>
                    <a:pt x="494" y="92"/>
                  </a:cubicBezTo>
                  <a:cubicBezTo>
                    <a:pt x="494" y="92"/>
                    <a:pt x="494" y="92"/>
                    <a:pt x="494" y="92"/>
                  </a:cubicBezTo>
                  <a:cubicBezTo>
                    <a:pt x="495" y="91"/>
                    <a:pt x="495" y="90"/>
                    <a:pt x="496" y="90"/>
                  </a:cubicBezTo>
                  <a:cubicBezTo>
                    <a:pt x="496" y="90"/>
                    <a:pt x="496" y="90"/>
                    <a:pt x="496" y="90"/>
                  </a:cubicBezTo>
                  <a:cubicBezTo>
                    <a:pt x="496" y="90"/>
                    <a:pt x="496" y="90"/>
                    <a:pt x="496" y="90"/>
                  </a:cubicBezTo>
                  <a:cubicBezTo>
                    <a:pt x="497" y="90"/>
                    <a:pt x="497" y="90"/>
                    <a:pt x="497" y="90"/>
                  </a:cubicBezTo>
                  <a:cubicBezTo>
                    <a:pt x="497" y="90"/>
                    <a:pt x="497" y="90"/>
                    <a:pt x="496" y="90"/>
                  </a:cubicBezTo>
                  <a:cubicBezTo>
                    <a:pt x="495" y="89"/>
                    <a:pt x="493" y="87"/>
                    <a:pt x="492" y="86"/>
                  </a:cubicBezTo>
                  <a:cubicBezTo>
                    <a:pt x="492" y="86"/>
                    <a:pt x="490" y="85"/>
                    <a:pt x="489" y="85"/>
                  </a:cubicBezTo>
                  <a:cubicBezTo>
                    <a:pt x="488" y="85"/>
                    <a:pt x="488" y="85"/>
                    <a:pt x="488" y="85"/>
                  </a:cubicBezTo>
                  <a:cubicBezTo>
                    <a:pt x="488" y="86"/>
                    <a:pt x="488" y="86"/>
                    <a:pt x="488" y="86"/>
                  </a:cubicBezTo>
                  <a:cubicBezTo>
                    <a:pt x="488" y="86"/>
                    <a:pt x="487" y="85"/>
                    <a:pt x="487" y="85"/>
                  </a:cubicBezTo>
                  <a:cubicBezTo>
                    <a:pt x="487" y="85"/>
                    <a:pt x="486" y="84"/>
                    <a:pt x="485" y="84"/>
                  </a:cubicBezTo>
                  <a:cubicBezTo>
                    <a:pt x="484" y="84"/>
                    <a:pt x="483" y="85"/>
                    <a:pt x="483" y="85"/>
                  </a:cubicBezTo>
                  <a:cubicBezTo>
                    <a:pt x="483" y="85"/>
                    <a:pt x="483" y="85"/>
                    <a:pt x="484" y="85"/>
                  </a:cubicBezTo>
                  <a:cubicBezTo>
                    <a:pt x="484" y="85"/>
                    <a:pt x="484" y="86"/>
                    <a:pt x="484" y="86"/>
                  </a:cubicBezTo>
                  <a:cubicBezTo>
                    <a:pt x="485" y="86"/>
                    <a:pt x="485" y="87"/>
                    <a:pt x="484" y="87"/>
                  </a:cubicBezTo>
                  <a:cubicBezTo>
                    <a:pt x="484" y="87"/>
                    <a:pt x="484" y="88"/>
                    <a:pt x="484" y="88"/>
                  </a:cubicBezTo>
                  <a:cubicBezTo>
                    <a:pt x="484" y="88"/>
                    <a:pt x="484" y="88"/>
                    <a:pt x="484" y="88"/>
                  </a:cubicBezTo>
                  <a:cubicBezTo>
                    <a:pt x="484" y="88"/>
                    <a:pt x="484" y="88"/>
                    <a:pt x="484" y="88"/>
                  </a:cubicBezTo>
                  <a:cubicBezTo>
                    <a:pt x="484" y="88"/>
                    <a:pt x="483" y="88"/>
                    <a:pt x="482" y="87"/>
                  </a:cubicBezTo>
                  <a:cubicBezTo>
                    <a:pt x="481" y="87"/>
                    <a:pt x="481" y="86"/>
                    <a:pt x="482" y="84"/>
                  </a:cubicBezTo>
                  <a:cubicBezTo>
                    <a:pt x="482" y="84"/>
                    <a:pt x="482" y="84"/>
                    <a:pt x="481" y="83"/>
                  </a:cubicBezTo>
                  <a:cubicBezTo>
                    <a:pt x="481" y="83"/>
                    <a:pt x="481" y="83"/>
                    <a:pt x="481" y="83"/>
                  </a:cubicBezTo>
                  <a:cubicBezTo>
                    <a:pt x="481" y="82"/>
                    <a:pt x="478" y="80"/>
                    <a:pt x="475" y="79"/>
                  </a:cubicBezTo>
                  <a:cubicBezTo>
                    <a:pt x="475" y="79"/>
                    <a:pt x="474" y="79"/>
                    <a:pt x="474" y="79"/>
                  </a:cubicBezTo>
                  <a:cubicBezTo>
                    <a:pt x="473" y="78"/>
                    <a:pt x="471" y="78"/>
                    <a:pt x="471" y="77"/>
                  </a:cubicBezTo>
                  <a:cubicBezTo>
                    <a:pt x="471" y="77"/>
                    <a:pt x="470" y="77"/>
                    <a:pt x="469" y="76"/>
                  </a:cubicBezTo>
                  <a:cubicBezTo>
                    <a:pt x="468" y="76"/>
                    <a:pt x="467" y="76"/>
                    <a:pt x="466" y="75"/>
                  </a:cubicBezTo>
                  <a:cubicBezTo>
                    <a:pt x="465" y="74"/>
                    <a:pt x="460" y="72"/>
                    <a:pt x="458" y="72"/>
                  </a:cubicBezTo>
                  <a:cubicBezTo>
                    <a:pt x="457" y="72"/>
                    <a:pt x="456" y="71"/>
                    <a:pt x="456" y="71"/>
                  </a:cubicBezTo>
                  <a:cubicBezTo>
                    <a:pt x="456" y="71"/>
                    <a:pt x="456" y="71"/>
                    <a:pt x="456" y="71"/>
                  </a:cubicBezTo>
                  <a:cubicBezTo>
                    <a:pt x="455" y="71"/>
                    <a:pt x="455" y="71"/>
                    <a:pt x="454" y="71"/>
                  </a:cubicBezTo>
                  <a:cubicBezTo>
                    <a:pt x="452" y="71"/>
                    <a:pt x="450" y="71"/>
                    <a:pt x="449" y="70"/>
                  </a:cubicBezTo>
                  <a:cubicBezTo>
                    <a:pt x="448" y="70"/>
                    <a:pt x="448" y="70"/>
                    <a:pt x="447" y="71"/>
                  </a:cubicBezTo>
                  <a:cubicBezTo>
                    <a:pt x="447" y="71"/>
                    <a:pt x="447" y="71"/>
                    <a:pt x="446" y="71"/>
                  </a:cubicBezTo>
                  <a:cubicBezTo>
                    <a:pt x="446" y="71"/>
                    <a:pt x="446" y="71"/>
                    <a:pt x="446" y="71"/>
                  </a:cubicBezTo>
                  <a:cubicBezTo>
                    <a:pt x="445" y="70"/>
                    <a:pt x="441" y="69"/>
                    <a:pt x="440" y="69"/>
                  </a:cubicBezTo>
                  <a:cubicBezTo>
                    <a:pt x="439" y="69"/>
                    <a:pt x="439" y="69"/>
                    <a:pt x="439" y="69"/>
                  </a:cubicBezTo>
                  <a:cubicBezTo>
                    <a:pt x="439" y="69"/>
                    <a:pt x="439" y="70"/>
                    <a:pt x="439" y="70"/>
                  </a:cubicBezTo>
                  <a:cubicBezTo>
                    <a:pt x="439" y="71"/>
                    <a:pt x="439" y="71"/>
                    <a:pt x="438" y="71"/>
                  </a:cubicBezTo>
                  <a:cubicBezTo>
                    <a:pt x="438" y="71"/>
                    <a:pt x="438" y="71"/>
                    <a:pt x="438" y="71"/>
                  </a:cubicBezTo>
                  <a:cubicBezTo>
                    <a:pt x="438" y="71"/>
                    <a:pt x="438" y="72"/>
                    <a:pt x="440" y="73"/>
                  </a:cubicBezTo>
                  <a:cubicBezTo>
                    <a:pt x="440" y="74"/>
                    <a:pt x="441" y="74"/>
                    <a:pt x="441" y="75"/>
                  </a:cubicBezTo>
                  <a:cubicBezTo>
                    <a:pt x="440" y="76"/>
                    <a:pt x="440" y="76"/>
                    <a:pt x="439" y="76"/>
                  </a:cubicBezTo>
                  <a:cubicBezTo>
                    <a:pt x="439" y="76"/>
                    <a:pt x="439" y="76"/>
                    <a:pt x="438" y="76"/>
                  </a:cubicBezTo>
                  <a:cubicBezTo>
                    <a:pt x="437" y="76"/>
                    <a:pt x="435" y="76"/>
                    <a:pt x="435" y="75"/>
                  </a:cubicBezTo>
                  <a:cubicBezTo>
                    <a:pt x="435" y="74"/>
                    <a:pt x="434" y="74"/>
                    <a:pt x="434" y="74"/>
                  </a:cubicBezTo>
                  <a:cubicBezTo>
                    <a:pt x="433" y="74"/>
                    <a:pt x="432" y="74"/>
                    <a:pt x="432" y="73"/>
                  </a:cubicBezTo>
                  <a:cubicBezTo>
                    <a:pt x="432" y="72"/>
                    <a:pt x="432" y="72"/>
                    <a:pt x="432" y="72"/>
                  </a:cubicBezTo>
                  <a:cubicBezTo>
                    <a:pt x="432" y="71"/>
                    <a:pt x="433" y="71"/>
                    <a:pt x="434" y="72"/>
                  </a:cubicBezTo>
                  <a:cubicBezTo>
                    <a:pt x="434" y="72"/>
                    <a:pt x="434" y="72"/>
                    <a:pt x="434" y="72"/>
                  </a:cubicBezTo>
                  <a:cubicBezTo>
                    <a:pt x="435" y="72"/>
                    <a:pt x="435" y="72"/>
                    <a:pt x="436" y="71"/>
                  </a:cubicBezTo>
                  <a:cubicBezTo>
                    <a:pt x="436" y="71"/>
                    <a:pt x="435" y="71"/>
                    <a:pt x="435" y="71"/>
                  </a:cubicBezTo>
                  <a:cubicBezTo>
                    <a:pt x="435" y="70"/>
                    <a:pt x="433" y="70"/>
                    <a:pt x="432" y="70"/>
                  </a:cubicBezTo>
                  <a:cubicBezTo>
                    <a:pt x="431" y="70"/>
                    <a:pt x="431" y="71"/>
                    <a:pt x="430" y="71"/>
                  </a:cubicBezTo>
                  <a:cubicBezTo>
                    <a:pt x="430" y="72"/>
                    <a:pt x="429" y="72"/>
                    <a:pt x="429" y="73"/>
                  </a:cubicBezTo>
                  <a:cubicBezTo>
                    <a:pt x="428" y="73"/>
                    <a:pt x="428" y="73"/>
                    <a:pt x="427" y="73"/>
                  </a:cubicBezTo>
                  <a:cubicBezTo>
                    <a:pt x="425" y="73"/>
                    <a:pt x="422" y="72"/>
                    <a:pt x="421" y="72"/>
                  </a:cubicBezTo>
                  <a:cubicBezTo>
                    <a:pt x="421" y="72"/>
                    <a:pt x="421" y="72"/>
                    <a:pt x="419" y="72"/>
                  </a:cubicBezTo>
                  <a:cubicBezTo>
                    <a:pt x="417" y="72"/>
                    <a:pt x="413" y="72"/>
                    <a:pt x="413" y="72"/>
                  </a:cubicBezTo>
                  <a:cubicBezTo>
                    <a:pt x="412" y="72"/>
                    <a:pt x="412" y="73"/>
                    <a:pt x="412" y="74"/>
                  </a:cubicBezTo>
                  <a:cubicBezTo>
                    <a:pt x="412" y="74"/>
                    <a:pt x="412" y="75"/>
                    <a:pt x="412" y="75"/>
                  </a:cubicBezTo>
                  <a:cubicBezTo>
                    <a:pt x="412" y="75"/>
                    <a:pt x="412" y="75"/>
                    <a:pt x="412" y="75"/>
                  </a:cubicBezTo>
                  <a:cubicBezTo>
                    <a:pt x="412" y="75"/>
                    <a:pt x="412" y="75"/>
                    <a:pt x="412" y="75"/>
                  </a:cubicBezTo>
                  <a:cubicBezTo>
                    <a:pt x="412" y="75"/>
                    <a:pt x="411" y="75"/>
                    <a:pt x="411" y="74"/>
                  </a:cubicBezTo>
                  <a:cubicBezTo>
                    <a:pt x="411" y="73"/>
                    <a:pt x="411" y="72"/>
                    <a:pt x="411" y="72"/>
                  </a:cubicBezTo>
                  <a:cubicBezTo>
                    <a:pt x="411" y="72"/>
                    <a:pt x="410" y="71"/>
                    <a:pt x="409" y="71"/>
                  </a:cubicBezTo>
                  <a:cubicBezTo>
                    <a:pt x="408" y="71"/>
                    <a:pt x="407" y="71"/>
                    <a:pt x="407" y="71"/>
                  </a:cubicBezTo>
                  <a:cubicBezTo>
                    <a:pt x="407" y="71"/>
                    <a:pt x="407" y="71"/>
                    <a:pt x="407" y="70"/>
                  </a:cubicBezTo>
                  <a:cubicBezTo>
                    <a:pt x="407" y="70"/>
                    <a:pt x="407" y="70"/>
                    <a:pt x="407" y="70"/>
                  </a:cubicBezTo>
                  <a:cubicBezTo>
                    <a:pt x="407" y="70"/>
                    <a:pt x="407" y="69"/>
                    <a:pt x="408" y="69"/>
                  </a:cubicBezTo>
                  <a:cubicBezTo>
                    <a:pt x="408" y="69"/>
                    <a:pt x="408" y="68"/>
                    <a:pt x="408" y="68"/>
                  </a:cubicBezTo>
                  <a:cubicBezTo>
                    <a:pt x="408" y="67"/>
                    <a:pt x="405" y="66"/>
                    <a:pt x="403" y="65"/>
                  </a:cubicBezTo>
                  <a:cubicBezTo>
                    <a:pt x="402" y="64"/>
                    <a:pt x="400" y="64"/>
                    <a:pt x="398" y="64"/>
                  </a:cubicBezTo>
                  <a:cubicBezTo>
                    <a:pt x="396" y="64"/>
                    <a:pt x="393" y="64"/>
                    <a:pt x="392" y="65"/>
                  </a:cubicBezTo>
                  <a:cubicBezTo>
                    <a:pt x="391" y="65"/>
                    <a:pt x="389" y="65"/>
                    <a:pt x="387" y="65"/>
                  </a:cubicBezTo>
                  <a:cubicBezTo>
                    <a:pt x="386" y="65"/>
                    <a:pt x="386" y="65"/>
                    <a:pt x="386" y="65"/>
                  </a:cubicBezTo>
                  <a:cubicBezTo>
                    <a:pt x="386" y="65"/>
                    <a:pt x="386" y="65"/>
                    <a:pt x="385" y="65"/>
                  </a:cubicBezTo>
                  <a:cubicBezTo>
                    <a:pt x="385" y="65"/>
                    <a:pt x="385" y="65"/>
                    <a:pt x="385" y="65"/>
                  </a:cubicBezTo>
                  <a:cubicBezTo>
                    <a:pt x="385" y="65"/>
                    <a:pt x="385" y="65"/>
                    <a:pt x="384" y="65"/>
                  </a:cubicBezTo>
                  <a:cubicBezTo>
                    <a:pt x="384" y="65"/>
                    <a:pt x="384" y="65"/>
                    <a:pt x="384" y="64"/>
                  </a:cubicBezTo>
                  <a:cubicBezTo>
                    <a:pt x="384" y="64"/>
                    <a:pt x="385" y="64"/>
                    <a:pt x="384" y="64"/>
                  </a:cubicBezTo>
                  <a:cubicBezTo>
                    <a:pt x="384" y="63"/>
                    <a:pt x="382" y="62"/>
                    <a:pt x="381" y="62"/>
                  </a:cubicBezTo>
                  <a:cubicBezTo>
                    <a:pt x="381" y="62"/>
                    <a:pt x="381" y="63"/>
                    <a:pt x="381" y="63"/>
                  </a:cubicBezTo>
                  <a:cubicBezTo>
                    <a:pt x="381" y="63"/>
                    <a:pt x="380" y="63"/>
                    <a:pt x="380" y="63"/>
                  </a:cubicBezTo>
                  <a:cubicBezTo>
                    <a:pt x="380" y="62"/>
                    <a:pt x="380" y="62"/>
                    <a:pt x="380" y="62"/>
                  </a:cubicBezTo>
                  <a:cubicBezTo>
                    <a:pt x="380" y="62"/>
                    <a:pt x="378" y="61"/>
                    <a:pt x="376" y="61"/>
                  </a:cubicBezTo>
                  <a:cubicBezTo>
                    <a:pt x="376" y="61"/>
                    <a:pt x="376" y="61"/>
                    <a:pt x="376" y="61"/>
                  </a:cubicBezTo>
                  <a:cubicBezTo>
                    <a:pt x="376" y="61"/>
                    <a:pt x="375" y="61"/>
                    <a:pt x="375" y="61"/>
                  </a:cubicBezTo>
                  <a:cubicBezTo>
                    <a:pt x="375" y="60"/>
                    <a:pt x="375" y="60"/>
                    <a:pt x="375" y="60"/>
                  </a:cubicBezTo>
                  <a:cubicBezTo>
                    <a:pt x="375" y="60"/>
                    <a:pt x="375" y="60"/>
                    <a:pt x="376" y="60"/>
                  </a:cubicBezTo>
                  <a:cubicBezTo>
                    <a:pt x="376" y="60"/>
                    <a:pt x="376" y="60"/>
                    <a:pt x="376" y="60"/>
                  </a:cubicBezTo>
                  <a:cubicBezTo>
                    <a:pt x="377" y="60"/>
                    <a:pt x="377" y="60"/>
                    <a:pt x="377" y="60"/>
                  </a:cubicBezTo>
                  <a:cubicBezTo>
                    <a:pt x="377" y="60"/>
                    <a:pt x="378" y="60"/>
                    <a:pt x="378" y="59"/>
                  </a:cubicBezTo>
                  <a:cubicBezTo>
                    <a:pt x="378" y="59"/>
                    <a:pt x="378" y="59"/>
                    <a:pt x="378" y="59"/>
                  </a:cubicBezTo>
                  <a:cubicBezTo>
                    <a:pt x="377" y="58"/>
                    <a:pt x="372" y="57"/>
                    <a:pt x="370" y="57"/>
                  </a:cubicBezTo>
                  <a:cubicBezTo>
                    <a:pt x="369" y="57"/>
                    <a:pt x="369" y="57"/>
                    <a:pt x="369" y="57"/>
                  </a:cubicBezTo>
                  <a:cubicBezTo>
                    <a:pt x="369" y="57"/>
                    <a:pt x="369" y="58"/>
                    <a:pt x="369" y="58"/>
                  </a:cubicBezTo>
                  <a:cubicBezTo>
                    <a:pt x="368" y="58"/>
                    <a:pt x="368" y="59"/>
                    <a:pt x="367" y="60"/>
                  </a:cubicBezTo>
                  <a:cubicBezTo>
                    <a:pt x="366" y="61"/>
                    <a:pt x="366" y="61"/>
                    <a:pt x="365" y="61"/>
                  </a:cubicBezTo>
                  <a:cubicBezTo>
                    <a:pt x="365" y="61"/>
                    <a:pt x="364" y="61"/>
                    <a:pt x="364" y="61"/>
                  </a:cubicBezTo>
                  <a:cubicBezTo>
                    <a:pt x="364" y="60"/>
                    <a:pt x="364" y="60"/>
                    <a:pt x="364" y="60"/>
                  </a:cubicBezTo>
                  <a:cubicBezTo>
                    <a:pt x="364" y="59"/>
                    <a:pt x="365" y="59"/>
                    <a:pt x="365" y="59"/>
                  </a:cubicBezTo>
                  <a:cubicBezTo>
                    <a:pt x="366" y="59"/>
                    <a:pt x="366" y="59"/>
                    <a:pt x="366" y="58"/>
                  </a:cubicBezTo>
                  <a:cubicBezTo>
                    <a:pt x="366" y="58"/>
                    <a:pt x="365" y="58"/>
                    <a:pt x="365" y="58"/>
                  </a:cubicBezTo>
                  <a:cubicBezTo>
                    <a:pt x="364" y="58"/>
                    <a:pt x="363" y="58"/>
                    <a:pt x="363" y="58"/>
                  </a:cubicBezTo>
                  <a:cubicBezTo>
                    <a:pt x="363" y="57"/>
                    <a:pt x="363" y="57"/>
                    <a:pt x="363" y="57"/>
                  </a:cubicBezTo>
                  <a:cubicBezTo>
                    <a:pt x="363" y="57"/>
                    <a:pt x="363" y="56"/>
                    <a:pt x="364" y="56"/>
                  </a:cubicBezTo>
                  <a:cubicBezTo>
                    <a:pt x="364" y="56"/>
                    <a:pt x="364" y="56"/>
                    <a:pt x="365" y="57"/>
                  </a:cubicBezTo>
                  <a:cubicBezTo>
                    <a:pt x="365" y="57"/>
                    <a:pt x="366" y="57"/>
                    <a:pt x="367" y="57"/>
                  </a:cubicBezTo>
                  <a:cubicBezTo>
                    <a:pt x="367" y="57"/>
                    <a:pt x="367" y="57"/>
                    <a:pt x="367" y="57"/>
                  </a:cubicBezTo>
                  <a:cubicBezTo>
                    <a:pt x="367" y="57"/>
                    <a:pt x="367" y="57"/>
                    <a:pt x="367" y="57"/>
                  </a:cubicBezTo>
                  <a:cubicBezTo>
                    <a:pt x="367" y="56"/>
                    <a:pt x="366" y="56"/>
                    <a:pt x="366" y="56"/>
                  </a:cubicBezTo>
                  <a:cubicBezTo>
                    <a:pt x="365" y="56"/>
                    <a:pt x="365" y="56"/>
                    <a:pt x="365" y="56"/>
                  </a:cubicBezTo>
                  <a:cubicBezTo>
                    <a:pt x="364" y="56"/>
                    <a:pt x="364" y="56"/>
                    <a:pt x="363" y="56"/>
                  </a:cubicBezTo>
                  <a:cubicBezTo>
                    <a:pt x="362" y="55"/>
                    <a:pt x="359" y="55"/>
                    <a:pt x="357" y="55"/>
                  </a:cubicBezTo>
                  <a:cubicBezTo>
                    <a:pt x="357" y="55"/>
                    <a:pt x="357" y="55"/>
                    <a:pt x="357" y="55"/>
                  </a:cubicBezTo>
                  <a:cubicBezTo>
                    <a:pt x="356" y="55"/>
                    <a:pt x="356" y="55"/>
                    <a:pt x="356" y="55"/>
                  </a:cubicBezTo>
                  <a:cubicBezTo>
                    <a:pt x="355" y="55"/>
                    <a:pt x="354" y="55"/>
                    <a:pt x="354" y="54"/>
                  </a:cubicBezTo>
                  <a:cubicBezTo>
                    <a:pt x="353" y="54"/>
                    <a:pt x="353" y="54"/>
                    <a:pt x="352" y="54"/>
                  </a:cubicBezTo>
                  <a:cubicBezTo>
                    <a:pt x="352" y="54"/>
                    <a:pt x="352" y="54"/>
                    <a:pt x="351" y="54"/>
                  </a:cubicBezTo>
                  <a:cubicBezTo>
                    <a:pt x="351" y="54"/>
                    <a:pt x="351" y="55"/>
                    <a:pt x="352" y="55"/>
                  </a:cubicBezTo>
                  <a:cubicBezTo>
                    <a:pt x="352" y="55"/>
                    <a:pt x="352" y="56"/>
                    <a:pt x="352" y="56"/>
                  </a:cubicBezTo>
                  <a:cubicBezTo>
                    <a:pt x="352" y="56"/>
                    <a:pt x="351" y="56"/>
                    <a:pt x="350" y="56"/>
                  </a:cubicBezTo>
                  <a:cubicBezTo>
                    <a:pt x="350" y="56"/>
                    <a:pt x="349" y="56"/>
                    <a:pt x="349" y="56"/>
                  </a:cubicBezTo>
                  <a:cubicBezTo>
                    <a:pt x="349" y="56"/>
                    <a:pt x="349" y="56"/>
                    <a:pt x="349" y="56"/>
                  </a:cubicBezTo>
                  <a:cubicBezTo>
                    <a:pt x="348" y="56"/>
                    <a:pt x="347" y="57"/>
                    <a:pt x="346" y="57"/>
                  </a:cubicBezTo>
                  <a:cubicBezTo>
                    <a:pt x="346" y="57"/>
                    <a:pt x="346" y="58"/>
                    <a:pt x="346" y="58"/>
                  </a:cubicBezTo>
                  <a:cubicBezTo>
                    <a:pt x="347" y="58"/>
                    <a:pt x="347" y="58"/>
                    <a:pt x="347" y="58"/>
                  </a:cubicBezTo>
                  <a:cubicBezTo>
                    <a:pt x="347" y="58"/>
                    <a:pt x="348" y="58"/>
                    <a:pt x="348" y="58"/>
                  </a:cubicBezTo>
                  <a:cubicBezTo>
                    <a:pt x="348" y="58"/>
                    <a:pt x="348" y="58"/>
                    <a:pt x="349" y="58"/>
                  </a:cubicBezTo>
                  <a:cubicBezTo>
                    <a:pt x="349" y="58"/>
                    <a:pt x="349" y="58"/>
                    <a:pt x="349" y="58"/>
                  </a:cubicBezTo>
                  <a:cubicBezTo>
                    <a:pt x="349" y="58"/>
                    <a:pt x="349" y="58"/>
                    <a:pt x="348" y="59"/>
                  </a:cubicBezTo>
                  <a:cubicBezTo>
                    <a:pt x="348" y="59"/>
                    <a:pt x="348" y="59"/>
                    <a:pt x="348" y="59"/>
                  </a:cubicBezTo>
                  <a:cubicBezTo>
                    <a:pt x="348" y="59"/>
                    <a:pt x="348" y="59"/>
                    <a:pt x="348" y="59"/>
                  </a:cubicBezTo>
                  <a:cubicBezTo>
                    <a:pt x="349" y="60"/>
                    <a:pt x="349" y="61"/>
                    <a:pt x="349" y="61"/>
                  </a:cubicBezTo>
                  <a:cubicBezTo>
                    <a:pt x="349" y="61"/>
                    <a:pt x="349" y="61"/>
                    <a:pt x="349" y="61"/>
                  </a:cubicBezTo>
                  <a:cubicBezTo>
                    <a:pt x="349" y="62"/>
                    <a:pt x="349" y="62"/>
                    <a:pt x="349" y="62"/>
                  </a:cubicBezTo>
                  <a:cubicBezTo>
                    <a:pt x="349" y="62"/>
                    <a:pt x="348" y="62"/>
                    <a:pt x="348" y="62"/>
                  </a:cubicBezTo>
                  <a:cubicBezTo>
                    <a:pt x="347" y="62"/>
                    <a:pt x="347" y="62"/>
                    <a:pt x="346" y="62"/>
                  </a:cubicBezTo>
                  <a:cubicBezTo>
                    <a:pt x="346" y="61"/>
                    <a:pt x="346" y="61"/>
                    <a:pt x="346" y="61"/>
                  </a:cubicBezTo>
                  <a:cubicBezTo>
                    <a:pt x="345" y="61"/>
                    <a:pt x="345" y="61"/>
                    <a:pt x="345" y="61"/>
                  </a:cubicBezTo>
                  <a:cubicBezTo>
                    <a:pt x="345" y="61"/>
                    <a:pt x="344" y="61"/>
                    <a:pt x="344" y="61"/>
                  </a:cubicBezTo>
                  <a:cubicBezTo>
                    <a:pt x="343" y="61"/>
                    <a:pt x="343" y="62"/>
                    <a:pt x="342" y="62"/>
                  </a:cubicBezTo>
                  <a:cubicBezTo>
                    <a:pt x="343" y="62"/>
                    <a:pt x="343" y="62"/>
                    <a:pt x="343" y="62"/>
                  </a:cubicBezTo>
                  <a:cubicBezTo>
                    <a:pt x="344" y="62"/>
                    <a:pt x="344" y="62"/>
                    <a:pt x="344" y="63"/>
                  </a:cubicBezTo>
                  <a:cubicBezTo>
                    <a:pt x="344" y="63"/>
                    <a:pt x="344" y="63"/>
                    <a:pt x="343" y="63"/>
                  </a:cubicBezTo>
                  <a:cubicBezTo>
                    <a:pt x="342" y="63"/>
                    <a:pt x="341" y="63"/>
                    <a:pt x="341" y="62"/>
                  </a:cubicBezTo>
                  <a:cubicBezTo>
                    <a:pt x="341" y="62"/>
                    <a:pt x="341" y="62"/>
                    <a:pt x="341" y="62"/>
                  </a:cubicBezTo>
                  <a:cubicBezTo>
                    <a:pt x="340" y="62"/>
                    <a:pt x="339" y="62"/>
                    <a:pt x="338" y="62"/>
                  </a:cubicBezTo>
                  <a:cubicBezTo>
                    <a:pt x="337" y="61"/>
                    <a:pt x="337" y="61"/>
                    <a:pt x="336" y="61"/>
                  </a:cubicBezTo>
                  <a:cubicBezTo>
                    <a:pt x="336" y="61"/>
                    <a:pt x="336" y="61"/>
                    <a:pt x="336" y="61"/>
                  </a:cubicBezTo>
                  <a:cubicBezTo>
                    <a:pt x="336" y="61"/>
                    <a:pt x="335" y="61"/>
                    <a:pt x="335" y="62"/>
                  </a:cubicBezTo>
                  <a:cubicBezTo>
                    <a:pt x="334" y="62"/>
                    <a:pt x="334" y="62"/>
                    <a:pt x="333" y="62"/>
                  </a:cubicBezTo>
                  <a:cubicBezTo>
                    <a:pt x="333" y="62"/>
                    <a:pt x="333" y="62"/>
                    <a:pt x="332" y="62"/>
                  </a:cubicBezTo>
                  <a:cubicBezTo>
                    <a:pt x="331" y="62"/>
                    <a:pt x="329" y="61"/>
                    <a:pt x="328" y="60"/>
                  </a:cubicBezTo>
                  <a:cubicBezTo>
                    <a:pt x="328" y="60"/>
                    <a:pt x="328" y="60"/>
                    <a:pt x="327" y="60"/>
                  </a:cubicBezTo>
                  <a:cubicBezTo>
                    <a:pt x="327" y="60"/>
                    <a:pt x="327" y="60"/>
                    <a:pt x="327" y="60"/>
                  </a:cubicBezTo>
                  <a:cubicBezTo>
                    <a:pt x="327" y="61"/>
                    <a:pt x="326" y="61"/>
                    <a:pt x="326" y="62"/>
                  </a:cubicBezTo>
                  <a:cubicBezTo>
                    <a:pt x="326" y="63"/>
                    <a:pt x="326" y="63"/>
                    <a:pt x="325" y="63"/>
                  </a:cubicBezTo>
                  <a:cubicBezTo>
                    <a:pt x="325" y="63"/>
                    <a:pt x="325" y="64"/>
                    <a:pt x="324" y="64"/>
                  </a:cubicBezTo>
                  <a:cubicBezTo>
                    <a:pt x="324" y="65"/>
                    <a:pt x="324" y="65"/>
                    <a:pt x="323" y="66"/>
                  </a:cubicBezTo>
                  <a:cubicBezTo>
                    <a:pt x="323" y="66"/>
                    <a:pt x="323" y="66"/>
                    <a:pt x="323" y="66"/>
                  </a:cubicBezTo>
                  <a:cubicBezTo>
                    <a:pt x="323" y="66"/>
                    <a:pt x="322" y="66"/>
                    <a:pt x="322" y="65"/>
                  </a:cubicBezTo>
                  <a:cubicBezTo>
                    <a:pt x="322" y="65"/>
                    <a:pt x="322" y="65"/>
                    <a:pt x="321" y="65"/>
                  </a:cubicBezTo>
                  <a:cubicBezTo>
                    <a:pt x="321" y="65"/>
                    <a:pt x="321" y="65"/>
                    <a:pt x="321" y="65"/>
                  </a:cubicBezTo>
                  <a:cubicBezTo>
                    <a:pt x="320" y="65"/>
                    <a:pt x="317" y="62"/>
                    <a:pt x="317" y="61"/>
                  </a:cubicBezTo>
                  <a:cubicBezTo>
                    <a:pt x="317" y="60"/>
                    <a:pt x="315" y="59"/>
                    <a:pt x="314" y="58"/>
                  </a:cubicBezTo>
                  <a:cubicBezTo>
                    <a:pt x="314" y="58"/>
                    <a:pt x="314" y="58"/>
                    <a:pt x="314" y="58"/>
                  </a:cubicBezTo>
                  <a:cubicBezTo>
                    <a:pt x="314" y="58"/>
                    <a:pt x="314" y="58"/>
                    <a:pt x="315" y="58"/>
                  </a:cubicBezTo>
                  <a:cubicBezTo>
                    <a:pt x="315" y="58"/>
                    <a:pt x="315" y="58"/>
                    <a:pt x="316" y="58"/>
                  </a:cubicBezTo>
                  <a:cubicBezTo>
                    <a:pt x="316" y="58"/>
                    <a:pt x="317" y="58"/>
                    <a:pt x="318" y="58"/>
                  </a:cubicBezTo>
                  <a:cubicBezTo>
                    <a:pt x="318" y="58"/>
                    <a:pt x="318" y="58"/>
                    <a:pt x="318" y="57"/>
                  </a:cubicBezTo>
                  <a:cubicBezTo>
                    <a:pt x="318" y="57"/>
                    <a:pt x="318" y="57"/>
                    <a:pt x="317" y="56"/>
                  </a:cubicBezTo>
                  <a:cubicBezTo>
                    <a:pt x="316" y="56"/>
                    <a:pt x="316" y="56"/>
                    <a:pt x="316" y="56"/>
                  </a:cubicBezTo>
                  <a:cubicBezTo>
                    <a:pt x="316" y="56"/>
                    <a:pt x="317" y="55"/>
                    <a:pt x="317" y="55"/>
                  </a:cubicBezTo>
                  <a:cubicBezTo>
                    <a:pt x="317" y="55"/>
                    <a:pt x="317" y="55"/>
                    <a:pt x="317" y="54"/>
                  </a:cubicBezTo>
                  <a:cubicBezTo>
                    <a:pt x="316" y="54"/>
                    <a:pt x="316" y="53"/>
                    <a:pt x="316" y="53"/>
                  </a:cubicBezTo>
                  <a:cubicBezTo>
                    <a:pt x="316" y="53"/>
                    <a:pt x="316" y="53"/>
                    <a:pt x="316" y="53"/>
                  </a:cubicBezTo>
                  <a:cubicBezTo>
                    <a:pt x="316" y="53"/>
                    <a:pt x="317" y="53"/>
                    <a:pt x="317" y="53"/>
                  </a:cubicBezTo>
                  <a:cubicBezTo>
                    <a:pt x="317" y="53"/>
                    <a:pt x="316" y="52"/>
                    <a:pt x="316" y="52"/>
                  </a:cubicBezTo>
                  <a:cubicBezTo>
                    <a:pt x="315" y="52"/>
                    <a:pt x="314" y="51"/>
                    <a:pt x="314" y="51"/>
                  </a:cubicBezTo>
                  <a:cubicBezTo>
                    <a:pt x="314" y="51"/>
                    <a:pt x="313" y="50"/>
                    <a:pt x="312" y="50"/>
                  </a:cubicBezTo>
                  <a:cubicBezTo>
                    <a:pt x="311" y="50"/>
                    <a:pt x="310" y="51"/>
                    <a:pt x="310" y="51"/>
                  </a:cubicBezTo>
                  <a:cubicBezTo>
                    <a:pt x="310" y="51"/>
                    <a:pt x="310" y="51"/>
                    <a:pt x="310" y="51"/>
                  </a:cubicBezTo>
                  <a:cubicBezTo>
                    <a:pt x="310" y="51"/>
                    <a:pt x="310" y="51"/>
                    <a:pt x="310" y="51"/>
                  </a:cubicBezTo>
                  <a:cubicBezTo>
                    <a:pt x="309" y="51"/>
                    <a:pt x="309" y="51"/>
                    <a:pt x="309" y="51"/>
                  </a:cubicBezTo>
                  <a:cubicBezTo>
                    <a:pt x="309" y="51"/>
                    <a:pt x="309" y="51"/>
                    <a:pt x="309" y="51"/>
                  </a:cubicBezTo>
                  <a:cubicBezTo>
                    <a:pt x="309" y="50"/>
                    <a:pt x="308" y="50"/>
                    <a:pt x="308" y="50"/>
                  </a:cubicBezTo>
                  <a:cubicBezTo>
                    <a:pt x="307" y="50"/>
                    <a:pt x="306" y="50"/>
                    <a:pt x="306" y="50"/>
                  </a:cubicBezTo>
                  <a:cubicBezTo>
                    <a:pt x="304" y="50"/>
                    <a:pt x="304" y="49"/>
                    <a:pt x="303" y="48"/>
                  </a:cubicBezTo>
                  <a:cubicBezTo>
                    <a:pt x="303" y="48"/>
                    <a:pt x="303" y="48"/>
                    <a:pt x="303" y="48"/>
                  </a:cubicBezTo>
                  <a:cubicBezTo>
                    <a:pt x="303" y="48"/>
                    <a:pt x="303" y="48"/>
                    <a:pt x="303" y="49"/>
                  </a:cubicBezTo>
                  <a:cubicBezTo>
                    <a:pt x="303" y="49"/>
                    <a:pt x="302" y="49"/>
                    <a:pt x="302" y="49"/>
                  </a:cubicBezTo>
                  <a:cubicBezTo>
                    <a:pt x="302" y="49"/>
                    <a:pt x="302" y="49"/>
                    <a:pt x="302" y="49"/>
                  </a:cubicBezTo>
                  <a:cubicBezTo>
                    <a:pt x="301" y="49"/>
                    <a:pt x="301" y="49"/>
                    <a:pt x="300" y="50"/>
                  </a:cubicBezTo>
                  <a:cubicBezTo>
                    <a:pt x="300" y="50"/>
                    <a:pt x="300" y="50"/>
                    <a:pt x="300" y="51"/>
                  </a:cubicBezTo>
                  <a:cubicBezTo>
                    <a:pt x="301" y="52"/>
                    <a:pt x="301" y="52"/>
                    <a:pt x="300" y="52"/>
                  </a:cubicBezTo>
                  <a:cubicBezTo>
                    <a:pt x="300" y="53"/>
                    <a:pt x="300" y="53"/>
                    <a:pt x="300" y="53"/>
                  </a:cubicBezTo>
                  <a:cubicBezTo>
                    <a:pt x="300" y="53"/>
                    <a:pt x="300" y="54"/>
                    <a:pt x="300" y="54"/>
                  </a:cubicBezTo>
                  <a:cubicBezTo>
                    <a:pt x="299" y="54"/>
                    <a:pt x="299" y="54"/>
                    <a:pt x="299" y="53"/>
                  </a:cubicBezTo>
                  <a:cubicBezTo>
                    <a:pt x="299" y="53"/>
                    <a:pt x="299" y="53"/>
                    <a:pt x="298" y="53"/>
                  </a:cubicBezTo>
                  <a:cubicBezTo>
                    <a:pt x="298" y="53"/>
                    <a:pt x="298" y="53"/>
                    <a:pt x="297" y="53"/>
                  </a:cubicBezTo>
                  <a:cubicBezTo>
                    <a:pt x="297" y="54"/>
                    <a:pt x="297" y="54"/>
                    <a:pt x="296" y="54"/>
                  </a:cubicBezTo>
                  <a:cubicBezTo>
                    <a:pt x="296" y="54"/>
                    <a:pt x="295" y="54"/>
                    <a:pt x="295" y="54"/>
                  </a:cubicBezTo>
                  <a:cubicBezTo>
                    <a:pt x="294" y="53"/>
                    <a:pt x="293" y="53"/>
                    <a:pt x="292" y="53"/>
                  </a:cubicBezTo>
                  <a:cubicBezTo>
                    <a:pt x="292" y="53"/>
                    <a:pt x="291" y="53"/>
                    <a:pt x="291" y="53"/>
                  </a:cubicBezTo>
                  <a:cubicBezTo>
                    <a:pt x="291" y="52"/>
                    <a:pt x="290" y="52"/>
                    <a:pt x="290" y="52"/>
                  </a:cubicBezTo>
                  <a:cubicBezTo>
                    <a:pt x="290" y="52"/>
                    <a:pt x="290" y="52"/>
                    <a:pt x="290" y="53"/>
                  </a:cubicBezTo>
                  <a:cubicBezTo>
                    <a:pt x="290" y="53"/>
                    <a:pt x="289" y="53"/>
                    <a:pt x="288" y="53"/>
                  </a:cubicBezTo>
                  <a:cubicBezTo>
                    <a:pt x="287" y="53"/>
                    <a:pt x="286" y="53"/>
                    <a:pt x="285" y="52"/>
                  </a:cubicBezTo>
                  <a:cubicBezTo>
                    <a:pt x="285" y="51"/>
                    <a:pt x="286" y="51"/>
                    <a:pt x="286" y="51"/>
                  </a:cubicBezTo>
                  <a:cubicBezTo>
                    <a:pt x="287" y="50"/>
                    <a:pt x="287" y="50"/>
                    <a:pt x="287" y="50"/>
                  </a:cubicBezTo>
                  <a:cubicBezTo>
                    <a:pt x="287" y="50"/>
                    <a:pt x="286" y="50"/>
                    <a:pt x="285" y="50"/>
                  </a:cubicBezTo>
                  <a:cubicBezTo>
                    <a:pt x="285" y="50"/>
                    <a:pt x="284" y="50"/>
                    <a:pt x="284" y="50"/>
                  </a:cubicBezTo>
                  <a:cubicBezTo>
                    <a:pt x="283" y="50"/>
                    <a:pt x="282" y="50"/>
                    <a:pt x="282" y="50"/>
                  </a:cubicBezTo>
                  <a:cubicBezTo>
                    <a:pt x="281" y="50"/>
                    <a:pt x="280" y="49"/>
                    <a:pt x="279" y="49"/>
                  </a:cubicBezTo>
                  <a:cubicBezTo>
                    <a:pt x="278" y="50"/>
                    <a:pt x="278" y="50"/>
                    <a:pt x="278" y="50"/>
                  </a:cubicBezTo>
                  <a:cubicBezTo>
                    <a:pt x="276" y="50"/>
                    <a:pt x="272" y="50"/>
                    <a:pt x="272" y="50"/>
                  </a:cubicBezTo>
                  <a:cubicBezTo>
                    <a:pt x="271" y="50"/>
                    <a:pt x="271" y="51"/>
                    <a:pt x="272" y="51"/>
                  </a:cubicBezTo>
                  <a:cubicBezTo>
                    <a:pt x="272" y="51"/>
                    <a:pt x="272" y="51"/>
                    <a:pt x="272" y="52"/>
                  </a:cubicBezTo>
                  <a:cubicBezTo>
                    <a:pt x="272" y="52"/>
                    <a:pt x="271" y="52"/>
                    <a:pt x="271" y="52"/>
                  </a:cubicBezTo>
                  <a:cubicBezTo>
                    <a:pt x="271" y="52"/>
                    <a:pt x="271" y="52"/>
                    <a:pt x="271" y="52"/>
                  </a:cubicBezTo>
                  <a:cubicBezTo>
                    <a:pt x="270" y="51"/>
                    <a:pt x="270" y="51"/>
                    <a:pt x="270" y="50"/>
                  </a:cubicBezTo>
                  <a:cubicBezTo>
                    <a:pt x="270" y="50"/>
                    <a:pt x="271" y="49"/>
                    <a:pt x="270" y="49"/>
                  </a:cubicBezTo>
                  <a:cubicBezTo>
                    <a:pt x="270" y="48"/>
                    <a:pt x="269" y="48"/>
                    <a:pt x="269" y="48"/>
                  </a:cubicBezTo>
                  <a:cubicBezTo>
                    <a:pt x="269" y="48"/>
                    <a:pt x="269" y="48"/>
                    <a:pt x="269" y="49"/>
                  </a:cubicBezTo>
                  <a:cubicBezTo>
                    <a:pt x="269" y="49"/>
                    <a:pt x="269" y="49"/>
                    <a:pt x="269" y="49"/>
                  </a:cubicBezTo>
                  <a:cubicBezTo>
                    <a:pt x="269" y="49"/>
                    <a:pt x="268" y="49"/>
                    <a:pt x="267" y="49"/>
                  </a:cubicBezTo>
                  <a:cubicBezTo>
                    <a:pt x="267" y="49"/>
                    <a:pt x="266" y="49"/>
                    <a:pt x="266" y="49"/>
                  </a:cubicBezTo>
                  <a:cubicBezTo>
                    <a:pt x="265" y="48"/>
                    <a:pt x="264" y="48"/>
                    <a:pt x="263" y="47"/>
                  </a:cubicBezTo>
                  <a:cubicBezTo>
                    <a:pt x="263" y="47"/>
                    <a:pt x="262" y="47"/>
                    <a:pt x="262" y="47"/>
                  </a:cubicBezTo>
                  <a:cubicBezTo>
                    <a:pt x="261" y="47"/>
                    <a:pt x="260" y="48"/>
                    <a:pt x="260" y="49"/>
                  </a:cubicBezTo>
                  <a:cubicBezTo>
                    <a:pt x="260" y="49"/>
                    <a:pt x="260" y="49"/>
                    <a:pt x="260" y="49"/>
                  </a:cubicBezTo>
                  <a:cubicBezTo>
                    <a:pt x="260" y="49"/>
                    <a:pt x="260" y="49"/>
                    <a:pt x="261" y="49"/>
                  </a:cubicBezTo>
                  <a:cubicBezTo>
                    <a:pt x="261" y="49"/>
                    <a:pt x="261" y="49"/>
                    <a:pt x="261" y="50"/>
                  </a:cubicBezTo>
                  <a:cubicBezTo>
                    <a:pt x="261" y="50"/>
                    <a:pt x="261" y="50"/>
                    <a:pt x="261" y="50"/>
                  </a:cubicBezTo>
                  <a:cubicBezTo>
                    <a:pt x="261" y="50"/>
                    <a:pt x="260" y="50"/>
                    <a:pt x="259" y="50"/>
                  </a:cubicBezTo>
                  <a:cubicBezTo>
                    <a:pt x="259" y="50"/>
                    <a:pt x="258" y="51"/>
                    <a:pt x="258" y="51"/>
                  </a:cubicBezTo>
                  <a:cubicBezTo>
                    <a:pt x="258" y="52"/>
                    <a:pt x="254" y="52"/>
                    <a:pt x="253" y="52"/>
                  </a:cubicBezTo>
                  <a:cubicBezTo>
                    <a:pt x="253" y="52"/>
                    <a:pt x="253" y="52"/>
                    <a:pt x="253" y="52"/>
                  </a:cubicBezTo>
                  <a:cubicBezTo>
                    <a:pt x="250" y="53"/>
                    <a:pt x="250" y="53"/>
                    <a:pt x="249" y="54"/>
                  </a:cubicBezTo>
                  <a:cubicBezTo>
                    <a:pt x="248" y="54"/>
                    <a:pt x="248" y="54"/>
                    <a:pt x="248" y="54"/>
                  </a:cubicBezTo>
                  <a:cubicBezTo>
                    <a:pt x="248" y="54"/>
                    <a:pt x="248" y="54"/>
                    <a:pt x="248" y="54"/>
                  </a:cubicBezTo>
                  <a:cubicBezTo>
                    <a:pt x="248" y="54"/>
                    <a:pt x="248" y="52"/>
                    <a:pt x="249" y="52"/>
                  </a:cubicBezTo>
                  <a:cubicBezTo>
                    <a:pt x="250" y="51"/>
                    <a:pt x="250" y="51"/>
                    <a:pt x="251" y="51"/>
                  </a:cubicBezTo>
                  <a:cubicBezTo>
                    <a:pt x="251" y="51"/>
                    <a:pt x="252" y="50"/>
                    <a:pt x="252" y="50"/>
                  </a:cubicBezTo>
                  <a:cubicBezTo>
                    <a:pt x="252" y="49"/>
                    <a:pt x="253" y="49"/>
                    <a:pt x="254" y="49"/>
                  </a:cubicBezTo>
                  <a:cubicBezTo>
                    <a:pt x="254" y="49"/>
                    <a:pt x="255" y="49"/>
                    <a:pt x="255" y="49"/>
                  </a:cubicBezTo>
                  <a:cubicBezTo>
                    <a:pt x="256" y="49"/>
                    <a:pt x="256" y="49"/>
                    <a:pt x="257" y="48"/>
                  </a:cubicBezTo>
                  <a:cubicBezTo>
                    <a:pt x="257" y="48"/>
                    <a:pt x="257" y="48"/>
                    <a:pt x="257" y="48"/>
                  </a:cubicBezTo>
                  <a:cubicBezTo>
                    <a:pt x="258" y="47"/>
                    <a:pt x="258" y="47"/>
                    <a:pt x="258" y="47"/>
                  </a:cubicBezTo>
                  <a:cubicBezTo>
                    <a:pt x="259" y="47"/>
                    <a:pt x="260" y="46"/>
                    <a:pt x="260" y="46"/>
                  </a:cubicBezTo>
                  <a:cubicBezTo>
                    <a:pt x="261" y="45"/>
                    <a:pt x="265" y="44"/>
                    <a:pt x="265" y="44"/>
                  </a:cubicBezTo>
                  <a:cubicBezTo>
                    <a:pt x="265" y="44"/>
                    <a:pt x="265" y="44"/>
                    <a:pt x="265" y="44"/>
                  </a:cubicBezTo>
                  <a:cubicBezTo>
                    <a:pt x="266" y="44"/>
                    <a:pt x="266" y="43"/>
                    <a:pt x="266" y="43"/>
                  </a:cubicBezTo>
                  <a:cubicBezTo>
                    <a:pt x="266" y="42"/>
                    <a:pt x="267" y="42"/>
                    <a:pt x="267" y="42"/>
                  </a:cubicBezTo>
                  <a:cubicBezTo>
                    <a:pt x="267" y="42"/>
                    <a:pt x="268" y="42"/>
                    <a:pt x="270" y="41"/>
                  </a:cubicBezTo>
                  <a:cubicBezTo>
                    <a:pt x="271" y="40"/>
                    <a:pt x="272" y="40"/>
                    <a:pt x="272" y="39"/>
                  </a:cubicBezTo>
                  <a:cubicBezTo>
                    <a:pt x="272" y="39"/>
                    <a:pt x="271" y="39"/>
                    <a:pt x="271" y="39"/>
                  </a:cubicBezTo>
                  <a:cubicBezTo>
                    <a:pt x="271" y="39"/>
                    <a:pt x="270" y="39"/>
                    <a:pt x="270" y="38"/>
                  </a:cubicBezTo>
                  <a:cubicBezTo>
                    <a:pt x="270" y="38"/>
                    <a:pt x="270" y="38"/>
                    <a:pt x="270" y="38"/>
                  </a:cubicBezTo>
                  <a:cubicBezTo>
                    <a:pt x="270" y="38"/>
                    <a:pt x="271" y="38"/>
                    <a:pt x="271" y="38"/>
                  </a:cubicBezTo>
                  <a:cubicBezTo>
                    <a:pt x="271" y="38"/>
                    <a:pt x="271" y="38"/>
                    <a:pt x="272" y="37"/>
                  </a:cubicBezTo>
                  <a:cubicBezTo>
                    <a:pt x="272" y="37"/>
                    <a:pt x="272" y="37"/>
                    <a:pt x="272" y="37"/>
                  </a:cubicBezTo>
                  <a:cubicBezTo>
                    <a:pt x="272" y="37"/>
                    <a:pt x="272" y="36"/>
                    <a:pt x="271" y="36"/>
                  </a:cubicBezTo>
                  <a:cubicBezTo>
                    <a:pt x="271" y="37"/>
                    <a:pt x="271" y="36"/>
                    <a:pt x="271" y="36"/>
                  </a:cubicBezTo>
                  <a:cubicBezTo>
                    <a:pt x="271" y="36"/>
                    <a:pt x="271" y="36"/>
                    <a:pt x="271" y="36"/>
                  </a:cubicBezTo>
                  <a:cubicBezTo>
                    <a:pt x="271" y="36"/>
                    <a:pt x="271" y="35"/>
                    <a:pt x="271" y="35"/>
                  </a:cubicBezTo>
                  <a:cubicBezTo>
                    <a:pt x="271" y="35"/>
                    <a:pt x="270" y="35"/>
                    <a:pt x="270" y="35"/>
                  </a:cubicBezTo>
                  <a:cubicBezTo>
                    <a:pt x="270" y="35"/>
                    <a:pt x="270" y="35"/>
                    <a:pt x="270" y="35"/>
                  </a:cubicBezTo>
                  <a:cubicBezTo>
                    <a:pt x="269" y="35"/>
                    <a:pt x="269" y="35"/>
                    <a:pt x="269" y="35"/>
                  </a:cubicBezTo>
                  <a:cubicBezTo>
                    <a:pt x="269" y="35"/>
                    <a:pt x="269" y="35"/>
                    <a:pt x="269" y="34"/>
                  </a:cubicBezTo>
                  <a:cubicBezTo>
                    <a:pt x="269" y="34"/>
                    <a:pt x="269" y="33"/>
                    <a:pt x="268" y="32"/>
                  </a:cubicBezTo>
                  <a:cubicBezTo>
                    <a:pt x="268" y="32"/>
                    <a:pt x="268" y="32"/>
                    <a:pt x="268" y="32"/>
                  </a:cubicBezTo>
                  <a:cubicBezTo>
                    <a:pt x="267" y="32"/>
                    <a:pt x="267" y="33"/>
                    <a:pt x="267" y="33"/>
                  </a:cubicBezTo>
                  <a:cubicBezTo>
                    <a:pt x="266" y="33"/>
                    <a:pt x="266" y="33"/>
                    <a:pt x="266" y="32"/>
                  </a:cubicBezTo>
                  <a:cubicBezTo>
                    <a:pt x="265" y="32"/>
                    <a:pt x="263" y="31"/>
                    <a:pt x="262" y="31"/>
                  </a:cubicBezTo>
                  <a:cubicBezTo>
                    <a:pt x="262" y="31"/>
                    <a:pt x="262" y="31"/>
                    <a:pt x="262" y="31"/>
                  </a:cubicBezTo>
                  <a:cubicBezTo>
                    <a:pt x="262" y="31"/>
                    <a:pt x="262" y="31"/>
                    <a:pt x="262" y="31"/>
                  </a:cubicBezTo>
                  <a:cubicBezTo>
                    <a:pt x="261" y="31"/>
                    <a:pt x="261" y="31"/>
                    <a:pt x="261" y="31"/>
                  </a:cubicBezTo>
                  <a:cubicBezTo>
                    <a:pt x="261" y="31"/>
                    <a:pt x="260" y="31"/>
                    <a:pt x="260" y="31"/>
                  </a:cubicBezTo>
                  <a:cubicBezTo>
                    <a:pt x="260" y="31"/>
                    <a:pt x="260" y="31"/>
                    <a:pt x="260" y="31"/>
                  </a:cubicBezTo>
                  <a:cubicBezTo>
                    <a:pt x="260" y="31"/>
                    <a:pt x="259" y="31"/>
                    <a:pt x="258" y="31"/>
                  </a:cubicBezTo>
                  <a:cubicBezTo>
                    <a:pt x="257" y="31"/>
                    <a:pt x="257" y="31"/>
                    <a:pt x="256" y="31"/>
                  </a:cubicBezTo>
                  <a:cubicBezTo>
                    <a:pt x="256" y="31"/>
                    <a:pt x="255" y="32"/>
                    <a:pt x="255" y="32"/>
                  </a:cubicBezTo>
                  <a:cubicBezTo>
                    <a:pt x="255" y="33"/>
                    <a:pt x="254" y="33"/>
                    <a:pt x="253" y="33"/>
                  </a:cubicBezTo>
                  <a:cubicBezTo>
                    <a:pt x="252" y="33"/>
                    <a:pt x="251" y="33"/>
                    <a:pt x="251" y="33"/>
                  </a:cubicBezTo>
                  <a:cubicBezTo>
                    <a:pt x="251" y="33"/>
                    <a:pt x="250" y="33"/>
                    <a:pt x="250" y="33"/>
                  </a:cubicBezTo>
                  <a:cubicBezTo>
                    <a:pt x="250" y="32"/>
                    <a:pt x="251" y="32"/>
                    <a:pt x="252" y="31"/>
                  </a:cubicBezTo>
                  <a:cubicBezTo>
                    <a:pt x="252" y="31"/>
                    <a:pt x="252" y="30"/>
                    <a:pt x="253" y="30"/>
                  </a:cubicBezTo>
                  <a:cubicBezTo>
                    <a:pt x="252" y="30"/>
                    <a:pt x="252" y="30"/>
                    <a:pt x="252" y="30"/>
                  </a:cubicBezTo>
                  <a:cubicBezTo>
                    <a:pt x="251" y="30"/>
                    <a:pt x="251" y="30"/>
                    <a:pt x="251" y="30"/>
                  </a:cubicBezTo>
                  <a:cubicBezTo>
                    <a:pt x="250" y="30"/>
                    <a:pt x="250" y="30"/>
                    <a:pt x="250" y="30"/>
                  </a:cubicBezTo>
                  <a:cubicBezTo>
                    <a:pt x="248" y="30"/>
                    <a:pt x="248" y="30"/>
                    <a:pt x="248" y="30"/>
                  </a:cubicBezTo>
                  <a:cubicBezTo>
                    <a:pt x="248" y="29"/>
                    <a:pt x="246" y="29"/>
                    <a:pt x="245" y="29"/>
                  </a:cubicBezTo>
                  <a:cubicBezTo>
                    <a:pt x="245" y="29"/>
                    <a:pt x="245" y="29"/>
                    <a:pt x="245" y="29"/>
                  </a:cubicBezTo>
                  <a:cubicBezTo>
                    <a:pt x="244" y="29"/>
                    <a:pt x="244" y="29"/>
                    <a:pt x="244" y="29"/>
                  </a:cubicBezTo>
                  <a:cubicBezTo>
                    <a:pt x="244" y="29"/>
                    <a:pt x="244" y="29"/>
                    <a:pt x="244" y="29"/>
                  </a:cubicBezTo>
                  <a:cubicBezTo>
                    <a:pt x="244" y="29"/>
                    <a:pt x="245" y="29"/>
                    <a:pt x="245" y="28"/>
                  </a:cubicBezTo>
                  <a:cubicBezTo>
                    <a:pt x="246" y="28"/>
                    <a:pt x="246" y="28"/>
                    <a:pt x="247" y="28"/>
                  </a:cubicBezTo>
                  <a:cubicBezTo>
                    <a:pt x="247" y="28"/>
                    <a:pt x="248" y="28"/>
                    <a:pt x="248" y="27"/>
                  </a:cubicBezTo>
                  <a:cubicBezTo>
                    <a:pt x="249" y="27"/>
                    <a:pt x="249" y="27"/>
                    <a:pt x="249" y="27"/>
                  </a:cubicBezTo>
                  <a:cubicBezTo>
                    <a:pt x="249" y="27"/>
                    <a:pt x="249" y="27"/>
                    <a:pt x="248" y="27"/>
                  </a:cubicBezTo>
                  <a:cubicBezTo>
                    <a:pt x="248" y="26"/>
                    <a:pt x="248" y="26"/>
                    <a:pt x="247" y="26"/>
                  </a:cubicBezTo>
                  <a:cubicBezTo>
                    <a:pt x="247" y="26"/>
                    <a:pt x="246" y="26"/>
                    <a:pt x="246" y="26"/>
                  </a:cubicBezTo>
                  <a:cubicBezTo>
                    <a:pt x="246" y="26"/>
                    <a:pt x="246" y="26"/>
                    <a:pt x="245" y="26"/>
                  </a:cubicBezTo>
                  <a:cubicBezTo>
                    <a:pt x="245" y="26"/>
                    <a:pt x="244" y="25"/>
                    <a:pt x="243" y="25"/>
                  </a:cubicBezTo>
                  <a:cubicBezTo>
                    <a:pt x="243" y="25"/>
                    <a:pt x="242" y="25"/>
                    <a:pt x="241" y="26"/>
                  </a:cubicBezTo>
                  <a:cubicBezTo>
                    <a:pt x="241" y="26"/>
                    <a:pt x="240" y="26"/>
                    <a:pt x="239" y="26"/>
                  </a:cubicBezTo>
                  <a:cubicBezTo>
                    <a:pt x="238" y="26"/>
                    <a:pt x="238" y="27"/>
                    <a:pt x="237" y="28"/>
                  </a:cubicBezTo>
                  <a:cubicBezTo>
                    <a:pt x="237" y="28"/>
                    <a:pt x="236" y="28"/>
                    <a:pt x="236" y="28"/>
                  </a:cubicBezTo>
                  <a:cubicBezTo>
                    <a:pt x="235" y="29"/>
                    <a:pt x="234" y="30"/>
                    <a:pt x="234" y="31"/>
                  </a:cubicBezTo>
                  <a:cubicBezTo>
                    <a:pt x="234" y="31"/>
                    <a:pt x="234" y="31"/>
                    <a:pt x="234" y="31"/>
                  </a:cubicBezTo>
                  <a:cubicBezTo>
                    <a:pt x="235" y="31"/>
                    <a:pt x="235" y="31"/>
                    <a:pt x="235" y="32"/>
                  </a:cubicBezTo>
                  <a:cubicBezTo>
                    <a:pt x="235" y="32"/>
                    <a:pt x="235" y="32"/>
                    <a:pt x="235" y="32"/>
                  </a:cubicBezTo>
                  <a:cubicBezTo>
                    <a:pt x="235" y="32"/>
                    <a:pt x="235" y="32"/>
                    <a:pt x="235" y="33"/>
                  </a:cubicBezTo>
                  <a:cubicBezTo>
                    <a:pt x="234" y="33"/>
                    <a:pt x="234" y="33"/>
                    <a:pt x="233" y="33"/>
                  </a:cubicBezTo>
                  <a:cubicBezTo>
                    <a:pt x="233" y="33"/>
                    <a:pt x="232" y="33"/>
                    <a:pt x="231" y="33"/>
                  </a:cubicBezTo>
                  <a:cubicBezTo>
                    <a:pt x="230" y="33"/>
                    <a:pt x="229" y="33"/>
                    <a:pt x="229" y="33"/>
                  </a:cubicBezTo>
                  <a:cubicBezTo>
                    <a:pt x="229" y="33"/>
                    <a:pt x="229" y="33"/>
                    <a:pt x="229" y="33"/>
                  </a:cubicBezTo>
                  <a:cubicBezTo>
                    <a:pt x="229" y="34"/>
                    <a:pt x="229" y="34"/>
                    <a:pt x="230" y="34"/>
                  </a:cubicBezTo>
                  <a:cubicBezTo>
                    <a:pt x="230" y="34"/>
                    <a:pt x="231" y="34"/>
                    <a:pt x="231" y="35"/>
                  </a:cubicBezTo>
                  <a:cubicBezTo>
                    <a:pt x="230" y="35"/>
                    <a:pt x="230" y="35"/>
                    <a:pt x="230" y="35"/>
                  </a:cubicBezTo>
                  <a:cubicBezTo>
                    <a:pt x="229" y="35"/>
                    <a:pt x="229" y="35"/>
                    <a:pt x="228" y="34"/>
                  </a:cubicBezTo>
                  <a:cubicBezTo>
                    <a:pt x="228" y="34"/>
                    <a:pt x="228" y="34"/>
                    <a:pt x="227" y="34"/>
                  </a:cubicBezTo>
                  <a:cubicBezTo>
                    <a:pt x="227" y="34"/>
                    <a:pt x="226" y="34"/>
                    <a:pt x="226" y="35"/>
                  </a:cubicBezTo>
                  <a:cubicBezTo>
                    <a:pt x="226" y="35"/>
                    <a:pt x="225" y="36"/>
                    <a:pt x="225" y="36"/>
                  </a:cubicBezTo>
                  <a:cubicBezTo>
                    <a:pt x="224" y="36"/>
                    <a:pt x="224" y="35"/>
                    <a:pt x="224" y="35"/>
                  </a:cubicBezTo>
                  <a:cubicBezTo>
                    <a:pt x="224" y="35"/>
                    <a:pt x="223" y="35"/>
                    <a:pt x="223" y="35"/>
                  </a:cubicBezTo>
                  <a:cubicBezTo>
                    <a:pt x="223" y="36"/>
                    <a:pt x="222" y="36"/>
                    <a:pt x="222" y="36"/>
                  </a:cubicBezTo>
                  <a:cubicBezTo>
                    <a:pt x="222" y="35"/>
                    <a:pt x="222" y="35"/>
                    <a:pt x="222" y="35"/>
                  </a:cubicBezTo>
                  <a:cubicBezTo>
                    <a:pt x="221" y="35"/>
                    <a:pt x="222" y="35"/>
                    <a:pt x="222" y="35"/>
                  </a:cubicBezTo>
                  <a:cubicBezTo>
                    <a:pt x="222" y="34"/>
                    <a:pt x="223" y="34"/>
                    <a:pt x="223" y="34"/>
                  </a:cubicBezTo>
                  <a:cubicBezTo>
                    <a:pt x="223" y="34"/>
                    <a:pt x="223" y="34"/>
                    <a:pt x="223" y="34"/>
                  </a:cubicBezTo>
                  <a:cubicBezTo>
                    <a:pt x="222" y="34"/>
                    <a:pt x="222" y="34"/>
                    <a:pt x="222" y="34"/>
                  </a:cubicBezTo>
                  <a:cubicBezTo>
                    <a:pt x="221" y="34"/>
                    <a:pt x="220" y="34"/>
                    <a:pt x="220" y="35"/>
                  </a:cubicBezTo>
                  <a:cubicBezTo>
                    <a:pt x="220" y="35"/>
                    <a:pt x="220" y="35"/>
                    <a:pt x="220" y="35"/>
                  </a:cubicBezTo>
                  <a:cubicBezTo>
                    <a:pt x="219" y="35"/>
                    <a:pt x="219" y="35"/>
                    <a:pt x="219" y="35"/>
                  </a:cubicBezTo>
                  <a:cubicBezTo>
                    <a:pt x="218" y="34"/>
                    <a:pt x="218" y="34"/>
                    <a:pt x="218" y="34"/>
                  </a:cubicBezTo>
                  <a:cubicBezTo>
                    <a:pt x="218" y="34"/>
                    <a:pt x="218" y="34"/>
                    <a:pt x="218" y="34"/>
                  </a:cubicBezTo>
                  <a:cubicBezTo>
                    <a:pt x="217" y="35"/>
                    <a:pt x="217" y="35"/>
                    <a:pt x="216" y="35"/>
                  </a:cubicBezTo>
                  <a:cubicBezTo>
                    <a:pt x="216" y="35"/>
                    <a:pt x="215" y="35"/>
                    <a:pt x="215" y="35"/>
                  </a:cubicBezTo>
                  <a:cubicBezTo>
                    <a:pt x="214" y="35"/>
                    <a:pt x="214" y="35"/>
                    <a:pt x="214" y="35"/>
                  </a:cubicBezTo>
                  <a:cubicBezTo>
                    <a:pt x="214" y="35"/>
                    <a:pt x="213" y="35"/>
                    <a:pt x="213" y="35"/>
                  </a:cubicBezTo>
                  <a:cubicBezTo>
                    <a:pt x="213" y="35"/>
                    <a:pt x="213" y="36"/>
                    <a:pt x="213" y="36"/>
                  </a:cubicBezTo>
                  <a:cubicBezTo>
                    <a:pt x="213" y="36"/>
                    <a:pt x="214" y="36"/>
                    <a:pt x="214" y="36"/>
                  </a:cubicBezTo>
                  <a:cubicBezTo>
                    <a:pt x="215" y="36"/>
                    <a:pt x="215" y="36"/>
                    <a:pt x="215" y="37"/>
                  </a:cubicBezTo>
                  <a:cubicBezTo>
                    <a:pt x="215" y="37"/>
                    <a:pt x="215" y="37"/>
                    <a:pt x="215" y="37"/>
                  </a:cubicBezTo>
                  <a:cubicBezTo>
                    <a:pt x="215" y="37"/>
                    <a:pt x="215" y="37"/>
                    <a:pt x="215" y="37"/>
                  </a:cubicBezTo>
                  <a:cubicBezTo>
                    <a:pt x="215" y="37"/>
                    <a:pt x="215" y="37"/>
                    <a:pt x="213" y="37"/>
                  </a:cubicBezTo>
                  <a:cubicBezTo>
                    <a:pt x="212" y="37"/>
                    <a:pt x="211" y="37"/>
                    <a:pt x="210" y="37"/>
                  </a:cubicBezTo>
                  <a:cubicBezTo>
                    <a:pt x="210" y="38"/>
                    <a:pt x="209" y="38"/>
                    <a:pt x="207" y="38"/>
                  </a:cubicBezTo>
                  <a:cubicBezTo>
                    <a:pt x="207" y="38"/>
                    <a:pt x="207" y="38"/>
                    <a:pt x="207" y="38"/>
                  </a:cubicBezTo>
                  <a:cubicBezTo>
                    <a:pt x="206" y="38"/>
                    <a:pt x="205" y="38"/>
                    <a:pt x="205" y="39"/>
                  </a:cubicBezTo>
                  <a:cubicBezTo>
                    <a:pt x="205" y="39"/>
                    <a:pt x="205" y="39"/>
                    <a:pt x="204" y="39"/>
                  </a:cubicBezTo>
                  <a:cubicBezTo>
                    <a:pt x="203" y="39"/>
                    <a:pt x="203" y="39"/>
                    <a:pt x="203" y="39"/>
                  </a:cubicBezTo>
                  <a:cubicBezTo>
                    <a:pt x="202" y="40"/>
                    <a:pt x="202" y="40"/>
                    <a:pt x="201" y="40"/>
                  </a:cubicBezTo>
                  <a:cubicBezTo>
                    <a:pt x="201" y="41"/>
                    <a:pt x="200" y="41"/>
                    <a:pt x="200" y="41"/>
                  </a:cubicBezTo>
                  <a:cubicBezTo>
                    <a:pt x="199" y="41"/>
                    <a:pt x="199" y="41"/>
                    <a:pt x="199" y="41"/>
                  </a:cubicBezTo>
                  <a:cubicBezTo>
                    <a:pt x="199" y="41"/>
                    <a:pt x="198" y="40"/>
                    <a:pt x="198" y="40"/>
                  </a:cubicBezTo>
                  <a:cubicBezTo>
                    <a:pt x="198" y="40"/>
                    <a:pt x="198" y="41"/>
                    <a:pt x="198" y="41"/>
                  </a:cubicBezTo>
                  <a:cubicBezTo>
                    <a:pt x="198" y="41"/>
                    <a:pt x="198" y="41"/>
                    <a:pt x="198" y="41"/>
                  </a:cubicBezTo>
                  <a:cubicBezTo>
                    <a:pt x="198" y="41"/>
                    <a:pt x="198" y="41"/>
                    <a:pt x="198" y="41"/>
                  </a:cubicBezTo>
                  <a:cubicBezTo>
                    <a:pt x="198" y="42"/>
                    <a:pt x="198" y="42"/>
                    <a:pt x="197" y="42"/>
                  </a:cubicBezTo>
                  <a:cubicBezTo>
                    <a:pt x="197" y="42"/>
                    <a:pt x="197" y="42"/>
                    <a:pt x="197" y="42"/>
                  </a:cubicBezTo>
                  <a:cubicBezTo>
                    <a:pt x="197" y="42"/>
                    <a:pt x="196" y="42"/>
                    <a:pt x="196" y="42"/>
                  </a:cubicBezTo>
                  <a:cubicBezTo>
                    <a:pt x="197" y="42"/>
                    <a:pt x="197" y="42"/>
                    <a:pt x="197" y="43"/>
                  </a:cubicBezTo>
                  <a:cubicBezTo>
                    <a:pt x="197" y="43"/>
                    <a:pt x="197" y="43"/>
                    <a:pt x="197" y="43"/>
                  </a:cubicBezTo>
                  <a:cubicBezTo>
                    <a:pt x="197" y="44"/>
                    <a:pt x="197" y="44"/>
                    <a:pt x="197" y="44"/>
                  </a:cubicBezTo>
                  <a:cubicBezTo>
                    <a:pt x="196" y="44"/>
                    <a:pt x="196" y="44"/>
                    <a:pt x="196" y="43"/>
                  </a:cubicBezTo>
                  <a:cubicBezTo>
                    <a:pt x="195" y="43"/>
                    <a:pt x="195" y="43"/>
                    <a:pt x="195" y="43"/>
                  </a:cubicBezTo>
                  <a:cubicBezTo>
                    <a:pt x="195" y="43"/>
                    <a:pt x="195" y="43"/>
                    <a:pt x="195" y="43"/>
                  </a:cubicBezTo>
                  <a:cubicBezTo>
                    <a:pt x="195" y="44"/>
                    <a:pt x="195" y="44"/>
                    <a:pt x="196" y="44"/>
                  </a:cubicBezTo>
                  <a:cubicBezTo>
                    <a:pt x="197" y="44"/>
                    <a:pt x="197" y="45"/>
                    <a:pt x="198" y="45"/>
                  </a:cubicBezTo>
                  <a:cubicBezTo>
                    <a:pt x="198" y="45"/>
                    <a:pt x="197" y="45"/>
                    <a:pt x="197" y="45"/>
                  </a:cubicBezTo>
                  <a:cubicBezTo>
                    <a:pt x="197" y="45"/>
                    <a:pt x="197" y="45"/>
                    <a:pt x="197" y="45"/>
                  </a:cubicBezTo>
                  <a:cubicBezTo>
                    <a:pt x="197" y="45"/>
                    <a:pt x="197" y="45"/>
                    <a:pt x="196" y="45"/>
                  </a:cubicBezTo>
                  <a:cubicBezTo>
                    <a:pt x="196" y="45"/>
                    <a:pt x="195" y="45"/>
                    <a:pt x="195" y="45"/>
                  </a:cubicBezTo>
                  <a:cubicBezTo>
                    <a:pt x="195" y="45"/>
                    <a:pt x="195" y="45"/>
                    <a:pt x="195" y="46"/>
                  </a:cubicBezTo>
                  <a:cubicBezTo>
                    <a:pt x="195" y="46"/>
                    <a:pt x="195" y="46"/>
                    <a:pt x="196" y="46"/>
                  </a:cubicBezTo>
                  <a:cubicBezTo>
                    <a:pt x="197" y="46"/>
                    <a:pt x="197" y="46"/>
                    <a:pt x="197" y="46"/>
                  </a:cubicBezTo>
                  <a:cubicBezTo>
                    <a:pt x="197" y="46"/>
                    <a:pt x="197" y="47"/>
                    <a:pt x="197" y="47"/>
                  </a:cubicBezTo>
                  <a:cubicBezTo>
                    <a:pt x="197" y="47"/>
                    <a:pt x="197" y="47"/>
                    <a:pt x="197" y="47"/>
                  </a:cubicBezTo>
                  <a:cubicBezTo>
                    <a:pt x="198" y="48"/>
                    <a:pt x="198" y="48"/>
                    <a:pt x="197" y="48"/>
                  </a:cubicBezTo>
                  <a:cubicBezTo>
                    <a:pt x="197" y="48"/>
                    <a:pt x="197" y="48"/>
                    <a:pt x="197" y="48"/>
                  </a:cubicBezTo>
                  <a:cubicBezTo>
                    <a:pt x="197" y="49"/>
                    <a:pt x="197" y="49"/>
                    <a:pt x="197" y="49"/>
                  </a:cubicBezTo>
                  <a:cubicBezTo>
                    <a:pt x="197" y="49"/>
                    <a:pt x="196" y="49"/>
                    <a:pt x="196" y="49"/>
                  </a:cubicBezTo>
                  <a:cubicBezTo>
                    <a:pt x="196" y="49"/>
                    <a:pt x="196" y="49"/>
                    <a:pt x="196" y="49"/>
                  </a:cubicBezTo>
                  <a:cubicBezTo>
                    <a:pt x="196" y="49"/>
                    <a:pt x="196" y="48"/>
                    <a:pt x="195" y="48"/>
                  </a:cubicBezTo>
                  <a:cubicBezTo>
                    <a:pt x="194" y="48"/>
                    <a:pt x="194" y="48"/>
                    <a:pt x="194" y="49"/>
                  </a:cubicBezTo>
                  <a:cubicBezTo>
                    <a:pt x="193" y="49"/>
                    <a:pt x="193" y="49"/>
                    <a:pt x="193" y="49"/>
                  </a:cubicBezTo>
                  <a:cubicBezTo>
                    <a:pt x="192" y="49"/>
                    <a:pt x="192" y="49"/>
                    <a:pt x="192" y="49"/>
                  </a:cubicBezTo>
                  <a:cubicBezTo>
                    <a:pt x="192" y="49"/>
                    <a:pt x="191" y="49"/>
                    <a:pt x="190" y="49"/>
                  </a:cubicBezTo>
                  <a:cubicBezTo>
                    <a:pt x="189" y="49"/>
                    <a:pt x="189" y="49"/>
                    <a:pt x="188" y="49"/>
                  </a:cubicBezTo>
                  <a:cubicBezTo>
                    <a:pt x="188" y="49"/>
                    <a:pt x="188" y="49"/>
                    <a:pt x="188" y="49"/>
                  </a:cubicBezTo>
                  <a:cubicBezTo>
                    <a:pt x="186" y="49"/>
                    <a:pt x="181" y="50"/>
                    <a:pt x="180" y="50"/>
                  </a:cubicBezTo>
                  <a:cubicBezTo>
                    <a:pt x="180" y="50"/>
                    <a:pt x="179" y="51"/>
                    <a:pt x="179" y="51"/>
                  </a:cubicBezTo>
                  <a:cubicBezTo>
                    <a:pt x="179" y="52"/>
                    <a:pt x="179" y="52"/>
                    <a:pt x="179" y="53"/>
                  </a:cubicBezTo>
                  <a:cubicBezTo>
                    <a:pt x="180" y="53"/>
                    <a:pt x="180" y="54"/>
                    <a:pt x="180" y="54"/>
                  </a:cubicBezTo>
                  <a:cubicBezTo>
                    <a:pt x="180" y="54"/>
                    <a:pt x="179" y="55"/>
                    <a:pt x="179" y="55"/>
                  </a:cubicBezTo>
                  <a:cubicBezTo>
                    <a:pt x="179" y="55"/>
                    <a:pt x="182" y="57"/>
                    <a:pt x="183" y="57"/>
                  </a:cubicBezTo>
                  <a:cubicBezTo>
                    <a:pt x="184" y="57"/>
                    <a:pt x="185" y="57"/>
                    <a:pt x="185" y="58"/>
                  </a:cubicBezTo>
                  <a:cubicBezTo>
                    <a:pt x="185" y="59"/>
                    <a:pt x="185" y="59"/>
                    <a:pt x="185" y="60"/>
                  </a:cubicBezTo>
                  <a:cubicBezTo>
                    <a:pt x="185" y="60"/>
                    <a:pt x="185" y="60"/>
                    <a:pt x="184" y="60"/>
                  </a:cubicBezTo>
                  <a:cubicBezTo>
                    <a:pt x="183" y="60"/>
                    <a:pt x="181" y="59"/>
                    <a:pt x="180" y="58"/>
                  </a:cubicBezTo>
                  <a:cubicBezTo>
                    <a:pt x="178" y="57"/>
                    <a:pt x="175" y="57"/>
                    <a:pt x="174" y="57"/>
                  </a:cubicBezTo>
                  <a:cubicBezTo>
                    <a:pt x="174" y="57"/>
                    <a:pt x="173" y="57"/>
                    <a:pt x="173" y="57"/>
                  </a:cubicBezTo>
                  <a:cubicBezTo>
                    <a:pt x="173" y="57"/>
                    <a:pt x="172" y="56"/>
                    <a:pt x="172" y="56"/>
                  </a:cubicBezTo>
                  <a:cubicBezTo>
                    <a:pt x="172" y="56"/>
                    <a:pt x="172" y="56"/>
                    <a:pt x="171" y="56"/>
                  </a:cubicBezTo>
                  <a:cubicBezTo>
                    <a:pt x="171" y="56"/>
                    <a:pt x="171" y="56"/>
                    <a:pt x="171" y="56"/>
                  </a:cubicBezTo>
                  <a:cubicBezTo>
                    <a:pt x="170" y="56"/>
                    <a:pt x="169" y="56"/>
                    <a:pt x="169" y="56"/>
                  </a:cubicBezTo>
                  <a:cubicBezTo>
                    <a:pt x="169" y="57"/>
                    <a:pt x="169" y="57"/>
                    <a:pt x="169" y="57"/>
                  </a:cubicBezTo>
                  <a:cubicBezTo>
                    <a:pt x="169" y="57"/>
                    <a:pt x="169" y="57"/>
                    <a:pt x="169" y="57"/>
                  </a:cubicBezTo>
                  <a:cubicBezTo>
                    <a:pt x="170" y="57"/>
                    <a:pt x="170" y="57"/>
                    <a:pt x="170" y="57"/>
                  </a:cubicBezTo>
                  <a:cubicBezTo>
                    <a:pt x="170" y="57"/>
                    <a:pt x="170" y="57"/>
                    <a:pt x="170" y="57"/>
                  </a:cubicBezTo>
                  <a:cubicBezTo>
                    <a:pt x="171" y="57"/>
                    <a:pt x="171" y="57"/>
                    <a:pt x="171" y="57"/>
                  </a:cubicBezTo>
                  <a:cubicBezTo>
                    <a:pt x="171" y="57"/>
                    <a:pt x="171" y="57"/>
                    <a:pt x="171" y="57"/>
                  </a:cubicBezTo>
                  <a:cubicBezTo>
                    <a:pt x="171" y="57"/>
                    <a:pt x="171" y="57"/>
                    <a:pt x="171" y="57"/>
                  </a:cubicBezTo>
                  <a:cubicBezTo>
                    <a:pt x="171" y="58"/>
                    <a:pt x="171" y="58"/>
                    <a:pt x="171" y="58"/>
                  </a:cubicBezTo>
                  <a:cubicBezTo>
                    <a:pt x="171" y="58"/>
                    <a:pt x="172" y="58"/>
                    <a:pt x="172" y="58"/>
                  </a:cubicBezTo>
                  <a:cubicBezTo>
                    <a:pt x="173" y="58"/>
                    <a:pt x="173" y="58"/>
                    <a:pt x="173" y="59"/>
                  </a:cubicBezTo>
                  <a:cubicBezTo>
                    <a:pt x="173" y="59"/>
                    <a:pt x="172" y="59"/>
                    <a:pt x="171" y="59"/>
                  </a:cubicBezTo>
                  <a:cubicBezTo>
                    <a:pt x="171" y="59"/>
                    <a:pt x="170" y="59"/>
                    <a:pt x="170" y="59"/>
                  </a:cubicBezTo>
                  <a:cubicBezTo>
                    <a:pt x="169" y="59"/>
                    <a:pt x="169" y="58"/>
                    <a:pt x="169" y="58"/>
                  </a:cubicBezTo>
                  <a:cubicBezTo>
                    <a:pt x="168" y="58"/>
                    <a:pt x="167" y="59"/>
                    <a:pt x="167" y="59"/>
                  </a:cubicBezTo>
                  <a:cubicBezTo>
                    <a:pt x="167" y="59"/>
                    <a:pt x="167" y="60"/>
                    <a:pt x="167" y="60"/>
                  </a:cubicBezTo>
                  <a:cubicBezTo>
                    <a:pt x="167" y="61"/>
                    <a:pt x="169" y="62"/>
                    <a:pt x="170" y="62"/>
                  </a:cubicBezTo>
                  <a:cubicBezTo>
                    <a:pt x="172" y="62"/>
                    <a:pt x="172" y="63"/>
                    <a:pt x="173" y="63"/>
                  </a:cubicBezTo>
                  <a:cubicBezTo>
                    <a:pt x="173" y="63"/>
                    <a:pt x="173" y="63"/>
                    <a:pt x="173" y="64"/>
                  </a:cubicBezTo>
                  <a:cubicBezTo>
                    <a:pt x="174" y="64"/>
                    <a:pt x="174" y="64"/>
                    <a:pt x="174" y="64"/>
                  </a:cubicBezTo>
                  <a:cubicBezTo>
                    <a:pt x="174" y="65"/>
                    <a:pt x="173" y="65"/>
                    <a:pt x="173" y="65"/>
                  </a:cubicBezTo>
                  <a:cubicBezTo>
                    <a:pt x="173" y="65"/>
                    <a:pt x="173" y="65"/>
                    <a:pt x="173" y="65"/>
                  </a:cubicBezTo>
                  <a:cubicBezTo>
                    <a:pt x="172" y="65"/>
                    <a:pt x="171" y="64"/>
                    <a:pt x="170" y="64"/>
                  </a:cubicBezTo>
                  <a:cubicBezTo>
                    <a:pt x="170" y="63"/>
                    <a:pt x="170" y="63"/>
                    <a:pt x="169" y="63"/>
                  </a:cubicBezTo>
                  <a:cubicBezTo>
                    <a:pt x="169" y="63"/>
                    <a:pt x="169" y="63"/>
                    <a:pt x="168" y="63"/>
                  </a:cubicBezTo>
                  <a:cubicBezTo>
                    <a:pt x="167" y="63"/>
                    <a:pt x="167" y="63"/>
                    <a:pt x="167" y="63"/>
                  </a:cubicBezTo>
                  <a:cubicBezTo>
                    <a:pt x="166" y="63"/>
                    <a:pt x="166" y="63"/>
                    <a:pt x="166" y="63"/>
                  </a:cubicBezTo>
                  <a:cubicBezTo>
                    <a:pt x="165" y="63"/>
                    <a:pt x="164" y="63"/>
                    <a:pt x="164" y="63"/>
                  </a:cubicBezTo>
                  <a:cubicBezTo>
                    <a:pt x="164" y="62"/>
                    <a:pt x="164" y="62"/>
                    <a:pt x="164" y="61"/>
                  </a:cubicBezTo>
                  <a:cubicBezTo>
                    <a:pt x="164" y="61"/>
                    <a:pt x="164" y="61"/>
                    <a:pt x="164" y="61"/>
                  </a:cubicBezTo>
                  <a:cubicBezTo>
                    <a:pt x="163" y="60"/>
                    <a:pt x="164" y="59"/>
                    <a:pt x="165" y="58"/>
                  </a:cubicBezTo>
                  <a:cubicBezTo>
                    <a:pt x="165" y="57"/>
                    <a:pt x="165" y="56"/>
                    <a:pt x="165" y="56"/>
                  </a:cubicBezTo>
                  <a:cubicBezTo>
                    <a:pt x="165" y="55"/>
                    <a:pt x="164" y="54"/>
                    <a:pt x="164" y="54"/>
                  </a:cubicBezTo>
                  <a:cubicBezTo>
                    <a:pt x="163" y="54"/>
                    <a:pt x="163" y="54"/>
                    <a:pt x="163" y="54"/>
                  </a:cubicBezTo>
                  <a:cubicBezTo>
                    <a:pt x="163" y="55"/>
                    <a:pt x="163" y="55"/>
                    <a:pt x="163" y="55"/>
                  </a:cubicBezTo>
                  <a:cubicBezTo>
                    <a:pt x="163" y="56"/>
                    <a:pt x="163" y="57"/>
                    <a:pt x="162" y="58"/>
                  </a:cubicBezTo>
                  <a:cubicBezTo>
                    <a:pt x="162" y="59"/>
                    <a:pt x="161" y="59"/>
                    <a:pt x="160" y="60"/>
                  </a:cubicBezTo>
                  <a:cubicBezTo>
                    <a:pt x="159" y="60"/>
                    <a:pt x="159" y="60"/>
                    <a:pt x="159" y="60"/>
                  </a:cubicBezTo>
                  <a:cubicBezTo>
                    <a:pt x="159" y="61"/>
                    <a:pt x="158" y="61"/>
                    <a:pt x="158" y="61"/>
                  </a:cubicBezTo>
                  <a:cubicBezTo>
                    <a:pt x="158" y="61"/>
                    <a:pt x="157" y="62"/>
                    <a:pt x="157" y="62"/>
                  </a:cubicBezTo>
                  <a:cubicBezTo>
                    <a:pt x="157" y="62"/>
                    <a:pt x="158" y="62"/>
                    <a:pt x="158" y="62"/>
                  </a:cubicBezTo>
                  <a:cubicBezTo>
                    <a:pt x="158" y="62"/>
                    <a:pt x="161" y="65"/>
                    <a:pt x="161" y="66"/>
                  </a:cubicBezTo>
                  <a:cubicBezTo>
                    <a:pt x="161" y="66"/>
                    <a:pt x="161" y="67"/>
                    <a:pt x="160" y="68"/>
                  </a:cubicBezTo>
                  <a:cubicBezTo>
                    <a:pt x="160" y="69"/>
                    <a:pt x="159" y="70"/>
                    <a:pt x="159" y="71"/>
                  </a:cubicBezTo>
                  <a:cubicBezTo>
                    <a:pt x="159" y="72"/>
                    <a:pt x="159" y="72"/>
                    <a:pt x="159" y="73"/>
                  </a:cubicBezTo>
                  <a:cubicBezTo>
                    <a:pt x="159" y="73"/>
                    <a:pt x="159" y="73"/>
                    <a:pt x="159" y="74"/>
                  </a:cubicBezTo>
                  <a:cubicBezTo>
                    <a:pt x="159" y="74"/>
                    <a:pt x="160" y="74"/>
                    <a:pt x="160" y="74"/>
                  </a:cubicBezTo>
                  <a:cubicBezTo>
                    <a:pt x="160" y="74"/>
                    <a:pt x="160" y="74"/>
                    <a:pt x="160" y="74"/>
                  </a:cubicBezTo>
                  <a:cubicBezTo>
                    <a:pt x="161" y="74"/>
                    <a:pt x="161" y="74"/>
                    <a:pt x="161" y="74"/>
                  </a:cubicBezTo>
                  <a:cubicBezTo>
                    <a:pt x="162" y="74"/>
                    <a:pt x="162" y="74"/>
                    <a:pt x="163" y="74"/>
                  </a:cubicBezTo>
                  <a:cubicBezTo>
                    <a:pt x="164" y="74"/>
                    <a:pt x="164" y="73"/>
                    <a:pt x="165" y="73"/>
                  </a:cubicBezTo>
                  <a:cubicBezTo>
                    <a:pt x="165" y="73"/>
                    <a:pt x="165" y="73"/>
                    <a:pt x="165" y="73"/>
                  </a:cubicBezTo>
                  <a:cubicBezTo>
                    <a:pt x="167" y="73"/>
                    <a:pt x="169" y="74"/>
                    <a:pt x="170" y="75"/>
                  </a:cubicBezTo>
                  <a:cubicBezTo>
                    <a:pt x="170" y="75"/>
                    <a:pt x="170" y="75"/>
                    <a:pt x="170" y="75"/>
                  </a:cubicBezTo>
                  <a:cubicBezTo>
                    <a:pt x="171" y="76"/>
                    <a:pt x="171" y="76"/>
                    <a:pt x="171" y="77"/>
                  </a:cubicBezTo>
                  <a:cubicBezTo>
                    <a:pt x="171" y="77"/>
                    <a:pt x="171" y="77"/>
                    <a:pt x="172" y="77"/>
                  </a:cubicBezTo>
                  <a:cubicBezTo>
                    <a:pt x="172" y="78"/>
                    <a:pt x="172" y="78"/>
                    <a:pt x="171" y="79"/>
                  </a:cubicBezTo>
                  <a:cubicBezTo>
                    <a:pt x="171" y="79"/>
                    <a:pt x="170" y="79"/>
                    <a:pt x="170" y="80"/>
                  </a:cubicBezTo>
                  <a:cubicBezTo>
                    <a:pt x="170" y="80"/>
                    <a:pt x="172" y="81"/>
                    <a:pt x="173" y="81"/>
                  </a:cubicBezTo>
                  <a:cubicBezTo>
                    <a:pt x="173" y="82"/>
                    <a:pt x="174" y="82"/>
                    <a:pt x="174" y="82"/>
                  </a:cubicBezTo>
                  <a:cubicBezTo>
                    <a:pt x="174" y="82"/>
                    <a:pt x="174" y="82"/>
                    <a:pt x="174" y="82"/>
                  </a:cubicBezTo>
                  <a:cubicBezTo>
                    <a:pt x="174" y="82"/>
                    <a:pt x="173" y="82"/>
                    <a:pt x="173" y="82"/>
                  </a:cubicBezTo>
                  <a:cubicBezTo>
                    <a:pt x="172" y="82"/>
                    <a:pt x="171" y="82"/>
                    <a:pt x="170" y="82"/>
                  </a:cubicBezTo>
                  <a:cubicBezTo>
                    <a:pt x="169" y="82"/>
                    <a:pt x="169" y="81"/>
                    <a:pt x="169" y="80"/>
                  </a:cubicBezTo>
                  <a:cubicBezTo>
                    <a:pt x="169" y="80"/>
                    <a:pt x="169" y="80"/>
                    <a:pt x="169" y="80"/>
                  </a:cubicBezTo>
                  <a:cubicBezTo>
                    <a:pt x="169" y="80"/>
                    <a:pt x="169" y="79"/>
                    <a:pt x="169" y="79"/>
                  </a:cubicBezTo>
                  <a:cubicBezTo>
                    <a:pt x="169" y="79"/>
                    <a:pt x="169" y="78"/>
                    <a:pt x="169" y="78"/>
                  </a:cubicBezTo>
                  <a:cubicBezTo>
                    <a:pt x="170" y="77"/>
                    <a:pt x="169" y="77"/>
                    <a:pt x="169" y="77"/>
                  </a:cubicBezTo>
                  <a:cubicBezTo>
                    <a:pt x="168" y="76"/>
                    <a:pt x="168" y="76"/>
                    <a:pt x="168" y="76"/>
                  </a:cubicBezTo>
                  <a:cubicBezTo>
                    <a:pt x="167" y="75"/>
                    <a:pt x="167" y="75"/>
                    <a:pt x="166" y="75"/>
                  </a:cubicBezTo>
                  <a:cubicBezTo>
                    <a:pt x="166" y="75"/>
                    <a:pt x="166" y="75"/>
                    <a:pt x="166" y="75"/>
                  </a:cubicBezTo>
                  <a:cubicBezTo>
                    <a:pt x="164" y="75"/>
                    <a:pt x="163" y="75"/>
                    <a:pt x="162" y="76"/>
                  </a:cubicBezTo>
                  <a:cubicBezTo>
                    <a:pt x="161" y="77"/>
                    <a:pt x="162" y="79"/>
                    <a:pt x="163" y="80"/>
                  </a:cubicBezTo>
                  <a:cubicBezTo>
                    <a:pt x="163" y="80"/>
                    <a:pt x="163" y="80"/>
                    <a:pt x="163" y="80"/>
                  </a:cubicBezTo>
                  <a:cubicBezTo>
                    <a:pt x="163" y="81"/>
                    <a:pt x="162" y="81"/>
                    <a:pt x="161" y="82"/>
                  </a:cubicBezTo>
                  <a:cubicBezTo>
                    <a:pt x="161" y="83"/>
                    <a:pt x="160" y="83"/>
                    <a:pt x="160" y="83"/>
                  </a:cubicBezTo>
                  <a:cubicBezTo>
                    <a:pt x="160" y="84"/>
                    <a:pt x="159" y="85"/>
                    <a:pt x="158" y="85"/>
                  </a:cubicBezTo>
                  <a:cubicBezTo>
                    <a:pt x="158" y="85"/>
                    <a:pt x="158" y="85"/>
                    <a:pt x="158" y="85"/>
                  </a:cubicBezTo>
                  <a:cubicBezTo>
                    <a:pt x="158" y="86"/>
                    <a:pt x="158" y="86"/>
                    <a:pt x="157" y="86"/>
                  </a:cubicBezTo>
                  <a:cubicBezTo>
                    <a:pt x="156" y="86"/>
                    <a:pt x="155" y="87"/>
                    <a:pt x="155" y="88"/>
                  </a:cubicBezTo>
                  <a:cubicBezTo>
                    <a:pt x="155" y="88"/>
                    <a:pt x="155" y="88"/>
                    <a:pt x="155" y="88"/>
                  </a:cubicBezTo>
                  <a:cubicBezTo>
                    <a:pt x="155" y="88"/>
                    <a:pt x="155" y="88"/>
                    <a:pt x="154" y="88"/>
                  </a:cubicBezTo>
                  <a:cubicBezTo>
                    <a:pt x="154" y="88"/>
                    <a:pt x="153" y="88"/>
                    <a:pt x="152" y="88"/>
                  </a:cubicBezTo>
                  <a:cubicBezTo>
                    <a:pt x="152" y="88"/>
                    <a:pt x="151" y="88"/>
                    <a:pt x="151" y="88"/>
                  </a:cubicBezTo>
                  <a:cubicBezTo>
                    <a:pt x="150" y="88"/>
                    <a:pt x="150" y="88"/>
                    <a:pt x="149" y="88"/>
                  </a:cubicBezTo>
                  <a:cubicBezTo>
                    <a:pt x="149" y="88"/>
                    <a:pt x="149" y="88"/>
                    <a:pt x="149" y="88"/>
                  </a:cubicBezTo>
                  <a:cubicBezTo>
                    <a:pt x="149" y="88"/>
                    <a:pt x="148" y="88"/>
                    <a:pt x="148" y="88"/>
                  </a:cubicBezTo>
                  <a:cubicBezTo>
                    <a:pt x="148" y="87"/>
                    <a:pt x="147" y="87"/>
                    <a:pt x="147" y="87"/>
                  </a:cubicBezTo>
                  <a:cubicBezTo>
                    <a:pt x="146" y="88"/>
                    <a:pt x="146" y="87"/>
                    <a:pt x="145" y="87"/>
                  </a:cubicBezTo>
                  <a:cubicBezTo>
                    <a:pt x="145" y="87"/>
                    <a:pt x="145" y="86"/>
                    <a:pt x="145" y="86"/>
                  </a:cubicBezTo>
                  <a:cubicBezTo>
                    <a:pt x="145" y="86"/>
                    <a:pt x="146" y="85"/>
                    <a:pt x="146" y="85"/>
                  </a:cubicBezTo>
                  <a:cubicBezTo>
                    <a:pt x="147" y="85"/>
                    <a:pt x="147" y="86"/>
                    <a:pt x="147" y="86"/>
                  </a:cubicBezTo>
                  <a:cubicBezTo>
                    <a:pt x="147" y="86"/>
                    <a:pt x="147" y="86"/>
                    <a:pt x="147" y="86"/>
                  </a:cubicBezTo>
                  <a:cubicBezTo>
                    <a:pt x="148" y="86"/>
                    <a:pt x="148" y="86"/>
                    <a:pt x="149" y="86"/>
                  </a:cubicBezTo>
                  <a:cubicBezTo>
                    <a:pt x="149" y="86"/>
                    <a:pt x="149" y="86"/>
                    <a:pt x="149" y="86"/>
                  </a:cubicBezTo>
                  <a:cubicBezTo>
                    <a:pt x="150" y="86"/>
                    <a:pt x="150" y="87"/>
                    <a:pt x="150" y="87"/>
                  </a:cubicBezTo>
                  <a:cubicBezTo>
                    <a:pt x="151" y="87"/>
                    <a:pt x="151" y="87"/>
                    <a:pt x="151" y="86"/>
                  </a:cubicBezTo>
                  <a:cubicBezTo>
                    <a:pt x="151" y="86"/>
                    <a:pt x="151" y="86"/>
                    <a:pt x="152" y="86"/>
                  </a:cubicBezTo>
                  <a:cubicBezTo>
                    <a:pt x="152" y="86"/>
                    <a:pt x="152" y="86"/>
                    <a:pt x="152" y="86"/>
                  </a:cubicBezTo>
                  <a:cubicBezTo>
                    <a:pt x="152" y="86"/>
                    <a:pt x="153" y="86"/>
                    <a:pt x="153" y="86"/>
                  </a:cubicBezTo>
                  <a:cubicBezTo>
                    <a:pt x="153" y="86"/>
                    <a:pt x="153" y="86"/>
                    <a:pt x="152" y="86"/>
                  </a:cubicBezTo>
                  <a:cubicBezTo>
                    <a:pt x="152" y="86"/>
                    <a:pt x="152" y="85"/>
                    <a:pt x="152" y="85"/>
                  </a:cubicBezTo>
                  <a:cubicBezTo>
                    <a:pt x="152" y="85"/>
                    <a:pt x="153" y="85"/>
                    <a:pt x="154" y="84"/>
                  </a:cubicBezTo>
                  <a:cubicBezTo>
                    <a:pt x="154" y="84"/>
                    <a:pt x="154" y="84"/>
                    <a:pt x="154" y="84"/>
                  </a:cubicBezTo>
                  <a:cubicBezTo>
                    <a:pt x="154" y="84"/>
                    <a:pt x="154" y="84"/>
                    <a:pt x="154" y="84"/>
                  </a:cubicBezTo>
                  <a:cubicBezTo>
                    <a:pt x="154" y="83"/>
                    <a:pt x="154" y="83"/>
                    <a:pt x="155" y="83"/>
                  </a:cubicBezTo>
                  <a:cubicBezTo>
                    <a:pt x="155" y="83"/>
                    <a:pt x="155" y="83"/>
                    <a:pt x="155" y="82"/>
                  </a:cubicBezTo>
                  <a:cubicBezTo>
                    <a:pt x="155" y="82"/>
                    <a:pt x="155" y="82"/>
                    <a:pt x="156" y="82"/>
                  </a:cubicBezTo>
                  <a:cubicBezTo>
                    <a:pt x="156" y="82"/>
                    <a:pt x="156" y="82"/>
                    <a:pt x="156" y="81"/>
                  </a:cubicBezTo>
                  <a:cubicBezTo>
                    <a:pt x="156" y="81"/>
                    <a:pt x="157" y="81"/>
                    <a:pt x="157" y="81"/>
                  </a:cubicBezTo>
                  <a:cubicBezTo>
                    <a:pt x="157" y="81"/>
                    <a:pt x="157" y="81"/>
                    <a:pt x="157" y="81"/>
                  </a:cubicBezTo>
                  <a:cubicBezTo>
                    <a:pt x="157" y="80"/>
                    <a:pt x="157" y="80"/>
                    <a:pt x="157" y="80"/>
                  </a:cubicBezTo>
                  <a:cubicBezTo>
                    <a:pt x="157" y="80"/>
                    <a:pt x="157" y="79"/>
                    <a:pt x="157" y="79"/>
                  </a:cubicBezTo>
                  <a:cubicBezTo>
                    <a:pt x="157" y="78"/>
                    <a:pt x="158" y="78"/>
                    <a:pt x="158" y="78"/>
                  </a:cubicBezTo>
                  <a:cubicBezTo>
                    <a:pt x="158" y="78"/>
                    <a:pt x="158" y="77"/>
                    <a:pt x="159" y="77"/>
                  </a:cubicBezTo>
                  <a:cubicBezTo>
                    <a:pt x="159" y="77"/>
                    <a:pt x="158" y="77"/>
                    <a:pt x="158" y="77"/>
                  </a:cubicBezTo>
                  <a:cubicBezTo>
                    <a:pt x="158" y="77"/>
                    <a:pt x="158" y="77"/>
                    <a:pt x="158" y="77"/>
                  </a:cubicBezTo>
                  <a:cubicBezTo>
                    <a:pt x="157" y="76"/>
                    <a:pt x="156" y="75"/>
                    <a:pt x="156" y="74"/>
                  </a:cubicBezTo>
                  <a:cubicBezTo>
                    <a:pt x="156" y="74"/>
                    <a:pt x="156" y="73"/>
                    <a:pt x="156" y="73"/>
                  </a:cubicBezTo>
                  <a:cubicBezTo>
                    <a:pt x="156" y="72"/>
                    <a:pt x="156" y="72"/>
                    <a:pt x="156" y="71"/>
                  </a:cubicBezTo>
                  <a:cubicBezTo>
                    <a:pt x="156" y="71"/>
                    <a:pt x="156" y="70"/>
                    <a:pt x="156" y="69"/>
                  </a:cubicBezTo>
                  <a:cubicBezTo>
                    <a:pt x="156" y="68"/>
                    <a:pt x="156" y="68"/>
                    <a:pt x="156" y="68"/>
                  </a:cubicBezTo>
                  <a:cubicBezTo>
                    <a:pt x="156" y="68"/>
                    <a:pt x="156" y="68"/>
                    <a:pt x="156" y="67"/>
                  </a:cubicBezTo>
                  <a:cubicBezTo>
                    <a:pt x="156" y="66"/>
                    <a:pt x="156" y="66"/>
                    <a:pt x="156" y="65"/>
                  </a:cubicBezTo>
                  <a:cubicBezTo>
                    <a:pt x="157" y="64"/>
                    <a:pt x="155" y="63"/>
                    <a:pt x="154" y="62"/>
                  </a:cubicBezTo>
                  <a:cubicBezTo>
                    <a:pt x="154" y="62"/>
                    <a:pt x="154" y="62"/>
                    <a:pt x="154" y="62"/>
                  </a:cubicBezTo>
                  <a:cubicBezTo>
                    <a:pt x="154" y="61"/>
                    <a:pt x="154" y="61"/>
                    <a:pt x="155" y="60"/>
                  </a:cubicBezTo>
                  <a:cubicBezTo>
                    <a:pt x="156" y="59"/>
                    <a:pt x="156" y="56"/>
                    <a:pt x="156" y="55"/>
                  </a:cubicBezTo>
                  <a:cubicBezTo>
                    <a:pt x="156" y="55"/>
                    <a:pt x="154" y="54"/>
                    <a:pt x="153" y="54"/>
                  </a:cubicBezTo>
                  <a:cubicBezTo>
                    <a:pt x="153" y="54"/>
                    <a:pt x="153" y="54"/>
                    <a:pt x="153" y="54"/>
                  </a:cubicBezTo>
                  <a:cubicBezTo>
                    <a:pt x="153" y="54"/>
                    <a:pt x="152" y="54"/>
                    <a:pt x="152" y="54"/>
                  </a:cubicBezTo>
                  <a:cubicBezTo>
                    <a:pt x="151" y="54"/>
                    <a:pt x="148" y="54"/>
                    <a:pt x="147" y="54"/>
                  </a:cubicBezTo>
                  <a:cubicBezTo>
                    <a:pt x="147" y="54"/>
                    <a:pt x="146" y="54"/>
                    <a:pt x="146" y="55"/>
                  </a:cubicBezTo>
                  <a:cubicBezTo>
                    <a:pt x="146" y="55"/>
                    <a:pt x="146" y="55"/>
                    <a:pt x="146" y="55"/>
                  </a:cubicBezTo>
                  <a:cubicBezTo>
                    <a:pt x="146" y="55"/>
                    <a:pt x="146" y="56"/>
                    <a:pt x="145" y="56"/>
                  </a:cubicBezTo>
                  <a:cubicBezTo>
                    <a:pt x="145" y="57"/>
                    <a:pt x="144" y="58"/>
                    <a:pt x="144" y="59"/>
                  </a:cubicBezTo>
                  <a:cubicBezTo>
                    <a:pt x="143" y="61"/>
                    <a:pt x="142" y="62"/>
                    <a:pt x="140" y="62"/>
                  </a:cubicBezTo>
                  <a:cubicBezTo>
                    <a:pt x="140" y="62"/>
                    <a:pt x="140" y="62"/>
                    <a:pt x="140" y="62"/>
                  </a:cubicBezTo>
                  <a:cubicBezTo>
                    <a:pt x="139" y="63"/>
                    <a:pt x="139" y="63"/>
                    <a:pt x="139" y="64"/>
                  </a:cubicBezTo>
                  <a:cubicBezTo>
                    <a:pt x="139" y="64"/>
                    <a:pt x="139" y="64"/>
                    <a:pt x="139" y="65"/>
                  </a:cubicBezTo>
                  <a:cubicBezTo>
                    <a:pt x="139" y="65"/>
                    <a:pt x="139" y="65"/>
                    <a:pt x="140" y="65"/>
                  </a:cubicBezTo>
                  <a:cubicBezTo>
                    <a:pt x="140" y="65"/>
                    <a:pt x="140" y="65"/>
                    <a:pt x="140" y="65"/>
                  </a:cubicBezTo>
                  <a:cubicBezTo>
                    <a:pt x="141" y="65"/>
                    <a:pt x="141" y="65"/>
                    <a:pt x="141" y="66"/>
                  </a:cubicBezTo>
                  <a:cubicBezTo>
                    <a:pt x="141" y="66"/>
                    <a:pt x="140" y="67"/>
                    <a:pt x="140" y="68"/>
                  </a:cubicBezTo>
                  <a:cubicBezTo>
                    <a:pt x="140" y="68"/>
                    <a:pt x="140" y="68"/>
                    <a:pt x="140" y="68"/>
                  </a:cubicBezTo>
                  <a:cubicBezTo>
                    <a:pt x="140" y="68"/>
                    <a:pt x="140" y="69"/>
                    <a:pt x="140" y="69"/>
                  </a:cubicBezTo>
                  <a:cubicBezTo>
                    <a:pt x="139" y="69"/>
                    <a:pt x="139" y="70"/>
                    <a:pt x="139" y="70"/>
                  </a:cubicBezTo>
                  <a:cubicBezTo>
                    <a:pt x="139" y="71"/>
                    <a:pt x="139" y="71"/>
                    <a:pt x="139" y="71"/>
                  </a:cubicBezTo>
                  <a:cubicBezTo>
                    <a:pt x="139" y="71"/>
                    <a:pt x="140" y="71"/>
                    <a:pt x="141" y="71"/>
                  </a:cubicBezTo>
                  <a:cubicBezTo>
                    <a:pt x="141" y="72"/>
                    <a:pt x="142" y="72"/>
                    <a:pt x="142" y="72"/>
                  </a:cubicBezTo>
                  <a:cubicBezTo>
                    <a:pt x="143" y="72"/>
                    <a:pt x="143" y="73"/>
                    <a:pt x="143" y="73"/>
                  </a:cubicBezTo>
                  <a:cubicBezTo>
                    <a:pt x="143" y="74"/>
                    <a:pt x="143" y="74"/>
                    <a:pt x="144" y="74"/>
                  </a:cubicBezTo>
                  <a:cubicBezTo>
                    <a:pt x="144" y="75"/>
                    <a:pt x="144" y="75"/>
                    <a:pt x="145" y="75"/>
                  </a:cubicBezTo>
                  <a:cubicBezTo>
                    <a:pt x="145" y="75"/>
                    <a:pt x="145" y="75"/>
                    <a:pt x="145" y="75"/>
                  </a:cubicBezTo>
                  <a:cubicBezTo>
                    <a:pt x="146" y="76"/>
                    <a:pt x="145" y="76"/>
                    <a:pt x="145" y="76"/>
                  </a:cubicBezTo>
                  <a:cubicBezTo>
                    <a:pt x="145" y="77"/>
                    <a:pt x="144" y="78"/>
                    <a:pt x="143" y="78"/>
                  </a:cubicBezTo>
                  <a:cubicBezTo>
                    <a:pt x="143" y="78"/>
                    <a:pt x="143" y="78"/>
                    <a:pt x="143" y="78"/>
                  </a:cubicBezTo>
                  <a:cubicBezTo>
                    <a:pt x="143" y="78"/>
                    <a:pt x="142" y="78"/>
                    <a:pt x="141" y="77"/>
                  </a:cubicBezTo>
                  <a:cubicBezTo>
                    <a:pt x="140" y="76"/>
                    <a:pt x="140" y="76"/>
                    <a:pt x="140" y="76"/>
                  </a:cubicBezTo>
                  <a:cubicBezTo>
                    <a:pt x="139" y="75"/>
                    <a:pt x="138" y="75"/>
                    <a:pt x="137" y="75"/>
                  </a:cubicBezTo>
                  <a:cubicBezTo>
                    <a:pt x="137" y="74"/>
                    <a:pt x="136" y="74"/>
                    <a:pt x="135" y="74"/>
                  </a:cubicBezTo>
                  <a:cubicBezTo>
                    <a:pt x="135" y="73"/>
                    <a:pt x="134" y="73"/>
                    <a:pt x="134" y="73"/>
                  </a:cubicBezTo>
                  <a:cubicBezTo>
                    <a:pt x="133" y="73"/>
                    <a:pt x="132" y="73"/>
                    <a:pt x="131" y="72"/>
                  </a:cubicBezTo>
                  <a:cubicBezTo>
                    <a:pt x="130" y="71"/>
                    <a:pt x="129" y="71"/>
                    <a:pt x="126" y="71"/>
                  </a:cubicBezTo>
                  <a:cubicBezTo>
                    <a:pt x="126" y="71"/>
                    <a:pt x="126" y="71"/>
                    <a:pt x="126" y="71"/>
                  </a:cubicBezTo>
                  <a:cubicBezTo>
                    <a:pt x="126" y="71"/>
                    <a:pt x="126" y="71"/>
                    <a:pt x="126" y="71"/>
                  </a:cubicBezTo>
                  <a:cubicBezTo>
                    <a:pt x="124" y="71"/>
                    <a:pt x="123" y="70"/>
                    <a:pt x="122" y="70"/>
                  </a:cubicBezTo>
                  <a:cubicBezTo>
                    <a:pt x="122" y="70"/>
                    <a:pt x="121" y="70"/>
                    <a:pt x="121" y="70"/>
                  </a:cubicBezTo>
                  <a:cubicBezTo>
                    <a:pt x="120" y="70"/>
                    <a:pt x="120" y="70"/>
                    <a:pt x="120" y="70"/>
                  </a:cubicBezTo>
                  <a:cubicBezTo>
                    <a:pt x="120" y="69"/>
                    <a:pt x="119" y="69"/>
                    <a:pt x="118" y="69"/>
                  </a:cubicBezTo>
                  <a:cubicBezTo>
                    <a:pt x="118" y="68"/>
                    <a:pt x="118" y="68"/>
                    <a:pt x="117" y="68"/>
                  </a:cubicBezTo>
                  <a:cubicBezTo>
                    <a:pt x="116" y="67"/>
                    <a:pt x="116" y="67"/>
                    <a:pt x="115" y="67"/>
                  </a:cubicBezTo>
                  <a:cubicBezTo>
                    <a:pt x="115" y="68"/>
                    <a:pt x="115" y="68"/>
                    <a:pt x="115" y="68"/>
                  </a:cubicBezTo>
                  <a:cubicBezTo>
                    <a:pt x="115" y="69"/>
                    <a:pt x="115" y="69"/>
                    <a:pt x="116" y="69"/>
                  </a:cubicBezTo>
                  <a:cubicBezTo>
                    <a:pt x="117" y="70"/>
                    <a:pt x="117" y="70"/>
                    <a:pt x="117" y="70"/>
                  </a:cubicBezTo>
                  <a:cubicBezTo>
                    <a:pt x="117" y="70"/>
                    <a:pt x="117" y="70"/>
                    <a:pt x="118" y="70"/>
                  </a:cubicBezTo>
                  <a:cubicBezTo>
                    <a:pt x="119" y="70"/>
                    <a:pt x="119" y="70"/>
                    <a:pt x="120" y="71"/>
                  </a:cubicBezTo>
                  <a:cubicBezTo>
                    <a:pt x="120" y="71"/>
                    <a:pt x="120" y="71"/>
                    <a:pt x="120" y="72"/>
                  </a:cubicBezTo>
                  <a:cubicBezTo>
                    <a:pt x="120" y="73"/>
                    <a:pt x="121" y="74"/>
                    <a:pt x="121" y="74"/>
                  </a:cubicBezTo>
                  <a:cubicBezTo>
                    <a:pt x="122" y="74"/>
                    <a:pt x="122" y="75"/>
                    <a:pt x="122" y="75"/>
                  </a:cubicBezTo>
                  <a:cubicBezTo>
                    <a:pt x="121" y="76"/>
                    <a:pt x="121" y="76"/>
                    <a:pt x="120" y="76"/>
                  </a:cubicBezTo>
                  <a:cubicBezTo>
                    <a:pt x="119" y="76"/>
                    <a:pt x="118" y="76"/>
                    <a:pt x="118" y="76"/>
                  </a:cubicBezTo>
                  <a:cubicBezTo>
                    <a:pt x="118" y="76"/>
                    <a:pt x="118" y="77"/>
                    <a:pt x="118" y="77"/>
                  </a:cubicBezTo>
                  <a:cubicBezTo>
                    <a:pt x="119" y="77"/>
                    <a:pt x="119" y="77"/>
                    <a:pt x="119" y="77"/>
                  </a:cubicBezTo>
                  <a:cubicBezTo>
                    <a:pt x="118" y="78"/>
                    <a:pt x="118" y="78"/>
                    <a:pt x="118" y="78"/>
                  </a:cubicBezTo>
                  <a:cubicBezTo>
                    <a:pt x="117" y="78"/>
                    <a:pt x="117" y="78"/>
                    <a:pt x="117" y="78"/>
                  </a:cubicBezTo>
                  <a:cubicBezTo>
                    <a:pt x="116" y="77"/>
                    <a:pt x="116" y="77"/>
                    <a:pt x="116" y="77"/>
                  </a:cubicBezTo>
                  <a:cubicBezTo>
                    <a:pt x="116" y="76"/>
                    <a:pt x="116" y="76"/>
                    <a:pt x="117" y="76"/>
                  </a:cubicBezTo>
                  <a:cubicBezTo>
                    <a:pt x="117" y="76"/>
                    <a:pt x="117" y="76"/>
                    <a:pt x="117" y="75"/>
                  </a:cubicBezTo>
                  <a:cubicBezTo>
                    <a:pt x="117" y="75"/>
                    <a:pt x="116" y="75"/>
                    <a:pt x="115" y="75"/>
                  </a:cubicBezTo>
                  <a:cubicBezTo>
                    <a:pt x="115" y="75"/>
                    <a:pt x="115" y="75"/>
                    <a:pt x="115" y="75"/>
                  </a:cubicBezTo>
                  <a:cubicBezTo>
                    <a:pt x="114" y="75"/>
                    <a:pt x="113" y="75"/>
                    <a:pt x="112" y="76"/>
                  </a:cubicBezTo>
                  <a:cubicBezTo>
                    <a:pt x="111" y="76"/>
                    <a:pt x="111" y="77"/>
                    <a:pt x="111" y="77"/>
                  </a:cubicBezTo>
                  <a:cubicBezTo>
                    <a:pt x="110" y="77"/>
                    <a:pt x="110" y="77"/>
                    <a:pt x="109" y="77"/>
                  </a:cubicBezTo>
                  <a:cubicBezTo>
                    <a:pt x="108" y="77"/>
                    <a:pt x="108" y="77"/>
                    <a:pt x="107" y="77"/>
                  </a:cubicBezTo>
                  <a:cubicBezTo>
                    <a:pt x="107" y="77"/>
                    <a:pt x="106" y="77"/>
                    <a:pt x="106" y="77"/>
                  </a:cubicBezTo>
                  <a:cubicBezTo>
                    <a:pt x="105" y="77"/>
                    <a:pt x="104" y="78"/>
                    <a:pt x="104" y="78"/>
                  </a:cubicBezTo>
                  <a:cubicBezTo>
                    <a:pt x="104" y="78"/>
                    <a:pt x="103" y="79"/>
                    <a:pt x="103" y="79"/>
                  </a:cubicBezTo>
                  <a:cubicBezTo>
                    <a:pt x="103" y="79"/>
                    <a:pt x="103" y="79"/>
                    <a:pt x="103" y="79"/>
                  </a:cubicBezTo>
                  <a:cubicBezTo>
                    <a:pt x="103" y="79"/>
                    <a:pt x="103" y="79"/>
                    <a:pt x="102" y="79"/>
                  </a:cubicBezTo>
                  <a:cubicBezTo>
                    <a:pt x="102" y="79"/>
                    <a:pt x="102" y="79"/>
                    <a:pt x="102" y="79"/>
                  </a:cubicBezTo>
                  <a:cubicBezTo>
                    <a:pt x="101" y="79"/>
                    <a:pt x="101" y="79"/>
                    <a:pt x="101" y="79"/>
                  </a:cubicBezTo>
                  <a:cubicBezTo>
                    <a:pt x="100" y="79"/>
                    <a:pt x="99" y="79"/>
                    <a:pt x="99" y="78"/>
                  </a:cubicBezTo>
                  <a:cubicBezTo>
                    <a:pt x="99" y="78"/>
                    <a:pt x="98" y="78"/>
                    <a:pt x="98" y="78"/>
                  </a:cubicBezTo>
                  <a:cubicBezTo>
                    <a:pt x="99" y="77"/>
                    <a:pt x="99" y="77"/>
                    <a:pt x="100" y="77"/>
                  </a:cubicBezTo>
                  <a:cubicBezTo>
                    <a:pt x="100" y="77"/>
                    <a:pt x="100" y="77"/>
                    <a:pt x="100" y="77"/>
                  </a:cubicBezTo>
                  <a:cubicBezTo>
                    <a:pt x="100" y="77"/>
                    <a:pt x="100" y="77"/>
                    <a:pt x="100" y="77"/>
                  </a:cubicBezTo>
                  <a:cubicBezTo>
                    <a:pt x="101" y="77"/>
                    <a:pt x="100" y="77"/>
                    <a:pt x="100" y="77"/>
                  </a:cubicBezTo>
                  <a:cubicBezTo>
                    <a:pt x="100" y="76"/>
                    <a:pt x="100" y="76"/>
                    <a:pt x="101" y="75"/>
                  </a:cubicBezTo>
                  <a:cubicBezTo>
                    <a:pt x="101" y="75"/>
                    <a:pt x="101" y="75"/>
                    <a:pt x="101" y="75"/>
                  </a:cubicBezTo>
                  <a:cubicBezTo>
                    <a:pt x="101" y="75"/>
                    <a:pt x="101" y="75"/>
                    <a:pt x="101" y="75"/>
                  </a:cubicBezTo>
                  <a:cubicBezTo>
                    <a:pt x="100" y="75"/>
                    <a:pt x="98" y="76"/>
                    <a:pt x="97" y="76"/>
                  </a:cubicBezTo>
                  <a:cubicBezTo>
                    <a:pt x="97" y="76"/>
                    <a:pt x="97" y="76"/>
                    <a:pt x="97" y="77"/>
                  </a:cubicBezTo>
                  <a:cubicBezTo>
                    <a:pt x="97" y="77"/>
                    <a:pt x="97" y="77"/>
                    <a:pt x="97" y="78"/>
                  </a:cubicBezTo>
                  <a:cubicBezTo>
                    <a:pt x="97" y="78"/>
                    <a:pt x="96" y="78"/>
                    <a:pt x="96" y="78"/>
                  </a:cubicBezTo>
                  <a:cubicBezTo>
                    <a:pt x="96" y="78"/>
                    <a:pt x="96" y="77"/>
                    <a:pt x="96" y="77"/>
                  </a:cubicBezTo>
                  <a:cubicBezTo>
                    <a:pt x="96" y="77"/>
                    <a:pt x="95" y="77"/>
                    <a:pt x="95" y="77"/>
                  </a:cubicBezTo>
                  <a:cubicBezTo>
                    <a:pt x="95" y="77"/>
                    <a:pt x="95" y="77"/>
                    <a:pt x="95" y="77"/>
                  </a:cubicBezTo>
                  <a:cubicBezTo>
                    <a:pt x="94" y="77"/>
                    <a:pt x="89" y="78"/>
                    <a:pt x="89" y="79"/>
                  </a:cubicBezTo>
                  <a:cubicBezTo>
                    <a:pt x="88" y="79"/>
                    <a:pt x="87" y="80"/>
                    <a:pt x="87" y="80"/>
                  </a:cubicBezTo>
                  <a:cubicBezTo>
                    <a:pt x="86" y="80"/>
                    <a:pt x="86" y="80"/>
                    <a:pt x="86" y="80"/>
                  </a:cubicBezTo>
                  <a:cubicBezTo>
                    <a:pt x="86" y="81"/>
                    <a:pt x="85" y="81"/>
                    <a:pt x="84" y="81"/>
                  </a:cubicBezTo>
                  <a:cubicBezTo>
                    <a:pt x="84" y="81"/>
                    <a:pt x="83" y="81"/>
                    <a:pt x="83" y="82"/>
                  </a:cubicBezTo>
                  <a:cubicBezTo>
                    <a:pt x="82" y="82"/>
                    <a:pt x="82" y="82"/>
                    <a:pt x="82" y="83"/>
                  </a:cubicBezTo>
                  <a:cubicBezTo>
                    <a:pt x="82" y="84"/>
                    <a:pt x="82" y="84"/>
                    <a:pt x="82" y="85"/>
                  </a:cubicBezTo>
                  <a:cubicBezTo>
                    <a:pt x="82" y="85"/>
                    <a:pt x="81" y="85"/>
                    <a:pt x="79" y="85"/>
                  </a:cubicBezTo>
                  <a:cubicBezTo>
                    <a:pt x="78" y="85"/>
                    <a:pt x="78" y="85"/>
                    <a:pt x="78" y="85"/>
                  </a:cubicBezTo>
                  <a:cubicBezTo>
                    <a:pt x="77" y="85"/>
                    <a:pt x="77" y="85"/>
                    <a:pt x="77" y="85"/>
                  </a:cubicBezTo>
                  <a:cubicBezTo>
                    <a:pt x="76" y="85"/>
                    <a:pt x="76" y="85"/>
                    <a:pt x="75" y="84"/>
                  </a:cubicBezTo>
                  <a:cubicBezTo>
                    <a:pt x="75" y="84"/>
                    <a:pt x="75" y="83"/>
                    <a:pt x="75" y="83"/>
                  </a:cubicBezTo>
                  <a:cubicBezTo>
                    <a:pt x="74" y="83"/>
                    <a:pt x="74" y="83"/>
                    <a:pt x="74" y="83"/>
                  </a:cubicBezTo>
                  <a:cubicBezTo>
                    <a:pt x="74" y="82"/>
                    <a:pt x="74" y="82"/>
                    <a:pt x="74" y="81"/>
                  </a:cubicBezTo>
                  <a:cubicBezTo>
                    <a:pt x="75" y="81"/>
                    <a:pt x="75" y="81"/>
                    <a:pt x="75" y="81"/>
                  </a:cubicBezTo>
                  <a:cubicBezTo>
                    <a:pt x="76" y="81"/>
                    <a:pt x="76" y="80"/>
                    <a:pt x="76" y="80"/>
                  </a:cubicBezTo>
                  <a:cubicBezTo>
                    <a:pt x="77" y="80"/>
                    <a:pt x="77" y="80"/>
                    <a:pt x="77" y="80"/>
                  </a:cubicBezTo>
                  <a:cubicBezTo>
                    <a:pt x="78" y="80"/>
                    <a:pt x="78" y="80"/>
                    <a:pt x="78" y="80"/>
                  </a:cubicBezTo>
                  <a:cubicBezTo>
                    <a:pt x="79" y="80"/>
                    <a:pt x="79" y="80"/>
                    <a:pt x="79" y="80"/>
                  </a:cubicBezTo>
                  <a:cubicBezTo>
                    <a:pt x="79" y="80"/>
                    <a:pt x="79" y="80"/>
                    <a:pt x="79" y="80"/>
                  </a:cubicBezTo>
                  <a:cubicBezTo>
                    <a:pt x="79" y="80"/>
                    <a:pt x="79" y="79"/>
                    <a:pt x="78" y="79"/>
                  </a:cubicBezTo>
                  <a:cubicBezTo>
                    <a:pt x="78" y="79"/>
                    <a:pt x="77" y="78"/>
                    <a:pt x="77" y="77"/>
                  </a:cubicBezTo>
                  <a:cubicBezTo>
                    <a:pt x="77" y="77"/>
                    <a:pt x="76" y="76"/>
                    <a:pt x="75" y="76"/>
                  </a:cubicBezTo>
                  <a:cubicBezTo>
                    <a:pt x="74" y="76"/>
                    <a:pt x="74" y="76"/>
                    <a:pt x="74" y="76"/>
                  </a:cubicBezTo>
                  <a:cubicBezTo>
                    <a:pt x="73" y="77"/>
                    <a:pt x="71" y="77"/>
                    <a:pt x="70" y="76"/>
                  </a:cubicBezTo>
                  <a:cubicBezTo>
                    <a:pt x="70" y="76"/>
                    <a:pt x="70" y="76"/>
                    <a:pt x="70" y="76"/>
                  </a:cubicBezTo>
                  <a:cubicBezTo>
                    <a:pt x="70" y="76"/>
                    <a:pt x="70" y="77"/>
                    <a:pt x="71" y="77"/>
                  </a:cubicBezTo>
                  <a:cubicBezTo>
                    <a:pt x="72" y="77"/>
                    <a:pt x="72" y="78"/>
                    <a:pt x="72" y="78"/>
                  </a:cubicBezTo>
                  <a:cubicBezTo>
                    <a:pt x="72" y="79"/>
                    <a:pt x="72" y="79"/>
                    <a:pt x="72" y="79"/>
                  </a:cubicBezTo>
                  <a:cubicBezTo>
                    <a:pt x="72" y="80"/>
                    <a:pt x="71" y="81"/>
                    <a:pt x="70" y="82"/>
                  </a:cubicBezTo>
                  <a:cubicBezTo>
                    <a:pt x="70" y="83"/>
                    <a:pt x="70" y="83"/>
                    <a:pt x="70" y="83"/>
                  </a:cubicBezTo>
                  <a:cubicBezTo>
                    <a:pt x="70" y="83"/>
                    <a:pt x="70" y="83"/>
                    <a:pt x="71" y="83"/>
                  </a:cubicBezTo>
                  <a:cubicBezTo>
                    <a:pt x="71" y="83"/>
                    <a:pt x="71" y="83"/>
                    <a:pt x="71" y="83"/>
                  </a:cubicBezTo>
                  <a:cubicBezTo>
                    <a:pt x="71" y="83"/>
                    <a:pt x="71" y="83"/>
                    <a:pt x="71" y="83"/>
                  </a:cubicBezTo>
                  <a:cubicBezTo>
                    <a:pt x="72" y="83"/>
                    <a:pt x="72" y="83"/>
                    <a:pt x="72" y="83"/>
                  </a:cubicBezTo>
                  <a:cubicBezTo>
                    <a:pt x="73" y="84"/>
                    <a:pt x="73" y="85"/>
                    <a:pt x="73" y="86"/>
                  </a:cubicBezTo>
                  <a:cubicBezTo>
                    <a:pt x="73" y="86"/>
                    <a:pt x="73" y="86"/>
                    <a:pt x="73" y="86"/>
                  </a:cubicBezTo>
                  <a:cubicBezTo>
                    <a:pt x="73" y="87"/>
                    <a:pt x="72" y="87"/>
                    <a:pt x="72" y="87"/>
                  </a:cubicBezTo>
                  <a:cubicBezTo>
                    <a:pt x="72" y="88"/>
                    <a:pt x="72" y="88"/>
                    <a:pt x="72" y="88"/>
                  </a:cubicBezTo>
                  <a:cubicBezTo>
                    <a:pt x="72" y="89"/>
                    <a:pt x="71" y="89"/>
                    <a:pt x="71" y="89"/>
                  </a:cubicBezTo>
                  <a:cubicBezTo>
                    <a:pt x="71" y="89"/>
                    <a:pt x="71" y="89"/>
                    <a:pt x="71" y="88"/>
                  </a:cubicBezTo>
                  <a:cubicBezTo>
                    <a:pt x="71" y="88"/>
                    <a:pt x="70" y="88"/>
                    <a:pt x="70" y="88"/>
                  </a:cubicBezTo>
                  <a:cubicBezTo>
                    <a:pt x="70" y="88"/>
                    <a:pt x="70" y="88"/>
                    <a:pt x="70" y="88"/>
                  </a:cubicBezTo>
                  <a:cubicBezTo>
                    <a:pt x="70" y="88"/>
                    <a:pt x="69" y="88"/>
                    <a:pt x="69" y="87"/>
                  </a:cubicBezTo>
                  <a:cubicBezTo>
                    <a:pt x="69" y="87"/>
                    <a:pt x="68" y="87"/>
                    <a:pt x="68" y="87"/>
                  </a:cubicBezTo>
                  <a:cubicBezTo>
                    <a:pt x="67" y="87"/>
                    <a:pt x="67" y="87"/>
                    <a:pt x="66" y="87"/>
                  </a:cubicBezTo>
                  <a:cubicBezTo>
                    <a:pt x="66" y="87"/>
                    <a:pt x="65" y="87"/>
                    <a:pt x="65" y="88"/>
                  </a:cubicBezTo>
                  <a:cubicBezTo>
                    <a:pt x="64" y="89"/>
                    <a:pt x="63" y="89"/>
                    <a:pt x="62" y="89"/>
                  </a:cubicBezTo>
                  <a:cubicBezTo>
                    <a:pt x="62" y="89"/>
                    <a:pt x="61" y="90"/>
                    <a:pt x="60" y="90"/>
                  </a:cubicBezTo>
                  <a:cubicBezTo>
                    <a:pt x="60" y="90"/>
                    <a:pt x="60" y="91"/>
                    <a:pt x="59" y="91"/>
                  </a:cubicBezTo>
                  <a:cubicBezTo>
                    <a:pt x="59" y="91"/>
                    <a:pt x="59" y="91"/>
                    <a:pt x="59" y="92"/>
                  </a:cubicBezTo>
                  <a:cubicBezTo>
                    <a:pt x="59" y="92"/>
                    <a:pt x="59" y="93"/>
                    <a:pt x="59" y="93"/>
                  </a:cubicBezTo>
                  <a:cubicBezTo>
                    <a:pt x="60" y="94"/>
                    <a:pt x="61" y="95"/>
                    <a:pt x="61" y="96"/>
                  </a:cubicBezTo>
                  <a:cubicBezTo>
                    <a:pt x="61" y="96"/>
                    <a:pt x="60" y="96"/>
                    <a:pt x="59" y="96"/>
                  </a:cubicBezTo>
                  <a:cubicBezTo>
                    <a:pt x="59" y="96"/>
                    <a:pt x="57" y="96"/>
                    <a:pt x="57" y="95"/>
                  </a:cubicBezTo>
                  <a:cubicBezTo>
                    <a:pt x="57" y="95"/>
                    <a:pt x="55" y="95"/>
                    <a:pt x="55" y="95"/>
                  </a:cubicBezTo>
                  <a:cubicBezTo>
                    <a:pt x="54" y="95"/>
                    <a:pt x="54" y="95"/>
                    <a:pt x="54" y="95"/>
                  </a:cubicBezTo>
                  <a:cubicBezTo>
                    <a:pt x="54" y="95"/>
                    <a:pt x="54" y="95"/>
                    <a:pt x="54" y="95"/>
                  </a:cubicBezTo>
                  <a:cubicBezTo>
                    <a:pt x="54" y="95"/>
                    <a:pt x="53" y="94"/>
                    <a:pt x="52" y="94"/>
                  </a:cubicBezTo>
                  <a:cubicBezTo>
                    <a:pt x="52" y="93"/>
                    <a:pt x="51" y="93"/>
                    <a:pt x="51" y="93"/>
                  </a:cubicBezTo>
                  <a:cubicBezTo>
                    <a:pt x="51" y="93"/>
                    <a:pt x="51" y="93"/>
                    <a:pt x="51" y="93"/>
                  </a:cubicBezTo>
                  <a:cubicBezTo>
                    <a:pt x="50" y="93"/>
                    <a:pt x="49" y="94"/>
                    <a:pt x="49" y="94"/>
                  </a:cubicBezTo>
                  <a:cubicBezTo>
                    <a:pt x="49" y="94"/>
                    <a:pt x="49" y="94"/>
                    <a:pt x="49" y="94"/>
                  </a:cubicBezTo>
                  <a:cubicBezTo>
                    <a:pt x="49" y="95"/>
                    <a:pt x="49" y="95"/>
                    <a:pt x="49" y="95"/>
                  </a:cubicBezTo>
                  <a:cubicBezTo>
                    <a:pt x="50" y="95"/>
                    <a:pt x="50" y="96"/>
                    <a:pt x="50" y="96"/>
                  </a:cubicBezTo>
                  <a:cubicBezTo>
                    <a:pt x="50" y="97"/>
                    <a:pt x="52" y="97"/>
                    <a:pt x="53" y="97"/>
                  </a:cubicBezTo>
                  <a:cubicBezTo>
                    <a:pt x="53" y="97"/>
                    <a:pt x="53" y="97"/>
                    <a:pt x="53" y="97"/>
                  </a:cubicBezTo>
                  <a:cubicBezTo>
                    <a:pt x="54" y="98"/>
                    <a:pt x="53" y="98"/>
                    <a:pt x="53" y="99"/>
                  </a:cubicBezTo>
                  <a:cubicBezTo>
                    <a:pt x="53" y="99"/>
                    <a:pt x="52" y="100"/>
                    <a:pt x="51" y="100"/>
                  </a:cubicBezTo>
                  <a:cubicBezTo>
                    <a:pt x="51" y="100"/>
                    <a:pt x="51" y="99"/>
                    <a:pt x="51" y="99"/>
                  </a:cubicBezTo>
                  <a:cubicBezTo>
                    <a:pt x="50" y="99"/>
                    <a:pt x="50" y="99"/>
                    <a:pt x="50" y="99"/>
                  </a:cubicBezTo>
                  <a:cubicBezTo>
                    <a:pt x="49" y="99"/>
                    <a:pt x="48" y="99"/>
                    <a:pt x="48" y="98"/>
                  </a:cubicBezTo>
                  <a:cubicBezTo>
                    <a:pt x="48" y="98"/>
                    <a:pt x="47" y="97"/>
                    <a:pt x="46" y="97"/>
                  </a:cubicBezTo>
                  <a:cubicBezTo>
                    <a:pt x="45" y="97"/>
                    <a:pt x="45" y="97"/>
                    <a:pt x="44" y="97"/>
                  </a:cubicBezTo>
                  <a:cubicBezTo>
                    <a:pt x="44" y="96"/>
                    <a:pt x="44" y="96"/>
                    <a:pt x="44" y="95"/>
                  </a:cubicBezTo>
                  <a:cubicBezTo>
                    <a:pt x="44" y="95"/>
                    <a:pt x="44" y="94"/>
                    <a:pt x="44" y="94"/>
                  </a:cubicBezTo>
                  <a:cubicBezTo>
                    <a:pt x="44" y="94"/>
                    <a:pt x="43" y="93"/>
                    <a:pt x="43" y="93"/>
                  </a:cubicBezTo>
                  <a:cubicBezTo>
                    <a:pt x="43" y="93"/>
                    <a:pt x="43" y="93"/>
                    <a:pt x="43" y="93"/>
                  </a:cubicBezTo>
                  <a:cubicBezTo>
                    <a:pt x="43" y="92"/>
                    <a:pt x="43" y="91"/>
                    <a:pt x="44" y="91"/>
                  </a:cubicBezTo>
                  <a:cubicBezTo>
                    <a:pt x="44" y="91"/>
                    <a:pt x="44" y="91"/>
                    <a:pt x="44" y="90"/>
                  </a:cubicBezTo>
                  <a:cubicBezTo>
                    <a:pt x="44" y="90"/>
                    <a:pt x="44" y="90"/>
                    <a:pt x="44" y="89"/>
                  </a:cubicBezTo>
                  <a:cubicBezTo>
                    <a:pt x="44" y="89"/>
                    <a:pt x="44" y="89"/>
                    <a:pt x="43" y="89"/>
                  </a:cubicBezTo>
                  <a:cubicBezTo>
                    <a:pt x="43" y="88"/>
                    <a:pt x="42" y="88"/>
                    <a:pt x="42" y="88"/>
                  </a:cubicBezTo>
                  <a:cubicBezTo>
                    <a:pt x="41" y="88"/>
                    <a:pt x="41" y="88"/>
                    <a:pt x="41" y="87"/>
                  </a:cubicBezTo>
                  <a:cubicBezTo>
                    <a:pt x="40" y="87"/>
                    <a:pt x="40" y="87"/>
                    <a:pt x="40" y="87"/>
                  </a:cubicBezTo>
                  <a:cubicBezTo>
                    <a:pt x="39" y="86"/>
                    <a:pt x="37" y="85"/>
                    <a:pt x="37" y="84"/>
                  </a:cubicBezTo>
                  <a:cubicBezTo>
                    <a:pt x="37" y="84"/>
                    <a:pt x="36" y="84"/>
                    <a:pt x="36" y="84"/>
                  </a:cubicBezTo>
                  <a:cubicBezTo>
                    <a:pt x="36" y="83"/>
                    <a:pt x="36" y="83"/>
                    <a:pt x="36" y="83"/>
                  </a:cubicBezTo>
                  <a:cubicBezTo>
                    <a:pt x="36" y="83"/>
                    <a:pt x="36" y="83"/>
                    <a:pt x="36" y="83"/>
                  </a:cubicBezTo>
                  <a:cubicBezTo>
                    <a:pt x="36" y="83"/>
                    <a:pt x="36" y="83"/>
                    <a:pt x="36" y="83"/>
                  </a:cubicBezTo>
                  <a:cubicBezTo>
                    <a:pt x="37" y="83"/>
                    <a:pt x="38" y="83"/>
                    <a:pt x="38" y="84"/>
                  </a:cubicBezTo>
                  <a:cubicBezTo>
                    <a:pt x="39" y="85"/>
                    <a:pt x="41" y="85"/>
                    <a:pt x="42" y="86"/>
                  </a:cubicBezTo>
                  <a:cubicBezTo>
                    <a:pt x="43" y="86"/>
                    <a:pt x="44" y="86"/>
                    <a:pt x="45" y="86"/>
                  </a:cubicBezTo>
                  <a:cubicBezTo>
                    <a:pt x="46" y="87"/>
                    <a:pt x="46" y="87"/>
                    <a:pt x="48" y="87"/>
                  </a:cubicBezTo>
                  <a:cubicBezTo>
                    <a:pt x="49" y="87"/>
                    <a:pt x="49" y="87"/>
                    <a:pt x="49" y="87"/>
                  </a:cubicBezTo>
                  <a:cubicBezTo>
                    <a:pt x="50" y="88"/>
                    <a:pt x="52" y="88"/>
                    <a:pt x="54" y="88"/>
                  </a:cubicBezTo>
                  <a:cubicBezTo>
                    <a:pt x="55" y="88"/>
                    <a:pt x="55" y="88"/>
                    <a:pt x="55" y="88"/>
                  </a:cubicBezTo>
                  <a:cubicBezTo>
                    <a:pt x="58" y="88"/>
                    <a:pt x="62" y="86"/>
                    <a:pt x="63" y="85"/>
                  </a:cubicBezTo>
                  <a:cubicBezTo>
                    <a:pt x="63" y="84"/>
                    <a:pt x="63" y="83"/>
                    <a:pt x="63" y="82"/>
                  </a:cubicBezTo>
                  <a:cubicBezTo>
                    <a:pt x="62" y="82"/>
                    <a:pt x="62" y="82"/>
                    <a:pt x="62" y="81"/>
                  </a:cubicBezTo>
                  <a:cubicBezTo>
                    <a:pt x="62" y="81"/>
                    <a:pt x="62" y="81"/>
                    <a:pt x="61" y="81"/>
                  </a:cubicBezTo>
                  <a:cubicBezTo>
                    <a:pt x="61" y="81"/>
                    <a:pt x="61" y="80"/>
                    <a:pt x="61" y="80"/>
                  </a:cubicBezTo>
                  <a:cubicBezTo>
                    <a:pt x="60" y="80"/>
                    <a:pt x="60" y="79"/>
                    <a:pt x="58" y="79"/>
                  </a:cubicBezTo>
                  <a:cubicBezTo>
                    <a:pt x="58" y="79"/>
                    <a:pt x="57" y="78"/>
                    <a:pt x="57" y="78"/>
                  </a:cubicBezTo>
                  <a:cubicBezTo>
                    <a:pt x="57" y="78"/>
                    <a:pt x="56" y="77"/>
                    <a:pt x="56" y="77"/>
                  </a:cubicBezTo>
                  <a:cubicBezTo>
                    <a:pt x="55" y="77"/>
                    <a:pt x="54" y="77"/>
                    <a:pt x="52" y="76"/>
                  </a:cubicBezTo>
                  <a:cubicBezTo>
                    <a:pt x="52" y="75"/>
                    <a:pt x="52" y="75"/>
                    <a:pt x="52" y="75"/>
                  </a:cubicBezTo>
                  <a:cubicBezTo>
                    <a:pt x="49" y="74"/>
                    <a:pt x="46" y="73"/>
                    <a:pt x="45" y="73"/>
                  </a:cubicBezTo>
                  <a:cubicBezTo>
                    <a:pt x="45" y="73"/>
                    <a:pt x="45" y="73"/>
                    <a:pt x="45" y="73"/>
                  </a:cubicBezTo>
                  <a:cubicBezTo>
                    <a:pt x="45" y="73"/>
                    <a:pt x="44" y="73"/>
                    <a:pt x="44" y="73"/>
                  </a:cubicBezTo>
                  <a:cubicBezTo>
                    <a:pt x="44" y="73"/>
                    <a:pt x="43" y="73"/>
                    <a:pt x="43" y="72"/>
                  </a:cubicBezTo>
                  <a:cubicBezTo>
                    <a:pt x="43" y="72"/>
                    <a:pt x="43" y="72"/>
                    <a:pt x="42" y="72"/>
                  </a:cubicBezTo>
                  <a:cubicBezTo>
                    <a:pt x="42" y="72"/>
                    <a:pt x="42" y="72"/>
                    <a:pt x="41" y="72"/>
                  </a:cubicBezTo>
                  <a:cubicBezTo>
                    <a:pt x="41" y="73"/>
                    <a:pt x="41" y="72"/>
                    <a:pt x="40" y="72"/>
                  </a:cubicBezTo>
                  <a:cubicBezTo>
                    <a:pt x="40" y="72"/>
                    <a:pt x="39" y="72"/>
                    <a:pt x="39" y="72"/>
                  </a:cubicBezTo>
                  <a:cubicBezTo>
                    <a:pt x="38" y="72"/>
                    <a:pt x="38" y="72"/>
                    <a:pt x="38" y="72"/>
                  </a:cubicBezTo>
                  <a:cubicBezTo>
                    <a:pt x="37" y="72"/>
                    <a:pt x="37" y="72"/>
                    <a:pt x="37" y="72"/>
                  </a:cubicBezTo>
                  <a:cubicBezTo>
                    <a:pt x="37" y="71"/>
                    <a:pt x="37" y="71"/>
                    <a:pt x="37" y="71"/>
                  </a:cubicBezTo>
                  <a:cubicBezTo>
                    <a:pt x="37" y="71"/>
                    <a:pt x="37" y="71"/>
                    <a:pt x="38" y="71"/>
                  </a:cubicBezTo>
                  <a:cubicBezTo>
                    <a:pt x="38" y="71"/>
                    <a:pt x="39" y="71"/>
                    <a:pt x="39" y="70"/>
                  </a:cubicBezTo>
                  <a:cubicBezTo>
                    <a:pt x="39" y="70"/>
                    <a:pt x="39" y="70"/>
                    <a:pt x="39" y="70"/>
                  </a:cubicBezTo>
                  <a:cubicBezTo>
                    <a:pt x="39" y="70"/>
                    <a:pt x="39" y="70"/>
                    <a:pt x="39" y="70"/>
                  </a:cubicBezTo>
                  <a:cubicBezTo>
                    <a:pt x="38" y="70"/>
                    <a:pt x="38" y="70"/>
                    <a:pt x="37" y="70"/>
                  </a:cubicBezTo>
                  <a:cubicBezTo>
                    <a:pt x="37" y="69"/>
                    <a:pt x="36" y="69"/>
                    <a:pt x="36" y="69"/>
                  </a:cubicBezTo>
                  <a:cubicBezTo>
                    <a:pt x="36" y="69"/>
                    <a:pt x="35" y="70"/>
                    <a:pt x="35" y="70"/>
                  </a:cubicBezTo>
                  <a:cubicBezTo>
                    <a:pt x="35" y="70"/>
                    <a:pt x="35" y="71"/>
                    <a:pt x="34" y="71"/>
                  </a:cubicBezTo>
                  <a:cubicBezTo>
                    <a:pt x="34" y="71"/>
                    <a:pt x="34" y="70"/>
                    <a:pt x="33" y="70"/>
                  </a:cubicBezTo>
                  <a:cubicBezTo>
                    <a:pt x="33" y="71"/>
                    <a:pt x="32" y="71"/>
                    <a:pt x="32" y="71"/>
                  </a:cubicBezTo>
                  <a:cubicBezTo>
                    <a:pt x="31" y="71"/>
                    <a:pt x="31" y="71"/>
                    <a:pt x="31" y="71"/>
                  </a:cubicBezTo>
                  <a:cubicBezTo>
                    <a:pt x="30" y="72"/>
                    <a:pt x="30" y="72"/>
                    <a:pt x="29" y="72"/>
                  </a:cubicBezTo>
                  <a:cubicBezTo>
                    <a:pt x="28" y="72"/>
                    <a:pt x="28" y="73"/>
                    <a:pt x="27" y="74"/>
                  </a:cubicBezTo>
                  <a:cubicBezTo>
                    <a:pt x="27" y="74"/>
                    <a:pt x="27" y="74"/>
                    <a:pt x="27" y="74"/>
                  </a:cubicBezTo>
                  <a:cubicBezTo>
                    <a:pt x="26" y="74"/>
                    <a:pt x="26" y="74"/>
                    <a:pt x="26" y="74"/>
                  </a:cubicBezTo>
                  <a:cubicBezTo>
                    <a:pt x="26" y="75"/>
                    <a:pt x="26" y="76"/>
                    <a:pt x="26" y="76"/>
                  </a:cubicBezTo>
                  <a:cubicBezTo>
                    <a:pt x="26" y="76"/>
                    <a:pt x="26" y="77"/>
                    <a:pt x="26" y="77"/>
                  </a:cubicBezTo>
                  <a:cubicBezTo>
                    <a:pt x="26" y="77"/>
                    <a:pt x="26" y="77"/>
                    <a:pt x="26" y="78"/>
                  </a:cubicBezTo>
                  <a:cubicBezTo>
                    <a:pt x="27" y="78"/>
                    <a:pt x="27" y="78"/>
                    <a:pt x="27" y="78"/>
                  </a:cubicBezTo>
                  <a:cubicBezTo>
                    <a:pt x="28" y="78"/>
                    <a:pt x="28" y="78"/>
                    <a:pt x="28" y="79"/>
                  </a:cubicBezTo>
                  <a:cubicBezTo>
                    <a:pt x="28" y="79"/>
                    <a:pt x="30" y="80"/>
                    <a:pt x="30" y="81"/>
                  </a:cubicBezTo>
                  <a:cubicBezTo>
                    <a:pt x="30" y="81"/>
                    <a:pt x="29" y="83"/>
                    <a:pt x="28" y="83"/>
                  </a:cubicBezTo>
                  <a:cubicBezTo>
                    <a:pt x="28" y="83"/>
                    <a:pt x="28" y="84"/>
                    <a:pt x="27" y="84"/>
                  </a:cubicBezTo>
                  <a:cubicBezTo>
                    <a:pt x="27" y="84"/>
                    <a:pt x="27" y="85"/>
                    <a:pt x="27" y="85"/>
                  </a:cubicBezTo>
                  <a:cubicBezTo>
                    <a:pt x="28" y="85"/>
                    <a:pt x="28" y="85"/>
                    <a:pt x="28" y="85"/>
                  </a:cubicBezTo>
                  <a:cubicBezTo>
                    <a:pt x="28" y="86"/>
                    <a:pt x="29" y="88"/>
                    <a:pt x="30" y="89"/>
                  </a:cubicBezTo>
                  <a:cubicBezTo>
                    <a:pt x="31" y="90"/>
                    <a:pt x="31" y="90"/>
                    <a:pt x="31" y="90"/>
                  </a:cubicBezTo>
                  <a:cubicBezTo>
                    <a:pt x="30" y="90"/>
                    <a:pt x="30" y="91"/>
                    <a:pt x="30" y="91"/>
                  </a:cubicBezTo>
                  <a:cubicBezTo>
                    <a:pt x="30" y="91"/>
                    <a:pt x="29" y="91"/>
                    <a:pt x="29" y="91"/>
                  </a:cubicBezTo>
                  <a:cubicBezTo>
                    <a:pt x="29" y="91"/>
                    <a:pt x="29" y="92"/>
                    <a:pt x="30" y="93"/>
                  </a:cubicBezTo>
                  <a:cubicBezTo>
                    <a:pt x="30" y="93"/>
                    <a:pt x="30" y="93"/>
                    <a:pt x="30" y="93"/>
                  </a:cubicBezTo>
                  <a:cubicBezTo>
                    <a:pt x="30" y="93"/>
                    <a:pt x="30" y="94"/>
                    <a:pt x="29" y="94"/>
                  </a:cubicBezTo>
                  <a:cubicBezTo>
                    <a:pt x="29" y="94"/>
                    <a:pt x="29" y="94"/>
                    <a:pt x="29" y="94"/>
                  </a:cubicBezTo>
                  <a:cubicBezTo>
                    <a:pt x="29" y="94"/>
                    <a:pt x="30" y="94"/>
                    <a:pt x="30" y="94"/>
                  </a:cubicBezTo>
                  <a:cubicBezTo>
                    <a:pt x="30" y="94"/>
                    <a:pt x="30" y="95"/>
                    <a:pt x="31" y="95"/>
                  </a:cubicBezTo>
                  <a:cubicBezTo>
                    <a:pt x="31" y="95"/>
                    <a:pt x="30" y="95"/>
                    <a:pt x="30" y="95"/>
                  </a:cubicBezTo>
                  <a:cubicBezTo>
                    <a:pt x="30" y="96"/>
                    <a:pt x="30" y="96"/>
                    <a:pt x="30" y="96"/>
                  </a:cubicBezTo>
                  <a:cubicBezTo>
                    <a:pt x="30" y="97"/>
                    <a:pt x="31" y="97"/>
                    <a:pt x="31" y="97"/>
                  </a:cubicBezTo>
                  <a:cubicBezTo>
                    <a:pt x="31" y="97"/>
                    <a:pt x="32" y="97"/>
                    <a:pt x="32" y="98"/>
                  </a:cubicBezTo>
                  <a:cubicBezTo>
                    <a:pt x="32" y="98"/>
                    <a:pt x="31" y="99"/>
                    <a:pt x="31" y="99"/>
                  </a:cubicBezTo>
                  <a:cubicBezTo>
                    <a:pt x="30" y="99"/>
                    <a:pt x="30" y="99"/>
                    <a:pt x="30" y="100"/>
                  </a:cubicBezTo>
                  <a:cubicBezTo>
                    <a:pt x="30" y="100"/>
                    <a:pt x="31" y="100"/>
                    <a:pt x="31" y="101"/>
                  </a:cubicBezTo>
                  <a:cubicBezTo>
                    <a:pt x="32" y="101"/>
                    <a:pt x="33" y="102"/>
                    <a:pt x="34" y="102"/>
                  </a:cubicBezTo>
                  <a:cubicBezTo>
                    <a:pt x="35" y="104"/>
                    <a:pt x="35" y="104"/>
                    <a:pt x="34" y="105"/>
                  </a:cubicBezTo>
                  <a:cubicBezTo>
                    <a:pt x="34" y="106"/>
                    <a:pt x="33" y="106"/>
                    <a:pt x="32" y="107"/>
                  </a:cubicBezTo>
                  <a:cubicBezTo>
                    <a:pt x="31" y="108"/>
                    <a:pt x="30" y="108"/>
                    <a:pt x="30" y="109"/>
                  </a:cubicBezTo>
                  <a:cubicBezTo>
                    <a:pt x="30" y="110"/>
                    <a:pt x="28" y="111"/>
                    <a:pt x="27" y="111"/>
                  </a:cubicBezTo>
                  <a:cubicBezTo>
                    <a:pt x="27" y="112"/>
                    <a:pt x="26" y="112"/>
                    <a:pt x="26" y="113"/>
                  </a:cubicBezTo>
                  <a:cubicBezTo>
                    <a:pt x="25" y="113"/>
                    <a:pt x="25" y="113"/>
                    <a:pt x="24" y="114"/>
                  </a:cubicBezTo>
                  <a:cubicBezTo>
                    <a:pt x="25" y="114"/>
                    <a:pt x="25" y="114"/>
                    <a:pt x="25" y="114"/>
                  </a:cubicBezTo>
                  <a:cubicBezTo>
                    <a:pt x="25" y="114"/>
                    <a:pt x="25" y="114"/>
                    <a:pt x="25" y="114"/>
                  </a:cubicBezTo>
                  <a:cubicBezTo>
                    <a:pt x="26" y="114"/>
                    <a:pt x="26" y="114"/>
                    <a:pt x="26" y="115"/>
                  </a:cubicBezTo>
                  <a:cubicBezTo>
                    <a:pt x="27" y="115"/>
                    <a:pt x="27" y="115"/>
                    <a:pt x="27" y="116"/>
                  </a:cubicBezTo>
                  <a:cubicBezTo>
                    <a:pt x="27" y="116"/>
                    <a:pt x="28" y="116"/>
                    <a:pt x="28" y="116"/>
                  </a:cubicBezTo>
                  <a:cubicBezTo>
                    <a:pt x="29" y="116"/>
                    <a:pt x="29" y="116"/>
                    <a:pt x="30" y="116"/>
                  </a:cubicBezTo>
                  <a:cubicBezTo>
                    <a:pt x="30" y="116"/>
                    <a:pt x="30" y="116"/>
                    <a:pt x="30" y="117"/>
                  </a:cubicBezTo>
                  <a:cubicBezTo>
                    <a:pt x="30" y="117"/>
                    <a:pt x="30" y="117"/>
                    <a:pt x="29" y="117"/>
                  </a:cubicBezTo>
                  <a:cubicBezTo>
                    <a:pt x="29" y="117"/>
                    <a:pt x="29" y="117"/>
                    <a:pt x="28" y="117"/>
                  </a:cubicBezTo>
                  <a:cubicBezTo>
                    <a:pt x="28" y="117"/>
                    <a:pt x="27" y="117"/>
                    <a:pt x="27" y="117"/>
                  </a:cubicBezTo>
                  <a:cubicBezTo>
                    <a:pt x="27" y="117"/>
                    <a:pt x="26" y="118"/>
                    <a:pt x="25" y="118"/>
                  </a:cubicBezTo>
                  <a:cubicBezTo>
                    <a:pt x="25" y="118"/>
                    <a:pt x="25" y="118"/>
                    <a:pt x="24" y="119"/>
                  </a:cubicBezTo>
                  <a:cubicBezTo>
                    <a:pt x="24" y="119"/>
                    <a:pt x="24" y="119"/>
                    <a:pt x="24" y="119"/>
                  </a:cubicBezTo>
                  <a:cubicBezTo>
                    <a:pt x="25" y="119"/>
                    <a:pt x="24" y="120"/>
                    <a:pt x="24" y="120"/>
                  </a:cubicBezTo>
                  <a:cubicBezTo>
                    <a:pt x="24" y="120"/>
                    <a:pt x="24" y="120"/>
                    <a:pt x="24" y="121"/>
                  </a:cubicBezTo>
                  <a:cubicBezTo>
                    <a:pt x="23" y="121"/>
                    <a:pt x="23" y="121"/>
                    <a:pt x="23" y="122"/>
                  </a:cubicBezTo>
                  <a:cubicBezTo>
                    <a:pt x="23" y="122"/>
                    <a:pt x="23" y="122"/>
                    <a:pt x="23" y="122"/>
                  </a:cubicBezTo>
                  <a:cubicBezTo>
                    <a:pt x="23" y="122"/>
                    <a:pt x="23" y="123"/>
                    <a:pt x="23" y="123"/>
                  </a:cubicBezTo>
                  <a:cubicBezTo>
                    <a:pt x="23" y="123"/>
                    <a:pt x="23" y="123"/>
                    <a:pt x="23" y="124"/>
                  </a:cubicBezTo>
                  <a:cubicBezTo>
                    <a:pt x="23" y="124"/>
                    <a:pt x="23" y="125"/>
                    <a:pt x="23" y="125"/>
                  </a:cubicBezTo>
                  <a:cubicBezTo>
                    <a:pt x="23" y="125"/>
                    <a:pt x="23" y="125"/>
                    <a:pt x="23" y="125"/>
                  </a:cubicBezTo>
                  <a:cubicBezTo>
                    <a:pt x="24" y="125"/>
                    <a:pt x="24" y="126"/>
                    <a:pt x="24" y="126"/>
                  </a:cubicBezTo>
                  <a:cubicBezTo>
                    <a:pt x="24" y="126"/>
                    <a:pt x="23" y="126"/>
                    <a:pt x="23" y="126"/>
                  </a:cubicBezTo>
                  <a:cubicBezTo>
                    <a:pt x="23" y="126"/>
                    <a:pt x="23" y="126"/>
                    <a:pt x="23" y="126"/>
                  </a:cubicBezTo>
                  <a:cubicBezTo>
                    <a:pt x="23" y="127"/>
                    <a:pt x="22" y="127"/>
                    <a:pt x="22" y="127"/>
                  </a:cubicBezTo>
                  <a:cubicBezTo>
                    <a:pt x="22" y="127"/>
                    <a:pt x="23" y="127"/>
                    <a:pt x="23" y="128"/>
                  </a:cubicBezTo>
                  <a:cubicBezTo>
                    <a:pt x="24" y="128"/>
                    <a:pt x="24" y="129"/>
                    <a:pt x="23" y="130"/>
                  </a:cubicBezTo>
                  <a:cubicBezTo>
                    <a:pt x="23" y="130"/>
                    <a:pt x="24" y="130"/>
                    <a:pt x="24" y="131"/>
                  </a:cubicBezTo>
                  <a:cubicBezTo>
                    <a:pt x="25" y="131"/>
                    <a:pt x="25" y="132"/>
                    <a:pt x="25" y="132"/>
                  </a:cubicBezTo>
                  <a:cubicBezTo>
                    <a:pt x="25" y="133"/>
                    <a:pt x="25" y="133"/>
                    <a:pt x="25" y="133"/>
                  </a:cubicBezTo>
                  <a:cubicBezTo>
                    <a:pt x="25" y="133"/>
                    <a:pt x="26" y="134"/>
                    <a:pt x="26" y="134"/>
                  </a:cubicBezTo>
                  <a:cubicBezTo>
                    <a:pt x="26" y="134"/>
                    <a:pt x="26" y="133"/>
                    <a:pt x="26" y="133"/>
                  </a:cubicBezTo>
                  <a:cubicBezTo>
                    <a:pt x="27" y="133"/>
                    <a:pt x="28" y="134"/>
                    <a:pt x="28" y="134"/>
                  </a:cubicBezTo>
                  <a:cubicBezTo>
                    <a:pt x="28" y="134"/>
                    <a:pt x="28" y="135"/>
                    <a:pt x="28" y="135"/>
                  </a:cubicBezTo>
                  <a:cubicBezTo>
                    <a:pt x="29" y="135"/>
                    <a:pt x="29" y="134"/>
                    <a:pt x="29" y="134"/>
                  </a:cubicBezTo>
                  <a:cubicBezTo>
                    <a:pt x="29" y="134"/>
                    <a:pt x="29" y="134"/>
                    <a:pt x="29" y="134"/>
                  </a:cubicBezTo>
                  <a:cubicBezTo>
                    <a:pt x="30" y="134"/>
                    <a:pt x="30" y="134"/>
                    <a:pt x="30" y="134"/>
                  </a:cubicBezTo>
                  <a:cubicBezTo>
                    <a:pt x="31" y="134"/>
                    <a:pt x="32" y="135"/>
                    <a:pt x="32" y="135"/>
                  </a:cubicBezTo>
                  <a:cubicBezTo>
                    <a:pt x="32" y="135"/>
                    <a:pt x="32" y="135"/>
                    <a:pt x="32" y="135"/>
                  </a:cubicBezTo>
                  <a:cubicBezTo>
                    <a:pt x="33" y="135"/>
                    <a:pt x="33" y="136"/>
                    <a:pt x="33" y="136"/>
                  </a:cubicBezTo>
                  <a:cubicBezTo>
                    <a:pt x="33" y="137"/>
                    <a:pt x="33" y="137"/>
                    <a:pt x="33" y="137"/>
                  </a:cubicBezTo>
                  <a:cubicBezTo>
                    <a:pt x="33" y="137"/>
                    <a:pt x="33" y="138"/>
                    <a:pt x="33" y="138"/>
                  </a:cubicBezTo>
                  <a:cubicBezTo>
                    <a:pt x="33" y="138"/>
                    <a:pt x="33" y="139"/>
                    <a:pt x="33" y="139"/>
                  </a:cubicBezTo>
                  <a:cubicBezTo>
                    <a:pt x="33" y="139"/>
                    <a:pt x="33" y="140"/>
                    <a:pt x="34" y="140"/>
                  </a:cubicBezTo>
                  <a:cubicBezTo>
                    <a:pt x="34" y="140"/>
                    <a:pt x="34" y="141"/>
                    <a:pt x="34" y="141"/>
                  </a:cubicBezTo>
                  <a:cubicBezTo>
                    <a:pt x="35" y="141"/>
                    <a:pt x="35" y="141"/>
                    <a:pt x="35" y="142"/>
                  </a:cubicBezTo>
                  <a:cubicBezTo>
                    <a:pt x="36" y="142"/>
                    <a:pt x="36" y="142"/>
                    <a:pt x="36" y="142"/>
                  </a:cubicBezTo>
                  <a:cubicBezTo>
                    <a:pt x="36" y="143"/>
                    <a:pt x="37" y="143"/>
                    <a:pt x="38" y="144"/>
                  </a:cubicBezTo>
                  <a:cubicBezTo>
                    <a:pt x="38" y="145"/>
                    <a:pt x="37" y="145"/>
                    <a:pt x="36" y="146"/>
                  </a:cubicBezTo>
                  <a:cubicBezTo>
                    <a:pt x="36" y="146"/>
                    <a:pt x="35" y="146"/>
                    <a:pt x="35" y="145"/>
                  </a:cubicBezTo>
                  <a:cubicBezTo>
                    <a:pt x="35" y="145"/>
                    <a:pt x="34" y="145"/>
                    <a:pt x="34" y="145"/>
                  </a:cubicBezTo>
                  <a:cubicBezTo>
                    <a:pt x="34" y="145"/>
                    <a:pt x="34" y="145"/>
                    <a:pt x="34" y="145"/>
                  </a:cubicBezTo>
                  <a:cubicBezTo>
                    <a:pt x="34" y="145"/>
                    <a:pt x="34" y="146"/>
                    <a:pt x="34" y="147"/>
                  </a:cubicBezTo>
                  <a:cubicBezTo>
                    <a:pt x="34" y="147"/>
                    <a:pt x="34" y="147"/>
                    <a:pt x="35" y="148"/>
                  </a:cubicBezTo>
                  <a:cubicBezTo>
                    <a:pt x="35" y="149"/>
                    <a:pt x="35" y="149"/>
                    <a:pt x="36" y="149"/>
                  </a:cubicBezTo>
                  <a:cubicBezTo>
                    <a:pt x="36" y="149"/>
                    <a:pt x="36" y="149"/>
                    <a:pt x="36" y="149"/>
                  </a:cubicBezTo>
                  <a:cubicBezTo>
                    <a:pt x="37" y="149"/>
                    <a:pt x="37" y="149"/>
                    <a:pt x="37" y="149"/>
                  </a:cubicBezTo>
                  <a:cubicBezTo>
                    <a:pt x="37" y="148"/>
                    <a:pt x="37" y="148"/>
                    <a:pt x="37" y="148"/>
                  </a:cubicBezTo>
                  <a:cubicBezTo>
                    <a:pt x="38" y="148"/>
                    <a:pt x="38" y="148"/>
                    <a:pt x="38" y="148"/>
                  </a:cubicBezTo>
                  <a:cubicBezTo>
                    <a:pt x="38" y="148"/>
                    <a:pt x="39" y="148"/>
                    <a:pt x="39" y="148"/>
                  </a:cubicBezTo>
                  <a:cubicBezTo>
                    <a:pt x="39" y="148"/>
                    <a:pt x="39" y="148"/>
                    <a:pt x="40" y="148"/>
                  </a:cubicBezTo>
                  <a:cubicBezTo>
                    <a:pt x="40" y="148"/>
                    <a:pt x="41" y="148"/>
                    <a:pt x="41" y="149"/>
                  </a:cubicBezTo>
                  <a:cubicBezTo>
                    <a:pt x="42" y="149"/>
                    <a:pt x="42" y="151"/>
                    <a:pt x="42" y="151"/>
                  </a:cubicBezTo>
                  <a:cubicBezTo>
                    <a:pt x="42" y="151"/>
                    <a:pt x="42" y="152"/>
                    <a:pt x="42" y="152"/>
                  </a:cubicBezTo>
                  <a:cubicBezTo>
                    <a:pt x="42" y="152"/>
                    <a:pt x="42" y="152"/>
                    <a:pt x="42" y="153"/>
                  </a:cubicBezTo>
                  <a:cubicBezTo>
                    <a:pt x="43" y="153"/>
                    <a:pt x="43" y="153"/>
                    <a:pt x="44" y="153"/>
                  </a:cubicBezTo>
                  <a:cubicBezTo>
                    <a:pt x="44" y="153"/>
                    <a:pt x="44" y="153"/>
                    <a:pt x="44" y="153"/>
                  </a:cubicBezTo>
                  <a:cubicBezTo>
                    <a:pt x="45" y="153"/>
                    <a:pt x="46" y="155"/>
                    <a:pt x="46" y="155"/>
                  </a:cubicBezTo>
                  <a:cubicBezTo>
                    <a:pt x="46" y="156"/>
                    <a:pt x="46" y="156"/>
                    <a:pt x="46" y="156"/>
                  </a:cubicBezTo>
                  <a:cubicBezTo>
                    <a:pt x="46" y="156"/>
                    <a:pt x="46" y="156"/>
                    <a:pt x="47" y="156"/>
                  </a:cubicBezTo>
                  <a:cubicBezTo>
                    <a:pt x="47" y="156"/>
                    <a:pt x="47" y="156"/>
                    <a:pt x="47" y="156"/>
                  </a:cubicBezTo>
                  <a:cubicBezTo>
                    <a:pt x="47" y="156"/>
                    <a:pt x="48" y="156"/>
                    <a:pt x="48" y="156"/>
                  </a:cubicBezTo>
                  <a:cubicBezTo>
                    <a:pt x="48" y="156"/>
                    <a:pt x="48" y="156"/>
                    <a:pt x="48" y="157"/>
                  </a:cubicBezTo>
                  <a:cubicBezTo>
                    <a:pt x="49" y="157"/>
                    <a:pt x="49" y="157"/>
                    <a:pt x="50" y="156"/>
                  </a:cubicBezTo>
                  <a:cubicBezTo>
                    <a:pt x="50" y="156"/>
                    <a:pt x="50" y="156"/>
                    <a:pt x="51" y="156"/>
                  </a:cubicBezTo>
                  <a:cubicBezTo>
                    <a:pt x="51" y="156"/>
                    <a:pt x="51" y="156"/>
                    <a:pt x="51" y="156"/>
                  </a:cubicBezTo>
                  <a:cubicBezTo>
                    <a:pt x="52" y="157"/>
                    <a:pt x="52" y="157"/>
                    <a:pt x="52" y="157"/>
                  </a:cubicBezTo>
                  <a:cubicBezTo>
                    <a:pt x="53" y="157"/>
                    <a:pt x="53" y="158"/>
                    <a:pt x="53" y="158"/>
                  </a:cubicBezTo>
                  <a:cubicBezTo>
                    <a:pt x="53" y="158"/>
                    <a:pt x="53" y="158"/>
                    <a:pt x="53" y="158"/>
                  </a:cubicBezTo>
                  <a:cubicBezTo>
                    <a:pt x="54" y="158"/>
                    <a:pt x="55" y="158"/>
                    <a:pt x="55" y="158"/>
                  </a:cubicBezTo>
                  <a:cubicBezTo>
                    <a:pt x="55" y="158"/>
                    <a:pt x="56" y="158"/>
                    <a:pt x="56" y="158"/>
                  </a:cubicBezTo>
                  <a:cubicBezTo>
                    <a:pt x="57" y="159"/>
                    <a:pt x="57" y="159"/>
                    <a:pt x="58" y="159"/>
                  </a:cubicBezTo>
                  <a:cubicBezTo>
                    <a:pt x="58" y="159"/>
                    <a:pt x="58" y="159"/>
                    <a:pt x="58" y="159"/>
                  </a:cubicBezTo>
                  <a:cubicBezTo>
                    <a:pt x="59" y="159"/>
                    <a:pt x="59" y="160"/>
                    <a:pt x="59" y="160"/>
                  </a:cubicBezTo>
                  <a:cubicBezTo>
                    <a:pt x="59" y="160"/>
                    <a:pt x="59" y="161"/>
                    <a:pt x="59" y="161"/>
                  </a:cubicBezTo>
                  <a:cubicBezTo>
                    <a:pt x="59" y="161"/>
                    <a:pt x="58" y="161"/>
                    <a:pt x="58" y="161"/>
                  </a:cubicBezTo>
                  <a:cubicBezTo>
                    <a:pt x="58" y="161"/>
                    <a:pt x="59" y="161"/>
                    <a:pt x="59" y="161"/>
                  </a:cubicBezTo>
                  <a:cubicBezTo>
                    <a:pt x="59" y="162"/>
                    <a:pt x="59" y="162"/>
                    <a:pt x="59" y="162"/>
                  </a:cubicBezTo>
                  <a:cubicBezTo>
                    <a:pt x="59" y="162"/>
                    <a:pt x="59" y="163"/>
                    <a:pt x="59" y="163"/>
                  </a:cubicBezTo>
                  <a:cubicBezTo>
                    <a:pt x="58" y="163"/>
                    <a:pt x="58" y="163"/>
                    <a:pt x="58" y="163"/>
                  </a:cubicBezTo>
                  <a:cubicBezTo>
                    <a:pt x="58" y="163"/>
                    <a:pt x="58" y="163"/>
                    <a:pt x="58" y="163"/>
                  </a:cubicBezTo>
                  <a:cubicBezTo>
                    <a:pt x="59" y="164"/>
                    <a:pt x="59" y="164"/>
                    <a:pt x="59" y="164"/>
                  </a:cubicBezTo>
                  <a:cubicBezTo>
                    <a:pt x="59" y="164"/>
                    <a:pt x="59" y="164"/>
                    <a:pt x="58" y="165"/>
                  </a:cubicBezTo>
                  <a:cubicBezTo>
                    <a:pt x="58" y="165"/>
                    <a:pt x="58" y="166"/>
                    <a:pt x="58" y="166"/>
                  </a:cubicBezTo>
                  <a:cubicBezTo>
                    <a:pt x="58" y="166"/>
                    <a:pt x="58" y="166"/>
                    <a:pt x="58" y="166"/>
                  </a:cubicBezTo>
                  <a:cubicBezTo>
                    <a:pt x="57" y="166"/>
                    <a:pt x="57" y="166"/>
                    <a:pt x="56" y="166"/>
                  </a:cubicBezTo>
                  <a:cubicBezTo>
                    <a:pt x="56" y="166"/>
                    <a:pt x="56" y="166"/>
                    <a:pt x="56" y="166"/>
                  </a:cubicBezTo>
                  <a:cubicBezTo>
                    <a:pt x="56" y="166"/>
                    <a:pt x="55" y="166"/>
                    <a:pt x="55" y="167"/>
                  </a:cubicBezTo>
                  <a:cubicBezTo>
                    <a:pt x="54" y="167"/>
                    <a:pt x="54" y="167"/>
                    <a:pt x="53" y="167"/>
                  </a:cubicBezTo>
                  <a:cubicBezTo>
                    <a:pt x="53" y="167"/>
                    <a:pt x="53" y="167"/>
                    <a:pt x="53" y="167"/>
                  </a:cubicBezTo>
                  <a:cubicBezTo>
                    <a:pt x="53" y="167"/>
                    <a:pt x="53" y="168"/>
                    <a:pt x="54" y="168"/>
                  </a:cubicBezTo>
                  <a:cubicBezTo>
                    <a:pt x="54" y="168"/>
                    <a:pt x="55" y="168"/>
                    <a:pt x="56" y="168"/>
                  </a:cubicBezTo>
                  <a:cubicBezTo>
                    <a:pt x="56" y="168"/>
                    <a:pt x="56" y="168"/>
                    <a:pt x="57" y="168"/>
                  </a:cubicBezTo>
                  <a:cubicBezTo>
                    <a:pt x="57" y="168"/>
                    <a:pt x="57" y="169"/>
                    <a:pt x="57" y="169"/>
                  </a:cubicBezTo>
                  <a:cubicBezTo>
                    <a:pt x="56" y="169"/>
                    <a:pt x="53" y="171"/>
                    <a:pt x="53" y="171"/>
                  </a:cubicBezTo>
                  <a:cubicBezTo>
                    <a:pt x="53" y="171"/>
                    <a:pt x="53" y="171"/>
                    <a:pt x="53" y="171"/>
                  </a:cubicBezTo>
                  <a:cubicBezTo>
                    <a:pt x="54" y="172"/>
                    <a:pt x="54" y="172"/>
                    <a:pt x="54" y="172"/>
                  </a:cubicBezTo>
                  <a:cubicBezTo>
                    <a:pt x="54" y="173"/>
                    <a:pt x="54" y="173"/>
                    <a:pt x="53" y="173"/>
                  </a:cubicBezTo>
                  <a:cubicBezTo>
                    <a:pt x="53" y="173"/>
                    <a:pt x="52" y="173"/>
                    <a:pt x="52" y="174"/>
                  </a:cubicBezTo>
                  <a:cubicBezTo>
                    <a:pt x="52" y="174"/>
                    <a:pt x="52" y="175"/>
                    <a:pt x="52" y="175"/>
                  </a:cubicBezTo>
                  <a:cubicBezTo>
                    <a:pt x="52" y="175"/>
                    <a:pt x="51" y="175"/>
                    <a:pt x="51" y="175"/>
                  </a:cubicBezTo>
                  <a:cubicBezTo>
                    <a:pt x="50" y="175"/>
                    <a:pt x="50" y="175"/>
                    <a:pt x="50" y="176"/>
                  </a:cubicBezTo>
                  <a:cubicBezTo>
                    <a:pt x="50" y="176"/>
                    <a:pt x="50" y="176"/>
                    <a:pt x="50" y="176"/>
                  </a:cubicBezTo>
                  <a:cubicBezTo>
                    <a:pt x="50" y="176"/>
                    <a:pt x="50" y="176"/>
                    <a:pt x="50" y="176"/>
                  </a:cubicBezTo>
                  <a:cubicBezTo>
                    <a:pt x="50" y="176"/>
                    <a:pt x="50" y="176"/>
                    <a:pt x="50" y="176"/>
                  </a:cubicBezTo>
                  <a:cubicBezTo>
                    <a:pt x="51" y="177"/>
                    <a:pt x="51" y="177"/>
                    <a:pt x="52" y="177"/>
                  </a:cubicBezTo>
                  <a:cubicBezTo>
                    <a:pt x="54" y="178"/>
                    <a:pt x="56" y="179"/>
                    <a:pt x="58" y="181"/>
                  </a:cubicBezTo>
                  <a:cubicBezTo>
                    <a:pt x="58" y="182"/>
                    <a:pt x="58" y="182"/>
                    <a:pt x="58" y="182"/>
                  </a:cubicBezTo>
                  <a:cubicBezTo>
                    <a:pt x="59" y="182"/>
                    <a:pt x="59" y="182"/>
                    <a:pt x="59" y="181"/>
                  </a:cubicBezTo>
                  <a:cubicBezTo>
                    <a:pt x="60" y="181"/>
                    <a:pt x="62" y="182"/>
                    <a:pt x="63" y="183"/>
                  </a:cubicBezTo>
                  <a:cubicBezTo>
                    <a:pt x="63" y="183"/>
                    <a:pt x="64" y="183"/>
                    <a:pt x="64" y="183"/>
                  </a:cubicBezTo>
                  <a:cubicBezTo>
                    <a:pt x="65" y="183"/>
                    <a:pt x="65" y="183"/>
                    <a:pt x="65" y="183"/>
                  </a:cubicBezTo>
                  <a:cubicBezTo>
                    <a:pt x="66" y="183"/>
                    <a:pt x="66" y="183"/>
                    <a:pt x="66" y="183"/>
                  </a:cubicBezTo>
                  <a:cubicBezTo>
                    <a:pt x="67" y="183"/>
                    <a:pt x="67" y="183"/>
                    <a:pt x="67" y="183"/>
                  </a:cubicBezTo>
                  <a:cubicBezTo>
                    <a:pt x="68" y="183"/>
                    <a:pt x="69" y="184"/>
                    <a:pt x="69" y="184"/>
                  </a:cubicBezTo>
                  <a:cubicBezTo>
                    <a:pt x="70" y="184"/>
                    <a:pt x="70" y="184"/>
                    <a:pt x="70" y="185"/>
                  </a:cubicBezTo>
                  <a:cubicBezTo>
                    <a:pt x="70" y="185"/>
                    <a:pt x="71" y="185"/>
                    <a:pt x="71" y="185"/>
                  </a:cubicBezTo>
                  <a:cubicBezTo>
                    <a:pt x="71" y="185"/>
                    <a:pt x="72" y="185"/>
                    <a:pt x="74" y="185"/>
                  </a:cubicBezTo>
                  <a:cubicBezTo>
                    <a:pt x="74" y="185"/>
                    <a:pt x="74" y="185"/>
                    <a:pt x="75" y="185"/>
                  </a:cubicBezTo>
                  <a:cubicBezTo>
                    <a:pt x="75" y="185"/>
                    <a:pt x="75" y="185"/>
                    <a:pt x="75" y="185"/>
                  </a:cubicBezTo>
                  <a:cubicBezTo>
                    <a:pt x="75" y="185"/>
                    <a:pt x="76" y="186"/>
                    <a:pt x="76" y="186"/>
                  </a:cubicBezTo>
                  <a:cubicBezTo>
                    <a:pt x="76" y="186"/>
                    <a:pt x="76" y="187"/>
                    <a:pt x="76" y="187"/>
                  </a:cubicBezTo>
                  <a:cubicBezTo>
                    <a:pt x="76" y="187"/>
                    <a:pt x="76" y="187"/>
                    <a:pt x="77" y="187"/>
                  </a:cubicBezTo>
                  <a:cubicBezTo>
                    <a:pt x="78" y="188"/>
                    <a:pt x="78" y="188"/>
                    <a:pt x="79" y="188"/>
                  </a:cubicBezTo>
                  <a:cubicBezTo>
                    <a:pt x="79" y="188"/>
                    <a:pt x="80" y="189"/>
                    <a:pt x="80" y="189"/>
                  </a:cubicBezTo>
                  <a:cubicBezTo>
                    <a:pt x="80" y="189"/>
                    <a:pt x="81" y="190"/>
                    <a:pt x="81" y="190"/>
                  </a:cubicBezTo>
                  <a:cubicBezTo>
                    <a:pt x="81" y="190"/>
                    <a:pt x="81" y="190"/>
                    <a:pt x="81" y="19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74" name="Freeform 340">
              <a:extLst>
                <a:ext uri="{FF2B5EF4-FFF2-40B4-BE49-F238E27FC236}">
                  <a16:creationId xmlns:a16="http://schemas.microsoft.com/office/drawing/2014/main" id="{4252C428-CE73-42E2-BCD3-D7F24AF5DFE0}"/>
                </a:ext>
              </a:extLst>
            </p:cNvPr>
            <p:cNvSpPr>
              <a:spLocks noEditPoints="1"/>
            </p:cNvSpPr>
            <p:nvPr userDrawn="1"/>
          </p:nvSpPr>
          <p:spPr bwMode="auto">
            <a:xfrm>
              <a:off x="3986" y="923"/>
              <a:ext cx="2975" cy="1149"/>
            </a:xfrm>
            <a:custGeom>
              <a:avLst/>
              <a:gdLst>
                <a:gd name="T0" fmla="*/ 130 w 497"/>
                <a:gd name="T1" fmla="*/ 4 h 190"/>
                <a:gd name="T2" fmla="*/ 117 w 497"/>
                <a:gd name="T3" fmla="*/ 6 h 190"/>
                <a:gd name="T4" fmla="*/ 111 w 497"/>
                <a:gd name="T5" fmla="*/ 7 h 190"/>
                <a:gd name="T6" fmla="*/ 213 w 497"/>
                <a:gd name="T7" fmla="*/ 5 h 190"/>
                <a:gd name="T8" fmla="*/ 231 w 497"/>
                <a:gd name="T9" fmla="*/ 22 h 190"/>
                <a:gd name="T10" fmla="*/ 348 w 497"/>
                <a:gd name="T11" fmla="*/ 42 h 190"/>
                <a:gd name="T12" fmla="*/ 374 w 497"/>
                <a:gd name="T13" fmla="*/ 43 h 190"/>
                <a:gd name="T14" fmla="*/ 359 w 497"/>
                <a:gd name="T15" fmla="*/ 52 h 190"/>
                <a:gd name="T16" fmla="*/ 100 w 497"/>
                <a:gd name="T17" fmla="*/ 63 h 190"/>
                <a:gd name="T18" fmla="*/ 124 w 497"/>
                <a:gd name="T19" fmla="*/ 34 h 190"/>
                <a:gd name="T20" fmla="*/ 97 w 497"/>
                <a:gd name="T21" fmla="*/ 53 h 190"/>
                <a:gd name="T22" fmla="*/ 9 w 497"/>
                <a:gd name="T23" fmla="*/ 139 h 190"/>
                <a:gd name="T24" fmla="*/ 260 w 497"/>
                <a:gd name="T25" fmla="*/ 136 h 190"/>
                <a:gd name="T26" fmla="*/ 355 w 497"/>
                <a:gd name="T27" fmla="*/ 170 h 190"/>
                <a:gd name="T28" fmla="*/ 79 w 497"/>
                <a:gd name="T29" fmla="*/ 164 h 190"/>
                <a:gd name="T30" fmla="*/ 99 w 497"/>
                <a:gd name="T31" fmla="*/ 153 h 190"/>
                <a:gd name="T32" fmla="*/ 121 w 497"/>
                <a:gd name="T33" fmla="*/ 147 h 190"/>
                <a:gd name="T34" fmla="*/ 155 w 497"/>
                <a:gd name="T35" fmla="*/ 142 h 190"/>
                <a:gd name="T36" fmla="*/ 181 w 497"/>
                <a:gd name="T37" fmla="*/ 155 h 190"/>
                <a:gd name="T38" fmla="*/ 217 w 497"/>
                <a:gd name="T39" fmla="*/ 158 h 190"/>
                <a:gd name="T40" fmla="*/ 245 w 497"/>
                <a:gd name="T41" fmla="*/ 157 h 190"/>
                <a:gd name="T42" fmla="*/ 288 w 497"/>
                <a:gd name="T43" fmla="*/ 157 h 190"/>
                <a:gd name="T44" fmla="*/ 316 w 497"/>
                <a:gd name="T45" fmla="*/ 161 h 190"/>
                <a:gd name="T46" fmla="*/ 323 w 497"/>
                <a:gd name="T47" fmla="*/ 183 h 190"/>
                <a:gd name="T48" fmla="*/ 345 w 497"/>
                <a:gd name="T49" fmla="*/ 143 h 190"/>
                <a:gd name="T50" fmla="*/ 351 w 497"/>
                <a:gd name="T51" fmla="*/ 126 h 190"/>
                <a:gd name="T52" fmla="*/ 390 w 497"/>
                <a:gd name="T53" fmla="*/ 121 h 190"/>
                <a:gd name="T54" fmla="*/ 411 w 497"/>
                <a:gd name="T55" fmla="*/ 113 h 190"/>
                <a:gd name="T56" fmla="*/ 395 w 497"/>
                <a:gd name="T57" fmla="*/ 137 h 190"/>
                <a:gd name="T58" fmla="*/ 416 w 497"/>
                <a:gd name="T59" fmla="*/ 132 h 190"/>
                <a:gd name="T60" fmla="*/ 438 w 497"/>
                <a:gd name="T61" fmla="*/ 118 h 190"/>
                <a:gd name="T62" fmla="*/ 459 w 497"/>
                <a:gd name="T63" fmla="*/ 95 h 190"/>
                <a:gd name="T64" fmla="*/ 487 w 497"/>
                <a:gd name="T65" fmla="*/ 98 h 190"/>
                <a:gd name="T66" fmla="*/ 496 w 497"/>
                <a:gd name="T67" fmla="*/ 90 h 190"/>
                <a:gd name="T68" fmla="*/ 446 w 497"/>
                <a:gd name="T69" fmla="*/ 71 h 190"/>
                <a:gd name="T70" fmla="*/ 407 w 497"/>
                <a:gd name="T71" fmla="*/ 71 h 190"/>
                <a:gd name="T72" fmla="*/ 365 w 497"/>
                <a:gd name="T73" fmla="*/ 61 h 190"/>
                <a:gd name="T74" fmla="*/ 349 w 497"/>
                <a:gd name="T75" fmla="*/ 58 h 190"/>
                <a:gd name="T76" fmla="*/ 322 w 497"/>
                <a:gd name="T77" fmla="*/ 65 h 190"/>
                <a:gd name="T78" fmla="*/ 300 w 497"/>
                <a:gd name="T79" fmla="*/ 50 h 190"/>
                <a:gd name="T80" fmla="*/ 269 w 497"/>
                <a:gd name="T81" fmla="*/ 49 h 190"/>
                <a:gd name="T82" fmla="*/ 271 w 497"/>
                <a:gd name="T83" fmla="*/ 39 h 190"/>
                <a:gd name="T84" fmla="*/ 252 w 497"/>
                <a:gd name="T85" fmla="*/ 30 h 190"/>
                <a:gd name="T86" fmla="*/ 230 w 497"/>
                <a:gd name="T87" fmla="*/ 35 h 190"/>
                <a:gd name="T88" fmla="*/ 204 w 497"/>
                <a:gd name="T89" fmla="*/ 39 h 190"/>
                <a:gd name="T90" fmla="*/ 196 w 497"/>
                <a:gd name="T91" fmla="*/ 49 h 190"/>
                <a:gd name="T92" fmla="*/ 171 w 497"/>
                <a:gd name="T93" fmla="*/ 58 h 190"/>
                <a:gd name="T94" fmla="*/ 158 w 497"/>
                <a:gd name="T95" fmla="*/ 62 h 190"/>
                <a:gd name="T96" fmla="*/ 163 w 497"/>
                <a:gd name="T97" fmla="*/ 80 h 190"/>
                <a:gd name="T98" fmla="*/ 154 w 497"/>
                <a:gd name="T99" fmla="*/ 84 h 190"/>
                <a:gd name="T100" fmla="*/ 140 w 497"/>
                <a:gd name="T101" fmla="*/ 62 h 190"/>
                <a:gd name="T102" fmla="*/ 120 w 497"/>
                <a:gd name="T103" fmla="*/ 70 h 190"/>
                <a:gd name="T104" fmla="*/ 102 w 497"/>
                <a:gd name="T105" fmla="*/ 79 h 190"/>
                <a:gd name="T106" fmla="*/ 75 w 497"/>
                <a:gd name="T107" fmla="*/ 81 h 190"/>
                <a:gd name="T108" fmla="*/ 65 w 497"/>
                <a:gd name="T109" fmla="*/ 88 h 190"/>
                <a:gd name="T110" fmla="*/ 44 w 497"/>
                <a:gd name="T111" fmla="*/ 91 h 190"/>
                <a:gd name="T112" fmla="*/ 43 w 497"/>
                <a:gd name="T113" fmla="*/ 72 h 190"/>
                <a:gd name="T114" fmla="*/ 28 w 497"/>
                <a:gd name="T115" fmla="*/ 85 h 190"/>
                <a:gd name="T116" fmla="*/ 29 w 497"/>
                <a:gd name="T117" fmla="*/ 117 h 190"/>
                <a:gd name="T118" fmla="*/ 33 w 497"/>
                <a:gd name="T119" fmla="*/ 136 h 190"/>
                <a:gd name="T120" fmla="*/ 48 w 497"/>
                <a:gd name="T121" fmla="*/ 156 h 190"/>
                <a:gd name="T122" fmla="*/ 57 w 497"/>
                <a:gd name="T123" fmla="*/ 169 h 190"/>
                <a:gd name="T124" fmla="*/ 81 w 497"/>
                <a:gd name="T125"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97" h="190">
                  <a:moveTo>
                    <a:pt x="107" y="1"/>
                  </a:moveTo>
                  <a:cubicBezTo>
                    <a:pt x="107" y="2"/>
                    <a:pt x="109" y="2"/>
                    <a:pt x="111" y="2"/>
                  </a:cubicBezTo>
                  <a:cubicBezTo>
                    <a:pt x="112" y="2"/>
                    <a:pt x="112" y="2"/>
                    <a:pt x="112" y="2"/>
                  </a:cubicBezTo>
                  <a:cubicBezTo>
                    <a:pt x="112" y="1"/>
                    <a:pt x="113" y="1"/>
                    <a:pt x="113" y="1"/>
                  </a:cubicBezTo>
                  <a:cubicBezTo>
                    <a:pt x="113" y="1"/>
                    <a:pt x="113" y="1"/>
                    <a:pt x="113" y="1"/>
                  </a:cubicBezTo>
                  <a:cubicBezTo>
                    <a:pt x="114" y="1"/>
                    <a:pt x="114" y="1"/>
                    <a:pt x="115" y="1"/>
                  </a:cubicBezTo>
                  <a:cubicBezTo>
                    <a:pt x="115" y="1"/>
                    <a:pt x="116" y="1"/>
                    <a:pt x="116" y="1"/>
                  </a:cubicBezTo>
                  <a:cubicBezTo>
                    <a:pt x="116" y="1"/>
                    <a:pt x="116" y="1"/>
                    <a:pt x="116" y="1"/>
                  </a:cubicBezTo>
                  <a:cubicBezTo>
                    <a:pt x="116" y="0"/>
                    <a:pt x="115" y="0"/>
                    <a:pt x="113" y="0"/>
                  </a:cubicBezTo>
                  <a:cubicBezTo>
                    <a:pt x="112" y="0"/>
                    <a:pt x="111" y="0"/>
                    <a:pt x="111" y="1"/>
                  </a:cubicBezTo>
                  <a:cubicBezTo>
                    <a:pt x="111" y="1"/>
                    <a:pt x="111" y="1"/>
                    <a:pt x="111" y="1"/>
                  </a:cubicBezTo>
                  <a:cubicBezTo>
                    <a:pt x="111" y="1"/>
                    <a:pt x="110" y="1"/>
                    <a:pt x="108" y="1"/>
                  </a:cubicBezTo>
                  <a:cubicBezTo>
                    <a:pt x="108" y="1"/>
                    <a:pt x="107" y="1"/>
                    <a:pt x="107" y="1"/>
                  </a:cubicBezTo>
                  <a:moveTo>
                    <a:pt x="208" y="2"/>
                  </a:moveTo>
                  <a:cubicBezTo>
                    <a:pt x="207" y="2"/>
                    <a:pt x="206" y="2"/>
                    <a:pt x="206" y="3"/>
                  </a:cubicBezTo>
                  <a:cubicBezTo>
                    <a:pt x="206" y="3"/>
                    <a:pt x="206" y="3"/>
                    <a:pt x="206" y="3"/>
                  </a:cubicBezTo>
                  <a:cubicBezTo>
                    <a:pt x="206" y="3"/>
                    <a:pt x="207" y="3"/>
                    <a:pt x="208" y="3"/>
                  </a:cubicBezTo>
                  <a:cubicBezTo>
                    <a:pt x="208" y="3"/>
                    <a:pt x="210" y="3"/>
                    <a:pt x="210" y="3"/>
                  </a:cubicBezTo>
                  <a:cubicBezTo>
                    <a:pt x="210" y="3"/>
                    <a:pt x="210" y="2"/>
                    <a:pt x="210" y="2"/>
                  </a:cubicBezTo>
                  <a:cubicBezTo>
                    <a:pt x="210" y="2"/>
                    <a:pt x="209" y="2"/>
                    <a:pt x="208" y="2"/>
                  </a:cubicBezTo>
                  <a:moveTo>
                    <a:pt x="130" y="4"/>
                  </a:moveTo>
                  <a:cubicBezTo>
                    <a:pt x="129" y="4"/>
                    <a:pt x="127" y="4"/>
                    <a:pt x="127" y="4"/>
                  </a:cubicBezTo>
                  <a:cubicBezTo>
                    <a:pt x="127" y="4"/>
                    <a:pt x="127" y="4"/>
                    <a:pt x="127" y="5"/>
                  </a:cubicBezTo>
                  <a:cubicBezTo>
                    <a:pt x="128" y="5"/>
                    <a:pt x="128" y="5"/>
                    <a:pt x="129" y="5"/>
                  </a:cubicBezTo>
                  <a:cubicBezTo>
                    <a:pt x="130" y="5"/>
                    <a:pt x="131" y="5"/>
                    <a:pt x="131" y="5"/>
                  </a:cubicBezTo>
                  <a:cubicBezTo>
                    <a:pt x="132" y="5"/>
                    <a:pt x="132" y="5"/>
                    <a:pt x="132" y="5"/>
                  </a:cubicBezTo>
                  <a:cubicBezTo>
                    <a:pt x="134" y="5"/>
                    <a:pt x="134" y="4"/>
                    <a:pt x="134" y="3"/>
                  </a:cubicBezTo>
                  <a:cubicBezTo>
                    <a:pt x="134" y="3"/>
                    <a:pt x="134" y="3"/>
                    <a:pt x="133" y="3"/>
                  </a:cubicBezTo>
                  <a:cubicBezTo>
                    <a:pt x="133" y="3"/>
                    <a:pt x="133" y="3"/>
                    <a:pt x="133" y="3"/>
                  </a:cubicBezTo>
                  <a:cubicBezTo>
                    <a:pt x="132" y="3"/>
                    <a:pt x="132" y="3"/>
                    <a:pt x="132" y="3"/>
                  </a:cubicBezTo>
                  <a:cubicBezTo>
                    <a:pt x="131" y="3"/>
                    <a:pt x="131" y="4"/>
                    <a:pt x="131" y="4"/>
                  </a:cubicBezTo>
                  <a:lnTo>
                    <a:pt x="130" y="4"/>
                  </a:lnTo>
                  <a:close/>
                  <a:moveTo>
                    <a:pt x="102" y="5"/>
                  </a:moveTo>
                  <a:cubicBezTo>
                    <a:pt x="102" y="5"/>
                    <a:pt x="102" y="5"/>
                    <a:pt x="102" y="5"/>
                  </a:cubicBezTo>
                  <a:cubicBezTo>
                    <a:pt x="103" y="5"/>
                    <a:pt x="104" y="6"/>
                    <a:pt x="106" y="6"/>
                  </a:cubicBezTo>
                  <a:cubicBezTo>
                    <a:pt x="109" y="6"/>
                    <a:pt x="112" y="5"/>
                    <a:pt x="112" y="4"/>
                  </a:cubicBezTo>
                  <a:cubicBezTo>
                    <a:pt x="112" y="4"/>
                    <a:pt x="112" y="3"/>
                    <a:pt x="112" y="3"/>
                  </a:cubicBezTo>
                  <a:cubicBezTo>
                    <a:pt x="112" y="3"/>
                    <a:pt x="111" y="3"/>
                    <a:pt x="111" y="3"/>
                  </a:cubicBezTo>
                  <a:cubicBezTo>
                    <a:pt x="110" y="3"/>
                    <a:pt x="110" y="3"/>
                    <a:pt x="110" y="3"/>
                  </a:cubicBezTo>
                  <a:cubicBezTo>
                    <a:pt x="110" y="3"/>
                    <a:pt x="109" y="3"/>
                    <a:pt x="109" y="3"/>
                  </a:cubicBezTo>
                  <a:cubicBezTo>
                    <a:pt x="109" y="3"/>
                    <a:pt x="108" y="3"/>
                    <a:pt x="107" y="3"/>
                  </a:cubicBezTo>
                  <a:cubicBezTo>
                    <a:pt x="106" y="2"/>
                    <a:pt x="105" y="2"/>
                    <a:pt x="105" y="2"/>
                  </a:cubicBezTo>
                  <a:cubicBezTo>
                    <a:pt x="105" y="2"/>
                    <a:pt x="104" y="2"/>
                    <a:pt x="104" y="2"/>
                  </a:cubicBezTo>
                  <a:cubicBezTo>
                    <a:pt x="104" y="2"/>
                    <a:pt x="104" y="2"/>
                    <a:pt x="105" y="3"/>
                  </a:cubicBezTo>
                  <a:cubicBezTo>
                    <a:pt x="105" y="3"/>
                    <a:pt x="105" y="3"/>
                    <a:pt x="105" y="3"/>
                  </a:cubicBezTo>
                  <a:cubicBezTo>
                    <a:pt x="105" y="4"/>
                    <a:pt x="105" y="4"/>
                    <a:pt x="104" y="4"/>
                  </a:cubicBezTo>
                  <a:cubicBezTo>
                    <a:pt x="103" y="4"/>
                    <a:pt x="102" y="5"/>
                    <a:pt x="102" y="5"/>
                  </a:cubicBezTo>
                  <a:moveTo>
                    <a:pt x="82" y="4"/>
                  </a:moveTo>
                  <a:cubicBezTo>
                    <a:pt x="81" y="4"/>
                    <a:pt x="80" y="5"/>
                    <a:pt x="79" y="5"/>
                  </a:cubicBezTo>
                  <a:cubicBezTo>
                    <a:pt x="79" y="5"/>
                    <a:pt x="78" y="5"/>
                    <a:pt x="77" y="5"/>
                  </a:cubicBezTo>
                  <a:cubicBezTo>
                    <a:pt x="76" y="5"/>
                    <a:pt x="75" y="5"/>
                    <a:pt x="75" y="6"/>
                  </a:cubicBezTo>
                  <a:cubicBezTo>
                    <a:pt x="75" y="6"/>
                    <a:pt x="75" y="6"/>
                    <a:pt x="75" y="6"/>
                  </a:cubicBezTo>
                  <a:cubicBezTo>
                    <a:pt x="75" y="6"/>
                    <a:pt x="76" y="7"/>
                    <a:pt x="77" y="7"/>
                  </a:cubicBezTo>
                  <a:cubicBezTo>
                    <a:pt x="78" y="7"/>
                    <a:pt x="79" y="6"/>
                    <a:pt x="79" y="6"/>
                  </a:cubicBezTo>
                  <a:cubicBezTo>
                    <a:pt x="80" y="5"/>
                    <a:pt x="81" y="5"/>
                    <a:pt x="82" y="5"/>
                  </a:cubicBezTo>
                  <a:cubicBezTo>
                    <a:pt x="82" y="5"/>
                    <a:pt x="83" y="5"/>
                    <a:pt x="83" y="5"/>
                  </a:cubicBezTo>
                  <a:cubicBezTo>
                    <a:pt x="84" y="5"/>
                    <a:pt x="84" y="5"/>
                    <a:pt x="84" y="5"/>
                  </a:cubicBezTo>
                  <a:cubicBezTo>
                    <a:pt x="84" y="5"/>
                    <a:pt x="84" y="5"/>
                    <a:pt x="84" y="5"/>
                  </a:cubicBezTo>
                  <a:cubicBezTo>
                    <a:pt x="84" y="5"/>
                    <a:pt x="84" y="5"/>
                    <a:pt x="84" y="5"/>
                  </a:cubicBezTo>
                  <a:cubicBezTo>
                    <a:pt x="84" y="5"/>
                    <a:pt x="83" y="4"/>
                    <a:pt x="82" y="4"/>
                  </a:cubicBezTo>
                  <a:moveTo>
                    <a:pt x="122" y="3"/>
                  </a:moveTo>
                  <a:cubicBezTo>
                    <a:pt x="121" y="3"/>
                    <a:pt x="120" y="3"/>
                    <a:pt x="120" y="4"/>
                  </a:cubicBezTo>
                  <a:cubicBezTo>
                    <a:pt x="120" y="4"/>
                    <a:pt x="119" y="5"/>
                    <a:pt x="119" y="5"/>
                  </a:cubicBezTo>
                  <a:cubicBezTo>
                    <a:pt x="118" y="5"/>
                    <a:pt x="117" y="6"/>
                    <a:pt x="117" y="6"/>
                  </a:cubicBezTo>
                  <a:cubicBezTo>
                    <a:pt x="117" y="6"/>
                    <a:pt x="117" y="6"/>
                    <a:pt x="118" y="6"/>
                  </a:cubicBezTo>
                  <a:cubicBezTo>
                    <a:pt x="118" y="7"/>
                    <a:pt x="119" y="7"/>
                    <a:pt x="120" y="7"/>
                  </a:cubicBezTo>
                  <a:cubicBezTo>
                    <a:pt x="122" y="7"/>
                    <a:pt x="125" y="6"/>
                    <a:pt x="126" y="5"/>
                  </a:cubicBezTo>
                  <a:cubicBezTo>
                    <a:pt x="126" y="5"/>
                    <a:pt x="126" y="5"/>
                    <a:pt x="126" y="5"/>
                  </a:cubicBezTo>
                  <a:cubicBezTo>
                    <a:pt x="126" y="5"/>
                    <a:pt x="125" y="5"/>
                    <a:pt x="125" y="5"/>
                  </a:cubicBezTo>
                  <a:cubicBezTo>
                    <a:pt x="125" y="4"/>
                    <a:pt x="124" y="4"/>
                    <a:pt x="124" y="4"/>
                  </a:cubicBezTo>
                  <a:cubicBezTo>
                    <a:pt x="124" y="4"/>
                    <a:pt x="123" y="3"/>
                    <a:pt x="122" y="3"/>
                  </a:cubicBezTo>
                  <a:moveTo>
                    <a:pt x="96" y="8"/>
                  </a:moveTo>
                  <a:cubicBezTo>
                    <a:pt x="97" y="9"/>
                    <a:pt x="98" y="9"/>
                    <a:pt x="99" y="9"/>
                  </a:cubicBezTo>
                  <a:cubicBezTo>
                    <a:pt x="99" y="9"/>
                    <a:pt x="99" y="9"/>
                    <a:pt x="99" y="9"/>
                  </a:cubicBezTo>
                  <a:cubicBezTo>
                    <a:pt x="100" y="8"/>
                    <a:pt x="100" y="8"/>
                    <a:pt x="100" y="8"/>
                  </a:cubicBezTo>
                  <a:cubicBezTo>
                    <a:pt x="100" y="8"/>
                    <a:pt x="99" y="8"/>
                    <a:pt x="99" y="8"/>
                  </a:cubicBezTo>
                  <a:cubicBezTo>
                    <a:pt x="98" y="8"/>
                    <a:pt x="97" y="8"/>
                    <a:pt x="96" y="8"/>
                  </a:cubicBezTo>
                  <a:moveTo>
                    <a:pt x="90" y="4"/>
                  </a:moveTo>
                  <a:cubicBezTo>
                    <a:pt x="89" y="4"/>
                    <a:pt x="88" y="4"/>
                    <a:pt x="88" y="5"/>
                  </a:cubicBezTo>
                  <a:cubicBezTo>
                    <a:pt x="88" y="5"/>
                    <a:pt x="88" y="5"/>
                    <a:pt x="88" y="5"/>
                  </a:cubicBezTo>
                  <a:cubicBezTo>
                    <a:pt x="88" y="5"/>
                    <a:pt x="88" y="5"/>
                    <a:pt x="88" y="6"/>
                  </a:cubicBezTo>
                  <a:cubicBezTo>
                    <a:pt x="88" y="6"/>
                    <a:pt x="87" y="6"/>
                    <a:pt x="86" y="6"/>
                  </a:cubicBezTo>
                  <a:cubicBezTo>
                    <a:pt x="85" y="6"/>
                    <a:pt x="84" y="6"/>
                    <a:pt x="84" y="7"/>
                  </a:cubicBezTo>
                  <a:cubicBezTo>
                    <a:pt x="84" y="7"/>
                    <a:pt x="83" y="7"/>
                    <a:pt x="82" y="8"/>
                  </a:cubicBezTo>
                  <a:cubicBezTo>
                    <a:pt x="82" y="8"/>
                    <a:pt x="81" y="8"/>
                    <a:pt x="81" y="8"/>
                  </a:cubicBezTo>
                  <a:cubicBezTo>
                    <a:pt x="81" y="8"/>
                    <a:pt x="81" y="8"/>
                    <a:pt x="81" y="8"/>
                  </a:cubicBezTo>
                  <a:cubicBezTo>
                    <a:pt x="81" y="9"/>
                    <a:pt x="83" y="9"/>
                    <a:pt x="84" y="9"/>
                  </a:cubicBezTo>
                  <a:cubicBezTo>
                    <a:pt x="84" y="9"/>
                    <a:pt x="85" y="9"/>
                    <a:pt x="85" y="9"/>
                  </a:cubicBezTo>
                  <a:cubicBezTo>
                    <a:pt x="86" y="9"/>
                    <a:pt x="86" y="9"/>
                    <a:pt x="86" y="8"/>
                  </a:cubicBezTo>
                  <a:cubicBezTo>
                    <a:pt x="86" y="8"/>
                    <a:pt x="86" y="8"/>
                    <a:pt x="87" y="8"/>
                  </a:cubicBezTo>
                  <a:cubicBezTo>
                    <a:pt x="87" y="8"/>
                    <a:pt x="88" y="8"/>
                    <a:pt x="88" y="8"/>
                  </a:cubicBezTo>
                  <a:cubicBezTo>
                    <a:pt x="88" y="7"/>
                    <a:pt x="88" y="6"/>
                    <a:pt x="92" y="6"/>
                  </a:cubicBezTo>
                  <a:cubicBezTo>
                    <a:pt x="93" y="6"/>
                    <a:pt x="93" y="5"/>
                    <a:pt x="93" y="5"/>
                  </a:cubicBezTo>
                  <a:cubicBezTo>
                    <a:pt x="93" y="5"/>
                    <a:pt x="93" y="4"/>
                    <a:pt x="92" y="4"/>
                  </a:cubicBezTo>
                  <a:cubicBezTo>
                    <a:pt x="91" y="4"/>
                    <a:pt x="91" y="4"/>
                    <a:pt x="90" y="4"/>
                  </a:cubicBezTo>
                  <a:moveTo>
                    <a:pt x="111" y="7"/>
                  </a:moveTo>
                  <a:cubicBezTo>
                    <a:pt x="111" y="7"/>
                    <a:pt x="111" y="7"/>
                    <a:pt x="111" y="7"/>
                  </a:cubicBezTo>
                  <a:cubicBezTo>
                    <a:pt x="111" y="8"/>
                    <a:pt x="110" y="8"/>
                    <a:pt x="109" y="8"/>
                  </a:cubicBezTo>
                  <a:cubicBezTo>
                    <a:pt x="108" y="8"/>
                    <a:pt x="107" y="8"/>
                    <a:pt x="107" y="9"/>
                  </a:cubicBezTo>
                  <a:cubicBezTo>
                    <a:pt x="107" y="9"/>
                    <a:pt x="107" y="9"/>
                    <a:pt x="107" y="9"/>
                  </a:cubicBezTo>
                  <a:cubicBezTo>
                    <a:pt x="108" y="10"/>
                    <a:pt x="108" y="10"/>
                    <a:pt x="109" y="10"/>
                  </a:cubicBezTo>
                  <a:cubicBezTo>
                    <a:pt x="111" y="10"/>
                    <a:pt x="113" y="9"/>
                    <a:pt x="113" y="9"/>
                  </a:cubicBezTo>
                  <a:cubicBezTo>
                    <a:pt x="114" y="8"/>
                    <a:pt x="114" y="8"/>
                    <a:pt x="115" y="8"/>
                  </a:cubicBezTo>
                  <a:cubicBezTo>
                    <a:pt x="116" y="8"/>
                    <a:pt x="116" y="8"/>
                    <a:pt x="116" y="8"/>
                  </a:cubicBezTo>
                  <a:cubicBezTo>
                    <a:pt x="116" y="8"/>
                    <a:pt x="116" y="8"/>
                    <a:pt x="116" y="8"/>
                  </a:cubicBezTo>
                  <a:cubicBezTo>
                    <a:pt x="116" y="7"/>
                    <a:pt x="114" y="7"/>
                    <a:pt x="112" y="7"/>
                  </a:cubicBezTo>
                  <a:cubicBezTo>
                    <a:pt x="112" y="7"/>
                    <a:pt x="111" y="7"/>
                    <a:pt x="111" y="7"/>
                  </a:cubicBezTo>
                  <a:moveTo>
                    <a:pt x="209" y="11"/>
                  </a:moveTo>
                  <a:cubicBezTo>
                    <a:pt x="209" y="11"/>
                    <a:pt x="209" y="11"/>
                    <a:pt x="210" y="11"/>
                  </a:cubicBezTo>
                  <a:cubicBezTo>
                    <a:pt x="210" y="11"/>
                    <a:pt x="210" y="11"/>
                    <a:pt x="210" y="11"/>
                  </a:cubicBezTo>
                  <a:cubicBezTo>
                    <a:pt x="211" y="12"/>
                    <a:pt x="211" y="12"/>
                    <a:pt x="212" y="12"/>
                  </a:cubicBezTo>
                  <a:cubicBezTo>
                    <a:pt x="213" y="13"/>
                    <a:pt x="214" y="12"/>
                    <a:pt x="215" y="12"/>
                  </a:cubicBezTo>
                  <a:cubicBezTo>
                    <a:pt x="215" y="11"/>
                    <a:pt x="215" y="11"/>
                    <a:pt x="215" y="11"/>
                  </a:cubicBezTo>
                  <a:cubicBezTo>
                    <a:pt x="215" y="10"/>
                    <a:pt x="217" y="9"/>
                    <a:pt x="222" y="8"/>
                  </a:cubicBezTo>
                  <a:cubicBezTo>
                    <a:pt x="222" y="8"/>
                    <a:pt x="223" y="8"/>
                    <a:pt x="223" y="8"/>
                  </a:cubicBezTo>
                  <a:cubicBezTo>
                    <a:pt x="224" y="8"/>
                    <a:pt x="224" y="8"/>
                    <a:pt x="224" y="8"/>
                  </a:cubicBezTo>
                  <a:cubicBezTo>
                    <a:pt x="224" y="8"/>
                    <a:pt x="224" y="7"/>
                    <a:pt x="224" y="7"/>
                  </a:cubicBezTo>
                  <a:cubicBezTo>
                    <a:pt x="223" y="7"/>
                    <a:pt x="223" y="6"/>
                    <a:pt x="223" y="6"/>
                  </a:cubicBezTo>
                  <a:cubicBezTo>
                    <a:pt x="224" y="6"/>
                    <a:pt x="224" y="6"/>
                    <a:pt x="224" y="6"/>
                  </a:cubicBezTo>
                  <a:cubicBezTo>
                    <a:pt x="225" y="5"/>
                    <a:pt x="225" y="5"/>
                    <a:pt x="225" y="5"/>
                  </a:cubicBezTo>
                  <a:cubicBezTo>
                    <a:pt x="225" y="5"/>
                    <a:pt x="225" y="5"/>
                    <a:pt x="223" y="5"/>
                  </a:cubicBezTo>
                  <a:cubicBezTo>
                    <a:pt x="221" y="4"/>
                    <a:pt x="221" y="3"/>
                    <a:pt x="221" y="2"/>
                  </a:cubicBezTo>
                  <a:cubicBezTo>
                    <a:pt x="221" y="2"/>
                    <a:pt x="221" y="2"/>
                    <a:pt x="221" y="1"/>
                  </a:cubicBezTo>
                  <a:cubicBezTo>
                    <a:pt x="221" y="1"/>
                    <a:pt x="221" y="1"/>
                    <a:pt x="221" y="1"/>
                  </a:cubicBezTo>
                  <a:cubicBezTo>
                    <a:pt x="220" y="1"/>
                    <a:pt x="220" y="2"/>
                    <a:pt x="220" y="2"/>
                  </a:cubicBezTo>
                  <a:cubicBezTo>
                    <a:pt x="219" y="2"/>
                    <a:pt x="218" y="3"/>
                    <a:pt x="217" y="3"/>
                  </a:cubicBezTo>
                  <a:cubicBezTo>
                    <a:pt x="214" y="4"/>
                    <a:pt x="213" y="4"/>
                    <a:pt x="213" y="4"/>
                  </a:cubicBezTo>
                  <a:cubicBezTo>
                    <a:pt x="213" y="4"/>
                    <a:pt x="213" y="5"/>
                    <a:pt x="213" y="5"/>
                  </a:cubicBezTo>
                  <a:cubicBezTo>
                    <a:pt x="214" y="5"/>
                    <a:pt x="214" y="5"/>
                    <a:pt x="214" y="6"/>
                  </a:cubicBezTo>
                  <a:cubicBezTo>
                    <a:pt x="214" y="6"/>
                    <a:pt x="213" y="7"/>
                    <a:pt x="212" y="7"/>
                  </a:cubicBezTo>
                  <a:cubicBezTo>
                    <a:pt x="212" y="7"/>
                    <a:pt x="211" y="7"/>
                    <a:pt x="211" y="7"/>
                  </a:cubicBezTo>
                  <a:cubicBezTo>
                    <a:pt x="211" y="8"/>
                    <a:pt x="211" y="8"/>
                    <a:pt x="212" y="9"/>
                  </a:cubicBezTo>
                  <a:cubicBezTo>
                    <a:pt x="213" y="9"/>
                    <a:pt x="213" y="9"/>
                    <a:pt x="213" y="10"/>
                  </a:cubicBezTo>
                  <a:cubicBezTo>
                    <a:pt x="213" y="10"/>
                    <a:pt x="213" y="10"/>
                    <a:pt x="212" y="10"/>
                  </a:cubicBezTo>
                  <a:cubicBezTo>
                    <a:pt x="210" y="10"/>
                    <a:pt x="209" y="10"/>
                    <a:pt x="209" y="11"/>
                  </a:cubicBezTo>
                  <a:moveTo>
                    <a:pt x="220" y="16"/>
                  </a:moveTo>
                  <a:cubicBezTo>
                    <a:pt x="221" y="16"/>
                    <a:pt x="222" y="17"/>
                    <a:pt x="224" y="17"/>
                  </a:cubicBezTo>
                  <a:cubicBezTo>
                    <a:pt x="225" y="17"/>
                    <a:pt x="227" y="18"/>
                    <a:pt x="228" y="18"/>
                  </a:cubicBezTo>
                  <a:cubicBezTo>
                    <a:pt x="230" y="18"/>
                    <a:pt x="230" y="17"/>
                    <a:pt x="230" y="16"/>
                  </a:cubicBezTo>
                  <a:cubicBezTo>
                    <a:pt x="230" y="16"/>
                    <a:pt x="230" y="16"/>
                    <a:pt x="230" y="16"/>
                  </a:cubicBezTo>
                  <a:cubicBezTo>
                    <a:pt x="230" y="16"/>
                    <a:pt x="230" y="16"/>
                    <a:pt x="230" y="16"/>
                  </a:cubicBezTo>
                  <a:cubicBezTo>
                    <a:pt x="229" y="15"/>
                    <a:pt x="230" y="15"/>
                    <a:pt x="231" y="13"/>
                  </a:cubicBezTo>
                  <a:cubicBezTo>
                    <a:pt x="231" y="12"/>
                    <a:pt x="231" y="12"/>
                    <a:pt x="231" y="12"/>
                  </a:cubicBezTo>
                  <a:cubicBezTo>
                    <a:pt x="231" y="11"/>
                    <a:pt x="229" y="10"/>
                    <a:pt x="228" y="10"/>
                  </a:cubicBezTo>
                  <a:cubicBezTo>
                    <a:pt x="228" y="10"/>
                    <a:pt x="227" y="10"/>
                    <a:pt x="227" y="11"/>
                  </a:cubicBezTo>
                  <a:cubicBezTo>
                    <a:pt x="227" y="11"/>
                    <a:pt x="227" y="12"/>
                    <a:pt x="227" y="12"/>
                  </a:cubicBezTo>
                  <a:cubicBezTo>
                    <a:pt x="226" y="12"/>
                    <a:pt x="225" y="10"/>
                    <a:pt x="225" y="10"/>
                  </a:cubicBezTo>
                  <a:cubicBezTo>
                    <a:pt x="225" y="10"/>
                    <a:pt x="225" y="9"/>
                    <a:pt x="224" y="9"/>
                  </a:cubicBezTo>
                  <a:cubicBezTo>
                    <a:pt x="221" y="9"/>
                    <a:pt x="217" y="11"/>
                    <a:pt x="217" y="11"/>
                  </a:cubicBezTo>
                  <a:cubicBezTo>
                    <a:pt x="217" y="12"/>
                    <a:pt x="216" y="12"/>
                    <a:pt x="216" y="13"/>
                  </a:cubicBezTo>
                  <a:cubicBezTo>
                    <a:pt x="215" y="13"/>
                    <a:pt x="215" y="13"/>
                    <a:pt x="215" y="13"/>
                  </a:cubicBezTo>
                  <a:cubicBezTo>
                    <a:pt x="215" y="13"/>
                    <a:pt x="215" y="14"/>
                    <a:pt x="215" y="14"/>
                  </a:cubicBezTo>
                  <a:cubicBezTo>
                    <a:pt x="215" y="14"/>
                    <a:pt x="216" y="14"/>
                    <a:pt x="216" y="14"/>
                  </a:cubicBezTo>
                  <a:cubicBezTo>
                    <a:pt x="216" y="14"/>
                    <a:pt x="217" y="14"/>
                    <a:pt x="217" y="14"/>
                  </a:cubicBezTo>
                  <a:cubicBezTo>
                    <a:pt x="217" y="14"/>
                    <a:pt x="218" y="15"/>
                    <a:pt x="218" y="15"/>
                  </a:cubicBezTo>
                  <a:cubicBezTo>
                    <a:pt x="218" y="16"/>
                    <a:pt x="219" y="16"/>
                    <a:pt x="220" y="16"/>
                  </a:cubicBezTo>
                  <a:cubicBezTo>
                    <a:pt x="220" y="16"/>
                    <a:pt x="220" y="16"/>
                    <a:pt x="220" y="16"/>
                  </a:cubicBezTo>
                  <a:moveTo>
                    <a:pt x="233" y="18"/>
                  </a:moveTo>
                  <a:cubicBezTo>
                    <a:pt x="233" y="18"/>
                    <a:pt x="232" y="18"/>
                    <a:pt x="232" y="19"/>
                  </a:cubicBezTo>
                  <a:cubicBezTo>
                    <a:pt x="232" y="20"/>
                    <a:pt x="231" y="21"/>
                    <a:pt x="231" y="22"/>
                  </a:cubicBezTo>
                  <a:cubicBezTo>
                    <a:pt x="230" y="22"/>
                    <a:pt x="230" y="23"/>
                    <a:pt x="230" y="23"/>
                  </a:cubicBezTo>
                  <a:cubicBezTo>
                    <a:pt x="230" y="23"/>
                    <a:pt x="230" y="23"/>
                    <a:pt x="230" y="23"/>
                  </a:cubicBezTo>
                  <a:cubicBezTo>
                    <a:pt x="230" y="23"/>
                    <a:pt x="231" y="23"/>
                    <a:pt x="231" y="23"/>
                  </a:cubicBezTo>
                  <a:cubicBezTo>
                    <a:pt x="232" y="23"/>
                    <a:pt x="233" y="23"/>
                    <a:pt x="234" y="23"/>
                  </a:cubicBezTo>
                  <a:cubicBezTo>
                    <a:pt x="235" y="23"/>
                    <a:pt x="237" y="22"/>
                    <a:pt x="238" y="22"/>
                  </a:cubicBezTo>
                  <a:cubicBezTo>
                    <a:pt x="238" y="22"/>
                    <a:pt x="238" y="22"/>
                    <a:pt x="238" y="22"/>
                  </a:cubicBezTo>
                  <a:cubicBezTo>
                    <a:pt x="241" y="22"/>
                    <a:pt x="247" y="20"/>
                    <a:pt x="248" y="19"/>
                  </a:cubicBezTo>
                  <a:cubicBezTo>
                    <a:pt x="248" y="19"/>
                    <a:pt x="247" y="18"/>
                    <a:pt x="246" y="18"/>
                  </a:cubicBezTo>
                  <a:cubicBezTo>
                    <a:pt x="245" y="18"/>
                    <a:pt x="244" y="17"/>
                    <a:pt x="244" y="17"/>
                  </a:cubicBezTo>
                  <a:cubicBezTo>
                    <a:pt x="244" y="16"/>
                    <a:pt x="243" y="16"/>
                    <a:pt x="243" y="16"/>
                  </a:cubicBezTo>
                  <a:cubicBezTo>
                    <a:pt x="242" y="16"/>
                    <a:pt x="240" y="17"/>
                    <a:pt x="240" y="18"/>
                  </a:cubicBezTo>
                  <a:cubicBezTo>
                    <a:pt x="240" y="18"/>
                    <a:pt x="240" y="18"/>
                    <a:pt x="239" y="18"/>
                  </a:cubicBezTo>
                  <a:cubicBezTo>
                    <a:pt x="239" y="18"/>
                    <a:pt x="239" y="18"/>
                    <a:pt x="239" y="18"/>
                  </a:cubicBezTo>
                  <a:cubicBezTo>
                    <a:pt x="239" y="18"/>
                    <a:pt x="239" y="17"/>
                    <a:pt x="240" y="16"/>
                  </a:cubicBezTo>
                  <a:cubicBezTo>
                    <a:pt x="240" y="16"/>
                    <a:pt x="241" y="15"/>
                    <a:pt x="240" y="15"/>
                  </a:cubicBezTo>
                  <a:cubicBezTo>
                    <a:pt x="240" y="14"/>
                    <a:pt x="240" y="14"/>
                    <a:pt x="239" y="14"/>
                  </a:cubicBezTo>
                  <a:cubicBezTo>
                    <a:pt x="239" y="14"/>
                    <a:pt x="239" y="14"/>
                    <a:pt x="239" y="14"/>
                  </a:cubicBezTo>
                  <a:cubicBezTo>
                    <a:pt x="239" y="15"/>
                    <a:pt x="238" y="15"/>
                    <a:pt x="237" y="15"/>
                  </a:cubicBezTo>
                  <a:cubicBezTo>
                    <a:pt x="236" y="15"/>
                    <a:pt x="236" y="15"/>
                    <a:pt x="236" y="15"/>
                  </a:cubicBezTo>
                  <a:cubicBezTo>
                    <a:pt x="236" y="16"/>
                    <a:pt x="235" y="16"/>
                    <a:pt x="235" y="16"/>
                  </a:cubicBezTo>
                  <a:cubicBezTo>
                    <a:pt x="235" y="17"/>
                    <a:pt x="234" y="17"/>
                    <a:pt x="235" y="18"/>
                  </a:cubicBezTo>
                  <a:cubicBezTo>
                    <a:pt x="235" y="18"/>
                    <a:pt x="234" y="18"/>
                    <a:pt x="234" y="18"/>
                  </a:cubicBezTo>
                  <a:cubicBezTo>
                    <a:pt x="234" y="18"/>
                    <a:pt x="234" y="18"/>
                    <a:pt x="234" y="18"/>
                  </a:cubicBezTo>
                  <a:lnTo>
                    <a:pt x="233" y="18"/>
                  </a:lnTo>
                  <a:close/>
                  <a:moveTo>
                    <a:pt x="346" y="34"/>
                  </a:moveTo>
                  <a:cubicBezTo>
                    <a:pt x="344" y="34"/>
                    <a:pt x="341" y="37"/>
                    <a:pt x="341" y="39"/>
                  </a:cubicBezTo>
                  <a:cubicBezTo>
                    <a:pt x="340" y="40"/>
                    <a:pt x="341" y="41"/>
                    <a:pt x="341" y="41"/>
                  </a:cubicBezTo>
                  <a:cubicBezTo>
                    <a:pt x="342" y="41"/>
                    <a:pt x="343" y="42"/>
                    <a:pt x="343" y="42"/>
                  </a:cubicBezTo>
                  <a:cubicBezTo>
                    <a:pt x="343" y="43"/>
                    <a:pt x="343" y="43"/>
                    <a:pt x="344" y="43"/>
                  </a:cubicBezTo>
                  <a:cubicBezTo>
                    <a:pt x="344" y="43"/>
                    <a:pt x="344" y="43"/>
                    <a:pt x="344" y="43"/>
                  </a:cubicBezTo>
                  <a:cubicBezTo>
                    <a:pt x="345" y="43"/>
                    <a:pt x="346" y="43"/>
                    <a:pt x="347" y="42"/>
                  </a:cubicBezTo>
                  <a:cubicBezTo>
                    <a:pt x="347" y="42"/>
                    <a:pt x="348" y="42"/>
                    <a:pt x="348" y="42"/>
                  </a:cubicBezTo>
                  <a:cubicBezTo>
                    <a:pt x="348" y="42"/>
                    <a:pt x="348" y="42"/>
                    <a:pt x="348" y="42"/>
                  </a:cubicBezTo>
                  <a:cubicBezTo>
                    <a:pt x="348" y="42"/>
                    <a:pt x="349" y="42"/>
                    <a:pt x="349" y="42"/>
                  </a:cubicBezTo>
                  <a:cubicBezTo>
                    <a:pt x="349" y="43"/>
                    <a:pt x="349" y="43"/>
                    <a:pt x="350" y="43"/>
                  </a:cubicBezTo>
                  <a:cubicBezTo>
                    <a:pt x="350" y="43"/>
                    <a:pt x="350" y="43"/>
                    <a:pt x="350" y="43"/>
                  </a:cubicBezTo>
                  <a:cubicBezTo>
                    <a:pt x="351" y="42"/>
                    <a:pt x="352" y="42"/>
                    <a:pt x="353" y="42"/>
                  </a:cubicBezTo>
                  <a:cubicBezTo>
                    <a:pt x="353" y="42"/>
                    <a:pt x="354" y="42"/>
                    <a:pt x="354" y="42"/>
                  </a:cubicBezTo>
                  <a:cubicBezTo>
                    <a:pt x="355" y="42"/>
                    <a:pt x="355" y="42"/>
                    <a:pt x="356" y="42"/>
                  </a:cubicBezTo>
                  <a:cubicBezTo>
                    <a:pt x="356" y="42"/>
                    <a:pt x="356" y="42"/>
                    <a:pt x="356" y="42"/>
                  </a:cubicBezTo>
                  <a:cubicBezTo>
                    <a:pt x="356" y="42"/>
                    <a:pt x="356" y="41"/>
                    <a:pt x="356" y="40"/>
                  </a:cubicBezTo>
                  <a:cubicBezTo>
                    <a:pt x="356" y="40"/>
                    <a:pt x="355" y="39"/>
                    <a:pt x="355" y="39"/>
                  </a:cubicBezTo>
                  <a:cubicBezTo>
                    <a:pt x="355" y="38"/>
                    <a:pt x="356" y="38"/>
                    <a:pt x="356" y="38"/>
                  </a:cubicBezTo>
                  <a:cubicBezTo>
                    <a:pt x="357" y="38"/>
                    <a:pt x="357" y="38"/>
                    <a:pt x="357" y="39"/>
                  </a:cubicBezTo>
                  <a:cubicBezTo>
                    <a:pt x="357" y="39"/>
                    <a:pt x="357" y="39"/>
                    <a:pt x="357" y="40"/>
                  </a:cubicBezTo>
                  <a:cubicBezTo>
                    <a:pt x="357" y="40"/>
                    <a:pt x="357" y="40"/>
                    <a:pt x="357" y="40"/>
                  </a:cubicBezTo>
                  <a:cubicBezTo>
                    <a:pt x="358" y="41"/>
                    <a:pt x="359" y="42"/>
                    <a:pt x="361" y="42"/>
                  </a:cubicBezTo>
                  <a:cubicBezTo>
                    <a:pt x="362" y="42"/>
                    <a:pt x="362" y="41"/>
                    <a:pt x="362" y="41"/>
                  </a:cubicBezTo>
                  <a:cubicBezTo>
                    <a:pt x="362" y="40"/>
                    <a:pt x="362" y="40"/>
                    <a:pt x="363" y="39"/>
                  </a:cubicBezTo>
                  <a:cubicBezTo>
                    <a:pt x="363" y="39"/>
                    <a:pt x="364" y="39"/>
                    <a:pt x="364" y="39"/>
                  </a:cubicBezTo>
                  <a:cubicBezTo>
                    <a:pt x="364" y="38"/>
                    <a:pt x="363" y="38"/>
                    <a:pt x="362" y="37"/>
                  </a:cubicBezTo>
                  <a:cubicBezTo>
                    <a:pt x="361" y="37"/>
                    <a:pt x="360" y="37"/>
                    <a:pt x="358" y="36"/>
                  </a:cubicBezTo>
                  <a:cubicBezTo>
                    <a:pt x="357" y="36"/>
                    <a:pt x="357" y="36"/>
                    <a:pt x="356" y="36"/>
                  </a:cubicBezTo>
                  <a:cubicBezTo>
                    <a:pt x="355" y="36"/>
                    <a:pt x="354" y="36"/>
                    <a:pt x="354" y="36"/>
                  </a:cubicBezTo>
                  <a:cubicBezTo>
                    <a:pt x="353" y="36"/>
                    <a:pt x="352" y="36"/>
                    <a:pt x="352" y="37"/>
                  </a:cubicBezTo>
                  <a:cubicBezTo>
                    <a:pt x="352" y="38"/>
                    <a:pt x="351" y="38"/>
                    <a:pt x="351" y="38"/>
                  </a:cubicBezTo>
                  <a:cubicBezTo>
                    <a:pt x="351" y="38"/>
                    <a:pt x="350" y="37"/>
                    <a:pt x="349" y="36"/>
                  </a:cubicBezTo>
                  <a:cubicBezTo>
                    <a:pt x="348" y="35"/>
                    <a:pt x="347" y="35"/>
                    <a:pt x="346" y="34"/>
                  </a:cubicBezTo>
                  <a:cubicBezTo>
                    <a:pt x="346" y="34"/>
                    <a:pt x="346" y="34"/>
                    <a:pt x="346" y="34"/>
                  </a:cubicBezTo>
                  <a:moveTo>
                    <a:pt x="369" y="39"/>
                  </a:moveTo>
                  <a:cubicBezTo>
                    <a:pt x="368" y="39"/>
                    <a:pt x="367" y="40"/>
                    <a:pt x="367" y="41"/>
                  </a:cubicBezTo>
                  <a:cubicBezTo>
                    <a:pt x="367" y="41"/>
                    <a:pt x="367" y="41"/>
                    <a:pt x="367" y="41"/>
                  </a:cubicBezTo>
                  <a:cubicBezTo>
                    <a:pt x="368" y="41"/>
                    <a:pt x="369" y="41"/>
                    <a:pt x="370" y="42"/>
                  </a:cubicBezTo>
                  <a:cubicBezTo>
                    <a:pt x="371" y="42"/>
                    <a:pt x="372" y="43"/>
                    <a:pt x="374" y="43"/>
                  </a:cubicBezTo>
                  <a:cubicBezTo>
                    <a:pt x="375" y="43"/>
                    <a:pt x="375" y="43"/>
                    <a:pt x="376" y="43"/>
                  </a:cubicBezTo>
                  <a:cubicBezTo>
                    <a:pt x="379" y="43"/>
                    <a:pt x="381" y="43"/>
                    <a:pt x="381" y="42"/>
                  </a:cubicBezTo>
                  <a:cubicBezTo>
                    <a:pt x="381" y="42"/>
                    <a:pt x="381" y="42"/>
                    <a:pt x="381" y="42"/>
                  </a:cubicBezTo>
                  <a:cubicBezTo>
                    <a:pt x="380" y="41"/>
                    <a:pt x="379" y="41"/>
                    <a:pt x="377" y="41"/>
                  </a:cubicBezTo>
                  <a:cubicBezTo>
                    <a:pt x="377" y="41"/>
                    <a:pt x="377" y="41"/>
                    <a:pt x="377" y="41"/>
                  </a:cubicBezTo>
                  <a:cubicBezTo>
                    <a:pt x="376" y="41"/>
                    <a:pt x="376" y="41"/>
                    <a:pt x="376" y="41"/>
                  </a:cubicBezTo>
                  <a:cubicBezTo>
                    <a:pt x="376" y="41"/>
                    <a:pt x="375" y="41"/>
                    <a:pt x="375" y="40"/>
                  </a:cubicBezTo>
                  <a:cubicBezTo>
                    <a:pt x="374" y="40"/>
                    <a:pt x="374" y="40"/>
                    <a:pt x="373" y="40"/>
                  </a:cubicBezTo>
                  <a:cubicBezTo>
                    <a:pt x="373" y="40"/>
                    <a:pt x="372" y="40"/>
                    <a:pt x="372" y="40"/>
                  </a:cubicBezTo>
                  <a:cubicBezTo>
                    <a:pt x="370" y="40"/>
                    <a:pt x="370" y="40"/>
                    <a:pt x="369" y="39"/>
                  </a:cubicBezTo>
                  <a:cubicBezTo>
                    <a:pt x="369" y="39"/>
                    <a:pt x="369" y="39"/>
                    <a:pt x="369" y="39"/>
                  </a:cubicBezTo>
                  <a:moveTo>
                    <a:pt x="269" y="44"/>
                  </a:moveTo>
                  <a:cubicBezTo>
                    <a:pt x="268" y="44"/>
                    <a:pt x="268" y="45"/>
                    <a:pt x="267" y="45"/>
                  </a:cubicBezTo>
                  <a:cubicBezTo>
                    <a:pt x="267" y="45"/>
                    <a:pt x="267" y="45"/>
                    <a:pt x="266" y="46"/>
                  </a:cubicBezTo>
                  <a:cubicBezTo>
                    <a:pt x="266" y="46"/>
                    <a:pt x="266" y="46"/>
                    <a:pt x="266" y="46"/>
                  </a:cubicBezTo>
                  <a:cubicBezTo>
                    <a:pt x="266" y="46"/>
                    <a:pt x="266" y="46"/>
                    <a:pt x="266" y="46"/>
                  </a:cubicBezTo>
                  <a:cubicBezTo>
                    <a:pt x="266" y="46"/>
                    <a:pt x="267" y="47"/>
                    <a:pt x="268" y="47"/>
                  </a:cubicBezTo>
                  <a:cubicBezTo>
                    <a:pt x="269" y="47"/>
                    <a:pt x="271" y="46"/>
                    <a:pt x="271" y="45"/>
                  </a:cubicBezTo>
                  <a:cubicBezTo>
                    <a:pt x="271" y="45"/>
                    <a:pt x="271" y="45"/>
                    <a:pt x="271" y="45"/>
                  </a:cubicBezTo>
                  <a:cubicBezTo>
                    <a:pt x="270" y="45"/>
                    <a:pt x="270" y="44"/>
                    <a:pt x="269" y="44"/>
                  </a:cubicBezTo>
                  <a:moveTo>
                    <a:pt x="352" y="46"/>
                  </a:moveTo>
                  <a:cubicBezTo>
                    <a:pt x="351" y="46"/>
                    <a:pt x="349" y="47"/>
                    <a:pt x="349" y="47"/>
                  </a:cubicBezTo>
                  <a:cubicBezTo>
                    <a:pt x="349" y="47"/>
                    <a:pt x="350" y="47"/>
                    <a:pt x="350" y="47"/>
                  </a:cubicBezTo>
                  <a:cubicBezTo>
                    <a:pt x="350" y="47"/>
                    <a:pt x="350" y="47"/>
                    <a:pt x="351" y="47"/>
                  </a:cubicBezTo>
                  <a:cubicBezTo>
                    <a:pt x="351" y="47"/>
                    <a:pt x="351" y="47"/>
                    <a:pt x="352" y="47"/>
                  </a:cubicBezTo>
                  <a:cubicBezTo>
                    <a:pt x="352" y="47"/>
                    <a:pt x="352" y="47"/>
                    <a:pt x="352" y="46"/>
                  </a:cubicBezTo>
                  <a:cubicBezTo>
                    <a:pt x="352" y="46"/>
                    <a:pt x="352" y="46"/>
                    <a:pt x="352" y="46"/>
                  </a:cubicBezTo>
                  <a:moveTo>
                    <a:pt x="355" y="49"/>
                  </a:moveTo>
                  <a:cubicBezTo>
                    <a:pt x="353" y="49"/>
                    <a:pt x="351" y="50"/>
                    <a:pt x="351" y="50"/>
                  </a:cubicBezTo>
                  <a:cubicBezTo>
                    <a:pt x="351" y="50"/>
                    <a:pt x="351" y="51"/>
                    <a:pt x="351" y="51"/>
                  </a:cubicBezTo>
                  <a:cubicBezTo>
                    <a:pt x="351" y="51"/>
                    <a:pt x="355" y="52"/>
                    <a:pt x="358" y="52"/>
                  </a:cubicBezTo>
                  <a:cubicBezTo>
                    <a:pt x="358" y="52"/>
                    <a:pt x="359" y="52"/>
                    <a:pt x="359" y="52"/>
                  </a:cubicBezTo>
                  <a:cubicBezTo>
                    <a:pt x="359" y="52"/>
                    <a:pt x="359" y="52"/>
                    <a:pt x="359" y="52"/>
                  </a:cubicBezTo>
                  <a:cubicBezTo>
                    <a:pt x="359" y="51"/>
                    <a:pt x="357" y="49"/>
                    <a:pt x="355" y="49"/>
                  </a:cubicBezTo>
                  <a:cubicBezTo>
                    <a:pt x="355" y="49"/>
                    <a:pt x="355" y="49"/>
                    <a:pt x="355" y="49"/>
                  </a:cubicBezTo>
                  <a:moveTo>
                    <a:pt x="150" y="51"/>
                  </a:moveTo>
                  <a:cubicBezTo>
                    <a:pt x="149" y="51"/>
                    <a:pt x="148" y="51"/>
                    <a:pt x="148" y="52"/>
                  </a:cubicBezTo>
                  <a:cubicBezTo>
                    <a:pt x="148" y="52"/>
                    <a:pt x="148" y="53"/>
                    <a:pt x="149" y="53"/>
                  </a:cubicBezTo>
                  <a:cubicBezTo>
                    <a:pt x="149" y="53"/>
                    <a:pt x="149" y="53"/>
                    <a:pt x="149" y="53"/>
                  </a:cubicBezTo>
                  <a:cubicBezTo>
                    <a:pt x="150" y="53"/>
                    <a:pt x="153" y="52"/>
                    <a:pt x="153" y="52"/>
                  </a:cubicBezTo>
                  <a:cubicBezTo>
                    <a:pt x="153" y="52"/>
                    <a:pt x="153" y="52"/>
                    <a:pt x="153" y="51"/>
                  </a:cubicBezTo>
                  <a:cubicBezTo>
                    <a:pt x="153" y="51"/>
                    <a:pt x="151" y="51"/>
                    <a:pt x="150" y="51"/>
                  </a:cubicBezTo>
                  <a:moveTo>
                    <a:pt x="175" y="53"/>
                  </a:moveTo>
                  <a:cubicBezTo>
                    <a:pt x="175" y="53"/>
                    <a:pt x="174" y="53"/>
                    <a:pt x="174" y="54"/>
                  </a:cubicBezTo>
                  <a:cubicBezTo>
                    <a:pt x="174" y="54"/>
                    <a:pt x="174" y="54"/>
                    <a:pt x="174" y="54"/>
                  </a:cubicBezTo>
                  <a:cubicBezTo>
                    <a:pt x="175" y="54"/>
                    <a:pt x="175" y="54"/>
                    <a:pt x="176" y="54"/>
                  </a:cubicBezTo>
                  <a:cubicBezTo>
                    <a:pt x="176" y="54"/>
                    <a:pt x="176" y="54"/>
                    <a:pt x="176" y="53"/>
                  </a:cubicBezTo>
                  <a:cubicBezTo>
                    <a:pt x="176" y="53"/>
                    <a:pt x="176" y="53"/>
                    <a:pt x="175" y="53"/>
                  </a:cubicBezTo>
                  <a:moveTo>
                    <a:pt x="467" y="65"/>
                  </a:moveTo>
                  <a:cubicBezTo>
                    <a:pt x="467" y="65"/>
                    <a:pt x="467" y="65"/>
                    <a:pt x="468" y="65"/>
                  </a:cubicBezTo>
                  <a:cubicBezTo>
                    <a:pt x="468" y="65"/>
                    <a:pt x="468" y="65"/>
                    <a:pt x="469" y="65"/>
                  </a:cubicBezTo>
                  <a:cubicBezTo>
                    <a:pt x="470" y="65"/>
                    <a:pt x="471" y="65"/>
                    <a:pt x="472" y="64"/>
                  </a:cubicBezTo>
                  <a:cubicBezTo>
                    <a:pt x="473" y="64"/>
                    <a:pt x="473" y="64"/>
                    <a:pt x="474" y="64"/>
                  </a:cubicBezTo>
                  <a:cubicBezTo>
                    <a:pt x="474" y="64"/>
                    <a:pt x="474" y="64"/>
                    <a:pt x="474" y="64"/>
                  </a:cubicBezTo>
                  <a:cubicBezTo>
                    <a:pt x="474" y="63"/>
                    <a:pt x="473" y="62"/>
                    <a:pt x="470" y="62"/>
                  </a:cubicBezTo>
                  <a:cubicBezTo>
                    <a:pt x="470" y="62"/>
                    <a:pt x="470" y="62"/>
                    <a:pt x="469" y="62"/>
                  </a:cubicBezTo>
                  <a:cubicBezTo>
                    <a:pt x="466" y="62"/>
                    <a:pt x="463" y="63"/>
                    <a:pt x="463" y="64"/>
                  </a:cubicBezTo>
                  <a:cubicBezTo>
                    <a:pt x="463" y="65"/>
                    <a:pt x="463" y="65"/>
                    <a:pt x="463" y="65"/>
                  </a:cubicBezTo>
                  <a:cubicBezTo>
                    <a:pt x="464" y="65"/>
                    <a:pt x="464" y="65"/>
                    <a:pt x="464" y="65"/>
                  </a:cubicBezTo>
                  <a:cubicBezTo>
                    <a:pt x="465" y="65"/>
                    <a:pt x="465" y="65"/>
                    <a:pt x="465" y="65"/>
                  </a:cubicBezTo>
                  <a:cubicBezTo>
                    <a:pt x="466" y="65"/>
                    <a:pt x="466" y="65"/>
                    <a:pt x="467" y="65"/>
                  </a:cubicBezTo>
                  <a:moveTo>
                    <a:pt x="98" y="61"/>
                  </a:moveTo>
                  <a:cubicBezTo>
                    <a:pt x="98" y="61"/>
                    <a:pt x="100" y="62"/>
                    <a:pt x="100" y="63"/>
                  </a:cubicBezTo>
                  <a:cubicBezTo>
                    <a:pt x="100" y="63"/>
                    <a:pt x="100" y="63"/>
                    <a:pt x="100" y="63"/>
                  </a:cubicBezTo>
                  <a:cubicBezTo>
                    <a:pt x="99" y="64"/>
                    <a:pt x="99" y="64"/>
                    <a:pt x="100" y="64"/>
                  </a:cubicBezTo>
                  <a:cubicBezTo>
                    <a:pt x="100" y="65"/>
                    <a:pt x="102" y="65"/>
                    <a:pt x="103" y="65"/>
                  </a:cubicBezTo>
                  <a:cubicBezTo>
                    <a:pt x="104" y="65"/>
                    <a:pt x="104" y="65"/>
                    <a:pt x="105" y="65"/>
                  </a:cubicBezTo>
                  <a:cubicBezTo>
                    <a:pt x="106" y="66"/>
                    <a:pt x="108" y="66"/>
                    <a:pt x="109" y="66"/>
                  </a:cubicBezTo>
                  <a:cubicBezTo>
                    <a:pt x="110" y="66"/>
                    <a:pt x="111" y="66"/>
                    <a:pt x="111" y="65"/>
                  </a:cubicBezTo>
                  <a:cubicBezTo>
                    <a:pt x="111" y="65"/>
                    <a:pt x="110" y="65"/>
                    <a:pt x="109" y="64"/>
                  </a:cubicBezTo>
                  <a:cubicBezTo>
                    <a:pt x="109" y="64"/>
                    <a:pt x="108" y="63"/>
                    <a:pt x="107" y="62"/>
                  </a:cubicBezTo>
                  <a:cubicBezTo>
                    <a:pt x="106" y="61"/>
                    <a:pt x="105" y="59"/>
                    <a:pt x="105" y="57"/>
                  </a:cubicBezTo>
                  <a:cubicBezTo>
                    <a:pt x="105" y="56"/>
                    <a:pt x="105" y="56"/>
                    <a:pt x="106" y="55"/>
                  </a:cubicBezTo>
                  <a:cubicBezTo>
                    <a:pt x="107" y="55"/>
                    <a:pt x="107" y="54"/>
                    <a:pt x="107" y="54"/>
                  </a:cubicBezTo>
                  <a:cubicBezTo>
                    <a:pt x="107" y="53"/>
                    <a:pt x="107" y="53"/>
                    <a:pt x="108" y="52"/>
                  </a:cubicBezTo>
                  <a:cubicBezTo>
                    <a:pt x="109" y="51"/>
                    <a:pt x="109" y="51"/>
                    <a:pt x="109" y="50"/>
                  </a:cubicBezTo>
                  <a:cubicBezTo>
                    <a:pt x="110" y="50"/>
                    <a:pt x="110" y="49"/>
                    <a:pt x="111" y="49"/>
                  </a:cubicBezTo>
                  <a:cubicBezTo>
                    <a:pt x="111" y="49"/>
                    <a:pt x="111" y="49"/>
                    <a:pt x="111" y="48"/>
                  </a:cubicBezTo>
                  <a:cubicBezTo>
                    <a:pt x="111" y="48"/>
                    <a:pt x="111" y="47"/>
                    <a:pt x="112" y="47"/>
                  </a:cubicBezTo>
                  <a:cubicBezTo>
                    <a:pt x="113" y="47"/>
                    <a:pt x="114" y="47"/>
                    <a:pt x="114" y="46"/>
                  </a:cubicBezTo>
                  <a:cubicBezTo>
                    <a:pt x="114" y="46"/>
                    <a:pt x="114" y="45"/>
                    <a:pt x="114" y="44"/>
                  </a:cubicBezTo>
                  <a:cubicBezTo>
                    <a:pt x="114" y="44"/>
                    <a:pt x="114" y="44"/>
                    <a:pt x="114" y="44"/>
                  </a:cubicBezTo>
                  <a:cubicBezTo>
                    <a:pt x="114" y="44"/>
                    <a:pt x="114" y="44"/>
                    <a:pt x="115" y="44"/>
                  </a:cubicBezTo>
                  <a:cubicBezTo>
                    <a:pt x="115" y="44"/>
                    <a:pt x="116" y="44"/>
                    <a:pt x="117" y="43"/>
                  </a:cubicBezTo>
                  <a:cubicBezTo>
                    <a:pt x="117" y="43"/>
                    <a:pt x="118" y="43"/>
                    <a:pt x="119" y="43"/>
                  </a:cubicBezTo>
                  <a:cubicBezTo>
                    <a:pt x="119" y="42"/>
                    <a:pt x="120" y="42"/>
                    <a:pt x="121" y="42"/>
                  </a:cubicBezTo>
                  <a:cubicBezTo>
                    <a:pt x="121" y="40"/>
                    <a:pt x="132" y="37"/>
                    <a:pt x="137" y="35"/>
                  </a:cubicBezTo>
                  <a:cubicBezTo>
                    <a:pt x="141" y="34"/>
                    <a:pt x="144" y="33"/>
                    <a:pt x="145" y="31"/>
                  </a:cubicBezTo>
                  <a:cubicBezTo>
                    <a:pt x="145" y="31"/>
                    <a:pt x="145" y="31"/>
                    <a:pt x="144" y="31"/>
                  </a:cubicBezTo>
                  <a:cubicBezTo>
                    <a:pt x="144" y="30"/>
                    <a:pt x="143" y="30"/>
                    <a:pt x="142" y="30"/>
                  </a:cubicBezTo>
                  <a:cubicBezTo>
                    <a:pt x="140" y="30"/>
                    <a:pt x="137" y="31"/>
                    <a:pt x="136" y="32"/>
                  </a:cubicBezTo>
                  <a:cubicBezTo>
                    <a:pt x="135" y="33"/>
                    <a:pt x="134" y="33"/>
                    <a:pt x="133" y="33"/>
                  </a:cubicBezTo>
                  <a:cubicBezTo>
                    <a:pt x="132" y="33"/>
                    <a:pt x="131" y="33"/>
                    <a:pt x="131" y="33"/>
                  </a:cubicBezTo>
                  <a:cubicBezTo>
                    <a:pt x="130" y="34"/>
                    <a:pt x="128" y="34"/>
                    <a:pt x="127" y="34"/>
                  </a:cubicBezTo>
                  <a:cubicBezTo>
                    <a:pt x="126" y="34"/>
                    <a:pt x="125" y="34"/>
                    <a:pt x="125" y="34"/>
                  </a:cubicBezTo>
                  <a:cubicBezTo>
                    <a:pt x="125" y="34"/>
                    <a:pt x="124" y="34"/>
                    <a:pt x="124" y="34"/>
                  </a:cubicBezTo>
                  <a:cubicBezTo>
                    <a:pt x="124" y="34"/>
                    <a:pt x="123" y="34"/>
                    <a:pt x="122" y="34"/>
                  </a:cubicBezTo>
                  <a:cubicBezTo>
                    <a:pt x="122" y="35"/>
                    <a:pt x="121" y="35"/>
                    <a:pt x="121" y="35"/>
                  </a:cubicBezTo>
                  <a:cubicBezTo>
                    <a:pt x="120" y="35"/>
                    <a:pt x="120" y="35"/>
                    <a:pt x="119" y="35"/>
                  </a:cubicBezTo>
                  <a:cubicBezTo>
                    <a:pt x="118" y="36"/>
                    <a:pt x="118" y="36"/>
                    <a:pt x="117" y="36"/>
                  </a:cubicBezTo>
                  <a:cubicBezTo>
                    <a:pt x="116" y="36"/>
                    <a:pt x="114" y="37"/>
                    <a:pt x="113" y="37"/>
                  </a:cubicBezTo>
                  <a:cubicBezTo>
                    <a:pt x="113" y="38"/>
                    <a:pt x="113" y="38"/>
                    <a:pt x="112" y="38"/>
                  </a:cubicBezTo>
                  <a:cubicBezTo>
                    <a:pt x="112" y="38"/>
                    <a:pt x="111" y="38"/>
                    <a:pt x="111" y="39"/>
                  </a:cubicBezTo>
                  <a:cubicBezTo>
                    <a:pt x="111" y="40"/>
                    <a:pt x="110" y="40"/>
                    <a:pt x="109" y="40"/>
                  </a:cubicBezTo>
                  <a:cubicBezTo>
                    <a:pt x="109" y="40"/>
                    <a:pt x="109" y="40"/>
                    <a:pt x="108" y="40"/>
                  </a:cubicBezTo>
                  <a:cubicBezTo>
                    <a:pt x="108" y="39"/>
                    <a:pt x="108" y="40"/>
                    <a:pt x="108" y="40"/>
                  </a:cubicBezTo>
                  <a:cubicBezTo>
                    <a:pt x="107" y="40"/>
                    <a:pt x="107" y="41"/>
                    <a:pt x="108" y="42"/>
                  </a:cubicBezTo>
                  <a:cubicBezTo>
                    <a:pt x="108" y="42"/>
                    <a:pt x="108" y="42"/>
                    <a:pt x="108" y="42"/>
                  </a:cubicBezTo>
                  <a:cubicBezTo>
                    <a:pt x="108" y="43"/>
                    <a:pt x="108" y="43"/>
                    <a:pt x="107" y="43"/>
                  </a:cubicBezTo>
                  <a:cubicBezTo>
                    <a:pt x="107" y="43"/>
                    <a:pt x="106" y="43"/>
                    <a:pt x="106" y="43"/>
                  </a:cubicBezTo>
                  <a:cubicBezTo>
                    <a:pt x="106" y="43"/>
                    <a:pt x="106" y="43"/>
                    <a:pt x="106" y="43"/>
                  </a:cubicBezTo>
                  <a:cubicBezTo>
                    <a:pt x="106" y="44"/>
                    <a:pt x="107" y="44"/>
                    <a:pt x="107" y="44"/>
                  </a:cubicBezTo>
                  <a:cubicBezTo>
                    <a:pt x="106" y="44"/>
                    <a:pt x="106" y="44"/>
                    <a:pt x="106" y="45"/>
                  </a:cubicBezTo>
                  <a:cubicBezTo>
                    <a:pt x="106" y="45"/>
                    <a:pt x="105" y="45"/>
                    <a:pt x="106" y="45"/>
                  </a:cubicBezTo>
                  <a:cubicBezTo>
                    <a:pt x="106" y="46"/>
                    <a:pt x="106" y="46"/>
                    <a:pt x="106" y="46"/>
                  </a:cubicBezTo>
                  <a:cubicBezTo>
                    <a:pt x="105" y="46"/>
                    <a:pt x="104" y="47"/>
                    <a:pt x="103" y="47"/>
                  </a:cubicBezTo>
                  <a:cubicBezTo>
                    <a:pt x="103" y="47"/>
                    <a:pt x="103" y="47"/>
                    <a:pt x="103" y="47"/>
                  </a:cubicBezTo>
                  <a:cubicBezTo>
                    <a:pt x="102" y="47"/>
                    <a:pt x="102" y="48"/>
                    <a:pt x="102" y="48"/>
                  </a:cubicBezTo>
                  <a:cubicBezTo>
                    <a:pt x="102" y="49"/>
                    <a:pt x="102" y="49"/>
                    <a:pt x="103" y="49"/>
                  </a:cubicBezTo>
                  <a:cubicBezTo>
                    <a:pt x="103" y="49"/>
                    <a:pt x="103" y="49"/>
                    <a:pt x="103" y="49"/>
                  </a:cubicBezTo>
                  <a:cubicBezTo>
                    <a:pt x="103" y="49"/>
                    <a:pt x="103" y="49"/>
                    <a:pt x="103" y="49"/>
                  </a:cubicBezTo>
                  <a:cubicBezTo>
                    <a:pt x="103" y="49"/>
                    <a:pt x="102" y="50"/>
                    <a:pt x="102" y="50"/>
                  </a:cubicBezTo>
                  <a:cubicBezTo>
                    <a:pt x="102" y="51"/>
                    <a:pt x="102" y="51"/>
                    <a:pt x="102" y="51"/>
                  </a:cubicBezTo>
                  <a:cubicBezTo>
                    <a:pt x="102" y="51"/>
                    <a:pt x="101" y="51"/>
                    <a:pt x="100" y="51"/>
                  </a:cubicBezTo>
                  <a:cubicBezTo>
                    <a:pt x="100" y="51"/>
                    <a:pt x="99" y="51"/>
                    <a:pt x="99" y="52"/>
                  </a:cubicBezTo>
                  <a:cubicBezTo>
                    <a:pt x="99" y="52"/>
                    <a:pt x="99" y="52"/>
                    <a:pt x="99" y="52"/>
                  </a:cubicBezTo>
                  <a:cubicBezTo>
                    <a:pt x="99" y="52"/>
                    <a:pt x="99" y="52"/>
                    <a:pt x="99" y="53"/>
                  </a:cubicBezTo>
                  <a:cubicBezTo>
                    <a:pt x="99" y="53"/>
                    <a:pt x="98" y="53"/>
                    <a:pt x="97" y="53"/>
                  </a:cubicBezTo>
                  <a:cubicBezTo>
                    <a:pt x="97" y="53"/>
                    <a:pt x="97" y="53"/>
                    <a:pt x="97" y="53"/>
                  </a:cubicBezTo>
                  <a:cubicBezTo>
                    <a:pt x="97" y="54"/>
                    <a:pt x="97" y="54"/>
                    <a:pt x="97" y="54"/>
                  </a:cubicBezTo>
                  <a:cubicBezTo>
                    <a:pt x="98" y="54"/>
                    <a:pt x="98" y="55"/>
                    <a:pt x="98" y="55"/>
                  </a:cubicBezTo>
                  <a:cubicBezTo>
                    <a:pt x="98" y="56"/>
                    <a:pt x="98" y="56"/>
                    <a:pt x="97" y="56"/>
                  </a:cubicBezTo>
                  <a:cubicBezTo>
                    <a:pt x="97" y="56"/>
                    <a:pt x="97" y="56"/>
                    <a:pt x="97" y="57"/>
                  </a:cubicBezTo>
                  <a:cubicBezTo>
                    <a:pt x="96" y="58"/>
                    <a:pt x="96" y="58"/>
                    <a:pt x="95" y="58"/>
                  </a:cubicBezTo>
                  <a:cubicBezTo>
                    <a:pt x="94" y="58"/>
                    <a:pt x="93" y="58"/>
                    <a:pt x="93" y="59"/>
                  </a:cubicBezTo>
                  <a:cubicBezTo>
                    <a:pt x="93" y="59"/>
                    <a:pt x="93" y="60"/>
                    <a:pt x="93" y="60"/>
                  </a:cubicBezTo>
                  <a:cubicBezTo>
                    <a:pt x="93" y="60"/>
                    <a:pt x="94" y="60"/>
                    <a:pt x="95" y="60"/>
                  </a:cubicBezTo>
                  <a:cubicBezTo>
                    <a:pt x="95" y="60"/>
                    <a:pt x="95" y="60"/>
                    <a:pt x="96" y="60"/>
                  </a:cubicBezTo>
                  <a:cubicBezTo>
                    <a:pt x="96" y="60"/>
                    <a:pt x="96" y="60"/>
                    <a:pt x="96" y="61"/>
                  </a:cubicBezTo>
                  <a:cubicBezTo>
                    <a:pt x="96" y="61"/>
                    <a:pt x="96" y="61"/>
                    <a:pt x="96" y="61"/>
                  </a:cubicBezTo>
                  <a:cubicBezTo>
                    <a:pt x="96" y="62"/>
                    <a:pt x="96" y="62"/>
                    <a:pt x="96" y="63"/>
                  </a:cubicBezTo>
                  <a:cubicBezTo>
                    <a:pt x="97" y="63"/>
                    <a:pt x="97" y="63"/>
                    <a:pt x="97" y="63"/>
                  </a:cubicBezTo>
                  <a:cubicBezTo>
                    <a:pt x="97" y="63"/>
                    <a:pt x="97" y="63"/>
                    <a:pt x="97" y="63"/>
                  </a:cubicBezTo>
                  <a:cubicBezTo>
                    <a:pt x="97" y="63"/>
                    <a:pt x="97" y="62"/>
                    <a:pt x="97" y="62"/>
                  </a:cubicBezTo>
                  <a:cubicBezTo>
                    <a:pt x="97" y="62"/>
                    <a:pt x="97" y="61"/>
                    <a:pt x="97" y="61"/>
                  </a:cubicBezTo>
                  <a:cubicBezTo>
                    <a:pt x="97" y="61"/>
                    <a:pt x="97" y="61"/>
                    <a:pt x="98" y="61"/>
                  </a:cubicBezTo>
                  <a:moveTo>
                    <a:pt x="86" y="72"/>
                  </a:moveTo>
                  <a:cubicBezTo>
                    <a:pt x="85" y="72"/>
                    <a:pt x="84" y="72"/>
                    <a:pt x="84" y="73"/>
                  </a:cubicBezTo>
                  <a:cubicBezTo>
                    <a:pt x="84" y="74"/>
                    <a:pt x="84" y="74"/>
                    <a:pt x="84" y="75"/>
                  </a:cubicBezTo>
                  <a:cubicBezTo>
                    <a:pt x="85" y="75"/>
                    <a:pt x="85" y="75"/>
                    <a:pt x="86" y="75"/>
                  </a:cubicBezTo>
                  <a:cubicBezTo>
                    <a:pt x="87" y="75"/>
                    <a:pt x="87" y="75"/>
                    <a:pt x="88" y="74"/>
                  </a:cubicBezTo>
                  <a:cubicBezTo>
                    <a:pt x="89" y="74"/>
                    <a:pt x="89" y="74"/>
                    <a:pt x="89" y="74"/>
                  </a:cubicBezTo>
                  <a:cubicBezTo>
                    <a:pt x="90" y="73"/>
                    <a:pt x="90" y="73"/>
                    <a:pt x="90" y="73"/>
                  </a:cubicBezTo>
                  <a:cubicBezTo>
                    <a:pt x="90" y="73"/>
                    <a:pt x="88" y="72"/>
                    <a:pt x="87" y="72"/>
                  </a:cubicBezTo>
                  <a:cubicBezTo>
                    <a:pt x="87" y="72"/>
                    <a:pt x="86" y="72"/>
                    <a:pt x="86" y="72"/>
                  </a:cubicBezTo>
                  <a:moveTo>
                    <a:pt x="0" y="139"/>
                  </a:moveTo>
                  <a:cubicBezTo>
                    <a:pt x="1" y="140"/>
                    <a:pt x="1" y="140"/>
                    <a:pt x="1" y="140"/>
                  </a:cubicBezTo>
                  <a:cubicBezTo>
                    <a:pt x="2" y="140"/>
                    <a:pt x="5" y="140"/>
                    <a:pt x="7" y="140"/>
                  </a:cubicBezTo>
                  <a:cubicBezTo>
                    <a:pt x="8" y="140"/>
                    <a:pt x="8" y="140"/>
                    <a:pt x="9" y="140"/>
                  </a:cubicBezTo>
                  <a:cubicBezTo>
                    <a:pt x="9" y="140"/>
                    <a:pt x="9" y="140"/>
                    <a:pt x="9" y="139"/>
                  </a:cubicBezTo>
                  <a:cubicBezTo>
                    <a:pt x="9" y="139"/>
                    <a:pt x="9" y="139"/>
                    <a:pt x="9" y="138"/>
                  </a:cubicBezTo>
                  <a:cubicBezTo>
                    <a:pt x="9" y="138"/>
                    <a:pt x="8" y="138"/>
                    <a:pt x="8" y="138"/>
                  </a:cubicBezTo>
                  <a:cubicBezTo>
                    <a:pt x="8" y="138"/>
                    <a:pt x="7" y="138"/>
                    <a:pt x="7" y="138"/>
                  </a:cubicBezTo>
                  <a:cubicBezTo>
                    <a:pt x="7" y="138"/>
                    <a:pt x="7" y="138"/>
                    <a:pt x="7" y="138"/>
                  </a:cubicBezTo>
                  <a:cubicBezTo>
                    <a:pt x="7" y="138"/>
                    <a:pt x="6" y="137"/>
                    <a:pt x="6" y="137"/>
                  </a:cubicBezTo>
                  <a:cubicBezTo>
                    <a:pt x="5" y="137"/>
                    <a:pt x="5" y="137"/>
                    <a:pt x="5" y="137"/>
                  </a:cubicBezTo>
                  <a:cubicBezTo>
                    <a:pt x="5" y="137"/>
                    <a:pt x="5" y="137"/>
                    <a:pt x="4" y="137"/>
                  </a:cubicBezTo>
                  <a:cubicBezTo>
                    <a:pt x="4" y="137"/>
                    <a:pt x="4" y="137"/>
                    <a:pt x="5" y="137"/>
                  </a:cubicBezTo>
                  <a:cubicBezTo>
                    <a:pt x="5" y="138"/>
                    <a:pt x="4" y="138"/>
                    <a:pt x="4" y="138"/>
                  </a:cubicBezTo>
                  <a:cubicBezTo>
                    <a:pt x="4" y="138"/>
                    <a:pt x="3" y="138"/>
                    <a:pt x="3" y="138"/>
                  </a:cubicBezTo>
                  <a:cubicBezTo>
                    <a:pt x="3" y="138"/>
                    <a:pt x="3" y="139"/>
                    <a:pt x="4" y="139"/>
                  </a:cubicBezTo>
                  <a:cubicBezTo>
                    <a:pt x="4" y="139"/>
                    <a:pt x="4" y="139"/>
                    <a:pt x="4" y="139"/>
                  </a:cubicBezTo>
                  <a:cubicBezTo>
                    <a:pt x="4" y="139"/>
                    <a:pt x="3" y="139"/>
                    <a:pt x="3" y="139"/>
                  </a:cubicBezTo>
                  <a:cubicBezTo>
                    <a:pt x="3" y="139"/>
                    <a:pt x="2" y="139"/>
                    <a:pt x="2" y="139"/>
                  </a:cubicBezTo>
                  <a:cubicBezTo>
                    <a:pt x="2" y="139"/>
                    <a:pt x="2" y="139"/>
                    <a:pt x="2" y="139"/>
                  </a:cubicBezTo>
                  <a:cubicBezTo>
                    <a:pt x="2" y="138"/>
                    <a:pt x="1" y="138"/>
                    <a:pt x="1" y="138"/>
                  </a:cubicBezTo>
                  <a:cubicBezTo>
                    <a:pt x="1" y="138"/>
                    <a:pt x="0" y="139"/>
                    <a:pt x="0" y="139"/>
                  </a:cubicBezTo>
                  <a:cubicBezTo>
                    <a:pt x="0" y="139"/>
                    <a:pt x="0" y="139"/>
                    <a:pt x="0" y="139"/>
                  </a:cubicBezTo>
                  <a:cubicBezTo>
                    <a:pt x="0" y="139"/>
                    <a:pt x="0" y="139"/>
                    <a:pt x="0" y="139"/>
                  </a:cubicBezTo>
                  <a:moveTo>
                    <a:pt x="260" y="136"/>
                  </a:moveTo>
                  <a:cubicBezTo>
                    <a:pt x="259" y="136"/>
                    <a:pt x="258" y="137"/>
                    <a:pt x="258" y="139"/>
                  </a:cubicBezTo>
                  <a:cubicBezTo>
                    <a:pt x="257" y="140"/>
                    <a:pt x="257" y="141"/>
                    <a:pt x="256" y="142"/>
                  </a:cubicBezTo>
                  <a:cubicBezTo>
                    <a:pt x="255" y="143"/>
                    <a:pt x="253" y="145"/>
                    <a:pt x="252" y="146"/>
                  </a:cubicBezTo>
                  <a:cubicBezTo>
                    <a:pt x="250" y="147"/>
                    <a:pt x="249" y="148"/>
                    <a:pt x="248" y="149"/>
                  </a:cubicBezTo>
                  <a:cubicBezTo>
                    <a:pt x="248" y="151"/>
                    <a:pt x="245" y="151"/>
                    <a:pt x="244" y="152"/>
                  </a:cubicBezTo>
                  <a:cubicBezTo>
                    <a:pt x="243" y="152"/>
                    <a:pt x="243" y="152"/>
                    <a:pt x="243" y="152"/>
                  </a:cubicBezTo>
                  <a:cubicBezTo>
                    <a:pt x="243" y="152"/>
                    <a:pt x="243" y="153"/>
                    <a:pt x="244" y="153"/>
                  </a:cubicBezTo>
                  <a:cubicBezTo>
                    <a:pt x="246" y="153"/>
                    <a:pt x="249" y="152"/>
                    <a:pt x="249" y="150"/>
                  </a:cubicBezTo>
                  <a:cubicBezTo>
                    <a:pt x="249" y="149"/>
                    <a:pt x="250" y="149"/>
                    <a:pt x="252" y="148"/>
                  </a:cubicBezTo>
                  <a:cubicBezTo>
                    <a:pt x="254" y="147"/>
                    <a:pt x="255" y="147"/>
                    <a:pt x="256" y="146"/>
                  </a:cubicBezTo>
                  <a:cubicBezTo>
                    <a:pt x="258" y="144"/>
                    <a:pt x="260" y="138"/>
                    <a:pt x="260" y="136"/>
                  </a:cubicBezTo>
                  <a:cubicBezTo>
                    <a:pt x="260" y="136"/>
                    <a:pt x="260" y="136"/>
                    <a:pt x="260" y="136"/>
                  </a:cubicBezTo>
                  <a:cubicBezTo>
                    <a:pt x="260" y="136"/>
                    <a:pt x="260" y="136"/>
                    <a:pt x="260" y="136"/>
                  </a:cubicBezTo>
                  <a:moveTo>
                    <a:pt x="357" y="171"/>
                  </a:moveTo>
                  <a:cubicBezTo>
                    <a:pt x="357" y="171"/>
                    <a:pt x="358" y="172"/>
                    <a:pt x="358" y="172"/>
                  </a:cubicBezTo>
                  <a:cubicBezTo>
                    <a:pt x="358" y="173"/>
                    <a:pt x="359" y="173"/>
                    <a:pt x="359" y="173"/>
                  </a:cubicBezTo>
                  <a:cubicBezTo>
                    <a:pt x="359" y="173"/>
                    <a:pt x="359" y="173"/>
                    <a:pt x="359" y="173"/>
                  </a:cubicBezTo>
                  <a:cubicBezTo>
                    <a:pt x="359" y="173"/>
                    <a:pt x="359" y="173"/>
                    <a:pt x="359" y="173"/>
                  </a:cubicBezTo>
                  <a:cubicBezTo>
                    <a:pt x="359" y="172"/>
                    <a:pt x="359" y="171"/>
                    <a:pt x="358" y="171"/>
                  </a:cubicBezTo>
                  <a:cubicBezTo>
                    <a:pt x="358" y="171"/>
                    <a:pt x="358" y="171"/>
                    <a:pt x="358" y="171"/>
                  </a:cubicBezTo>
                  <a:cubicBezTo>
                    <a:pt x="357" y="171"/>
                    <a:pt x="357" y="169"/>
                    <a:pt x="356" y="168"/>
                  </a:cubicBezTo>
                  <a:cubicBezTo>
                    <a:pt x="356" y="167"/>
                    <a:pt x="356" y="167"/>
                    <a:pt x="356" y="167"/>
                  </a:cubicBezTo>
                  <a:cubicBezTo>
                    <a:pt x="356" y="167"/>
                    <a:pt x="356" y="166"/>
                    <a:pt x="357" y="165"/>
                  </a:cubicBezTo>
                  <a:cubicBezTo>
                    <a:pt x="357" y="164"/>
                    <a:pt x="357" y="163"/>
                    <a:pt x="357" y="163"/>
                  </a:cubicBezTo>
                  <a:cubicBezTo>
                    <a:pt x="357" y="162"/>
                    <a:pt x="358" y="161"/>
                    <a:pt x="359" y="161"/>
                  </a:cubicBezTo>
                  <a:cubicBezTo>
                    <a:pt x="359" y="161"/>
                    <a:pt x="360" y="162"/>
                    <a:pt x="361" y="162"/>
                  </a:cubicBezTo>
                  <a:cubicBezTo>
                    <a:pt x="361" y="163"/>
                    <a:pt x="362" y="163"/>
                    <a:pt x="362" y="163"/>
                  </a:cubicBezTo>
                  <a:cubicBezTo>
                    <a:pt x="362" y="163"/>
                    <a:pt x="362" y="162"/>
                    <a:pt x="361" y="162"/>
                  </a:cubicBezTo>
                  <a:cubicBezTo>
                    <a:pt x="361" y="161"/>
                    <a:pt x="361" y="160"/>
                    <a:pt x="360" y="157"/>
                  </a:cubicBezTo>
                  <a:cubicBezTo>
                    <a:pt x="359" y="155"/>
                    <a:pt x="359" y="153"/>
                    <a:pt x="358" y="152"/>
                  </a:cubicBezTo>
                  <a:cubicBezTo>
                    <a:pt x="358" y="150"/>
                    <a:pt x="358" y="149"/>
                    <a:pt x="358" y="148"/>
                  </a:cubicBezTo>
                  <a:cubicBezTo>
                    <a:pt x="359" y="147"/>
                    <a:pt x="359" y="146"/>
                    <a:pt x="358" y="145"/>
                  </a:cubicBezTo>
                  <a:cubicBezTo>
                    <a:pt x="357" y="145"/>
                    <a:pt x="357" y="143"/>
                    <a:pt x="357" y="143"/>
                  </a:cubicBezTo>
                  <a:cubicBezTo>
                    <a:pt x="357" y="142"/>
                    <a:pt x="357" y="142"/>
                    <a:pt x="356" y="142"/>
                  </a:cubicBezTo>
                  <a:cubicBezTo>
                    <a:pt x="356" y="142"/>
                    <a:pt x="356" y="142"/>
                    <a:pt x="356" y="142"/>
                  </a:cubicBezTo>
                  <a:cubicBezTo>
                    <a:pt x="356" y="142"/>
                    <a:pt x="356" y="143"/>
                    <a:pt x="356" y="143"/>
                  </a:cubicBezTo>
                  <a:cubicBezTo>
                    <a:pt x="356" y="144"/>
                    <a:pt x="356" y="145"/>
                    <a:pt x="355" y="145"/>
                  </a:cubicBezTo>
                  <a:cubicBezTo>
                    <a:pt x="355" y="145"/>
                    <a:pt x="355" y="145"/>
                    <a:pt x="354" y="145"/>
                  </a:cubicBezTo>
                  <a:cubicBezTo>
                    <a:pt x="354" y="145"/>
                    <a:pt x="354" y="146"/>
                    <a:pt x="354" y="146"/>
                  </a:cubicBezTo>
                  <a:cubicBezTo>
                    <a:pt x="355" y="147"/>
                    <a:pt x="355" y="147"/>
                    <a:pt x="354" y="148"/>
                  </a:cubicBezTo>
                  <a:cubicBezTo>
                    <a:pt x="354" y="150"/>
                    <a:pt x="355" y="153"/>
                    <a:pt x="355" y="154"/>
                  </a:cubicBezTo>
                  <a:cubicBezTo>
                    <a:pt x="356" y="155"/>
                    <a:pt x="356" y="157"/>
                    <a:pt x="355" y="160"/>
                  </a:cubicBezTo>
                  <a:cubicBezTo>
                    <a:pt x="355" y="162"/>
                    <a:pt x="355" y="164"/>
                    <a:pt x="355" y="165"/>
                  </a:cubicBezTo>
                  <a:cubicBezTo>
                    <a:pt x="355" y="166"/>
                    <a:pt x="355" y="168"/>
                    <a:pt x="355" y="170"/>
                  </a:cubicBezTo>
                  <a:cubicBezTo>
                    <a:pt x="355" y="171"/>
                    <a:pt x="354" y="173"/>
                    <a:pt x="355" y="173"/>
                  </a:cubicBezTo>
                  <a:cubicBezTo>
                    <a:pt x="355" y="173"/>
                    <a:pt x="355" y="173"/>
                    <a:pt x="355" y="173"/>
                  </a:cubicBezTo>
                  <a:cubicBezTo>
                    <a:pt x="355" y="173"/>
                    <a:pt x="355" y="173"/>
                    <a:pt x="355" y="173"/>
                  </a:cubicBezTo>
                  <a:cubicBezTo>
                    <a:pt x="355" y="172"/>
                    <a:pt x="355" y="171"/>
                    <a:pt x="356" y="171"/>
                  </a:cubicBezTo>
                  <a:cubicBezTo>
                    <a:pt x="356" y="171"/>
                    <a:pt x="357" y="171"/>
                    <a:pt x="357" y="171"/>
                  </a:cubicBezTo>
                  <a:moveTo>
                    <a:pt x="81" y="190"/>
                  </a:moveTo>
                  <a:cubicBezTo>
                    <a:pt x="81" y="190"/>
                    <a:pt x="81" y="190"/>
                    <a:pt x="81" y="190"/>
                  </a:cubicBezTo>
                  <a:cubicBezTo>
                    <a:pt x="81" y="190"/>
                    <a:pt x="82" y="190"/>
                    <a:pt x="82" y="190"/>
                  </a:cubicBezTo>
                  <a:cubicBezTo>
                    <a:pt x="82" y="190"/>
                    <a:pt x="82" y="190"/>
                    <a:pt x="82" y="190"/>
                  </a:cubicBezTo>
                  <a:cubicBezTo>
                    <a:pt x="82" y="189"/>
                    <a:pt x="82" y="189"/>
                    <a:pt x="83" y="189"/>
                  </a:cubicBezTo>
                  <a:cubicBezTo>
                    <a:pt x="83" y="189"/>
                    <a:pt x="84" y="189"/>
                    <a:pt x="84" y="188"/>
                  </a:cubicBezTo>
                  <a:cubicBezTo>
                    <a:pt x="82" y="186"/>
                    <a:pt x="80" y="184"/>
                    <a:pt x="80" y="183"/>
                  </a:cubicBezTo>
                  <a:cubicBezTo>
                    <a:pt x="80" y="183"/>
                    <a:pt x="80" y="183"/>
                    <a:pt x="80" y="182"/>
                  </a:cubicBezTo>
                  <a:cubicBezTo>
                    <a:pt x="81" y="181"/>
                    <a:pt x="81" y="181"/>
                    <a:pt x="79" y="179"/>
                  </a:cubicBezTo>
                  <a:cubicBezTo>
                    <a:pt x="79" y="179"/>
                    <a:pt x="79" y="179"/>
                    <a:pt x="79" y="178"/>
                  </a:cubicBezTo>
                  <a:cubicBezTo>
                    <a:pt x="79" y="177"/>
                    <a:pt x="79" y="177"/>
                    <a:pt x="80" y="176"/>
                  </a:cubicBezTo>
                  <a:cubicBezTo>
                    <a:pt x="80" y="176"/>
                    <a:pt x="80" y="175"/>
                    <a:pt x="81" y="175"/>
                  </a:cubicBezTo>
                  <a:cubicBezTo>
                    <a:pt x="82" y="174"/>
                    <a:pt x="83" y="173"/>
                    <a:pt x="84" y="173"/>
                  </a:cubicBezTo>
                  <a:cubicBezTo>
                    <a:pt x="85" y="173"/>
                    <a:pt x="85" y="172"/>
                    <a:pt x="86" y="172"/>
                  </a:cubicBezTo>
                  <a:cubicBezTo>
                    <a:pt x="85" y="172"/>
                    <a:pt x="85" y="172"/>
                    <a:pt x="85" y="172"/>
                  </a:cubicBezTo>
                  <a:cubicBezTo>
                    <a:pt x="84" y="171"/>
                    <a:pt x="84" y="171"/>
                    <a:pt x="84" y="170"/>
                  </a:cubicBezTo>
                  <a:cubicBezTo>
                    <a:pt x="84" y="170"/>
                    <a:pt x="84" y="170"/>
                    <a:pt x="84" y="170"/>
                  </a:cubicBezTo>
                  <a:cubicBezTo>
                    <a:pt x="85" y="170"/>
                    <a:pt x="85" y="170"/>
                    <a:pt x="85" y="170"/>
                  </a:cubicBezTo>
                  <a:cubicBezTo>
                    <a:pt x="85" y="169"/>
                    <a:pt x="84" y="169"/>
                    <a:pt x="84" y="168"/>
                  </a:cubicBezTo>
                  <a:cubicBezTo>
                    <a:pt x="84" y="168"/>
                    <a:pt x="83" y="168"/>
                    <a:pt x="83" y="167"/>
                  </a:cubicBezTo>
                  <a:cubicBezTo>
                    <a:pt x="83" y="167"/>
                    <a:pt x="82" y="166"/>
                    <a:pt x="82" y="166"/>
                  </a:cubicBezTo>
                  <a:cubicBezTo>
                    <a:pt x="82" y="166"/>
                    <a:pt x="82" y="166"/>
                    <a:pt x="82" y="166"/>
                  </a:cubicBezTo>
                  <a:cubicBezTo>
                    <a:pt x="82" y="166"/>
                    <a:pt x="82" y="166"/>
                    <a:pt x="81" y="166"/>
                  </a:cubicBezTo>
                  <a:cubicBezTo>
                    <a:pt x="81" y="166"/>
                    <a:pt x="81" y="166"/>
                    <a:pt x="80" y="167"/>
                  </a:cubicBezTo>
                  <a:cubicBezTo>
                    <a:pt x="80" y="167"/>
                    <a:pt x="80" y="167"/>
                    <a:pt x="80" y="166"/>
                  </a:cubicBezTo>
                  <a:cubicBezTo>
                    <a:pt x="79" y="166"/>
                    <a:pt x="79" y="165"/>
                    <a:pt x="80" y="165"/>
                  </a:cubicBezTo>
                  <a:cubicBezTo>
                    <a:pt x="80" y="164"/>
                    <a:pt x="79" y="164"/>
                    <a:pt x="79" y="164"/>
                  </a:cubicBezTo>
                  <a:cubicBezTo>
                    <a:pt x="78" y="164"/>
                    <a:pt x="78" y="164"/>
                    <a:pt x="78" y="164"/>
                  </a:cubicBezTo>
                  <a:cubicBezTo>
                    <a:pt x="78" y="164"/>
                    <a:pt x="78" y="163"/>
                    <a:pt x="78" y="163"/>
                  </a:cubicBezTo>
                  <a:cubicBezTo>
                    <a:pt x="78" y="162"/>
                    <a:pt x="78" y="162"/>
                    <a:pt x="79" y="162"/>
                  </a:cubicBezTo>
                  <a:cubicBezTo>
                    <a:pt x="79" y="161"/>
                    <a:pt x="80" y="161"/>
                    <a:pt x="80" y="161"/>
                  </a:cubicBezTo>
                  <a:cubicBezTo>
                    <a:pt x="80" y="161"/>
                    <a:pt x="79" y="161"/>
                    <a:pt x="79" y="161"/>
                  </a:cubicBezTo>
                  <a:cubicBezTo>
                    <a:pt x="79" y="160"/>
                    <a:pt x="78" y="160"/>
                    <a:pt x="79" y="159"/>
                  </a:cubicBezTo>
                  <a:cubicBezTo>
                    <a:pt x="79" y="159"/>
                    <a:pt x="79" y="159"/>
                    <a:pt x="80" y="159"/>
                  </a:cubicBezTo>
                  <a:cubicBezTo>
                    <a:pt x="80" y="158"/>
                    <a:pt x="80" y="158"/>
                    <a:pt x="80" y="158"/>
                  </a:cubicBezTo>
                  <a:cubicBezTo>
                    <a:pt x="80" y="157"/>
                    <a:pt x="81" y="156"/>
                    <a:pt x="81" y="156"/>
                  </a:cubicBezTo>
                  <a:cubicBezTo>
                    <a:pt x="82" y="156"/>
                    <a:pt x="82" y="156"/>
                    <a:pt x="82" y="157"/>
                  </a:cubicBezTo>
                  <a:cubicBezTo>
                    <a:pt x="82" y="157"/>
                    <a:pt x="83" y="157"/>
                    <a:pt x="83" y="158"/>
                  </a:cubicBezTo>
                  <a:cubicBezTo>
                    <a:pt x="83" y="158"/>
                    <a:pt x="84" y="159"/>
                    <a:pt x="84" y="158"/>
                  </a:cubicBezTo>
                  <a:cubicBezTo>
                    <a:pt x="85" y="158"/>
                    <a:pt x="85" y="158"/>
                    <a:pt x="85" y="158"/>
                  </a:cubicBezTo>
                  <a:cubicBezTo>
                    <a:pt x="85" y="158"/>
                    <a:pt x="85" y="157"/>
                    <a:pt x="85" y="157"/>
                  </a:cubicBezTo>
                  <a:cubicBezTo>
                    <a:pt x="85" y="157"/>
                    <a:pt x="84" y="157"/>
                    <a:pt x="84" y="157"/>
                  </a:cubicBezTo>
                  <a:cubicBezTo>
                    <a:pt x="84" y="157"/>
                    <a:pt x="84" y="157"/>
                    <a:pt x="84" y="157"/>
                  </a:cubicBezTo>
                  <a:cubicBezTo>
                    <a:pt x="84" y="156"/>
                    <a:pt x="84" y="156"/>
                    <a:pt x="84" y="156"/>
                  </a:cubicBezTo>
                  <a:cubicBezTo>
                    <a:pt x="85" y="155"/>
                    <a:pt x="85" y="155"/>
                    <a:pt x="85" y="155"/>
                  </a:cubicBezTo>
                  <a:cubicBezTo>
                    <a:pt x="86" y="155"/>
                    <a:pt x="86" y="155"/>
                    <a:pt x="86" y="154"/>
                  </a:cubicBezTo>
                  <a:cubicBezTo>
                    <a:pt x="86" y="154"/>
                    <a:pt x="86" y="154"/>
                    <a:pt x="87" y="154"/>
                  </a:cubicBezTo>
                  <a:cubicBezTo>
                    <a:pt x="88" y="154"/>
                    <a:pt x="89" y="153"/>
                    <a:pt x="89" y="153"/>
                  </a:cubicBezTo>
                  <a:cubicBezTo>
                    <a:pt x="90" y="152"/>
                    <a:pt x="90" y="152"/>
                    <a:pt x="90" y="152"/>
                  </a:cubicBezTo>
                  <a:cubicBezTo>
                    <a:pt x="90" y="152"/>
                    <a:pt x="90" y="152"/>
                    <a:pt x="90" y="152"/>
                  </a:cubicBezTo>
                  <a:cubicBezTo>
                    <a:pt x="91" y="152"/>
                    <a:pt x="91" y="152"/>
                    <a:pt x="92" y="152"/>
                  </a:cubicBezTo>
                  <a:cubicBezTo>
                    <a:pt x="92" y="152"/>
                    <a:pt x="92" y="152"/>
                    <a:pt x="92" y="152"/>
                  </a:cubicBezTo>
                  <a:cubicBezTo>
                    <a:pt x="92" y="152"/>
                    <a:pt x="93" y="152"/>
                    <a:pt x="93" y="152"/>
                  </a:cubicBezTo>
                  <a:cubicBezTo>
                    <a:pt x="93" y="152"/>
                    <a:pt x="93" y="152"/>
                    <a:pt x="93" y="152"/>
                  </a:cubicBezTo>
                  <a:cubicBezTo>
                    <a:pt x="93" y="152"/>
                    <a:pt x="93" y="152"/>
                    <a:pt x="94" y="152"/>
                  </a:cubicBezTo>
                  <a:cubicBezTo>
                    <a:pt x="94" y="151"/>
                    <a:pt x="94" y="151"/>
                    <a:pt x="95" y="151"/>
                  </a:cubicBezTo>
                  <a:cubicBezTo>
                    <a:pt x="95" y="151"/>
                    <a:pt x="96" y="151"/>
                    <a:pt x="96" y="152"/>
                  </a:cubicBezTo>
                  <a:cubicBezTo>
                    <a:pt x="96" y="152"/>
                    <a:pt x="97" y="152"/>
                    <a:pt x="97" y="152"/>
                  </a:cubicBezTo>
                  <a:cubicBezTo>
                    <a:pt x="98" y="152"/>
                    <a:pt x="99" y="152"/>
                    <a:pt x="99" y="153"/>
                  </a:cubicBezTo>
                  <a:cubicBezTo>
                    <a:pt x="100" y="153"/>
                    <a:pt x="100" y="153"/>
                    <a:pt x="100" y="153"/>
                  </a:cubicBezTo>
                  <a:cubicBezTo>
                    <a:pt x="101" y="154"/>
                    <a:pt x="102" y="154"/>
                    <a:pt x="102" y="155"/>
                  </a:cubicBezTo>
                  <a:cubicBezTo>
                    <a:pt x="102" y="155"/>
                    <a:pt x="102" y="155"/>
                    <a:pt x="102" y="155"/>
                  </a:cubicBezTo>
                  <a:cubicBezTo>
                    <a:pt x="102" y="155"/>
                    <a:pt x="102" y="155"/>
                    <a:pt x="102" y="155"/>
                  </a:cubicBezTo>
                  <a:cubicBezTo>
                    <a:pt x="102" y="155"/>
                    <a:pt x="103" y="154"/>
                    <a:pt x="103" y="154"/>
                  </a:cubicBezTo>
                  <a:cubicBezTo>
                    <a:pt x="103" y="154"/>
                    <a:pt x="104" y="155"/>
                    <a:pt x="104" y="155"/>
                  </a:cubicBezTo>
                  <a:cubicBezTo>
                    <a:pt x="105" y="155"/>
                    <a:pt x="105" y="155"/>
                    <a:pt x="105" y="155"/>
                  </a:cubicBezTo>
                  <a:cubicBezTo>
                    <a:pt x="106" y="155"/>
                    <a:pt x="107" y="155"/>
                    <a:pt x="107" y="155"/>
                  </a:cubicBezTo>
                  <a:cubicBezTo>
                    <a:pt x="107" y="154"/>
                    <a:pt x="108" y="154"/>
                    <a:pt x="109" y="154"/>
                  </a:cubicBezTo>
                  <a:cubicBezTo>
                    <a:pt x="109" y="154"/>
                    <a:pt x="110" y="154"/>
                    <a:pt x="110" y="154"/>
                  </a:cubicBezTo>
                  <a:cubicBezTo>
                    <a:pt x="110" y="154"/>
                    <a:pt x="110" y="154"/>
                    <a:pt x="110" y="154"/>
                  </a:cubicBezTo>
                  <a:cubicBezTo>
                    <a:pt x="110" y="155"/>
                    <a:pt x="111" y="155"/>
                    <a:pt x="111" y="154"/>
                  </a:cubicBezTo>
                  <a:cubicBezTo>
                    <a:pt x="112" y="154"/>
                    <a:pt x="112" y="154"/>
                    <a:pt x="113" y="154"/>
                  </a:cubicBezTo>
                  <a:cubicBezTo>
                    <a:pt x="114" y="154"/>
                    <a:pt x="114" y="154"/>
                    <a:pt x="114" y="154"/>
                  </a:cubicBezTo>
                  <a:cubicBezTo>
                    <a:pt x="115" y="155"/>
                    <a:pt x="115" y="155"/>
                    <a:pt x="116" y="155"/>
                  </a:cubicBezTo>
                  <a:cubicBezTo>
                    <a:pt x="117" y="155"/>
                    <a:pt x="117" y="155"/>
                    <a:pt x="117" y="156"/>
                  </a:cubicBezTo>
                  <a:cubicBezTo>
                    <a:pt x="117" y="156"/>
                    <a:pt x="117" y="156"/>
                    <a:pt x="117" y="156"/>
                  </a:cubicBezTo>
                  <a:cubicBezTo>
                    <a:pt x="117" y="156"/>
                    <a:pt x="117" y="156"/>
                    <a:pt x="117" y="156"/>
                  </a:cubicBezTo>
                  <a:cubicBezTo>
                    <a:pt x="118" y="156"/>
                    <a:pt x="118" y="156"/>
                    <a:pt x="118" y="155"/>
                  </a:cubicBezTo>
                  <a:cubicBezTo>
                    <a:pt x="118" y="155"/>
                    <a:pt x="118" y="154"/>
                    <a:pt x="119" y="155"/>
                  </a:cubicBezTo>
                  <a:cubicBezTo>
                    <a:pt x="119" y="155"/>
                    <a:pt x="119" y="155"/>
                    <a:pt x="119" y="155"/>
                  </a:cubicBezTo>
                  <a:cubicBezTo>
                    <a:pt x="120" y="155"/>
                    <a:pt x="120" y="155"/>
                    <a:pt x="121" y="155"/>
                  </a:cubicBezTo>
                  <a:cubicBezTo>
                    <a:pt x="122" y="155"/>
                    <a:pt x="122" y="155"/>
                    <a:pt x="122" y="155"/>
                  </a:cubicBezTo>
                  <a:cubicBezTo>
                    <a:pt x="122" y="154"/>
                    <a:pt x="122" y="153"/>
                    <a:pt x="122" y="153"/>
                  </a:cubicBezTo>
                  <a:cubicBezTo>
                    <a:pt x="121" y="153"/>
                    <a:pt x="121" y="153"/>
                    <a:pt x="121" y="152"/>
                  </a:cubicBezTo>
                  <a:cubicBezTo>
                    <a:pt x="120" y="152"/>
                    <a:pt x="120" y="152"/>
                    <a:pt x="120" y="152"/>
                  </a:cubicBezTo>
                  <a:cubicBezTo>
                    <a:pt x="119" y="152"/>
                    <a:pt x="119" y="151"/>
                    <a:pt x="119" y="151"/>
                  </a:cubicBezTo>
                  <a:cubicBezTo>
                    <a:pt x="118" y="151"/>
                    <a:pt x="119" y="150"/>
                    <a:pt x="119" y="150"/>
                  </a:cubicBezTo>
                  <a:cubicBezTo>
                    <a:pt x="120" y="150"/>
                    <a:pt x="120" y="150"/>
                    <a:pt x="121" y="149"/>
                  </a:cubicBezTo>
                  <a:cubicBezTo>
                    <a:pt x="121" y="149"/>
                    <a:pt x="121" y="149"/>
                    <a:pt x="121" y="149"/>
                  </a:cubicBezTo>
                  <a:cubicBezTo>
                    <a:pt x="121" y="149"/>
                    <a:pt x="120" y="148"/>
                    <a:pt x="121" y="147"/>
                  </a:cubicBezTo>
                  <a:cubicBezTo>
                    <a:pt x="121" y="147"/>
                    <a:pt x="121" y="147"/>
                    <a:pt x="121" y="147"/>
                  </a:cubicBezTo>
                  <a:cubicBezTo>
                    <a:pt x="122" y="147"/>
                    <a:pt x="122" y="146"/>
                    <a:pt x="122" y="146"/>
                  </a:cubicBezTo>
                  <a:cubicBezTo>
                    <a:pt x="123" y="146"/>
                    <a:pt x="124" y="146"/>
                    <a:pt x="124" y="146"/>
                  </a:cubicBezTo>
                  <a:cubicBezTo>
                    <a:pt x="124" y="146"/>
                    <a:pt x="124" y="146"/>
                    <a:pt x="123" y="146"/>
                  </a:cubicBezTo>
                  <a:cubicBezTo>
                    <a:pt x="123" y="146"/>
                    <a:pt x="122" y="145"/>
                    <a:pt x="122" y="145"/>
                  </a:cubicBezTo>
                  <a:cubicBezTo>
                    <a:pt x="121" y="144"/>
                    <a:pt x="121" y="143"/>
                    <a:pt x="122" y="142"/>
                  </a:cubicBezTo>
                  <a:cubicBezTo>
                    <a:pt x="122" y="142"/>
                    <a:pt x="122" y="142"/>
                    <a:pt x="122" y="142"/>
                  </a:cubicBezTo>
                  <a:cubicBezTo>
                    <a:pt x="122" y="142"/>
                    <a:pt x="123" y="142"/>
                    <a:pt x="123" y="142"/>
                  </a:cubicBezTo>
                  <a:cubicBezTo>
                    <a:pt x="123" y="142"/>
                    <a:pt x="123" y="142"/>
                    <a:pt x="123" y="142"/>
                  </a:cubicBezTo>
                  <a:cubicBezTo>
                    <a:pt x="124" y="142"/>
                    <a:pt x="124" y="142"/>
                    <a:pt x="124" y="142"/>
                  </a:cubicBezTo>
                  <a:cubicBezTo>
                    <a:pt x="124" y="142"/>
                    <a:pt x="125" y="142"/>
                    <a:pt x="125" y="142"/>
                  </a:cubicBezTo>
                  <a:cubicBezTo>
                    <a:pt x="126" y="142"/>
                    <a:pt x="126" y="142"/>
                    <a:pt x="126" y="142"/>
                  </a:cubicBezTo>
                  <a:cubicBezTo>
                    <a:pt x="127" y="142"/>
                    <a:pt x="127" y="142"/>
                    <a:pt x="128" y="142"/>
                  </a:cubicBezTo>
                  <a:cubicBezTo>
                    <a:pt x="129" y="141"/>
                    <a:pt x="131" y="141"/>
                    <a:pt x="132" y="141"/>
                  </a:cubicBezTo>
                  <a:cubicBezTo>
                    <a:pt x="133" y="141"/>
                    <a:pt x="133" y="141"/>
                    <a:pt x="134" y="140"/>
                  </a:cubicBezTo>
                  <a:cubicBezTo>
                    <a:pt x="134" y="140"/>
                    <a:pt x="135" y="140"/>
                    <a:pt x="135" y="140"/>
                  </a:cubicBezTo>
                  <a:cubicBezTo>
                    <a:pt x="136" y="140"/>
                    <a:pt x="138" y="139"/>
                    <a:pt x="139" y="139"/>
                  </a:cubicBezTo>
                  <a:cubicBezTo>
                    <a:pt x="139" y="139"/>
                    <a:pt x="140" y="139"/>
                    <a:pt x="140" y="139"/>
                  </a:cubicBezTo>
                  <a:cubicBezTo>
                    <a:pt x="141" y="139"/>
                    <a:pt x="143" y="138"/>
                    <a:pt x="143" y="138"/>
                  </a:cubicBezTo>
                  <a:cubicBezTo>
                    <a:pt x="143" y="137"/>
                    <a:pt x="145" y="137"/>
                    <a:pt x="146" y="137"/>
                  </a:cubicBezTo>
                  <a:cubicBezTo>
                    <a:pt x="147" y="137"/>
                    <a:pt x="147" y="137"/>
                    <a:pt x="147" y="137"/>
                  </a:cubicBezTo>
                  <a:cubicBezTo>
                    <a:pt x="147" y="137"/>
                    <a:pt x="148" y="137"/>
                    <a:pt x="149" y="137"/>
                  </a:cubicBezTo>
                  <a:cubicBezTo>
                    <a:pt x="149" y="137"/>
                    <a:pt x="149" y="137"/>
                    <a:pt x="149" y="137"/>
                  </a:cubicBezTo>
                  <a:cubicBezTo>
                    <a:pt x="150" y="137"/>
                    <a:pt x="151" y="137"/>
                    <a:pt x="151" y="138"/>
                  </a:cubicBezTo>
                  <a:cubicBezTo>
                    <a:pt x="151" y="138"/>
                    <a:pt x="151" y="138"/>
                    <a:pt x="151" y="139"/>
                  </a:cubicBezTo>
                  <a:cubicBezTo>
                    <a:pt x="151" y="139"/>
                    <a:pt x="151" y="139"/>
                    <a:pt x="152" y="140"/>
                  </a:cubicBezTo>
                  <a:cubicBezTo>
                    <a:pt x="152" y="140"/>
                    <a:pt x="152" y="140"/>
                    <a:pt x="152" y="141"/>
                  </a:cubicBezTo>
                  <a:cubicBezTo>
                    <a:pt x="152" y="141"/>
                    <a:pt x="152" y="141"/>
                    <a:pt x="152" y="141"/>
                  </a:cubicBezTo>
                  <a:cubicBezTo>
                    <a:pt x="151" y="142"/>
                    <a:pt x="151" y="142"/>
                    <a:pt x="151" y="142"/>
                  </a:cubicBezTo>
                  <a:cubicBezTo>
                    <a:pt x="152" y="142"/>
                    <a:pt x="152" y="142"/>
                    <a:pt x="152" y="142"/>
                  </a:cubicBezTo>
                  <a:cubicBezTo>
                    <a:pt x="153" y="142"/>
                    <a:pt x="154" y="142"/>
                    <a:pt x="154" y="141"/>
                  </a:cubicBezTo>
                  <a:cubicBezTo>
                    <a:pt x="154" y="141"/>
                    <a:pt x="154" y="141"/>
                    <a:pt x="154" y="141"/>
                  </a:cubicBezTo>
                  <a:cubicBezTo>
                    <a:pt x="155" y="141"/>
                    <a:pt x="155" y="142"/>
                    <a:pt x="155" y="142"/>
                  </a:cubicBezTo>
                  <a:cubicBezTo>
                    <a:pt x="155" y="142"/>
                    <a:pt x="155" y="142"/>
                    <a:pt x="156" y="142"/>
                  </a:cubicBezTo>
                  <a:cubicBezTo>
                    <a:pt x="156" y="142"/>
                    <a:pt x="156" y="142"/>
                    <a:pt x="156" y="142"/>
                  </a:cubicBezTo>
                  <a:cubicBezTo>
                    <a:pt x="156" y="142"/>
                    <a:pt x="156" y="142"/>
                    <a:pt x="156" y="142"/>
                  </a:cubicBezTo>
                  <a:cubicBezTo>
                    <a:pt x="157" y="142"/>
                    <a:pt x="157" y="142"/>
                    <a:pt x="157" y="142"/>
                  </a:cubicBezTo>
                  <a:cubicBezTo>
                    <a:pt x="157" y="143"/>
                    <a:pt x="158" y="142"/>
                    <a:pt x="158" y="142"/>
                  </a:cubicBezTo>
                  <a:cubicBezTo>
                    <a:pt x="158" y="142"/>
                    <a:pt x="158" y="142"/>
                    <a:pt x="159" y="142"/>
                  </a:cubicBezTo>
                  <a:cubicBezTo>
                    <a:pt x="159" y="142"/>
                    <a:pt x="159" y="142"/>
                    <a:pt x="159" y="143"/>
                  </a:cubicBezTo>
                  <a:cubicBezTo>
                    <a:pt x="159" y="143"/>
                    <a:pt x="159" y="143"/>
                    <a:pt x="158" y="144"/>
                  </a:cubicBezTo>
                  <a:cubicBezTo>
                    <a:pt x="158" y="144"/>
                    <a:pt x="158" y="144"/>
                    <a:pt x="158" y="144"/>
                  </a:cubicBezTo>
                  <a:cubicBezTo>
                    <a:pt x="158" y="144"/>
                    <a:pt x="158" y="144"/>
                    <a:pt x="158" y="144"/>
                  </a:cubicBezTo>
                  <a:cubicBezTo>
                    <a:pt x="158" y="145"/>
                    <a:pt x="158" y="145"/>
                    <a:pt x="158" y="145"/>
                  </a:cubicBezTo>
                  <a:cubicBezTo>
                    <a:pt x="158" y="145"/>
                    <a:pt x="159" y="144"/>
                    <a:pt x="159" y="144"/>
                  </a:cubicBezTo>
                  <a:cubicBezTo>
                    <a:pt x="159" y="144"/>
                    <a:pt x="159" y="144"/>
                    <a:pt x="160" y="144"/>
                  </a:cubicBezTo>
                  <a:cubicBezTo>
                    <a:pt x="160" y="144"/>
                    <a:pt x="160" y="144"/>
                    <a:pt x="160" y="144"/>
                  </a:cubicBezTo>
                  <a:cubicBezTo>
                    <a:pt x="161" y="144"/>
                    <a:pt x="161" y="144"/>
                    <a:pt x="162" y="143"/>
                  </a:cubicBezTo>
                  <a:cubicBezTo>
                    <a:pt x="162" y="143"/>
                    <a:pt x="163" y="143"/>
                    <a:pt x="163" y="143"/>
                  </a:cubicBezTo>
                  <a:cubicBezTo>
                    <a:pt x="164" y="143"/>
                    <a:pt x="164" y="142"/>
                    <a:pt x="165" y="142"/>
                  </a:cubicBezTo>
                  <a:cubicBezTo>
                    <a:pt x="165" y="141"/>
                    <a:pt x="165" y="141"/>
                    <a:pt x="166" y="141"/>
                  </a:cubicBezTo>
                  <a:cubicBezTo>
                    <a:pt x="166" y="141"/>
                    <a:pt x="167" y="141"/>
                    <a:pt x="167" y="141"/>
                  </a:cubicBezTo>
                  <a:cubicBezTo>
                    <a:pt x="167" y="141"/>
                    <a:pt x="168" y="141"/>
                    <a:pt x="168" y="141"/>
                  </a:cubicBezTo>
                  <a:cubicBezTo>
                    <a:pt x="168" y="141"/>
                    <a:pt x="168" y="141"/>
                    <a:pt x="168" y="142"/>
                  </a:cubicBezTo>
                  <a:cubicBezTo>
                    <a:pt x="168" y="142"/>
                    <a:pt x="167" y="142"/>
                    <a:pt x="167" y="143"/>
                  </a:cubicBezTo>
                  <a:cubicBezTo>
                    <a:pt x="168" y="143"/>
                    <a:pt x="168" y="143"/>
                    <a:pt x="169" y="144"/>
                  </a:cubicBezTo>
                  <a:cubicBezTo>
                    <a:pt x="170" y="144"/>
                    <a:pt x="172" y="147"/>
                    <a:pt x="174" y="149"/>
                  </a:cubicBezTo>
                  <a:cubicBezTo>
                    <a:pt x="174" y="149"/>
                    <a:pt x="174" y="150"/>
                    <a:pt x="174" y="150"/>
                  </a:cubicBezTo>
                  <a:cubicBezTo>
                    <a:pt x="175" y="151"/>
                    <a:pt x="175" y="152"/>
                    <a:pt x="176" y="153"/>
                  </a:cubicBezTo>
                  <a:cubicBezTo>
                    <a:pt x="176" y="154"/>
                    <a:pt x="177" y="155"/>
                    <a:pt x="177" y="155"/>
                  </a:cubicBezTo>
                  <a:cubicBezTo>
                    <a:pt x="177" y="155"/>
                    <a:pt x="177" y="155"/>
                    <a:pt x="178" y="154"/>
                  </a:cubicBezTo>
                  <a:cubicBezTo>
                    <a:pt x="178" y="154"/>
                    <a:pt x="178" y="153"/>
                    <a:pt x="179" y="153"/>
                  </a:cubicBezTo>
                  <a:cubicBezTo>
                    <a:pt x="179" y="153"/>
                    <a:pt x="179" y="153"/>
                    <a:pt x="179" y="153"/>
                  </a:cubicBezTo>
                  <a:cubicBezTo>
                    <a:pt x="179" y="153"/>
                    <a:pt x="180" y="154"/>
                    <a:pt x="180" y="154"/>
                  </a:cubicBezTo>
                  <a:cubicBezTo>
                    <a:pt x="180" y="154"/>
                    <a:pt x="181" y="155"/>
                    <a:pt x="181" y="155"/>
                  </a:cubicBezTo>
                  <a:cubicBezTo>
                    <a:pt x="181" y="155"/>
                    <a:pt x="181" y="155"/>
                    <a:pt x="182" y="155"/>
                  </a:cubicBezTo>
                  <a:cubicBezTo>
                    <a:pt x="182" y="155"/>
                    <a:pt x="183" y="155"/>
                    <a:pt x="184" y="155"/>
                  </a:cubicBezTo>
                  <a:cubicBezTo>
                    <a:pt x="184" y="155"/>
                    <a:pt x="184" y="155"/>
                    <a:pt x="184" y="155"/>
                  </a:cubicBezTo>
                  <a:cubicBezTo>
                    <a:pt x="185" y="155"/>
                    <a:pt x="186" y="154"/>
                    <a:pt x="187" y="154"/>
                  </a:cubicBezTo>
                  <a:cubicBezTo>
                    <a:pt x="187" y="155"/>
                    <a:pt x="187" y="155"/>
                    <a:pt x="187" y="155"/>
                  </a:cubicBezTo>
                  <a:cubicBezTo>
                    <a:pt x="188" y="155"/>
                    <a:pt x="188" y="155"/>
                    <a:pt x="189" y="156"/>
                  </a:cubicBezTo>
                  <a:cubicBezTo>
                    <a:pt x="189" y="157"/>
                    <a:pt x="190" y="158"/>
                    <a:pt x="190" y="158"/>
                  </a:cubicBezTo>
                  <a:cubicBezTo>
                    <a:pt x="191" y="158"/>
                    <a:pt x="191" y="158"/>
                    <a:pt x="191" y="159"/>
                  </a:cubicBezTo>
                  <a:cubicBezTo>
                    <a:pt x="191" y="159"/>
                    <a:pt x="192" y="160"/>
                    <a:pt x="192" y="160"/>
                  </a:cubicBezTo>
                  <a:cubicBezTo>
                    <a:pt x="193" y="160"/>
                    <a:pt x="194" y="160"/>
                    <a:pt x="195" y="159"/>
                  </a:cubicBezTo>
                  <a:cubicBezTo>
                    <a:pt x="195" y="159"/>
                    <a:pt x="195" y="159"/>
                    <a:pt x="195" y="159"/>
                  </a:cubicBezTo>
                  <a:cubicBezTo>
                    <a:pt x="196" y="159"/>
                    <a:pt x="196" y="159"/>
                    <a:pt x="196" y="160"/>
                  </a:cubicBezTo>
                  <a:cubicBezTo>
                    <a:pt x="196" y="160"/>
                    <a:pt x="197" y="161"/>
                    <a:pt x="197" y="161"/>
                  </a:cubicBezTo>
                  <a:cubicBezTo>
                    <a:pt x="197" y="161"/>
                    <a:pt x="198" y="161"/>
                    <a:pt x="198" y="161"/>
                  </a:cubicBezTo>
                  <a:cubicBezTo>
                    <a:pt x="198" y="161"/>
                    <a:pt x="198" y="161"/>
                    <a:pt x="198" y="161"/>
                  </a:cubicBezTo>
                  <a:cubicBezTo>
                    <a:pt x="199" y="161"/>
                    <a:pt x="199" y="161"/>
                    <a:pt x="199" y="161"/>
                  </a:cubicBezTo>
                  <a:cubicBezTo>
                    <a:pt x="199" y="161"/>
                    <a:pt x="199" y="161"/>
                    <a:pt x="201" y="160"/>
                  </a:cubicBezTo>
                  <a:cubicBezTo>
                    <a:pt x="202" y="160"/>
                    <a:pt x="203" y="160"/>
                    <a:pt x="203" y="159"/>
                  </a:cubicBezTo>
                  <a:cubicBezTo>
                    <a:pt x="204" y="159"/>
                    <a:pt x="204" y="158"/>
                    <a:pt x="205" y="158"/>
                  </a:cubicBezTo>
                  <a:cubicBezTo>
                    <a:pt x="205" y="158"/>
                    <a:pt x="205" y="158"/>
                    <a:pt x="206" y="158"/>
                  </a:cubicBezTo>
                  <a:cubicBezTo>
                    <a:pt x="206" y="158"/>
                    <a:pt x="206" y="157"/>
                    <a:pt x="207" y="157"/>
                  </a:cubicBezTo>
                  <a:cubicBezTo>
                    <a:pt x="207" y="157"/>
                    <a:pt x="207" y="157"/>
                    <a:pt x="207" y="157"/>
                  </a:cubicBezTo>
                  <a:cubicBezTo>
                    <a:pt x="208" y="156"/>
                    <a:pt x="208" y="156"/>
                    <a:pt x="209" y="156"/>
                  </a:cubicBezTo>
                  <a:cubicBezTo>
                    <a:pt x="209" y="156"/>
                    <a:pt x="209" y="156"/>
                    <a:pt x="209" y="156"/>
                  </a:cubicBezTo>
                  <a:cubicBezTo>
                    <a:pt x="210" y="155"/>
                    <a:pt x="211" y="155"/>
                    <a:pt x="211" y="155"/>
                  </a:cubicBezTo>
                  <a:cubicBezTo>
                    <a:pt x="211" y="155"/>
                    <a:pt x="211" y="155"/>
                    <a:pt x="212" y="155"/>
                  </a:cubicBezTo>
                  <a:cubicBezTo>
                    <a:pt x="212" y="155"/>
                    <a:pt x="215" y="156"/>
                    <a:pt x="216" y="156"/>
                  </a:cubicBezTo>
                  <a:cubicBezTo>
                    <a:pt x="216" y="156"/>
                    <a:pt x="216" y="156"/>
                    <a:pt x="216" y="156"/>
                  </a:cubicBezTo>
                  <a:cubicBezTo>
                    <a:pt x="216" y="156"/>
                    <a:pt x="216" y="156"/>
                    <a:pt x="216" y="156"/>
                  </a:cubicBezTo>
                  <a:cubicBezTo>
                    <a:pt x="216" y="156"/>
                    <a:pt x="216" y="156"/>
                    <a:pt x="216" y="157"/>
                  </a:cubicBezTo>
                  <a:cubicBezTo>
                    <a:pt x="216" y="157"/>
                    <a:pt x="217" y="158"/>
                    <a:pt x="217" y="158"/>
                  </a:cubicBezTo>
                  <a:cubicBezTo>
                    <a:pt x="217" y="158"/>
                    <a:pt x="217" y="158"/>
                    <a:pt x="217" y="158"/>
                  </a:cubicBezTo>
                  <a:cubicBezTo>
                    <a:pt x="218" y="158"/>
                    <a:pt x="218" y="159"/>
                    <a:pt x="219" y="159"/>
                  </a:cubicBezTo>
                  <a:cubicBezTo>
                    <a:pt x="219" y="159"/>
                    <a:pt x="219" y="159"/>
                    <a:pt x="219" y="159"/>
                  </a:cubicBezTo>
                  <a:cubicBezTo>
                    <a:pt x="219" y="158"/>
                    <a:pt x="220" y="158"/>
                    <a:pt x="220" y="158"/>
                  </a:cubicBezTo>
                  <a:cubicBezTo>
                    <a:pt x="221" y="158"/>
                    <a:pt x="221" y="158"/>
                    <a:pt x="221" y="158"/>
                  </a:cubicBezTo>
                  <a:cubicBezTo>
                    <a:pt x="222" y="158"/>
                    <a:pt x="222" y="159"/>
                    <a:pt x="222" y="159"/>
                  </a:cubicBezTo>
                  <a:cubicBezTo>
                    <a:pt x="222" y="159"/>
                    <a:pt x="223" y="159"/>
                    <a:pt x="223" y="159"/>
                  </a:cubicBezTo>
                  <a:cubicBezTo>
                    <a:pt x="223" y="159"/>
                    <a:pt x="223" y="159"/>
                    <a:pt x="223" y="159"/>
                  </a:cubicBezTo>
                  <a:cubicBezTo>
                    <a:pt x="223" y="159"/>
                    <a:pt x="224" y="158"/>
                    <a:pt x="225" y="158"/>
                  </a:cubicBezTo>
                  <a:cubicBezTo>
                    <a:pt x="225" y="158"/>
                    <a:pt x="226" y="158"/>
                    <a:pt x="226" y="158"/>
                  </a:cubicBezTo>
                  <a:cubicBezTo>
                    <a:pt x="226" y="158"/>
                    <a:pt x="226" y="157"/>
                    <a:pt x="226" y="156"/>
                  </a:cubicBezTo>
                  <a:cubicBezTo>
                    <a:pt x="225" y="156"/>
                    <a:pt x="225" y="154"/>
                    <a:pt x="225" y="154"/>
                  </a:cubicBezTo>
                  <a:cubicBezTo>
                    <a:pt x="225" y="153"/>
                    <a:pt x="225" y="153"/>
                    <a:pt x="225" y="153"/>
                  </a:cubicBezTo>
                  <a:cubicBezTo>
                    <a:pt x="226" y="153"/>
                    <a:pt x="226" y="152"/>
                    <a:pt x="226" y="152"/>
                  </a:cubicBezTo>
                  <a:cubicBezTo>
                    <a:pt x="226" y="152"/>
                    <a:pt x="227" y="152"/>
                    <a:pt x="227" y="151"/>
                  </a:cubicBezTo>
                  <a:cubicBezTo>
                    <a:pt x="227" y="151"/>
                    <a:pt x="227" y="151"/>
                    <a:pt x="227" y="151"/>
                  </a:cubicBezTo>
                  <a:cubicBezTo>
                    <a:pt x="228" y="151"/>
                    <a:pt x="228" y="151"/>
                    <a:pt x="228" y="151"/>
                  </a:cubicBezTo>
                  <a:cubicBezTo>
                    <a:pt x="228" y="150"/>
                    <a:pt x="228" y="150"/>
                    <a:pt x="228" y="150"/>
                  </a:cubicBezTo>
                  <a:cubicBezTo>
                    <a:pt x="229" y="150"/>
                    <a:pt x="229" y="150"/>
                    <a:pt x="229" y="150"/>
                  </a:cubicBezTo>
                  <a:cubicBezTo>
                    <a:pt x="229" y="150"/>
                    <a:pt x="231" y="151"/>
                    <a:pt x="231" y="151"/>
                  </a:cubicBezTo>
                  <a:cubicBezTo>
                    <a:pt x="231" y="151"/>
                    <a:pt x="232" y="151"/>
                    <a:pt x="233" y="151"/>
                  </a:cubicBezTo>
                  <a:cubicBezTo>
                    <a:pt x="233" y="151"/>
                    <a:pt x="234" y="152"/>
                    <a:pt x="235" y="152"/>
                  </a:cubicBezTo>
                  <a:cubicBezTo>
                    <a:pt x="235" y="152"/>
                    <a:pt x="236" y="153"/>
                    <a:pt x="236" y="153"/>
                  </a:cubicBezTo>
                  <a:cubicBezTo>
                    <a:pt x="237" y="153"/>
                    <a:pt x="237" y="153"/>
                    <a:pt x="238" y="153"/>
                  </a:cubicBezTo>
                  <a:cubicBezTo>
                    <a:pt x="238" y="154"/>
                    <a:pt x="238" y="154"/>
                    <a:pt x="238" y="155"/>
                  </a:cubicBezTo>
                  <a:cubicBezTo>
                    <a:pt x="238" y="155"/>
                    <a:pt x="238" y="156"/>
                    <a:pt x="238" y="156"/>
                  </a:cubicBezTo>
                  <a:cubicBezTo>
                    <a:pt x="239" y="157"/>
                    <a:pt x="239" y="157"/>
                    <a:pt x="240" y="157"/>
                  </a:cubicBezTo>
                  <a:cubicBezTo>
                    <a:pt x="240" y="157"/>
                    <a:pt x="240" y="157"/>
                    <a:pt x="240" y="157"/>
                  </a:cubicBezTo>
                  <a:cubicBezTo>
                    <a:pt x="240" y="157"/>
                    <a:pt x="241" y="157"/>
                    <a:pt x="241" y="157"/>
                  </a:cubicBezTo>
                  <a:cubicBezTo>
                    <a:pt x="242" y="158"/>
                    <a:pt x="242" y="158"/>
                    <a:pt x="242" y="158"/>
                  </a:cubicBezTo>
                  <a:cubicBezTo>
                    <a:pt x="243" y="158"/>
                    <a:pt x="243" y="158"/>
                    <a:pt x="243" y="157"/>
                  </a:cubicBezTo>
                  <a:cubicBezTo>
                    <a:pt x="244" y="157"/>
                    <a:pt x="244" y="157"/>
                    <a:pt x="244" y="157"/>
                  </a:cubicBezTo>
                  <a:cubicBezTo>
                    <a:pt x="245" y="157"/>
                    <a:pt x="245" y="157"/>
                    <a:pt x="245" y="157"/>
                  </a:cubicBezTo>
                  <a:cubicBezTo>
                    <a:pt x="246" y="157"/>
                    <a:pt x="247" y="156"/>
                    <a:pt x="247" y="156"/>
                  </a:cubicBezTo>
                  <a:cubicBezTo>
                    <a:pt x="247" y="156"/>
                    <a:pt x="248" y="157"/>
                    <a:pt x="248" y="157"/>
                  </a:cubicBezTo>
                  <a:cubicBezTo>
                    <a:pt x="249" y="157"/>
                    <a:pt x="249" y="157"/>
                    <a:pt x="250" y="157"/>
                  </a:cubicBezTo>
                  <a:cubicBezTo>
                    <a:pt x="250" y="157"/>
                    <a:pt x="250" y="157"/>
                    <a:pt x="250" y="157"/>
                  </a:cubicBezTo>
                  <a:cubicBezTo>
                    <a:pt x="250" y="157"/>
                    <a:pt x="250" y="157"/>
                    <a:pt x="250" y="157"/>
                  </a:cubicBezTo>
                  <a:cubicBezTo>
                    <a:pt x="251" y="157"/>
                    <a:pt x="252" y="157"/>
                    <a:pt x="252" y="158"/>
                  </a:cubicBezTo>
                  <a:cubicBezTo>
                    <a:pt x="252" y="158"/>
                    <a:pt x="253" y="158"/>
                    <a:pt x="253" y="158"/>
                  </a:cubicBezTo>
                  <a:cubicBezTo>
                    <a:pt x="254" y="158"/>
                    <a:pt x="255" y="158"/>
                    <a:pt x="255" y="159"/>
                  </a:cubicBezTo>
                  <a:cubicBezTo>
                    <a:pt x="255" y="159"/>
                    <a:pt x="255" y="159"/>
                    <a:pt x="255" y="160"/>
                  </a:cubicBezTo>
                  <a:cubicBezTo>
                    <a:pt x="256" y="160"/>
                    <a:pt x="256" y="160"/>
                    <a:pt x="256" y="161"/>
                  </a:cubicBezTo>
                  <a:cubicBezTo>
                    <a:pt x="256" y="161"/>
                    <a:pt x="257" y="161"/>
                    <a:pt x="258" y="161"/>
                  </a:cubicBezTo>
                  <a:cubicBezTo>
                    <a:pt x="259" y="161"/>
                    <a:pt x="259" y="161"/>
                    <a:pt x="260" y="161"/>
                  </a:cubicBezTo>
                  <a:cubicBezTo>
                    <a:pt x="260" y="161"/>
                    <a:pt x="261" y="161"/>
                    <a:pt x="262" y="161"/>
                  </a:cubicBezTo>
                  <a:cubicBezTo>
                    <a:pt x="263" y="161"/>
                    <a:pt x="263" y="161"/>
                    <a:pt x="263" y="161"/>
                  </a:cubicBezTo>
                  <a:cubicBezTo>
                    <a:pt x="263" y="161"/>
                    <a:pt x="264" y="161"/>
                    <a:pt x="265" y="161"/>
                  </a:cubicBezTo>
                  <a:cubicBezTo>
                    <a:pt x="266" y="161"/>
                    <a:pt x="267" y="160"/>
                    <a:pt x="267" y="160"/>
                  </a:cubicBezTo>
                  <a:cubicBezTo>
                    <a:pt x="267" y="160"/>
                    <a:pt x="268" y="160"/>
                    <a:pt x="268" y="160"/>
                  </a:cubicBezTo>
                  <a:cubicBezTo>
                    <a:pt x="269" y="160"/>
                    <a:pt x="269" y="160"/>
                    <a:pt x="269" y="159"/>
                  </a:cubicBezTo>
                  <a:cubicBezTo>
                    <a:pt x="269" y="159"/>
                    <a:pt x="270" y="159"/>
                    <a:pt x="271" y="158"/>
                  </a:cubicBezTo>
                  <a:cubicBezTo>
                    <a:pt x="271" y="158"/>
                    <a:pt x="272" y="158"/>
                    <a:pt x="272" y="158"/>
                  </a:cubicBezTo>
                  <a:cubicBezTo>
                    <a:pt x="272" y="157"/>
                    <a:pt x="273" y="157"/>
                    <a:pt x="274" y="157"/>
                  </a:cubicBezTo>
                  <a:cubicBezTo>
                    <a:pt x="274" y="157"/>
                    <a:pt x="276" y="157"/>
                    <a:pt x="276" y="158"/>
                  </a:cubicBezTo>
                  <a:cubicBezTo>
                    <a:pt x="276" y="158"/>
                    <a:pt x="276" y="159"/>
                    <a:pt x="277" y="159"/>
                  </a:cubicBezTo>
                  <a:cubicBezTo>
                    <a:pt x="278" y="159"/>
                    <a:pt x="278" y="159"/>
                    <a:pt x="278" y="158"/>
                  </a:cubicBezTo>
                  <a:cubicBezTo>
                    <a:pt x="278" y="158"/>
                    <a:pt x="278" y="158"/>
                    <a:pt x="279" y="158"/>
                  </a:cubicBezTo>
                  <a:cubicBezTo>
                    <a:pt x="279" y="158"/>
                    <a:pt x="281" y="159"/>
                    <a:pt x="281" y="159"/>
                  </a:cubicBezTo>
                  <a:cubicBezTo>
                    <a:pt x="281" y="160"/>
                    <a:pt x="282" y="160"/>
                    <a:pt x="283" y="160"/>
                  </a:cubicBezTo>
                  <a:cubicBezTo>
                    <a:pt x="283" y="160"/>
                    <a:pt x="284" y="160"/>
                    <a:pt x="284" y="160"/>
                  </a:cubicBezTo>
                  <a:cubicBezTo>
                    <a:pt x="284" y="160"/>
                    <a:pt x="284" y="160"/>
                    <a:pt x="285" y="159"/>
                  </a:cubicBezTo>
                  <a:cubicBezTo>
                    <a:pt x="285" y="159"/>
                    <a:pt x="286" y="158"/>
                    <a:pt x="286" y="158"/>
                  </a:cubicBezTo>
                  <a:cubicBezTo>
                    <a:pt x="287" y="158"/>
                    <a:pt x="287" y="158"/>
                    <a:pt x="287" y="158"/>
                  </a:cubicBezTo>
                  <a:cubicBezTo>
                    <a:pt x="288" y="158"/>
                    <a:pt x="288" y="157"/>
                    <a:pt x="288" y="157"/>
                  </a:cubicBezTo>
                  <a:cubicBezTo>
                    <a:pt x="287" y="157"/>
                    <a:pt x="288" y="156"/>
                    <a:pt x="288" y="155"/>
                  </a:cubicBezTo>
                  <a:cubicBezTo>
                    <a:pt x="289" y="155"/>
                    <a:pt x="289" y="155"/>
                    <a:pt x="289" y="154"/>
                  </a:cubicBezTo>
                  <a:cubicBezTo>
                    <a:pt x="289" y="154"/>
                    <a:pt x="290" y="152"/>
                    <a:pt x="291" y="151"/>
                  </a:cubicBezTo>
                  <a:cubicBezTo>
                    <a:pt x="291" y="151"/>
                    <a:pt x="292" y="150"/>
                    <a:pt x="292" y="150"/>
                  </a:cubicBezTo>
                  <a:cubicBezTo>
                    <a:pt x="292" y="148"/>
                    <a:pt x="291" y="148"/>
                    <a:pt x="291" y="148"/>
                  </a:cubicBezTo>
                  <a:cubicBezTo>
                    <a:pt x="291" y="148"/>
                    <a:pt x="291" y="148"/>
                    <a:pt x="291" y="148"/>
                  </a:cubicBezTo>
                  <a:cubicBezTo>
                    <a:pt x="291" y="148"/>
                    <a:pt x="291" y="148"/>
                    <a:pt x="290" y="148"/>
                  </a:cubicBezTo>
                  <a:cubicBezTo>
                    <a:pt x="290" y="148"/>
                    <a:pt x="290" y="147"/>
                    <a:pt x="291" y="146"/>
                  </a:cubicBezTo>
                  <a:cubicBezTo>
                    <a:pt x="292" y="145"/>
                    <a:pt x="293" y="145"/>
                    <a:pt x="294" y="145"/>
                  </a:cubicBezTo>
                  <a:cubicBezTo>
                    <a:pt x="294" y="145"/>
                    <a:pt x="294" y="145"/>
                    <a:pt x="295" y="145"/>
                  </a:cubicBezTo>
                  <a:cubicBezTo>
                    <a:pt x="295" y="145"/>
                    <a:pt x="295" y="145"/>
                    <a:pt x="295" y="145"/>
                  </a:cubicBezTo>
                  <a:cubicBezTo>
                    <a:pt x="295" y="145"/>
                    <a:pt x="295" y="145"/>
                    <a:pt x="295" y="145"/>
                  </a:cubicBezTo>
                  <a:cubicBezTo>
                    <a:pt x="296" y="145"/>
                    <a:pt x="297" y="145"/>
                    <a:pt x="298" y="145"/>
                  </a:cubicBezTo>
                  <a:cubicBezTo>
                    <a:pt x="299" y="145"/>
                    <a:pt x="299" y="145"/>
                    <a:pt x="299" y="145"/>
                  </a:cubicBezTo>
                  <a:cubicBezTo>
                    <a:pt x="299" y="145"/>
                    <a:pt x="300" y="145"/>
                    <a:pt x="300" y="145"/>
                  </a:cubicBezTo>
                  <a:cubicBezTo>
                    <a:pt x="301" y="145"/>
                    <a:pt x="301" y="145"/>
                    <a:pt x="301" y="145"/>
                  </a:cubicBezTo>
                  <a:cubicBezTo>
                    <a:pt x="301" y="145"/>
                    <a:pt x="302" y="145"/>
                    <a:pt x="302" y="145"/>
                  </a:cubicBezTo>
                  <a:cubicBezTo>
                    <a:pt x="303" y="146"/>
                    <a:pt x="304" y="146"/>
                    <a:pt x="304" y="146"/>
                  </a:cubicBezTo>
                  <a:cubicBezTo>
                    <a:pt x="305" y="146"/>
                    <a:pt x="306" y="146"/>
                    <a:pt x="306" y="146"/>
                  </a:cubicBezTo>
                  <a:cubicBezTo>
                    <a:pt x="306" y="147"/>
                    <a:pt x="306" y="147"/>
                    <a:pt x="307" y="147"/>
                  </a:cubicBezTo>
                  <a:cubicBezTo>
                    <a:pt x="307" y="147"/>
                    <a:pt x="308" y="148"/>
                    <a:pt x="308" y="149"/>
                  </a:cubicBezTo>
                  <a:cubicBezTo>
                    <a:pt x="308" y="149"/>
                    <a:pt x="308" y="149"/>
                    <a:pt x="308" y="149"/>
                  </a:cubicBezTo>
                  <a:cubicBezTo>
                    <a:pt x="309" y="150"/>
                    <a:pt x="309" y="150"/>
                    <a:pt x="309" y="151"/>
                  </a:cubicBezTo>
                  <a:cubicBezTo>
                    <a:pt x="310" y="153"/>
                    <a:pt x="310" y="153"/>
                    <a:pt x="310" y="154"/>
                  </a:cubicBezTo>
                  <a:cubicBezTo>
                    <a:pt x="311" y="154"/>
                    <a:pt x="311" y="154"/>
                    <a:pt x="311" y="155"/>
                  </a:cubicBezTo>
                  <a:cubicBezTo>
                    <a:pt x="311" y="155"/>
                    <a:pt x="311" y="156"/>
                    <a:pt x="312" y="156"/>
                  </a:cubicBezTo>
                  <a:cubicBezTo>
                    <a:pt x="312" y="157"/>
                    <a:pt x="313" y="158"/>
                    <a:pt x="312" y="158"/>
                  </a:cubicBezTo>
                  <a:cubicBezTo>
                    <a:pt x="312" y="159"/>
                    <a:pt x="312" y="159"/>
                    <a:pt x="312" y="159"/>
                  </a:cubicBezTo>
                  <a:cubicBezTo>
                    <a:pt x="313" y="160"/>
                    <a:pt x="313" y="160"/>
                    <a:pt x="313" y="160"/>
                  </a:cubicBezTo>
                  <a:cubicBezTo>
                    <a:pt x="314" y="160"/>
                    <a:pt x="315" y="160"/>
                    <a:pt x="316" y="160"/>
                  </a:cubicBezTo>
                  <a:cubicBezTo>
                    <a:pt x="316" y="161"/>
                    <a:pt x="316" y="161"/>
                    <a:pt x="316" y="161"/>
                  </a:cubicBezTo>
                  <a:cubicBezTo>
                    <a:pt x="316" y="161"/>
                    <a:pt x="316" y="161"/>
                    <a:pt x="316" y="161"/>
                  </a:cubicBezTo>
                  <a:cubicBezTo>
                    <a:pt x="317" y="161"/>
                    <a:pt x="319" y="161"/>
                    <a:pt x="319" y="162"/>
                  </a:cubicBezTo>
                  <a:cubicBezTo>
                    <a:pt x="320" y="162"/>
                    <a:pt x="320" y="163"/>
                    <a:pt x="320" y="163"/>
                  </a:cubicBezTo>
                  <a:cubicBezTo>
                    <a:pt x="321" y="163"/>
                    <a:pt x="321" y="163"/>
                    <a:pt x="321" y="164"/>
                  </a:cubicBezTo>
                  <a:cubicBezTo>
                    <a:pt x="321" y="164"/>
                    <a:pt x="322" y="164"/>
                    <a:pt x="322" y="165"/>
                  </a:cubicBezTo>
                  <a:cubicBezTo>
                    <a:pt x="322" y="165"/>
                    <a:pt x="322" y="166"/>
                    <a:pt x="322" y="166"/>
                  </a:cubicBezTo>
                  <a:cubicBezTo>
                    <a:pt x="322" y="166"/>
                    <a:pt x="322" y="166"/>
                    <a:pt x="322" y="166"/>
                  </a:cubicBezTo>
                  <a:cubicBezTo>
                    <a:pt x="322" y="167"/>
                    <a:pt x="323" y="167"/>
                    <a:pt x="324" y="167"/>
                  </a:cubicBezTo>
                  <a:cubicBezTo>
                    <a:pt x="324" y="167"/>
                    <a:pt x="325" y="167"/>
                    <a:pt x="325" y="167"/>
                  </a:cubicBezTo>
                  <a:cubicBezTo>
                    <a:pt x="325" y="167"/>
                    <a:pt x="325" y="167"/>
                    <a:pt x="326" y="167"/>
                  </a:cubicBezTo>
                  <a:cubicBezTo>
                    <a:pt x="326" y="167"/>
                    <a:pt x="327" y="167"/>
                    <a:pt x="327" y="167"/>
                  </a:cubicBezTo>
                  <a:cubicBezTo>
                    <a:pt x="327" y="166"/>
                    <a:pt x="328" y="166"/>
                    <a:pt x="329" y="166"/>
                  </a:cubicBezTo>
                  <a:cubicBezTo>
                    <a:pt x="329" y="166"/>
                    <a:pt x="330" y="166"/>
                    <a:pt x="330" y="165"/>
                  </a:cubicBezTo>
                  <a:cubicBezTo>
                    <a:pt x="330" y="165"/>
                    <a:pt x="331" y="165"/>
                    <a:pt x="332" y="165"/>
                  </a:cubicBezTo>
                  <a:cubicBezTo>
                    <a:pt x="332" y="165"/>
                    <a:pt x="332" y="165"/>
                    <a:pt x="332" y="165"/>
                  </a:cubicBezTo>
                  <a:cubicBezTo>
                    <a:pt x="333" y="165"/>
                    <a:pt x="333" y="166"/>
                    <a:pt x="333" y="166"/>
                  </a:cubicBezTo>
                  <a:cubicBezTo>
                    <a:pt x="333" y="167"/>
                    <a:pt x="333" y="167"/>
                    <a:pt x="333" y="168"/>
                  </a:cubicBezTo>
                  <a:cubicBezTo>
                    <a:pt x="333" y="168"/>
                    <a:pt x="333" y="168"/>
                    <a:pt x="333" y="169"/>
                  </a:cubicBezTo>
                  <a:cubicBezTo>
                    <a:pt x="332" y="169"/>
                    <a:pt x="332" y="171"/>
                    <a:pt x="331" y="172"/>
                  </a:cubicBezTo>
                  <a:cubicBezTo>
                    <a:pt x="331" y="172"/>
                    <a:pt x="331" y="172"/>
                    <a:pt x="331" y="172"/>
                  </a:cubicBezTo>
                  <a:cubicBezTo>
                    <a:pt x="331" y="173"/>
                    <a:pt x="331" y="173"/>
                    <a:pt x="330" y="173"/>
                  </a:cubicBezTo>
                  <a:cubicBezTo>
                    <a:pt x="330" y="174"/>
                    <a:pt x="330" y="174"/>
                    <a:pt x="329" y="175"/>
                  </a:cubicBezTo>
                  <a:cubicBezTo>
                    <a:pt x="329" y="175"/>
                    <a:pt x="329" y="175"/>
                    <a:pt x="329" y="176"/>
                  </a:cubicBezTo>
                  <a:cubicBezTo>
                    <a:pt x="328" y="176"/>
                    <a:pt x="328" y="176"/>
                    <a:pt x="328" y="176"/>
                  </a:cubicBezTo>
                  <a:cubicBezTo>
                    <a:pt x="328" y="177"/>
                    <a:pt x="328" y="177"/>
                    <a:pt x="327" y="177"/>
                  </a:cubicBezTo>
                  <a:cubicBezTo>
                    <a:pt x="326" y="177"/>
                    <a:pt x="326" y="177"/>
                    <a:pt x="325" y="177"/>
                  </a:cubicBezTo>
                  <a:cubicBezTo>
                    <a:pt x="325" y="176"/>
                    <a:pt x="324" y="177"/>
                    <a:pt x="324" y="177"/>
                  </a:cubicBezTo>
                  <a:cubicBezTo>
                    <a:pt x="324" y="177"/>
                    <a:pt x="323" y="178"/>
                    <a:pt x="323" y="178"/>
                  </a:cubicBezTo>
                  <a:cubicBezTo>
                    <a:pt x="323" y="178"/>
                    <a:pt x="323" y="178"/>
                    <a:pt x="323" y="178"/>
                  </a:cubicBezTo>
                  <a:cubicBezTo>
                    <a:pt x="322" y="178"/>
                    <a:pt x="323" y="179"/>
                    <a:pt x="323" y="180"/>
                  </a:cubicBezTo>
                  <a:cubicBezTo>
                    <a:pt x="323" y="180"/>
                    <a:pt x="323" y="180"/>
                    <a:pt x="323" y="180"/>
                  </a:cubicBezTo>
                  <a:cubicBezTo>
                    <a:pt x="323" y="181"/>
                    <a:pt x="323" y="181"/>
                    <a:pt x="323" y="182"/>
                  </a:cubicBezTo>
                  <a:cubicBezTo>
                    <a:pt x="323" y="182"/>
                    <a:pt x="323" y="183"/>
                    <a:pt x="323" y="183"/>
                  </a:cubicBezTo>
                  <a:cubicBezTo>
                    <a:pt x="323" y="184"/>
                    <a:pt x="323" y="184"/>
                    <a:pt x="323" y="184"/>
                  </a:cubicBezTo>
                  <a:cubicBezTo>
                    <a:pt x="324" y="184"/>
                    <a:pt x="325" y="183"/>
                    <a:pt x="325" y="183"/>
                  </a:cubicBezTo>
                  <a:cubicBezTo>
                    <a:pt x="326" y="183"/>
                    <a:pt x="326" y="184"/>
                    <a:pt x="327" y="184"/>
                  </a:cubicBezTo>
                  <a:cubicBezTo>
                    <a:pt x="328" y="185"/>
                    <a:pt x="328" y="185"/>
                    <a:pt x="329" y="185"/>
                  </a:cubicBezTo>
                  <a:cubicBezTo>
                    <a:pt x="330" y="185"/>
                    <a:pt x="335" y="182"/>
                    <a:pt x="335" y="181"/>
                  </a:cubicBezTo>
                  <a:cubicBezTo>
                    <a:pt x="335" y="181"/>
                    <a:pt x="337" y="179"/>
                    <a:pt x="339" y="177"/>
                  </a:cubicBezTo>
                  <a:cubicBezTo>
                    <a:pt x="339" y="177"/>
                    <a:pt x="340" y="176"/>
                    <a:pt x="340" y="176"/>
                  </a:cubicBezTo>
                  <a:cubicBezTo>
                    <a:pt x="341" y="174"/>
                    <a:pt x="343" y="172"/>
                    <a:pt x="344" y="170"/>
                  </a:cubicBezTo>
                  <a:cubicBezTo>
                    <a:pt x="344" y="169"/>
                    <a:pt x="345" y="168"/>
                    <a:pt x="346" y="167"/>
                  </a:cubicBezTo>
                  <a:cubicBezTo>
                    <a:pt x="347" y="167"/>
                    <a:pt x="347" y="166"/>
                    <a:pt x="347" y="166"/>
                  </a:cubicBezTo>
                  <a:cubicBezTo>
                    <a:pt x="347" y="166"/>
                    <a:pt x="348" y="165"/>
                    <a:pt x="348" y="165"/>
                  </a:cubicBezTo>
                  <a:cubicBezTo>
                    <a:pt x="348" y="165"/>
                    <a:pt x="348" y="164"/>
                    <a:pt x="349" y="163"/>
                  </a:cubicBezTo>
                  <a:cubicBezTo>
                    <a:pt x="350" y="162"/>
                    <a:pt x="350" y="159"/>
                    <a:pt x="350" y="157"/>
                  </a:cubicBezTo>
                  <a:cubicBezTo>
                    <a:pt x="350" y="156"/>
                    <a:pt x="350" y="155"/>
                    <a:pt x="350" y="155"/>
                  </a:cubicBezTo>
                  <a:cubicBezTo>
                    <a:pt x="350" y="155"/>
                    <a:pt x="351" y="155"/>
                    <a:pt x="351" y="155"/>
                  </a:cubicBezTo>
                  <a:cubicBezTo>
                    <a:pt x="351" y="154"/>
                    <a:pt x="351" y="154"/>
                    <a:pt x="351" y="153"/>
                  </a:cubicBezTo>
                  <a:cubicBezTo>
                    <a:pt x="351" y="153"/>
                    <a:pt x="351" y="153"/>
                    <a:pt x="351" y="153"/>
                  </a:cubicBezTo>
                  <a:cubicBezTo>
                    <a:pt x="351" y="152"/>
                    <a:pt x="351" y="152"/>
                    <a:pt x="352" y="151"/>
                  </a:cubicBezTo>
                  <a:cubicBezTo>
                    <a:pt x="353" y="151"/>
                    <a:pt x="353" y="150"/>
                    <a:pt x="352" y="150"/>
                  </a:cubicBezTo>
                  <a:cubicBezTo>
                    <a:pt x="352" y="149"/>
                    <a:pt x="352" y="149"/>
                    <a:pt x="352" y="148"/>
                  </a:cubicBezTo>
                  <a:cubicBezTo>
                    <a:pt x="352" y="148"/>
                    <a:pt x="352" y="148"/>
                    <a:pt x="352" y="147"/>
                  </a:cubicBezTo>
                  <a:cubicBezTo>
                    <a:pt x="352" y="147"/>
                    <a:pt x="352" y="147"/>
                    <a:pt x="353" y="146"/>
                  </a:cubicBezTo>
                  <a:cubicBezTo>
                    <a:pt x="353" y="146"/>
                    <a:pt x="353" y="146"/>
                    <a:pt x="353" y="146"/>
                  </a:cubicBezTo>
                  <a:cubicBezTo>
                    <a:pt x="353" y="146"/>
                    <a:pt x="352" y="146"/>
                    <a:pt x="352" y="145"/>
                  </a:cubicBezTo>
                  <a:cubicBezTo>
                    <a:pt x="352" y="145"/>
                    <a:pt x="351" y="145"/>
                    <a:pt x="351" y="145"/>
                  </a:cubicBezTo>
                  <a:cubicBezTo>
                    <a:pt x="351" y="145"/>
                    <a:pt x="350" y="144"/>
                    <a:pt x="350" y="144"/>
                  </a:cubicBezTo>
                  <a:cubicBezTo>
                    <a:pt x="350" y="143"/>
                    <a:pt x="349" y="142"/>
                    <a:pt x="348" y="142"/>
                  </a:cubicBezTo>
                  <a:cubicBezTo>
                    <a:pt x="348" y="142"/>
                    <a:pt x="348" y="142"/>
                    <a:pt x="348" y="142"/>
                  </a:cubicBezTo>
                  <a:cubicBezTo>
                    <a:pt x="347" y="142"/>
                    <a:pt x="347" y="142"/>
                    <a:pt x="346" y="142"/>
                  </a:cubicBezTo>
                  <a:cubicBezTo>
                    <a:pt x="346" y="142"/>
                    <a:pt x="346" y="142"/>
                    <a:pt x="346" y="142"/>
                  </a:cubicBezTo>
                  <a:cubicBezTo>
                    <a:pt x="345" y="142"/>
                    <a:pt x="345" y="142"/>
                    <a:pt x="345" y="142"/>
                  </a:cubicBezTo>
                  <a:cubicBezTo>
                    <a:pt x="345" y="142"/>
                    <a:pt x="345" y="143"/>
                    <a:pt x="345" y="143"/>
                  </a:cubicBezTo>
                  <a:cubicBezTo>
                    <a:pt x="345" y="143"/>
                    <a:pt x="345" y="143"/>
                    <a:pt x="345" y="143"/>
                  </a:cubicBezTo>
                  <a:cubicBezTo>
                    <a:pt x="345" y="143"/>
                    <a:pt x="344" y="143"/>
                    <a:pt x="344" y="143"/>
                  </a:cubicBezTo>
                  <a:cubicBezTo>
                    <a:pt x="344" y="143"/>
                    <a:pt x="344" y="143"/>
                    <a:pt x="344" y="144"/>
                  </a:cubicBezTo>
                  <a:cubicBezTo>
                    <a:pt x="343" y="144"/>
                    <a:pt x="343" y="144"/>
                    <a:pt x="343" y="144"/>
                  </a:cubicBezTo>
                  <a:cubicBezTo>
                    <a:pt x="343" y="145"/>
                    <a:pt x="342" y="145"/>
                    <a:pt x="342" y="145"/>
                  </a:cubicBezTo>
                  <a:cubicBezTo>
                    <a:pt x="341" y="145"/>
                    <a:pt x="341" y="145"/>
                    <a:pt x="341" y="145"/>
                  </a:cubicBezTo>
                  <a:cubicBezTo>
                    <a:pt x="341" y="145"/>
                    <a:pt x="341" y="144"/>
                    <a:pt x="342" y="144"/>
                  </a:cubicBezTo>
                  <a:cubicBezTo>
                    <a:pt x="342" y="144"/>
                    <a:pt x="342" y="144"/>
                    <a:pt x="342" y="143"/>
                  </a:cubicBezTo>
                  <a:cubicBezTo>
                    <a:pt x="342" y="143"/>
                    <a:pt x="341" y="143"/>
                    <a:pt x="341" y="142"/>
                  </a:cubicBezTo>
                  <a:cubicBezTo>
                    <a:pt x="341" y="142"/>
                    <a:pt x="342" y="142"/>
                    <a:pt x="342" y="142"/>
                  </a:cubicBezTo>
                  <a:cubicBezTo>
                    <a:pt x="342" y="142"/>
                    <a:pt x="342" y="141"/>
                    <a:pt x="342" y="141"/>
                  </a:cubicBezTo>
                  <a:cubicBezTo>
                    <a:pt x="342" y="141"/>
                    <a:pt x="342" y="141"/>
                    <a:pt x="342" y="141"/>
                  </a:cubicBezTo>
                  <a:cubicBezTo>
                    <a:pt x="341" y="142"/>
                    <a:pt x="341" y="142"/>
                    <a:pt x="341" y="143"/>
                  </a:cubicBezTo>
                  <a:cubicBezTo>
                    <a:pt x="340" y="143"/>
                    <a:pt x="340" y="143"/>
                    <a:pt x="340" y="144"/>
                  </a:cubicBezTo>
                  <a:cubicBezTo>
                    <a:pt x="340" y="144"/>
                    <a:pt x="340" y="144"/>
                    <a:pt x="340" y="144"/>
                  </a:cubicBezTo>
                  <a:cubicBezTo>
                    <a:pt x="340" y="144"/>
                    <a:pt x="339" y="144"/>
                    <a:pt x="339" y="143"/>
                  </a:cubicBezTo>
                  <a:cubicBezTo>
                    <a:pt x="339" y="143"/>
                    <a:pt x="339" y="141"/>
                    <a:pt x="339" y="140"/>
                  </a:cubicBezTo>
                  <a:cubicBezTo>
                    <a:pt x="339" y="140"/>
                    <a:pt x="339" y="140"/>
                    <a:pt x="339" y="140"/>
                  </a:cubicBezTo>
                  <a:cubicBezTo>
                    <a:pt x="339" y="140"/>
                    <a:pt x="339" y="140"/>
                    <a:pt x="339" y="140"/>
                  </a:cubicBezTo>
                  <a:cubicBezTo>
                    <a:pt x="339" y="140"/>
                    <a:pt x="339" y="140"/>
                    <a:pt x="338" y="140"/>
                  </a:cubicBezTo>
                  <a:cubicBezTo>
                    <a:pt x="338" y="140"/>
                    <a:pt x="337" y="141"/>
                    <a:pt x="336" y="141"/>
                  </a:cubicBezTo>
                  <a:cubicBezTo>
                    <a:pt x="335" y="140"/>
                    <a:pt x="335" y="140"/>
                    <a:pt x="335" y="140"/>
                  </a:cubicBezTo>
                  <a:cubicBezTo>
                    <a:pt x="335" y="139"/>
                    <a:pt x="335" y="139"/>
                    <a:pt x="336" y="138"/>
                  </a:cubicBezTo>
                  <a:cubicBezTo>
                    <a:pt x="337" y="138"/>
                    <a:pt x="337" y="137"/>
                    <a:pt x="337" y="137"/>
                  </a:cubicBezTo>
                  <a:cubicBezTo>
                    <a:pt x="338" y="137"/>
                    <a:pt x="338" y="136"/>
                    <a:pt x="338" y="136"/>
                  </a:cubicBezTo>
                  <a:cubicBezTo>
                    <a:pt x="338" y="136"/>
                    <a:pt x="339" y="135"/>
                    <a:pt x="340" y="135"/>
                  </a:cubicBezTo>
                  <a:cubicBezTo>
                    <a:pt x="341" y="135"/>
                    <a:pt x="341" y="134"/>
                    <a:pt x="342" y="134"/>
                  </a:cubicBezTo>
                  <a:cubicBezTo>
                    <a:pt x="343" y="133"/>
                    <a:pt x="343" y="133"/>
                    <a:pt x="343" y="132"/>
                  </a:cubicBezTo>
                  <a:cubicBezTo>
                    <a:pt x="343" y="132"/>
                    <a:pt x="343" y="132"/>
                    <a:pt x="343" y="132"/>
                  </a:cubicBezTo>
                  <a:cubicBezTo>
                    <a:pt x="343" y="132"/>
                    <a:pt x="344" y="131"/>
                    <a:pt x="345" y="130"/>
                  </a:cubicBezTo>
                  <a:cubicBezTo>
                    <a:pt x="346" y="130"/>
                    <a:pt x="347" y="129"/>
                    <a:pt x="347" y="129"/>
                  </a:cubicBezTo>
                  <a:cubicBezTo>
                    <a:pt x="349" y="127"/>
                    <a:pt x="350" y="127"/>
                    <a:pt x="351" y="126"/>
                  </a:cubicBezTo>
                  <a:cubicBezTo>
                    <a:pt x="351" y="125"/>
                    <a:pt x="352" y="125"/>
                    <a:pt x="352" y="124"/>
                  </a:cubicBezTo>
                  <a:cubicBezTo>
                    <a:pt x="353" y="124"/>
                    <a:pt x="354" y="123"/>
                    <a:pt x="354" y="123"/>
                  </a:cubicBezTo>
                  <a:cubicBezTo>
                    <a:pt x="354" y="122"/>
                    <a:pt x="357" y="120"/>
                    <a:pt x="359" y="120"/>
                  </a:cubicBezTo>
                  <a:cubicBezTo>
                    <a:pt x="360" y="120"/>
                    <a:pt x="361" y="120"/>
                    <a:pt x="361" y="120"/>
                  </a:cubicBezTo>
                  <a:cubicBezTo>
                    <a:pt x="363" y="120"/>
                    <a:pt x="365" y="120"/>
                    <a:pt x="366" y="121"/>
                  </a:cubicBezTo>
                  <a:cubicBezTo>
                    <a:pt x="366" y="121"/>
                    <a:pt x="367" y="121"/>
                    <a:pt x="367" y="121"/>
                  </a:cubicBezTo>
                  <a:cubicBezTo>
                    <a:pt x="368" y="120"/>
                    <a:pt x="368" y="120"/>
                    <a:pt x="369" y="121"/>
                  </a:cubicBezTo>
                  <a:cubicBezTo>
                    <a:pt x="370" y="121"/>
                    <a:pt x="370" y="121"/>
                    <a:pt x="370" y="121"/>
                  </a:cubicBezTo>
                  <a:cubicBezTo>
                    <a:pt x="371" y="121"/>
                    <a:pt x="371" y="121"/>
                    <a:pt x="372" y="120"/>
                  </a:cubicBezTo>
                  <a:cubicBezTo>
                    <a:pt x="372" y="120"/>
                    <a:pt x="372" y="120"/>
                    <a:pt x="373" y="120"/>
                  </a:cubicBezTo>
                  <a:cubicBezTo>
                    <a:pt x="373" y="120"/>
                    <a:pt x="374" y="120"/>
                    <a:pt x="374" y="120"/>
                  </a:cubicBezTo>
                  <a:cubicBezTo>
                    <a:pt x="374" y="120"/>
                    <a:pt x="375" y="120"/>
                    <a:pt x="375" y="120"/>
                  </a:cubicBezTo>
                  <a:cubicBezTo>
                    <a:pt x="376" y="119"/>
                    <a:pt x="377" y="119"/>
                    <a:pt x="377" y="119"/>
                  </a:cubicBezTo>
                  <a:cubicBezTo>
                    <a:pt x="378" y="119"/>
                    <a:pt x="379" y="119"/>
                    <a:pt x="379" y="119"/>
                  </a:cubicBezTo>
                  <a:cubicBezTo>
                    <a:pt x="380" y="119"/>
                    <a:pt x="380" y="119"/>
                    <a:pt x="380" y="119"/>
                  </a:cubicBezTo>
                  <a:cubicBezTo>
                    <a:pt x="380" y="120"/>
                    <a:pt x="380" y="120"/>
                    <a:pt x="381" y="120"/>
                  </a:cubicBezTo>
                  <a:cubicBezTo>
                    <a:pt x="381" y="120"/>
                    <a:pt x="381" y="120"/>
                    <a:pt x="381" y="120"/>
                  </a:cubicBezTo>
                  <a:cubicBezTo>
                    <a:pt x="382" y="119"/>
                    <a:pt x="382" y="119"/>
                    <a:pt x="382" y="119"/>
                  </a:cubicBezTo>
                  <a:cubicBezTo>
                    <a:pt x="382" y="119"/>
                    <a:pt x="383" y="120"/>
                    <a:pt x="383" y="120"/>
                  </a:cubicBezTo>
                  <a:cubicBezTo>
                    <a:pt x="383" y="120"/>
                    <a:pt x="383" y="120"/>
                    <a:pt x="384" y="121"/>
                  </a:cubicBezTo>
                  <a:cubicBezTo>
                    <a:pt x="384" y="121"/>
                    <a:pt x="384" y="121"/>
                    <a:pt x="384" y="121"/>
                  </a:cubicBezTo>
                  <a:cubicBezTo>
                    <a:pt x="384" y="121"/>
                    <a:pt x="384" y="122"/>
                    <a:pt x="383" y="122"/>
                  </a:cubicBezTo>
                  <a:cubicBezTo>
                    <a:pt x="382" y="122"/>
                    <a:pt x="382" y="122"/>
                    <a:pt x="382" y="122"/>
                  </a:cubicBezTo>
                  <a:cubicBezTo>
                    <a:pt x="382" y="122"/>
                    <a:pt x="382" y="122"/>
                    <a:pt x="382" y="122"/>
                  </a:cubicBezTo>
                  <a:cubicBezTo>
                    <a:pt x="383" y="123"/>
                    <a:pt x="383" y="123"/>
                    <a:pt x="384" y="122"/>
                  </a:cubicBezTo>
                  <a:cubicBezTo>
                    <a:pt x="384" y="122"/>
                    <a:pt x="385" y="122"/>
                    <a:pt x="385" y="122"/>
                  </a:cubicBezTo>
                  <a:cubicBezTo>
                    <a:pt x="385" y="122"/>
                    <a:pt x="386" y="122"/>
                    <a:pt x="386" y="122"/>
                  </a:cubicBezTo>
                  <a:cubicBezTo>
                    <a:pt x="387" y="122"/>
                    <a:pt x="387" y="122"/>
                    <a:pt x="388" y="122"/>
                  </a:cubicBezTo>
                  <a:cubicBezTo>
                    <a:pt x="388" y="121"/>
                    <a:pt x="388" y="121"/>
                    <a:pt x="389" y="121"/>
                  </a:cubicBezTo>
                  <a:cubicBezTo>
                    <a:pt x="389" y="121"/>
                    <a:pt x="389" y="121"/>
                    <a:pt x="389" y="121"/>
                  </a:cubicBezTo>
                  <a:cubicBezTo>
                    <a:pt x="389" y="122"/>
                    <a:pt x="390" y="122"/>
                    <a:pt x="390" y="122"/>
                  </a:cubicBezTo>
                  <a:cubicBezTo>
                    <a:pt x="390" y="122"/>
                    <a:pt x="390" y="122"/>
                    <a:pt x="390" y="121"/>
                  </a:cubicBezTo>
                  <a:cubicBezTo>
                    <a:pt x="391" y="121"/>
                    <a:pt x="392" y="121"/>
                    <a:pt x="393" y="121"/>
                  </a:cubicBezTo>
                  <a:cubicBezTo>
                    <a:pt x="393" y="121"/>
                    <a:pt x="393" y="121"/>
                    <a:pt x="393" y="121"/>
                  </a:cubicBezTo>
                  <a:cubicBezTo>
                    <a:pt x="393" y="121"/>
                    <a:pt x="393" y="121"/>
                    <a:pt x="393" y="121"/>
                  </a:cubicBezTo>
                  <a:cubicBezTo>
                    <a:pt x="393" y="121"/>
                    <a:pt x="393" y="121"/>
                    <a:pt x="393" y="121"/>
                  </a:cubicBezTo>
                  <a:cubicBezTo>
                    <a:pt x="393" y="120"/>
                    <a:pt x="393" y="120"/>
                    <a:pt x="392" y="120"/>
                  </a:cubicBezTo>
                  <a:cubicBezTo>
                    <a:pt x="392" y="120"/>
                    <a:pt x="391" y="120"/>
                    <a:pt x="391" y="120"/>
                  </a:cubicBezTo>
                  <a:cubicBezTo>
                    <a:pt x="391" y="119"/>
                    <a:pt x="391" y="119"/>
                    <a:pt x="392" y="117"/>
                  </a:cubicBezTo>
                  <a:cubicBezTo>
                    <a:pt x="392" y="116"/>
                    <a:pt x="394" y="115"/>
                    <a:pt x="395" y="115"/>
                  </a:cubicBezTo>
                  <a:cubicBezTo>
                    <a:pt x="395" y="114"/>
                    <a:pt x="396" y="114"/>
                    <a:pt x="396" y="114"/>
                  </a:cubicBezTo>
                  <a:cubicBezTo>
                    <a:pt x="397" y="113"/>
                    <a:pt x="397" y="113"/>
                    <a:pt x="398" y="113"/>
                  </a:cubicBezTo>
                  <a:cubicBezTo>
                    <a:pt x="398" y="113"/>
                    <a:pt x="398" y="113"/>
                    <a:pt x="398" y="112"/>
                  </a:cubicBezTo>
                  <a:cubicBezTo>
                    <a:pt x="398" y="112"/>
                    <a:pt x="399" y="110"/>
                    <a:pt x="400" y="110"/>
                  </a:cubicBezTo>
                  <a:cubicBezTo>
                    <a:pt x="400" y="110"/>
                    <a:pt x="400" y="110"/>
                    <a:pt x="401" y="110"/>
                  </a:cubicBezTo>
                  <a:cubicBezTo>
                    <a:pt x="401" y="110"/>
                    <a:pt x="401" y="110"/>
                    <a:pt x="402" y="110"/>
                  </a:cubicBezTo>
                  <a:cubicBezTo>
                    <a:pt x="403" y="110"/>
                    <a:pt x="404" y="110"/>
                    <a:pt x="404" y="109"/>
                  </a:cubicBezTo>
                  <a:cubicBezTo>
                    <a:pt x="405" y="109"/>
                    <a:pt x="405" y="109"/>
                    <a:pt x="405" y="109"/>
                  </a:cubicBezTo>
                  <a:cubicBezTo>
                    <a:pt x="406" y="109"/>
                    <a:pt x="406" y="109"/>
                    <a:pt x="406" y="110"/>
                  </a:cubicBezTo>
                  <a:cubicBezTo>
                    <a:pt x="406" y="110"/>
                    <a:pt x="406" y="110"/>
                    <a:pt x="406" y="110"/>
                  </a:cubicBezTo>
                  <a:cubicBezTo>
                    <a:pt x="407" y="110"/>
                    <a:pt x="407" y="110"/>
                    <a:pt x="407" y="110"/>
                  </a:cubicBezTo>
                  <a:cubicBezTo>
                    <a:pt x="408" y="109"/>
                    <a:pt x="408" y="109"/>
                    <a:pt x="408" y="109"/>
                  </a:cubicBezTo>
                  <a:cubicBezTo>
                    <a:pt x="408" y="109"/>
                    <a:pt x="409" y="109"/>
                    <a:pt x="409" y="109"/>
                  </a:cubicBezTo>
                  <a:cubicBezTo>
                    <a:pt x="409" y="109"/>
                    <a:pt x="409" y="109"/>
                    <a:pt x="409" y="110"/>
                  </a:cubicBezTo>
                  <a:cubicBezTo>
                    <a:pt x="409" y="110"/>
                    <a:pt x="409" y="110"/>
                    <a:pt x="408" y="111"/>
                  </a:cubicBezTo>
                  <a:cubicBezTo>
                    <a:pt x="408" y="111"/>
                    <a:pt x="407" y="112"/>
                    <a:pt x="407" y="112"/>
                  </a:cubicBezTo>
                  <a:cubicBezTo>
                    <a:pt x="407" y="112"/>
                    <a:pt x="407" y="113"/>
                    <a:pt x="407" y="113"/>
                  </a:cubicBezTo>
                  <a:cubicBezTo>
                    <a:pt x="407" y="113"/>
                    <a:pt x="408" y="113"/>
                    <a:pt x="408" y="113"/>
                  </a:cubicBezTo>
                  <a:cubicBezTo>
                    <a:pt x="408" y="113"/>
                    <a:pt x="409" y="113"/>
                    <a:pt x="409" y="113"/>
                  </a:cubicBezTo>
                  <a:cubicBezTo>
                    <a:pt x="409" y="113"/>
                    <a:pt x="409" y="113"/>
                    <a:pt x="409" y="113"/>
                  </a:cubicBezTo>
                  <a:cubicBezTo>
                    <a:pt x="409" y="114"/>
                    <a:pt x="409" y="114"/>
                    <a:pt x="409" y="114"/>
                  </a:cubicBezTo>
                  <a:cubicBezTo>
                    <a:pt x="408" y="114"/>
                    <a:pt x="408" y="114"/>
                    <a:pt x="408" y="114"/>
                  </a:cubicBezTo>
                  <a:cubicBezTo>
                    <a:pt x="408" y="114"/>
                    <a:pt x="408" y="114"/>
                    <a:pt x="408" y="114"/>
                  </a:cubicBezTo>
                  <a:cubicBezTo>
                    <a:pt x="409" y="114"/>
                    <a:pt x="410" y="114"/>
                    <a:pt x="411" y="113"/>
                  </a:cubicBezTo>
                  <a:cubicBezTo>
                    <a:pt x="413" y="111"/>
                    <a:pt x="415" y="110"/>
                    <a:pt x="416" y="110"/>
                  </a:cubicBezTo>
                  <a:cubicBezTo>
                    <a:pt x="416" y="110"/>
                    <a:pt x="416" y="110"/>
                    <a:pt x="416" y="110"/>
                  </a:cubicBezTo>
                  <a:cubicBezTo>
                    <a:pt x="417" y="110"/>
                    <a:pt x="417" y="110"/>
                    <a:pt x="417" y="110"/>
                  </a:cubicBezTo>
                  <a:cubicBezTo>
                    <a:pt x="417" y="110"/>
                    <a:pt x="417" y="110"/>
                    <a:pt x="417" y="109"/>
                  </a:cubicBezTo>
                  <a:cubicBezTo>
                    <a:pt x="417" y="109"/>
                    <a:pt x="417" y="108"/>
                    <a:pt x="417" y="108"/>
                  </a:cubicBezTo>
                  <a:cubicBezTo>
                    <a:pt x="417" y="106"/>
                    <a:pt x="419" y="106"/>
                    <a:pt x="421" y="106"/>
                  </a:cubicBezTo>
                  <a:cubicBezTo>
                    <a:pt x="421" y="106"/>
                    <a:pt x="422" y="106"/>
                    <a:pt x="422" y="106"/>
                  </a:cubicBezTo>
                  <a:cubicBezTo>
                    <a:pt x="423" y="106"/>
                    <a:pt x="423" y="106"/>
                    <a:pt x="423" y="107"/>
                  </a:cubicBezTo>
                  <a:cubicBezTo>
                    <a:pt x="423" y="107"/>
                    <a:pt x="423" y="107"/>
                    <a:pt x="423" y="107"/>
                  </a:cubicBezTo>
                  <a:cubicBezTo>
                    <a:pt x="422" y="107"/>
                    <a:pt x="422" y="107"/>
                    <a:pt x="422" y="107"/>
                  </a:cubicBezTo>
                  <a:cubicBezTo>
                    <a:pt x="421" y="107"/>
                    <a:pt x="421" y="107"/>
                    <a:pt x="420" y="107"/>
                  </a:cubicBezTo>
                  <a:cubicBezTo>
                    <a:pt x="420" y="108"/>
                    <a:pt x="420" y="108"/>
                    <a:pt x="420" y="109"/>
                  </a:cubicBezTo>
                  <a:cubicBezTo>
                    <a:pt x="420" y="110"/>
                    <a:pt x="420" y="110"/>
                    <a:pt x="419" y="111"/>
                  </a:cubicBezTo>
                  <a:cubicBezTo>
                    <a:pt x="419" y="111"/>
                    <a:pt x="419" y="111"/>
                    <a:pt x="419" y="111"/>
                  </a:cubicBezTo>
                  <a:cubicBezTo>
                    <a:pt x="420" y="111"/>
                    <a:pt x="420" y="112"/>
                    <a:pt x="420" y="112"/>
                  </a:cubicBezTo>
                  <a:cubicBezTo>
                    <a:pt x="420" y="112"/>
                    <a:pt x="419" y="112"/>
                    <a:pt x="419" y="112"/>
                  </a:cubicBezTo>
                  <a:cubicBezTo>
                    <a:pt x="419" y="112"/>
                    <a:pt x="419" y="113"/>
                    <a:pt x="419" y="113"/>
                  </a:cubicBezTo>
                  <a:cubicBezTo>
                    <a:pt x="419" y="113"/>
                    <a:pt x="419" y="113"/>
                    <a:pt x="419" y="113"/>
                  </a:cubicBezTo>
                  <a:cubicBezTo>
                    <a:pt x="419" y="113"/>
                    <a:pt x="418" y="114"/>
                    <a:pt x="418" y="114"/>
                  </a:cubicBezTo>
                  <a:cubicBezTo>
                    <a:pt x="417" y="114"/>
                    <a:pt x="417" y="114"/>
                    <a:pt x="417" y="114"/>
                  </a:cubicBezTo>
                  <a:cubicBezTo>
                    <a:pt x="416" y="115"/>
                    <a:pt x="414" y="115"/>
                    <a:pt x="414" y="116"/>
                  </a:cubicBezTo>
                  <a:cubicBezTo>
                    <a:pt x="414" y="116"/>
                    <a:pt x="413" y="117"/>
                    <a:pt x="413" y="117"/>
                  </a:cubicBezTo>
                  <a:cubicBezTo>
                    <a:pt x="412" y="117"/>
                    <a:pt x="412" y="118"/>
                    <a:pt x="411" y="118"/>
                  </a:cubicBezTo>
                  <a:cubicBezTo>
                    <a:pt x="411" y="119"/>
                    <a:pt x="410" y="120"/>
                    <a:pt x="410" y="120"/>
                  </a:cubicBezTo>
                  <a:cubicBezTo>
                    <a:pt x="408" y="121"/>
                    <a:pt x="407" y="122"/>
                    <a:pt x="406" y="123"/>
                  </a:cubicBezTo>
                  <a:cubicBezTo>
                    <a:pt x="405" y="125"/>
                    <a:pt x="403" y="126"/>
                    <a:pt x="402" y="126"/>
                  </a:cubicBezTo>
                  <a:cubicBezTo>
                    <a:pt x="402" y="126"/>
                    <a:pt x="401" y="126"/>
                    <a:pt x="401" y="127"/>
                  </a:cubicBezTo>
                  <a:cubicBezTo>
                    <a:pt x="401" y="127"/>
                    <a:pt x="400" y="127"/>
                    <a:pt x="399" y="127"/>
                  </a:cubicBezTo>
                  <a:cubicBezTo>
                    <a:pt x="399" y="127"/>
                    <a:pt x="399" y="127"/>
                    <a:pt x="398" y="127"/>
                  </a:cubicBezTo>
                  <a:cubicBezTo>
                    <a:pt x="398" y="127"/>
                    <a:pt x="398" y="127"/>
                    <a:pt x="398" y="128"/>
                  </a:cubicBezTo>
                  <a:cubicBezTo>
                    <a:pt x="399" y="128"/>
                    <a:pt x="399" y="130"/>
                    <a:pt x="398" y="131"/>
                  </a:cubicBezTo>
                  <a:cubicBezTo>
                    <a:pt x="396" y="133"/>
                    <a:pt x="395" y="135"/>
                    <a:pt x="395" y="137"/>
                  </a:cubicBezTo>
                  <a:cubicBezTo>
                    <a:pt x="395" y="140"/>
                    <a:pt x="396" y="147"/>
                    <a:pt x="397" y="148"/>
                  </a:cubicBezTo>
                  <a:cubicBezTo>
                    <a:pt x="397" y="149"/>
                    <a:pt x="397" y="150"/>
                    <a:pt x="397" y="151"/>
                  </a:cubicBezTo>
                  <a:cubicBezTo>
                    <a:pt x="397" y="152"/>
                    <a:pt x="397" y="153"/>
                    <a:pt x="397" y="153"/>
                  </a:cubicBezTo>
                  <a:cubicBezTo>
                    <a:pt x="398" y="153"/>
                    <a:pt x="398" y="154"/>
                    <a:pt x="398" y="154"/>
                  </a:cubicBezTo>
                  <a:cubicBezTo>
                    <a:pt x="398" y="155"/>
                    <a:pt x="398" y="155"/>
                    <a:pt x="398" y="155"/>
                  </a:cubicBezTo>
                  <a:cubicBezTo>
                    <a:pt x="398" y="155"/>
                    <a:pt x="399" y="154"/>
                    <a:pt x="400" y="154"/>
                  </a:cubicBezTo>
                  <a:cubicBezTo>
                    <a:pt x="400" y="153"/>
                    <a:pt x="401" y="153"/>
                    <a:pt x="401" y="152"/>
                  </a:cubicBezTo>
                  <a:cubicBezTo>
                    <a:pt x="402" y="152"/>
                    <a:pt x="402" y="152"/>
                    <a:pt x="402" y="151"/>
                  </a:cubicBezTo>
                  <a:cubicBezTo>
                    <a:pt x="402" y="151"/>
                    <a:pt x="402" y="151"/>
                    <a:pt x="402" y="151"/>
                  </a:cubicBezTo>
                  <a:cubicBezTo>
                    <a:pt x="403" y="150"/>
                    <a:pt x="403" y="149"/>
                    <a:pt x="403" y="149"/>
                  </a:cubicBezTo>
                  <a:cubicBezTo>
                    <a:pt x="403" y="148"/>
                    <a:pt x="403" y="148"/>
                    <a:pt x="403" y="148"/>
                  </a:cubicBezTo>
                  <a:cubicBezTo>
                    <a:pt x="403" y="147"/>
                    <a:pt x="404" y="147"/>
                    <a:pt x="404" y="147"/>
                  </a:cubicBezTo>
                  <a:cubicBezTo>
                    <a:pt x="405" y="147"/>
                    <a:pt x="405" y="147"/>
                    <a:pt x="405" y="146"/>
                  </a:cubicBezTo>
                  <a:cubicBezTo>
                    <a:pt x="406" y="146"/>
                    <a:pt x="407" y="146"/>
                    <a:pt x="407" y="146"/>
                  </a:cubicBezTo>
                  <a:cubicBezTo>
                    <a:pt x="408" y="146"/>
                    <a:pt x="407" y="145"/>
                    <a:pt x="407" y="144"/>
                  </a:cubicBezTo>
                  <a:cubicBezTo>
                    <a:pt x="407" y="144"/>
                    <a:pt x="407" y="144"/>
                    <a:pt x="407" y="144"/>
                  </a:cubicBezTo>
                  <a:cubicBezTo>
                    <a:pt x="407" y="143"/>
                    <a:pt x="408" y="142"/>
                    <a:pt x="409" y="141"/>
                  </a:cubicBezTo>
                  <a:cubicBezTo>
                    <a:pt x="409" y="141"/>
                    <a:pt x="410" y="141"/>
                    <a:pt x="410" y="141"/>
                  </a:cubicBezTo>
                  <a:cubicBezTo>
                    <a:pt x="410" y="141"/>
                    <a:pt x="410" y="141"/>
                    <a:pt x="411" y="141"/>
                  </a:cubicBezTo>
                  <a:cubicBezTo>
                    <a:pt x="411" y="141"/>
                    <a:pt x="411" y="141"/>
                    <a:pt x="411" y="141"/>
                  </a:cubicBezTo>
                  <a:cubicBezTo>
                    <a:pt x="412" y="141"/>
                    <a:pt x="412" y="141"/>
                    <a:pt x="412" y="141"/>
                  </a:cubicBezTo>
                  <a:cubicBezTo>
                    <a:pt x="413" y="141"/>
                    <a:pt x="413" y="140"/>
                    <a:pt x="413" y="140"/>
                  </a:cubicBezTo>
                  <a:cubicBezTo>
                    <a:pt x="414" y="139"/>
                    <a:pt x="414" y="139"/>
                    <a:pt x="413" y="138"/>
                  </a:cubicBezTo>
                  <a:cubicBezTo>
                    <a:pt x="413" y="138"/>
                    <a:pt x="413" y="138"/>
                    <a:pt x="413" y="138"/>
                  </a:cubicBezTo>
                  <a:cubicBezTo>
                    <a:pt x="413" y="137"/>
                    <a:pt x="413" y="137"/>
                    <a:pt x="413" y="137"/>
                  </a:cubicBezTo>
                  <a:cubicBezTo>
                    <a:pt x="413" y="136"/>
                    <a:pt x="414" y="134"/>
                    <a:pt x="415" y="134"/>
                  </a:cubicBezTo>
                  <a:cubicBezTo>
                    <a:pt x="415" y="134"/>
                    <a:pt x="416" y="134"/>
                    <a:pt x="416" y="134"/>
                  </a:cubicBezTo>
                  <a:cubicBezTo>
                    <a:pt x="416" y="134"/>
                    <a:pt x="416" y="134"/>
                    <a:pt x="416" y="134"/>
                  </a:cubicBezTo>
                  <a:cubicBezTo>
                    <a:pt x="417" y="134"/>
                    <a:pt x="417" y="134"/>
                    <a:pt x="417" y="134"/>
                  </a:cubicBezTo>
                  <a:cubicBezTo>
                    <a:pt x="417" y="133"/>
                    <a:pt x="417" y="133"/>
                    <a:pt x="417" y="133"/>
                  </a:cubicBezTo>
                  <a:cubicBezTo>
                    <a:pt x="417" y="133"/>
                    <a:pt x="416" y="132"/>
                    <a:pt x="416" y="132"/>
                  </a:cubicBezTo>
                  <a:cubicBezTo>
                    <a:pt x="416" y="132"/>
                    <a:pt x="416" y="132"/>
                    <a:pt x="416" y="132"/>
                  </a:cubicBezTo>
                  <a:cubicBezTo>
                    <a:pt x="416" y="132"/>
                    <a:pt x="415" y="132"/>
                    <a:pt x="415" y="132"/>
                  </a:cubicBezTo>
                  <a:cubicBezTo>
                    <a:pt x="415" y="131"/>
                    <a:pt x="415" y="129"/>
                    <a:pt x="416" y="128"/>
                  </a:cubicBezTo>
                  <a:cubicBezTo>
                    <a:pt x="417" y="128"/>
                    <a:pt x="417" y="128"/>
                    <a:pt x="417" y="128"/>
                  </a:cubicBezTo>
                  <a:cubicBezTo>
                    <a:pt x="417" y="127"/>
                    <a:pt x="417" y="127"/>
                    <a:pt x="416" y="127"/>
                  </a:cubicBezTo>
                  <a:cubicBezTo>
                    <a:pt x="416" y="127"/>
                    <a:pt x="415" y="127"/>
                    <a:pt x="415" y="127"/>
                  </a:cubicBezTo>
                  <a:cubicBezTo>
                    <a:pt x="415" y="127"/>
                    <a:pt x="415" y="127"/>
                    <a:pt x="414" y="127"/>
                  </a:cubicBezTo>
                  <a:cubicBezTo>
                    <a:pt x="414" y="127"/>
                    <a:pt x="414" y="127"/>
                    <a:pt x="414" y="127"/>
                  </a:cubicBezTo>
                  <a:cubicBezTo>
                    <a:pt x="413" y="126"/>
                    <a:pt x="413" y="125"/>
                    <a:pt x="414" y="124"/>
                  </a:cubicBezTo>
                  <a:cubicBezTo>
                    <a:pt x="415" y="123"/>
                    <a:pt x="415" y="123"/>
                    <a:pt x="415" y="123"/>
                  </a:cubicBezTo>
                  <a:cubicBezTo>
                    <a:pt x="416" y="122"/>
                    <a:pt x="416" y="122"/>
                    <a:pt x="416" y="122"/>
                  </a:cubicBezTo>
                  <a:cubicBezTo>
                    <a:pt x="417" y="121"/>
                    <a:pt x="417" y="119"/>
                    <a:pt x="418" y="119"/>
                  </a:cubicBezTo>
                  <a:cubicBezTo>
                    <a:pt x="418" y="118"/>
                    <a:pt x="419" y="118"/>
                    <a:pt x="419" y="118"/>
                  </a:cubicBezTo>
                  <a:cubicBezTo>
                    <a:pt x="419" y="118"/>
                    <a:pt x="419" y="117"/>
                    <a:pt x="419" y="117"/>
                  </a:cubicBezTo>
                  <a:cubicBezTo>
                    <a:pt x="420" y="117"/>
                    <a:pt x="420" y="117"/>
                    <a:pt x="420" y="118"/>
                  </a:cubicBezTo>
                  <a:cubicBezTo>
                    <a:pt x="421" y="118"/>
                    <a:pt x="421" y="118"/>
                    <a:pt x="421" y="118"/>
                  </a:cubicBezTo>
                  <a:cubicBezTo>
                    <a:pt x="421" y="118"/>
                    <a:pt x="421" y="118"/>
                    <a:pt x="421" y="118"/>
                  </a:cubicBezTo>
                  <a:cubicBezTo>
                    <a:pt x="422" y="118"/>
                    <a:pt x="422" y="118"/>
                    <a:pt x="422" y="118"/>
                  </a:cubicBezTo>
                  <a:cubicBezTo>
                    <a:pt x="422" y="118"/>
                    <a:pt x="422" y="118"/>
                    <a:pt x="422" y="118"/>
                  </a:cubicBezTo>
                  <a:cubicBezTo>
                    <a:pt x="422" y="118"/>
                    <a:pt x="422" y="118"/>
                    <a:pt x="422" y="118"/>
                  </a:cubicBezTo>
                  <a:cubicBezTo>
                    <a:pt x="423" y="118"/>
                    <a:pt x="423" y="118"/>
                    <a:pt x="423" y="117"/>
                  </a:cubicBezTo>
                  <a:cubicBezTo>
                    <a:pt x="424" y="116"/>
                    <a:pt x="425" y="115"/>
                    <a:pt x="425" y="115"/>
                  </a:cubicBezTo>
                  <a:cubicBezTo>
                    <a:pt x="426" y="115"/>
                    <a:pt x="426" y="115"/>
                    <a:pt x="426" y="116"/>
                  </a:cubicBezTo>
                  <a:cubicBezTo>
                    <a:pt x="426" y="116"/>
                    <a:pt x="426" y="116"/>
                    <a:pt x="426" y="117"/>
                  </a:cubicBezTo>
                  <a:cubicBezTo>
                    <a:pt x="426" y="117"/>
                    <a:pt x="426" y="118"/>
                    <a:pt x="426" y="118"/>
                  </a:cubicBezTo>
                  <a:cubicBezTo>
                    <a:pt x="426" y="118"/>
                    <a:pt x="426" y="118"/>
                    <a:pt x="426" y="118"/>
                  </a:cubicBezTo>
                  <a:cubicBezTo>
                    <a:pt x="426" y="118"/>
                    <a:pt x="427" y="118"/>
                    <a:pt x="427" y="118"/>
                  </a:cubicBezTo>
                  <a:cubicBezTo>
                    <a:pt x="427" y="117"/>
                    <a:pt x="428" y="117"/>
                    <a:pt x="429" y="116"/>
                  </a:cubicBezTo>
                  <a:cubicBezTo>
                    <a:pt x="430" y="115"/>
                    <a:pt x="432" y="115"/>
                    <a:pt x="433" y="115"/>
                  </a:cubicBezTo>
                  <a:cubicBezTo>
                    <a:pt x="434" y="115"/>
                    <a:pt x="435" y="115"/>
                    <a:pt x="436" y="116"/>
                  </a:cubicBezTo>
                  <a:cubicBezTo>
                    <a:pt x="437" y="116"/>
                    <a:pt x="437" y="117"/>
                    <a:pt x="437" y="117"/>
                  </a:cubicBezTo>
                  <a:cubicBezTo>
                    <a:pt x="438" y="117"/>
                    <a:pt x="438" y="118"/>
                    <a:pt x="438" y="118"/>
                  </a:cubicBezTo>
                  <a:cubicBezTo>
                    <a:pt x="438" y="118"/>
                    <a:pt x="438" y="118"/>
                    <a:pt x="438" y="118"/>
                  </a:cubicBezTo>
                  <a:cubicBezTo>
                    <a:pt x="438" y="117"/>
                    <a:pt x="439" y="117"/>
                    <a:pt x="439" y="117"/>
                  </a:cubicBezTo>
                  <a:cubicBezTo>
                    <a:pt x="439" y="116"/>
                    <a:pt x="439" y="116"/>
                    <a:pt x="439" y="116"/>
                  </a:cubicBezTo>
                  <a:cubicBezTo>
                    <a:pt x="440" y="116"/>
                    <a:pt x="442" y="114"/>
                    <a:pt x="443" y="114"/>
                  </a:cubicBezTo>
                  <a:cubicBezTo>
                    <a:pt x="444" y="113"/>
                    <a:pt x="444" y="113"/>
                    <a:pt x="445" y="113"/>
                  </a:cubicBezTo>
                  <a:cubicBezTo>
                    <a:pt x="445" y="113"/>
                    <a:pt x="445" y="113"/>
                    <a:pt x="445" y="112"/>
                  </a:cubicBezTo>
                  <a:cubicBezTo>
                    <a:pt x="446" y="112"/>
                    <a:pt x="446" y="112"/>
                    <a:pt x="446" y="112"/>
                  </a:cubicBezTo>
                  <a:cubicBezTo>
                    <a:pt x="447" y="112"/>
                    <a:pt x="447" y="112"/>
                    <a:pt x="447" y="111"/>
                  </a:cubicBezTo>
                  <a:cubicBezTo>
                    <a:pt x="447" y="111"/>
                    <a:pt x="449" y="110"/>
                    <a:pt x="452" y="109"/>
                  </a:cubicBezTo>
                  <a:cubicBezTo>
                    <a:pt x="455" y="108"/>
                    <a:pt x="458" y="107"/>
                    <a:pt x="458" y="106"/>
                  </a:cubicBezTo>
                  <a:cubicBezTo>
                    <a:pt x="458" y="106"/>
                    <a:pt x="458" y="106"/>
                    <a:pt x="458" y="106"/>
                  </a:cubicBezTo>
                  <a:cubicBezTo>
                    <a:pt x="458" y="106"/>
                    <a:pt x="458" y="105"/>
                    <a:pt x="459" y="105"/>
                  </a:cubicBezTo>
                  <a:cubicBezTo>
                    <a:pt x="459" y="105"/>
                    <a:pt x="459" y="106"/>
                    <a:pt x="459" y="106"/>
                  </a:cubicBezTo>
                  <a:cubicBezTo>
                    <a:pt x="459" y="106"/>
                    <a:pt x="460" y="106"/>
                    <a:pt x="460" y="106"/>
                  </a:cubicBezTo>
                  <a:cubicBezTo>
                    <a:pt x="461" y="106"/>
                    <a:pt x="461" y="106"/>
                    <a:pt x="462" y="106"/>
                  </a:cubicBezTo>
                  <a:cubicBezTo>
                    <a:pt x="462" y="106"/>
                    <a:pt x="462" y="107"/>
                    <a:pt x="463" y="107"/>
                  </a:cubicBezTo>
                  <a:cubicBezTo>
                    <a:pt x="463" y="107"/>
                    <a:pt x="463" y="107"/>
                    <a:pt x="464" y="107"/>
                  </a:cubicBezTo>
                  <a:cubicBezTo>
                    <a:pt x="464" y="107"/>
                    <a:pt x="464" y="107"/>
                    <a:pt x="465" y="106"/>
                  </a:cubicBezTo>
                  <a:cubicBezTo>
                    <a:pt x="465" y="106"/>
                    <a:pt x="465" y="105"/>
                    <a:pt x="465" y="105"/>
                  </a:cubicBezTo>
                  <a:cubicBezTo>
                    <a:pt x="465" y="105"/>
                    <a:pt x="465" y="104"/>
                    <a:pt x="465" y="104"/>
                  </a:cubicBezTo>
                  <a:cubicBezTo>
                    <a:pt x="465" y="104"/>
                    <a:pt x="464" y="103"/>
                    <a:pt x="464" y="103"/>
                  </a:cubicBezTo>
                  <a:cubicBezTo>
                    <a:pt x="463" y="102"/>
                    <a:pt x="463" y="102"/>
                    <a:pt x="463" y="101"/>
                  </a:cubicBezTo>
                  <a:cubicBezTo>
                    <a:pt x="463" y="101"/>
                    <a:pt x="463" y="100"/>
                    <a:pt x="462" y="99"/>
                  </a:cubicBezTo>
                  <a:cubicBezTo>
                    <a:pt x="462" y="99"/>
                    <a:pt x="461" y="99"/>
                    <a:pt x="461" y="99"/>
                  </a:cubicBezTo>
                  <a:cubicBezTo>
                    <a:pt x="461" y="99"/>
                    <a:pt x="460" y="99"/>
                    <a:pt x="460" y="98"/>
                  </a:cubicBezTo>
                  <a:cubicBezTo>
                    <a:pt x="459" y="98"/>
                    <a:pt x="459" y="98"/>
                    <a:pt x="459" y="97"/>
                  </a:cubicBezTo>
                  <a:cubicBezTo>
                    <a:pt x="459" y="97"/>
                    <a:pt x="459" y="96"/>
                    <a:pt x="459" y="96"/>
                  </a:cubicBezTo>
                  <a:cubicBezTo>
                    <a:pt x="459" y="96"/>
                    <a:pt x="459" y="96"/>
                    <a:pt x="459" y="97"/>
                  </a:cubicBezTo>
                  <a:cubicBezTo>
                    <a:pt x="458" y="97"/>
                    <a:pt x="458" y="97"/>
                    <a:pt x="457" y="97"/>
                  </a:cubicBezTo>
                  <a:cubicBezTo>
                    <a:pt x="457" y="97"/>
                    <a:pt x="456" y="97"/>
                    <a:pt x="456" y="96"/>
                  </a:cubicBezTo>
                  <a:cubicBezTo>
                    <a:pt x="456" y="96"/>
                    <a:pt x="456" y="96"/>
                    <a:pt x="456" y="95"/>
                  </a:cubicBezTo>
                  <a:cubicBezTo>
                    <a:pt x="456" y="95"/>
                    <a:pt x="457" y="95"/>
                    <a:pt x="458" y="95"/>
                  </a:cubicBezTo>
                  <a:cubicBezTo>
                    <a:pt x="458" y="95"/>
                    <a:pt x="459" y="95"/>
                    <a:pt x="459" y="95"/>
                  </a:cubicBezTo>
                  <a:cubicBezTo>
                    <a:pt x="460" y="95"/>
                    <a:pt x="460" y="96"/>
                    <a:pt x="460" y="96"/>
                  </a:cubicBezTo>
                  <a:cubicBezTo>
                    <a:pt x="460" y="96"/>
                    <a:pt x="460" y="96"/>
                    <a:pt x="461" y="96"/>
                  </a:cubicBezTo>
                  <a:cubicBezTo>
                    <a:pt x="461" y="96"/>
                    <a:pt x="461" y="97"/>
                    <a:pt x="462" y="97"/>
                  </a:cubicBezTo>
                  <a:cubicBezTo>
                    <a:pt x="462" y="97"/>
                    <a:pt x="463" y="96"/>
                    <a:pt x="464" y="96"/>
                  </a:cubicBezTo>
                  <a:cubicBezTo>
                    <a:pt x="464" y="96"/>
                    <a:pt x="464" y="96"/>
                    <a:pt x="465" y="96"/>
                  </a:cubicBezTo>
                  <a:cubicBezTo>
                    <a:pt x="466" y="95"/>
                    <a:pt x="467" y="95"/>
                    <a:pt x="468" y="94"/>
                  </a:cubicBezTo>
                  <a:cubicBezTo>
                    <a:pt x="468" y="94"/>
                    <a:pt x="468" y="94"/>
                    <a:pt x="468" y="94"/>
                  </a:cubicBezTo>
                  <a:cubicBezTo>
                    <a:pt x="468" y="93"/>
                    <a:pt x="468" y="93"/>
                    <a:pt x="468" y="93"/>
                  </a:cubicBezTo>
                  <a:cubicBezTo>
                    <a:pt x="469" y="93"/>
                    <a:pt x="469" y="92"/>
                    <a:pt x="469" y="92"/>
                  </a:cubicBezTo>
                  <a:cubicBezTo>
                    <a:pt x="469" y="92"/>
                    <a:pt x="468" y="91"/>
                    <a:pt x="468" y="91"/>
                  </a:cubicBezTo>
                  <a:cubicBezTo>
                    <a:pt x="467" y="91"/>
                    <a:pt x="467" y="90"/>
                    <a:pt x="467" y="90"/>
                  </a:cubicBezTo>
                  <a:cubicBezTo>
                    <a:pt x="467" y="90"/>
                    <a:pt x="468" y="89"/>
                    <a:pt x="468" y="89"/>
                  </a:cubicBezTo>
                  <a:cubicBezTo>
                    <a:pt x="468" y="89"/>
                    <a:pt x="469" y="89"/>
                    <a:pt x="469" y="89"/>
                  </a:cubicBezTo>
                  <a:cubicBezTo>
                    <a:pt x="469" y="89"/>
                    <a:pt x="469" y="89"/>
                    <a:pt x="469" y="88"/>
                  </a:cubicBezTo>
                  <a:cubicBezTo>
                    <a:pt x="469" y="88"/>
                    <a:pt x="470" y="89"/>
                    <a:pt x="470" y="89"/>
                  </a:cubicBezTo>
                  <a:cubicBezTo>
                    <a:pt x="470" y="89"/>
                    <a:pt x="470" y="89"/>
                    <a:pt x="471" y="88"/>
                  </a:cubicBezTo>
                  <a:cubicBezTo>
                    <a:pt x="471" y="88"/>
                    <a:pt x="471" y="88"/>
                    <a:pt x="471" y="88"/>
                  </a:cubicBezTo>
                  <a:cubicBezTo>
                    <a:pt x="471" y="89"/>
                    <a:pt x="471" y="89"/>
                    <a:pt x="471" y="90"/>
                  </a:cubicBezTo>
                  <a:cubicBezTo>
                    <a:pt x="471" y="90"/>
                    <a:pt x="471" y="90"/>
                    <a:pt x="471" y="90"/>
                  </a:cubicBezTo>
                  <a:cubicBezTo>
                    <a:pt x="470" y="91"/>
                    <a:pt x="471" y="91"/>
                    <a:pt x="471" y="91"/>
                  </a:cubicBezTo>
                  <a:cubicBezTo>
                    <a:pt x="471" y="92"/>
                    <a:pt x="472" y="92"/>
                    <a:pt x="472" y="92"/>
                  </a:cubicBezTo>
                  <a:cubicBezTo>
                    <a:pt x="472" y="92"/>
                    <a:pt x="472" y="92"/>
                    <a:pt x="473" y="92"/>
                  </a:cubicBezTo>
                  <a:cubicBezTo>
                    <a:pt x="473" y="92"/>
                    <a:pt x="474" y="92"/>
                    <a:pt x="474" y="92"/>
                  </a:cubicBezTo>
                  <a:cubicBezTo>
                    <a:pt x="475" y="92"/>
                    <a:pt x="475" y="92"/>
                    <a:pt x="475" y="92"/>
                  </a:cubicBezTo>
                  <a:cubicBezTo>
                    <a:pt x="477" y="92"/>
                    <a:pt x="479" y="93"/>
                    <a:pt x="479" y="94"/>
                  </a:cubicBezTo>
                  <a:cubicBezTo>
                    <a:pt x="479" y="94"/>
                    <a:pt x="480" y="95"/>
                    <a:pt x="481" y="96"/>
                  </a:cubicBezTo>
                  <a:cubicBezTo>
                    <a:pt x="482" y="96"/>
                    <a:pt x="482" y="96"/>
                    <a:pt x="483" y="97"/>
                  </a:cubicBezTo>
                  <a:cubicBezTo>
                    <a:pt x="483" y="97"/>
                    <a:pt x="484" y="97"/>
                    <a:pt x="484" y="97"/>
                  </a:cubicBezTo>
                  <a:cubicBezTo>
                    <a:pt x="484" y="98"/>
                    <a:pt x="485" y="98"/>
                    <a:pt x="485" y="98"/>
                  </a:cubicBezTo>
                  <a:cubicBezTo>
                    <a:pt x="486" y="98"/>
                    <a:pt x="486" y="98"/>
                    <a:pt x="486" y="98"/>
                  </a:cubicBezTo>
                  <a:cubicBezTo>
                    <a:pt x="486" y="98"/>
                    <a:pt x="486" y="98"/>
                    <a:pt x="486" y="98"/>
                  </a:cubicBezTo>
                  <a:cubicBezTo>
                    <a:pt x="487" y="98"/>
                    <a:pt x="487" y="98"/>
                    <a:pt x="487" y="98"/>
                  </a:cubicBezTo>
                  <a:cubicBezTo>
                    <a:pt x="487" y="98"/>
                    <a:pt x="487" y="98"/>
                    <a:pt x="487" y="98"/>
                  </a:cubicBezTo>
                  <a:cubicBezTo>
                    <a:pt x="487" y="98"/>
                    <a:pt x="488" y="98"/>
                    <a:pt x="488" y="98"/>
                  </a:cubicBezTo>
                  <a:cubicBezTo>
                    <a:pt x="488" y="98"/>
                    <a:pt x="488" y="98"/>
                    <a:pt x="488" y="98"/>
                  </a:cubicBezTo>
                  <a:cubicBezTo>
                    <a:pt x="488" y="98"/>
                    <a:pt x="488" y="98"/>
                    <a:pt x="488" y="98"/>
                  </a:cubicBezTo>
                  <a:cubicBezTo>
                    <a:pt x="488" y="98"/>
                    <a:pt x="489" y="98"/>
                    <a:pt x="489" y="98"/>
                  </a:cubicBezTo>
                  <a:cubicBezTo>
                    <a:pt x="489" y="98"/>
                    <a:pt x="489" y="98"/>
                    <a:pt x="489" y="98"/>
                  </a:cubicBezTo>
                  <a:cubicBezTo>
                    <a:pt x="489" y="97"/>
                    <a:pt x="488" y="97"/>
                    <a:pt x="488" y="97"/>
                  </a:cubicBezTo>
                  <a:cubicBezTo>
                    <a:pt x="488" y="97"/>
                    <a:pt x="487" y="97"/>
                    <a:pt x="487" y="96"/>
                  </a:cubicBezTo>
                  <a:cubicBezTo>
                    <a:pt x="487" y="96"/>
                    <a:pt x="487" y="96"/>
                    <a:pt x="487" y="96"/>
                  </a:cubicBezTo>
                  <a:cubicBezTo>
                    <a:pt x="488" y="96"/>
                    <a:pt x="488" y="96"/>
                    <a:pt x="488" y="96"/>
                  </a:cubicBezTo>
                  <a:cubicBezTo>
                    <a:pt x="488" y="96"/>
                    <a:pt x="488" y="96"/>
                    <a:pt x="488" y="96"/>
                  </a:cubicBezTo>
                  <a:cubicBezTo>
                    <a:pt x="489" y="96"/>
                    <a:pt x="489" y="96"/>
                    <a:pt x="489" y="96"/>
                  </a:cubicBezTo>
                  <a:cubicBezTo>
                    <a:pt x="489" y="96"/>
                    <a:pt x="489" y="96"/>
                    <a:pt x="489" y="96"/>
                  </a:cubicBezTo>
                  <a:cubicBezTo>
                    <a:pt x="489" y="96"/>
                    <a:pt x="489" y="96"/>
                    <a:pt x="489" y="96"/>
                  </a:cubicBezTo>
                  <a:cubicBezTo>
                    <a:pt x="489" y="96"/>
                    <a:pt x="489" y="95"/>
                    <a:pt x="489" y="95"/>
                  </a:cubicBezTo>
                  <a:cubicBezTo>
                    <a:pt x="489" y="95"/>
                    <a:pt x="489" y="95"/>
                    <a:pt x="489" y="94"/>
                  </a:cubicBezTo>
                  <a:cubicBezTo>
                    <a:pt x="489" y="93"/>
                    <a:pt x="489" y="93"/>
                    <a:pt x="489" y="93"/>
                  </a:cubicBezTo>
                  <a:cubicBezTo>
                    <a:pt x="489" y="92"/>
                    <a:pt x="488" y="92"/>
                    <a:pt x="488" y="92"/>
                  </a:cubicBezTo>
                  <a:cubicBezTo>
                    <a:pt x="489" y="92"/>
                    <a:pt x="489" y="92"/>
                    <a:pt x="489" y="92"/>
                  </a:cubicBezTo>
                  <a:cubicBezTo>
                    <a:pt x="489" y="92"/>
                    <a:pt x="490" y="92"/>
                    <a:pt x="490" y="92"/>
                  </a:cubicBezTo>
                  <a:cubicBezTo>
                    <a:pt x="491" y="93"/>
                    <a:pt x="492" y="93"/>
                    <a:pt x="493" y="93"/>
                  </a:cubicBezTo>
                  <a:cubicBezTo>
                    <a:pt x="493" y="93"/>
                    <a:pt x="493" y="93"/>
                    <a:pt x="493" y="93"/>
                  </a:cubicBezTo>
                  <a:cubicBezTo>
                    <a:pt x="493" y="93"/>
                    <a:pt x="493" y="93"/>
                    <a:pt x="493" y="93"/>
                  </a:cubicBezTo>
                  <a:cubicBezTo>
                    <a:pt x="493" y="92"/>
                    <a:pt x="493" y="92"/>
                    <a:pt x="492" y="92"/>
                  </a:cubicBezTo>
                  <a:cubicBezTo>
                    <a:pt x="492" y="92"/>
                    <a:pt x="492" y="92"/>
                    <a:pt x="492" y="92"/>
                  </a:cubicBezTo>
                  <a:cubicBezTo>
                    <a:pt x="492" y="91"/>
                    <a:pt x="492" y="91"/>
                    <a:pt x="493" y="91"/>
                  </a:cubicBezTo>
                  <a:cubicBezTo>
                    <a:pt x="493" y="91"/>
                    <a:pt x="493" y="91"/>
                    <a:pt x="493" y="91"/>
                  </a:cubicBezTo>
                  <a:cubicBezTo>
                    <a:pt x="493" y="92"/>
                    <a:pt x="494" y="92"/>
                    <a:pt x="494" y="92"/>
                  </a:cubicBezTo>
                  <a:cubicBezTo>
                    <a:pt x="494" y="92"/>
                    <a:pt x="494" y="92"/>
                    <a:pt x="494" y="92"/>
                  </a:cubicBezTo>
                  <a:cubicBezTo>
                    <a:pt x="495" y="91"/>
                    <a:pt x="495" y="90"/>
                    <a:pt x="496" y="90"/>
                  </a:cubicBezTo>
                  <a:cubicBezTo>
                    <a:pt x="496" y="90"/>
                    <a:pt x="496" y="90"/>
                    <a:pt x="496" y="90"/>
                  </a:cubicBezTo>
                  <a:cubicBezTo>
                    <a:pt x="496" y="90"/>
                    <a:pt x="496" y="90"/>
                    <a:pt x="496" y="90"/>
                  </a:cubicBezTo>
                  <a:cubicBezTo>
                    <a:pt x="497" y="90"/>
                    <a:pt x="497" y="90"/>
                    <a:pt x="497" y="90"/>
                  </a:cubicBezTo>
                  <a:cubicBezTo>
                    <a:pt x="497" y="90"/>
                    <a:pt x="497" y="90"/>
                    <a:pt x="496" y="90"/>
                  </a:cubicBezTo>
                  <a:cubicBezTo>
                    <a:pt x="495" y="89"/>
                    <a:pt x="493" y="87"/>
                    <a:pt x="492" y="86"/>
                  </a:cubicBezTo>
                  <a:cubicBezTo>
                    <a:pt x="492" y="86"/>
                    <a:pt x="490" y="85"/>
                    <a:pt x="489" y="85"/>
                  </a:cubicBezTo>
                  <a:cubicBezTo>
                    <a:pt x="488" y="85"/>
                    <a:pt x="488" y="85"/>
                    <a:pt x="488" y="85"/>
                  </a:cubicBezTo>
                  <a:cubicBezTo>
                    <a:pt x="488" y="86"/>
                    <a:pt x="488" y="86"/>
                    <a:pt x="488" y="86"/>
                  </a:cubicBezTo>
                  <a:cubicBezTo>
                    <a:pt x="488" y="86"/>
                    <a:pt x="487" y="85"/>
                    <a:pt x="487" y="85"/>
                  </a:cubicBezTo>
                  <a:cubicBezTo>
                    <a:pt x="487" y="85"/>
                    <a:pt x="486" y="84"/>
                    <a:pt x="485" y="84"/>
                  </a:cubicBezTo>
                  <a:cubicBezTo>
                    <a:pt x="484" y="84"/>
                    <a:pt x="483" y="85"/>
                    <a:pt x="483" y="85"/>
                  </a:cubicBezTo>
                  <a:cubicBezTo>
                    <a:pt x="483" y="85"/>
                    <a:pt x="483" y="85"/>
                    <a:pt x="484" y="85"/>
                  </a:cubicBezTo>
                  <a:cubicBezTo>
                    <a:pt x="484" y="85"/>
                    <a:pt x="484" y="86"/>
                    <a:pt x="484" y="86"/>
                  </a:cubicBezTo>
                  <a:cubicBezTo>
                    <a:pt x="485" y="86"/>
                    <a:pt x="485" y="87"/>
                    <a:pt x="484" y="87"/>
                  </a:cubicBezTo>
                  <a:cubicBezTo>
                    <a:pt x="484" y="87"/>
                    <a:pt x="484" y="88"/>
                    <a:pt x="484" y="88"/>
                  </a:cubicBezTo>
                  <a:cubicBezTo>
                    <a:pt x="484" y="88"/>
                    <a:pt x="484" y="88"/>
                    <a:pt x="484" y="88"/>
                  </a:cubicBezTo>
                  <a:cubicBezTo>
                    <a:pt x="484" y="88"/>
                    <a:pt x="484" y="88"/>
                    <a:pt x="484" y="88"/>
                  </a:cubicBezTo>
                  <a:cubicBezTo>
                    <a:pt x="484" y="88"/>
                    <a:pt x="483" y="88"/>
                    <a:pt x="482" y="87"/>
                  </a:cubicBezTo>
                  <a:cubicBezTo>
                    <a:pt x="481" y="87"/>
                    <a:pt x="481" y="86"/>
                    <a:pt x="482" y="84"/>
                  </a:cubicBezTo>
                  <a:cubicBezTo>
                    <a:pt x="482" y="84"/>
                    <a:pt x="482" y="84"/>
                    <a:pt x="481" y="83"/>
                  </a:cubicBezTo>
                  <a:cubicBezTo>
                    <a:pt x="481" y="83"/>
                    <a:pt x="481" y="83"/>
                    <a:pt x="481" y="83"/>
                  </a:cubicBezTo>
                  <a:cubicBezTo>
                    <a:pt x="481" y="82"/>
                    <a:pt x="478" y="80"/>
                    <a:pt x="475" y="79"/>
                  </a:cubicBezTo>
                  <a:cubicBezTo>
                    <a:pt x="475" y="79"/>
                    <a:pt x="474" y="79"/>
                    <a:pt x="474" y="79"/>
                  </a:cubicBezTo>
                  <a:cubicBezTo>
                    <a:pt x="473" y="78"/>
                    <a:pt x="471" y="78"/>
                    <a:pt x="471" y="77"/>
                  </a:cubicBezTo>
                  <a:cubicBezTo>
                    <a:pt x="471" y="77"/>
                    <a:pt x="470" y="77"/>
                    <a:pt x="469" y="76"/>
                  </a:cubicBezTo>
                  <a:cubicBezTo>
                    <a:pt x="468" y="76"/>
                    <a:pt x="467" y="76"/>
                    <a:pt x="466" y="75"/>
                  </a:cubicBezTo>
                  <a:cubicBezTo>
                    <a:pt x="465" y="74"/>
                    <a:pt x="460" y="72"/>
                    <a:pt x="458" y="72"/>
                  </a:cubicBezTo>
                  <a:cubicBezTo>
                    <a:pt x="457" y="72"/>
                    <a:pt x="456" y="71"/>
                    <a:pt x="456" y="71"/>
                  </a:cubicBezTo>
                  <a:cubicBezTo>
                    <a:pt x="456" y="71"/>
                    <a:pt x="456" y="71"/>
                    <a:pt x="456" y="71"/>
                  </a:cubicBezTo>
                  <a:cubicBezTo>
                    <a:pt x="455" y="71"/>
                    <a:pt x="455" y="71"/>
                    <a:pt x="454" y="71"/>
                  </a:cubicBezTo>
                  <a:cubicBezTo>
                    <a:pt x="452" y="71"/>
                    <a:pt x="450" y="71"/>
                    <a:pt x="449" y="70"/>
                  </a:cubicBezTo>
                  <a:cubicBezTo>
                    <a:pt x="448" y="70"/>
                    <a:pt x="448" y="70"/>
                    <a:pt x="447" y="71"/>
                  </a:cubicBezTo>
                  <a:cubicBezTo>
                    <a:pt x="447" y="71"/>
                    <a:pt x="447" y="71"/>
                    <a:pt x="446" y="71"/>
                  </a:cubicBezTo>
                  <a:cubicBezTo>
                    <a:pt x="446" y="71"/>
                    <a:pt x="446" y="71"/>
                    <a:pt x="446" y="71"/>
                  </a:cubicBezTo>
                  <a:cubicBezTo>
                    <a:pt x="445" y="70"/>
                    <a:pt x="441" y="69"/>
                    <a:pt x="440" y="69"/>
                  </a:cubicBezTo>
                  <a:cubicBezTo>
                    <a:pt x="439" y="69"/>
                    <a:pt x="439" y="69"/>
                    <a:pt x="439" y="69"/>
                  </a:cubicBezTo>
                  <a:cubicBezTo>
                    <a:pt x="439" y="69"/>
                    <a:pt x="439" y="70"/>
                    <a:pt x="439" y="70"/>
                  </a:cubicBezTo>
                  <a:cubicBezTo>
                    <a:pt x="439" y="71"/>
                    <a:pt x="439" y="71"/>
                    <a:pt x="438" y="71"/>
                  </a:cubicBezTo>
                  <a:cubicBezTo>
                    <a:pt x="438" y="71"/>
                    <a:pt x="438" y="71"/>
                    <a:pt x="438" y="71"/>
                  </a:cubicBezTo>
                  <a:cubicBezTo>
                    <a:pt x="438" y="71"/>
                    <a:pt x="438" y="72"/>
                    <a:pt x="440" y="73"/>
                  </a:cubicBezTo>
                  <a:cubicBezTo>
                    <a:pt x="440" y="74"/>
                    <a:pt x="441" y="74"/>
                    <a:pt x="441" y="75"/>
                  </a:cubicBezTo>
                  <a:cubicBezTo>
                    <a:pt x="440" y="76"/>
                    <a:pt x="440" y="76"/>
                    <a:pt x="439" y="76"/>
                  </a:cubicBezTo>
                  <a:cubicBezTo>
                    <a:pt x="439" y="76"/>
                    <a:pt x="439" y="76"/>
                    <a:pt x="438" y="76"/>
                  </a:cubicBezTo>
                  <a:cubicBezTo>
                    <a:pt x="437" y="76"/>
                    <a:pt x="435" y="76"/>
                    <a:pt x="435" y="75"/>
                  </a:cubicBezTo>
                  <a:cubicBezTo>
                    <a:pt x="435" y="74"/>
                    <a:pt x="434" y="74"/>
                    <a:pt x="434" y="74"/>
                  </a:cubicBezTo>
                  <a:cubicBezTo>
                    <a:pt x="433" y="74"/>
                    <a:pt x="432" y="74"/>
                    <a:pt x="432" y="73"/>
                  </a:cubicBezTo>
                  <a:cubicBezTo>
                    <a:pt x="432" y="72"/>
                    <a:pt x="432" y="72"/>
                    <a:pt x="432" y="72"/>
                  </a:cubicBezTo>
                  <a:cubicBezTo>
                    <a:pt x="432" y="71"/>
                    <a:pt x="433" y="71"/>
                    <a:pt x="434" y="72"/>
                  </a:cubicBezTo>
                  <a:cubicBezTo>
                    <a:pt x="434" y="72"/>
                    <a:pt x="434" y="72"/>
                    <a:pt x="434" y="72"/>
                  </a:cubicBezTo>
                  <a:cubicBezTo>
                    <a:pt x="435" y="72"/>
                    <a:pt x="435" y="72"/>
                    <a:pt x="436" y="71"/>
                  </a:cubicBezTo>
                  <a:cubicBezTo>
                    <a:pt x="436" y="71"/>
                    <a:pt x="435" y="71"/>
                    <a:pt x="435" y="71"/>
                  </a:cubicBezTo>
                  <a:cubicBezTo>
                    <a:pt x="435" y="70"/>
                    <a:pt x="433" y="70"/>
                    <a:pt x="432" y="70"/>
                  </a:cubicBezTo>
                  <a:cubicBezTo>
                    <a:pt x="431" y="70"/>
                    <a:pt x="431" y="71"/>
                    <a:pt x="430" y="71"/>
                  </a:cubicBezTo>
                  <a:cubicBezTo>
                    <a:pt x="430" y="72"/>
                    <a:pt x="429" y="72"/>
                    <a:pt x="429" y="73"/>
                  </a:cubicBezTo>
                  <a:cubicBezTo>
                    <a:pt x="428" y="73"/>
                    <a:pt x="428" y="73"/>
                    <a:pt x="427" y="73"/>
                  </a:cubicBezTo>
                  <a:cubicBezTo>
                    <a:pt x="425" y="73"/>
                    <a:pt x="422" y="72"/>
                    <a:pt x="421" y="72"/>
                  </a:cubicBezTo>
                  <a:cubicBezTo>
                    <a:pt x="421" y="72"/>
                    <a:pt x="421" y="72"/>
                    <a:pt x="419" y="72"/>
                  </a:cubicBezTo>
                  <a:cubicBezTo>
                    <a:pt x="417" y="72"/>
                    <a:pt x="413" y="72"/>
                    <a:pt x="413" y="72"/>
                  </a:cubicBezTo>
                  <a:cubicBezTo>
                    <a:pt x="412" y="72"/>
                    <a:pt x="412" y="73"/>
                    <a:pt x="412" y="74"/>
                  </a:cubicBezTo>
                  <a:cubicBezTo>
                    <a:pt x="412" y="74"/>
                    <a:pt x="412" y="75"/>
                    <a:pt x="412" y="75"/>
                  </a:cubicBezTo>
                  <a:cubicBezTo>
                    <a:pt x="412" y="75"/>
                    <a:pt x="412" y="75"/>
                    <a:pt x="412" y="75"/>
                  </a:cubicBezTo>
                  <a:cubicBezTo>
                    <a:pt x="412" y="75"/>
                    <a:pt x="412" y="75"/>
                    <a:pt x="412" y="75"/>
                  </a:cubicBezTo>
                  <a:cubicBezTo>
                    <a:pt x="412" y="75"/>
                    <a:pt x="411" y="75"/>
                    <a:pt x="411" y="74"/>
                  </a:cubicBezTo>
                  <a:cubicBezTo>
                    <a:pt x="411" y="73"/>
                    <a:pt x="411" y="72"/>
                    <a:pt x="411" y="72"/>
                  </a:cubicBezTo>
                  <a:cubicBezTo>
                    <a:pt x="411" y="72"/>
                    <a:pt x="410" y="71"/>
                    <a:pt x="409" y="71"/>
                  </a:cubicBezTo>
                  <a:cubicBezTo>
                    <a:pt x="408" y="71"/>
                    <a:pt x="407" y="71"/>
                    <a:pt x="407" y="71"/>
                  </a:cubicBezTo>
                  <a:cubicBezTo>
                    <a:pt x="407" y="71"/>
                    <a:pt x="407" y="71"/>
                    <a:pt x="407" y="70"/>
                  </a:cubicBezTo>
                  <a:cubicBezTo>
                    <a:pt x="407" y="70"/>
                    <a:pt x="407" y="70"/>
                    <a:pt x="407" y="70"/>
                  </a:cubicBezTo>
                  <a:cubicBezTo>
                    <a:pt x="407" y="70"/>
                    <a:pt x="407" y="69"/>
                    <a:pt x="408" y="69"/>
                  </a:cubicBezTo>
                  <a:cubicBezTo>
                    <a:pt x="408" y="69"/>
                    <a:pt x="408" y="68"/>
                    <a:pt x="408" y="68"/>
                  </a:cubicBezTo>
                  <a:cubicBezTo>
                    <a:pt x="408" y="67"/>
                    <a:pt x="405" y="66"/>
                    <a:pt x="403" y="65"/>
                  </a:cubicBezTo>
                  <a:cubicBezTo>
                    <a:pt x="402" y="64"/>
                    <a:pt x="400" y="64"/>
                    <a:pt x="398" y="64"/>
                  </a:cubicBezTo>
                  <a:cubicBezTo>
                    <a:pt x="396" y="64"/>
                    <a:pt x="393" y="64"/>
                    <a:pt x="392" y="65"/>
                  </a:cubicBezTo>
                  <a:cubicBezTo>
                    <a:pt x="391" y="65"/>
                    <a:pt x="389" y="65"/>
                    <a:pt x="387" y="65"/>
                  </a:cubicBezTo>
                  <a:cubicBezTo>
                    <a:pt x="386" y="65"/>
                    <a:pt x="386" y="65"/>
                    <a:pt x="386" y="65"/>
                  </a:cubicBezTo>
                  <a:cubicBezTo>
                    <a:pt x="386" y="65"/>
                    <a:pt x="386" y="65"/>
                    <a:pt x="385" y="65"/>
                  </a:cubicBezTo>
                  <a:cubicBezTo>
                    <a:pt x="385" y="65"/>
                    <a:pt x="385" y="65"/>
                    <a:pt x="385" y="65"/>
                  </a:cubicBezTo>
                  <a:cubicBezTo>
                    <a:pt x="385" y="65"/>
                    <a:pt x="385" y="65"/>
                    <a:pt x="384" y="65"/>
                  </a:cubicBezTo>
                  <a:cubicBezTo>
                    <a:pt x="384" y="65"/>
                    <a:pt x="384" y="65"/>
                    <a:pt x="384" y="64"/>
                  </a:cubicBezTo>
                  <a:cubicBezTo>
                    <a:pt x="384" y="64"/>
                    <a:pt x="385" y="64"/>
                    <a:pt x="384" y="64"/>
                  </a:cubicBezTo>
                  <a:cubicBezTo>
                    <a:pt x="384" y="63"/>
                    <a:pt x="382" y="62"/>
                    <a:pt x="381" y="62"/>
                  </a:cubicBezTo>
                  <a:cubicBezTo>
                    <a:pt x="381" y="62"/>
                    <a:pt x="381" y="63"/>
                    <a:pt x="381" y="63"/>
                  </a:cubicBezTo>
                  <a:cubicBezTo>
                    <a:pt x="381" y="63"/>
                    <a:pt x="380" y="63"/>
                    <a:pt x="380" y="63"/>
                  </a:cubicBezTo>
                  <a:cubicBezTo>
                    <a:pt x="380" y="62"/>
                    <a:pt x="380" y="62"/>
                    <a:pt x="380" y="62"/>
                  </a:cubicBezTo>
                  <a:cubicBezTo>
                    <a:pt x="380" y="62"/>
                    <a:pt x="378" y="61"/>
                    <a:pt x="376" y="61"/>
                  </a:cubicBezTo>
                  <a:cubicBezTo>
                    <a:pt x="376" y="61"/>
                    <a:pt x="376" y="61"/>
                    <a:pt x="376" y="61"/>
                  </a:cubicBezTo>
                  <a:cubicBezTo>
                    <a:pt x="376" y="61"/>
                    <a:pt x="375" y="61"/>
                    <a:pt x="375" y="61"/>
                  </a:cubicBezTo>
                  <a:cubicBezTo>
                    <a:pt x="375" y="60"/>
                    <a:pt x="375" y="60"/>
                    <a:pt x="375" y="60"/>
                  </a:cubicBezTo>
                  <a:cubicBezTo>
                    <a:pt x="375" y="60"/>
                    <a:pt x="375" y="60"/>
                    <a:pt x="376" y="60"/>
                  </a:cubicBezTo>
                  <a:cubicBezTo>
                    <a:pt x="376" y="60"/>
                    <a:pt x="376" y="60"/>
                    <a:pt x="376" y="60"/>
                  </a:cubicBezTo>
                  <a:cubicBezTo>
                    <a:pt x="377" y="60"/>
                    <a:pt x="377" y="60"/>
                    <a:pt x="377" y="60"/>
                  </a:cubicBezTo>
                  <a:cubicBezTo>
                    <a:pt x="377" y="60"/>
                    <a:pt x="378" y="60"/>
                    <a:pt x="378" y="59"/>
                  </a:cubicBezTo>
                  <a:cubicBezTo>
                    <a:pt x="378" y="59"/>
                    <a:pt x="378" y="59"/>
                    <a:pt x="378" y="59"/>
                  </a:cubicBezTo>
                  <a:cubicBezTo>
                    <a:pt x="377" y="58"/>
                    <a:pt x="372" y="57"/>
                    <a:pt x="370" y="57"/>
                  </a:cubicBezTo>
                  <a:cubicBezTo>
                    <a:pt x="369" y="57"/>
                    <a:pt x="369" y="57"/>
                    <a:pt x="369" y="57"/>
                  </a:cubicBezTo>
                  <a:cubicBezTo>
                    <a:pt x="369" y="57"/>
                    <a:pt x="369" y="58"/>
                    <a:pt x="369" y="58"/>
                  </a:cubicBezTo>
                  <a:cubicBezTo>
                    <a:pt x="368" y="58"/>
                    <a:pt x="368" y="59"/>
                    <a:pt x="367" y="60"/>
                  </a:cubicBezTo>
                  <a:cubicBezTo>
                    <a:pt x="366" y="61"/>
                    <a:pt x="366" y="61"/>
                    <a:pt x="365" y="61"/>
                  </a:cubicBezTo>
                  <a:cubicBezTo>
                    <a:pt x="365" y="61"/>
                    <a:pt x="364" y="61"/>
                    <a:pt x="364" y="61"/>
                  </a:cubicBezTo>
                  <a:cubicBezTo>
                    <a:pt x="364" y="60"/>
                    <a:pt x="364" y="60"/>
                    <a:pt x="364" y="60"/>
                  </a:cubicBezTo>
                  <a:cubicBezTo>
                    <a:pt x="364" y="59"/>
                    <a:pt x="365" y="59"/>
                    <a:pt x="365" y="59"/>
                  </a:cubicBezTo>
                  <a:cubicBezTo>
                    <a:pt x="366" y="59"/>
                    <a:pt x="366" y="59"/>
                    <a:pt x="366" y="58"/>
                  </a:cubicBezTo>
                  <a:cubicBezTo>
                    <a:pt x="366" y="58"/>
                    <a:pt x="365" y="58"/>
                    <a:pt x="365" y="58"/>
                  </a:cubicBezTo>
                  <a:cubicBezTo>
                    <a:pt x="364" y="58"/>
                    <a:pt x="363" y="58"/>
                    <a:pt x="363" y="58"/>
                  </a:cubicBezTo>
                  <a:cubicBezTo>
                    <a:pt x="363" y="57"/>
                    <a:pt x="363" y="57"/>
                    <a:pt x="363" y="57"/>
                  </a:cubicBezTo>
                  <a:cubicBezTo>
                    <a:pt x="363" y="57"/>
                    <a:pt x="363" y="56"/>
                    <a:pt x="364" y="56"/>
                  </a:cubicBezTo>
                  <a:cubicBezTo>
                    <a:pt x="364" y="56"/>
                    <a:pt x="364" y="56"/>
                    <a:pt x="365" y="57"/>
                  </a:cubicBezTo>
                  <a:cubicBezTo>
                    <a:pt x="365" y="57"/>
                    <a:pt x="366" y="57"/>
                    <a:pt x="367" y="57"/>
                  </a:cubicBezTo>
                  <a:cubicBezTo>
                    <a:pt x="367" y="57"/>
                    <a:pt x="367" y="57"/>
                    <a:pt x="367" y="57"/>
                  </a:cubicBezTo>
                  <a:cubicBezTo>
                    <a:pt x="367" y="57"/>
                    <a:pt x="367" y="57"/>
                    <a:pt x="367" y="57"/>
                  </a:cubicBezTo>
                  <a:cubicBezTo>
                    <a:pt x="367" y="56"/>
                    <a:pt x="366" y="56"/>
                    <a:pt x="366" y="56"/>
                  </a:cubicBezTo>
                  <a:cubicBezTo>
                    <a:pt x="365" y="56"/>
                    <a:pt x="365" y="56"/>
                    <a:pt x="365" y="56"/>
                  </a:cubicBezTo>
                  <a:cubicBezTo>
                    <a:pt x="364" y="56"/>
                    <a:pt x="364" y="56"/>
                    <a:pt x="363" y="56"/>
                  </a:cubicBezTo>
                  <a:cubicBezTo>
                    <a:pt x="362" y="55"/>
                    <a:pt x="359" y="55"/>
                    <a:pt x="357" y="55"/>
                  </a:cubicBezTo>
                  <a:cubicBezTo>
                    <a:pt x="357" y="55"/>
                    <a:pt x="357" y="55"/>
                    <a:pt x="357" y="55"/>
                  </a:cubicBezTo>
                  <a:cubicBezTo>
                    <a:pt x="356" y="55"/>
                    <a:pt x="356" y="55"/>
                    <a:pt x="356" y="55"/>
                  </a:cubicBezTo>
                  <a:cubicBezTo>
                    <a:pt x="355" y="55"/>
                    <a:pt x="354" y="55"/>
                    <a:pt x="354" y="54"/>
                  </a:cubicBezTo>
                  <a:cubicBezTo>
                    <a:pt x="353" y="54"/>
                    <a:pt x="353" y="54"/>
                    <a:pt x="352" y="54"/>
                  </a:cubicBezTo>
                  <a:cubicBezTo>
                    <a:pt x="352" y="54"/>
                    <a:pt x="352" y="54"/>
                    <a:pt x="351" y="54"/>
                  </a:cubicBezTo>
                  <a:cubicBezTo>
                    <a:pt x="351" y="54"/>
                    <a:pt x="351" y="55"/>
                    <a:pt x="352" y="55"/>
                  </a:cubicBezTo>
                  <a:cubicBezTo>
                    <a:pt x="352" y="55"/>
                    <a:pt x="352" y="56"/>
                    <a:pt x="352" y="56"/>
                  </a:cubicBezTo>
                  <a:cubicBezTo>
                    <a:pt x="352" y="56"/>
                    <a:pt x="351" y="56"/>
                    <a:pt x="350" y="56"/>
                  </a:cubicBezTo>
                  <a:cubicBezTo>
                    <a:pt x="350" y="56"/>
                    <a:pt x="349" y="56"/>
                    <a:pt x="349" y="56"/>
                  </a:cubicBezTo>
                  <a:cubicBezTo>
                    <a:pt x="349" y="56"/>
                    <a:pt x="349" y="56"/>
                    <a:pt x="349" y="56"/>
                  </a:cubicBezTo>
                  <a:cubicBezTo>
                    <a:pt x="348" y="56"/>
                    <a:pt x="347" y="57"/>
                    <a:pt x="346" y="57"/>
                  </a:cubicBezTo>
                  <a:cubicBezTo>
                    <a:pt x="346" y="57"/>
                    <a:pt x="346" y="58"/>
                    <a:pt x="346" y="58"/>
                  </a:cubicBezTo>
                  <a:cubicBezTo>
                    <a:pt x="347" y="58"/>
                    <a:pt x="347" y="58"/>
                    <a:pt x="347" y="58"/>
                  </a:cubicBezTo>
                  <a:cubicBezTo>
                    <a:pt x="347" y="58"/>
                    <a:pt x="348" y="58"/>
                    <a:pt x="348" y="58"/>
                  </a:cubicBezTo>
                  <a:cubicBezTo>
                    <a:pt x="348" y="58"/>
                    <a:pt x="348" y="58"/>
                    <a:pt x="349" y="58"/>
                  </a:cubicBezTo>
                  <a:cubicBezTo>
                    <a:pt x="349" y="58"/>
                    <a:pt x="349" y="58"/>
                    <a:pt x="349" y="58"/>
                  </a:cubicBezTo>
                  <a:cubicBezTo>
                    <a:pt x="349" y="58"/>
                    <a:pt x="349" y="58"/>
                    <a:pt x="348" y="59"/>
                  </a:cubicBezTo>
                  <a:cubicBezTo>
                    <a:pt x="348" y="59"/>
                    <a:pt x="348" y="59"/>
                    <a:pt x="348" y="59"/>
                  </a:cubicBezTo>
                  <a:cubicBezTo>
                    <a:pt x="348" y="59"/>
                    <a:pt x="348" y="59"/>
                    <a:pt x="348" y="59"/>
                  </a:cubicBezTo>
                  <a:cubicBezTo>
                    <a:pt x="349" y="60"/>
                    <a:pt x="349" y="61"/>
                    <a:pt x="349" y="61"/>
                  </a:cubicBezTo>
                  <a:cubicBezTo>
                    <a:pt x="349" y="61"/>
                    <a:pt x="349" y="61"/>
                    <a:pt x="349" y="61"/>
                  </a:cubicBezTo>
                  <a:cubicBezTo>
                    <a:pt x="349" y="62"/>
                    <a:pt x="349" y="62"/>
                    <a:pt x="349" y="62"/>
                  </a:cubicBezTo>
                  <a:cubicBezTo>
                    <a:pt x="349" y="62"/>
                    <a:pt x="348" y="62"/>
                    <a:pt x="348" y="62"/>
                  </a:cubicBezTo>
                  <a:cubicBezTo>
                    <a:pt x="347" y="62"/>
                    <a:pt x="347" y="62"/>
                    <a:pt x="346" y="62"/>
                  </a:cubicBezTo>
                  <a:cubicBezTo>
                    <a:pt x="346" y="61"/>
                    <a:pt x="346" y="61"/>
                    <a:pt x="346" y="61"/>
                  </a:cubicBezTo>
                  <a:cubicBezTo>
                    <a:pt x="345" y="61"/>
                    <a:pt x="345" y="61"/>
                    <a:pt x="345" y="61"/>
                  </a:cubicBezTo>
                  <a:cubicBezTo>
                    <a:pt x="345" y="61"/>
                    <a:pt x="344" y="61"/>
                    <a:pt x="344" y="61"/>
                  </a:cubicBezTo>
                  <a:cubicBezTo>
                    <a:pt x="343" y="61"/>
                    <a:pt x="343" y="62"/>
                    <a:pt x="342" y="62"/>
                  </a:cubicBezTo>
                  <a:cubicBezTo>
                    <a:pt x="343" y="62"/>
                    <a:pt x="343" y="62"/>
                    <a:pt x="343" y="62"/>
                  </a:cubicBezTo>
                  <a:cubicBezTo>
                    <a:pt x="344" y="62"/>
                    <a:pt x="344" y="62"/>
                    <a:pt x="344" y="63"/>
                  </a:cubicBezTo>
                  <a:cubicBezTo>
                    <a:pt x="344" y="63"/>
                    <a:pt x="344" y="63"/>
                    <a:pt x="343" y="63"/>
                  </a:cubicBezTo>
                  <a:cubicBezTo>
                    <a:pt x="342" y="63"/>
                    <a:pt x="341" y="63"/>
                    <a:pt x="341" y="62"/>
                  </a:cubicBezTo>
                  <a:cubicBezTo>
                    <a:pt x="341" y="62"/>
                    <a:pt x="341" y="62"/>
                    <a:pt x="341" y="62"/>
                  </a:cubicBezTo>
                  <a:cubicBezTo>
                    <a:pt x="340" y="62"/>
                    <a:pt x="339" y="62"/>
                    <a:pt x="338" y="62"/>
                  </a:cubicBezTo>
                  <a:cubicBezTo>
                    <a:pt x="337" y="61"/>
                    <a:pt x="337" y="61"/>
                    <a:pt x="336" y="61"/>
                  </a:cubicBezTo>
                  <a:cubicBezTo>
                    <a:pt x="336" y="61"/>
                    <a:pt x="336" y="61"/>
                    <a:pt x="336" y="61"/>
                  </a:cubicBezTo>
                  <a:cubicBezTo>
                    <a:pt x="336" y="61"/>
                    <a:pt x="335" y="61"/>
                    <a:pt x="335" y="62"/>
                  </a:cubicBezTo>
                  <a:cubicBezTo>
                    <a:pt x="334" y="62"/>
                    <a:pt x="334" y="62"/>
                    <a:pt x="333" y="62"/>
                  </a:cubicBezTo>
                  <a:cubicBezTo>
                    <a:pt x="333" y="62"/>
                    <a:pt x="333" y="62"/>
                    <a:pt x="332" y="62"/>
                  </a:cubicBezTo>
                  <a:cubicBezTo>
                    <a:pt x="331" y="62"/>
                    <a:pt x="329" y="61"/>
                    <a:pt x="328" y="60"/>
                  </a:cubicBezTo>
                  <a:cubicBezTo>
                    <a:pt x="328" y="60"/>
                    <a:pt x="328" y="60"/>
                    <a:pt x="327" y="60"/>
                  </a:cubicBezTo>
                  <a:cubicBezTo>
                    <a:pt x="327" y="60"/>
                    <a:pt x="327" y="60"/>
                    <a:pt x="327" y="60"/>
                  </a:cubicBezTo>
                  <a:cubicBezTo>
                    <a:pt x="327" y="61"/>
                    <a:pt x="326" y="61"/>
                    <a:pt x="326" y="62"/>
                  </a:cubicBezTo>
                  <a:cubicBezTo>
                    <a:pt x="326" y="63"/>
                    <a:pt x="326" y="63"/>
                    <a:pt x="325" y="63"/>
                  </a:cubicBezTo>
                  <a:cubicBezTo>
                    <a:pt x="325" y="63"/>
                    <a:pt x="325" y="64"/>
                    <a:pt x="324" y="64"/>
                  </a:cubicBezTo>
                  <a:cubicBezTo>
                    <a:pt x="324" y="65"/>
                    <a:pt x="324" y="65"/>
                    <a:pt x="323" y="66"/>
                  </a:cubicBezTo>
                  <a:cubicBezTo>
                    <a:pt x="323" y="66"/>
                    <a:pt x="323" y="66"/>
                    <a:pt x="323" y="66"/>
                  </a:cubicBezTo>
                  <a:cubicBezTo>
                    <a:pt x="323" y="66"/>
                    <a:pt x="322" y="66"/>
                    <a:pt x="322" y="65"/>
                  </a:cubicBezTo>
                  <a:cubicBezTo>
                    <a:pt x="322" y="65"/>
                    <a:pt x="322" y="65"/>
                    <a:pt x="321" y="65"/>
                  </a:cubicBezTo>
                  <a:cubicBezTo>
                    <a:pt x="321" y="65"/>
                    <a:pt x="321" y="65"/>
                    <a:pt x="321" y="65"/>
                  </a:cubicBezTo>
                  <a:cubicBezTo>
                    <a:pt x="320" y="65"/>
                    <a:pt x="317" y="62"/>
                    <a:pt x="317" y="61"/>
                  </a:cubicBezTo>
                  <a:cubicBezTo>
                    <a:pt x="317" y="60"/>
                    <a:pt x="315" y="59"/>
                    <a:pt x="314" y="58"/>
                  </a:cubicBezTo>
                  <a:cubicBezTo>
                    <a:pt x="314" y="58"/>
                    <a:pt x="314" y="58"/>
                    <a:pt x="314" y="58"/>
                  </a:cubicBezTo>
                  <a:cubicBezTo>
                    <a:pt x="314" y="58"/>
                    <a:pt x="314" y="58"/>
                    <a:pt x="315" y="58"/>
                  </a:cubicBezTo>
                  <a:cubicBezTo>
                    <a:pt x="315" y="58"/>
                    <a:pt x="315" y="58"/>
                    <a:pt x="316" y="58"/>
                  </a:cubicBezTo>
                  <a:cubicBezTo>
                    <a:pt x="316" y="58"/>
                    <a:pt x="317" y="58"/>
                    <a:pt x="318" y="58"/>
                  </a:cubicBezTo>
                  <a:cubicBezTo>
                    <a:pt x="318" y="58"/>
                    <a:pt x="318" y="58"/>
                    <a:pt x="318" y="57"/>
                  </a:cubicBezTo>
                  <a:cubicBezTo>
                    <a:pt x="318" y="57"/>
                    <a:pt x="318" y="57"/>
                    <a:pt x="317" y="56"/>
                  </a:cubicBezTo>
                  <a:cubicBezTo>
                    <a:pt x="316" y="56"/>
                    <a:pt x="316" y="56"/>
                    <a:pt x="316" y="56"/>
                  </a:cubicBezTo>
                  <a:cubicBezTo>
                    <a:pt x="316" y="56"/>
                    <a:pt x="317" y="55"/>
                    <a:pt x="317" y="55"/>
                  </a:cubicBezTo>
                  <a:cubicBezTo>
                    <a:pt x="317" y="55"/>
                    <a:pt x="317" y="55"/>
                    <a:pt x="317" y="54"/>
                  </a:cubicBezTo>
                  <a:cubicBezTo>
                    <a:pt x="316" y="54"/>
                    <a:pt x="316" y="53"/>
                    <a:pt x="316" y="53"/>
                  </a:cubicBezTo>
                  <a:cubicBezTo>
                    <a:pt x="316" y="53"/>
                    <a:pt x="316" y="53"/>
                    <a:pt x="316" y="53"/>
                  </a:cubicBezTo>
                  <a:cubicBezTo>
                    <a:pt x="316" y="53"/>
                    <a:pt x="317" y="53"/>
                    <a:pt x="317" y="53"/>
                  </a:cubicBezTo>
                  <a:cubicBezTo>
                    <a:pt x="317" y="53"/>
                    <a:pt x="316" y="52"/>
                    <a:pt x="316" y="52"/>
                  </a:cubicBezTo>
                  <a:cubicBezTo>
                    <a:pt x="315" y="52"/>
                    <a:pt x="314" y="51"/>
                    <a:pt x="314" y="51"/>
                  </a:cubicBezTo>
                  <a:cubicBezTo>
                    <a:pt x="314" y="51"/>
                    <a:pt x="313" y="50"/>
                    <a:pt x="312" y="50"/>
                  </a:cubicBezTo>
                  <a:cubicBezTo>
                    <a:pt x="311" y="50"/>
                    <a:pt x="310" y="51"/>
                    <a:pt x="310" y="51"/>
                  </a:cubicBezTo>
                  <a:cubicBezTo>
                    <a:pt x="310" y="51"/>
                    <a:pt x="310" y="51"/>
                    <a:pt x="310" y="51"/>
                  </a:cubicBezTo>
                  <a:cubicBezTo>
                    <a:pt x="310" y="51"/>
                    <a:pt x="310" y="51"/>
                    <a:pt x="310" y="51"/>
                  </a:cubicBezTo>
                  <a:cubicBezTo>
                    <a:pt x="309" y="51"/>
                    <a:pt x="309" y="51"/>
                    <a:pt x="309" y="51"/>
                  </a:cubicBezTo>
                  <a:cubicBezTo>
                    <a:pt x="309" y="51"/>
                    <a:pt x="309" y="51"/>
                    <a:pt x="309" y="51"/>
                  </a:cubicBezTo>
                  <a:cubicBezTo>
                    <a:pt x="309" y="50"/>
                    <a:pt x="308" y="50"/>
                    <a:pt x="308" y="50"/>
                  </a:cubicBezTo>
                  <a:cubicBezTo>
                    <a:pt x="307" y="50"/>
                    <a:pt x="306" y="50"/>
                    <a:pt x="306" y="50"/>
                  </a:cubicBezTo>
                  <a:cubicBezTo>
                    <a:pt x="304" y="50"/>
                    <a:pt x="304" y="49"/>
                    <a:pt x="303" y="48"/>
                  </a:cubicBezTo>
                  <a:cubicBezTo>
                    <a:pt x="303" y="48"/>
                    <a:pt x="303" y="48"/>
                    <a:pt x="303" y="48"/>
                  </a:cubicBezTo>
                  <a:cubicBezTo>
                    <a:pt x="303" y="48"/>
                    <a:pt x="303" y="48"/>
                    <a:pt x="303" y="49"/>
                  </a:cubicBezTo>
                  <a:cubicBezTo>
                    <a:pt x="303" y="49"/>
                    <a:pt x="302" y="49"/>
                    <a:pt x="302" y="49"/>
                  </a:cubicBezTo>
                  <a:cubicBezTo>
                    <a:pt x="302" y="49"/>
                    <a:pt x="302" y="49"/>
                    <a:pt x="302" y="49"/>
                  </a:cubicBezTo>
                  <a:cubicBezTo>
                    <a:pt x="301" y="49"/>
                    <a:pt x="301" y="49"/>
                    <a:pt x="300" y="50"/>
                  </a:cubicBezTo>
                  <a:cubicBezTo>
                    <a:pt x="300" y="50"/>
                    <a:pt x="300" y="50"/>
                    <a:pt x="300" y="51"/>
                  </a:cubicBezTo>
                  <a:cubicBezTo>
                    <a:pt x="301" y="52"/>
                    <a:pt x="301" y="52"/>
                    <a:pt x="300" y="52"/>
                  </a:cubicBezTo>
                  <a:cubicBezTo>
                    <a:pt x="300" y="53"/>
                    <a:pt x="300" y="53"/>
                    <a:pt x="300" y="53"/>
                  </a:cubicBezTo>
                  <a:cubicBezTo>
                    <a:pt x="300" y="53"/>
                    <a:pt x="300" y="54"/>
                    <a:pt x="300" y="54"/>
                  </a:cubicBezTo>
                  <a:cubicBezTo>
                    <a:pt x="299" y="54"/>
                    <a:pt x="299" y="54"/>
                    <a:pt x="299" y="53"/>
                  </a:cubicBezTo>
                  <a:cubicBezTo>
                    <a:pt x="299" y="53"/>
                    <a:pt x="299" y="53"/>
                    <a:pt x="298" y="53"/>
                  </a:cubicBezTo>
                  <a:cubicBezTo>
                    <a:pt x="298" y="53"/>
                    <a:pt x="298" y="53"/>
                    <a:pt x="297" y="53"/>
                  </a:cubicBezTo>
                  <a:cubicBezTo>
                    <a:pt x="297" y="54"/>
                    <a:pt x="297" y="54"/>
                    <a:pt x="296" y="54"/>
                  </a:cubicBezTo>
                  <a:cubicBezTo>
                    <a:pt x="296" y="54"/>
                    <a:pt x="295" y="54"/>
                    <a:pt x="295" y="54"/>
                  </a:cubicBezTo>
                  <a:cubicBezTo>
                    <a:pt x="294" y="53"/>
                    <a:pt x="293" y="53"/>
                    <a:pt x="292" y="53"/>
                  </a:cubicBezTo>
                  <a:cubicBezTo>
                    <a:pt x="292" y="53"/>
                    <a:pt x="291" y="53"/>
                    <a:pt x="291" y="53"/>
                  </a:cubicBezTo>
                  <a:cubicBezTo>
                    <a:pt x="291" y="52"/>
                    <a:pt x="290" y="52"/>
                    <a:pt x="290" y="52"/>
                  </a:cubicBezTo>
                  <a:cubicBezTo>
                    <a:pt x="290" y="52"/>
                    <a:pt x="290" y="52"/>
                    <a:pt x="290" y="53"/>
                  </a:cubicBezTo>
                  <a:cubicBezTo>
                    <a:pt x="290" y="53"/>
                    <a:pt x="289" y="53"/>
                    <a:pt x="288" y="53"/>
                  </a:cubicBezTo>
                  <a:cubicBezTo>
                    <a:pt x="287" y="53"/>
                    <a:pt x="286" y="53"/>
                    <a:pt x="285" y="52"/>
                  </a:cubicBezTo>
                  <a:cubicBezTo>
                    <a:pt x="285" y="51"/>
                    <a:pt x="286" y="51"/>
                    <a:pt x="286" y="51"/>
                  </a:cubicBezTo>
                  <a:cubicBezTo>
                    <a:pt x="287" y="50"/>
                    <a:pt x="287" y="50"/>
                    <a:pt x="287" y="50"/>
                  </a:cubicBezTo>
                  <a:cubicBezTo>
                    <a:pt x="287" y="50"/>
                    <a:pt x="286" y="50"/>
                    <a:pt x="285" y="50"/>
                  </a:cubicBezTo>
                  <a:cubicBezTo>
                    <a:pt x="285" y="50"/>
                    <a:pt x="284" y="50"/>
                    <a:pt x="284" y="50"/>
                  </a:cubicBezTo>
                  <a:cubicBezTo>
                    <a:pt x="283" y="50"/>
                    <a:pt x="282" y="50"/>
                    <a:pt x="282" y="50"/>
                  </a:cubicBezTo>
                  <a:cubicBezTo>
                    <a:pt x="281" y="50"/>
                    <a:pt x="280" y="49"/>
                    <a:pt x="279" y="49"/>
                  </a:cubicBezTo>
                  <a:cubicBezTo>
                    <a:pt x="278" y="50"/>
                    <a:pt x="278" y="50"/>
                    <a:pt x="278" y="50"/>
                  </a:cubicBezTo>
                  <a:cubicBezTo>
                    <a:pt x="276" y="50"/>
                    <a:pt x="272" y="50"/>
                    <a:pt x="272" y="50"/>
                  </a:cubicBezTo>
                  <a:cubicBezTo>
                    <a:pt x="271" y="50"/>
                    <a:pt x="271" y="51"/>
                    <a:pt x="272" y="51"/>
                  </a:cubicBezTo>
                  <a:cubicBezTo>
                    <a:pt x="272" y="51"/>
                    <a:pt x="272" y="51"/>
                    <a:pt x="272" y="52"/>
                  </a:cubicBezTo>
                  <a:cubicBezTo>
                    <a:pt x="272" y="52"/>
                    <a:pt x="271" y="52"/>
                    <a:pt x="271" y="52"/>
                  </a:cubicBezTo>
                  <a:cubicBezTo>
                    <a:pt x="271" y="52"/>
                    <a:pt x="271" y="52"/>
                    <a:pt x="271" y="52"/>
                  </a:cubicBezTo>
                  <a:cubicBezTo>
                    <a:pt x="270" y="51"/>
                    <a:pt x="270" y="51"/>
                    <a:pt x="270" y="50"/>
                  </a:cubicBezTo>
                  <a:cubicBezTo>
                    <a:pt x="270" y="50"/>
                    <a:pt x="271" y="49"/>
                    <a:pt x="270" y="49"/>
                  </a:cubicBezTo>
                  <a:cubicBezTo>
                    <a:pt x="270" y="48"/>
                    <a:pt x="269" y="48"/>
                    <a:pt x="269" y="48"/>
                  </a:cubicBezTo>
                  <a:cubicBezTo>
                    <a:pt x="269" y="48"/>
                    <a:pt x="269" y="48"/>
                    <a:pt x="269" y="49"/>
                  </a:cubicBezTo>
                  <a:cubicBezTo>
                    <a:pt x="269" y="49"/>
                    <a:pt x="269" y="49"/>
                    <a:pt x="269" y="49"/>
                  </a:cubicBezTo>
                  <a:cubicBezTo>
                    <a:pt x="269" y="49"/>
                    <a:pt x="268" y="49"/>
                    <a:pt x="267" y="49"/>
                  </a:cubicBezTo>
                  <a:cubicBezTo>
                    <a:pt x="267" y="49"/>
                    <a:pt x="266" y="49"/>
                    <a:pt x="266" y="49"/>
                  </a:cubicBezTo>
                  <a:cubicBezTo>
                    <a:pt x="265" y="48"/>
                    <a:pt x="264" y="48"/>
                    <a:pt x="263" y="47"/>
                  </a:cubicBezTo>
                  <a:cubicBezTo>
                    <a:pt x="263" y="47"/>
                    <a:pt x="262" y="47"/>
                    <a:pt x="262" y="47"/>
                  </a:cubicBezTo>
                  <a:cubicBezTo>
                    <a:pt x="261" y="47"/>
                    <a:pt x="260" y="48"/>
                    <a:pt x="260" y="49"/>
                  </a:cubicBezTo>
                  <a:cubicBezTo>
                    <a:pt x="260" y="49"/>
                    <a:pt x="260" y="49"/>
                    <a:pt x="260" y="49"/>
                  </a:cubicBezTo>
                  <a:cubicBezTo>
                    <a:pt x="260" y="49"/>
                    <a:pt x="260" y="49"/>
                    <a:pt x="261" y="49"/>
                  </a:cubicBezTo>
                  <a:cubicBezTo>
                    <a:pt x="261" y="49"/>
                    <a:pt x="261" y="49"/>
                    <a:pt x="261" y="50"/>
                  </a:cubicBezTo>
                  <a:cubicBezTo>
                    <a:pt x="261" y="50"/>
                    <a:pt x="261" y="50"/>
                    <a:pt x="261" y="50"/>
                  </a:cubicBezTo>
                  <a:cubicBezTo>
                    <a:pt x="261" y="50"/>
                    <a:pt x="260" y="50"/>
                    <a:pt x="259" y="50"/>
                  </a:cubicBezTo>
                  <a:cubicBezTo>
                    <a:pt x="259" y="50"/>
                    <a:pt x="258" y="51"/>
                    <a:pt x="258" y="51"/>
                  </a:cubicBezTo>
                  <a:cubicBezTo>
                    <a:pt x="258" y="52"/>
                    <a:pt x="254" y="52"/>
                    <a:pt x="253" y="52"/>
                  </a:cubicBezTo>
                  <a:cubicBezTo>
                    <a:pt x="253" y="52"/>
                    <a:pt x="253" y="52"/>
                    <a:pt x="253" y="52"/>
                  </a:cubicBezTo>
                  <a:cubicBezTo>
                    <a:pt x="250" y="53"/>
                    <a:pt x="250" y="53"/>
                    <a:pt x="249" y="54"/>
                  </a:cubicBezTo>
                  <a:cubicBezTo>
                    <a:pt x="248" y="54"/>
                    <a:pt x="248" y="54"/>
                    <a:pt x="248" y="54"/>
                  </a:cubicBezTo>
                  <a:cubicBezTo>
                    <a:pt x="248" y="54"/>
                    <a:pt x="248" y="54"/>
                    <a:pt x="248" y="54"/>
                  </a:cubicBezTo>
                  <a:cubicBezTo>
                    <a:pt x="248" y="54"/>
                    <a:pt x="248" y="52"/>
                    <a:pt x="249" y="52"/>
                  </a:cubicBezTo>
                  <a:cubicBezTo>
                    <a:pt x="250" y="51"/>
                    <a:pt x="250" y="51"/>
                    <a:pt x="251" y="51"/>
                  </a:cubicBezTo>
                  <a:cubicBezTo>
                    <a:pt x="251" y="51"/>
                    <a:pt x="252" y="50"/>
                    <a:pt x="252" y="50"/>
                  </a:cubicBezTo>
                  <a:cubicBezTo>
                    <a:pt x="252" y="49"/>
                    <a:pt x="253" y="49"/>
                    <a:pt x="254" y="49"/>
                  </a:cubicBezTo>
                  <a:cubicBezTo>
                    <a:pt x="254" y="49"/>
                    <a:pt x="255" y="49"/>
                    <a:pt x="255" y="49"/>
                  </a:cubicBezTo>
                  <a:cubicBezTo>
                    <a:pt x="256" y="49"/>
                    <a:pt x="256" y="49"/>
                    <a:pt x="257" y="48"/>
                  </a:cubicBezTo>
                  <a:cubicBezTo>
                    <a:pt x="257" y="48"/>
                    <a:pt x="257" y="48"/>
                    <a:pt x="257" y="48"/>
                  </a:cubicBezTo>
                  <a:cubicBezTo>
                    <a:pt x="258" y="47"/>
                    <a:pt x="258" y="47"/>
                    <a:pt x="258" y="47"/>
                  </a:cubicBezTo>
                  <a:cubicBezTo>
                    <a:pt x="259" y="47"/>
                    <a:pt x="260" y="46"/>
                    <a:pt x="260" y="46"/>
                  </a:cubicBezTo>
                  <a:cubicBezTo>
                    <a:pt x="261" y="45"/>
                    <a:pt x="265" y="44"/>
                    <a:pt x="265" y="44"/>
                  </a:cubicBezTo>
                  <a:cubicBezTo>
                    <a:pt x="265" y="44"/>
                    <a:pt x="265" y="44"/>
                    <a:pt x="265" y="44"/>
                  </a:cubicBezTo>
                  <a:cubicBezTo>
                    <a:pt x="266" y="44"/>
                    <a:pt x="266" y="43"/>
                    <a:pt x="266" y="43"/>
                  </a:cubicBezTo>
                  <a:cubicBezTo>
                    <a:pt x="266" y="42"/>
                    <a:pt x="267" y="42"/>
                    <a:pt x="267" y="42"/>
                  </a:cubicBezTo>
                  <a:cubicBezTo>
                    <a:pt x="267" y="42"/>
                    <a:pt x="268" y="42"/>
                    <a:pt x="270" y="41"/>
                  </a:cubicBezTo>
                  <a:cubicBezTo>
                    <a:pt x="271" y="40"/>
                    <a:pt x="272" y="40"/>
                    <a:pt x="272" y="39"/>
                  </a:cubicBezTo>
                  <a:cubicBezTo>
                    <a:pt x="272" y="39"/>
                    <a:pt x="271" y="39"/>
                    <a:pt x="271" y="39"/>
                  </a:cubicBezTo>
                  <a:cubicBezTo>
                    <a:pt x="271" y="39"/>
                    <a:pt x="270" y="39"/>
                    <a:pt x="270" y="38"/>
                  </a:cubicBezTo>
                  <a:cubicBezTo>
                    <a:pt x="270" y="38"/>
                    <a:pt x="270" y="38"/>
                    <a:pt x="270" y="38"/>
                  </a:cubicBezTo>
                  <a:cubicBezTo>
                    <a:pt x="270" y="38"/>
                    <a:pt x="271" y="38"/>
                    <a:pt x="271" y="38"/>
                  </a:cubicBezTo>
                  <a:cubicBezTo>
                    <a:pt x="271" y="38"/>
                    <a:pt x="271" y="38"/>
                    <a:pt x="272" y="37"/>
                  </a:cubicBezTo>
                  <a:cubicBezTo>
                    <a:pt x="272" y="37"/>
                    <a:pt x="272" y="37"/>
                    <a:pt x="272" y="37"/>
                  </a:cubicBezTo>
                  <a:cubicBezTo>
                    <a:pt x="272" y="37"/>
                    <a:pt x="272" y="36"/>
                    <a:pt x="271" y="36"/>
                  </a:cubicBezTo>
                  <a:cubicBezTo>
                    <a:pt x="271" y="37"/>
                    <a:pt x="271" y="36"/>
                    <a:pt x="271" y="36"/>
                  </a:cubicBezTo>
                  <a:cubicBezTo>
                    <a:pt x="271" y="36"/>
                    <a:pt x="271" y="36"/>
                    <a:pt x="271" y="36"/>
                  </a:cubicBezTo>
                  <a:cubicBezTo>
                    <a:pt x="271" y="36"/>
                    <a:pt x="271" y="35"/>
                    <a:pt x="271" y="35"/>
                  </a:cubicBezTo>
                  <a:cubicBezTo>
                    <a:pt x="271" y="35"/>
                    <a:pt x="270" y="35"/>
                    <a:pt x="270" y="35"/>
                  </a:cubicBezTo>
                  <a:cubicBezTo>
                    <a:pt x="270" y="35"/>
                    <a:pt x="270" y="35"/>
                    <a:pt x="270" y="35"/>
                  </a:cubicBezTo>
                  <a:cubicBezTo>
                    <a:pt x="269" y="35"/>
                    <a:pt x="269" y="35"/>
                    <a:pt x="269" y="35"/>
                  </a:cubicBezTo>
                  <a:cubicBezTo>
                    <a:pt x="269" y="35"/>
                    <a:pt x="269" y="35"/>
                    <a:pt x="269" y="34"/>
                  </a:cubicBezTo>
                  <a:cubicBezTo>
                    <a:pt x="269" y="34"/>
                    <a:pt x="269" y="33"/>
                    <a:pt x="268" y="32"/>
                  </a:cubicBezTo>
                  <a:cubicBezTo>
                    <a:pt x="268" y="32"/>
                    <a:pt x="268" y="32"/>
                    <a:pt x="268" y="32"/>
                  </a:cubicBezTo>
                  <a:cubicBezTo>
                    <a:pt x="267" y="32"/>
                    <a:pt x="267" y="33"/>
                    <a:pt x="267" y="33"/>
                  </a:cubicBezTo>
                  <a:cubicBezTo>
                    <a:pt x="266" y="33"/>
                    <a:pt x="266" y="33"/>
                    <a:pt x="266" y="32"/>
                  </a:cubicBezTo>
                  <a:cubicBezTo>
                    <a:pt x="265" y="32"/>
                    <a:pt x="263" y="31"/>
                    <a:pt x="262" y="31"/>
                  </a:cubicBezTo>
                  <a:cubicBezTo>
                    <a:pt x="262" y="31"/>
                    <a:pt x="262" y="31"/>
                    <a:pt x="262" y="31"/>
                  </a:cubicBezTo>
                  <a:cubicBezTo>
                    <a:pt x="262" y="31"/>
                    <a:pt x="262" y="31"/>
                    <a:pt x="262" y="31"/>
                  </a:cubicBezTo>
                  <a:cubicBezTo>
                    <a:pt x="261" y="31"/>
                    <a:pt x="261" y="31"/>
                    <a:pt x="261" y="31"/>
                  </a:cubicBezTo>
                  <a:cubicBezTo>
                    <a:pt x="261" y="31"/>
                    <a:pt x="260" y="31"/>
                    <a:pt x="260" y="31"/>
                  </a:cubicBezTo>
                  <a:cubicBezTo>
                    <a:pt x="260" y="31"/>
                    <a:pt x="260" y="31"/>
                    <a:pt x="260" y="31"/>
                  </a:cubicBezTo>
                  <a:cubicBezTo>
                    <a:pt x="260" y="31"/>
                    <a:pt x="259" y="31"/>
                    <a:pt x="258" y="31"/>
                  </a:cubicBezTo>
                  <a:cubicBezTo>
                    <a:pt x="257" y="31"/>
                    <a:pt x="257" y="31"/>
                    <a:pt x="256" y="31"/>
                  </a:cubicBezTo>
                  <a:cubicBezTo>
                    <a:pt x="256" y="31"/>
                    <a:pt x="255" y="32"/>
                    <a:pt x="255" y="32"/>
                  </a:cubicBezTo>
                  <a:cubicBezTo>
                    <a:pt x="255" y="33"/>
                    <a:pt x="254" y="33"/>
                    <a:pt x="253" y="33"/>
                  </a:cubicBezTo>
                  <a:cubicBezTo>
                    <a:pt x="252" y="33"/>
                    <a:pt x="251" y="33"/>
                    <a:pt x="251" y="33"/>
                  </a:cubicBezTo>
                  <a:cubicBezTo>
                    <a:pt x="251" y="33"/>
                    <a:pt x="250" y="33"/>
                    <a:pt x="250" y="33"/>
                  </a:cubicBezTo>
                  <a:cubicBezTo>
                    <a:pt x="250" y="32"/>
                    <a:pt x="251" y="32"/>
                    <a:pt x="252" y="31"/>
                  </a:cubicBezTo>
                  <a:cubicBezTo>
                    <a:pt x="252" y="31"/>
                    <a:pt x="252" y="30"/>
                    <a:pt x="253" y="30"/>
                  </a:cubicBezTo>
                  <a:cubicBezTo>
                    <a:pt x="252" y="30"/>
                    <a:pt x="252" y="30"/>
                    <a:pt x="252" y="30"/>
                  </a:cubicBezTo>
                  <a:cubicBezTo>
                    <a:pt x="251" y="30"/>
                    <a:pt x="251" y="30"/>
                    <a:pt x="251" y="30"/>
                  </a:cubicBezTo>
                  <a:cubicBezTo>
                    <a:pt x="250" y="30"/>
                    <a:pt x="250" y="30"/>
                    <a:pt x="250" y="30"/>
                  </a:cubicBezTo>
                  <a:cubicBezTo>
                    <a:pt x="248" y="30"/>
                    <a:pt x="248" y="30"/>
                    <a:pt x="248" y="30"/>
                  </a:cubicBezTo>
                  <a:cubicBezTo>
                    <a:pt x="248" y="29"/>
                    <a:pt x="246" y="29"/>
                    <a:pt x="245" y="29"/>
                  </a:cubicBezTo>
                  <a:cubicBezTo>
                    <a:pt x="245" y="29"/>
                    <a:pt x="245" y="29"/>
                    <a:pt x="245" y="29"/>
                  </a:cubicBezTo>
                  <a:cubicBezTo>
                    <a:pt x="244" y="29"/>
                    <a:pt x="244" y="29"/>
                    <a:pt x="244" y="29"/>
                  </a:cubicBezTo>
                  <a:cubicBezTo>
                    <a:pt x="244" y="29"/>
                    <a:pt x="244" y="29"/>
                    <a:pt x="244" y="29"/>
                  </a:cubicBezTo>
                  <a:cubicBezTo>
                    <a:pt x="244" y="29"/>
                    <a:pt x="245" y="29"/>
                    <a:pt x="245" y="28"/>
                  </a:cubicBezTo>
                  <a:cubicBezTo>
                    <a:pt x="246" y="28"/>
                    <a:pt x="246" y="28"/>
                    <a:pt x="247" y="28"/>
                  </a:cubicBezTo>
                  <a:cubicBezTo>
                    <a:pt x="247" y="28"/>
                    <a:pt x="248" y="28"/>
                    <a:pt x="248" y="27"/>
                  </a:cubicBezTo>
                  <a:cubicBezTo>
                    <a:pt x="249" y="27"/>
                    <a:pt x="249" y="27"/>
                    <a:pt x="249" y="27"/>
                  </a:cubicBezTo>
                  <a:cubicBezTo>
                    <a:pt x="249" y="27"/>
                    <a:pt x="249" y="27"/>
                    <a:pt x="248" y="27"/>
                  </a:cubicBezTo>
                  <a:cubicBezTo>
                    <a:pt x="248" y="26"/>
                    <a:pt x="248" y="26"/>
                    <a:pt x="247" y="26"/>
                  </a:cubicBezTo>
                  <a:cubicBezTo>
                    <a:pt x="247" y="26"/>
                    <a:pt x="246" y="26"/>
                    <a:pt x="246" y="26"/>
                  </a:cubicBezTo>
                  <a:cubicBezTo>
                    <a:pt x="246" y="26"/>
                    <a:pt x="246" y="26"/>
                    <a:pt x="245" y="26"/>
                  </a:cubicBezTo>
                  <a:cubicBezTo>
                    <a:pt x="245" y="26"/>
                    <a:pt x="244" y="25"/>
                    <a:pt x="243" y="25"/>
                  </a:cubicBezTo>
                  <a:cubicBezTo>
                    <a:pt x="243" y="25"/>
                    <a:pt x="242" y="25"/>
                    <a:pt x="241" y="26"/>
                  </a:cubicBezTo>
                  <a:cubicBezTo>
                    <a:pt x="241" y="26"/>
                    <a:pt x="240" y="26"/>
                    <a:pt x="239" y="26"/>
                  </a:cubicBezTo>
                  <a:cubicBezTo>
                    <a:pt x="238" y="26"/>
                    <a:pt x="238" y="27"/>
                    <a:pt x="237" y="28"/>
                  </a:cubicBezTo>
                  <a:cubicBezTo>
                    <a:pt x="237" y="28"/>
                    <a:pt x="236" y="28"/>
                    <a:pt x="236" y="28"/>
                  </a:cubicBezTo>
                  <a:cubicBezTo>
                    <a:pt x="235" y="29"/>
                    <a:pt x="234" y="30"/>
                    <a:pt x="234" y="31"/>
                  </a:cubicBezTo>
                  <a:cubicBezTo>
                    <a:pt x="234" y="31"/>
                    <a:pt x="234" y="31"/>
                    <a:pt x="234" y="31"/>
                  </a:cubicBezTo>
                  <a:cubicBezTo>
                    <a:pt x="235" y="31"/>
                    <a:pt x="235" y="31"/>
                    <a:pt x="235" y="32"/>
                  </a:cubicBezTo>
                  <a:cubicBezTo>
                    <a:pt x="235" y="32"/>
                    <a:pt x="235" y="32"/>
                    <a:pt x="235" y="32"/>
                  </a:cubicBezTo>
                  <a:cubicBezTo>
                    <a:pt x="235" y="32"/>
                    <a:pt x="235" y="32"/>
                    <a:pt x="235" y="33"/>
                  </a:cubicBezTo>
                  <a:cubicBezTo>
                    <a:pt x="234" y="33"/>
                    <a:pt x="234" y="33"/>
                    <a:pt x="233" y="33"/>
                  </a:cubicBezTo>
                  <a:cubicBezTo>
                    <a:pt x="233" y="33"/>
                    <a:pt x="232" y="33"/>
                    <a:pt x="231" y="33"/>
                  </a:cubicBezTo>
                  <a:cubicBezTo>
                    <a:pt x="230" y="33"/>
                    <a:pt x="229" y="33"/>
                    <a:pt x="229" y="33"/>
                  </a:cubicBezTo>
                  <a:cubicBezTo>
                    <a:pt x="229" y="33"/>
                    <a:pt x="229" y="33"/>
                    <a:pt x="229" y="33"/>
                  </a:cubicBezTo>
                  <a:cubicBezTo>
                    <a:pt x="229" y="34"/>
                    <a:pt x="229" y="34"/>
                    <a:pt x="230" y="34"/>
                  </a:cubicBezTo>
                  <a:cubicBezTo>
                    <a:pt x="230" y="34"/>
                    <a:pt x="231" y="34"/>
                    <a:pt x="231" y="35"/>
                  </a:cubicBezTo>
                  <a:cubicBezTo>
                    <a:pt x="230" y="35"/>
                    <a:pt x="230" y="35"/>
                    <a:pt x="230" y="35"/>
                  </a:cubicBezTo>
                  <a:cubicBezTo>
                    <a:pt x="229" y="35"/>
                    <a:pt x="229" y="35"/>
                    <a:pt x="228" y="34"/>
                  </a:cubicBezTo>
                  <a:cubicBezTo>
                    <a:pt x="228" y="34"/>
                    <a:pt x="228" y="34"/>
                    <a:pt x="227" y="34"/>
                  </a:cubicBezTo>
                  <a:cubicBezTo>
                    <a:pt x="227" y="34"/>
                    <a:pt x="226" y="34"/>
                    <a:pt x="226" y="35"/>
                  </a:cubicBezTo>
                  <a:cubicBezTo>
                    <a:pt x="226" y="35"/>
                    <a:pt x="225" y="36"/>
                    <a:pt x="225" y="36"/>
                  </a:cubicBezTo>
                  <a:cubicBezTo>
                    <a:pt x="224" y="36"/>
                    <a:pt x="224" y="35"/>
                    <a:pt x="224" y="35"/>
                  </a:cubicBezTo>
                  <a:cubicBezTo>
                    <a:pt x="224" y="35"/>
                    <a:pt x="223" y="35"/>
                    <a:pt x="223" y="35"/>
                  </a:cubicBezTo>
                  <a:cubicBezTo>
                    <a:pt x="223" y="36"/>
                    <a:pt x="222" y="36"/>
                    <a:pt x="222" y="36"/>
                  </a:cubicBezTo>
                  <a:cubicBezTo>
                    <a:pt x="222" y="35"/>
                    <a:pt x="222" y="35"/>
                    <a:pt x="222" y="35"/>
                  </a:cubicBezTo>
                  <a:cubicBezTo>
                    <a:pt x="221" y="35"/>
                    <a:pt x="222" y="35"/>
                    <a:pt x="222" y="35"/>
                  </a:cubicBezTo>
                  <a:cubicBezTo>
                    <a:pt x="222" y="34"/>
                    <a:pt x="223" y="34"/>
                    <a:pt x="223" y="34"/>
                  </a:cubicBezTo>
                  <a:cubicBezTo>
                    <a:pt x="223" y="34"/>
                    <a:pt x="223" y="34"/>
                    <a:pt x="223" y="34"/>
                  </a:cubicBezTo>
                  <a:cubicBezTo>
                    <a:pt x="222" y="34"/>
                    <a:pt x="222" y="34"/>
                    <a:pt x="222" y="34"/>
                  </a:cubicBezTo>
                  <a:cubicBezTo>
                    <a:pt x="221" y="34"/>
                    <a:pt x="220" y="34"/>
                    <a:pt x="220" y="35"/>
                  </a:cubicBezTo>
                  <a:cubicBezTo>
                    <a:pt x="220" y="35"/>
                    <a:pt x="220" y="35"/>
                    <a:pt x="220" y="35"/>
                  </a:cubicBezTo>
                  <a:cubicBezTo>
                    <a:pt x="219" y="35"/>
                    <a:pt x="219" y="35"/>
                    <a:pt x="219" y="35"/>
                  </a:cubicBezTo>
                  <a:cubicBezTo>
                    <a:pt x="218" y="34"/>
                    <a:pt x="218" y="34"/>
                    <a:pt x="218" y="34"/>
                  </a:cubicBezTo>
                  <a:cubicBezTo>
                    <a:pt x="218" y="34"/>
                    <a:pt x="218" y="34"/>
                    <a:pt x="218" y="34"/>
                  </a:cubicBezTo>
                  <a:cubicBezTo>
                    <a:pt x="217" y="35"/>
                    <a:pt x="217" y="35"/>
                    <a:pt x="216" y="35"/>
                  </a:cubicBezTo>
                  <a:cubicBezTo>
                    <a:pt x="216" y="35"/>
                    <a:pt x="215" y="35"/>
                    <a:pt x="215" y="35"/>
                  </a:cubicBezTo>
                  <a:cubicBezTo>
                    <a:pt x="214" y="35"/>
                    <a:pt x="214" y="35"/>
                    <a:pt x="214" y="35"/>
                  </a:cubicBezTo>
                  <a:cubicBezTo>
                    <a:pt x="214" y="35"/>
                    <a:pt x="213" y="35"/>
                    <a:pt x="213" y="35"/>
                  </a:cubicBezTo>
                  <a:cubicBezTo>
                    <a:pt x="213" y="35"/>
                    <a:pt x="213" y="36"/>
                    <a:pt x="213" y="36"/>
                  </a:cubicBezTo>
                  <a:cubicBezTo>
                    <a:pt x="213" y="36"/>
                    <a:pt x="214" y="36"/>
                    <a:pt x="214" y="36"/>
                  </a:cubicBezTo>
                  <a:cubicBezTo>
                    <a:pt x="215" y="36"/>
                    <a:pt x="215" y="36"/>
                    <a:pt x="215" y="37"/>
                  </a:cubicBezTo>
                  <a:cubicBezTo>
                    <a:pt x="215" y="37"/>
                    <a:pt x="215" y="37"/>
                    <a:pt x="215" y="37"/>
                  </a:cubicBezTo>
                  <a:cubicBezTo>
                    <a:pt x="215" y="37"/>
                    <a:pt x="215" y="37"/>
                    <a:pt x="215" y="37"/>
                  </a:cubicBezTo>
                  <a:cubicBezTo>
                    <a:pt x="215" y="37"/>
                    <a:pt x="215" y="37"/>
                    <a:pt x="213" y="37"/>
                  </a:cubicBezTo>
                  <a:cubicBezTo>
                    <a:pt x="212" y="37"/>
                    <a:pt x="211" y="37"/>
                    <a:pt x="210" y="37"/>
                  </a:cubicBezTo>
                  <a:cubicBezTo>
                    <a:pt x="210" y="38"/>
                    <a:pt x="209" y="38"/>
                    <a:pt x="207" y="38"/>
                  </a:cubicBezTo>
                  <a:cubicBezTo>
                    <a:pt x="207" y="38"/>
                    <a:pt x="207" y="38"/>
                    <a:pt x="207" y="38"/>
                  </a:cubicBezTo>
                  <a:cubicBezTo>
                    <a:pt x="206" y="38"/>
                    <a:pt x="205" y="38"/>
                    <a:pt x="205" y="39"/>
                  </a:cubicBezTo>
                  <a:cubicBezTo>
                    <a:pt x="205" y="39"/>
                    <a:pt x="205" y="39"/>
                    <a:pt x="204" y="39"/>
                  </a:cubicBezTo>
                  <a:cubicBezTo>
                    <a:pt x="203" y="39"/>
                    <a:pt x="203" y="39"/>
                    <a:pt x="203" y="39"/>
                  </a:cubicBezTo>
                  <a:cubicBezTo>
                    <a:pt x="202" y="40"/>
                    <a:pt x="202" y="40"/>
                    <a:pt x="201" y="40"/>
                  </a:cubicBezTo>
                  <a:cubicBezTo>
                    <a:pt x="201" y="41"/>
                    <a:pt x="200" y="41"/>
                    <a:pt x="200" y="41"/>
                  </a:cubicBezTo>
                  <a:cubicBezTo>
                    <a:pt x="199" y="41"/>
                    <a:pt x="199" y="41"/>
                    <a:pt x="199" y="41"/>
                  </a:cubicBezTo>
                  <a:cubicBezTo>
                    <a:pt x="199" y="41"/>
                    <a:pt x="198" y="40"/>
                    <a:pt x="198" y="40"/>
                  </a:cubicBezTo>
                  <a:cubicBezTo>
                    <a:pt x="198" y="40"/>
                    <a:pt x="198" y="41"/>
                    <a:pt x="198" y="41"/>
                  </a:cubicBezTo>
                  <a:cubicBezTo>
                    <a:pt x="198" y="41"/>
                    <a:pt x="198" y="41"/>
                    <a:pt x="198" y="41"/>
                  </a:cubicBezTo>
                  <a:cubicBezTo>
                    <a:pt x="198" y="41"/>
                    <a:pt x="198" y="41"/>
                    <a:pt x="198" y="41"/>
                  </a:cubicBezTo>
                  <a:cubicBezTo>
                    <a:pt x="198" y="42"/>
                    <a:pt x="198" y="42"/>
                    <a:pt x="197" y="42"/>
                  </a:cubicBezTo>
                  <a:cubicBezTo>
                    <a:pt x="197" y="42"/>
                    <a:pt x="197" y="42"/>
                    <a:pt x="197" y="42"/>
                  </a:cubicBezTo>
                  <a:cubicBezTo>
                    <a:pt x="197" y="42"/>
                    <a:pt x="196" y="42"/>
                    <a:pt x="196" y="42"/>
                  </a:cubicBezTo>
                  <a:cubicBezTo>
                    <a:pt x="197" y="42"/>
                    <a:pt x="197" y="42"/>
                    <a:pt x="197" y="43"/>
                  </a:cubicBezTo>
                  <a:cubicBezTo>
                    <a:pt x="197" y="43"/>
                    <a:pt x="197" y="43"/>
                    <a:pt x="197" y="43"/>
                  </a:cubicBezTo>
                  <a:cubicBezTo>
                    <a:pt x="197" y="44"/>
                    <a:pt x="197" y="44"/>
                    <a:pt x="197" y="44"/>
                  </a:cubicBezTo>
                  <a:cubicBezTo>
                    <a:pt x="196" y="44"/>
                    <a:pt x="196" y="44"/>
                    <a:pt x="196" y="43"/>
                  </a:cubicBezTo>
                  <a:cubicBezTo>
                    <a:pt x="195" y="43"/>
                    <a:pt x="195" y="43"/>
                    <a:pt x="195" y="43"/>
                  </a:cubicBezTo>
                  <a:cubicBezTo>
                    <a:pt x="195" y="43"/>
                    <a:pt x="195" y="43"/>
                    <a:pt x="195" y="43"/>
                  </a:cubicBezTo>
                  <a:cubicBezTo>
                    <a:pt x="195" y="44"/>
                    <a:pt x="195" y="44"/>
                    <a:pt x="196" y="44"/>
                  </a:cubicBezTo>
                  <a:cubicBezTo>
                    <a:pt x="197" y="44"/>
                    <a:pt x="197" y="45"/>
                    <a:pt x="198" y="45"/>
                  </a:cubicBezTo>
                  <a:cubicBezTo>
                    <a:pt x="198" y="45"/>
                    <a:pt x="197" y="45"/>
                    <a:pt x="197" y="45"/>
                  </a:cubicBezTo>
                  <a:cubicBezTo>
                    <a:pt x="197" y="45"/>
                    <a:pt x="197" y="45"/>
                    <a:pt x="197" y="45"/>
                  </a:cubicBezTo>
                  <a:cubicBezTo>
                    <a:pt x="197" y="45"/>
                    <a:pt x="197" y="45"/>
                    <a:pt x="196" y="45"/>
                  </a:cubicBezTo>
                  <a:cubicBezTo>
                    <a:pt x="196" y="45"/>
                    <a:pt x="195" y="45"/>
                    <a:pt x="195" y="45"/>
                  </a:cubicBezTo>
                  <a:cubicBezTo>
                    <a:pt x="195" y="45"/>
                    <a:pt x="195" y="45"/>
                    <a:pt x="195" y="46"/>
                  </a:cubicBezTo>
                  <a:cubicBezTo>
                    <a:pt x="195" y="46"/>
                    <a:pt x="195" y="46"/>
                    <a:pt x="196" y="46"/>
                  </a:cubicBezTo>
                  <a:cubicBezTo>
                    <a:pt x="197" y="46"/>
                    <a:pt x="197" y="46"/>
                    <a:pt x="197" y="46"/>
                  </a:cubicBezTo>
                  <a:cubicBezTo>
                    <a:pt x="197" y="46"/>
                    <a:pt x="197" y="47"/>
                    <a:pt x="197" y="47"/>
                  </a:cubicBezTo>
                  <a:cubicBezTo>
                    <a:pt x="197" y="47"/>
                    <a:pt x="197" y="47"/>
                    <a:pt x="197" y="47"/>
                  </a:cubicBezTo>
                  <a:cubicBezTo>
                    <a:pt x="198" y="48"/>
                    <a:pt x="198" y="48"/>
                    <a:pt x="197" y="48"/>
                  </a:cubicBezTo>
                  <a:cubicBezTo>
                    <a:pt x="197" y="48"/>
                    <a:pt x="197" y="48"/>
                    <a:pt x="197" y="48"/>
                  </a:cubicBezTo>
                  <a:cubicBezTo>
                    <a:pt x="197" y="49"/>
                    <a:pt x="197" y="49"/>
                    <a:pt x="197" y="49"/>
                  </a:cubicBezTo>
                  <a:cubicBezTo>
                    <a:pt x="197" y="49"/>
                    <a:pt x="196" y="49"/>
                    <a:pt x="196" y="49"/>
                  </a:cubicBezTo>
                  <a:cubicBezTo>
                    <a:pt x="196" y="49"/>
                    <a:pt x="196" y="49"/>
                    <a:pt x="196" y="49"/>
                  </a:cubicBezTo>
                  <a:cubicBezTo>
                    <a:pt x="196" y="49"/>
                    <a:pt x="196" y="48"/>
                    <a:pt x="195" y="48"/>
                  </a:cubicBezTo>
                  <a:cubicBezTo>
                    <a:pt x="194" y="48"/>
                    <a:pt x="194" y="48"/>
                    <a:pt x="194" y="49"/>
                  </a:cubicBezTo>
                  <a:cubicBezTo>
                    <a:pt x="193" y="49"/>
                    <a:pt x="193" y="49"/>
                    <a:pt x="193" y="49"/>
                  </a:cubicBezTo>
                  <a:cubicBezTo>
                    <a:pt x="192" y="49"/>
                    <a:pt x="192" y="49"/>
                    <a:pt x="192" y="49"/>
                  </a:cubicBezTo>
                  <a:cubicBezTo>
                    <a:pt x="192" y="49"/>
                    <a:pt x="191" y="49"/>
                    <a:pt x="190" y="49"/>
                  </a:cubicBezTo>
                  <a:cubicBezTo>
                    <a:pt x="189" y="49"/>
                    <a:pt x="189" y="49"/>
                    <a:pt x="188" y="49"/>
                  </a:cubicBezTo>
                  <a:cubicBezTo>
                    <a:pt x="188" y="49"/>
                    <a:pt x="188" y="49"/>
                    <a:pt x="188" y="49"/>
                  </a:cubicBezTo>
                  <a:cubicBezTo>
                    <a:pt x="186" y="49"/>
                    <a:pt x="181" y="50"/>
                    <a:pt x="180" y="50"/>
                  </a:cubicBezTo>
                  <a:cubicBezTo>
                    <a:pt x="180" y="50"/>
                    <a:pt x="179" y="51"/>
                    <a:pt x="179" y="51"/>
                  </a:cubicBezTo>
                  <a:cubicBezTo>
                    <a:pt x="179" y="52"/>
                    <a:pt x="179" y="52"/>
                    <a:pt x="179" y="53"/>
                  </a:cubicBezTo>
                  <a:cubicBezTo>
                    <a:pt x="180" y="53"/>
                    <a:pt x="180" y="54"/>
                    <a:pt x="180" y="54"/>
                  </a:cubicBezTo>
                  <a:cubicBezTo>
                    <a:pt x="180" y="54"/>
                    <a:pt x="179" y="55"/>
                    <a:pt x="179" y="55"/>
                  </a:cubicBezTo>
                  <a:cubicBezTo>
                    <a:pt x="179" y="55"/>
                    <a:pt x="182" y="57"/>
                    <a:pt x="183" y="57"/>
                  </a:cubicBezTo>
                  <a:cubicBezTo>
                    <a:pt x="184" y="57"/>
                    <a:pt x="185" y="57"/>
                    <a:pt x="185" y="58"/>
                  </a:cubicBezTo>
                  <a:cubicBezTo>
                    <a:pt x="185" y="59"/>
                    <a:pt x="185" y="59"/>
                    <a:pt x="185" y="60"/>
                  </a:cubicBezTo>
                  <a:cubicBezTo>
                    <a:pt x="185" y="60"/>
                    <a:pt x="185" y="60"/>
                    <a:pt x="184" y="60"/>
                  </a:cubicBezTo>
                  <a:cubicBezTo>
                    <a:pt x="183" y="60"/>
                    <a:pt x="181" y="59"/>
                    <a:pt x="180" y="58"/>
                  </a:cubicBezTo>
                  <a:cubicBezTo>
                    <a:pt x="178" y="57"/>
                    <a:pt x="175" y="57"/>
                    <a:pt x="174" y="57"/>
                  </a:cubicBezTo>
                  <a:cubicBezTo>
                    <a:pt x="174" y="57"/>
                    <a:pt x="173" y="57"/>
                    <a:pt x="173" y="57"/>
                  </a:cubicBezTo>
                  <a:cubicBezTo>
                    <a:pt x="173" y="57"/>
                    <a:pt x="172" y="56"/>
                    <a:pt x="172" y="56"/>
                  </a:cubicBezTo>
                  <a:cubicBezTo>
                    <a:pt x="172" y="56"/>
                    <a:pt x="172" y="56"/>
                    <a:pt x="171" y="56"/>
                  </a:cubicBezTo>
                  <a:cubicBezTo>
                    <a:pt x="171" y="56"/>
                    <a:pt x="171" y="56"/>
                    <a:pt x="171" y="56"/>
                  </a:cubicBezTo>
                  <a:cubicBezTo>
                    <a:pt x="170" y="56"/>
                    <a:pt x="169" y="56"/>
                    <a:pt x="169" y="56"/>
                  </a:cubicBezTo>
                  <a:cubicBezTo>
                    <a:pt x="169" y="57"/>
                    <a:pt x="169" y="57"/>
                    <a:pt x="169" y="57"/>
                  </a:cubicBezTo>
                  <a:cubicBezTo>
                    <a:pt x="169" y="57"/>
                    <a:pt x="169" y="57"/>
                    <a:pt x="169" y="57"/>
                  </a:cubicBezTo>
                  <a:cubicBezTo>
                    <a:pt x="170" y="57"/>
                    <a:pt x="170" y="57"/>
                    <a:pt x="170" y="57"/>
                  </a:cubicBezTo>
                  <a:cubicBezTo>
                    <a:pt x="170" y="57"/>
                    <a:pt x="170" y="57"/>
                    <a:pt x="170" y="57"/>
                  </a:cubicBezTo>
                  <a:cubicBezTo>
                    <a:pt x="171" y="57"/>
                    <a:pt x="171" y="57"/>
                    <a:pt x="171" y="57"/>
                  </a:cubicBezTo>
                  <a:cubicBezTo>
                    <a:pt x="171" y="57"/>
                    <a:pt x="171" y="57"/>
                    <a:pt x="171" y="57"/>
                  </a:cubicBezTo>
                  <a:cubicBezTo>
                    <a:pt x="171" y="57"/>
                    <a:pt x="171" y="57"/>
                    <a:pt x="171" y="57"/>
                  </a:cubicBezTo>
                  <a:cubicBezTo>
                    <a:pt x="171" y="58"/>
                    <a:pt x="171" y="58"/>
                    <a:pt x="171" y="58"/>
                  </a:cubicBezTo>
                  <a:cubicBezTo>
                    <a:pt x="171" y="58"/>
                    <a:pt x="172" y="58"/>
                    <a:pt x="172" y="58"/>
                  </a:cubicBezTo>
                  <a:cubicBezTo>
                    <a:pt x="173" y="58"/>
                    <a:pt x="173" y="58"/>
                    <a:pt x="173" y="59"/>
                  </a:cubicBezTo>
                  <a:cubicBezTo>
                    <a:pt x="173" y="59"/>
                    <a:pt x="172" y="59"/>
                    <a:pt x="171" y="59"/>
                  </a:cubicBezTo>
                  <a:cubicBezTo>
                    <a:pt x="171" y="59"/>
                    <a:pt x="170" y="59"/>
                    <a:pt x="170" y="59"/>
                  </a:cubicBezTo>
                  <a:cubicBezTo>
                    <a:pt x="169" y="59"/>
                    <a:pt x="169" y="58"/>
                    <a:pt x="169" y="58"/>
                  </a:cubicBezTo>
                  <a:cubicBezTo>
                    <a:pt x="168" y="58"/>
                    <a:pt x="167" y="59"/>
                    <a:pt x="167" y="59"/>
                  </a:cubicBezTo>
                  <a:cubicBezTo>
                    <a:pt x="167" y="59"/>
                    <a:pt x="167" y="60"/>
                    <a:pt x="167" y="60"/>
                  </a:cubicBezTo>
                  <a:cubicBezTo>
                    <a:pt x="167" y="61"/>
                    <a:pt x="169" y="62"/>
                    <a:pt x="170" y="62"/>
                  </a:cubicBezTo>
                  <a:cubicBezTo>
                    <a:pt x="172" y="62"/>
                    <a:pt x="172" y="63"/>
                    <a:pt x="173" y="63"/>
                  </a:cubicBezTo>
                  <a:cubicBezTo>
                    <a:pt x="173" y="63"/>
                    <a:pt x="173" y="63"/>
                    <a:pt x="173" y="64"/>
                  </a:cubicBezTo>
                  <a:cubicBezTo>
                    <a:pt x="174" y="64"/>
                    <a:pt x="174" y="64"/>
                    <a:pt x="174" y="64"/>
                  </a:cubicBezTo>
                  <a:cubicBezTo>
                    <a:pt x="174" y="65"/>
                    <a:pt x="173" y="65"/>
                    <a:pt x="173" y="65"/>
                  </a:cubicBezTo>
                  <a:cubicBezTo>
                    <a:pt x="173" y="65"/>
                    <a:pt x="173" y="65"/>
                    <a:pt x="173" y="65"/>
                  </a:cubicBezTo>
                  <a:cubicBezTo>
                    <a:pt x="172" y="65"/>
                    <a:pt x="171" y="64"/>
                    <a:pt x="170" y="64"/>
                  </a:cubicBezTo>
                  <a:cubicBezTo>
                    <a:pt x="170" y="63"/>
                    <a:pt x="170" y="63"/>
                    <a:pt x="169" y="63"/>
                  </a:cubicBezTo>
                  <a:cubicBezTo>
                    <a:pt x="169" y="63"/>
                    <a:pt x="169" y="63"/>
                    <a:pt x="168" y="63"/>
                  </a:cubicBezTo>
                  <a:cubicBezTo>
                    <a:pt x="167" y="63"/>
                    <a:pt x="167" y="63"/>
                    <a:pt x="167" y="63"/>
                  </a:cubicBezTo>
                  <a:cubicBezTo>
                    <a:pt x="166" y="63"/>
                    <a:pt x="166" y="63"/>
                    <a:pt x="166" y="63"/>
                  </a:cubicBezTo>
                  <a:cubicBezTo>
                    <a:pt x="165" y="63"/>
                    <a:pt x="164" y="63"/>
                    <a:pt x="164" y="63"/>
                  </a:cubicBezTo>
                  <a:cubicBezTo>
                    <a:pt x="164" y="62"/>
                    <a:pt x="164" y="62"/>
                    <a:pt x="164" y="61"/>
                  </a:cubicBezTo>
                  <a:cubicBezTo>
                    <a:pt x="164" y="61"/>
                    <a:pt x="164" y="61"/>
                    <a:pt x="164" y="61"/>
                  </a:cubicBezTo>
                  <a:cubicBezTo>
                    <a:pt x="163" y="60"/>
                    <a:pt x="164" y="59"/>
                    <a:pt x="165" y="58"/>
                  </a:cubicBezTo>
                  <a:cubicBezTo>
                    <a:pt x="165" y="57"/>
                    <a:pt x="165" y="56"/>
                    <a:pt x="165" y="56"/>
                  </a:cubicBezTo>
                  <a:cubicBezTo>
                    <a:pt x="165" y="55"/>
                    <a:pt x="164" y="54"/>
                    <a:pt x="164" y="54"/>
                  </a:cubicBezTo>
                  <a:cubicBezTo>
                    <a:pt x="163" y="54"/>
                    <a:pt x="163" y="54"/>
                    <a:pt x="163" y="54"/>
                  </a:cubicBezTo>
                  <a:cubicBezTo>
                    <a:pt x="163" y="55"/>
                    <a:pt x="163" y="55"/>
                    <a:pt x="163" y="55"/>
                  </a:cubicBezTo>
                  <a:cubicBezTo>
                    <a:pt x="163" y="56"/>
                    <a:pt x="163" y="57"/>
                    <a:pt x="162" y="58"/>
                  </a:cubicBezTo>
                  <a:cubicBezTo>
                    <a:pt x="162" y="59"/>
                    <a:pt x="161" y="59"/>
                    <a:pt x="160" y="60"/>
                  </a:cubicBezTo>
                  <a:cubicBezTo>
                    <a:pt x="159" y="60"/>
                    <a:pt x="159" y="60"/>
                    <a:pt x="159" y="60"/>
                  </a:cubicBezTo>
                  <a:cubicBezTo>
                    <a:pt x="159" y="61"/>
                    <a:pt x="158" y="61"/>
                    <a:pt x="158" y="61"/>
                  </a:cubicBezTo>
                  <a:cubicBezTo>
                    <a:pt x="158" y="61"/>
                    <a:pt x="157" y="62"/>
                    <a:pt x="157" y="62"/>
                  </a:cubicBezTo>
                  <a:cubicBezTo>
                    <a:pt x="157" y="62"/>
                    <a:pt x="158" y="62"/>
                    <a:pt x="158" y="62"/>
                  </a:cubicBezTo>
                  <a:cubicBezTo>
                    <a:pt x="158" y="62"/>
                    <a:pt x="161" y="65"/>
                    <a:pt x="161" y="66"/>
                  </a:cubicBezTo>
                  <a:cubicBezTo>
                    <a:pt x="161" y="66"/>
                    <a:pt x="161" y="67"/>
                    <a:pt x="160" y="68"/>
                  </a:cubicBezTo>
                  <a:cubicBezTo>
                    <a:pt x="160" y="69"/>
                    <a:pt x="159" y="70"/>
                    <a:pt x="159" y="71"/>
                  </a:cubicBezTo>
                  <a:cubicBezTo>
                    <a:pt x="159" y="72"/>
                    <a:pt x="159" y="72"/>
                    <a:pt x="159" y="73"/>
                  </a:cubicBezTo>
                  <a:cubicBezTo>
                    <a:pt x="159" y="73"/>
                    <a:pt x="159" y="73"/>
                    <a:pt x="159" y="74"/>
                  </a:cubicBezTo>
                  <a:cubicBezTo>
                    <a:pt x="159" y="74"/>
                    <a:pt x="160" y="74"/>
                    <a:pt x="160" y="74"/>
                  </a:cubicBezTo>
                  <a:cubicBezTo>
                    <a:pt x="160" y="74"/>
                    <a:pt x="160" y="74"/>
                    <a:pt x="160" y="74"/>
                  </a:cubicBezTo>
                  <a:cubicBezTo>
                    <a:pt x="161" y="74"/>
                    <a:pt x="161" y="74"/>
                    <a:pt x="161" y="74"/>
                  </a:cubicBezTo>
                  <a:cubicBezTo>
                    <a:pt x="162" y="74"/>
                    <a:pt x="162" y="74"/>
                    <a:pt x="163" y="74"/>
                  </a:cubicBezTo>
                  <a:cubicBezTo>
                    <a:pt x="164" y="74"/>
                    <a:pt x="164" y="73"/>
                    <a:pt x="165" y="73"/>
                  </a:cubicBezTo>
                  <a:cubicBezTo>
                    <a:pt x="165" y="73"/>
                    <a:pt x="165" y="73"/>
                    <a:pt x="165" y="73"/>
                  </a:cubicBezTo>
                  <a:cubicBezTo>
                    <a:pt x="167" y="73"/>
                    <a:pt x="169" y="74"/>
                    <a:pt x="170" y="75"/>
                  </a:cubicBezTo>
                  <a:cubicBezTo>
                    <a:pt x="170" y="75"/>
                    <a:pt x="170" y="75"/>
                    <a:pt x="170" y="75"/>
                  </a:cubicBezTo>
                  <a:cubicBezTo>
                    <a:pt x="171" y="76"/>
                    <a:pt x="171" y="76"/>
                    <a:pt x="171" y="77"/>
                  </a:cubicBezTo>
                  <a:cubicBezTo>
                    <a:pt x="171" y="77"/>
                    <a:pt x="171" y="77"/>
                    <a:pt x="172" y="77"/>
                  </a:cubicBezTo>
                  <a:cubicBezTo>
                    <a:pt x="172" y="78"/>
                    <a:pt x="172" y="78"/>
                    <a:pt x="171" y="79"/>
                  </a:cubicBezTo>
                  <a:cubicBezTo>
                    <a:pt x="171" y="79"/>
                    <a:pt x="170" y="79"/>
                    <a:pt x="170" y="80"/>
                  </a:cubicBezTo>
                  <a:cubicBezTo>
                    <a:pt x="170" y="80"/>
                    <a:pt x="172" y="81"/>
                    <a:pt x="173" y="81"/>
                  </a:cubicBezTo>
                  <a:cubicBezTo>
                    <a:pt x="173" y="82"/>
                    <a:pt x="174" y="82"/>
                    <a:pt x="174" y="82"/>
                  </a:cubicBezTo>
                  <a:cubicBezTo>
                    <a:pt x="174" y="82"/>
                    <a:pt x="174" y="82"/>
                    <a:pt x="174" y="82"/>
                  </a:cubicBezTo>
                  <a:cubicBezTo>
                    <a:pt x="174" y="82"/>
                    <a:pt x="173" y="82"/>
                    <a:pt x="173" y="82"/>
                  </a:cubicBezTo>
                  <a:cubicBezTo>
                    <a:pt x="172" y="82"/>
                    <a:pt x="171" y="82"/>
                    <a:pt x="170" y="82"/>
                  </a:cubicBezTo>
                  <a:cubicBezTo>
                    <a:pt x="169" y="82"/>
                    <a:pt x="169" y="81"/>
                    <a:pt x="169" y="80"/>
                  </a:cubicBezTo>
                  <a:cubicBezTo>
                    <a:pt x="169" y="80"/>
                    <a:pt x="169" y="80"/>
                    <a:pt x="169" y="80"/>
                  </a:cubicBezTo>
                  <a:cubicBezTo>
                    <a:pt x="169" y="80"/>
                    <a:pt x="169" y="79"/>
                    <a:pt x="169" y="79"/>
                  </a:cubicBezTo>
                  <a:cubicBezTo>
                    <a:pt x="169" y="79"/>
                    <a:pt x="169" y="78"/>
                    <a:pt x="169" y="78"/>
                  </a:cubicBezTo>
                  <a:cubicBezTo>
                    <a:pt x="170" y="77"/>
                    <a:pt x="169" y="77"/>
                    <a:pt x="169" y="77"/>
                  </a:cubicBezTo>
                  <a:cubicBezTo>
                    <a:pt x="168" y="76"/>
                    <a:pt x="168" y="76"/>
                    <a:pt x="168" y="76"/>
                  </a:cubicBezTo>
                  <a:cubicBezTo>
                    <a:pt x="167" y="75"/>
                    <a:pt x="167" y="75"/>
                    <a:pt x="166" y="75"/>
                  </a:cubicBezTo>
                  <a:cubicBezTo>
                    <a:pt x="166" y="75"/>
                    <a:pt x="166" y="75"/>
                    <a:pt x="166" y="75"/>
                  </a:cubicBezTo>
                  <a:cubicBezTo>
                    <a:pt x="164" y="75"/>
                    <a:pt x="163" y="75"/>
                    <a:pt x="162" y="76"/>
                  </a:cubicBezTo>
                  <a:cubicBezTo>
                    <a:pt x="161" y="77"/>
                    <a:pt x="162" y="79"/>
                    <a:pt x="163" y="80"/>
                  </a:cubicBezTo>
                  <a:cubicBezTo>
                    <a:pt x="163" y="80"/>
                    <a:pt x="163" y="80"/>
                    <a:pt x="163" y="80"/>
                  </a:cubicBezTo>
                  <a:cubicBezTo>
                    <a:pt x="163" y="81"/>
                    <a:pt x="162" y="81"/>
                    <a:pt x="161" y="82"/>
                  </a:cubicBezTo>
                  <a:cubicBezTo>
                    <a:pt x="161" y="83"/>
                    <a:pt x="160" y="83"/>
                    <a:pt x="160" y="83"/>
                  </a:cubicBezTo>
                  <a:cubicBezTo>
                    <a:pt x="160" y="84"/>
                    <a:pt x="159" y="85"/>
                    <a:pt x="158" y="85"/>
                  </a:cubicBezTo>
                  <a:cubicBezTo>
                    <a:pt x="158" y="85"/>
                    <a:pt x="158" y="85"/>
                    <a:pt x="158" y="85"/>
                  </a:cubicBezTo>
                  <a:cubicBezTo>
                    <a:pt x="158" y="86"/>
                    <a:pt x="158" y="86"/>
                    <a:pt x="157" y="86"/>
                  </a:cubicBezTo>
                  <a:cubicBezTo>
                    <a:pt x="156" y="86"/>
                    <a:pt x="155" y="87"/>
                    <a:pt x="155" y="88"/>
                  </a:cubicBezTo>
                  <a:cubicBezTo>
                    <a:pt x="155" y="88"/>
                    <a:pt x="155" y="88"/>
                    <a:pt x="155" y="88"/>
                  </a:cubicBezTo>
                  <a:cubicBezTo>
                    <a:pt x="155" y="88"/>
                    <a:pt x="155" y="88"/>
                    <a:pt x="154" y="88"/>
                  </a:cubicBezTo>
                  <a:cubicBezTo>
                    <a:pt x="154" y="88"/>
                    <a:pt x="153" y="88"/>
                    <a:pt x="152" y="88"/>
                  </a:cubicBezTo>
                  <a:cubicBezTo>
                    <a:pt x="152" y="88"/>
                    <a:pt x="151" y="88"/>
                    <a:pt x="151" y="88"/>
                  </a:cubicBezTo>
                  <a:cubicBezTo>
                    <a:pt x="150" y="88"/>
                    <a:pt x="150" y="88"/>
                    <a:pt x="149" y="88"/>
                  </a:cubicBezTo>
                  <a:cubicBezTo>
                    <a:pt x="149" y="88"/>
                    <a:pt x="149" y="88"/>
                    <a:pt x="149" y="88"/>
                  </a:cubicBezTo>
                  <a:cubicBezTo>
                    <a:pt x="149" y="88"/>
                    <a:pt x="148" y="88"/>
                    <a:pt x="148" y="88"/>
                  </a:cubicBezTo>
                  <a:cubicBezTo>
                    <a:pt x="148" y="87"/>
                    <a:pt x="147" y="87"/>
                    <a:pt x="147" y="87"/>
                  </a:cubicBezTo>
                  <a:cubicBezTo>
                    <a:pt x="146" y="88"/>
                    <a:pt x="146" y="87"/>
                    <a:pt x="145" y="87"/>
                  </a:cubicBezTo>
                  <a:cubicBezTo>
                    <a:pt x="145" y="87"/>
                    <a:pt x="145" y="86"/>
                    <a:pt x="145" y="86"/>
                  </a:cubicBezTo>
                  <a:cubicBezTo>
                    <a:pt x="145" y="86"/>
                    <a:pt x="146" y="85"/>
                    <a:pt x="146" y="85"/>
                  </a:cubicBezTo>
                  <a:cubicBezTo>
                    <a:pt x="147" y="85"/>
                    <a:pt x="147" y="86"/>
                    <a:pt x="147" y="86"/>
                  </a:cubicBezTo>
                  <a:cubicBezTo>
                    <a:pt x="147" y="86"/>
                    <a:pt x="147" y="86"/>
                    <a:pt x="147" y="86"/>
                  </a:cubicBezTo>
                  <a:cubicBezTo>
                    <a:pt x="148" y="86"/>
                    <a:pt x="148" y="86"/>
                    <a:pt x="149" y="86"/>
                  </a:cubicBezTo>
                  <a:cubicBezTo>
                    <a:pt x="149" y="86"/>
                    <a:pt x="149" y="86"/>
                    <a:pt x="149" y="86"/>
                  </a:cubicBezTo>
                  <a:cubicBezTo>
                    <a:pt x="150" y="86"/>
                    <a:pt x="150" y="87"/>
                    <a:pt x="150" y="87"/>
                  </a:cubicBezTo>
                  <a:cubicBezTo>
                    <a:pt x="151" y="87"/>
                    <a:pt x="151" y="87"/>
                    <a:pt x="151" y="86"/>
                  </a:cubicBezTo>
                  <a:cubicBezTo>
                    <a:pt x="151" y="86"/>
                    <a:pt x="151" y="86"/>
                    <a:pt x="152" y="86"/>
                  </a:cubicBezTo>
                  <a:cubicBezTo>
                    <a:pt x="152" y="86"/>
                    <a:pt x="152" y="86"/>
                    <a:pt x="152" y="86"/>
                  </a:cubicBezTo>
                  <a:cubicBezTo>
                    <a:pt x="152" y="86"/>
                    <a:pt x="153" y="86"/>
                    <a:pt x="153" y="86"/>
                  </a:cubicBezTo>
                  <a:cubicBezTo>
                    <a:pt x="153" y="86"/>
                    <a:pt x="153" y="86"/>
                    <a:pt x="152" y="86"/>
                  </a:cubicBezTo>
                  <a:cubicBezTo>
                    <a:pt x="152" y="86"/>
                    <a:pt x="152" y="85"/>
                    <a:pt x="152" y="85"/>
                  </a:cubicBezTo>
                  <a:cubicBezTo>
                    <a:pt x="152" y="85"/>
                    <a:pt x="153" y="85"/>
                    <a:pt x="154" y="84"/>
                  </a:cubicBezTo>
                  <a:cubicBezTo>
                    <a:pt x="154" y="84"/>
                    <a:pt x="154" y="84"/>
                    <a:pt x="154" y="84"/>
                  </a:cubicBezTo>
                  <a:cubicBezTo>
                    <a:pt x="154" y="84"/>
                    <a:pt x="154" y="84"/>
                    <a:pt x="154" y="84"/>
                  </a:cubicBezTo>
                  <a:cubicBezTo>
                    <a:pt x="154" y="83"/>
                    <a:pt x="154" y="83"/>
                    <a:pt x="155" y="83"/>
                  </a:cubicBezTo>
                  <a:cubicBezTo>
                    <a:pt x="155" y="83"/>
                    <a:pt x="155" y="83"/>
                    <a:pt x="155" y="82"/>
                  </a:cubicBezTo>
                  <a:cubicBezTo>
                    <a:pt x="155" y="82"/>
                    <a:pt x="155" y="82"/>
                    <a:pt x="156" y="82"/>
                  </a:cubicBezTo>
                  <a:cubicBezTo>
                    <a:pt x="156" y="82"/>
                    <a:pt x="156" y="82"/>
                    <a:pt x="156" y="81"/>
                  </a:cubicBezTo>
                  <a:cubicBezTo>
                    <a:pt x="156" y="81"/>
                    <a:pt x="157" y="81"/>
                    <a:pt x="157" y="81"/>
                  </a:cubicBezTo>
                  <a:cubicBezTo>
                    <a:pt x="157" y="81"/>
                    <a:pt x="157" y="81"/>
                    <a:pt x="157" y="81"/>
                  </a:cubicBezTo>
                  <a:cubicBezTo>
                    <a:pt x="157" y="80"/>
                    <a:pt x="157" y="80"/>
                    <a:pt x="157" y="80"/>
                  </a:cubicBezTo>
                  <a:cubicBezTo>
                    <a:pt x="157" y="80"/>
                    <a:pt x="157" y="79"/>
                    <a:pt x="157" y="79"/>
                  </a:cubicBezTo>
                  <a:cubicBezTo>
                    <a:pt x="157" y="78"/>
                    <a:pt x="158" y="78"/>
                    <a:pt x="158" y="78"/>
                  </a:cubicBezTo>
                  <a:cubicBezTo>
                    <a:pt x="158" y="78"/>
                    <a:pt x="158" y="77"/>
                    <a:pt x="159" y="77"/>
                  </a:cubicBezTo>
                  <a:cubicBezTo>
                    <a:pt x="159" y="77"/>
                    <a:pt x="158" y="77"/>
                    <a:pt x="158" y="77"/>
                  </a:cubicBezTo>
                  <a:cubicBezTo>
                    <a:pt x="158" y="77"/>
                    <a:pt x="158" y="77"/>
                    <a:pt x="158" y="77"/>
                  </a:cubicBezTo>
                  <a:cubicBezTo>
                    <a:pt x="157" y="76"/>
                    <a:pt x="156" y="75"/>
                    <a:pt x="156" y="74"/>
                  </a:cubicBezTo>
                  <a:cubicBezTo>
                    <a:pt x="156" y="74"/>
                    <a:pt x="156" y="73"/>
                    <a:pt x="156" y="73"/>
                  </a:cubicBezTo>
                  <a:cubicBezTo>
                    <a:pt x="156" y="72"/>
                    <a:pt x="156" y="72"/>
                    <a:pt x="156" y="71"/>
                  </a:cubicBezTo>
                  <a:cubicBezTo>
                    <a:pt x="156" y="71"/>
                    <a:pt x="156" y="70"/>
                    <a:pt x="156" y="69"/>
                  </a:cubicBezTo>
                  <a:cubicBezTo>
                    <a:pt x="156" y="68"/>
                    <a:pt x="156" y="68"/>
                    <a:pt x="156" y="68"/>
                  </a:cubicBezTo>
                  <a:cubicBezTo>
                    <a:pt x="156" y="68"/>
                    <a:pt x="156" y="68"/>
                    <a:pt x="156" y="67"/>
                  </a:cubicBezTo>
                  <a:cubicBezTo>
                    <a:pt x="156" y="66"/>
                    <a:pt x="156" y="66"/>
                    <a:pt x="156" y="65"/>
                  </a:cubicBezTo>
                  <a:cubicBezTo>
                    <a:pt x="157" y="64"/>
                    <a:pt x="155" y="63"/>
                    <a:pt x="154" y="62"/>
                  </a:cubicBezTo>
                  <a:cubicBezTo>
                    <a:pt x="154" y="62"/>
                    <a:pt x="154" y="62"/>
                    <a:pt x="154" y="62"/>
                  </a:cubicBezTo>
                  <a:cubicBezTo>
                    <a:pt x="154" y="61"/>
                    <a:pt x="154" y="61"/>
                    <a:pt x="155" y="60"/>
                  </a:cubicBezTo>
                  <a:cubicBezTo>
                    <a:pt x="156" y="59"/>
                    <a:pt x="156" y="56"/>
                    <a:pt x="156" y="55"/>
                  </a:cubicBezTo>
                  <a:cubicBezTo>
                    <a:pt x="156" y="55"/>
                    <a:pt x="154" y="54"/>
                    <a:pt x="153" y="54"/>
                  </a:cubicBezTo>
                  <a:cubicBezTo>
                    <a:pt x="153" y="54"/>
                    <a:pt x="153" y="54"/>
                    <a:pt x="153" y="54"/>
                  </a:cubicBezTo>
                  <a:cubicBezTo>
                    <a:pt x="153" y="54"/>
                    <a:pt x="152" y="54"/>
                    <a:pt x="152" y="54"/>
                  </a:cubicBezTo>
                  <a:cubicBezTo>
                    <a:pt x="151" y="54"/>
                    <a:pt x="148" y="54"/>
                    <a:pt x="147" y="54"/>
                  </a:cubicBezTo>
                  <a:cubicBezTo>
                    <a:pt x="147" y="54"/>
                    <a:pt x="146" y="54"/>
                    <a:pt x="146" y="55"/>
                  </a:cubicBezTo>
                  <a:cubicBezTo>
                    <a:pt x="146" y="55"/>
                    <a:pt x="146" y="55"/>
                    <a:pt x="146" y="55"/>
                  </a:cubicBezTo>
                  <a:cubicBezTo>
                    <a:pt x="146" y="55"/>
                    <a:pt x="146" y="56"/>
                    <a:pt x="145" y="56"/>
                  </a:cubicBezTo>
                  <a:cubicBezTo>
                    <a:pt x="145" y="57"/>
                    <a:pt x="144" y="58"/>
                    <a:pt x="144" y="59"/>
                  </a:cubicBezTo>
                  <a:cubicBezTo>
                    <a:pt x="143" y="61"/>
                    <a:pt x="142" y="62"/>
                    <a:pt x="140" y="62"/>
                  </a:cubicBezTo>
                  <a:cubicBezTo>
                    <a:pt x="140" y="62"/>
                    <a:pt x="140" y="62"/>
                    <a:pt x="140" y="62"/>
                  </a:cubicBezTo>
                  <a:cubicBezTo>
                    <a:pt x="139" y="63"/>
                    <a:pt x="139" y="63"/>
                    <a:pt x="139" y="64"/>
                  </a:cubicBezTo>
                  <a:cubicBezTo>
                    <a:pt x="139" y="64"/>
                    <a:pt x="139" y="64"/>
                    <a:pt x="139" y="65"/>
                  </a:cubicBezTo>
                  <a:cubicBezTo>
                    <a:pt x="139" y="65"/>
                    <a:pt x="139" y="65"/>
                    <a:pt x="140" y="65"/>
                  </a:cubicBezTo>
                  <a:cubicBezTo>
                    <a:pt x="140" y="65"/>
                    <a:pt x="140" y="65"/>
                    <a:pt x="140" y="65"/>
                  </a:cubicBezTo>
                  <a:cubicBezTo>
                    <a:pt x="141" y="65"/>
                    <a:pt x="141" y="65"/>
                    <a:pt x="141" y="66"/>
                  </a:cubicBezTo>
                  <a:cubicBezTo>
                    <a:pt x="141" y="66"/>
                    <a:pt x="140" y="67"/>
                    <a:pt x="140" y="68"/>
                  </a:cubicBezTo>
                  <a:cubicBezTo>
                    <a:pt x="140" y="68"/>
                    <a:pt x="140" y="68"/>
                    <a:pt x="140" y="68"/>
                  </a:cubicBezTo>
                  <a:cubicBezTo>
                    <a:pt x="140" y="68"/>
                    <a:pt x="140" y="69"/>
                    <a:pt x="140" y="69"/>
                  </a:cubicBezTo>
                  <a:cubicBezTo>
                    <a:pt x="139" y="69"/>
                    <a:pt x="139" y="70"/>
                    <a:pt x="139" y="70"/>
                  </a:cubicBezTo>
                  <a:cubicBezTo>
                    <a:pt x="139" y="71"/>
                    <a:pt x="139" y="71"/>
                    <a:pt x="139" y="71"/>
                  </a:cubicBezTo>
                  <a:cubicBezTo>
                    <a:pt x="139" y="71"/>
                    <a:pt x="140" y="71"/>
                    <a:pt x="141" y="71"/>
                  </a:cubicBezTo>
                  <a:cubicBezTo>
                    <a:pt x="141" y="72"/>
                    <a:pt x="142" y="72"/>
                    <a:pt x="142" y="72"/>
                  </a:cubicBezTo>
                  <a:cubicBezTo>
                    <a:pt x="143" y="72"/>
                    <a:pt x="143" y="73"/>
                    <a:pt x="143" y="73"/>
                  </a:cubicBezTo>
                  <a:cubicBezTo>
                    <a:pt x="143" y="74"/>
                    <a:pt x="143" y="74"/>
                    <a:pt x="144" y="74"/>
                  </a:cubicBezTo>
                  <a:cubicBezTo>
                    <a:pt x="144" y="75"/>
                    <a:pt x="144" y="75"/>
                    <a:pt x="145" y="75"/>
                  </a:cubicBezTo>
                  <a:cubicBezTo>
                    <a:pt x="145" y="75"/>
                    <a:pt x="145" y="75"/>
                    <a:pt x="145" y="75"/>
                  </a:cubicBezTo>
                  <a:cubicBezTo>
                    <a:pt x="146" y="76"/>
                    <a:pt x="145" y="76"/>
                    <a:pt x="145" y="76"/>
                  </a:cubicBezTo>
                  <a:cubicBezTo>
                    <a:pt x="145" y="77"/>
                    <a:pt x="144" y="78"/>
                    <a:pt x="143" y="78"/>
                  </a:cubicBezTo>
                  <a:cubicBezTo>
                    <a:pt x="143" y="78"/>
                    <a:pt x="143" y="78"/>
                    <a:pt x="143" y="78"/>
                  </a:cubicBezTo>
                  <a:cubicBezTo>
                    <a:pt x="143" y="78"/>
                    <a:pt x="142" y="78"/>
                    <a:pt x="141" y="77"/>
                  </a:cubicBezTo>
                  <a:cubicBezTo>
                    <a:pt x="140" y="76"/>
                    <a:pt x="140" y="76"/>
                    <a:pt x="140" y="76"/>
                  </a:cubicBezTo>
                  <a:cubicBezTo>
                    <a:pt x="139" y="75"/>
                    <a:pt x="138" y="75"/>
                    <a:pt x="137" y="75"/>
                  </a:cubicBezTo>
                  <a:cubicBezTo>
                    <a:pt x="137" y="74"/>
                    <a:pt x="136" y="74"/>
                    <a:pt x="135" y="74"/>
                  </a:cubicBezTo>
                  <a:cubicBezTo>
                    <a:pt x="135" y="73"/>
                    <a:pt x="134" y="73"/>
                    <a:pt x="134" y="73"/>
                  </a:cubicBezTo>
                  <a:cubicBezTo>
                    <a:pt x="133" y="73"/>
                    <a:pt x="132" y="73"/>
                    <a:pt x="131" y="72"/>
                  </a:cubicBezTo>
                  <a:cubicBezTo>
                    <a:pt x="130" y="71"/>
                    <a:pt x="129" y="71"/>
                    <a:pt x="126" y="71"/>
                  </a:cubicBezTo>
                  <a:cubicBezTo>
                    <a:pt x="126" y="71"/>
                    <a:pt x="126" y="71"/>
                    <a:pt x="126" y="71"/>
                  </a:cubicBezTo>
                  <a:cubicBezTo>
                    <a:pt x="126" y="71"/>
                    <a:pt x="126" y="71"/>
                    <a:pt x="126" y="71"/>
                  </a:cubicBezTo>
                  <a:cubicBezTo>
                    <a:pt x="124" y="71"/>
                    <a:pt x="123" y="70"/>
                    <a:pt x="122" y="70"/>
                  </a:cubicBezTo>
                  <a:cubicBezTo>
                    <a:pt x="122" y="70"/>
                    <a:pt x="121" y="70"/>
                    <a:pt x="121" y="70"/>
                  </a:cubicBezTo>
                  <a:cubicBezTo>
                    <a:pt x="120" y="70"/>
                    <a:pt x="120" y="70"/>
                    <a:pt x="120" y="70"/>
                  </a:cubicBezTo>
                  <a:cubicBezTo>
                    <a:pt x="120" y="69"/>
                    <a:pt x="119" y="69"/>
                    <a:pt x="118" y="69"/>
                  </a:cubicBezTo>
                  <a:cubicBezTo>
                    <a:pt x="118" y="68"/>
                    <a:pt x="118" y="68"/>
                    <a:pt x="117" y="68"/>
                  </a:cubicBezTo>
                  <a:cubicBezTo>
                    <a:pt x="116" y="67"/>
                    <a:pt x="116" y="67"/>
                    <a:pt x="115" y="67"/>
                  </a:cubicBezTo>
                  <a:cubicBezTo>
                    <a:pt x="115" y="68"/>
                    <a:pt x="115" y="68"/>
                    <a:pt x="115" y="68"/>
                  </a:cubicBezTo>
                  <a:cubicBezTo>
                    <a:pt x="115" y="69"/>
                    <a:pt x="115" y="69"/>
                    <a:pt x="116" y="69"/>
                  </a:cubicBezTo>
                  <a:cubicBezTo>
                    <a:pt x="117" y="70"/>
                    <a:pt x="117" y="70"/>
                    <a:pt x="117" y="70"/>
                  </a:cubicBezTo>
                  <a:cubicBezTo>
                    <a:pt x="117" y="70"/>
                    <a:pt x="117" y="70"/>
                    <a:pt x="118" y="70"/>
                  </a:cubicBezTo>
                  <a:cubicBezTo>
                    <a:pt x="119" y="70"/>
                    <a:pt x="119" y="70"/>
                    <a:pt x="120" y="71"/>
                  </a:cubicBezTo>
                  <a:cubicBezTo>
                    <a:pt x="120" y="71"/>
                    <a:pt x="120" y="71"/>
                    <a:pt x="120" y="72"/>
                  </a:cubicBezTo>
                  <a:cubicBezTo>
                    <a:pt x="120" y="73"/>
                    <a:pt x="121" y="74"/>
                    <a:pt x="121" y="74"/>
                  </a:cubicBezTo>
                  <a:cubicBezTo>
                    <a:pt x="122" y="74"/>
                    <a:pt x="122" y="75"/>
                    <a:pt x="122" y="75"/>
                  </a:cubicBezTo>
                  <a:cubicBezTo>
                    <a:pt x="121" y="76"/>
                    <a:pt x="121" y="76"/>
                    <a:pt x="120" y="76"/>
                  </a:cubicBezTo>
                  <a:cubicBezTo>
                    <a:pt x="119" y="76"/>
                    <a:pt x="118" y="76"/>
                    <a:pt x="118" y="76"/>
                  </a:cubicBezTo>
                  <a:cubicBezTo>
                    <a:pt x="118" y="76"/>
                    <a:pt x="118" y="77"/>
                    <a:pt x="118" y="77"/>
                  </a:cubicBezTo>
                  <a:cubicBezTo>
                    <a:pt x="119" y="77"/>
                    <a:pt x="119" y="77"/>
                    <a:pt x="119" y="77"/>
                  </a:cubicBezTo>
                  <a:cubicBezTo>
                    <a:pt x="118" y="78"/>
                    <a:pt x="118" y="78"/>
                    <a:pt x="118" y="78"/>
                  </a:cubicBezTo>
                  <a:cubicBezTo>
                    <a:pt x="117" y="78"/>
                    <a:pt x="117" y="78"/>
                    <a:pt x="117" y="78"/>
                  </a:cubicBezTo>
                  <a:cubicBezTo>
                    <a:pt x="116" y="77"/>
                    <a:pt x="116" y="77"/>
                    <a:pt x="116" y="77"/>
                  </a:cubicBezTo>
                  <a:cubicBezTo>
                    <a:pt x="116" y="76"/>
                    <a:pt x="116" y="76"/>
                    <a:pt x="117" y="76"/>
                  </a:cubicBezTo>
                  <a:cubicBezTo>
                    <a:pt x="117" y="76"/>
                    <a:pt x="117" y="76"/>
                    <a:pt x="117" y="75"/>
                  </a:cubicBezTo>
                  <a:cubicBezTo>
                    <a:pt x="117" y="75"/>
                    <a:pt x="116" y="75"/>
                    <a:pt x="115" y="75"/>
                  </a:cubicBezTo>
                  <a:cubicBezTo>
                    <a:pt x="115" y="75"/>
                    <a:pt x="115" y="75"/>
                    <a:pt x="115" y="75"/>
                  </a:cubicBezTo>
                  <a:cubicBezTo>
                    <a:pt x="114" y="75"/>
                    <a:pt x="113" y="75"/>
                    <a:pt x="112" y="76"/>
                  </a:cubicBezTo>
                  <a:cubicBezTo>
                    <a:pt x="111" y="76"/>
                    <a:pt x="111" y="77"/>
                    <a:pt x="111" y="77"/>
                  </a:cubicBezTo>
                  <a:cubicBezTo>
                    <a:pt x="110" y="77"/>
                    <a:pt x="110" y="77"/>
                    <a:pt x="109" y="77"/>
                  </a:cubicBezTo>
                  <a:cubicBezTo>
                    <a:pt x="108" y="77"/>
                    <a:pt x="108" y="77"/>
                    <a:pt x="107" y="77"/>
                  </a:cubicBezTo>
                  <a:cubicBezTo>
                    <a:pt x="107" y="77"/>
                    <a:pt x="106" y="77"/>
                    <a:pt x="106" y="77"/>
                  </a:cubicBezTo>
                  <a:cubicBezTo>
                    <a:pt x="105" y="77"/>
                    <a:pt x="104" y="78"/>
                    <a:pt x="104" y="78"/>
                  </a:cubicBezTo>
                  <a:cubicBezTo>
                    <a:pt x="104" y="78"/>
                    <a:pt x="103" y="79"/>
                    <a:pt x="103" y="79"/>
                  </a:cubicBezTo>
                  <a:cubicBezTo>
                    <a:pt x="103" y="79"/>
                    <a:pt x="103" y="79"/>
                    <a:pt x="103" y="79"/>
                  </a:cubicBezTo>
                  <a:cubicBezTo>
                    <a:pt x="103" y="79"/>
                    <a:pt x="103" y="79"/>
                    <a:pt x="102" y="79"/>
                  </a:cubicBezTo>
                  <a:cubicBezTo>
                    <a:pt x="102" y="79"/>
                    <a:pt x="102" y="79"/>
                    <a:pt x="102" y="79"/>
                  </a:cubicBezTo>
                  <a:cubicBezTo>
                    <a:pt x="101" y="79"/>
                    <a:pt x="101" y="79"/>
                    <a:pt x="101" y="79"/>
                  </a:cubicBezTo>
                  <a:cubicBezTo>
                    <a:pt x="100" y="79"/>
                    <a:pt x="99" y="79"/>
                    <a:pt x="99" y="78"/>
                  </a:cubicBezTo>
                  <a:cubicBezTo>
                    <a:pt x="99" y="78"/>
                    <a:pt x="98" y="78"/>
                    <a:pt x="98" y="78"/>
                  </a:cubicBezTo>
                  <a:cubicBezTo>
                    <a:pt x="99" y="77"/>
                    <a:pt x="99" y="77"/>
                    <a:pt x="100" y="77"/>
                  </a:cubicBezTo>
                  <a:cubicBezTo>
                    <a:pt x="100" y="77"/>
                    <a:pt x="100" y="77"/>
                    <a:pt x="100" y="77"/>
                  </a:cubicBezTo>
                  <a:cubicBezTo>
                    <a:pt x="100" y="77"/>
                    <a:pt x="100" y="77"/>
                    <a:pt x="100" y="77"/>
                  </a:cubicBezTo>
                  <a:cubicBezTo>
                    <a:pt x="101" y="77"/>
                    <a:pt x="100" y="77"/>
                    <a:pt x="100" y="77"/>
                  </a:cubicBezTo>
                  <a:cubicBezTo>
                    <a:pt x="100" y="76"/>
                    <a:pt x="100" y="76"/>
                    <a:pt x="101" y="75"/>
                  </a:cubicBezTo>
                  <a:cubicBezTo>
                    <a:pt x="101" y="75"/>
                    <a:pt x="101" y="75"/>
                    <a:pt x="101" y="75"/>
                  </a:cubicBezTo>
                  <a:cubicBezTo>
                    <a:pt x="101" y="75"/>
                    <a:pt x="101" y="75"/>
                    <a:pt x="101" y="75"/>
                  </a:cubicBezTo>
                  <a:cubicBezTo>
                    <a:pt x="100" y="75"/>
                    <a:pt x="98" y="76"/>
                    <a:pt x="97" y="76"/>
                  </a:cubicBezTo>
                  <a:cubicBezTo>
                    <a:pt x="97" y="76"/>
                    <a:pt x="97" y="76"/>
                    <a:pt x="97" y="77"/>
                  </a:cubicBezTo>
                  <a:cubicBezTo>
                    <a:pt x="97" y="77"/>
                    <a:pt x="97" y="77"/>
                    <a:pt x="97" y="78"/>
                  </a:cubicBezTo>
                  <a:cubicBezTo>
                    <a:pt x="97" y="78"/>
                    <a:pt x="96" y="78"/>
                    <a:pt x="96" y="78"/>
                  </a:cubicBezTo>
                  <a:cubicBezTo>
                    <a:pt x="96" y="78"/>
                    <a:pt x="96" y="77"/>
                    <a:pt x="96" y="77"/>
                  </a:cubicBezTo>
                  <a:cubicBezTo>
                    <a:pt x="96" y="77"/>
                    <a:pt x="95" y="77"/>
                    <a:pt x="95" y="77"/>
                  </a:cubicBezTo>
                  <a:cubicBezTo>
                    <a:pt x="95" y="77"/>
                    <a:pt x="95" y="77"/>
                    <a:pt x="95" y="77"/>
                  </a:cubicBezTo>
                  <a:cubicBezTo>
                    <a:pt x="94" y="77"/>
                    <a:pt x="89" y="78"/>
                    <a:pt x="89" y="79"/>
                  </a:cubicBezTo>
                  <a:cubicBezTo>
                    <a:pt x="88" y="79"/>
                    <a:pt x="87" y="80"/>
                    <a:pt x="87" y="80"/>
                  </a:cubicBezTo>
                  <a:cubicBezTo>
                    <a:pt x="86" y="80"/>
                    <a:pt x="86" y="80"/>
                    <a:pt x="86" y="80"/>
                  </a:cubicBezTo>
                  <a:cubicBezTo>
                    <a:pt x="86" y="81"/>
                    <a:pt x="85" y="81"/>
                    <a:pt x="84" y="81"/>
                  </a:cubicBezTo>
                  <a:cubicBezTo>
                    <a:pt x="84" y="81"/>
                    <a:pt x="83" y="81"/>
                    <a:pt x="83" y="82"/>
                  </a:cubicBezTo>
                  <a:cubicBezTo>
                    <a:pt x="82" y="82"/>
                    <a:pt x="82" y="82"/>
                    <a:pt x="82" y="83"/>
                  </a:cubicBezTo>
                  <a:cubicBezTo>
                    <a:pt x="82" y="84"/>
                    <a:pt x="82" y="84"/>
                    <a:pt x="82" y="85"/>
                  </a:cubicBezTo>
                  <a:cubicBezTo>
                    <a:pt x="82" y="85"/>
                    <a:pt x="81" y="85"/>
                    <a:pt x="79" y="85"/>
                  </a:cubicBezTo>
                  <a:cubicBezTo>
                    <a:pt x="78" y="85"/>
                    <a:pt x="78" y="85"/>
                    <a:pt x="78" y="85"/>
                  </a:cubicBezTo>
                  <a:cubicBezTo>
                    <a:pt x="77" y="85"/>
                    <a:pt x="77" y="85"/>
                    <a:pt x="77" y="85"/>
                  </a:cubicBezTo>
                  <a:cubicBezTo>
                    <a:pt x="76" y="85"/>
                    <a:pt x="76" y="85"/>
                    <a:pt x="75" y="84"/>
                  </a:cubicBezTo>
                  <a:cubicBezTo>
                    <a:pt x="75" y="84"/>
                    <a:pt x="75" y="83"/>
                    <a:pt x="75" y="83"/>
                  </a:cubicBezTo>
                  <a:cubicBezTo>
                    <a:pt x="74" y="83"/>
                    <a:pt x="74" y="83"/>
                    <a:pt x="74" y="83"/>
                  </a:cubicBezTo>
                  <a:cubicBezTo>
                    <a:pt x="74" y="82"/>
                    <a:pt x="74" y="82"/>
                    <a:pt x="74" y="81"/>
                  </a:cubicBezTo>
                  <a:cubicBezTo>
                    <a:pt x="75" y="81"/>
                    <a:pt x="75" y="81"/>
                    <a:pt x="75" y="81"/>
                  </a:cubicBezTo>
                  <a:cubicBezTo>
                    <a:pt x="76" y="81"/>
                    <a:pt x="76" y="80"/>
                    <a:pt x="76" y="80"/>
                  </a:cubicBezTo>
                  <a:cubicBezTo>
                    <a:pt x="77" y="80"/>
                    <a:pt x="77" y="80"/>
                    <a:pt x="77" y="80"/>
                  </a:cubicBezTo>
                  <a:cubicBezTo>
                    <a:pt x="78" y="80"/>
                    <a:pt x="78" y="80"/>
                    <a:pt x="78" y="80"/>
                  </a:cubicBezTo>
                  <a:cubicBezTo>
                    <a:pt x="79" y="80"/>
                    <a:pt x="79" y="80"/>
                    <a:pt x="79" y="80"/>
                  </a:cubicBezTo>
                  <a:cubicBezTo>
                    <a:pt x="79" y="80"/>
                    <a:pt x="79" y="80"/>
                    <a:pt x="79" y="80"/>
                  </a:cubicBezTo>
                  <a:cubicBezTo>
                    <a:pt x="79" y="80"/>
                    <a:pt x="79" y="79"/>
                    <a:pt x="78" y="79"/>
                  </a:cubicBezTo>
                  <a:cubicBezTo>
                    <a:pt x="78" y="79"/>
                    <a:pt x="77" y="78"/>
                    <a:pt x="77" y="77"/>
                  </a:cubicBezTo>
                  <a:cubicBezTo>
                    <a:pt x="77" y="77"/>
                    <a:pt x="76" y="76"/>
                    <a:pt x="75" y="76"/>
                  </a:cubicBezTo>
                  <a:cubicBezTo>
                    <a:pt x="74" y="76"/>
                    <a:pt x="74" y="76"/>
                    <a:pt x="74" y="76"/>
                  </a:cubicBezTo>
                  <a:cubicBezTo>
                    <a:pt x="73" y="77"/>
                    <a:pt x="71" y="77"/>
                    <a:pt x="70" y="76"/>
                  </a:cubicBezTo>
                  <a:cubicBezTo>
                    <a:pt x="70" y="76"/>
                    <a:pt x="70" y="76"/>
                    <a:pt x="70" y="76"/>
                  </a:cubicBezTo>
                  <a:cubicBezTo>
                    <a:pt x="70" y="76"/>
                    <a:pt x="70" y="77"/>
                    <a:pt x="71" y="77"/>
                  </a:cubicBezTo>
                  <a:cubicBezTo>
                    <a:pt x="72" y="77"/>
                    <a:pt x="72" y="78"/>
                    <a:pt x="72" y="78"/>
                  </a:cubicBezTo>
                  <a:cubicBezTo>
                    <a:pt x="72" y="79"/>
                    <a:pt x="72" y="79"/>
                    <a:pt x="72" y="79"/>
                  </a:cubicBezTo>
                  <a:cubicBezTo>
                    <a:pt x="72" y="80"/>
                    <a:pt x="71" y="81"/>
                    <a:pt x="70" y="82"/>
                  </a:cubicBezTo>
                  <a:cubicBezTo>
                    <a:pt x="70" y="83"/>
                    <a:pt x="70" y="83"/>
                    <a:pt x="70" y="83"/>
                  </a:cubicBezTo>
                  <a:cubicBezTo>
                    <a:pt x="70" y="83"/>
                    <a:pt x="70" y="83"/>
                    <a:pt x="71" y="83"/>
                  </a:cubicBezTo>
                  <a:cubicBezTo>
                    <a:pt x="71" y="83"/>
                    <a:pt x="71" y="83"/>
                    <a:pt x="71" y="83"/>
                  </a:cubicBezTo>
                  <a:cubicBezTo>
                    <a:pt x="71" y="83"/>
                    <a:pt x="71" y="83"/>
                    <a:pt x="71" y="83"/>
                  </a:cubicBezTo>
                  <a:cubicBezTo>
                    <a:pt x="72" y="83"/>
                    <a:pt x="72" y="83"/>
                    <a:pt x="72" y="83"/>
                  </a:cubicBezTo>
                  <a:cubicBezTo>
                    <a:pt x="73" y="84"/>
                    <a:pt x="73" y="85"/>
                    <a:pt x="73" y="86"/>
                  </a:cubicBezTo>
                  <a:cubicBezTo>
                    <a:pt x="73" y="86"/>
                    <a:pt x="73" y="86"/>
                    <a:pt x="73" y="86"/>
                  </a:cubicBezTo>
                  <a:cubicBezTo>
                    <a:pt x="73" y="87"/>
                    <a:pt x="72" y="87"/>
                    <a:pt x="72" y="87"/>
                  </a:cubicBezTo>
                  <a:cubicBezTo>
                    <a:pt x="72" y="88"/>
                    <a:pt x="72" y="88"/>
                    <a:pt x="72" y="88"/>
                  </a:cubicBezTo>
                  <a:cubicBezTo>
                    <a:pt x="72" y="89"/>
                    <a:pt x="71" y="89"/>
                    <a:pt x="71" y="89"/>
                  </a:cubicBezTo>
                  <a:cubicBezTo>
                    <a:pt x="71" y="89"/>
                    <a:pt x="71" y="89"/>
                    <a:pt x="71" y="88"/>
                  </a:cubicBezTo>
                  <a:cubicBezTo>
                    <a:pt x="71" y="88"/>
                    <a:pt x="70" y="88"/>
                    <a:pt x="70" y="88"/>
                  </a:cubicBezTo>
                  <a:cubicBezTo>
                    <a:pt x="70" y="88"/>
                    <a:pt x="70" y="88"/>
                    <a:pt x="70" y="88"/>
                  </a:cubicBezTo>
                  <a:cubicBezTo>
                    <a:pt x="70" y="88"/>
                    <a:pt x="69" y="88"/>
                    <a:pt x="69" y="87"/>
                  </a:cubicBezTo>
                  <a:cubicBezTo>
                    <a:pt x="69" y="87"/>
                    <a:pt x="68" y="87"/>
                    <a:pt x="68" y="87"/>
                  </a:cubicBezTo>
                  <a:cubicBezTo>
                    <a:pt x="67" y="87"/>
                    <a:pt x="67" y="87"/>
                    <a:pt x="66" y="87"/>
                  </a:cubicBezTo>
                  <a:cubicBezTo>
                    <a:pt x="66" y="87"/>
                    <a:pt x="65" y="87"/>
                    <a:pt x="65" y="88"/>
                  </a:cubicBezTo>
                  <a:cubicBezTo>
                    <a:pt x="64" y="89"/>
                    <a:pt x="63" y="89"/>
                    <a:pt x="62" y="89"/>
                  </a:cubicBezTo>
                  <a:cubicBezTo>
                    <a:pt x="62" y="89"/>
                    <a:pt x="61" y="90"/>
                    <a:pt x="60" y="90"/>
                  </a:cubicBezTo>
                  <a:cubicBezTo>
                    <a:pt x="60" y="90"/>
                    <a:pt x="60" y="91"/>
                    <a:pt x="59" y="91"/>
                  </a:cubicBezTo>
                  <a:cubicBezTo>
                    <a:pt x="59" y="91"/>
                    <a:pt x="59" y="91"/>
                    <a:pt x="59" y="92"/>
                  </a:cubicBezTo>
                  <a:cubicBezTo>
                    <a:pt x="59" y="92"/>
                    <a:pt x="59" y="93"/>
                    <a:pt x="59" y="93"/>
                  </a:cubicBezTo>
                  <a:cubicBezTo>
                    <a:pt x="60" y="94"/>
                    <a:pt x="61" y="95"/>
                    <a:pt x="61" y="96"/>
                  </a:cubicBezTo>
                  <a:cubicBezTo>
                    <a:pt x="61" y="96"/>
                    <a:pt x="60" y="96"/>
                    <a:pt x="59" y="96"/>
                  </a:cubicBezTo>
                  <a:cubicBezTo>
                    <a:pt x="59" y="96"/>
                    <a:pt x="57" y="96"/>
                    <a:pt x="57" y="95"/>
                  </a:cubicBezTo>
                  <a:cubicBezTo>
                    <a:pt x="57" y="95"/>
                    <a:pt x="55" y="95"/>
                    <a:pt x="55" y="95"/>
                  </a:cubicBezTo>
                  <a:cubicBezTo>
                    <a:pt x="54" y="95"/>
                    <a:pt x="54" y="95"/>
                    <a:pt x="54" y="95"/>
                  </a:cubicBezTo>
                  <a:cubicBezTo>
                    <a:pt x="54" y="95"/>
                    <a:pt x="54" y="95"/>
                    <a:pt x="54" y="95"/>
                  </a:cubicBezTo>
                  <a:cubicBezTo>
                    <a:pt x="54" y="95"/>
                    <a:pt x="53" y="94"/>
                    <a:pt x="52" y="94"/>
                  </a:cubicBezTo>
                  <a:cubicBezTo>
                    <a:pt x="52" y="93"/>
                    <a:pt x="51" y="93"/>
                    <a:pt x="51" y="93"/>
                  </a:cubicBezTo>
                  <a:cubicBezTo>
                    <a:pt x="51" y="93"/>
                    <a:pt x="51" y="93"/>
                    <a:pt x="51" y="93"/>
                  </a:cubicBezTo>
                  <a:cubicBezTo>
                    <a:pt x="50" y="93"/>
                    <a:pt x="49" y="94"/>
                    <a:pt x="49" y="94"/>
                  </a:cubicBezTo>
                  <a:cubicBezTo>
                    <a:pt x="49" y="94"/>
                    <a:pt x="49" y="94"/>
                    <a:pt x="49" y="94"/>
                  </a:cubicBezTo>
                  <a:cubicBezTo>
                    <a:pt x="49" y="95"/>
                    <a:pt x="49" y="95"/>
                    <a:pt x="49" y="95"/>
                  </a:cubicBezTo>
                  <a:cubicBezTo>
                    <a:pt x="50" y="95"/>
                    <a:pt x="50" y="96"/>
                    <a:pt x="50" y="96"/>
                  </a:cubicBezTo>
                  <a:cubicBezTo>
                    <a:pt x="50" y="97"/>
                    <a:pt x="52" y="97"/>
                    <a:pt x="53" y="97"/>
                  </a:cubicBezTo>
                  <a:cubicBezTo>
                    <a:pt x="53" y="97"/>
                    <a:pt x="53" y="97"/>
                    <a:pt x="53" y="97"/>
                  </a:cubicBezTo>
                  <a:cubicBezTo>
                    <a:pt x="54" y="98"/>
                    <a:pt x="53" y="98"/>
                    <a:pt x="53" y="99"/>
                  </a:cubicBezTo>
                  <a:cubicBezTo>
                    <a:pt x="53" y="99"/>
                    <a:pt x="52" y="100"/>
                    <a:pt x="51" y="100"/>
                  </a:cubicBezTo>
                  <a:cubicBezTo>
                    <a:pt x="51" y="100"/>
                    <a:pt x="51" y="99"/>
                    <a:pt x="51" y="99"/>
                  </a:cubicBezTo>
                  <a:cubicBezTo>
                    <a:pt x="50" y="99"/>
                    <a:pt x="50" y="99"/>
                    <a:pt x="50" y="99"/>
                  </a:cubicBezTo>
                  <a:cubicBezTo>
                    <a:pt x="49" y="99"/>
                    <a:pt x="48" y="99"/>
                    <a:pt x="48" y="98"/>
                  </a:cubicBezTo>
                  <a:cubicBezTo>
                    <a:pt x="48" y="98"/>
                    <a:pt x="47" y="97"/>
                    <a:pt x="46" y="97"/>
                  </a:cubicBezTo>
                  <a:cubicBezTo>
                    <a:pt x="45" y="97"/>
                    <a:pt x="45" y="97"/>
                    <a:pt x="44" y="97"/>
                  </a:cubicBezTo>
                  <a:cubicBezTo>
                    <a:pt x="44" y="96"/>
                    <a:pt x="44" y="96"/>
                    <a:pt x="44" y="95"/>
                  </a:cubicBezTo>
                  <a:cubicBezTo>
                    <a:pt x="44" y="95"/>
                    <a:pt x="44" y="94"/>
                    <a:pt x="44" y="94"/>
                  </a:cubicBezTo>
                  <a:cubicBezTo>
                    <a:pt x="44" y="94"/>
                    <a:pt x="43" y="93"/>
                    <a:pt x="43" y="93"/>
                  </a:cubicBezTo>
                  <a:cubicBezTo>
                    <a:pt x="43" y="93"/>
                    <a:pt x="43" y="93"/>
                    <a:pt x="43" y="93"/>
                  </a:cubicBezTo>
                  <a:cubicBezTo>
                    <a:pt x="43" y="92"/>
                    <a:pt x="43" y="91"/>
                    <a:pt x="44" y="91"/>
                  </a:cubicBezTo>
                  <a:cubicBezTo>
                    <a:pt x="44" y="91"/>
                    <a:pt x="44" y="91"/>
                    <a:pt x="44" y="90"/>
                  </a:cubicBezTo>
                  <a:cubicBezTo>
                    <a:pt x="44" y="90"/>
                    <a:pt x="44" y="90"/>
                    <a:pt x="44" y="89"/>
                  </a:cubicBezTo>
                  <a:cubicBezTo>
                    <a:pt x="44" y="89"/>
                    <a:pt x="44" y="89"/>
                    <a:pt x="43" y="89"/>
                  </a:cubicBezTo>
                  <a:cubicBezTo>
                    <a:pt x="43" y="88"/>
                    <a:pt x="42" y="88"/>
                    <a:pt x="42" y="88"/>
                  </a:cubicBezTo>
                  <a:cubicBezTo>
                    <a:pt x="41" y="88"/>
                    <a:pt x="41" y="88"/>
                    <a:pt x="41" y="87"/>
                  </a:cubicBezTo>
                  <a:cubicBezTo>
                    <a:pt x="40" y="87"/>
                    <a:pt x="40" y="87"/>
                    <a:pt x="40" y="87"/>
                  </a:cubicBezTo>
                  <a:cubicBezTo>
                    <a:pt x="39" y="86"/>
                    <a:pt x="37" y="85"/>
                    <a:pt x="37" y="84"/>
                  </a:cubicBezTo>
                  <a:cubicBezTo>
                    <a:pt x="37" y="84"/>
                    <a:pt x="36" y="84"/>
                    <a:pt x="36" y="84"/>
                  </a:cubicBezTo>
                  <a:cubicBezTo>
                    <a:pt x="36" y="83"/>
                    <a:pt x="36" y="83"/>
                    <a:pt x="36" y="83"/>
                  </a:cubicBezTo>
                  <a:cubicBezTo>
                    <a:pt x="36" y="83"/>
                    <a:pt x="36" y="83"/>
                    <a:pt x="36" y="83"/>
                  </a:cubicBezTo>
                  <a:cubicBezTo>
                    <a:pt x="36" y="83"/>
                    <a:pt x="36" y="83"/>
                    <a:pt x="36" y="83"/>
                  </a:cubicBezTo>
                  <a:cubicBezTo>
                    <a:pt x="37" y="83"/>
                    <a:pt x="38" y="83"/>
                    <a:pt x="38" y="84"/>
                  </a:cubicBezTo>
                  <a:cubicBezTo>
                    <a:pt x="39" y="85"/>
                    <a:pt x="41" y="85"/>
                    <a:pt x="42" y="86"/>
                  </a:cubicBezTo>
                  <a:cubicBezTo>
                    <a:pt x="43" y="86"/>
                    <a:pt x="44" y="86"/>
                    <a:pt x="45" y="86"/>
                  </a:cubicBezTo>
                  <a:cubicBezTo>
                    <a:pt x="46" y="87"/>
                    <a:pt x="46" y="87"/>
                    <a:pt x="48" y="87"/>
                  </a:cubicBezTo>
                  <a:cubicBezTo>
                    <a:pt x="49" y="87"/>
                    <a:pt x="49" y="87"/>
                    <a:pt x="49" y="87"/>
                  </a:cubicBezTo>
                  <a:cubicBezTo>
                    <a:pt x="50" y="88"/>
                    <a:pt x="52" y="88"/>
                    <a:pt x="54" y="88"/>
                  </a:cubicBezTo>
                  <a:cubicBezTo>
                    <a:pt x="55" y="88"/>
                    <a:pt x="55" y="88"/>
                    <a:pt x="55" y="88"/>
                  </a:cubicBezTo>
                  <a:cubicBezTo>
                    <a:pt x="58" y="88"/>
                    <a:pt x="62" y="86"/>
                    <a:pt x="63" y="85"/>
                  </a:cubicBezTo>
                  <a:cubicBezTo>
                    <a:pt x="63" y="84"/>
                    <a:pt x="63" y="83"/>
                    <a:pt x="63" y="82"/>
                  </a:cubicBezTo>
                  <a:cubicBezTo>
                    <a:pt x="62" y="82"/>
                    <a:pt x="62" y="82"/>
                    <a:pt x="62" y="81"/>
                  </a:cubicBezTo>
                  <a:cubicBezTo>
                    <a:pt x="62" y="81"/>
                    <a:pt x="62" y="81"/>
                    <a:pt x="61" y="81"/>
                  </a:cubicBezTo>
                  <a:cubicBezTo>
                    <a:pt x="61" y="81"/>
                    <a:pt x="61" y="80"/>
                    <a:pt x="61" y="80"/>
                  </a:cubicBezTo>
                  <a:cubicBezTo>
                    <a:pt x="60" y="80"/>
                    <a:pt x="60" y="79"/>
                    <a:pt x="58" y="79"/>
                  </a:cubicBezTo>
                  <a:cubicBezTo>
                    <a:pt x="58" y="79"/>
                    <a:pt x="57" y="78"/>
                    <a:pt x="57" y="78"/>
                  </a:cubicBezTo>
                  <a:cubicBezTo>
                    <a:pt x="57" y="78"/>
                    <a:pt x="56" y="77"/>
                    <a:pt x="56" y="77"/>
                  </a:cubicBezTo>
                  <a:cubicBezTo>
                    <a:pt x="55" y="77"/>
                    <a:pt x="54" y="77"/>
                    <a:pt x="52" y="76"/>
                  </a:cubicBezTo>
                  <a:cubicBezTo>
                    <a:pt x="52" y="75"/>
                    <a:pt x="52" y="75"/>
                    <a:pt x="52" y="75"/>
                  </a:cubicBezTo>
                  <a:cubicBezTo>
                    <a:pt x="49" y="74"/>
                    <a:pt x="46" y="73"/>
                    <a:pt x="45" y="73"/>
                  </a:cubicBezTo>
                  <a:cubicBezTo>
                    <a:pt x="45" y="73"/>
                    <a:pt x="45" y="73"/>
                    <a:pt x="45" y="73"/>
                  </a:cubicBezTo>
                  <a:cubicBezTo>
                    <a:pt x="45" y="73"/>
                    <a:pt x="44" y="73"/>
                    <a:pt x="44" y="73"/>
                  </a:cubicBezTo>
                  <a:cubicBezTo>
                    <a:pt x="44" y="73"/>
                    <a:pt x="43" y="73"/>
                    <a:pt x="43" y="72"/>
                  </a:cubicBezTo>
                  <a:cubicBezTo>
                    <a:pt x="43" y="72"/>
                    <a:pt x="43" y="72"/>
                    <a:pt x="42" y="72"/>
                  </a:cubicBezTo>
                  <a:cubicBezTo>
                    <a:pt x="42" y="72"/>
                    <a:pt x="42" y="72"/>
                    <a:pt x="41" y="72"/>
                  </a:cubicBezTo>
                  <a:cubicBezTo>
                    <a:pt x="41" y="73"/>
                    <a:pt x="41" y="72"/>
                    <a:pt x="40" y="72"/>
                  </a:cubicBezTo>
                  <a:cubicBezTo>
                    <a:pt x="40" y="72"/>
                    <a:pt x="39" y="72"/>
                    <a:pt x="39" y="72"/>
                  </a:cubicBezTo>
                  <a:cubicBezTo>
                    <a:pt x="38" y="72"/>
                    <a:pt x="38" y="72"/>
                    <a:pt x="38" y="72"/>
                  </a:cubicBezTo>
                  <a:cubicBezTo>
                    <a:pt x="37" y="72"/>
                    <a:pt x="37" y="72"/>
                    <a:pt x="37" y="72"/>
                  </a:cubicBezTo>
                  <a:cubicBezTo>
                    <a:pt x="37" y="71"/>
                    <a:pt x="37" y="71"/>
                    <a:pt x="37" y="71"/>
                  </a:cubicBezTo>
                  <a:cubicBezTo>
                    <a:pt x="37" y="71"/>
                    <a:pt x="37" y="71"/>
                    <a:pt x="38" y="71"/>
                  </a:cubicBezTo>
                  <a:cubicBezTo>
                    <a:pt x="38" y="71"/>
                    <a:pt x="39" y="71"/>
                    <a:pt x="39" y="70"/>
                  </a:cubicBezTo>
                  <a:cubicBezTo>
                    <a:pt x="39" y="70"/>
                    <a:pt x="39" y="70"/>
                    <a:pt x="39" y="70"/>
                  </a:cubicBezTo>
                  <a:cubicBezTo>
                    <a:pt x="39" y="70"/>
                    <a:pt x="39" y="70"/>
                    <a:pt x="39" y="70"/>
                  </a:cubicBezTo>
                  <a:cubicBezTo>
                    <a:pt x="38" y="70"/>
                    <a:pt x="38" y="70"/>
                    <a:pt x="37" y="70"/>
                  </a:cubicBezTo>
                  <a:cubicBezTo>
                    <a:pt x="37" y="69"/>
                    <a:pt x="36" y="69"/>
                    <a:pt x="36" y="69"/>
                  </a:cubicBezTo>
                  <a:cubicBezTo>
                    <a:pt x="36" y="69"/>
                    <a:pt x="35" y="70"/>
                    <a:pt x="35" y="70"/>
                  </a:cubicBezTo>
                  <a:cubicBezTo>
                    <a:pt x="35" y="70"/>
                    <a:pt x="35" y="71"/>
                    <a:pt x="34" y="71"/>
                  </a:cubicBezTo>
                  <a:cubicBezTo>
                    <a:pt x="34" y="71"/>
                    <a:pt x="34" y="70"/>
                    <a:pt x="33" y="70"/>
                  </a:cubicBezTo>
                  <a:cubicBezTo>
                    <a:pt x="33" y="71"/>
                    <a:pt x="32" y="71"/>
                    <a:pt x="32" y="71"/>
                  </a:cubicBezTo>
                  <a:cubicBezTo>
                    <a:pt x="31" y="71"/>
                    <a:pt x="31" y="71"/>
                    <a:pt x="31" y="71"/>
                  </a:cubicBezTo>
                  <a:cubicBezTo>
                    <a:pt x="30" y="72"/>
                    <a:pt x="30" y="72"/>
                    <a:pt x="29" y="72"/>
                  </a:cubicBezTo>
                  <a:cubicBezTo>
                    <a:pt x="28" y="72"/>
                    <a:pt x="28" y="73"/>
                    <a:pt x="27" y="74"/>
                  </a:cubicBezTo>
                  <a:cubicBezTo>
                    <a:pt x="27" y="74"/>
                    <a:pt x="27" y="74"/>
                    <a:pt x="27" y="74"/>
                  </a:cubicBezTo>
                  <a:cubicBezTo>
                    <a:pt x="26" y="74"/>
                    <a:pt x="26" y="74"/>
                    <a:pt x="26" y="74"/>
                  </a:cubicBezTo>
                  <a:cubicBezTo>
                    <a:pt x="26" y="75"/>
                    <a:pt x="26" y="76"/>
                    <a:pt x="26" y="76"/>
                  </a:cubicBezTo>
                  <a:cubicBezTo>
                    <a:pt x="26" y="76"/>
                    <a:pt x="26" y="77"/>
                    <a:pt x="26" y="77"/>
                  </a:cubicBezTo>
                  <a:cubicBezTo>
                    <a:pt x="26" y="77"/>
                    <a:pt x="26" y="77"/>
                    <a:pt x="26" y="78"/>
                  </a:cubicBezTo>
                  <a:cubicBezTo>
                    <a:pt x="27" y="78"/>
                    <a:pt x="27" y="78"/>
                    <a:pt x="27" y="78"/>
                  </a:cubicBezTo>
                  <a:cubicBezTo>
                    <a:pt x="28" y="78"/>
                    <a:pt x="28" y="78"/>
                    <a:pt x="28" y="79"/>
                  </a:cubicBezTo>
                  <a:cubicBezTo>
                    <a:pt x="28" y="79"/>
                    <a:pt x="30" y="80"/>
                    <a:pt x="30" y="81"/>
                  </a:cubicBezTo>
                  <a:cubicBezTo>
                    <a:pt x="30" y="81"/>
                    <a:pt x="29" y="83"/>
                    <a:pt x="28" y="83"/>
                  </a:cubicBezTo>
                  <a:cubicBezTo>
                    <a:pt x="28" y="83"/>
                    <a:pt x="28" y="84"/>
                    <a:pt x="27" y="84"/>
                  </a:cubicBezTo>
                  <a:cubicBezTo>
                    <a:pt x="27" y="84"/>
                    <a:pt x="27" y="85"/>
                    <a:pt x="27" y="85"/>
                  </a:cubicBezTo>
                  <a:cubicBezTo>
                    <a:pt x="28" y="85"/>
                    <a:pt x="28" y="85"/>
                    <a:pt x="28" y="85"/>
                  </a:cubicBezTo>
                  <a:cubicBezTo>
                    <a:pt x="28" y="86"/>
                    <a:pt x="29" y="88"/>
                    <a:pt x="30" y="89"/>
                  </a:cubicBezTo>
                  <a:cubicBezTo>
                    <a:pt x="31" y="90"/>
                    <a:pt x="31" y="90"/>
                    <a:pt x="31" y="90"/>
                  </a:cubicBezTo>
                  <a:cubicBezTo>
                    <a:pt x="30" y="90"/>
                    <a:pt x="30" y="91"/>
                    <a:pt x="30" y="91"/>
                  </a:cubicBezTo>
                  <a:cubicBezTo>
                    <a:pt x="30" y="91"/>
                    <a:pt x="29" y="91"/>
                    <a:pt x="29" y="91"/>
                  </a:cubicBezTo>
                  <a:cubicBezTo>
                    <a:pt x="29" y="91"/>
                    <a:pt x="29" y="92"/>
                    <a:pt x="30" y="93"/>
                  </a:cubicBezTo>
                  <a:cubicBezTo>
                    <a:pt x="30" y="93"/>
                    <a:pt x="30" y="93"/>
                    <a:pt x="30" y="93"/>
                  </a:cubicBezTo>
                  <a:cubicBezTo>
                    <a:pt x="30" y="93"/>
                    <a:pt x="30" y="94"/>
                    <a:pt x="29" y="94"/>
                  </a:cubicBezTo>
                  <a:cubicBezTo>
                    <a:pt x="29" y="94"/>
                    <a:pt x="29" y="94"/>
                    <a:pt x="29" y="94"/>
                  </a:cubicBezTo>
                  <a:cubicBezTo>
                    <a:pt x="29" y="94"/>
                    <a:pt x="30" y="94"/>
                    <a:pt x="30" y="94"/>
                  </a:cubicBezTo>
                  <a:cubicBezTo>
                    <a:pt x="30" y="94"/>
                    <a:pt x="30" y="95"/>
                    <a:pt x="31" y="95"/>
                  </a:cubicBezTo>
                  <a:cubicBezTo>
                    <a:pt x="31" y="95"/>
                    <a:pt x="30" y="95"/>
                    <a:pt x="30" y="95"/>
                  </a:cubicBezTo>
                  <a:cubicBezTo>
                    <a:pt x="30" y="96"/>
                    <a:pt x="30" y="96"/>
                    <a:pt x="30" y="96"/>
                  </a:cubicBezTo>
                  <a:cubicBezTo>
                    <a:pt x="30" y="97"/>
                    <a:pt x="31" y="97"/>
                    <a:pt x="31" y="97"/>
                  </a:cubicBezTo>
                  <a:cubicBezTo>
                    <a:pt x="31" y="97"/>
                    <a:pt x="32" y="97"/>
                    <a:pt x="32" y="98"/>
                  </a:cubicBezTo>
                  <a:cubicBezTo>
                    <a:pt x="32" y="98"/>
                    <a:pt x="31" y="99"/>
                    <a:pt x="31" y="99"/>
                  </a:cubicBezTo>
                  <a:cubicBezTo>
                    <a:pt x="30" y="99"/>
                    <a:pt x="30" y="99"/>
                    <a:pt x="30" y="100"/>
                  </a:cubicBezTo>
                  <a:cubicBezTo>
                    <a:pt x="30" y="100"/>
                    <a:pt x="31" y="100"/>
                    <a:pt x="31" y="101"/>
                  </a:cubicBezTo>
                  <a:cubicBezTo>
                    <a:pt x="32" y="101"/>
                    <a:pt x="33" y="102"/>
                    <a:pt x="34" y="102"/>
                  </a:cubicBezTo>
                  <a:cubicBezTo>
                    <a:pt x="35" y="104"/>
                    <a:pt x="35" y="104"/>
                    <a:pt x="34" y="105"/>
                  </a:cubicBezTo>
                  <a:cubicBezTo>
                    <a:pt x="34" y="106"/>
                    <a:pt x="33" y="106"/>
                    <a:pt x="32" y="107"/>
                  </a:cubicBezTo>
                  <a:cubicBezTo>
                    <a:pt x="31" y="108"/>
                    <a:pt x="30" y="108"/>
                    <a:pt x="30" y="109"/>
                  </a:cubicBezTo>
                  <a:cubicBezTo>
                    <a:pt x="30" y="110"/>
                    <a:pt x="28" y="111"/>
                    <a:pt x="27" y="111"/>
                  </a:cubicBezTo>
                  <a:cubicBezTo>
                    <a:pt x="27" y="112"/>
                    <a:pt x="26" y="112"/>
                    <a:pt x="26" y="113"/>
                  </a:cubicBezTo>
                  <a:cubicBezTo>
                    <a:pt x="25" y="113"/>
                    <a:pt x="25" y="113"/>
                    <a:pt x="24" y="114"/>
                  </a:cubicBezTo>
                  <a:cubicBezTo>
                    <a:pt x="25" y="114"/>
                    <a:pt x="25" y="114"/>
                    <a:pt x="25" y="114"/>
                  </a:cubicBezTo>
                  <a:cubicBezTo>
                    <a:pt x="25" y="114"/>
                    <a:pt x="25" y="114"/>
                    <a:pt x="25" y="114"/>
                  </a:cubicBezTo>
                  <a:cubicBezTo>
                    <a:pt x="26" y="114"/>
                    <a:pt x="26" y="114"/>
                    <a:pt x="26" y="115"/>
                  </a:cubicBezTo>
                  <a:cubicBezTo>
                    <a:pt x="27" y="115"/>
                    <a:pt x="27" y="115"/>
                    <a:pt x="27" y="116"/>
                  </a:cubicBezTo>
                  <a:cubicBezTo>
                    <a:pt x="27" y="116"/>
                    <a:pt x="28" y="116"/>
                    <a:pt x="28" y="116"/>
                  </a:cubicBezTo>
                  <a:cubicBezTo>
                    <a:pt x="29" y="116"/>
                    <a:pt x="29" y="116"/>
                    <a:pt x="30" y="116"/>
                  </a:cubicBezTo>
                  <a:cubicBezTo>
                    <a:pt x="30" y="116"/>
                    <a:pt x="30" y="116"/>
                    <a:pt x="30" y="117"/>
                  </a:cubicBezTo>
                  <a:cubicBezTo>
                    <a:pt x="30" y="117"/>
                    <a:pt x="30" y="117"/>
                    <a:pt x="29" y="117"/>
                  </a:cubicBezTo>
                  <a:cubicBezTo>
                    <a:pt x="29" y="117"/>
                    <a:pt x="29" y="117"/>
                    <a:pt x="28" y="117"/>
                  </a:cubicBezTo>
                  <a:cubicBezTo>
                    <a:pt x="28" y="117"/>
                    <a:pt x="27" y="117"/>
                    <a:pt x="27" y="117"/>
                  </a:cubicBezTo>
                  <a:cubicBezTo>
                    <a:pt x="27" y="117"/>
                    <a:pt x="26" y="118"/>
                    <a:pt x="25" y="118"/>
                  </a:cubicBezTo>
                  <a:cubicBezTo>
                    <a:pt x="25" y="118"/>
                    <a:pt x="25" y="118"/>
                    <a:pt x="24" y="119"/>
                  </a:cubicBezTo>
                  <a:cubicBezTo>
                    <a:pt x="24" y="119"/>
                    <a:pt x="24" y="119"/>
                    <a:pt x="24" y="119"/>
                  </a:cubicBezTo>
                  <a:cubicBezTo>
                    <a:pt x="25" y="119"/>
                    <a:pt x="24" y="120"/>
                    <a:pt x="24" y="120"/>
                  </a:cubicBezTo>
                  <a:cubicBezTo>
                    <a:pt x="24" y="120"/>
                    <a:pt x="24" y="120"/>
                    <a:pt x="24" y="121"/>
                  </a:cubicBezTo>
                  <a:cubicBezTo>
                    <a:pt x="23" y="121"/>
                    <a:pt x="23" y="121"/>
                    <a:pt x="23" y="122"/>
                  </a:cubicBezTo>
                  <a:cubicBezTo>
                    <a:pt x="23" y="122"/>
                    <a:pt x="23" y="122"/>
                    <a:pt x="23" y="122"/>
                  </a:cubicBezTo>
                  <a:cubicBezTo>
                    <a:pt x="23" y="122"/>
                    <a:pt x="23" y="123"/>
                    <a:pt x="23" y="123"/>
                  </a:cubicBezTo>
                  <a:cubicBezTo>
                    <a:pt x="23" y="123"/>
                    <a:pt x="23" y="123"/>
                    <a:pt x="23" y="124"/>
                  </a:cubicBezTo>
                  <a:cubicBezTo>
                    <a:pt x="23" y="124"/>
                    <a:pt x="23" y="125"/>
                    <a:pt x="23" y="125"/>
                  </a:cubicBezTo>
                  <a:cubicBezTo>
                    <a:pt x="23" y="125"/>
                    <a:pt x="23" y="125"/>
                    <a:pt x="23" y="125"/>
                  </a:cubicBezTo>
                  <a:cubicBezTo>
                    <a:pt x="24" y="125"/>
                    <a:pt x="24" y="126"/>
                    <a:pt x="24" y="126"/>
                  </a:cubicBezTo>
                  <a:cubicBezTo>
                    <a:pt x="24" y="126"/>
                    <a:pt x="23" y="126"/>
                    <a:pt x="23" y="126"/>
                  </a:cubicBezTo>
                  <a:cubicBezTo>
                    <a:pt x="23" y="126"/>
                    <a:pt x="23" y="126"/>
                    <a:pt x="23" y="126"/>
                  </a:cubicBezTo>
                  <a:cubicBezTo>
                    <a:pt x="23" y="127"/>
                    <a:pt x="22" y="127"/>
                    <a:pt x="22" y="127"/>
                  </a:cubicBezTo>
                  <a:cubicBezTo>
                    <a:pt x="22" y="127"/>
                    <a:pt x="23" y="127"/>
                    <a:pt x="23" y="128"/>
                  </a:cubicBezTo>
                  <a:cubicBezTo>
                    <a:pt x="24" y="128"/>
                    <a:pt x="24" y="129"/>
                    <a:pt x="23" y="130"/>
                  </a:cubicBezTo>
                  <a:cubicBezTo>
                    <a:pt x="23" y="130"/>
                    <a:pt x="24" y="130"/>
                    <a:pt x="24" y="131"/>
                  </a:cubicBezTo>
                  <a:cubicBezTo>
                    <a:pt x="25" y="131"/>
                    <a:pt x="25" y="132"/>
                    <a:pt x="25" y="132"/>
                  </a:cubicBezTo>
                  <a:cubicBezTo>
                    <a:pt x="25" y="133"/>
                    <a:pt x="25" y="133"/>
                    <a:pt x="25" y="133"/>
                  </a:cubicBezTo>
                  <a:cubicBezTo>
                    <a:pt x="25" y="133"/>
                    <a:pt x="26" y="134"/>
                    <a:pt x="26" y="134"/>
                  </a:cubicBezTo>
                  <a:cubicBezTo>
                    <a:pt x="26" y="134"/>
                    <a:pt x="26" y="133"/>
                    <a:pt x="26" y="133"/>
                  </a:cubicBezTo>
                  <a:cubicBezTo>
                    <a:pt x="27" y="133"/>
                    <a:pt x="28" y="134"/>
                    <a:pt x="28" y="134"/>
                  </a:cubicBezTo>
                  <a:cubicBezTo>
                    <a:pt x="28" y="134"/>
                    <a:pt x="28" y="135"/>
                    <a:pt x="28" y="135"/>
                  </a:cubicBezTo>
                  <a:cubicBezTo>
                    <a:pt x="29" y="135"/>
                    <a:pt x="29" y="134"/>
                    <a:pt x="29" y="134"/>
                  </a:cubicBezTo>
                  <a:cubicBezTo>
                    <a:pt x="29" y="134"/>
                    <a:pt x="29" y="134"/>
                    <a:pt x="29" y="134"/>
                  </a:cubicBezTo>
                  <a:cubicBezTo>
                    <a:pt x="30" y="134"/>
                    <a:pt x="30" y="134"/>
                    <a:pt x="30" y="134"/>
                  </a:cubicBezTo>
                  <a:cubicBezTo>
                    <a:pt x="31" y="134"/>
                    <a:pt x="32" y="135"/>
                    <a:pt x="32" y="135"/>
                  </a:cubicBezTo>
                  <a:cubicBezTo>
                    <a:pt x="32" y="135"/>
                    <a:pt x="32" y="135"/>
                    <a:pt x="32" y="135"/>
                  </a:cubicBezTo>
                  <a:cubicBezTo>
                    <a:pt x="33" y="135"/>
                    <a:pt x="33" y="136"/>
                    <a:pt x="33" y="136"/>
                  </a:cubicBezTo>
                  <a:cubicBezTo>
                    <a:pt x="33" y="137"/>
                    <a:pt x="33" y="137"/>
                    <a:pt x="33" y="137"/>
                  </a:cubicBezTo>
                  <a:cubicBezTo>
                    <a:pt x="33" y="137"/>
                    <a:pt x="33" y="138"/>
                    <a:pt x="33" y="138"/>
                  </a:cubicBezTo>
                  <a:cubicBezTo>
                    <a:pt x="33" y="138"/>
                    <a:pt x="33" y="139"/>
                    <a:pt x="33" y="139"/>
                  </a:cubicBezTo>
                  <a:cubicBezTo>
                    <a:pt x="33" y="139"/>
                    <a:pt x="33" y="140"/>
                    <a:pt x="34" y="140"/>
                  </a:cubicBezTo>
                  <a:cubicBezTo>
                    <a:pt x="34" y="140"/>
                    <a:pt x="34" y="141"/>
                    <a:pt x="34" y="141"/>
                  </a:cubicBezTo>
                  <a:cubicBezTo>
                    <a:pt x="35" y="141"/>
                    <a:pt x="35" y="141"/>
                    <a:pt x="35" y="142"/>
                  </a:cubicBezTo>
                  <a:cubicBezTo>
                    <a:pt x="36" y="142"/>
                    <a:pt x="36" y="142"/>
                    <a:pt x="36" y="142"/>
                  </a:cubicBezTo>
                  <a:cubicBezTo>
                    <a:pt x="36" y="143"/>
                    <a:pt x="37" y="143"/>
                    <a:pt x="38" y="144"/>
                  </a:cubicBezTo>
                  <a:cubicBezTo>
                    <a:pt x="38" y="145"/>
                    <a:pt x="37" y="145"/>
                    <a:pt x="36" y="146"/>
                  </a:cubicBezTo>
                  <a:cubicBezTo>
                    <a:pt x="36" y="146"/>
                    <a:pt x="35" y="146"/>
                    <a:pt x="35" y="145"/>
                  </a:cubicBezTo>
                  <a:cubicBezTo>
                    <a:pt x="35" y="145"/>
                    <a:pt x="34" y="145"/>
                    <a:pt x="34" y="145"/>
                  </a:cubicBezTo>
                  <a:cubicBezTo>
                    <a:pt x="34" y="145"/>
                    <a:pt x="34" y="145"/>
                    <a:pt x="34" y="145"/>
                  </a:cubicBezTo>
                  <a:cubicBezTo>
                    <a:pt x="34" y="145"/>
                    <a:pt x="34" y="146"/>
                    <a:pt x="34" y="147"/>
                  </a:cubicBezTo>
                  <a:cubicBezTo>
                    <a:pt x="34" y="147"/>
                    <a:pt x="34" y="147"/>
                    <a:pt x="35" y="148"/>
                  </a:cubicBezTo>
                  <a:cubicBezTo>
                    <a:pt x="35" y="149"/>
                    <a:pt x="35" y="149"/>
                    <a:pt x="36" y="149"/>
                  </a:cubicBezTo>
                  <a:cubicBezTo>
                    <a:pt x="36" y="149"/>
                    <a:pt x="36" y="149"/>
                    <a:pt x="36" y="149"/>
                  </a:cubicBezTo>
                  <a:cubicBezTo>
                    <a:pt x="37" y="149"/>
                    <a:pt x="37" y="149"/>
                    <a:pt x="37" y="149"/>
                  </a:cubicBezTo>
                  <a:cubicBezTo>
                    <a:pt x="37" y="148"/>
                    <a:pt x="37" y="148"/>
                    <a:pt x="37" y="148"/>
                  </a:cubicBezTo>
                  <a:cubicBezTo>
                    <a:pt x="38" y="148"/>
                    <a:pt x="38" y="148"/>
                    <a:pt x="38" y="148"/>
                  </a:cubicBezTo>
                  <a:cubicBezTo>
                    <a:pt x="38" y="148"/>
                    <a:pt x="39" y="148"/>
                    <a:pt x="39" y="148"/>
                  </a:cubicBezTo>
                  <a:cubicBezTo>
                    <a:pt x="39" y="148"/>
                    <a:pt x="39" y="148"/>
                    <a:pt x="40" y="148"/>
                  </a:cubicBezTo>
                  <a:cubicBezTo>
                    <a:pt x="40" y="148"/>
                    <a:pt x="41" y="148"/>
                    <a:pt x="41" y="149"/>
                  </a:cubicBezTo>
                  <a:cubicBezTo>
                    <a:pt x="42" y="149"/>
                    <a:pt x="42" y="151"/>
                    <a:pt x="42" y="151"/>
                  </a:cubicBezTo>
                  <a:cubicBezTo>
                    <a:pt x="42" y="151"/>
                    <a:pt x="42" y="152"/>
                    <a:pt x="42" y="152"/>
                  </a:cubicBezTo>
                  <a:cubicBezTo>
                    <a:pt x="42" y="152"/>
                    <a:pt x="42" y="152"/>
                    <a:pt x="42" y="153"/>
                  </a:cubicBezTo>
                  <a:cubicBezTo>
                    <a:pt x="43" y="153"/>
                    <a:pt x="43" y="153"/>
                    <a:pt x="44" y="153"/>
                  </a:cubicBezTo>
                  <a:cubicBezTo>
                    <a:pt x="44" y="153"/>
                    <a:pt x="44" y="153"/>
                    <a:pt x="44" y="153"/>
                  </a:cubicBezTo>
                  <a:cubicBezTo>
                    <a:pt x="45" y="153"/>
                    <a:pt x="46" y="155"/>
                    <a:pt x="46" y="155"/>
                  </a:cubicBezTo>
                  <a:cubicBezTo>
                    <a:pt x="46" y="156"/>
                    <a:pt x="46" y="156"/>
                    <a:pt x="46" y="156"/>
                  </a:cubicBezTo>
                  <a:cubicBezTo>
                    <a:pt x="46" y="156"/>
                    <a:pt x="46" y="156"/>
                    <a:pt x="47" y="156"/>
                  </a:cubicBezTo>
                  <a:cubicBezTo>
                    <a:pt x="47" y="156"/>
                    <a:pt x="47" y="156"/>
                    <a:pt x="47" y="156"/>
                  </a:cubicBezTo>
                  <a:cubicBezTo>
                    <a:pt x="47" y="156"/>
                    <a:pt x="48" y="156"/>
                    <a:pt x="48" y="156"/>
                  </a:cubicBezTo>
                  <a:cubicBezTo>
                    <a:pt x="48" y="156"/>
                    <a:pt x="48" y="156"/>
                    <a:pt x="48" y="157"/>
                  </a:cubicBezTo>
                  <a:cubicBezTo>
                    <a:pt x="49" y="157"/>
                    <a:pt x="49" y="157"/>
                    <a:pt x="50" y="156"/>
                  </a:cubicBezTo>
                  <a:cubicBezTo>
                    <a:pt x="50" y="156"/>
                    <a:pt x="50" y="156"/>
                    <a:pt x="51" y="156"/>
                  </a:cubicBezTo>
                  <a:cubicBezTo>
                    <a:pt x="51" y="156"/>
                    <a:pt x="51" y="156"/>
                    <a:pt x="51" y="156"/>
                  </a:cubicBezTo>
                  <a:cubicBezTo>
                    <a:pt x="52" y="157"/>
                    <a:pt x="52" y="157"/>
                    <a:pt x="52" y="157"/>
                  </a:cubicBezTo>
                  <a:cubicBezTo>
                    <a:pt x="53" y="157"/>
                    <a:pt x="53" y="158"/>
                    <a:pt x="53" y="158"/>
                  </a:cubicBezTo>
                  <a:cubicBezTo>
                    <a:pt x="53" y="158"/>
                    <a:pt x="53" y="158"/>
                    <a:pt x="53" y="158"/>
                  </a:cubicBezTo>
                  <a:cubicBezTo>
                    <a:pt x="54" y="158"/>
                    <a:pt x="55" y="158"/>
                    <a:pt x="55" y="158"/>
                  </a:cubicBezTo>
                  <a:cubicBezTo>
                    <a:pt x="55" y="158"/>
                    <a:pt x="56" y="158"/>
                    <a:pt x="56" y="158"/>
                  </a:cubicBezTo>
                  <a:cubicBezTo>
                    <a:pt x="57" y="159"/>
                    <a:pt x="57" y="159"/>
                    <a:pt x="58" y="159"/>
                  </a:cubicBezTo>
                  <a:cubicBezTo>
                    <a:pt x="58" y="159"/>
                    <a:pt x="58" y="159"/>
                    <a:pt x="58" y="159"/>
                  </a:cubicBezTo>
                  <a:cubicBezTo>
                    <a:pt x="59" y="159"/>
                    <a:pt x="59" y="160"/>
                    <a:pt x="59" y="160"/>
                  </a:cubicBezTo>
                  <a:cubicBezTo>
                    <a:pt x="59" y="160"/>
                    <a:pt x="59" y="161"/>
                    <a:pt x="59" y="161"/>
                  </a:cubicBezTo>
                  <a:cubicBezTo>
                    <a:pt x="59" y="161"/>
                    <a:pt x="58" y="161"/>
                    <a:pt x="58" y="161"/>
                  </a:cubicBezTo>
                  <a:cubicBezTo>
                    <a:pt x="58" y="161"/>
                    <a:pt x="59" y="161"/>
                    <a:pt x="59" y="161"/>
                  </a:cubicBezTo>
                  <a:cubicBezTo>
                    <a:pt x="59" y="162"/>
                    <a:pt x="59" y="162"/>
                    <a:pt x="59" y="162"/>
                  </a:cubicBezTo>
                  <a:cubicBezTo>
                    <a:pt x="59" y="162"/>
                    <a:pt x="59" y="163"/>
                    <a:pt x="59" y="163"/>
                  </a:cubicBezTo>
                  <a:cubicBezTo>
                    <a:pt x="58" y="163"/>
                    <a:pt x="58" y="163"/>
                    <a:pt x="58" y="163"/>
                  </a:cubicBezTo>
                  <a:cubicBezTo>
                    <a:pt x="58" y="163"/>
                    <a:pt x="58" y="163"/>
                    <a:pt x="58" y="163"/>
                  </a:cubicBezTo>
                  <a:cubicBezTo>
                    <a:pt x="59" y="164"/>
                    <a:pt x="59" y="164"/>
                    <a:pt x="59" y="164"/>
                  </a:cubicBezTo>
                  <a:cubicBezTo>
                    <a:pt x="59" y="164"/>
                    <a:pt x="59" y="164"/>
                    <a:pt x="58" y="165"/>
                  </a:cubicBezTo>
                  <a:cubicBezTo>
                    <a:pt x="58" y="165"/>
                    <a:pt x="58" y="166"/>
                    <a:pt x="58" y="166"/>
                  </a:cubicBezTo>
                  <a:cubicBezTo>
                    <a:pt x="58" y="166"/>
                    <a:pt x="58" y="166"/>
                    <a:pt x="58" y="166"/>
                  </a:cubicBezTo>
                  <a:cubicBezTo>
                    <a:pt x="57" y="166"/>
                    <a:pt x="57" y="166"/>
                    <a:pt x="56" y="166"/>
                  </a:cubicBezTo>
                  <a:cubicBezTo>
                    <a:pt x="56" y="166"/>
                    <a:pt x="56" y="166"/>
                    <a:pt x="56" y="166"/>
                  </a:cubicBezTo>
                  <a:cubicBezTo>
                    <a:pt x="56" y="166"/>
                    <a:pt x="55" y="166"/>
                    <a:pt x="55" y="167"/>
                  </a:cubicBezTo>
                  <a:cubicBezTo>
                    <a:pt x="54" y="167"/>
                    <a:pt x="54" y="167"/>
                    <a:pt x="53" y="167"/>
                  </a:cubicBezTo>
                  <a:cubicBezTo>
                    <a:pt x="53" y="167"/>
                    <a:pt x="53" y="167"/>
                    <a:pt x="53" y="167"/>
                  </a:cubicBezTo>
                  <a:cubicBezTo>
                    <a:pt x="53" y="167"/>
                    <a:pt x="53" y="168"/>
                    <a:pt x="54" y="168"/>
                  </a:cubicBezTo>
                  <a:cubicBezTo>
                    <a:pt x="54" y="168"/>
                    <a:pt x="55" y="168"/>
                    <a:pt x="56" y="168"/>
                  </a:cubicBezTo>
                  <a:cubicBezTo>
                    <a:pt x="56" y="168"/>
                    <a:pt x="56" y="168"/>
                    <a:pt x="57" y="168"/>
                  </a:cubicBezTo>
                  <a:cubicBezTo>
                    <a:pt x="57" y="168"/>
                    <a:pt x="57" y="169"/>
                    <a:pt x="57" y="169"/>
                  </a:cubicBezTo>
                  <a:cubicBezTo>
                    <a:pt x="56" y="169"/>
                    <a:pt x="53" y="171"/>
                    <a:pt x="53" y="171"/>
                  </a:cubicBezTo>
                  <a:cubicBezTo>
                    <a:pt x="53" y="171"/>
                    <a:pt x="53" y="171"/>
                    <a:pt x="53" y="171"/>
                  </a:cubicBezTo>
                  <a:cubicBezTo>
                    <a:pt x="54" y="172"/>
                    <a:pt x="54" y="172"/>
                    <a:pt x="54" y="172"/>
                  </a:cubicBezTo>
                  <a:cubicBezTo>
                    <a:pt x="54" y="173"/>
                    <a:pt x="54" y="173"/>
                    <a:pt x="53" y="173"/>
                  </a:cubicBezTo>
                  <a:cubicBezTo>
                    <a:pt x="53" y="173"/>
                    <a:pt x="52" y="173"/>
                    <a:pt x="52" y="174"/>
                  </a:cubicBezTo>
                  <a:cubicBezTo>
                    <a:pt x="52" y="174"/>
                    <a:pt x="52" y="175"/>
                    <a:pt x="52" y="175"/>
                  </a:cubicBezTo>
                  <a:cubicBezTo>
                    <a:pt x="52" y="175"/>
                    <a:pt x="51" y="175"/>
                    <a:pt x="51" y="175"/>
                  </a:cubicBezTo>
                  <a:cubicBezTo>
                    <a:pt x="50" y="175"/>
                    <a:pt x="50" y="175"/>
                    <a:pt x="50" y="176"/>
                  </a:cubicBezTo>
                  <a:cubicBezTo>
                    <a:pt x="50" y="176"/>
                    <a:pt x="50" y="176"/>
                    <a:pt x="50" y="176"/>
                  </a:cubicBezTo>
                  <a:cubicBezTo>
                    <a:pt x="50" y="176"/>
                    <a:pt x="50" y="176"/>
                    <a:pt x="50" y="176"/>
                  </a:cubicBezTo>
                  <a:cubicBezTo>
                    <a:pt x="50" y="176"/>
                    <a:pt x="50" y="176"/>
                    <a:pt x="50" y="176"/>
                  </a:cubicBezTo>
                  <a:cubicBezTo>
                    <a:pt x="51" y="177"/>
                    <a:pt x="51" y="177"/>
                    <a:pt x="52" y="177"/>
                  </a:cubicBezTo>
                  <a:cubicBezTo>
                    <a:pt x="54" y="178"/>
                    <a:pt x="56" y="179"/>
                    <a:pt x="58" y="181"/>
                  </a:cubicBezTo>
                  <a:cubicBezTo>
                    <a:pt x="58" y="182"/>
                    <a:pt x="58" y="182"/>
                    <a:pt x="58" y="182"/>
                  </a:cubicBezTo>
                  <a:cubicBezTo>
                    <a:pt x="59" y="182"/>
                    <a:pt x="59" y="182"/>
                    <a:pt x="59" y="181"/>
                  </a:cubicBezTo>
                  <a:cubicBezTo>
                    <a:pt x="60" y="181"/>
                    <a:pt x="62" y="182"/>
                    <a:pt x="63" y="183"/>
                  </a:cubicBezTo>
                  <a:cubicBezTo>
                    <a:pt x="63" y="183"/>
                    <a:pt x="64" y="183"/>
                    <a:pt x="64" y="183"/>
                  </a:cubicBezTo>
                  <a:cubicBezTo>
                    <a:pt x="65" y="183"/>
                    <a:pt x="65" y="183"/>
                    <a:pt x="65" y="183"/>
                  </a:cubicBezTo>
                  <a:cubicBezTo>
                    <a:pt x="66" y="183"/>
                    <a:pt x="66" y="183"/>
                    <a:pt x="66" y="183"/>
                  </a:cubicBezTo>
                  <a:cubicBezTo>
                    <a:pt x="67" y="183"/>
                    <a:pt x="67" y="183"/>
                    <a:pt x="67" y="183"/>
                  </a:cubicBezTo>
                  <a:cubicBezTo>
                    <a:pt x="68" y="183"/>
                    <a:pt x="69" y="184"/>
                    <a:pt x="69" y="184"/>
                  </a:cubicBezTo>
                  <a:cubicBezTo>
                    <a:pt x="70" y="184"/>
                    <a:pt x="70" y="184"/>
                    <a:pt x="70" y="185"/>
                  </a:cubicBezTo>
                  <a:cubicBezTo>
                    <a:pt x="70" y="185"/>
                    <a:pt x="71" y="185"/>
                    <a:pt x="71" y="185"/>
                  </a:cubicBezTo>
                  <a:cubicBezTo>
                    <a:pt x="71" y="185"/>
                    <a:pt x="72" y="185"/>
                    <a:pt x="74" y="185"/>
                  </a:cubicBezTo>
                  <a:cubicBezTo>
                    <a:pt x="74" y="185"/>
                    <a:pt x="74" y="185"/>
                    <a:pt x="75" y="185"/>
                  </a:cubicBezTo>
                  <a:cubicBezTo>
                    <a:pt x="75" y="185"/>
                    <a:pt x="75" y="185"/>
                    <a:pt x="75" y="185"/>
                  </a:cubicBezTo>
                  <a:cubicBezTo>
                    <a:pt x="75" y="185"/>
                    <a:pt x="76" y="186"/>
                    <a:pt x="76" y="186"/>
                  </a:cubicBezTo>
                  <a:cubicBezTo>
                    <a:pt x="76" y="186"/>
                    <a:pt x="76" y="187"/>
                    <a:pt x="76" y="187"/>
                  </a:cubicBezTo>
                  <a:cubicBezTo>
                    <a:pt x="76" y="187"/>
                    <a:pt x="76" y="187"/>
                    <a:pt x="77" y="187"/>
                  </a:cubicBezTo>
                  <a:cubicBezTo>
                    <a:pt x="78" y="188"/>
                    <a:pt x="78" y="188"/>
                    <a:pt x="79" y="188"/>
                  </a:cubicBezTo>
                  <a:cubicBezTo>
                    <a:pt x="79" y="188"/>
                    <a:pt x="80" y="189"/>
                    <a:pt x="80" y="189"/>
                  </a:cubicBezTo>
                  <a:cubicBezTo>
                    <a:pt x="80" y="189"/>
                    <a:pt x="81" y="190"/>
                    <a:pt x="81" y="190"/>
                  </a:cubicBezTo>
                  <a:cubicBezTo>
                    <a:pt x="81" y="190"/>
                    <a:pt x="81" y="190"/>
                    <a:pt x="81" y="190"/>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5" name="Freeform 341">
              <a:extLst>
                <a:ext uri="{FF2B5EF4-FFF2-40B4-BE49-F238E27FC236}">
                  <a16:creationId xmlns:a16="http://schemas.microsoft.com/office/drawing/2014/main" id="{71040D13-1C67-4BD5-9C8A-856BA8BA3650}"/>
                </a:ext>
              </a:extLst>
            </p:cNvPr>
            <p:cNvSpPr>
              <a:spLocks noEditPoints="1"/>
            </p:cNvSpPr>
            <p:nvPr userDrawn="1"/>
          </p:nvSpPr>
          <p:spPr bwMode="auto">
            <a:xfrm>
              <a:off x="3986" y="923"/>
              <a:ext cx="2975" cy="1149"/>
            </a:xfrm>
            <a:custGeom>
              <a:avLst/>
              <a:gdLst>
                <a:gd name="T0" fmla="*/ 130 w 497"/>
                <a:gd name="T1" fmla="*/ 4 h 190"/>
                <a:gd name="T2" fmla="*/ 117 w 497"/>
                <a:gd name="T3" fmla="*/ 6 h 190"/>
                <a:gd name="T4" fmla="*/ 111 w 497"/>
                <a:gd name="T5" fmla="*/ 7 h 190"/>
                <a:gd name="T6" fmla="*/ 213 w 497"/>
                <a:gd name="T7" fmla="*/ 5 h 190"/>
                <a:gd name="T8" fmla="*/ 231 w 497"/>
                <a:gd name="T9" fmla="*/ 22 h 190"/>
                <a:gd name="T10" fmla="*/ 348 w 497"/>
                <a:gd name="T11" fmla="*/ 42 h 190"/>
                <a:gd name="T12" fmla="*/ 374 w 497"/>
                <a:gd name="T13" fmla="*/ 43 h 190"/>
                <a:gd name="T14" fmla="*/ 359 w 497"/>
                <a:gd name="T15" fmla="*/ 52 h 190"/>
                <a:gd name="T16" fmla="*/ 100 w 497"/>
                <a:gd name="T17" fmla="*/ 63 h 190"/>
                <a:gd name="T18" fmla="*/ 124 w 497"/>
                <a:gd name="T19" fmla="*/ 34 h 190"/>
                <a:gd name="T20" fmla="*/ 97 w 497"/>
                <a:gd name="T21" fmla="*/ 53 h 190"/>
                <a:gd name="T22" fmla="*/ 9 w 497"/>
                <a:gd name="T23" fmla="*/ 139 h 190"/>
                <a:gd name="T24" fmla="*/ 260 w 497"/>
                <a:gd name="T25" fmla="*/ 136 h 190"/>
                <a:gd name="T26" fmla="*/ 355 w 497"/>
                <a:gd name="T27" fmla="*/ 170 h 190"/>
                <a:gd name="T28" fmla="*/ 79 w 497"/>
                <a:gd name="T29" fmla="*/ 164 h 190"/>
                <a:gd name="T30" fmla="*/ 99 w 497"/>
                <a:gd name="T31" fmla="*/ 153 h 190"/>
                <a:gd name="T32" fmla="*/ 121 w 497"/>
                <a:gd name="T33" fmla="*/ 147 h 190"/>
                <a:gd name="T34" fmla="*/ 155 w 497"/>
                <a:gd name="T35" fmla="*/ 142 h 190"/>
                <a:gd name="T36" fmla="*/ 181 w 497"/>
                <a:gd name="T37" fmla="*/ 155 h 190"/>
                <a:gd name="T38" fmla="*/ 217 w 497"/>
                <a:gd name="T39" fmla="*/ 158 h 190"/>
                <a:gd name="T40" fmla="*/ 245 w 497"/>
                <a:gd name="T41" fmla="*/ 157 h 190"/>
                <a:gd name="T42" fmla="*/ 288 w 497"/>
                <a:gd name="T43" fmla="*/ 157 h 190"/>
                <a:gd name="T44" fmla="*/ 316 w 497"/>
                <a:gd name="T45" fmla="*/ 161 h 190"/>
                <a:gd name="T46" fmla="*/ 323 w 497"/>
                <a:gd name="T47" fmla="*/ 183 h 190"/>
                <a:gd name="T48" fmla="*/ 345 w 497"/>
                <a:gd name="T49" fmla="*/ 143 h 190"/>
                <a:gd name="T50" fmla="*/ 351 w 497"/>
                <a:gd name="T51" fmla="*/ 126 h 190"/>
                <a:gd name="T52" fmla="*/ 390 w 497"/>
                <a:gd name="T53" fmla="*/ 121 h 190"/>
                <a:gd name="T54" fmla="*/ 411 w 497"/>
                <a:gd name="T55" fmla="*/ 113 h 190"/>
                <a:gd name="T56" fmla="*/ 395 w 497"/>
                <a:gd name="T57" fmla="*/ 137 h 190"/>
                <a:gd name="T58" fmla="*/ 416 w 497"/>
                <a:gd name="T59" fmla="*/ 132 h 190"/>
                <a:gd name="T60" fmla="*/ 438 w 497"/>
                <a:gd name="T61" fmla="*/ 118 h 190"/>
                <a:gd name="T62" fmla="*/ 459 w 497"/>
                <a:gd name="T63" fmla="*/ 95 h 190"/>
                <a:gd name="T64" fmla="*/ 487 w 497"/>
                <a:gd name="T65" fmla="*/ 98 h 190"/>
                <a:gd name="T66" fmla="*/ 496 w 497"/>
                <a:gd name="T67" fmla="*/ 90 h 190"/>
                <a:gd name="T68" fmla="*/ 446 w 497"/>
                <a:gd name="T69" fmla="*/ 71 h 190"/>
                <a:gd name="T70" fmla="*/ 407 w 497"/>
                <a:gd name="T71" fmla="*/ 71 h 190"/>
                <a:gd name="T72" fmla="*/ 365 w 497"/>
                <a:gd name="T73" fmla="*/ 61 h 190"/>
                <a:gd name="T74" fmla="*/ 349 w 497"/>
                <a:gd name="T75" fmla="*/ 58 h 190"/>
                <a:gd name="T76" fmla="*/ 322 w 497"/>
                <a:gd name="T77" fmla="*/ 65 h 190"/>
                <a:gd name="T78" fmla="*/ 300 w 497"/>
                <a:gd name="T79" fmla="*/ 50 h 190"/>
                <a:gd name="T80" fmla="*/ 269 w 497"/>
                <a:gd name="T81" fmla="*/ 49 h 190"/>
                <a:gd name="T82" fmla="*/ 271 w 497"/>
                <a:gd name="T83" fmla="*/ 39 h 190"/>
                <a:gd name="T84" fmla="*/ 252 w 497"/>
                <a:gd name="T85" fmla="*/ 30 h 190"/>
                <a:gd name="T86" fmla="*/ 230 w 497"/>
                <a:gd name="T87" fmla="*/ 35 h 190"/>
                <a:gd name="T88" fmla="*/ 204 w 497"/>
                <a:gd name="T89" fmla="*/ 39 h 190"/>
                <a:gd name="T90" fmla="*/ 196 w 497"/>
                <a:gd name="T91" fmla="*/ 49 h 190"/>
                <a:gd name="T92" fmla="*/ 171 w 497"/>
                <a:gd name="T93" fmla="*/ 58 h 190"/>
                <a:gd name="T94" fmla="*/ 158 w 497"/>
                <a:gd name="T95" fmla="*/ 62 h 190"/>
                <a:gd name="T96" fmla="*/ 163 w 497"/>
                <a:gd name="T97" fmla="*/ 80 h 190"/>
                <a:gd name="T98" fmla="*/ 154 w 497"/>
                <a:gd name="T99" fmla="*/ 84 h 190"/>
                <a:gd name="T100" fmla="*/ 140 w 497"/>
                <a:gd name="T101" fmla="*/ 62 h 190"/>
                <a:gd name="T102" fmla="*/ 120 w 497"/>
                <a:gd name="T103" fmla="*/ 70 h 190"/>
                <a:gd name="T104" fmla="*/ 102 w 497"/>
                <a:gd name="T105" fmla="*/ 79 h 190"/>
                <a:gd name="T106" fmla="*/ 75 w 497"/>
                <a:gd name="T107" fmla="*/ 81 h 190"/>
                <a:gd name="T108" fmla="*/ 65 w 497"/>
                <a:gd name="T109" fmla="*/ 88 h 190"/>
                <a:gd name="T110" fmla="*/ 44 w 497"/>
                <a:gd name="T111" fmla="*/ 91 h 190"/>
                <a:gd name="T112" fmla="*/ 43 w 497"/>
                <a:gd name="T113" fmla="*/ 72 h 190"/>
                <a:gd name="T114" fmla="*/ 28 w 497"/>
                <a:gd name="T115" fmla="*/ 85 h 190"/>
                <a:gd name="T116" fmla="*/ 29 w 497"/>
                <a:gd name="T117" fmla="*/ 117 h 190"/>
                <a:gd name="T118" fmla="*/ 33 w 497"/>
                <a:gd name="T119" fmla="*/ 136 h 190"/>
                <a:gd name="T120" fmla="*/ 48 w 497"/>
                <a:gd name="T121" fmla="*/ 156 h 190"/>
                <a:gd name="T122" fmla="*/ 57 w 497"/>
                <a:gd name="T123" fmla="*/ 169 h 190"/>
                <a:gd name="T124" fmla="*/ 81 w 497"/>
                <a:gd name="T125"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97" h="190">
                  <a:moveTo>
                    <a:pt x="107" y="1"/>
                  </a:moveTo>
                  <a:cubicBezTo>
                    <a:pt x="107" y="2"/>
                    <a:pt x="109" y="2"/>
                    <a:pt x="111" y="2"/>
                  </a:cubicBezTo>
                  <a:cubicBezTo>
                    <a:pt x="112" y="2"/>
                    <a:pt x="112" y="2"/>
                    <a:pt x="112" y="2"/>
                  </a:cubicBezTo>
                  <a:cubicBezTo>
                    <a:pt x="112" y="1"/>
                    <a:pt x="113" y="1"/>
                    <a:pt x="113" y="1"/>
                  </a:cubicBezTo>
                  <a:cubicBezTo>
                    <a:pt x="113" y="1"/>
                    <a:pt x="113" y="1"/>
                    <a:pt x="113" y="1"/>
                  </a:cubicBezTo>
                  <a:cubicBezTo>
                    <a:pt x="114" y="1"/>
                    <a:pt x="114" y="1"/>
                    <a:pt x="115" y="1"/>
                  </a:cubicBezTo>
                  <a:cubicBezTo>
                    <a:pt x="115" y="1"/>
                    <a:pt x="116" y="1"/>
                    <a:pt x="116" y="1"/>
                  </a:cubicBezTo>
                  <a:cubicBezTo>
                    <a:pt x="116" y="1"/>
                    <a:pt x="116" y="1"/>
                    <a:pt x="116" y="1"/>
                  </a:cubicBezTo>
                  <a:cubicBezTo>
                    <a:pt x="116" y="0"/>
                    <a:pt x="115" y="0"/>
                    <a:pt x="113" y="0"/>
                  </a:cubicBezTo>
                  <a:cubicBezTo>
                    <a:pt x="112" y="0"/>
                    <a:pt x="111" y="0"/>
                    <a:pt x="111" y="1"/>
                  </a:cubicBezTo>
                  <a:cubicBezTo>
                    <a:pt x="111" y="1"/>
                    <a:pt x="111" y="1"/>
                    <a:pt x="111" y="1"/>
                  </a:cubicBezTo>
                  <a:cubicBezTo>
                    <a:pt x="111" y="1"/>
                    <a:pt x="110" y="1"/>
                    <a:pt x="108" y="1"/>
                  </a:cubicBezTo>
                  <a:cubicBezTo>
                    <a:pt x="108" y="1"/>
                    <a:pt x="107" y="1"/>
                    <a:pt x="107" y="1"/>
                  </a:cubicBezTo>
                  <a:close/>
                  <a:moveTo>
                    <a:pt x="208" y="2"/>
                  </a:moveTo>
                  <a:cubicBezTo>
                    <a:pt x="207" y="2"/>
                    <a:pt x="206" y="2"/>
                    <a:pt x="206" y="3"/>
                  </a:cubicBezTo>
                  <a:cubicBezTo>
                    <a:pt x="206" y="3"/>
                    <a:pt x="206" y="3"/>
                    <a:pt x="206" y="3"/>
                  </a:cubicBezTo>
                  <a:cubicBezTo>
                    <a:pt x="206" y="3"/>
                    <a:pt x="207" y="3"/>
                    <a:pt x="208" y="3"/>
                  </a:cubicBezTo>
                  <a:cubicBezTo>
                    <a:pt x="208" y="3"/>
                    <a:pt x="210" y="3"/>
                    <a:pt x="210" y="3"/>
                  </a:cubicBezTo>
                  <a:cubicBezTo>
                    <a:pt x="210" y="3"/>
                    <a:pt x="210" y="2"/>
                    <a:pt x="210" y="2"/>
                  </a:cubicBezTo>
                  <a:cubicBezTo>
                    <a:pt x="210" y="2"/>
                    <a:pt x="209" y="2"/>
                    <a:pt x="208" y="2"/>
                  </a:cubicBezTo>
                  <a:close/>
                  <a:moveTo>
                    <a:pt x="130" y="4"/>
                  </a:moveTo>
                  <a:cubicBezTo>
                    <a:pt x="129" y="4"/>
                    <a:pt x="127" y="4"/>
                    <a:pt x="127" y="4"/>
                  </a:cubicBezTo>
                  <a:cubicBezTo>
                    <a:pt x="127" y="4"/>
                    <a:pt x="127" y="4"/>
                    <a:pt x="127" y="5"/>
                  </a:cubicBezTo>
                  <a:cubicBezTo>
                    <a:pt x="128" y="5"/>
                    <a:pt x="128" y="5"/>
                    <a:pt x="129" y="5"/>
                  </a:cubicBezTo>
                  <a:cubicBezTo>
                    <a:pt x="130" y="5"/>
                    <a:pt x="131" y="5"/>
                    <a:pt x="131" y="5"/>
                  </a:cubicBezTo>
                  <a:cubicBezTo>
                    <a:pt x="132" y="5"/>
                    <a:pt x="132" y="5"/>
                    <a:pt x="132" y="5"/>
                  </a:cubicBezTo>
                  <a:cubicBezTo>
                    <a:pt x="134" y="5"/>
                    <a:pt x="134" y="4"/>
                    <a:pt x="134" y="3"/>
                  </a:cubicBezTo>
                  <a:cubicBezTo>
                    <a:pt x="134" y="3"/>
                    <a:pt x="134" y="3"/>
                    <a:pt x="133" y="3"/>
                  </a:cubicBezTo>
                  <a:cubicBezTo>
                    <a:pt x="133" y="3"/>
                    <a:pt x="133" y="3"/>
                    <a:pt x="133" y="3"/>
                  </a:cubicBezTo>
                  <a:cubicBezTo>
                    <a:pt x="132" y="3"/>
                    <a:pt x="132" y="3"/>
                    <a:pt x="132" y="3"/>
                  </a:cubicBezTo>
                  <a:cubicBezTo>
                    <a:pt x="131" y="3"/>
                    <a:pt x="131" y="4"/>
                    <a:pt x="131" y="4"/>
                  </a:cubicBezTo>
                  <a:lnTo>
                    <a:pt x="130" y="4"/>
                  </a:lnTo>
                  <a:close/>
                  <a:moveTo>
                    <a:pt x="102" y="5"/>
                  </a:moveTo>
                  <a:cubicBezTo>
                    <a:pt x="102" y="5"/>
                    <a:pt x="102" y="5"/>
                    <a:pt x="102" y="5"/>
                  </a:cubicBezTo>
                  <a:cubicBezTo>
                    <a:pt x="103" y="5"/>
                    <a:pt x="104" y="6"/>
                    <a:pt x="106" y="6"/>
                  </a:cubicBezTo>
                  <a:cubicBezTo>
                    <a:pt x="109" y="6"/>
                    <a:pt x="112" y="5"/>
                    <a:pt x="112" y="4"/>
                  </a:cubicBezTo>
                  <a:cubicBezTo>
                    <a:pt x="112" y="4"/>
                    <a:pt x="112" y="3"/>
                    <a:pt x="112" y="3"/>
                  </a:cubicBezTo>
                  <a:cubicBezTo>
                    <a:pt x="112" y="3"/>
                    <a:pt x="111" y="3"/>
                    <a:pt x="111" y="3"/>
                  </a:cubicBezTo>
                  <a:cubicBezTo>
                    <a:pt x="110" y="3"/>
                    <a:pt x="110" y="3"/>
                    <a:pt x="110" y="3"/>
                  </a:cubicBezTo>
                  <a:cubicBezTo>
                    <a:pt x="110" y="3"/>
                    <a:pt x="109" y="3"/>
                    <a:pt x="109" y="3"/>
                  </a:cubicBezTo>
                  <a:cubicBezTo>
                    <a:pt x="109" y="3"/>
                    <a:pt x="108" y="3"/>
                    <a:pt x="107" y="3"/>
                  </a:cubicBezTo>
                  <a:cubicBezTo>
                    <a:pt x="106" y="2"/>
                    <a:pt x="105" y="2"/>
                    <a:pt x="105" y="2"/>
                  </a:cubicBezTo>
                  <a:cubicBezTo>
                    <a:pt x="105" y="2"/>
                    <a:pt x="104" y="2"/>
                    <a:pt x="104" y="2"/>
                  </a:cubicBezTo>
                  <a:cubicBezTo>
                    <a:pt x="104" y="2"/>
                    <a:pt x="104" y="2"/>
                    <a:pt x="105" y="3"/>
                  </a:cubicBezTo>
                  <a:cubicBezTo>
                    <a:pt x="105" y="3"/>
                    <a:pt x="105" y="3"/>
                    <a:pt x="105" y="3"/>
                  </a:cubicBezTo>
                  <a:cubicBezTo>
                    <a:pt x="105" y="4"/>
                    <a:pt x="105" y="4"/>
                    <a:pt x="104" y="4"/>
                  </a:cubicBezTo>
                  <a:cubicBezTo>
                    <a:pt x="103" y="4"/>
                    <a:pt x="102" y="5"/>
                    <a:pt x="102" y="5"/>
                  </a:cubicBezTo>
                  <a:close/>
                  <a:moveTo>
                    <a:pt x="82" y="4"/>
                  </a:moveTo>
                  <a:cubicBezTo>
                    <a:pt x="81" y="4"/>
                    <a:pt x="80" y="5"/>
                    <a:pt x="79" y="5"/>
                  </a:cubicBezTo>
                  <a:cubicBezTo>
                    <a:pt x="79" y="5"/>
                    <a:pt x="78" y="5"/>
                    <a:pt x="77" y="5"/>
                  </a:cubicBezTo>
                  <a:cubicBezTo>
                    <a:pt x="76" y="5"/>
                    <a:pt x="75" y="5"/>
                    <a:pt x="75" y="6"/>
                  </a:cubicBezTo>
                  <a:cubicBezTo>
                    <a:pt x="75" y="6"/>
                    <a:pt x="75" y="6"/>
                    <a:pt x="75" y="6"/>
                  </a:cubicBezTo>
                  <a:cubicBezTo>
                    <a:pt x="75" y="6"/>
                    <a:pt x="76" y="7"/>
                    <a:pt x="77" y="7"/>
                  </a:cubicBezTo>
                  <a:cubicBezTo>
                    <a:pt x="78" y="7"/>
                    <a:pt x="79" y="6"/>
                    <a:pt x="79" y="6"/>
                  </a:cubicBezTo>
                  <a:cubicBezTo>
                    <a:pt x="80" y="5"/>
                    <a:pt x="81" y="5"/>
                    <a:pt x="82" y="5"/>
                  </a:cubicBezTo>
                  <a:cubicBezTo>
                    <a:pt x="82" y="5"/>
                    <a:pt x="83" y="5"/>
                    <a:pt x="83" y="5"/>
                  </a:cubicBezTo>
                  <a:cubicBezTo>
                    <a:pt x="84" y="5"/>
                    <a:pt x="84" y="5"/>
                    <a:pt x="84" y="5"/>
                  </a:cubicBezTo>
                  <a:cubicBezTo>
                    <a:pt x="84" y="5"/>
                    <a:pt x="84" y="5"/>
                    <a:pt x="84" y="5"/>
                  </a:cubicBezTo>
                  <a:cubicBezTo>
                    <a:pt x="84" y="5"/>
                    <a:pt x="84" y="5"/>
                    <a:pt x="84" y="5"/>
                  </a:cubicBezTo>
                  <a:cubicBezTo>
                    <a:pt x="84" y="5"/>
                    <a:pt x="83" y="4"/>
                    <a:pt x="82" y="4"/>
                  </a:cubicBezTo>
                  <a:close/>
                  <a:moveTo>
                    <a:pt x="122" y="3"/>
                  </a:moveTo>
                  <a:cubicBezTo>
                    <a:pt x="121" y="3"/>
                    <a:pt x="120" y="3"/>
                    <a:pt x="120" y="4"/>
                  </a:cubicBezTo>
                  <a:cubicBezTo>
                    <a:pt x="120" y="4"/>
                    <a:pt x="119" y="5"/>
                    <a:pt x="119" y="5"/>
                  </a:cubicBezTo>
                  <a:cubicBezTo>
                    <a:pt x="118" y="5"/>
                    <a:pt x="117" y="6"/>
                    <a:pt x="117" y="6"/>
                  </a:cubicBezTo>
                  <a:cubicBezTo>
                    <a:pt x="117" y="6"/>
                    <a:pt x="117" y="6"/>
                    <a:pt x="118" y="6"/>
                  </a:cubicBezTo>
                  <a:cubicBezTo>
                    <a:pt x="118" y="7"/>
                    <a:pt x="119" y="7"/>
                    <a:pt x="120" y="7"/>
                  </a:cubicBezTo>
                  <a:cubicBezTo>
                    <a:pt x="122" y="7"/>
                    <a:pt x="125" y="6"/>
                    <a:pt x="126" y="5"/>
                  </a:cubicBezTo>
                  <a:cubicBezTo>
                    <a:pt x="126" y="5"/>
                    <a:pt x="126" y="5"/>
                    <a:pt x="126" y="5"/>
                  </a:cubicBezTo>
                  <a:cubicBezTo>
                    <a:pt x="126" y="5"/>
                    <a:pt x="125" y="5"/>
                    <a:pt x="125" y="5"/>
                  </a:cubicBezTo>
                  <a:cubicBezTo>
                    <a:pt x="125" y="4"/>
                    <a:pt x="124" y="4"/>
                    <a:pt x="124" y="4"/>
                  </a:cubicBezTo>
                  <a:cubicBezTo>
                    <a:pt x="124" y="4"/>
                    <a:pt x="123" y="3"/>
                    <a:pt x="122" y="3"/>
                  </a:cubicBezTo>
                  <a:close/>
                  <a:moveTo>
                    <a:pt x="96" y="8"/>
                  </a:moveTo>
                  <a:cubicBezTo>
                    <a:pt x="97" y="9"/>
                    <a:pt x="98" y="9"/>
                    <a:pt x="99" y="9"/>
                  </a:cubicBezTo>
                  <a:cubicBezTo>
                    <a:pt x="99" y="9"/>
                    <a:pt x="99" y="9"/>
                    <a:pt x="99" y="9"/>
                  </a:cubicBezTo>
                  <a:cubicBezTo>
                    <a:pt x="100" y="8"/>
                    <a:pt x="100" y="8"/>
                    <a:pt x="100" y="8"/>
                  </a:cubicBezTo>
                  <a:cubicBezTo>
                    <a:pt x="100" y="8"/>
                    <a:pt x="99" y="8"/>
                    <a:pt x="99" y="8"/>
                  </a:cubicBezTo>
                  <a:cubicBezTo>
                    <a:pt x="98" y="8"/>
                    <a:pt x="97" y="8"/>
                    <a:pt x="96" y="8"/>
                  </a:cubicBezTo>
                  <a:close/>
                  <a:moveTo>
                    <a:pt x="90" y="4"/>
                  </a:moveTo>
                  <a:cubicBezTo>
                    <a:pt x="89" y="4"/>
                    <a:pt x="88" y="4"/>
                    <a:pt x="88" y="5"/>
                  </a:cubicBezTo>
                  <a:cubicBezTo>
                    <a:pt x="88" y="5"/>
                    <a:pt x="88" y="5"/>
                    <a:pt x="88" y="5"/>
                  </a:cubicBezTo>
                  <a:cubicBezTo>
                    <a:pt x="88" y="5"/>
                    <a:pt x="88" y="5"/>
                    <a:pt x="88" y="6"/>
                  </a:cubicBezTo>
                  <a:cubicBezTo>
                    <a:pt x="88" y="6"/>
                    <a:pt x="87" y="6"/>
                    <a:pt x="86" y="6"/>
                  </a:cubicBezTo>
                  <a:cubicBezTo>
                    <a:pt x="85" y="6"/>
                    <a:pt x="84" y="6"/>
                    <a:pt x="84" y="7"/>
                  </a:cubicBezTo>
                  <a:cubicBezTo>
                    <a:pt x="84" y="7"/>
                    <a:pt x="83" y="7"/>
                    <a:pt x="82" y="8"/>
                  </a:cubicBezTo>
                  <a:cubicBezTo>
                    <a:pt x="82" y="8"/>
                    <a:pt x="81" y="8"/>
                    <a:pt x="81" y="8"/>
                  </a:cubicBezTo>
                  <a:cubicBezTo>
                    <a:pt x="81" y="8"/>
                    <a:pt x="81" y="8"/>
                    <a:pt x="81" y="8"/>
                  </a:cubicBezTo>
                  <a:cubicBezTo>
                    <a:pt x="81" y="9"/>
                    <a:pt x="83" y="9"/>
                    <a:pt x="84" y="9"/>
                  </a:cubicBezTo>
                  <a:cubicBezTo>
                    <a:pt x="84" y="9"/>
                    <a:pt x="85" y="9"/>
                    <a:pt x="85" y="9"/>
                  </a:cubicBezTo>
                  <a:cubicBezTo>
                    <a:pt x="86" y="9"/>
                    <a:pt x="86" y="9"/>
                    <a:pt x="86" y="8"/>
                  </a:cubicBezTo>
                  <a:cubicBezTo>
                    <a:pt x="86" y="8"/>
                    <a:pt x="86" y="8"/>
                    <a:pt x="87" y="8"/>
                  </a:cubicBezTo>
                  <a:cubicBezTo>
                    <a:pt x="87" y="8"/>
                    <a:pt x="88" y="8"/>
                    <a:pt x="88" y="8"/>
                  </a:cubicBezTo>
                  <a:cubicBezTo>
                    <a:pt x="88" y="7"/>
                    <a:pt x="88" y="6"/>
                    <a:pt x="92" y="6"/>
                  </a:cubicBezTo>
                  <a:cubicBezTo>
                    <a:pt x="93" y="6"/>
                    <a:pt x="93" y="5"/>
                    <a:pt x="93" y="5"/>
                  </a:cubicBezTo>
                  <a:cubicBezTo>
                    <a:pt x="93" y="5"/>
                    <a:pt x="93" y="4"/>
                    <a:pt x="92" y="4"/>
                  </a:cubicBezTo>
                  <a:cubicBezTo>
                    <a:pt x="91" y="4"/>
                    <a:pt x="91" y="4"/>
                    <a:pt x="90" y="4"/>
                  </a:cubicBezTo>
                  <a:close/>
                  <a:moveTo>
                    <a:pt x="111" y="7"/>
                  </a:moveTo>
                  <a:cubicBezTo>
                    <a:pt x="111" y="7"/>
                    <a:pt x="111" y="7"/>
                    <a:pt x="111" y="7"/>
                  </a:cubicBezTo>
                  <a:cubicBezTo>
                    <a:pt x="111" y="8"/>
                    <a:pt x="110" y="8"/>
                    <a:pt x="109" y="8"/>
                  </a:cubicBezTo>
                  <a:cubicBezTo>
                    <a:pt x="108" y="8"/>
                    <a:pt x="107" y="8"/>
                    <a:pt x="107" y="9"/>
                  </a:cubicBezTo>
                  <a:cubicBezTo>
                    <a:pt x="107" y="9"/>
                    <a:pt x="107" y="9"/>
                    <a:pt x="107" y="9"/>
                  </a:cubicBezTo>
                  <a:cubicBezTo>
                    <a:pt x="108" y="10"/>
                    <a:pt x="108" y="10"/>
                    <a:pt x="109" y="10"/>
                  </a:cubicBezTo>
                  <a:cubicBezTo>
                    <a:pt x="111" y="10"/>
                    <a:pt x="113" y="9"/>
                    <a:pt x="113" y="9"/>
                  </a:cubicBezTo>
                  <a:cubicBezTo>
                    <a:pt x="114" y="8"/>
                    <a:pt x="114" y="8"/>
                    <a:pt x="115" y="8"/>
                  </a:cubicBezTo>
                  <a:cubicBezTo>
                    <a:pt x="116" y="8"/>
                    <a:pt x="116" y="8"/>
                    <a:pt x="116" y="8"/>
                  </a:cubicBezTo>
                  <a:cubicBezTo>
                    <a:pt x="116" y="8"/>
                    <a:pt x="116" y="8"/>
                    <a:pt x="116" y="8"/>
                  </a:cubicBezTo>
                  <a:cubicBezTo>
                    <a:pt x="116" y="7"/>
                    <a:pt x="114" y="7"/>
                    <a:pt x="112" y="7"/>
                  </a:cubicBezTo>
                  <a:cubicBezTo>
                    <a:pt x="112" y="7"/>
                    <a:pt x="111" y="7"/>
                    <a:pt x="111" y="7"/>
                  </a:cubicBezTo>
                  <a:close/>
                  <a:moveTo>
                    <a:pt x="209" y="11"/>
                  </a:moveTo>
                  <a:cubicBezTo>
                    <a:pt x="209" y="11"/>
                    <a:pt x="209" y="11"/>
                    <a:pt x="210" y="11"/>
                  </a:cubicBezTo>
                  <a:cubicBezTo>
                    <a:pt x="210" y="11"/>
                    <a:pt x="210" y="11"/>
                    <a:pt x="210" y="11"/>
                  </a:cubicBezTo>
                  <a:cubicBezTo>
                    <a:pt x="211" y="12"/>
                    <a:pt x="211" y="12"/>
                    <a:pt x="212" y="12"/>
                  </a:cubicBezTo>
                  <a:cubicBezTo>
                    <a:pt x="213" y="13"/>
                    <a:pt x="214" y="12"/>
                    <a:pt x="215" y="12"/>
                  </a:cubicBezTo>
                  <a:cubicBezTo>
                    <a:pt x="215" y="11"/>
                    <a:pt x="215" y="11"/>
                    <a:pt x="215" y="11"/>
                  </a:cubicBezTo>
                  <a:cubicBezTo>
                    <a:pt x="215" y="10"/>
                    <a:pt x="217" y="9"/>
                    <a:pt x="222" y="8"/>
                  </a:cubicBezTo>
                  <a:cubicBezTo>
                    <a:pt x="222" y="8"/>
                    <a:pt x="223" y="8"/>
                    <a:pt x="223" y="8"/>
                  </a:cubicBezTo>
                  <a:cubicBezTo>
                    <a:pt x="224" y="8"/>
                    <a:pt x="224" y="8"/>
                    <a:pt x="224" y="8"/>
                  </a:cubicBezTo>
                  <a:cubicBezTo>
                    <a:pt x="224" y="8"/>
                    <a:pt x="224" y="7"/>
                    <a:pt x="224" y="7"/>
                  </a:cubicBezTo>
                  <a:cubicBezTo>
                    <a:pt x="223" y="7"/>
                    <a:pt x="223" y="6"/>
                    <a:pt x="223" y="6"/>
                  </a:cubicBezTo>
                  <a:cubicBezTo>
                    <a:pt x="224" y="6"/>
                    <a:pt x="224" y="6"/>
                    <a:pt x="224" y="6"/>
                  </a:cubicBezTo>
                  <a:cubicBezTo>
                    <a:pt x="225" y="5"/>
                    <a:pt x="225" y="5"/>
                    <a:pt x="225" y="5"/>
                  </a:cubicBezTo>
                  <a:cubicBezTo>
                    <a:pt x="225" y="5"/>
                    <a:pt x="225" y="5"/>
                    <a:pt x="223" y="5"/>
                  </a:cubicBezTo>
                  <a:cubicBezTo>
                    <a:pt x="221" y="4"/>
                    <a:pt x="221" y="3"/>
                    <a:pt x="221" y="2"/>
                  </a:cubicBezTo>
                  <a:cubicBezTo>
                    <a:pt x="221" y="2"/>
                    <a:pt x="221" y="2"/>
                    <a:pt x="221" y="1"/>
                  </a:cubicBezTo>
                  <a:cubicBezTo>
                    <a:pt x="221" y="1"/>
                    <a:pt x="221" y="1"/>
                    <a:pt x="221" y="1"/>
                  </a:cubicBezTo>
                  <a:cubicBezTo>
                    <a:pt x="220" y="1"/>
                    <a:pt x="220" y="2"/>
                    <a:pt x="220" y="2"/>
                  </a:cubicBezTo>
                  <a:cubicBezTo>
                    <a:pt x="219" y="2"/>
                    <a:pt x="218" y="3"/>
                    <a:pt x="217" y="3"/>
                  </a:cubicBezTo>
                  <a:cubicBezTo>
                    <a:pt x="214" y="4"/>
                    <a:pt x="213" y="4"/>
                    <a:pt x="213" y="4"/>
                  </a:cubicBezTo>
                  <a:cubicBezTo>
                    <a:pt x="213" y="4"/>
                    <a:pt x="213" y="5"/>
                    <a:pt x="213" y="5"/>
                  </a:cubicBezTo>
                  <a:cubicBezTo>
                    <a:pt x="214" y="5"/>
                    <a:pt x="214" y="5"/>
                    <a:pt x="214" y="6"/>
                  </a:cubicBezTo>
                  <a:cubicBezTo>
                    <a:pt x="214" y="6"/>
                    <a:pt x="213" y="7"/>
                    <a:pt x="212" y="7"/>
                  </a:cubicBezTo>
                  <a:cubicBezTo>
                    <a:pt x="212" y="7"/>
                    <a:pt x="211" y="7"/>
                    <a:pt x="211" y="7"/>
                  </a:cubicBezTo>
                  <a:cubicBezTo>
                    <a:pt x="211" y="8"/>
                    <a:pt x="211" y="8"/>
                    <a:pt x="212" y="9"/>
                  </a:cubicBezTo>
                  <a:cubicBezTo>
                    <a:pt x="213" y="9"/>
                    <a:pt x="213" y="9"/>
                    <a:pt x="213" y="10"/>
                  </a:cubicBezTo>
                  <a:cubicBezTo>
                    <a:pt x="213" y="10"/>
                    <a:pt x="213" y="10"/>
                    <a:pt x="212" y="10"/>
                  </a:cubicBezTo>
                  <a:cubicBezTo>
                    <a:pt x="210" y="10"/>
                    <a:pt x="209" y="10"/>
                    <a:pt x="209" y="11"/>
                  </a:cubicBezTo>
                  <a:close/>
                  <a:moveTo>
                    <a:pt x="220" y="16"/>
                  </a:moveTo>
                  <a:cubicBezTo>
                    <a:pt x="221" y="16"/>
                    <a:pt x="222" y="17"/>
                    <a:pt x="224" y="17"/>
                  </a:cubicBezTo>
                  <a:cubicBezTo>
                    <a:pt x="225" y="17"/>
                    <a:pt x="227" y="18"/>
                    <a:pt x="228" y="18"/>
                  </a:cubicBezTo>
                  <a:cubicBezTo>
                    <a:pt x="230" y="18"/>
                    <a:pt x="230" y="17"/>
                    <a:pt x="230" y="16"/>
                  </a:cubicBezTo>
                  <a:cubicBezTo>
                    <a:pt x="230" y="16"/>
                    <a:pt x="230" y="16"/>
                    <a:pt x="230" y="16"/>
                  </a:cubicBezTo>
                  <a:cubicBezTo>
                    <a:pt x="230" y="16"/>
                    <a:pt x="230" y="16"/>
                    <a:pt x="230" y="16"/>
                  </a:cubicBezTo>
                  <a:cubicBezTo>
                    <a:pt x="229" y="15"/>
                    <a:pt x="230" y="15"/>
                    <a:pt x="231" y="13"/>
                  </a:cubicBezTo>
                  <a:cubicBezTo>
                    <a:pt x="231" y="12"/>
                    <a:pt x="231" y="12"/>
                    <a:pt x="231" y="12"/>
                  </a:cubicBezTo>
                  <a:cubicBezTo>
                    <a:pt x="231" y="11"/>
                    <a:pt x="229" y="10"/>
                    <a:pt x="228" y="10"/>
                  </a:cubicBezTo>
                  <a:cubicBezTo>
                    <a:pt x="228" y="10"/>
                    <a:pt x="227" y="10"/>
                    <a:pt x="227" y="11"/>
                  </a:cubicBezTo>
                  <a:cubicBezTo>
                    <a:pt x="227" y="11"/>
                    <a:pt x="227" y="12"/>
                    <a:pt x="227" y="12"/>
                  </a:cubicBezTo>
                  <a:cubicBezTo>
                    <a:pt x="226" y="12"/>
                    <a:pt x="225" y="10"/>
                    <a:pt x="225" y="10"/>
                  </a:cubicBezTo>
                  <a:cubicBezTo>
                    <a:pt x="225" y="10"/>
                    <a:pt x="225" y="9"/>
                    <a:pt x="224" y="9"/>
                  </a:cubicBezTo>
                  <a:cubicBezTo>
                    <a:pt x="221" y="9"/>
                    <a:pt x="217" y="11"/>
                    <a:pt x="217" y="11"/>
                  </a:cubicBezTo>
                  <a:cubicBezTo>
                    <a:pt x="217" y="12"/>
                    <a:pt x="216" y="12"/>
                    <a:pt x="216" y="13"/>
                  </a:cubicBezTo>
                  <a:cubicBezTo>
                    <a:pt x="215" y="13"/>
                    <a:pt x="215" y="13"/>
                    <a:pt x="215" y="13"/>
                  </a:cubicBezTo>
                  <a:cubicBezTo>
                    <a:pt x="215" y="13"/>
                    <a:pt x="215" y="14"/>
                    <a:pt x="215" y="14"/>
                  </a:cubicBezTo>
                  <a:cubicBezTo>
                    <a:pt x="215" y="14"/>
                    <a:pt x="216" y="14"/>
                    <a:pt x="216" y="14"/>
                  </a:cubicBezTo>
                  <a:cubicBezTo>
                    <a:pt x="216" y="14"/>
                    <a:pt x="217" y="14"/>
                    <a:pt x="217" y="14"/>
                  </a:cubicBezTo>
                  <a:cubicBezTo>
                    <a:pt x="217" y="14"/>
                    <a:pt x="218" y="15"/>
                    <a:pt x="218" y="15"/>
                  </a:cubicBezTo>
                  <a:cubicBezTo>
                    <a:pt x="218" y="16"/>
                    <a:pt x="219" y="16"/>
                    <a:pt x="220" y="16"/>
                  </a:cubicBezTo>
                  <a:cubicBezTo>
                    <a:pt x="220" y="16"/>
                    <a:pt x="220" y="16"/>
                    <a:pt x="220" y="16"/>
                  </a:cubicBezTo>
                  <a:close/>
                  <a:moveTo>
                    <a:pt x="233" y="18"/>
                  </a:moveTo>
                  <a:cubicBezTo>
                    <a:pt x="233" y="18"/>
                    <a:pt x="232" y="18"/>
                    <a:pt x="232" y="19"/>
                  </a:cubicBezTo>
                  <a:cubicBezTo>
                    <a:pt x="232" y="20"/>
                    <a:pt x="231" y="21"/>
                    <a:pt x="231" y="22"/>
                  </a:cubicBezTo>
                  <a:cubicBezTo>
                    <a:pt x="230" y="22"/>
                    <a:pt x="230" y="23"/>
                    <a:pt x="230" y="23"/>
                  </a:cubicBezTo>
                  <a:cubicBezTo>
                    <a:pt x="230" y="23"/>
                    <a:pt x="230" y="23"/>
                    <a:pt x="230" y="23"/>
                  </a:cubicBezTo>
                  <a:cubicBezTo>
                    <a:pt x="230" y="23"/>
                    <a:pt x="231" y="23"/>
                    <a:pt x="231" y="23"/>
                  </a:cubicBezTo>
                  <a:cubicBezTo>
                    <a:pt x="232" y="23"/>
                    <a:pt x="233" y="23"/>
                    <a:pt x="234" y="23"/>
                  </a:cubicBezTo>
                  <a:cubicBezTo>
                    <a:pt x="235" y="23"/>
                    <a:pt x="237" y="22"/>
                    <a:pt x="238" y="22"/>
                  </a:cubicBezTo>
                  <a:cubicBezTo>
                    <a:pt x="238" y="22"/>
                    <a:pt x="238" y="22"/>
                    <a:pt x="238" y="22"/>
                  </a:cubicBezTo>
                  <a:cubicBezTo>
                    <a:pt x="241" y="22"/>
                    <a:pt x="247" y="20"/>
                    <a:pt x="248" y="19"/>
                  </a:cubicBezTo>
                  <a:cubicBezTo>
                    <a:pt x="248" y="19"/>
                    <a:pt x="247" y="18"/>
                    <a:pt x="246" y="18"/>
                  </a:cubicBezTo>
                  <a:cubicBezTo>
                    <a:pt x="245" y="18"/>
                    <a:pt x="244" y="17"/>
                    <a:pt x="244" y="17"/>
                  </a:cubicBezTo>
                  <a:cubicBezTo>
                    <a:pt x="244" y="16"/>
                    <a:pt x="243" y="16"/>
                    <a:pt x="243" y="16"/>
                  </a:cubicBezTo>
                  <a:cubicBezTo>
                    <a:pt x="242" y="16"/>
                    <a:pt x="240" y="17"/>
                    <a:pt x="240" y="18"/>
                  </a:cubicBezTo>
                  <a:cubicBezTo>
                    <a:pt x="240" y="18"/>
                    <a:pt x="240" y="18"/>
                    <a:pt x="239" y="18"/>
                  </a:cubicBezTo>
                  <a:cubicBezTo>
                    <a:pt x="239" y="18"/>
                    <a:pt x="239" y="18"/>
                    <a:pt x="239" y="18"/>
                  </a:cubicBezTo>
                  <a:cubicBezTo>
                    <a:pt x="239" y="18"/>
                    <a:pt x="239" y="17"/>
                    <a:pt x="240" y="16"/>
                  </a:cubicBezTo>
                  <a:cubicBezTo>
                    <a:pt x="240" y="16"/>
                    <a:pt x="241" y="15"/>
                    <a:pt x="240" y="15"/>
                  </a:cubicBezTo>
                  <a:cubicBezTo>
                    <a:pt x="240" y="14"/>
                    <a:pt x="240" y="14"/>
                    <a:pt x="239" y="14"/>
                  </a:cubicBezTo>
                  <a:cubicBezTo>
                    <a:pt x="239" y="14"/>
                    <a:pt x="239" y="14"/>
                    <a:pt x="239" y="14"/>
                  </a:cubicBezTo>
                  <a:cubicBezTo>
                    <a:pt x="239" y="15"/>
                    <a:pt x="238" y="15"/>
                    <a:pt x="237" y="15"/>
                  </a:cubicBezTo>
                  <a:cubicBezTo>
                    <a:pt x="236" y="15"/>
                    <a:pt x="236" y="15"/>
                    <a:pt x="236" y="15"/>
                  </a:cubicBezTo>
                  <a:cubicBezTo>
                    <a:pt x="236" y="16"/>
                    <a:pt x="235" y="16"/>
                    <a:pt x="235" y="16"/>
                  </a:cubicBezTo>
                  <a:cubicBezTo>
                    <a:pt x="235" y="17"/>
                    <a:pt x="234" y="17"/>
                    <a:pt x="235" y="18"/>
                  </a:cubicBezTo>
                  <a:cubicBezTo>
                    <a:pt x="235" y="18"/>
                    <a:pt x="234" y="18"/>
                    <a:pt x="234" y="18"/>
                  </a:cubicBezTo>
                  <a:cubicBezTo>
                    <a:pt x="234" y="18"/>
                    <a:pt x="234" y="18"/>
                    <a:pt x="234" y="18"/>
                  </a:cubicBezTo>
                  <a:lnTo>
                    <a:pt x="233" y="18"/>
                  </a:lnTo>
                  <a:close/>
                  <a:moveTo>
                    <a:pt x="346" y="34"/>
                  </a:moveTo>
                  <a:cubicBezTo>
                    <a:pt x="344" y="34"/>
                    <a:pt x="341" y="37"/>
                    <a:pt x="341" y="39"/>
                  </a:cubicBezTo>
                  <a:cubicBezTo>
                    <a:pt x="340" y="40"/>
                    <a:pt x="341" y="41"/>
                    <a:pt x="341" y="41"/>
                  </a:cubicBezTo>
                  <a:cubicBezTo>
                    <a:pt x="342" y="41"/>
                    <a:pt x="343" y="42"/>
                    <a:pt x="343" y="42"/>
                  </a:cubicBezTo>
                  <a:cubicBezTo>
                    <a:pt x="343" y="43"/>
                    <a:pt x="343" y="43"/>
                    <a:pt x="344" y="43"/>
                  </a:cubicBezTo>
                  <a:cubicBezTo>
                    <a:pt x="344" y="43"/>
                    <a:pt x="344" y="43"/>
                    <a:pt x="344" y="43"/>
                  </a:cubicBezTo>
                  <a:cubicBezTo>
                    <a:pt x="345" y="43"/>
                    <a:pt x="346" y="43"/>
                    <a:pt x="347" y="42"/>
                  </a:cubicBezTo>
                  <a:cubicBezTo>
                    <a:pt x="347" y="42"/>
                    <a:pt x="348" y="42"/>
                    <a:pt x="348" y="42"/>
                  </a:cubicBezTo>
                  <a:cubicBezTo>
                    <a:pt x="348" y="42"/>
                    <a:pt x="348" y="42"/>
                    <a:pt x="348" y="42"/>
                  </a:cubicBezTo>
                  <a:cubicBezTo>
                    <a:pt x="348" y="42"/>
                    <a:pt x="349" y="42"/>
                    <a:pt x="349" y="42"/>
                  </a:cubicBezTo>
                  <a:cubicBezTo>
                    <a:pt x="349" y="43"/>
                    <a:pt x="349" y="43"/>
                    <a:pt x="350" y="43"/>
                  </a:cubicBezTo>
                  <a:cubicBezTo>
                    <a:pt x="350" y="43"/>
                    <a:pt x="350" y="43"/>
                    <a:pt x="350" y="43"/>
                  </a:cubicBezTo>
                  <a:cubicBezTo>
                    <a:pt x="351" y="42"/>
                    <a:pt x="352" y="42"/>
                    <a:pt x="353" y="42"/>
                  </a:cubicBezTo>
                  <a:cubicBezTo>
                    <a:pt x="353" y="42"/>
                    <a:pt x="354" y="42"/>
                    <a:pt x="354" y="42"/>
                  </a:cubicBezTo>
                  <a:cubicBezTo>
                    <a:pt x="355" y="42"/>
                    <a:pt x="355" y="42"/>
                    <a:pt x="356" y="42"/>
                  </a:cubicBezTo>
                  <a:cubicBezTo>
                    <a:pt x="356" y="42"/>
                    <a:pt x="356" y="42"/>
                    <a:pt x="356" y="42"/>
                  </a:cubicBezTo>
                  <a:cubicBezTo>
                    <a:pt x="356" y="42"/>
                    <a:pt x="356" y="41"/>
                    <a:pt x="356" y="40"/>
                  </a:cubicBezTo>
                  <a:cubicBezTo>
                    <a:pt x="356" y="40"/>
                    <a:pt x="355" y="39"/>
                    <a:pt x="355" y="39"/>
                  </a:cubicBezTo>
                  <a:cubicBezTo>
                    <a:pt x="355" y="38"/>
                    <a:pt x="356" y="38"/>
                    <a:pt x="356" y="38"/>
                  </a:cubicBezTo>
                  <a:cubicBezTo>
                    <a:pt x="357" y="38"/>
                    <a:pt x="357" y="38"/>
                    <a:pt x="357" y="39"/>
                  </a:cubicBezTo>
                  <a:cubicBezTo>
                    <a:pt x="357" y="39"/>
                    <a:pt x="357" y="39"/>
                    <a:pt x="357" y="40"/>
                  </a:cubicBezTo>
                  <a:cubicBezTo>
                    <a:pt x="357" y="40"/>
                    <a:pt x="357" y="40"/>
                    <a:pt x="357" y="40"/>
                  </a:cubicBezTo>
                  <a:cubicBezTo>
                    <a:pt x="358" y="41"/>
                    <a:pt x="359" y="42"/>
                    <a:pt x="361" y="42"/>
                  </a:cubicBezTo>
                  <a:cubicBezTo>
                    <a:pt x="362" y="42"/>
                    <a:pt x="362" y="41"/>
                    <a:pt x="362" y="41"/>
                  </a:cubicBezTo>
                  <a:cubicBezTo>
                    <a:pt x="362" y="40"/>
                    <a:pt x="362" y="40"/>
                    <a:pt x="363" y="39"/>
                  </a:cubicBezTo>
                  <a:cubicBezTo>
                    <a:pt x="363" y="39"/>
                    <a:pt x="364" y="39"/>
                    <a:pt x="364" y="39"/>
                  </a:cubicBezTo>
                  <a:cubicBezTo>
                    <a:pt x="364" y="38"/>
                    <a:pt x="363" y="38"/>
                    <a:pt x="362" y="37"/>
                  </a:cubicBezTo>
                  <a:cubicBezTo>
                    <a:pt x="361" y="37"/>
                    <a:pt x="360" y="37"/>
                    <a:pt x="358" y="36"/>
                  </a:cubicBezTo>
                  <a:cubicBezTo>
                    <a:pt x="357" y="36"/>
                    <a:pt x="357" y="36"/>
                    <a:pt x="356" y="36"/>
                  </a:cubicBezTo>
                  <a:cubicBezTo>
                    <a:pt x="355" y="36"/>
                    <a:pt x="354" y="36"/>
                    <a:pt x="354" y="36"/>
                  </a:cubicBezTo>
                  <a:cubicBezTo>
                    <a:pt x="353" y="36"/>
                    <a:pt x="352" y="36"/>
                    <a:pt x="352" y="37"/>
                  </a:cubicBezTo>
                  <a:cubicBezTo>
                    <a:pt x="352" y="38"/>
                    <a:pt x="351" y="38"/>
                    <a:pt x="351" y="38"/>
                  </a:cubicBezTo>
                  <a:cubicBezTo>
                    <a:pt x="351" y="38"/>
                    <a:pt x="350" y="37"/>
                    <a:pt x="349" y="36"/>
                  </a:cubicBezTo>
                  <a:cubicBezTo>
                    <a:pt x="348" y="35"/>
                    <a:pt x="347" y="35"/>
                    <a:pt x="346" y="34"/>
                  </a:cubicBezTo>
                  <a:cubicBezTo>
                    <a:pt x="346" y="34"/>
                    <a:pt x="346" y="34"/>
                    <a:pt x="346" y="34"/>
                  </a:cubicBezTo>
                  <a:close/>
                  <a:moveTo>
                    <a:pt x="369" y="39"/>
                  </a:moveTo>
                  <a:cubicBezTo>
                    <a:pt x="368" y="39"/>
                    <a:pt x="367" y="40"/>
                    <a:pt x="367" y="41"/>
                  </a:cubicBezTo>
                  <a:cubicBezTo>
                    <a:pt x="367" y="41"/>
                    <a:pt x="367" y="41"/>
                    <a:pt x="367" y="41"/>
                  </a:cubicBezTo>
                  <a:cubicBezTo>
                    <a:pt x="368" y="41"/>
                    <a:pt x="369" y="41"/>
                    <a:pt x="370" y="42"/>
                  </a:cubicBezTo>
                  <a:cubicBezTo>
                    <a:pt x="371" y="42"/>
                    <a:pt x="372" y="43"/>
                    <a:pt x="374" y="43"/>
                  </a:cubicBezTo>
                  <a:cubicBezTo>
                    <a:pt x="375" y="43"/>
                    <a:pt x="375" y="43"/>
                    <a:pt x="376" y="43"/>
                  </a:cubicBezTo>
                  <a:cubicBezTo>
                    <a:pt x="379" y="43"/>
                    <a:pt x="381" y="43"/>
                    <a:pt x="381" y="42"/>
                  </a:cubicBezTo>
                  <a:cubicBezTo>
                    <a:pt x="381" y="42"/>
                    <a:pt x="381" y="42"/>
                    <a:pt x="381" y="42"/>
                  </a:cubicBezTo>
                  <a:cubicBezTo>
                    <a:pt x="380" y="41"/>
                    <a:pt x="379" y="41"/>
                    <a:pt x="377" y="41"/>
                  </a:cubicBezTo>
                  <a:cubicBezTo>
                    <a:pt x="377" y="41"/>
                    <a:pt x="377" y="41"/>
                    <a:pt x="377" y="41"/>
                  </a:cubicBezTo>
                  <a:cubicBezTo>
                    <a:pt x="376" y="41"/>
                    <a:pt x="376" y="41"/>
                    <a:pt x="376" y="41"/>
                  </a:cubicBezTo>
                  <a:cubicBezTo>
                    <a:pt x="376" y="41"/>
                    <a:pt x="375" y="41"/>
                    <a:pt x="375" y="40"/>
                  </a:cubicBezTo>
                  <a:cubicBezTo>
                    <a:pt x="374" y="40"/>
                    <a:pt x="374" y="40"/>
                    <a:pt x="373" y="40"/>
                  </a:cubicBezTo>
                  <a:cubicBezTo>
                    <a:pt x="373" y="40"/>
                    <a:pt x="372" y="40"/>
                    <a:pt x="372" y="40"/>
                  </a:cubicBezTo>
                  <a:cubicBezTo>
                    <a:pt x="370" y="40"/>
                    <a:pt x="370" y="40"/>
                    <a:pt x="369" y="39"/>
                  </a:cubicBezTo>
                  <a:cubicBezTo>
                    <a:pt x="369" y="39"/>
                    <a:pt x="369" y="39"/>
                    <a:pt x="369" y="39"/>
                  </a:cubicBezTo>
                  <a:close/>
                  <a:moveTo>
                    <a:pt x="269" y="44"/>
                  </a:moveTo>
                  <a:cubicBezTo>
                    <a:pt x="268" y="44"/>
                    <a:pt x="268" y="45"/>
                    <a:pt x="267" y="45"/>
                  </a:cubicBezTo>
                  <a:cubicBezTo>
                    <a:pt x="267" y="45"/>
                    <a:pt x="267" y="45"/>
                    <a:pt x="266" y="46"/>
                  </a:cubicBezTo>
                  <a:cubicBezTo>
                    <a:pt x="266" y="46"/>
                    <a:pt x="266" y="46"/>
                    <a:pt x="266" y="46"/>
                  </a:cubicBezTo>
                  <a:cubicBezTo>
                    <a:pt x="266" y="46"/>
                    <a:pt x="266" y="46"/>
                    <a:pt x="266" y="46"/>
                  </a:cubicBezTo>
                  <a:cubicBezTo>
                    <a:pt x="266" y="46"/>
                    <a:pt x="267" y="47"/>
                    <a:pt x="268" y="47"/>
                  </a:cubicBezTo>
                  <a:cubicBezTo>
                    <a:pt x="269" y="47"/>
                    <a:pt x="271" y="46"/>
                    <a:pt x="271" y="45"/>
                  </a:cubicBezTo>
                  <a:cubicBezTo>
                    <a:pt x="271" y="45"/>
                    <a:pt x="271" y="45"/>
                    <a:pt x="271" y="45"/>
                  </a:cubicBezTo>
                  <a:cubicBezTo>
                    <a:pt x="270" y="45"/>
                    <a:pt x="270" y="44"/>
                    <a:pt x="269" y="44"/>
                  </a:cubicBezTo>
                  <a:close/>
                  <a:moveTo>
                    <a:pt x="352" y="46"/>
                  </a:moveTo>
                  <a:cubicBezTo>
                    <a:pt x="351" y="46"/>
                    <a:pt x="349" y="47"/>
                    <a:pt x="349" y="47"/>
                  </a:cubicBezTo>
                  <a:cubicBezTo>
                    <a:pt x="349" y="47"/>
                    <a:pt x="350" y="47"/>
                    <a:pt x="350" y="47"/>
                  </a:cubicBezTo>
                  <a:cubicBezTo>
                    <a:pt x="350" y="47"/>
                    <a:pt x="350" y="47"/>
                    <a:pt x="351" y="47"/>
                  </a:cubicBezTo>
                  <a:cubicBezTo>
                    <a:pt x="351" y="47"/>
                    <a:pt x="351" y="47"/>
                    <a:pt x="352" y="47"/>
                  </a:cubicBezTo>
                  <a:cubicBezTo>
                    <a:pt x="352" y="47"/>
                    <a:pt x="352" y="47"/>
                    <a:pt x="352" y="46"/>
                  </a:cubicBezTo>
                  <a:cubicBezTo>
                    <a:pt x="352" y="46"/>
                    <a:pt x="352" y="46"/>
                    <a:pt x="352" y="46"/>
                  </a:cubicBezTo>
                  <a:close/>
                  <a:moveTo>
                    <a:pt x="355" y="49"/>
                  </a:moveTo>
                  <a:cubicBezTo>
                    <a:pt x="353" y="49"/>
                    <a:pt x="351" y="50"/>
                    <a:pt x="351" y="50"/>
                  </a:cubicBezTo>
                  <a:cubicBezTo>
                    <a:pt x="351" y="50"/>
                    <a:pt x="351" y="51"/>
                    <a:pt x="351" y="51"/>
                  </a:cubicBezTo>
                  <a:cubicBezTo>
                    <a:pt x="351" y="51"/>
                    <a:pt x="355" y="52"/>
                    <a:pt x="358" y="52"/>
                  </a:cubicBezTo>
                  <a:cubicBezTo>
                    <a:pt x="358" y="52"/>
                    <a:pt x="359" y="52"/>
                    <a:pt x="359" y="52"/>
                  </a:cubicBezTo>
                  <a:cubicBezTo>
                    <a:pt x="359" y="52"/>
                    <a:pt x="359" y="52"/>
                    <a:pt x="359" y="52"/>
                  </a:cubicBezTo>
                  <a:cubicBezTo>
                    <a:pt x="359" y="51"/>
                    <a:pt x="357" y="49"/>
                    <a:pt x="355" y="49"/>
                  </a:cubicBezTo>
                  <a:cubicBezTo>
                    <a:pt x="355" y="49"/>
                    <a:pt x="355" y="49"/>
                    <a:pt x="355" y="49"/>
                  </a:cubicBezTo>
                  <a:close/>
                  <a:moveTo>
                    <a:pt x="150" y="51"/>
                  </a:moveTo>
                  <a:cubicBezTo>
                    <a:pt x="149" y="51"/>
                    <a:pt x="148" y="51"/>
                    <a:pt x="148" y="52"/>
                  </a:cubicBezTo>
                  <a:cubicBezTo>
                    <a:pt x="148" y="52"/>
                    <a:pt x="148" y="53"/>
                    <a:pt x="149" y="53"/>
                  </a:cubicBezTo>
                  <a:cubicBezTo>
                    <a:pt x="149" y="53"/>
                    <a:pt x="149" y="53"/>
                    <a:pt x="149" y="53"/>
                  </a:cubicBezTo>
                  <a:cubicBezTo>
                    <a:pt x="150" y="53"/>
                    <a:pt x="153" y="52"/>
                    <a:pt x="153" y="52"/>
                  </a:cubicBezTo>
                  <a:cubicBezTo>
                    <a:pt x="153" y="52"/>
                    <a:pt x="153" y="52"/>
                    <a:pt x="153" y="51"/>
                  </a:cubicBezTo>
                  <a:cubicBezTo>
                    <a:pt x="153" y="51"/>
                    <a:pt x="151" y="51"/>
                    <a:pt x="150" y="51"/>
                  </a:cubicBezTo>
                  <a:close/>
                  <a:moveTo>
                    <a:pt x="175" y="53"/>
                  </a:moveTo>
                  <a:cubicBezTo>
                    <a:pt x="175" y="53"/>
                    <a:pt x="174" y="53"/>
                    <a:pt x="174" y="54"/>
                  </a:cubicBezTo>
                  <a:cubicBezTo>
                    <a:pt x="174" y="54"/>
                    <a:pt x="174" y="54"/>
                    <a:pt x="174" y="54"/>
                  </a:cubicBezTo>
                  <a:cubicBezTo>
                    <a:pt x="175" y="54"/>
                    <a:pt x="175" y="54"/>
                    <a:pt x="176" y="54"/>
                  </a:cubicBezTo>
                  <a:cubicBezTo>
                    <a:pt x="176" y="54"/>
                    <a:pt x="176" y="54"/>
                    <a:pt x="176" y="53"/>
                  </a:cubicBezTo>
                  <a:cubicBezTo>
                    <a:pt x="176" y="53"/>
                    <a:pt x="176" y="53"/>
                    <a:pt x="175" y="53"/>
                  </a:cubicBezTo>
                  <a:close/>
                  <a:moveTo>
                    <a:pt x="467" y="65"/>
                  </a:moveTo>
                  <a:cubicBezTo>
                    <a:pt x="467" y="65"/>
                    <a:pt x="467" y="65"/>
                    <a:pt x="468" y="65"/>
                  </a:cubicBezTo>
                  <a:cubicBezTo>
                    <a:pt x="468" y="65"/>
                    <a:pt x="468" y="65"/>
                    <a:pt x="469" y="65"/>
                  </a:cubicBezTo>
                  <a:cubicBezTo>
                    <a:pt x="470" y="65"/>
                    <a:pt x="471" y="65"/>
                    <a:pt x="472" y="64"/>
                  </a:cubicBezTo>
                  <a:cubicBezTo>
                    <a:pt x="473" y="64"/>
                    <a:pt x="473" y="64"/>
                    <a:pt x="474" y="64"/>
                  </a:cubicBezTo>
                  <a:cubicBezTo>
                    <a:pt x="474" y="64"/>
                    <a:pt x="474" y="64"/>
                    <a:pt x="474" y="64"/>
                  </a:cubicBezTo>
                  <a:cubicBezTo>
                    <a:pt x="474" y="63"/>
                    <a:pt x="473" y="62"/>
                    <a:pt x="470" y="62"/>
                  </a:cubicBezTo>
                  <a:cubicBezTo>
                    <a:pt x="470" y="62"/>
                    <a:pt x="470" y="62"/>
                    <a:pt x="469" y="62"/>
                  </a:cubicBezTo>
                  <a:cubicBezTo>
                    <a:pt x="466" y="62"/>
                    <a:pt x="463" y="63"/>
                    <a:pt x="463" y="64"/>
                  </a:cubicBezTo>
                  <a:cubicBezTo>
                    <a:pt x="463" y="65"/>
                    <a:pt x="463" y="65"/>
                    <a:pt x="463" y="65"/>
                  </a:cubicBezTo>
                  <a:cubicBezTo>
                    <a:pt x="464" y="65"/>
                    <a:pt x="464" y="65"/>
                    <a:pt x="464" y="65"/>
                  </a:cubicBezTo>
                  <a:cubicBezTo>
                    <a:pt x="465" y="65"/>
                    <a:pt x="465" y="65"/>
                    <a:pt x="465" y="65"/>
                  </a:cubicBezTo>
                  <a:cubicBezTo>
                    <a:pt x="466" y="65"/>
                    <a:pt x="466" y="65"/>
                    <a:pt x="467" y="65"/>
                  </a:cubicBezTo>
                  <a:close/>
                  <a:moveTo>
                    <a:pt x="98" y="61"/>
                  </a:moveTo>
                  <a:cubicBezTo>
                    <a:pt x="98" y="61"/>
                    <a:pt x="100" y="62"/>
                    <a:pt x="100" y="63"/>
                  </a:cubicBezTo>
                  <a:cubicBezTo>
                    <a:pt x="100" y="63"/>
                    <a:pt x="100" y="63"/>
                    <a:pt x="100" y="63"/>
                  </a:cubicBezTo>
                  <a:cubicBezTo>
                    <a:pt x="99" y="64"/>
                    <a:pt x="99" y="64"/>
                    <a:pt x="100" y="64"/>
                  </a:cubicBezTo>
                  <a:cubicBezTo>
                    <a:pt x="100" y="65"/>
                    <a:pt x="102" y="65"/>
                    <a:pt x="103" y="65"/>
                  </a:cubicBezTo>
                  <a:cubicBezTo>
                    <a:pt x="104" y="65"/>
                    <a:pt x="104" y="65"/>
                    <a:pt x="105" y="65"/>
                  </a:cubicBezTo>
                  <a:cubicBezTo>
                    <a:pt x="106" y="66"/>
                    <a:pt x="108" y="66"/>
                    <a:pt x="109" y="66"/>
                  </a:cubicBezTo>
                  <a:cubicBezTo>
                    <a:pt x="110" y="66"/>
                    <a:pt x="111" y="66"/>
                    <a:pt x="111" y="65"/>
                  </a:cubicBezTo>
                  <a:cubicBezTo>
                    <a:pt x="111" y="65"/>
                    <a:pt x="110" y="65"/>
                    <a:pt x="109" y="64"/>
                  </a:cubicBezTo>
                  <a:cubicBezTo>
                    <a:pt x="109" y="64"/>
                    <a:pt x="108" y="63"/>
                    <a:pt x="107" y="62"/>
                  </a:cubicBezTo>
                  <a:cubicBezTo>
                    <a:pt x="106" y="61"/>
                    <a:pt x="105" y="59"/>
                    <a:pt x="105" y="57"/>
                  </a:cubicBezTo>
                  <a:cubicBezTo>
                    <a:pt x="105" y="56"/>
                    <a:pt x="105" y="56"/>
                    <a:pt x="106" y="55"/>
                  </a:cubicBezTo>
                  <a:cubicBezTo>
                    <a:pt x="107" y="55"/>
                    <a:pt x="107" y="54"/>
                    <a:pt x="107" y="54"/>
                  </a:cubicBezTo>
                  <a:cubicBezTo>
                    <a:pt x="107" y="53"/>
                    <a:pt x="107" y="53"/>
                    <a:pt x="108" y="52"/>
                  </a:cubicBezTo>
                  <a:cubicBezTo>
                    <a:pt x="109" y="51"/>
                    <a:pt x="109" y="51"/>
                    <a:pt x="109" y="50"/>
                  </a:cubicBezTo>
                  <a:cubicBezTo>
                    <a:pt x="110" y="50"/>
                    <a:pt x="110" y="49"/>
                    <a:pt x="111" y="49"/>
                  </a:cubicBezTo>
                  <a:cubicBezTo>
                    <a:pt x="111" y="49"/>
                    <a:pt x="111" y="49"/>
                    <a:pt x="111" y="48"/>
                  </a:cubicBezTo>
                  <a:cubicBezTo>
                    <a:pt x="111" y="48"/>
                    <a:pt x="111" y="47"/>
                    <a:pt x="112" y="47"/>
                  </a:cubicBezTo>
                  <a:cubicBezTo>
                    <a:pt x="113" y="47"/>
                    <a:pt x="114" y="47"/>
                    <a:pt x="114" y="46"/>
                  </a:cubicBezTo>
                  <a:cubicBezTo>
                    <a:pt x="114" y="46"/>
                    <a:pt x="114" y="45"/>
                    <a:pt x="114" y="44"/>
                  </a:cubicBezTo>
                  <a:cubicBezTo>
                    <a:pt x="114" y="44"/>
                    <a:pt x="114" y="44"/>
                    <a:pt x="114" y="44"/>
                  </a:cubicBezTo>
                  <a:cubicBezTo>
                    <a:pt x="114" y="44"/>
                    <a:pt x="114" y="44"/>
                    <a:pt x="115" y="44"/>
                  </a:cubicBezTo>
                  <a:cubicBezTo>
                    <a:pt x="115" y="44"/>
                    <a:pt x="116" y="44"/>
                    <a:pt x="117" y="43"/>
                  </a:cubicBezTo>
                  <a:cubicBezTo>
                    <a:pt x="117" y="43"/>
                    <a:pt x="118" y="43"/>
                    <a:pt x="119" y="43"/>
                  </a:cubicBezTo>
                  <a:cubicBezTo>
                    <a:pt x="119" y="42"/>
                    <a:pt x="120" y="42"/>
                    <a:pt x="121" y="42"/>
                  </a:cubicBezTo>
                  <a:cubicBezTo>
                    <a:pt x="121" y="40"/>
                    <a:pt x="132" y="37"/>
                    <a:pt x="137" y="35"/>
                  </a:cubicBezTo>
                  <a:cubicBezTo>
                    <a:pt x="141" y="34"/>
                    <a:pt x="144" y="33"/>
                    <a:pt x="145" y="31"/>
                  </a:cubicBezTo>
                  <a:cubicBezTo>
                    <a:pt x="145" y="31"/>
                    <a:pt x="145" y="31"/>
                    <a:pt x="144" y="31"/>
                  </a:cubicBezTo>
                  <a:cubicBezTo>
                    <a:pt x="144" y="30"/>
                    <a:pt x="143" y="30"/>
                    <a:pt x="142" y="30"/>
                  </a:cubicBezTo>
                  <a:cubicBezTo>
                    <a:pt x="140" y="30"/>
                    <a:pt x="137" y="31"/>
                    <a:pt x="136" y="32"/>
                  </a:cubicBezTo>
                  <a:cubicBezTo>
                    <a:pt x="135" y="33"/>
                    <a:pt x="134" y="33"/>
                    <a:pt x="133" y="33"/>
                  </a:cubicBezTo>
                  <a:cubicBezTo>
                    <a:pt x="132" y="33"/>
                    <a:pt x="131" y="33"/>
                    <a:pt x="131" y="33"/>
                  </a:cubicBezTo>
                  <a:cubicBezTo>
                    <a:pt x="130" y="34"/>
                    <a:pt x="128" y="34"/>
                    <a:pt x="127" y="34"/>
                  </a:cubicBezTo>
                  <a:cubicBezTo>
                    <a:pt x="126" y="34"/>
                    <a:pt x="125" y="34"/>
                    <a:pt x="125" y="34"/>
                  </a:cubicBezTo>
                  <a:cubicBezTo>
                    <a:pt x="125" y="34"/>
                    <a:pt x="124" y="34"/>
                    <a:pt x="124" y="34"/>
                  </a:cubicBezTo>
                  <a:cubicBezTo>
                    <a:pt x="124" y="34"/>
                    <a:pt x="123" y="34"/>
                    <a:pt x="122" y="34"/>
                  </a:cubicBezTo>
                  <a:cubicBezTo>
                    <a:pt x="122" y="35"/>
                    <a:pt x="121" y="35"/>
                    <a:pt x="121" y="35"/>
                  </a:cubicBezTo>
                  <a:cubicBezTo>
                    <a:pt x="120" y="35"/>
                    <a:pt x="120" y="35"/>
                    <a:pt x="119" y="35"/>
                  </a:cubicBezTo>
                  <a:cubicBezTo>
                    <a:pt x="118" y="36"/>
                    <a:pt x="118" y="36"/>
                    <a:pt x="117" y="36"/>
                  </a:cubicBezTo>
                  <a:cubicBezTo>
                    <a:pt x="116" y="36"/>
                    <a:pt x="114" y="37"/>
                    <a:pt x="113" y="37"/>
                  </a:cubicBezTo>
                  <a:cubicBezTo>
                    <a:pt x="113" y="38"/>
                    <a:pt x="113" y="38"/>
                    <a:pt x="112" y="38"/>
                  </a:cubicBezTo>
                  <a:cubicBezTo>
                    <a:pt x="112" y="38"/>
                    <a:pt x="111" y="38"/>
                    <a:pt x="111" y="39"/>
                  </a:cubicBezTo>
                  <a:cubicBezTo>
                    <a:pt x="111" y="40"/>
                    <a:pt x="110" y="40"/>
                    <a:pt x="109" y="40"/>
                  </a:cubicBezTo>
                  <a:cubicBezTo>
                    <a:pt x="109" y="40"/>
                    <a:pt x="109" y="40"/>
                    <a:pt x="108" y="40"/>
                  </a:cubicBezTo>
                  <a:cubicBezTo>
                    <a:pt x="108" y="39"/>
                    <a:pt x="108" y="40"/>
                    <a:pt x="108" y="40"/>
                  </a:cubicBezTo>
                  <a:cubicBezTo>
                    <a:pt x="107" y="40"/>
                    <a:pt x="107" y="41"/>
                    <a:pt x="108" y="42"/>
                  </a:cubicBezTo>
                  <a:cubicBezTo>
                    <a:pt x="108" y="42"/>
                    <a:pt x="108" y="42"/>
                    <a:pt x="108" y="42"/>
                  </a:cubicBezTo>
                  <a:cubicBezTo>
                    <a:pt x="108" y="43"/>
                    <a:pt x="108" y="43"/>
                    <a:pt x="107" y="43"/>
                  </a:cubicBezTo>
                  <a:cubicBezTo>
                    <a:pt x="107" y="43"/>
                    <a:pt x="106" y="43"/>
                    <a:pt x="106" y="43"/>
                  </a:cubicBezTo>
                  <a:cubicBezTo>
                    <a:pt x="106" y="43"/>
                    <a:pt x="106" y="43"/>
                    <a:pt x="106" y="43"/>
                  </a:cubicBezTo>
                  <a:cubicBezTo>
                    <a:pt x="106" y="44"/>
                    <a:pt x="107" y="44"/>
                    <a:pt x="107" y="44"/>
                  </a:cubicBezTo>
                  <a:cubicBezTo>
                    <a:pt x="106" y="44"/>
                    <a:pt x="106" y="44"/>
                    <a:pt x="106" y="45"/>
                  </a:cubicBezTo>
                  <a:cubicBezTo>
                    <a:pt x="106" y="45"/>
                    <a:pt x="105" y="45"/>
                    <a:pt x="106" y="45"/>
                  </a:cubicBezTo>
                  <a:cubicBezTo>
                    <a:pt x="106" y="46"/>
                    <a:pt x="106" y="46"/>
                    <a:pt x="106" y="46"/>
                  </a:cubicBezTo>
                  <a:cubicBezTo>
                    <a:pt x="105" y="46"/>
                    <a:pt x="104" y="47"/>
                    <a:pt x="103" y="47"/>
                  </a:cubicBezTo>
                  <a:cubicBezTo>
                    <a:pt x="103" y="47"/>
                    <a:pt x="103" y="47"/>
                    <a:pt x="103" y="47"/>
                  </a:cubicBezTo>
                  <a:cubicBezTo>
                    <a:pt x="102" y="47"/>
                    <a:pt x="102" y="48"/>
                    <a:pt x="102" y="48"/>
                  </a:cubicBezTo>
                  <a:cubicBezTo>
                    <a:pt x="102" y="49"/>
                    <a:pt x="102" y="49"/>
                    <a:pt x="103" y="49"/>
                  </a:cubicBezTo>
                  <a:cubicBezTo>
                    <a:pt x="103" y="49"/>
                    <a:pt x="103" y="49"/>
                    <a:pt x="103" y="49"/>
                  </a:cubicBezTo>
                  <a:cubicBezTo>
                    <a:pt x="103" y="49"/>
                    <a:pt x="103" y="49"/>
                    <a:pt x="103" y="49"/>
                  </a:cubicBezTo>
                  <a:cubicBezTo>
                    <a:pt x="103" y="49"/>
                    <a:pt x="102" y="50"/>
                    <a:pt x="102" y="50"/>
                  </a:cubicBezTo>
                  <a:cubicBezTo>
                    <a:pt x="102" y="51"/>
                    <a:pt x="102" y="51"/>
                    <a:pt x="102" y="51"/>
                  </a:cubicBezTo>
                  <a:cubicBezTo>
                    <a:pt x="102" y="51"/>
                    <a:pt x="101" y="51"/>
                    <a:pt x="100" y="51"/>
                  </a:cubicBezTo>
                  <a:cubicBezTo>
                    <a:pt x="100" y="51"/>
                    <a:pt x="99" y="51"/>
                    <a:pt x="99" y="52"/>
                  </a:cubicBezTo>
                  <a:cubicBezTo>
                    <a:pt x="99" y="52"/>
                    <a:pt x="99" y="52"/>
                    <a:pt x="99" y="52"/>
                  </a:cubicBezTo>
                  <a:cubicBezTo>
                    <a:pt x="99" y="52"/>
                    <a:pt x="99" y="52"/>
                    <a:pt x="99" y="53"/>
                  </a:cubicBezTo>
                  <a:cubicBezTo>
                    <a:pt x="99" y="53"/>
                    <a:pt x="98" y="53"/>
                    <a:pt x="97" y="53"/>
                  </a:cubicBezTo>
                  <a:cubicBezTo>
                    <a:pt x="97" y="53"/>
                    <a:pt x="97" y="53"/>
                    <a:pt x="97" y="53"/>
                  </a:cubicBezTo>
                  <a:cubicBezTo>
                    <a:pt x="97" y="54"/>
                    <a:pt x="97" y="54"/>
                    <a:pt x="97" y="54"/>
                  </a:cubicBezTo>
                  <a:cubicBezTo>
                    <a:pt x="98" y="54"/>
                    <a:pt x="98" y="55"/>
                    <a:pt x="98" y="55"/>
                  </a:cubicBezTo>
                  <a:cubicBezTo>
                    <a:pt x="98" y="56"/>
                    <a:pt x="98" y="56"/>
                    <a:pt x="97" y="56"/>
                  </a:cubicBezTo>
                  <a:cubicBezTo>
                    <a:pt x="97" y="56"/>
                    <a:pt x="97" y="56"/>
                    <a:pt x="97" y="57"/>
                  </a:cubicBezTo>
                  <a:cubicBezTo>
                    <a:pt x="96" y="58"/>
                    <a:pt x="96" y="58"/>
                    <a:pt x="95" y="58"/>
                  </a:cubicBezTo>
                  <a:cubicBezTo>
                    <a:pt x="94" y="58"/>
                    <a:pt x="93" y="58"/>
                    <a:pt x="93" y="59"/>
                  </a:cubicBezTo>
                  <a:cubicBezTo>
                    <a:pt x="93" y="59"/>
                    <a:pt x="93" y="60"/>
                    <a:pt x="93" y="60"/>
                  </a:cubicBezTo>
                  <a:cubicBezTo>
                    <a:pt x="93" y="60"/>
                    <a:pt x="94" y="60"/>
                    <a:pt x="95" y="60"/>
                  </a:cubicBezTo>
                  <a:cubicBezTo>
                    <a:pt x="95" y="60"/>
                    <a:pt x="95" y="60"/>
                    <a:pt x="96" y="60"/>
                  </a:cubicBezTo>
                  <a:cubicBezTo>
                    <a:pt x="96" y="60"/>
                    <a:pt x="96" y="60"/>
                    <a:pt x="96" y="61"/>
                  </a:cubicBezTo>
                  <a:cubicBezTo>
                    <a:pt x="96" y="61"/>
                    <a:pt x="96" y="61"/>
                    <a:pt x="96" y="61"/>
                  </a:cubicBezTo>
                  <a:cubicBezTo>
                    <a:pt x="96" y="62"/>
                    <a:pt x="96" y="62"/>
                    <a:pt x="96" y="63"/>
                  </a:cubicBezTo>
                  <a:cubicBezTo>
                    <a:pt x="97" y="63"/>
                    <a:pt x="97" y="63"/>
                    <a:pt x="97" y="63"/>
                  </a:cubicBezTo>
                  <a:cubicBezTo>
                    <a:pt x="97" y="63"/>
                    <a:pt x="97" y="63"/>
                    <a:pt x="97" y="63"/>
                  </a:cubicBezTo>
                  <a:cubicBezTo>
                    <a:pt x="97" y="63"/>
                    <a:pt x="97" y="62"/>
                    <a:pt x="97" y="62"/>
                  </a:cubicBezTo>
                  <a:cubicBezTo>
                    <a:pt x="97" y="62"/>
                    <a:pt x="97" y="61"/>
                    <a:pt x="97" y="61"/>
                  </a:cubicBezTo>
                  <a:cubicBezTo>
                    <a:pt x="97" y="61"/>
                    <a:pt x="97" y="61"/>
                    <a:pt x="98" y="61"/>
                  </a:cubicBezTo>
                  <a:close/>
                  <a:moveTo>
                    <a:pt x="86" y="72"/>
                  </a:moveTo>
                  <a:cubicBezTo>
                    <a:pt x="85" y="72"/>
                    <a:pt x="84" y="72"/>
                    <a:pt x="84" y="73"/>
                  </a:cubicBezTo>
                  <a:cubicBezTo>
                    <a:pt x="84" y="74"/>
                    <a:pt x="84" y="74"/>
                    <a:pt x="84" y="75"/>
                  </a:cubicBezTo>
                  <a:cubicBezTo>
                    <a:pt x="85" y="75"/>
                    <a:pt x="85" y="75"/>
                    <a:pt x="86" y="75"/>
                  </a:cubicBezTo>
                  <a:cubicBezTo>
                    <a:pt x="87" y="75"/>
                    <a:pt x="87" y="75"/>
                    <a:pt x="88" y="74"/>
                  </a:cubicBezTo>
                  <a:cubicBezTo>
                    <a:pt x="89" y="74"/>
                    <a:pt x="89" y="74"/>
                    <a:pt x="89" y="74"/>
                  </a:cubicBezTo>
                  <a:cubicBezTo>
                    <a:pt x="90" y="73"/>
                    <a:pt x="90" y="73"/>
                    <a:pt x="90" y="73"/>
                  </a:cubicBezTo>
                  <a:cubicBezTo>
                    <a:pt x="90" y="73"/>
                    <a:pt x="88" y="72"/>
                    <a:pt x="87" y="72"/>
                  </a:cubicBezTo>
                  <a:cubicBezTo>
                    <a:pt x="87" y="72"/>
                    <a:pt x="86" y="72"/>
                    <a:pt x="86" y="72"/>
                  </a:cubicBezTo>
                  <a:close/>
                  <a:moveTo>
                    <a:pt x="0" y="139"/>
                  </a:moveTo>
                  <a:cubicBezTo>
                    <a:pt x="1" y="140"/>
                    <a:pt x="1" y="140"/>
                    <a:pt x="1" y="140"/>
                  </a:cubicBezTo>
                  <a:cubicBezTo>
                    <a:pt x="2" y="140"/>
                    <a:pt x="5" y="140"/>
                    <a:pt x="7" y="140"/>
                  </a:cubicBezTo>
                  <a:cubicBezTo>
                    <a:pt x="8" y="140"/>
                    <a:pt x="8" y="140"/>
                    <a:pt x="9" y="140"/>
                  </a:cubicBezTo>
                  <a:cubicBezTo>
                    <a:pt x="9" y="140"/>
                    <a:pt x="9" y="140"/>
                    <a:pt x="9" y="139"/>
                  </a:cubicBezTo>
                  <a:cubicBezTo>
                    <a:pt x="9" y="139"/>
                    <a:pt x="9" y="139"/>
                    <a:pt x="9" y="138"/>
                  </a:cubicBezTo>
                  <a:cubicBezTo>
                    <a:pt x="9" y="138"/>
                    <a:pt x="8" y="138"/>
                    <a:pt x="8" y="138"/>
                  </a:cubicBezTo>
                  <a:cubicBezTo>
                    <a:pt x="8" y="138"/>
                    <a:pt x="7" y="138"/>
                    <a:pt x="7" y="138"/>
                  </a:cubicBezTo>
                  <a:cubicBezTo>
                    <a:pt x="7" y="138"/>
                    <a:pt x="7" y="138"/>
                    <a:pt x="7" y="138"/>
                  </a:cubicBezTo>
                  <a:cubicBezTo>
                    <a:pt x="7" y="138"/>
                    <a:pt x="6" y="137"/>
                    <a:pt x="6" y="137"/>
                  </a:cubicBezTo>
                  <a:cubicBezTo>
                    <a:pt x="5" y="137"/>
                    <a:pt x="5" y="137"/>
                    <a:pt x="5" y="137"/>
                  </a:cubicBezTo>
                  <a:cubicBezTo>
                    <a:pt x="5" y="137"/>
                    <a:pt x="5" y="137"/>
                    <a:pt x="4" y="137"/>
                  </a:cubicBezTo>
                  <a:cubicBezTo>
                    <a:pt x="4" y="137"/>
                    <a:pt x="4" y="137"/>
                    <a:pt x="5" y="137"/>
                  </a:cubicBezTo>
                  <a:cubicBezTo>
                    <a:pt x="5" y="138"/>
                    <a:pt x="4" y="138"/>
                    <a:pt x="4" y="138"/>
                  </a:cubicBezTo>
                  <a:cubicBezTo>
                    <a:pt x="4" y="138"/>
                    <a:pt x="3" y="138"/>
                    <a:pt x="3" y="138"/>
                  </a:cubicBezTo>
                  <a:cubicBezTo>
                    <a:pt x="3" y="138"/>
                    <a:pt x="3" y="139"/>
                    <a:pt x="4" y="139"/>
                  </a:cubicBezTo>
                  <a:cubicBezTo>
                    <a:pt x="4" y="139"/>
                    <a:pt x="4" y="139"/>
                    <a:pt x="4" y="139"/>
                  </a:cubicBezTo>
                  <a:cubicBezTo>
                    <a:pt x="4" y="139"/>
                    <a:pt x="3" y="139"/>
                    <a:pt x="3" y="139"/>
                  </a:cubicBezTo>
                  <a:cubicBezTo>
                    <a:pt x="3" y="139"/>
                    <a:pt x="2" y="139"/>
                    <a:pt x="2" y="139"/>
                  </a:cubicBezTo>
                  <a:cubicBezTo>
                    <a:pt x="2" y="139"/>
                    <a:pt x="2" y="139"/>
                    <a:pt x="2" y="139"/>
                  </a:cubicBezTo>
                  <a:cubicBezTo>
                    <a:pt x="2" y="138"/>
                    <a:pt x="1" y="138"/>
                    <a:pt x="1" y="138"/>
                  </a:cubicBezTo>
                  <a:cubicBezTo>
                    <a:pt x="1" y="138"/>
                    <a:pt x="0" y="139"/>
                    <a:pt x="0" y="139"/>
                  </a:cubicBezTo>
                  <a:cubicBezTo>
                    <a:pt x="0" y="139"/>
                    <a:pt x="0" y="139"/>
                    <a:pt x="0" y="139"/>
                  </a:cubicBezTo>
                  <a:cubicBezTo>
                    <a:pt x="0" y="139"/>
                    <a:pt x="0" y="139"/>
                    <a:pt x="0" y="139"/>
                  </a:cubicBezTo>
                  <a:close/>
                  <a:moveTo>
                    <a:pt x="260" y="136"/>
                  </a:moveTo>
                  <a:cubicBezTo>
                    <a:pt x="259" y="136"/>
                    <a:pt x="258" y="137"/>
                    <a:pt x="258" y="139"/>
                  </a:cubicBezTo>
                  <a:cubicBezTo>
                    <a:pt x="257" y="140"/>
                    <a:pt x="257" y="141"/>
                    <a:pt x="256" y="142"/>
                  </a:cubicBezTo>
                  <a:cubicBezTo>
                    <a:pt x="255" y="143"/>
                    <a:pt x="253" y="145"/>
                    <a:pt x="252" y="146"/>
                  </a:cubicBezTo>
                  <a:cubicBezTo>
                    <a:pt x="250" y="147"/>
                    <a:pt x="249" y="148"/>
                    <a:pt x="248" y="149"/>
                  </a:cubicBezTo>
                  <a:cubicBezTo>
                    <a:pt x="248" y="151"/>
                    <a:pt x="245" y="151"/>
                    <a:pt x="244" y="152"/>
                  </a:cubicBezTo>
                  <a:cubicBezTo>
                    <a:pt x="243" y="152"/>
                    <a:pt x="243" y="152"/>
                    <a:pt x="243" y="152"/>
                  </a:cubicBezTo>
                  <a:cubicBezTo>
                    <a:pt x="243" y="152"/>
                    <a:pt x="243" y="153"/>
                    <a:pt x="244" y="153"/>
                  </a:cubicBezTo>
                  <a:cubicBezTo>
                    <a:pt x="246" y="153"/>
                    <a:pt x="249" y="152"/>
                    <a:pt x="249" y="150"/>
                  </a:cubicBezTo>
                  <a:cubicBezTo>
                    <a:pt x="249" y="149"/>
                    <a:pt x="250" y="149"/>
                    <a:pt x="252" y="148"/>
                  </a:cubicBezTo>
                  <a:cubicBezTo>
                    <a:pt x="254" y="147"/>
                    <a:pt x="255" y="147"/>
                    <a:pt x="256" y="146"/>
                  </a:cubicBezTo>
                  <a:cubicBezTo>
                    <a:pt x="258" y="144"/>
                    <a:pt x="260" y="138"/>
                    <a:pt x="260" y="136"/>
                  </a:cubicBezTo>
                  <a:cubicBezTo>
                    <a:pt x="260" y="136"/>
                    <a:pt x="260" y="136"/>
                    <a:pt x="260" y="136"/>
                  </a:cubicBezTo>
                  <a:cubicBezTo>
                    <a:pt x="260" y="136"/>
                    <a:pt x="260" y="136"/>
                    <a:pt x="260" y="136"/>
                  </a:cubicBezTo>
                  <a:close/>
                  <a:moveTo>
                    <a:pt x="357" y="171"/>
                  </a:moveTo>
                  <a:cubicBezTo>
                    <a:pt x="357" y="171"/>
                    <a:pt x="358" y="172"/>
                    <a:pt x="358" y="172"/>
                  </a:cubicBezTo>
                  <a:cubicBezTo>
                    <a:pt x="358" y="173"/>
                    <a:pt x="359" y="173"/>
                    <a:pt x="359" y="173"/>
                  </a:cubicBezTo>
                  <a:cubicBezTo>
                    <a:pt x="359" y="173"/>
                    <a:pt x="359" y="173"/>
                    <a:pt x="359" y="173"/>
                  </a:cubicBezTo>
                  <a:cubicBezTo>
                    <a:pt x="359" y="173"/>
                    <a:pt x="359" y="173"/>
                    <a:pt x="359" y="173"/>
                  </a:cubicBezTo>
                  <a:cubicBezTo>
                    <a:pt x="359" y="172"/>
                    <a:pt x="359" y="171"/>
                    <a:pt x="358" y="171"/>
                  </a:cubicBezTo>
                  <a:cubicBezTo>
                    <a:pt x="358" y="171"/>
                    <a:pt x="358" y="171"/>
                    <a:pt x="358" y="171"/>
                  </a:cubicBezTo>
                  <a:cubicBezTo>
                    <a:pt x="357" y="171"/>
                    <a:pt x="357" y="169"/>
                    <a:pt x="356" y="168"/>
                  </a:cubicBezTo>
                  <a:cubicBezTo>
                    <a:pt x="356" y="167"/>
                    <a:pt x="356" y="167"/>
                    <a:pt x="356" y="167"/>
                  </a:cubicBezTo>
                  <a:cubicBezTo>
                    <a:pt x="356" y="167"/>
                    <a:pt x="356" y="166"/>
                    <a:pt x="357" y="165"/>
                  </a:cubicBezTo>
                  <a:cubicBezTo>
                    <a:pt x="357" y="164"/>
                    <a:pt x="357" y="163"/>
                    <a:pt x="357" y="163"/>
                  </a:cubicBezTo>
                  <a:cubicBezTo>
                    <a:pt x="357" y="162"/>
                    <a:pt x="358" y="161"/>
                    <a:pt x="359" y="161"/>
                  </a:cubicBezTo>
                  <a:cubicBezTo>
                    <a:pt x="359" y="161"/>
                    <a:pt x="360" y="162"/>
                    <a:pt x="361" y="162"/>
                  </a:cubicBezTo>
                  <a:cubicBezTo>
                    <a:pt x="361" y="163"/>
                    <a:pt x="362" y="163"/>
                    <a:pt x="362" y="163"/>
                  </a:cubicBezTo>
                  <a:cubicBezTo>
                    <a:pt x="362" y="163"/>
                    <a:pt x="362" y="162"/>
                    <a:pt x="361" y="162"/>
                  </a:cubicBezTo>
                  <a:cubicBezTo>
                    <a:pt x="361" y="161"/>
                    <a:pt x="361" y="160"/>
                    <a:pt x="360" y="157"/>
                  </a:cubicBezTo>
                  <a:cubicBezTo>
                    <a:pt x="359" y="155"/>
                    <a:pt x="359" y="153"/>
                    <a:pt x="358" y="152"/>
                  </a:cubicBezTo>
                  <a:cubicBezTo>
                    <a:pt x="358" y="150"/>
                    <a:pt x="358" y="149"/>
                    <a:pt x="358" y="148"/>
                  </a:cubicBezTo>
                  <a:cubicBezTo>
                    <a:pt x="359" y="147"/>
                    <a:pt x="359" y="146"/>
                    <a:pt x="358" y="145"/>
                  </a:cubicBezTo>
                  <a:cubicBezTo>
                    <a:pt x="357" y="145"/>
                    <a:pt x="357" y="143"/>
                    <a:pt x="357" y="143"/>
                  </a:cubicBezTo>
                  <a:cubicBezTo>
                    <a:pt x="357" y="142"/>
                    <a:pt x="357" y="142"/>
                    <a:pt x="356" y="142"/>
                  </a:cubicBezTo>
                  <a:cubicBezTo>
                    <a:pt x="356" y="142"/>
                    <a:pt x="356" y="142"/>
                    <a:pt x="356" y="142"/>
                  </a:cubicBezTo>
                  <a:cubicBezTo>
                    <a:pt x="356" y="142"/>
                    <a:pt x="356" y="143"/>
                    <a:pt x="356" y="143"/>
                  </a:cubicBezTo>
                  <a:cubicBezTo>
                    <a:pt x="356" y="144"/>
                    <a:pt x="356" y="145"/>
                    <a:pt x="355" y="145"/>
                  </a:cubicBezTo>
                  <a:cubicBezTo>
                    <a:pt x="355" y="145"/>
                    <a:pt x="355" y="145"/>
                    <a:pt x="354" y="145"/>
                  </a:cubicBezTo>
                  <a:cubicBezTo>
                    <a:pt x="354" y="145"/>
                    <a:pt x="354" y="146"/>
                    <a:pt x="354" y="146"/>
                  </a:cubicBezTo>
                  <a:cubicBezTo>
                    <a:pt x="355" y="147"/>
                    <a:pt x="355" y="147"/>
                    <a:pt x="354" y="148"/>
                  </a:cubicBezTo>
                  <a:cubicBezTo>
                    <a:pt x="354" y="150"/>
                    <a:pt x="355" y="153"/>
                    <a:pt x="355" y="154"/>
                  </a:cubicBezTo>
                  <a:cubicBezTo>
                    <a:pt x="356" y="155"/>
                    <a:pt x="356" y="157"/>
                    <a:pt x="355" y="160"/>
                  </a:cubicBezTo>
                  <a:cubicBezTo>
                    <a:pt x="355" y="162"/>
                    <a:pt x="355" y="164"/>
                    <a:pt x="355" y="165"/>
                  </a:cubicBezTo>
                  <a:cubicBezTo>
                    <a:pt x="355" y="166"/>
                    <a:pt x="355" y="168"/>
                    <a:pt x="355" y="170"/>
                  </a:cubicBezTo>
                  <a:cubicBezTo>
                    <a:pt x="355" y="171"/>
                    <a:pt x="354" y="173"/>
                    <a:pt x="355" y="173"/>
                  </a:cubicBezTo>
                  <a:cubicBezTo>
                    <a:pt x="355" y="173"/>
                    <a:pt x="355" y="173"/>
                    <a:pt x="355" y="173"/>
                  </a:cubicBezTo>
                  <a:cubicBezTo>
                    <a:pt x="355" y="173"/>
                    <a:pt x="355" y="173"/>
                    <a:pt x="355" y="173"/>
                  </a:cubicBezTo>
                  <a:cubicBezTo>
                    <a:pt x="355" y="172"/>
                    <a:pt x="355" y="171"/>
                    <a:pt x="356" y="171"/>
                  </a:cubicBezTo>
                  <a:cubicBezTo>
                    <a:pt x="356" y="171"/>
                    <a:pt x="357" y="171"/>
                    <a:pt x="357" y="171"/>
                  </a:cubicBezTo>
                  <a:close/>
                  <a:moveTo>
                    <a:pt x="81" y="190"/>
                  </a:moveTo>
                  <a:cubicBezTo>
                    <a:pt x="81" y="190"/>
                    <a:pt x="81" y="190"/>
                    <a:pt x="81" y="190"/>
                  </a:cubicBezTo>
                  <a:cubicBezTo>
                    <a:pt x="81" y="190"/>
                    <a:pt x="82" y="190"/>
                    <a:pt x="82" y="190"/>
                  </a:cubicBezTo>
                  <a:cubicBezTo>
                    <a:pt x="82" y="190"/>
                    <a:pt x="82" y="190"/>
                    <a:pt x="82" y="190"/>
                  </a:cubicBezTo>
                  <a:cubicBezTo>
                    <a:pt x="82" y="189"/>
                    <a:pt x="82" y="189"/>
                    <a:pt x="83" y="189"/>
                  </a:cubicBezTo>
                  <a:cubicBezTo>
                    <a:pt x="83" y="189"/>
                    <a:pt x="84" y="189"/>
                    <a:pt x="84" y="188"/>
                  </a:cubicBezTo>
                  <a:cubicBezTo>
                    <a:pt x="82" y="186"/>
                    <a:pt x="80" y="184"/>
                    <a:pt x="80" y="183"/>
                  </a:cubicBezTo>
                  <a:cubicBezTo>
                    <a:pt x="80" y="183"/>
                    <a:pt x="80" y="183"/>
                    <a:pt x="80" y="182"/>
                  </a:cubicBezTo>
                  <a:cubicBezTo>
                    <a:pt x="81" y="181"/>
                    <a:pt x="81" y="181"/>
                    <a:pt x="79" y="179"/>
                  </a:cubicBezTo>
                  <a:cubicBezTo>
                    <a:pt x="79" y="179"/>
                    <a:pt x="79" y="179"/>
                    <a:pt x="79" y="178"/>
                  </a:cubicBezTo>
                  <a:cubicBezTo>
                    <a:pt x="79" y="177"/>
                    <a:pt x="79" y="177"/>
                    <a:pt x="80" y="176"/>
                  </a:cubicBezTo>
                  <a:cubicBezTo>
                    <a:pt x="80" y="176"/>
                    <a:pt x="80" y="175"/>
                    <a:pt x="81" y="175"/>
                  </a:cubicBezTo>
                  <a:cubicBezTo>
                    <a:pt x="82" y="174"/>
                    <a:pt x="83" y="173"/>
                    <a:pt x="84" y="173"/>
                  </a:cubicBezTo>
                  <a:cubicBezTo>
                    <a:pt x="85" y="173"/>
                    <a:pt x="85" y="172"/>
                    <a:pt x="86" y="172"/>
                  </a:cubicBezTo>
                  <a:cubicBezTo>
                    <a:pt x="85" y="172"/>
                    <a:pt x="85" y="172"/>
                    <a:pt x="85" y="172"/>
                  </a:cubicBezTo>
                  <a:cubicBezTo>
                    <a:pt x="84" y="171"/>
                    <a:pt x="84" y="171"/>
                    <a:pt x="84" y="170"/>
                  </a:cubicBezTo>
                  <a:cubicBezTo>
                    <a:pt x="84" y="170"/>
                    <a:pt x="84" y="170"/>
                    <a:pt x="84" y="170"/>
                  </a:cubicBezTo>
                  <a:cubicBezTo>
                    <a:pt x="85" y="170"/>
                    <a:pt x="85" y="170"/>
                    <a:pt x="85" y="170"/>
                  </a:cubicBezTo>
                  <a:cubicBezTo>
                    <a:pt x="85" y="169"/>
                    <a:pt x="84" y="169"/>
                    <a:pt x="84" y="168"/>
                  </a:cubicBezTo>
                  <a:cubicBezTo>
                    <a:pt x="84" y="168"/>
                    <a:pt x="83" y="168"/>
                    <a:pt x="83" y="167"/>
                  </a:cubicBezTo>
                  <a:cubicBezTo>
                    <a:pt x="83" y="167"/>
                    <a:pt x="82" y="166"/>
                    <a:pt x="82" y="166"/>
                  </a:cubicBezTo>
                  <a:cubicBezTo>
                    <a:pt x="82" y="166"/>
                    <a:pt x="82" y="166"/>
                    <a:pt x="82" y="166"/>
                  </a:cubicBezTo>
                  <a:cubicBezTo>
                    <a:pt x="82" y="166"/>
                    <a:pt x="82" y="166"/>
                    <a:pt x="81" y="166"/>
                  </a:cubicBezTo>
                  <a:cubicBezTo>
                    <a:pt x="81" y="166"/>
                    <a:pt x="81" y="166"/>
                    <a:pt x="80" y="167"/>
                  </a:cubicBezTo>
                  <a:cubicBezTo>
                    <a:pt x="80" y="167"/>
                    <a:pt x="80" y="167"/>
                    <a:pt x="80" y="166"/>
                  </a:cubicBezTo>
                  <a:cubicBezTo>
                    <a:pt x="79" y="166"/>
                    <a:pt x="79" y="165"/>
                    <a:pt x="80" y="165"/>
                  </a:cubicBezTo>
                  <a:cubicBezTo>
                    <a:pt x="80" y="164"/>
                    <a:pt x="79" y="164"/>
                    <a:pt x="79" y="164"/>
                  </a:cubicBezTo>
                  <a:cubicBezTo>
                    <a:pt x="78" y="164"/>
                    <a:pt x="78" y="164"/>
                    <a:pt x="78" y="164"/>
                  </a:cubicBezTo>
                  <a:cubicBezTo>
                    <a:pt x="78" y="164"/>
                    <a:pt x="78" y="163"/>
                    <a:pt x="78" y="163"/>
                  </a:cubicBezTo>
                  <a:cubicBezTo>
                    <a:pt x="78" y="162"/>
                    <a:pt x="78" y="162"/>
                    <a:pt x="79" y="162"/>
                  </a:cubicBezTo>
                  <a:cubicBezTo>
                    <a:pt x="79" y="161"/>
                    <a:pt x="80" y="161"/>
                    <a:pt x="80" y="161"/>
                  </a:cubicBezTo>
                  <a:cubicBezTo>
                    <a:pt x="80" y="161"/>
                    <a:pt x="79" y="161"/>
                    <a:pt x="79" y="161"/>
                  </a:cubicBezTo>
                  <a:cubicBezTo>
                    <a:pt x="79" y="160"/>
                    <a:pt x="78" y="160"/>
                    <a:pt x="79" y="159"/>
                  </a:cubicBezTo>
                  <a:cubicBezTo>
                    <a:pt x="79" y="159"/>
                    <a:pt x="79" y="159"/>
                    <a:pt x="80" y="159"/>
                  </a:cubicBezTo>
                  <a:cubicBezTo>
                    <a:pt x="80" y="158"/>
                    <a:pt x="80" y="158"/>
                    <a:pt x="80" y="158"/>
                  </a:cubicBezTo>
                  <a:cubicBezTo>
                    <a:pt x="80" y="157"/>
                    <a:pt x="81" y="156"/>
                    <a:pt x="81" y="156"/>
                  </a:cubicBezTo>
                  <a:cubicBezTo>
                    <a:pt x="82" y="156"/>
                    <a:pt x="82" y="156"/>
                    <a:pt x="82" y="157"/>
                  </a:cubicBezTo>
                  <a:cubicBezTo>
                    <a:pt x="82" y="157"/>
                    <a:pt x="83" y="157"/>
                    <a:pt x="83" y="158"/>
                  </a:cubicBezTo>
                  <a:cubicBezTo>
                    <a:pt x="83" y="158"/>
                    <a:pt x="84" y="159"/>
                    <a:pt x="84" y="158"/>
                  </a:cubicBezTo>
                  <a:cubicBezTo>
                    <a:pt x="85" y="158"/>
                    <a:pt x="85" y="158"/>
                    <a:pt x="85" y="158"/>
                  </a:cubicBezTo>
                  <a:cubicBezTo>
                    <a:pt x="85" y="158"/>
                    <a:pt x="85" y="157"/>
                    <a:pt x="85" y="157"/>
                  </a:cubicBezTo>
                  <a:cubicBezTo>
                    <a:pt x="85" y="157"/>
                    <a:pt x="84" y="157"/>
                    <a:pt x="84" y="157"/>
                  </a:cubicBezTo>
                  <a:cubicBezTo>
                    <a:pt x="84" y="157"/>
                    <a:pt x="84" y="157"/>
                    <a:pt x="84" y="157"/>
                  </a:cubicBezTo>
                  <a:cubicBezTo>
                    <a:pt x="84" y="156"/>
                    <a:pt x="84" y="156"/>
                    <a:pt x="84" y="156"/>
                  </a:cubicBezTo>
                  <a:cubicBezTo>
                    <a:pt x="85" y="155"/>
                    <a:pt x="85" y="155"/>
                    <a:pt x="85" y="155"/>
                  </a:cubicBezTo>
                  <a:cubicBezTo>
                    <a:pt x="86" y="155"/>
                    <a:pt x="86" y="155"/>
                    <a:pt x="86" y="154"/>
                  </a:cubicBezTo>
                  <a:cubicBezTo>
                    <a:pt x="86" y="154"/>
                    <a:pt x="86" y="154"/>
                    <a:pt x="87" y="154"/>
                  </a:cubicBezTo>
                  <a:cubicBezTo>
                    <a:pt x="88" y="154"/>
                    <a:pt x="89" y="153"/>
                    <a:pt x="89" y="153"/>
                  </a:cubicBezTo>
                  <a:cubicBezTo>
                    <a:pt x="90" y="152"/>
                    <a:pt x="90" y="152"/>
                    <a:pt x="90" y="152"/>
                  </a:cubicBezTo>
                  <a:cubicBezTo>
                    <a:pt x="90" y="152"/>
                    <a:pt x="90" y="152"/>
                    <a:pt x="90" y="152"/>
                  </a:cubicBezTo>
                  <a:cubicBezTo>
                    <a:pt x="91" y="152"/>
                    <a:pt x="91" y="152"/>
                    <a:pt x="92" y="152"/>
                  </a:cubicBezTo>
                  <a:cubicBezTo>
                    <a:pt x="92" y="152"/>
                    <a:pt x="92" y="152"/>
                    <a:pt x="92" y="152"/>
                  </a:cubicBezTo>
                  <a:cubicBezTo>
                    <a:pt x="92" y="152"/>
                    <a:pt x="93" y="152"/>
                    <a:pt x="93" y="152"/>
                  </a:cubicBezTo>
                  <a:cubicBezTo>
                    <a:pt x="93" y="152"/>
                    <a:pt x="93" y="152"/>
                    <a:pt x="93" y="152"/>
                  </a:cubicBezTo>
                  <a:cubicBezTo>
                    <a:pt x="93" y="152"/>
                    <a:pt x="93" y="152"/>
                    <a:pt x="94" y="152"/>
                  </a:cubicBezTo>
                  <a:cubicBezTo>
                    <a:pt x="94" y="151"/>
                    <a:pt x="94" y="151"/>
                    <a:pt x="95" y="151"/>
                  </a:cubicBezTo>
                  <a:cubicBezTo>
                    <a:pt x="95" y="151"/>
                    <a:pt x="96" y="151"/>
                    <a:pt x="96" y="152"/>
                  </a:cubicBezTo>
                  <a:cubicBezTo>
                    <a:pt x="96" y="152"/>
                    <a:pt x="97" y="152"/>
                    <a:pt x="97" y="152"/>
                  </a:cubicBezTo>
                  <a:cubicBezTo>
                    <a:pt x="98" y="152"/>
                    <a:pt x="99" y="152"/>
                    <a:pt x="99" y="153"/>
                  </a:cubicBezTo>
                  <a:cubicBezTo>
                    <a:pt x="100" y="153"/>
                    <a:pt x="100" y="153"/>
                    <a:pt x="100" y="153"/>
                  </a:cubicBezTo>
                  <a:cubicBezTo>
                    <a:pt x="101" y="154"/>
                    <a:pt x="102" y="154"/>
                    <a:pt x="102" y="155"/>
                  </a:cubicBezTo>
                  <a:cubicBezTo>
                    <a:pt x="102" y="155"/>
                    <a:pt x="102" y="155"/>
                    <a:pt x="102" y="155"/>
                  </a:cubicBezTo>
                  <a:cubicBezTo>
                    <a:pt x="102" y="155"/>
                    <a:pt x="102" y="155"/>
                    <a:pt x="102" y="155"/>
                  </a:cubicBezTo>
                  <a:cubicBezTo>
                    <a:pt x="102" y="155"/>
                    <a:pt x="103" y="154"/>
                    <a:pt x="103" y="154"/>
                  </a:cubicBezTo>
                  <a:cubicBezTo>
                    <a:pt x="103" y="154"/>
                    <a:pt x="104" y="155"/>
                    <a:pt x="104" y="155"/>
                  </a:cubicBezTo>
                  <a:cubicBezTo>
                    <a:pt x="105" y="155"/>
                    <a:pt x="105" y="155"/>
                    <a:pt x="105" y="155"/>
                  </a:cubicBezTo>
                  <a:cubicBezTo>
                    <a:pt x="106" y="155"/>
                    <a:pt x="107" y="155"/>
                    <a:pt x="107" y="155"/>
                  </a:cubicBezTo>
                  <a:cubicBezTo>
                    <a:pt x="107" y="154"/>
                    <a:pt x="108" y="154"/>
                    <a:pt x="109" y="154"/>
                  </a:cubicBezTo>
                  <a:cubicBezTo>
                    <a:pt x="109" y="154"/>
                    <a:pt x="110" y="154"/>
                    <a:pt x="110" y="154"/>
                  </a:cubicBezTo>
                  <a:cubicBezTo>
                    <a:pt x="110" y="154"/>
                    <a:pt x="110" y="154"/>
                    <a:pt x="110" y="154"/>
                  </a:cubicBezTo>
                  <a:cubicBezTo>
                    <a:pt x="110" y="155"/>
                    <a:pt x="111" y="155"/>
                    <a:pt x="111" y="154"/>
                  </a:cubicBezTo>
                  <a:cubicBezTo>
                    <a:pt x="112" y="154"/>
                    <a:pt x="112" y="154"/>
                    <a:pt x="113" y="154"/>
                  </a:cubicBezTo>
                  <a:cubicBezTo>
                    <a:pt x="114" y="154"/>
                    <a:pt x="114" y="154"/>
                    <a:pt x="114" y="154"/>
                  </a:cubicBezTo>
                  <a:cubicBezTo>
                    <a:pt x="115" y="155"/>
                    <a:pt x="115" y="155"/>
                    <a:pt x="116" y="155"/>
                  </a:cubicBezTo>
                  <a:cubicBezTo>
                    <a:pt x="117" y="155"/>
                    <a:pt x="117" y="155"/>
                    <a:pt x="117" y="156"/>
                  </a:cubicBezTo>
                  <a:cubicBezTo>
                    <a:pt x="117" y="156"/>
                    <a:pt x="117" y="156"/>
                    <a:pt x="117" y="156"/>
                  </a:cubicBezTo>
                  <a:cubicBezTo>
                    <a:pt x="117" y="156"/>
                    <a:pt x="117" y="156"/>
                    <a:pt x="117" y="156"/>
                  </a:cubicBezTo>
                  <a:cubicBezTo>
                    <a:pt x="118" y="156"/>
                    <a:pt x="118" y="156"/>
                    <a:pt x="118" y="155"/>
                  </a:cubicBezTo>
                  <a:cubicBezTo>
                    <a:pt x="118" y="155"/>
                    <a:pt x="118" y="154"/>
                    <a:pt x="119" y="155"/>
                  </a:cubicBezTo>
                  <a:cubicBezTo>
                    <a:pt x="119" y="155"/>
                    <a:pt x="119" y="155"/>
                    <a:pt x="119" y="155"/>
                  </a:cubicBezTo>
                  <a:cubicBezTo>
                    <a:pt x="120" y="155"/>
                    <a:pt x="120" y="155"/>
                    <a:pt x="121" y="155"/>
                  </a:cubicBezTo>
                  <a:cubicBezTo>
                    <a:pt x="122" y="155"/>
                    <a:pt x="122" y="155"/>
                    <a:pt x="122" y="155"/>
                  </a:cubicBezTo>
                  <a:cubicBezTo>
                    <a:pt x="122" y="154"/>
                    <a:pt x="122" y="153"/>
                    <a:pt x="122" y="153"/>
                  </a:cubicBezTo>
                  <a:cubicBezTo>
                    <a:pt x="121" y="153"/>
                    <a:pt x="121" y="153"/>
                    <a:pt x="121" y="152"/>
                  </a:cubicBezTo>
                  <a:cubicBezTo>
                    <a:pt x="120" y="152"/>
                    <a:pt x="120" y="152"/>
                    <a:pt x="120" y="152"/>
                  </a:cubicBezTo>
                  <a:cubicBezTo>
                    <a:pt x="119" y="152"/>
                    <a:pt x="119" y="151"/>
                    <a:pt x="119" y="151"/>
                  </a:cubicBezTo>
                  <a:cubicBezTo>
                    <a:pt x="118" y="151"/>
                    <a:pt x="119" y="150"/>
                    <a:pt x="119" y="150"/>
                  </a:cubicBezTo>
                  <a:cubicBezTo>
                    <a:pt x="120" y="150"/>
                    <a:pt x="120" y="150"/>
                    <a:pt x="121" y="149"/>
                  </a:cubicBezTo>
                  <a:cubicBezTo>
                    <a:pt x="121" y="149"/>
                    <a:pt x="121" y="149"/>
                    <a:pt x="121" y="149"/>
                  </a:cubicBezTo>
                  <a:cubicBezTo>
                    <a:pt x="121" y="149"/>
                    <a:pt x="120" y="148"/>
                    <a:pt x="121" y="147"/>
                  </a:cubicBezTo>
                  <a:cubicBezTo>
                    <a:pt x="121" y="147"/>
                    <a:pt x="121" y="147"/>
                    <a:pt x="121" y="147"/>
                  </a:cubicBezTo>
                  <a:cubicBezTo>
                    <a:pt x="122" y="147"/>
                    <a:pt x="122" y="146"/>
                    <a:pt x="122" y="146"/>
                  </a:cubicBezTo>
                  <a:cubicBezTo>
                    <a:pt x="123" y="146"/>
                    <a:pt x="124" y="146"/>
                    <a:pt x="124" y="146"/>
                  </a:cubicBezTo>
                  <a:cubicBezTo>
                    <a:pt x="124" y="146"/>
                    <a:pt x="124" y="146"/>
                    <a:pt x="123" y="146"/>
                  </a:cubicBezTo>
                  <a:cubicBezTo>
                    <a:pt x="123" y="146"/>
                    <a:pt x="122" y="145"/>
                    <a:pt x="122" y="145"/>
                  </a:cubicBezTo>
                  <a:cubicBezTo>
                    <a:pt x="121" y="144"/>
                    <a:pt x="121" y="143"/>
                    <a:pt x="122" y="142"/>
                  </a:cubicBezTo>
                  <a:cubicBezTo>
                    <a:pt x="122" y="142"/>
                    <a:pt x="122" y="142"/>
                    <a:pt x="122" y="142"/>
                  </a:cubicBezTo>
                  <a:cubicBezTo>
                    <a:pt x="122" y="142"/>
                    <a:pt x="123" y="142"/>
                    <a:pt x="123" y="142"/>
                  </a:cubicBezTo>
                  <a:cubicBezTo>
                    <a:pt x="123" y="142"/>
                    <a:pt x="123" y="142"/>
                    <a:pt x="123" y="142"/>
                  </a:cubicBezTo>
                  <a:cubicBezTo>
                    <a:pt x="124" y="142"/>
                    <a:pt x="124" y="142"/>
                    <a:pt x="124" y="142"/>
                  </a:cubicBezTo>
                  <a:cubicBezTo>
                    <a:pt x="124" y="142"/>
                    <a:pt x="125" y="142"/>
                    <a:pt x="125" y="142"/>
                  </a:cubicBezTo>
                  <a:cubicBezTo>
                    <a:pt x="126" y="142"/>
                    <a:pt x="126" y="142"/>
                    <a:pt x="126" y="142"/>
                  </a:cubicBezTo>
                  <a:cubicBezTo>
                    <a:pt x="127" y="142"/>
                    <a:pt x="127" y="142"/>
                    <a:pt x="128" y="142"/>
                  </a:cubicBezTo>
                  <a:cubicBezTo>
                    <a:pt x="129" y="141"/>
                    <a:pt x="131" y="141"/>
                    <a:pt x="132" y="141"/>
                  </a:cubicBezTo>
                  <a:cubicBezTo>
                    <a:pt x="133" y="141"/>
                    <a:pt x="133" y="141"/>
                    <a:pt x="134" y="140"/>
                  </a:cubicBezTo>
                  <a:cubicBezTo>
                    <a:pt x="134" y="140"/>
                    <a:pt x="135" y="140"/>
                    <a:pt x="135" y="140"/>
                  </a:cubicBezTo>
                  <a:cubicBezTo>
                    <a:pt x="136" y="140"/>
                    <a:pt x="138" y="139"/>
                    <a:pt x="139" y="139"/>
                  </a:cubicBezTo>
                  <a:cubicBezTo>
                    <a:pt x="139" y="139"/>
                    <a:pt x="140" y="139"/>
                    <a:pt x="140" y="139"/>
                  </a:cubicBezTo>
                  <a:cubicBezTo>
                    <a:pt x="141" y="139"/>
                    <a:pt x="143" y="138"/>
                    <a:pt x="143" y="138"/>
                  </a:cubicBezTo>
                  <a:cubicBezTo>
                    <a:pt x="143" y="137"/>
                    <a:pt x="145" y="137"/>
                    <a:pt x="146" y="137"/>
                  </a:cubicBezTo>
                  <a:cubicBezTo>
                    <a:pt x="147" y="137"/>
                    <a:pt x="147" y="137"/>
                    <a:pt x="147" y="137"/>
                  </a:cubicBezTo>
                  <a:cubicBezTo>
                    <a:pt x="147" y="137"/>
                    <a:pt x="148" y="137"/>
                    <a:pt x="149" y="137"/>
                  </a:cubicBezTo>
                  <a:cubicBezTo>
                    <a:pt x="149" y="137"/>
                    <a:pt x="149" y="137"/>
                    <a:pt x="149" y="137"/>
                  </a:cubicBezTo>
                  <a:cubicBezTo>
                    <a:pt x="150" y="137"/>
                    <a:pt x="151" y="137"/>
                    <a:pt x="151" y="138"/>
                  </a:cubicBezTo>
                  <a:cubicBezTo>
                    <a:pt x="151" y="138"/>
                    <a:pt x="151" y="138"/>
                    <a:pt x="151" y="139"/>
                  </a:cubicBezTo>
                  <a:cubicBezTo>
                    <a:pt x="151" y="139"/>
                    <a:pt x="151" y="139"/>
                    <a:pt x="152" y="140"/>
                  </a:cubicBezTo>
                  <a:cubicBezTo>
                    <a:pt x="152" y="140"/>
                    <a:pt x="152" y="140"/>
                    <a:pt x="152" y="141"/>
                  </a:cubicBezTo>
                  <a:cubicBezTo>
                    <a:pt x="152" y="141"/>
                    <a:pt x="152" y="141"/>
                    <a:pt x="152" y="141"/>
                  </a:cubicBezTo>
                  <a:cubicBezTo>
                    <a:pt x="151" y="142"/>
                    <a:pt x="151" y="142"/>
                    <a:pt x="151" y="142"/>
                  </a:cubicBezTo>
                  <a:cubicBezTo>
                    <a:pt x="152" y="142"/>
                    <a:pt x="152" y="142"/>
                    <a:pt x="152" y="142"/>
                  </a:cubicBezTo>
                  <a:cubicBezTo>
                    <a:pt x="153" y="142"/>
                    <a:pt x="154" y="142"/>
                    <a:pt x="154" y="141"/>
                  </a:cubicBezTo>
                  <a:cubicBezTo>
                    <a:pt x="154" y="141"/>
                    <a:pt x="154" y="141"/>
                    <a:pt x="154" y="141"/>
                  </a:cubicBezTo>
                  <a:cubicBezTo>
                    <a:pt x="155" y="141"/>
                    <a:pt x="155" y="142"/>
                    <a:pt x="155" y="142"/>
                  </a:cubicBezTo>
                  <a:cubicBezTo>
                    <a:pt x="155" y="142"/>
                    <a:pt x="155" y="142"/>
                    <a:pt x="156" y="142"/>
                  </a:cubicBezTo>
                  <a:cubicBezTo>
                    <a:pt x="156" y="142"/>
                    <a:pt x="156" y="142"/>
                    <a:pt x="156" y="142"/>
                  </a:cubicBezTo>
                  <a:cubicBezTo>
                    <a:pt x="156" y="142"/>
                    <a:pt x="156" y="142"/>
                    <a:pt x="156" y="142"/>
                  </a:cubicBezTo>
                  <a:cubicBezTo>
                    <a:pt x="157" y="142"/>
                    <a:pt x="157" y="142"/>
                    <a:pt x="157" y="142"/>
                  </a:cubicBezTo>
                  <a:cubicBezTo>
                    <a:pt x="157" y="143"/>
                    <a:pt x="158" y="142"/>
                    <a:pt x="158" y="142"/>
                  </a:cubicBezTo>
                  <a:cubicBezTo>
                    <a:pt x="158" y="142"/>
                    <a:pt x="158" y="142"/>
                    <a:pt x="159" y="142"/>
                  </a:cubicBezTo>
                  <a:cubicBezTo>
                    <a:pt x="159" y="142"/>
                    <a:pt x="159" y="142"/>
                    <a:pt x="159" y="143"/>
                  </a:cubicBezTo>
                  <a:cubicBezTo>
                    <a:pt x="159" y="143"/>
                    <a:pt x="159" y="143"/>
                    <a:pt x="158" y="144"/>
                  </a:cubicBezTo>
                  <a:cubicBezTo>
                    <a:pt x="158" y="144"/>
                    <a:pt x="158" y="144"/>
                    <a:pt x="158" y="144"/>
                  </a:cubicBezTo>
                  <a:cubicBezTo>
                    <a:pt x="158" y="144"/>
                    <a:pt x="158" y="144"/>
                    <a:pt x="158" y="144"/>
                  </a:cubicBezTo>
                  <a:cubicBezTo>
                    <a:pt x="158" y="145"/>
                    <a:pt x="158" y="145"/>
                    <a:pt x="158" y="145"/>
                  </a:cubicBezTo>
                  <a:cubicBezTo>
                    <a:pt x="158" y="145"/>
                    <a:pt x="159" y="144"/>
                    <a:pt x="159" y="144"/>
                  </a:cubicBezTo>
                  <a:cubicBezTo>
                    <a:pt x="159" y="144"/>
                    <a:pt x="159" y="144"/>
                    <a:pt x="160" y="144"/>
                  </a:cubicBezTo>
                  <a:cubicBezTo>
                    <a:pt x="160" y="144"/>
                    <a:pt x="160" y="144"/>
                    <a:pt x="160" y="144"/>
                  </a:cubicBezTo>
                  <a:cubicBezTo>
                    <a:pt x="161" y="144"/>
                    <a:pt x="161" y="144"/>
                    <a:pt x="162" y="143"/>
                  </a:cubicBezTo>
                  <a:cubicBezTo>
                    <a:pt x="162" y="143"/>
                    <a:pt x="163" y="143"/>
                    <a:pt x="163" y="143"/>
                  </a:cubicBezTo>
                  <a:cubicBezTo>
                    <a:pt x="164" y="143"/>
                    <a:pt x="164" y="142"/>
                    <a:pt x="165" y="142"/>
                  </a:cubicBezTo>
                  <a:cubicBezTo>
                    <a:pt x="165" y="141"/>
                    <a:pt x="165" y="141"/>
                    <a:pt x="166" y="141"/>
                  </a:cubicBezTo>
                  <a:cubicBezTo>
                    <a:pt x="166" y="141"/>
                    <a:pt x="167" y="141"/>
                    <a:pt x="167" y="141"/>
                  </a:cubicBezTo>
                  <a:cubicBezTo>
                    <a:pt x="167" y="141"/>
                    <a:pt x="168" y="141"/>
                    <a:pt x="168" y="141"/>
                  </a:cubicBezTo>
                  <a:cubicBezTo>
                    <a:pt x="168" y="141"/>
                    <a:pt x="168" y="141"/>
                    <a:pt x="168" y="142"/>
                  </a:cubicBezTo>
                  <a:cubicBezTo>
                    <a:pt x="168" y="142"/>
                    <a:pt x="167" y="142"/>
                    <a:pt x="167" y="143"/>
                  </a:cubicBezTo>
                  <a:cubicBezTo>
                    <a:pt x="168" y="143"/>
                    <a:pt x="168" y="143"/>
                    <a:pt x="169" y="144"/>
                  </a:cubicBezTo>
                  <a:cubicBezTo>
                    <a:pt x="170" y="144"/>
                    <a:pt x="172" y="147"/>
                    <a:pt x="174" y="149"/>
                  </a:cubicBezTo>
                  <a:cubicBezTo>
                    <a:pt x="174" y="149"/>
                    <a:pt x="174" y="150"/>
                    <a:pt x="174" y="150"/>
                  </a:cubicBezTo>
                  <a:cubicBezTo>
                    <a:pt x="175" y="151"/>
                    <a:pt x="175" y="152"/>
                    <a:pt x="176" y="153"/>
                  </a:cubicBezTo>
                  <a:cubicBezTo>
                    <a:pt x="176" y="154"/>
                    <a:pt x="177" y="155"/>
                    <a:pt x="177" y="155"/>
                  </a:cubicBezTo>
                  <a:cubicBezTo>
                    <a:pt x="177" y="155"/>
                    <a:pt x="177" y="155"/>
                    <a:pt x="178" y="154"/>
                  </a:cubicBezTo>
                  <a:cubicBezTo>
                    <a:pt x="178" y="154"/>
                    <a:pt x="178" y="153"/>
                    <a:pt x="179" y="153"/>
                  </a:cubicBezTo>
                  <a:cubicBezTo>
                    <a:pt x="179" y="153"/>
                    <a:pt x="179" y="153"/>
                    <a:pt x="179" y="153"/>
                  </a:cubicBezTo>
                  <a:cubicBezTo>
                    <a:pt x="179" y="153"/>
                    <a:pt x="180" y="154"/>
                    <a:pt x="180" y="154"/>
                  </a:cubicBezTo>
                  <a:cubicBezTo>
                    <a:pt x="180" y="154"/>
                    <a:pt x="181" y="155"/>
                    <a:pt x="181" y="155"/>
                  </a:cubicBezTo>
                  <a:cubicBezTo>
                    <a:pt x="181" y="155"/>
                    <a:pt x="181" y="155"/>
                    <a:pt x="182" y="155"/>
                  </a:cubicBezTo>
                  <a:cubicBezTo>
                    <a:pt x="182" y="155"/>
                    <a:pt x="183" y="155"/>
                    <a:pt x="184" y="155"/>
                  </a:cubicBezTo>
                  <a:cubicBezTo>
                    <a:pt x="184" y="155"/>
                    <a:pt x="184" y="155"/>
                    <a:pt x="184" y="155"/>
                  </a:cubicBezTo>
                  <a:cubicBezTo>
                    <a:pt x="185" y="155"/>
                    <a:pt x="186" y="154"/>
                    <a:pt x="187" y="154"/>
                  </a:cubicBezTo>
                  <a:cubicBezTo>
                    <a:pt x="187" y="155"/>
                    <a:pt x="187" y="155"/>
                    <a:pt x="187" y="155"/>
                  </a:cubicBezTo>
                  <a:cubicBezTo>
                    <a:pt x="188" y="155"/>
                    <a:pt x="188" y="155"/>
                    <a:pt x="189" y="156"/>
                  </a:cubicBezTo>
                  <a:cubicBezTo>
                    <a:pt x="189" y="157"/>
                    <a:pt x="190" y="158"/>
                    <a:pt x="190" y="158"/>
                  </a:cubicBezTo>
                  <a:cubicBezTo>
                    <a:pt x="191" y="158"/>
                    <a:pt x="191" y="158"/>
                    <a:pt x="191" y="159"/>
                  </a:cubicBezTo>
                  <a:cubicBezTo>
                    <a:pt x="191" y="159"/>
                    <a:pt x="192" y="160"/>
                    <a:pt x="192" y="160"/>
                  </a:cubicBezTo>
                  <a:cubicBezTo>
                    <a:pt x="193" y="160"/>
                    <a:pt x="194" y="160"/>
                    <a:pt x="195" y="159"/>
                  </a:cubicBezTo>
                  <a:cubicBezTo>
                    <a:pt x="195" y="159"/>
                    <a:pt x="195" y="159"/>
                    <a:pt x="195" y="159"/>
                  </a:cubicBezTo>
                  <a:cubicBezTo>
                    <a:pt x="196" y="159"/>
                    <a:pt x="196" y="159"/>
                    <a:pt x="196" y="160"/>
                  </a:cubicBezTo>
                  <a:cubicBezTo>
                    <a:pt x="196" y="160"/>
                    <a:pt x="197" y="161"/>
                    <a:pt x="197" y="161"/>
                  </a:cubicBezTo>
                  <a:cubicBezTo>
                    <a:pt x="197" y="161"/>
                    <a:pt x="198" y="161"/>
                    <a:pt x="198" y="161"/>
                  </a:cubicBezTo>
                  <a:cubicBezTo>
                    <a:pt x="198" y="161"/>
                    <a:pt x="198" y="161"/>
                    <a:pt x="198" y="161"/>
                  </a:cubicBezTo>
                  <a:cubicBezTo>
                    <a:pt x="199" y="161"/>
                    <a:pt x="199" y="161"/>
                    <a:pt x="199" y="161"/>
                  </a:cubicBezTo>
                  <a:cubicBezTo>
                    <a:pt x="199" y="161"/>
                    <a:pt x="199" y="161"/>
                    <a:pt x="201" y="160"/>
                  </a:cubicBezTo>
                  <a:cubicBezTo>
                    <a:pt x="202" y="160"/>
                    <a:pt x="203" y="160"/>
                    <a:pt x="203" y="159"/>
                  </a:cubicBezTo>
                  <a:cubicBezTo>
                    <a:pt x="204" y="159"/>
                    <a:pt x="204" y="158"/>
                    <a:pt x="205" y="158"/>
                  </a:cubicBezTo>
                  <a:cubicBezTo>
                    <a:pt x="205" y="158"/>
                    <a:pt x="205" y="158"/>
                    <a:pt x="206" y="158"/>
                  </a:cubicBezTo>
                  <a:cubicBezTo>
                    <a:pt x="206" y="158"/>
                    <a:pt x="206" y="157"/>
                    <a:pt x="207" y="157"/>
                  </a:cubicBezTo>
                  <a:cubicBezTo>
                    <a:pt x="207" y="157"/>
                    <a:pt x="207" y="157"/>
                    <a:pt x="207" y="157"/>
                  </a:cubicBezTo>
                  <a:cubicBezTo>
                    <a:pt x="208" y="156"/>
                    <a:pt x="208" y="156"/>
                    <a:pt x="209" y="156"/>
                  </a:cubicBezTo>
                  <a:cubicBezTo>
                    <a:pt x="209" y="156"/>
                    <a:pt x="209" y="156"/>
                    <a:pt x="209" y="156"/>
                  </a:cubicBezTo>
                  <a:cubicBezTo>
                    <a:pt x="210" y="155"/>
                    <a:pt x="211" y="155"/>
                    <a:pt x="211" y="155"/>
                  </a:cubicBezTo>
                  <a:cubicBezTo>
                    <a:pt x="211" y="155"/>
                    <a:pt x="211" y="155"/>
                    <a:pt x="212" y="155"/>
                  </a:cubicBezTo>
                  <a:cubicBezTo>
                    <a:pt x="212" y="155"/>
                    <a:pt x="215" y="156"/>
                    <a:pt x="216" y="156"/>
                  </a:cubicBezTo>
                  <a:cubicBezTo>
                    <a:pt x="216" y="156"/>
                    <a:pt x="216" y="156"/>
                    <a:pt x="216" y="156"/>
                  </a:cubicBezTo>
                  <a:cubicBezTo>
                    <a:pt x="216" y="156"/>
                    <a:pt x="216" y="156"/>
                    <a:pt x="216" y="156"/>
                  </a:cubicBezTo>
                  <a:cubicBezTo>
                    <a:pt x="216" y="156"/>
                    <a:pt x="216" y="156"/>
                    <a:pt x="216" y="157"/>
                  </a:cubicBezTo>
                  <a:cubicBezTo>
                    <a:pt x="216" y="157"/>
                    <a:pt x="217" y="158"/>
                    <a:pt x="217" y="158"/>
                  </a:cubicBezTo>
                  <a:cubicBezTo>
                    <a:pt x="217" y="158"/>
                    <a:pt x="217" y="158"/>
                    <a:pt x="217" y="158"/>
                  </a:cubicBezTo>
                  <a:cubicBezTo>
                    <a:pt x="218" y="158"/>
                    <a:pt x="218" y="159"/>
                    <a:pt x="219" y="159"/>
                  </a:cubicBezTo>
                  <a:cubicBezTo>
                    <a:pt x="219" y="159"/>
                    <a:pt x="219" y="159"/>
                    <a:pt x="219" y="159"/>
                  </a:cubicBezTo>
                  <a:cubicBezTo>
                    <a:pt x="219" y="158"/>
                    <a:pt x="220" y="158"/>
                    <a:pt x="220" y="158"/>
                  </a:cubicBezTo>
                  <a:cubicBezTo>
                    <a:pt x="221" y="158"/>
                    <a:pt x="221" y="158"/>
                    <a:pt x="221" y="158"/>
                  </a:cubicBezTo>
                  <a:cubicBezTo>
                    <a:pt x="222" y="158"/>
                    <a:pt x="222" y="159"/>
                    <a:pt x="222" y="159"/>
                  </a:cubicBezTo>
                  <a:cubicBezTo>
                    <a:pt x="222" y="159"/>
                    <a:pt x="223" y="159"/>
                    <a:pt x="223" y="159"/>
                  </a:cubicBezTo>
                  <a:cubicBezTo>
                    <a:pt x="223" y="159"/>
                    <a:pt x="223" y="159"/>
                    <a:pt x="223" y="159"/>
                  </a:cubicBezTo>
                  <a:cubicBezTo>
                    <a:pt x="223" y="159"/>
                    <a:pt x="224" y="158"/>
                    <a:pt x="225" y="158"/>
                  </a:cubicBezTo>
                  <a:cubicBezTo>
                    <a:pt x="225" y="158"/>
                    <a:pt x="226" y="158"/>
                    <a:pt x="226" y="158"/>
                  </a:cubicBezTo>
                  <a:cubicBezTo>
                    <a:pt x="226" y="158"/>
                    <a:pt x="226" y="157"/>
                    <a:pt x="226" y="156"/>
                  </a:cubicBezTo>
                  <a:cubicBezTo>
                    <a:pt x="225" y="156"/>
                    <a:pt x="225" y="154"/>
                    <a:pt x="225" y="154"/>
                  </a:cubicBezTo>
                  <a:cubicBezTo>
                    <a:pt x="225" y="153"/>
                    <a:pt x="225" y="153"/>
                    <a:pt x="225" y="153"/>
                  </a:cubicBezTo>
                  <a:cubicBezTo>
                    <a:pt x="226" y="153"/>
                    <a:pt x="226" y="152"/>
                    <a:pt x="226" y="152"/>
                  </a:cubicBezTo>
                  <a:cubicBezTo>
                    <a:pt x="226" y="152"/>
                    <a:pt x="227" y="152"/>
                    <a:pt x="227" y="151"/>
                  </a:cubicBezTo>
                  <a:cubicBezTo>
                    <a:pt x="227" y="151"/>
                    <a:pt x="227" y="151"/>
                    <a:pt x="227" y="151"/>
                  </a:cubicBezTo>
                  <a:cubicBezTo>
                    <a:pt x="228" y="151"/>
                    <a:pt x="228" y="151"/>
                    <a:pt x="228" y="151"/>
                  </a:cubicBezTo>
                  <a:cubicBezTo>
                    <a:pt x="228" y="150"/>
                    <a:pt x="228" y="150"/>
                    <a:pt x="228" y="150"/>
                  </a:cubicBezTo>
                  <a:cubicBezTo>
                    <a:pt x="229" y="150"/>
                    <a:pt x="229" y="150"/>
                    <a:pt x="229" y="150"/>
                  </a:cubicBezTo>
                  <a:cubicBezTo>
                    <a:pt x="229" y="150"/>
                    <a:pt x="231" y="151"/>
                    <a:pt x="231" y="151"/>
                  </a:cubicBezTo>
                  <a:cubicBezTo>
                    <a:pt x="231" y="151"/>
                    <a:pt x="232" y="151"/>
                    <a:pt x="233" y="151"/>
                  </a:cubicBezTo>
                  <a:cubicBezTo>
                    <a:pt x="233" y="151"/>
                    <a:pt x="234" y="152"/>
                    <a:pt x="235" y="152"/>
                  </a:cubicBezTo>
                  <a:cubicBezTo>
                    <a:pt x="235" y="152"/>
                    <a:pt x="236" y="153"/>
                    <a:pt x="236" y="153"/>
                  </a:cubicBezTo>
                  <a:cubicBezTo>
                    <a:pt x="237" y="153"/>
                    <a:pt x="237" y="153"/>
                    <a:pt x="238" y="153"/>
                  </a:cubicBezTo>
                  <a:cubicBezTo>
                    <a:pt x="238" y="154"/>
                    <a:pt x="238" y="154"/>
                    <a:pt x="238" y="155"/>
                  </a:cubicBezTo>
                  <a:cubicBezTo>
                    <a:pt x="238" y="155"/>
                    <a:pt x="238" y="156"/>
                    <a:pt x="238" y="156"/>
                  </a:cubicBezTo>
                  <a:cubicBezTo>
                    <a:pt x="239" y="157"/>
                    <a:pt x="239" y="157"/>
                    <a:pt x="240" y="157"/>
                  </a:cubicBezTo>
                  <a:cubicBezTo>
                    <a:pt x="240" y="157"/>
                    <a:pt x="240" y="157"/>
                    <a:pt x="240" y="157"/>
                  </a:cubicBezTo>
                  <a:cubicBezTo>
                    <a:pt x="240" y="157"/>
                    <a:pt x="241" y="157"/>
                    <a:pt x="241" y="157"/>
                  </a:cubicBezTo>
                  <a:cubicBezTo>
                    <a:pt x="242" y="158"/>
                    <a:pt x="242" y="158"/>
                    <a:pt x="242" y="158"/>
                  </a:cubicBezTo>
                  <a:cubicBezTo>
                    <a:pt x="243" y="158"/>
                    <a:pt x="243" y="158"/>
                    <a:pt x="243" y="157"/>
                  </a:cubicBezTo>
                  <a:cubicBezTo>
                    <a:pt x="244" y="157"/>
                    <a:pt x="244" y="157"/>
                    <a:pt x="244" y="157"/>
                  </a:cubicBezTo>
                  <a:cubicBezTo>
                    <a:pt x="245" y="157"/>
                    <a:pt x="245" y="157"/>
                    <a:pt x="245" y="157"/>
                  </a:cubicBezTo>
                  <a:cubicBezTo>
                    <a:pt x="246" y="157"/>
                    <a:pt x="247" y="156"/>
                    <a:pt x="247" y="156"/>
                  </a:cubicBezTo>
                  <a:cubicBezTo>
                    <a:pt x="247" y="156"/>
                    <a:pt x="248" y="157"/>
                    <a:pt x="248" y="157"/>
                  </a:cubicBezTo>
                  <a:cubicBezTo>
                    <a:pt x="249" y="157"/>
                    <a:pt x="249" y="157"/>
                    <a:pt x="250" y="157"/>
                  </a:cubicBezTo>
                  <a:cubicBezTo>
                    <a:pt x="250" y="157"/>
                    <a:pt x="250" y="157"/>
                    <a:pt x="250" y="157"/>
                  </a:cubicBezTo>
                  <a:cubicBezTo>
                    <a:pt x="250" y="157"/>
                    <a:pt x="250" y="157"/>
                    <a:pt x="250" y="157"/>
                  </a:cubicBezTo>
                  <a:cubicBezTo>
                    <a:pt x="251" y="157"/>
                    <a:pt x="252" y="157"/>
                    <a:pt x="252" y="158"/>
                  </a:cubicBezTo>
                  <a:cubicBezTo>
                    <a:pt x="252" y="158"/>
                    <a:pt x="253" y="158"/>
                    <a:pt x="253" y="158"/>
                  </a:cubicBezTo>
                  <a:cubicBezTo>
                    <a:pt x="254" y="158"/>
                    <a:pt x="255" y="158"/>
                    <a:pt x="255" y="159"/>
                  </a:cubicBezTo>
                  <a:cubicBezTo>
                    <a:pt x="255" y="159"/>
                    <a:pt x="255" y="159"/>
                    <a:pt x="255" y="160"/>
                  </a:cubicBezTo>
                  <a:cubicBezTo>
                    <a:pt x="256" y="160"/>
                    <a:pt x="256" y="160"/>
                    <a:pt x="256" y="161"/>
                  </a:cubicBezTo>
                  <a:cubicBezTo>
                    <a:pt x="256" y="161"/>
                    <a:pt x="257" y="161"/>
                    <a:pt x="258" y="161"/>
                  </a:cubicBezTo>
                  <a:cubicBezTo>
                    <a:pt x="259" y="161"/>
                    <a:pt x="259" y="161"/>
                    <a:pt x="260" y="161"/>
                  </a:cubicBezTo>
                  <a:cubicBezTo>
                    <a:pt x="260" y="161"/>
                    <a:pt x="261" y="161"/>
                    <a:pt x="262" y="161"/>
                  </a:cubicBezTo>
                  <a:cubicBezTo>
                    <a:pt x="263" y="161"/>
                    <a:pt x="263" y="161"/>
                    <a:pt x="263" y="161"/>
                  </a:cubicBezTo>
                  <a:cubicBezTo>
                    <a:pt x="263" y="161"/>
                    <a:pt x="264" y="161"/>
                    <a:pt x="265" y="161"/>
                  </a:cubicBezTo>
                  <a:cubicBezTo>
                    <a:pt x="266" y="161"/>
                    <a:pt x="267" y="160"/>
                    <a:pt x="267" y="160"/>
                  </a:cubicBezTo>
                  <a:cubicBezTo>
                    <a:pt x="267" y="160"/>
                    <a:pt x="268" y="160"/>
                    <a:pt x="268" y="160"/>
                  </a:cubicBezTo>
                  <a:cubicBezTo>
                    <a:pt x="269" y="160"/>
                    <a:pt x="269" y="160"/>
                    <a:pt x="269" y="159"/>
                  </a:cubicBezTo>
                  <a:cubicBezTo>
                    <a:pt x="269" y="159"/>
                    <a:pt x="270" y="159"/>
                    <a:pt x="271" y="158"/>
                  </a:cubicBezTo>
                  <a:cubicBezTo>
                    <a:pt x="271" y="158"/>
                    <a:pt x="272" y="158"/>
                    <a:pt x="272" y="158"/>
                  </a:cubicBezTo>
                  <a:cubicBezTo>
                    <a:pt x="272" y="157"/>
                    <a:pt x="273" y="157"/>
                    <a:pt x="274" y="157"/>
                  </a:cubicBezTo>
                  <a:cubicBezTo>
                    <a:pt x="274" y="157"/>
                    <a:pt x="276" y="157"/>
                    <a:pt x="276" y="158"/>
                  </a:cubicBezTo>
                  <a:cubicBezTo>
                    <a:pt x="276" y="158"/>
                    <a:pt x="276" y="159"/>
                    <a:pt x="277" y="159"/>
                  </a:cubicBezTo>
                  <a:cubicBezTo>
                    <a:pt x="278" y="159"/>
                    <a:pt x="278" y="159"/>
                    <a:pt x="278" y="158"/>
                  </a:cubicBezTo>
                  <a:cubicBezTo>
                    <a:pt x="278" y="158"/>
                    <a:pt x="278" y="158"/>
                    <a:pt x="279" y="158"/>
                  </a:cubicBezTo>
                  <a:cubicBezTo>
                    <a:pt x="279" y="158"/>
                    <a:pt x="281" y="159"/>
                    <a:pt x="281" y="159"/>
                  </a:cubicBezTo>
                  <a:cubicBezTo>
                    <a:pt x="281" y="160"/>
                    <a:pt x="282" y="160"/>
                    <a:pt x="283" y="160"/>
                  </a:cubicBezTo>
                  <a:cubicBezTo>
                    <a:pt x="283" y="160"/>
                    <a:pt x="284" y="160"/>
                    <a:pt x="284" y="160"/>
                  </a:cubicBezTo>
                  <a:cubicBezTo>
                    <a:pt x="284" y="160"/>
                    <a:pt x="284" y="160"/>
                    <a:pt x="285" y="159"/>
                  </a:cubicBezTo>
                  <a:cubicBezTo>
                    <a:pt x="285" y="159"/>
                    <a:pt x="286" y="158"/>
                    <a:pt x="286" y="158"/>
                  </a:cubicBezTo>
                  <a:cubicBezTo>
                    <a:pt x="287" y="158"/>
                    <a:pt x="287" y="158"/>
                    <a:pt x="287" y="158"/>
                  </a:cubicBezTo>
                  <a:cubicBezTo>
                    <a:pt x="288" y="158"/>
                    <a:pt x="288" y="157"/>
                    <a:pt x="288" y="157"/>
                  </a:cubicBezTo>
                  <a:cubicBezTo>
                    <a:pt x="287" y="157"/>
                    <a:pt x="288" y="156"/>
                    <a:pt x="288" y="155"/>
                  </a:cubicBezTo>
                  <a:cubicBezTo>
                    <a:pt x="289" y="155"/>
                    <a:pt x="289" y="155"/>
                    <a:pt x="289" y="154"/>
                  </a:cubicBezTo>
                  <a:cubicBezTo>
                    <a:pt x="289" y="154"/>
                    <a:pt x="290" y="152"/>
                    <a:pt x="291" y="151"/>
                  </a:cubicBezTo>
                  <a:cubicBezTo>
                    <a:pt x="291" y="151"/>
                    <a:pt x="292" y="150"/>
                    <a:pt x="292" y="150"/>
                  </a:cubicBezTo>
                  <a:cubicBezTo>
                    <a:pt x="292" y="148"/>
                    <a:pt x="291" y="148"/>
                    <a:pt x="291" y="148"/>
                  </a:cubicBezTo>
                  <a:cubicBezTo>
                    <a:pt x="291" y="148"/>
                    <a:pt x="291" y="148"/>
                    <a:pt x="291" y="148"/>
                  </a:cubicBezTo>
                  <a:cubicBezTo>
                    <a:pt x="291" y="148"/>
                    <a:pt x="291" y="148"/>
                    <a:pt x="290" y="148"/>
                  </a:cubicBezTo>
                  <a:cubicBezTo>
                    <a:pt x="290" y="148"/>
                    <a:pt x="290" y="147"/>
                    <a:pt x="291" y="146"/>
                  </a:cubicBezTo>
                  <a:cubicBezTo>
                    <a:pt x="292" y="145"/>
                    <a:pt x="293" y="145"/>
                    <a:pt x="294" y="145"/>
                  </a:cubicBezTo>
                  <a:cubicBezTo>
                    <a:pt x="294" y="145"/>
                    <a:pt x="294" y="145"/>
                    <a:pt x="295" y="145"/>
                  </a:cubicBezTo>
                  <a:cubicBezTo>
                    <a:pt x="295" y="145"/>
                    <a:pt x="295" y="145"/>
                    <a:pt x="295" y="145"/>
                  </a:cubicBezTo>
                  <a:cubicBezTo>
                    <a:pt x="295" y="145"/>
                    <a:pt x="295" y="145"/>
                    <a:pt x="295" y="145"/>
                  </a:cubicBezTo>
                  <a:cubicBezTo>
                    <a:pt x="296" y="145"/>
                    <a:pt x="297" y="145"/>
                    <a:pt x="298" y="145"/>
                  </a:cubicBezTo>
                  <a:cubicBezTo>
                    <a:pt x="299" y="145"/>
                    <a:pt x="299" y="145"/>
                    <a:pt x="299" y="145"/>
                  </a:cubicBezTo>
                  <a:cubicBezTo>
                    <a:pt x="299" y="145"/>
                    <a:pt x="300" y="145"/>
                    <a:pt x="300" y="145"/>
                  </a:cubicBezTo>
                  <a:cubicBezTo>
                    <a:pt x="301" y="145"/>
                    <a:pt x="301" y="145"/>
                    <a:pt x="301" y="145"/>
                  </a:cubicBezTo>
                  <a:cubicBezTo>
                    <a:pt x="301" y="145"/>
                    <a:pt x="302" y="145"/>
                    <a:pt x="302" y="145"/>
                  </a:cubicBezTo>
                  <a:cubicBezTo>
                    <a:pt x="303" y="146"/>
                    <a:pt x="304" y="146"/>
                    <a:pt x="304" y="146"/>
                  </a:cubicBezTo>
                  <a:cubicBezTo>
                    <a:pt x="305" y="146"/>
                    <a:pt x="306" y="146"/>
                    <a:pt x="306" y="146"/>
                  </a:cubicBezTo>
                  <a:cubicBezTo>
                    <a:pt x="306" y="147"/>
                    <a:pt x="306" y="147"/>
                    <a:pt x="307" y="147"/>
                  </a:cubicBezTo>
                  <a:cubicBezTo>
                    <a:pt x="307" y="147"/>
                    <a:pt x="308" y="148"/>
                    <a:pt x="308" y="149"/>
                  </a:cubicBezTo>
                  <a:cubicBezTo>
                    <a:pt x="308" y="149"/>
                    <a:pt x="308" y="149"/>
                    <a:pt x="308" y="149"/>
                  </a:cubicBezTo>
                  <a:cubicBezTo>
                    <a:pt x="309" y="150"/>
                    <a:pt x="309" y="150"/>
                    <a:pt x="309" y="151"/>
                  </a:cubicBezTo>
                  <a:cubicBezTo>
                    <a:pt x="310" y="153"/>
                    <a:pt x="310" y="153"/>
                    <a:pt x="310" y="154"/>
                  </a:cubicBezTo>
                  <a:cubicBezTo>
                    <a:pt x="311" y="154"/>
                    <a:pt x="311" y="154"/>
                    <a:pt x="311" y="155"/>
                  </a:cubicBezTo>
                  <a:cubicBezTo>
                    <a:pt x="311" y="155"/>
                    <a:pt x="311" y="156"/>
                    <a:pt x="312" y="156"/>
                  </a:cubicBezTo>
                  <a:cubicBezTo>
                    <a:pt x="312" y="157"/>
                    <a:pt x="313" y="158"/>
                    <a:pt x="312" y="158"/>
                  </a:cubicBezTo>
                  <a:cubicBezTo>
                    <a:pt x="312" y="159"/>
                    <a:pt x="312" y="159"/>
                    <a:pt x="312" y="159"/>
                  </a:cubicBezTo>
                  <a:cubicBezTo>
                    <a:pt x="313" y="160"/>
                    <a:pt x="313" y="160"/>
                    <a:pt x="313" y="160"/>
                  </a:cubicBezTo>
                  <a:cubicBezTo>
                    <a:pt x="314" y="160"/>
                    <a:pt x="315" y="160"/>
                    <a:pt x="316" y="160"/>
                  </a:cubicBezTo>
                  <a:cubicBezTo>
                    <a:pt x="316" y="161"/>
                    <a:pt x="316" y="161"/>
                    <a:pt x="316" y="161"/>
                  </a:cubicBezTo>
                  <a:cubicBezTo>
                    <a:pt x="316" y="161"/>
                    <a:pt x="316" y="161"/>
                    <a:pt x="316" y="161"/>
                  </a:cubicBezTo>
                  <a:cubicBezTo>
                    <a:pt x="317" y="161"/>
                    <a:pt x="319" y="161"/>
                    <a:pt x="319" y="162"/>
                  </a:cubicBezTo>
                  <a:cubicBezTo>
                    <a:pt x="320" y="162"/>
                    <a:pt x="320" y="163"/>
                    <a:pt x="320" y="163"/>
                  </a:cubicBezTo>
                  <a:cubicBezTo>
                    <a:pt x="321" y="163"/>
                    <a:pt x="321" y="163"/>
                    <a:pt x="321" y="164"/>
                  </a:cubicBezTo>
                  <a:cubicBezTo>
                    <a:pt x="321" y="164"/>
                    <a:pt x="322" y="164"/>
                    <a:pt x="322" y="165"/>
                  </a:cubicBezTo>
                  <a:cubicBezTo>
                    <a:pt x="322" y="165"/>
                    <a:pt x="322" y="166"/>
                    <a:pt x="322" y="166"/>
                  </a:cubicBezTo>
                  <a:cubicBezTo>
                    <a:pt x="322" y="166"/>
                    <a:pt x="322" y="166"/>
                    <a:pt x="322" y="166"/>
                  </a:cubicBezTo>
                  <a:cubicBezTo>
                    <a:pt x="322" y="167"/>
                    <a:pt x="323" y="167"/>
                    <a:pt x="324" y="167"/>
                  </a:cubicBezTo>
                  <a:cubicBezTo>
                    <a:pt x="324" y="167"/>
                    <a:pt x="325" y="167"/>
                    <a:pt x="325" y="167"/>
                  </a:cubicBezTo>
                  <a:cubicBezTo>
                    <a:pt x="325" y="167"/>
                    <a:pt x="325" y="167"/>
                    <a:pt x="326" y="167"/>
                  </a:cubicBezTo>
                  <a:cubicBezTo>
                    <a:pt x="326" y="167"/>
                    <a:pt x="327" y="167"/>
                    <a:pt x="327" y="167"/>
                  </a:cubicBezTo>
                  <a:cubicBezTo>
                    <a:pt x="327" y="166"/>
                    <a:pt x="328" y="166"/>
                    <a:pt x="329" y="166"/>
                  </a:cubicBezTo>
                  <a:cubicBezTo>
                    <a:pt x="329" y="166"/>
                    <a:pt x="330" y="166"/>
                    <a:pt x="330" y="165"/>
                  </a:cubicBezTo>
                  <a:cubicBezTo>
                    <a:pt x="330" y="165"/>
                    <a:pt x="331" y="165"/>
                    <a:pt x="332" y="165"/>
                  </a:cubicBezTo>
                  <a:cubicBezTo>
                    <a:pt x="332" y="165"/>
                    <a:pt x="332" y="165"/>
                    <a:pt x="332" y="165"/>
                  </a:cubicBezTo>
                  <a:cubicBezTo>
                    <a:pt x="333" y="165"/>
                    <a:pt x="333" y="166"/>
                    <a:pt x="333" y="166"/>
                  </a:cubicBezTo>
                  <a:cubicBezTo>
                    <a:pt x="333" y="167"/>
                    <a:pt x="333" y="167"/>
                    <a:pt x="333" y="168"/>
                  </a:cubicBezTo>
                  <a:cubicBezTo>
                    <a:pt x="333" y="168"/>
                    <a:pt x="333" y="168"/>
                    <a:pt x="333" y="169"/>
                  </a:cubicBezTo>
                  <a:cubicBezTo>
                    <a:pt x="332" y="169"/>
                    <a:pt x="332" y="171"/>
                    <a:pt x="331" y="172"/>
                  </a:cubicBezTo>
                  <a:cubicBezTo>
                    <a:pt x="331" y="172"/>
                    <a:pt x="331" y="172"/>
                    <a:pt x="331" y="172"/>
                  </a:cubicBezTo>
                  <a:cubicBezTo>
                    <a:pt x="331" y="173"/>
                    <a:pt x="331" y="173"/>
                    <a:pt x="330" y="173"/>
                  </a:cubicBezTo>
                  <a:cubicBezTo>
                    <a:pt x="330" y="174"/>
                    <a:pt x="330" y="174"/>
                    <a:pt x="329" y="175"/>
                  </a:cubicBezTo>
                  <a:cubicBezTo>
                    <a:pt x="329" y="175"/>
                    <a:pt x="329" y="175"/>
                    <a:pt x="329" y="176"/>
                  </a:cubicBezTo>
                  <a:cubicBezTo>
                    <a:pt x="328" y="176"/>
                    <a:pt x="328" y="176"/>
                    <a:pt x="328" y="176"/>
                  </a:cubicBezTo>
                  <a:cubicBezTo>
                    <a:pt x="328" y="177"/>
                    <a:pt x="328" y="177"/>
                    <a:pt x="327" y="177"/>
                  </a:cubicBezTo>
                  <a:cubicBezTo>
                    <a:pt x="326" y="177"/>
                    <a:pt x="326" y="177"/>
                    <a:pt x="325" y="177"/>
                  </a:cubicBezTo>
                  <a:cubicBezTo>
                    <a:pt x="325" y="176"/>
                    <a:pt x="324" y="177"/>
                    <a:pt x="324" y="177"/>
                  </a:cubicBezTo>
                  <a:cubicBezTo>
                    <a:pt x="324" y="177"/>
                    <a:pt x="323" y="178"/>
                    <a:pt x="323" y="178"/>
                  </a:cubicBezTo>
                  <a:cubicBezTo>
                    <a:pt x="323" y="178"/>
                    <a:pt x="323" y="178"/>
                    <a:pt x="323" y="178"/>
                  </a:cubicBezTo>
                  <a:cubicBezTo>
                    <a:pt x="322" y="178"/>
                    <a:pt x="323" y="179"/>
                    <a:pt x="323" y="180"/>
                  </a:cubicBezTo>
                  <a:cubicBezTo>
                    <a:pt x="323" y="180"/>
                    <a:pt x="323" y="180"/>
                    <a:pt x="323" y="180"/>
                  </a:cubicBezTo>
                  <a:cubicBezTo>
                    <a:pt x="323" y="181"/>
                    <a:pt x="323" y="181"/>
                    <a:pt x="323" y="182"/>
                  </a:cubicBezTo>
                  <a:cubicBezTo>
                    <a:pt x="323" y="182"/>
                    <a:pt x="323" y="183"/>
                    <a:pt x="323" y="183"/>
                  </a:cubicBezTo>
                  <a:cubicBezTo>
                    <a:pt x="323" y="184"/>
                    <a:pt x="323" y="184"/>
                    <a:pt x="323" y="184"/>
                  </a:cubicBezTo>
                  <a:cubicBezTo>
                    <a:pt x="324" y="184"/>
                    <a:pt x="325" y="183"/>
                    <a:pt x="325" y="183"/>
                  </a:cubicBezTo>
                  <a:cubicBezTo>
                    <a:pt x="326" y="183"/>
                    <a:pt x="326" y="184"/>
                    <a:pt x="327" y="184"/>
                  </a:cubicBezTo>
                  <a:cubicBezTo>
                    <a:pt x="328" y="185"/>
                    <a:pt x="328" y="185"/>
                    <a:pt x="329" y="185"/>
                  </a:cubicBezTo>
                  <a:cubicBezTo>
                    <a:pt x="330" y="185"/>
                    <a:pt x="335" y="182"/>
                    <a:pt x="335" y="181"/>
                  </a:cubicBezTo>
                  <a:cubicBezTo>
                    <a:pt x="335" y="181"/>
                    <a:pt x="337" y="179"/>
                    <a:pt x="339" y="177"/>
                  </a:cubicBezTo>
                  <a:cubicBezTo>
                    <a:pt x="339" y="177"/>
                    <a:pt x="340" y="176"/>
                    <a:pt x="340" y="176"/>
                  </a:cubicBezTo>
                  <a:cubicBezTo>
                    <a:pt x="341" y="174"/>
                    <a:pt x="343" y="172"/>
                    <a:pt x="344" y="170"/>
                  </a:cubicBezTo>
                  <a:cubicBezTo>
                    <a:pt x="344" y="169"/>
                    <a:pt x="345" y="168"/>
                    <a:pt x="346" y="167"/>
                  </a:cubicBezTo>
                  <a:cubicBezTo>
                    <a:pt x="347" y="167"/>
                    <a:pt x="347" y="166"/>
                    <a:pt x="347" y="166"/>
                  </a:cubicBezTo>
                  <a:cubicBezTo>
                    <a:pt x="347" y="166"/>
                    <a:pt x="348" y="165"/>
                    <a:pt x="348" y="165"/>
                  </a:cubicBezTo>
                  <a:cubicBezTo>
                    <a:pt x="348" y="165"/>
                    <a:pt x="348" y="164"/>
                    <a:pt x="349" y="163"/>
                  </a:cubicBezTo>
                  <a:cubicBezTo>
                    <a:pt x="350" y="162"/>
                    <a:pt x="350" y="159"/>
                    <a:pt x="350" y="157"/>
                  </a:cubicBezTo>
                  <a:cubicBezTo>
                    <a:pt x="350" y="156"/>
                    <a:pt x="350" y="155"/>
                    <a:pt x="350" y="155"/>
                  </a:cubicBezTo>
                  <a:cubicBezTo>
                    <a:pt x="350" y="155"/>
                    <a:pt x="351" y="155"/>
                    <a:pt x="351" y="155"/>
                  </a:cubicBezTo>
                  <a:cubicBezTo>
                    <a:pt x="351" y="154"/>
                    <a:pt x="351" y="154"/>
                    <a:pt x="351" y="153"/>
                  </a:cubicBezTo>
                  <a:cubicBezTo>
                    <a:pt x="351" y="153"/>
                    <a:pt x="351" y="153"/>
                    <a:pt x="351" y="153"/>
                  </a:cubicBezTo>
                  <a:cubicBezTo>
                    <a:pt x="351" y="152"/>
                    <a:pt x="351" y="152"/>
                    <a:pt x="352" y="151"/>
                  </a:cubicBezTo>
                  <a:cubicBezTo>
                    <a:pt x="353" y="151"/>
                    <a:pt x="353" y="150"/>
                    <a:pt x="352" y="150"/>
                  </a:cubicBezTo>
                  <a:cubicBezTo>
                    <a:pt x="352" y="149"/>
                    <a:pt x="352" y="149"/>
                    <a:pt x="352" y="148"/>
                  </a:cubicBezTo>
                  <a:cubicBezTo>
                    <a:pt x="352" y="148"/>
                    <a:pt x="352" y="148"/>
                    <a:pt x="352" y="147"/>
                  </a:cubicBezTo>
                  <a:cubicBezTo>
                    <a:pt x="352" y="147"/>
                    <a:pt x="352" y="147"/>
                    <a:pt x="353" y="146"/>
                  </a:cubicBezTo>
                  <a:cubicBezTo>
                    <a:pt x="353" y="146"/>
                    <a:pt x="353" y="146"/>
                    <a:pt x="353" y="146"/>
                  </a:cubicBezTo>
                  <a:cubicBezTo>
                    <a:pt x="353" y="146"/>
                    <a:pt x="352" y="146"/>
                    <a:pt x="352" y="145"/>
                  </a:cubicBezTo>
                  <a:cubicBezTo>
                    <a:pt x="352" y="145"/>
                    <a:pt x="351" y="145"/>
                    <a:pt x="351" y="145"/>
                  </a:cubicBezTo>
                  <a:cubicBezTo>
                    <a:pt x="351" y="145"/>
                    <a:pt x="350" y="144"/>
                    <a:pt x="350" y="144"/>
                  </a:cubicBezTo>
                  <a:cubicBezTo>
                    <a:pt x="350" y="143"/>
                    <a:pt x="349" y="142"/>
                    <a:pt x="348" y="142"/>
                  </a:cubicBezTo>
                  <a:cubicBezTo>
                    <a:pt x="348" y="142"/>
                    <a:pt x="348" y="142"/>
                    <a:pt x="348" y="142"/>
                  </a:cubicBezTo>
                  <a:cubicBezTo>
                    <a:pt x="347" y="142"/>
                    <a:pt x="347" y="142"/>
                    <a:pt x="346" y="142"/>
                  </a:cubicBezTo>
                  <a:cubicBezTo>
                    <a:pt x="346" y="142"/>
                    <a:pt x="346" y="142"/>
                    <a:pt x="346" y="142"/>
                  </a:cubicBezTo>
                  <a:cubicBezTo>
                    <a:pt x="345" y="142"/>
                    <a:pt x="345" y="142"/>
                    <a:pt x="345" y="142"/>
                  </a:cubicBezTo>
                  <a:cubicBezTo>
                    <a:pt x="345" y="142"/>
                    <a:pt x="345" y="143"/>
                    <a:pt x="345" y="143"/>
                  </a:cubicBezTo>
                  <a:cubicBezTo>
                    <a:pt x="345" y="143"/>
                    <a:pt x="345" y="143"/>
                    <a:pt x="345" y="143"/>
                  </a:cubicBezTo>
                  <a:cubicBezTo>
                    <a:pt x="345" y="143"/>
                    <a:pt x="344" y="143"/>
                    <a:pt x="344" y="143"/>
                  </a:cubicBezTo>
                  <a:cubicBezTo>
                    <a:pt x="344" y="143"/>
                    <a:pt x="344" y="143"/>
                    <a:pt x="344" y="144"/>
                  </a:cubicBezTo>
                  <a:cubicBezTo>
                    <a:pt x="343" y="144"/>
                    <a:pt x="343" y="144"/>
                    <a:pt x="343" y="144"/>
                  </a:cubicBezTo>
                  <a:cubicBezTo>
                    <a:pt x="343" y="145"/>
                    <a:pt x="342" y="145"/>
                    <a:pt x="342" y="145"/>
                  </a:cubicBezTo>
                  <a:cubicBezTo>
                    <a:pt x="341" y="145"/>
                    <a:pt x="341" y="145"/>
                    <a:pt x="341" y="145"/>
                  </a:cubicBezTo>
                  <a:cubicBezTo>
                    <a:pt x="341" y="145"/>
                    <a:pt x="341" y="144"/>
                    <a:pt x="342" y="144"/>
                  </a:cubicBezTo>
                  <a:cubicBezTo>
                    <a:pt x="342" y="144"/>
                    <a:pt x="342" y="144"/>
                    <a:pt x="342" y="143"/>
                  </a:cubicBezTo>
                  <a:cubicBezTo>
                    <a:pt x="342" y="143"/>
                    <a:pt x="341" y="143"/>
                    <a:pt x="341" y="142"/>
                  </a:cubicBezTo>
                  <a:cubicBezTo>
                    <a:pt x="341" y="142"/>
                    <a:pt x="342" y="142"/>
                    <a:pt x="342" y="142"/>
                  </a:cubicBezTo>
                  <a:cubicBezTo>
                    <a:pt x="342" y="142"/>
                    <a:pt x="342" y="141"/>
                    <a:pt x="342" y="141"/>
                  </a:cubicBezTo>
                  <a:cubicBezTo>
                    <a:pt x="342" y="141"/>
                    <a:pt x="342" y="141"/>
                    <a:pt x="342" y="141"/>
                  </a:cubicBezTo>
                  <a:cubicBezTo>
                    <a:pt x="341" y="142"/>
                    <a:pt x="341" y="142"/>
                    <a:pt x="341" y="143"/>
                  </a:cubicBezTo>
                  <a:cubicBezTo>
                    <a:pt x="340" y="143"/>
                    <a:pt x="340" y="143"/>
                    <a:pt x="340" y="144"/>
                  </a:cubicBezTo>
                  <a:cubicBezTo>
                    <a:pt x="340" y="144"/>
                    <a:pt x="340" y="144"/>
                    <a:pt x="340" y="144"/>
                  </a:cubicBezTo>
                  <a:cubicBezTo>
                    <a:pt x="340" y="144"/>
                    <a:pt x="339" y="144"/>
                    <a:pt x="339" y="143"/>
                  </a:cubicBezTo>
                  <a:cubicBezTo>
                    <a:pt x="339" y="143"/>
                    <a:pt x="339" y="141"/>
                    <a:pt x="339" y="140"/>
                  </a:cubicBezTo>
                  <a:cubicBezTo>
                    <a:pt x="339" y="140"/>
                    <a:pt x="339" y="140"/>
                    <a:pt x="339" y="140"/>
                  </a:cubicBezTo>
                  <a:cubicBezTo>
                    <a:pt x="339" y="140"/>
                    <a:pt x="339" y="140"/>
                    <a:pt x="339" y="140"/>
                  </a:cubicBezTo>
                  <a:cubicBezTo>
                    <a:pt x="339" y="140"/>
                    <a:pt x="339" y="140"/>
                    <a:pt x="338" y="140"/>
                  </a:cubicBezTo>
                  <a:cubicBezTo>
                    <a:pt x="338" y="140"/>
                    <a:pt x="337" y="141"/>
                    <a:pt x="336" y="141"/>
                  </a:cubicBezTo>
                  <a:cubicBezTo>
                    <a:pt x="335" y="140"/>
                    <a:pt x="335" y="140"/>
                    <a:pt x="335" y="140"/>
                  </a:cubicBezTo>
                  <a:cubicBezTo>
                    <a:pt x="335" y="139"/>
                    <a:pt x="335" y="139"/>
                    <a:pt x="336" y="138"/>
                  </a:cubicBezTo>
                  <a:cubicBezTo>
                    <a:pt x="337" y="138"/>
                    <a:pt x="337" y="137"/>
                    <a:pt x="337" y="137"/>
                  </a:cubicBezTo>
                  <a:cubicBezTo>
                    <a:pt x="338" y="137"/>
                    <a:pt x="338" y="136"/>
                    <a:pt x="338" y="136"/>
                  </a:cubicBezTo>
                  <a:cubicBezTo>
                    <a:pt x="338" y="136"/>
                    <a:pt x="339" y="135"/>
                    <a:pt x="340" y="135"/>
                  </a:cubicBezTo>
                  <a:cubicBezTo>
                    <a:pt x="341" y="135"/>
                    <a:pt x="341" y="134"/>
                    <a:pt x="342" y="134"/>
                  </a:cubicBezTo>
                  <a:cubicBezTo>
                    <a:pt x="343" y="133"/>
                    <a:pt x="343" y="133"/>
                    <a:pt x="343" y="132"/>
                  </a:cubicBezTo>
                  <a:cubicBezTo>
                    <a:pt x="343" y="132"/>
                    <a:pt x="343" y="132"/>
                    <a:pt x="343" y="132"/>
                  </a:cubicBezTo>
                  <a:cubicBezTo>
                    <a:pt x="343" y="132"/>
                    <a:pt x="344" y="131"/>
                    <a:pt x="345" y="130"/>
                  </a:cubicBezTo>
                  <a:cubicBezTo>
                    <a:pt x="346" y="130"/>
                    <a:pt x="347" y="129"/>
                    <a:pt x="347" y="129"/>
                  </a:cubicBezTo>
                  <a:cubicBezTo>
                    <a:pt x="349" y="127"/>
                    <a:pt x="350" y="127"/>
                    <a:pt x="351" y="126"/>
                  </a:cubicBezTo>
                  <a:cubicBezTo>
                    <a:pt x="351" y="125"/>
                    <a:pt x="352" y="125"/>
                    <a:pt x="352" y="124"/>
                  </a:cubicBezTo>
                  <a:cubicBezTo>
                    <a:pt x="353" y="124"/>
                    <a:pt x="354" y="123"/>
                    <a:pt x="354" y="123"/>
                  </a:cubicBezTo>
                  <a:cubicBezTo>
                    <a:pt x="354" y="122"/>
                    <a:pt x="357" y="120"/>
                    <a:pt x="359" y="120"/>
                  </a:cubicBezTo>
                  <a:cubicBezTo>
                    <a:pt x="360" y="120"/>
                    <a:pt x="361" y="120"/>
                    <a:pt x="361" y="120"/>
                  </a:cubicBezTo>
                  <a:cubicBezTo>
                    <a:pt x="363" y="120"/>
                    <a:pt x="365" y="120"/>
                    <a:pt x="366" y="121"/>
                  </a:cubicBezTo>
                  <a:cubicBezTo>
                    <a:pt x="366" y="121"/>
                    <a:pt x="367" y="121"/>
                    <a:pt x="367" y="121"/>
                  </a:cubicBezTo>
                  <a:cubicBezTo>
                    <a:pt x="368" y="120"/>
                    <a:pt x="368" y="120"/>
                    <a:pt x="369" y="121"/>
                  </a:cubicBezTo>
                  <a:cubicBezTo>
                    <a:pt x="370" y="121"/>
                    <a:pt x="370" y="121"/>
                    <a:pt x="370" y="121"/>
                  </a:cubicBezTo>
                  <a:cubicBezTo>
                    <a:pt x="371" y="121"/>
                    <a:pt x="371" y="121"/>
                    <a:pt x="372" y="120"/>
                  </a:cubicBezTo>
                  <a:cubicBezTo>
                    <a:pt x="372" y="120"/>
                    <a:pt x="372" y="120"/>
                    <a:pt x="373" y="120"/>
                  </a:cubicBezTo>
                  <a:cubicBezTo>
                    <a:pt x="373" y="120"/>
                    <a:pt x="374" y="120"/>
                    <a:pt x="374" y="120"/>
                  </a:cubicBezTo>
                  <a:cubicBezTo>
                    <a:pt x="374" y="120"/>
                    <a:pt x="375" y="120"/>
                    <a:pt x="375" y="120"/>
                  </a:cubicBezTo>
                  <a:cubicBezTo>
                    <a:pt x="376" y="119"/>
                    <a:pt x="377" y="119"/>
                    <a:pt x="377" y="119"/>
                  </a:cubicBezTo>
                  <a:cubicBezTo>
                    <a:pt x="378" y="119"/>
                    <a:pt x="379" y="119"/>
                    <a:pt x="379" y="119"/>
                  </a:cubicBezTo>
                  <a:cubicBezTo>
                    <a:pt x="380" y="119"/>
                    <a:pt x="380" y="119"/>
                    <a:pt x="380" y="119"/>
                  </a:cubicBezTo>
                  <a:cubicBezTo>
                    <a:pt x="380" y="120"/>
                    <a:pt x="380" y="120"/>
                    <a:pt x="381" y="120"/>
                  </a:cubicBezTo>
                  <a:cubicBezTo>
                    <a:pt x="381" y="120"/>
                    <a:pt x="381" y="120"/>
                    <a:pt x="381" y="120"/>
                  </a:cubicBezTo>
                  <a:cubicBezTo>
                    <a:pt x="382" y="119"/>
                    <a:pt x="382" y="119"/>
                    <a:pt x="382" y="119"/>
                  </a:cubicBezTo>
                  <a:cubicBezTo>
                    <a:pt x="382" y="119"/>
                    <a:pt x="383" y="120"/>
                    <a:pt x="383" y="120"/>
                  </a:cubicBezTo>
                  <a:cubicBezTo>
                    <a:pt x="383" y="120"/>
                    <a:pt x="383" y="120"/>
                    <a:pt x="384" y="121"/>
                  </a:cubicBezTo>
                  <a:cubicBezTo>
                    <a:pt x="384" y="121"/>
                    <a:pt x="384" y="121"/>
                    <a:pt x="384" y="121"/>
                  </a:cubicBezTo>
                  <a:cubicBezTo>
                    <a:pt x="384" y="121"/>
                    <a:pt x="384" y="122"/>
                    <a:pt x="383" y="122"/>
                  </a:cubicBezTo>
                  <a:cubicBezTo>
                    <a:pt x="382" y="122"/>
                    <a:pt x="382" y="122"/>
                    <a:pt x="382" y="122"/>
                  </a:cubicBezTo>
                  <a:cubicBezTo>
                    <a:pt x="382" y="122"/>
                    <a:pt x="382" y="122"/>
                    <a:pt x="382" y="122"/>
                  </a:cubicBezTo>
                  <a:cubicBezTo>
                    <a:pt x="383" y="123"/>
                    <a:pt x="383" y="123"/>
                    <a:pt x="384" y="122"/>
                  </a:cubicBezTo>
                  <a:cubicBezTo>
                    <a:pt x="384" y="122"/>
                    <a:pt x="385" y="122"/>
                    <a:pt x="385" y="122"/>
                  </a:cubicBezTo>
                  <a:cubicBezTo>
                    <a:pt x="385" y="122"/>
                    <a:pt x="386" y="122"/>
                    <a:pt x="386" y="122"/>
                  </a:cubicBezTo>
                  <a:cubicBezTo>
                    <a:pt x="387" y="122"/>
                    <a:pt x="387" y="122"/>
                    <a:pt x="388" y="122"/>
                  </a:cubicBezTo>
                  <a:cubicBezTo>
                    <a:pt x="388" y="121"/>
                    <a:pt x="388" y="121"/>
                    <a:pt x="389" y="121"/>
                  </a:cubicBezTo>
                  <a:cubicBezTo>
                    <a:pt x="389" y="121"/>
                    <a:pt x="389" y="121"/>
                    <a:pt x="389" y="121"/>
                  </a:cubicBezTo>
                  <a:cubicBezTo>
                    <a:pt x="389" y="122"/>
                    <a:pt x="390" y="122"/>
                    <a:pt x="390" y="122"/>
                  </a:cubicBezTo>
                  <a:cubicBezTo>
                    <a:pt x="390" y="122"/>
                    <a:pt x="390" y="122"/>
                    <a:pt x="390" y="121"/>
                  </a:cubicBezTo>
                  <a:cubicBezTo>
                    <a:pt x="391" y="121"/>
                    <a:pt x="392" y="121"/>
                    <a:pt x="393" y="121"/>
                  </a:cubicBezTo>
                  <a:cubicBezTo>
                    <a:pt x="393" y="121"/>
                    <a:pt x="393" y="121"/>
                    <a:pt x="393" y="121"/>
                  </a:cubicBezTo>
                  <a:cubicBezTo>
                    <a:pt x="393" y="121"/>
                    <a:pt x="393" y="121"/>
                    <a:pt x="393" y="121"/>
                  </a:cubicBezTo>
                  <a:cubicBezTo>
                    <a:pt x="393" y="121"/>
                    <a:pt x="393" y="121"/>
                    <a:pt x="393" y="121"/>
                  </a:cubicBezTo>
                  <a:cubicBezTo>
                    <a:pt x="393" y="120"/>
                    <a:pt x="393" y="120"/>
                    <a:pt x="392" y="120"/>
                  </a:cubicBezTo>
                  <a:cubicBezTo>
                    <a:pt x="392" y="120"/>
                    <a:pt x="391" y="120"/>
                    <a:pt x="391" y="120"/>
                  </a:cubicBezTo>
                  <a:cubicBezTo>
                    <a:pt x="391" y="119"/>
                    <a:pt x="391" y="119"/>
                    <a:pt x="392" y="117"/>
                  </a:cubicBezTo>
                  <a:cubicBezTo>
                    <a:pt x="392" y="116"/>
                    <a:pt x="394" y="115"/>
                    <a:pt x="395" y="115"/>
                  </a:cubicBezTo>
                  <a:cubicBezTo>
                    <a:pt x="395" y="114"/>
                    <a:pt x="396" y="114"/>
                    <a:pt x="396" y="114"/>
                  </a:cubicBezTo>
                  <a:cubicBezTo>
                    <a:pt x="397" y="113"/>
                    <a:pt x="397" y="113"/>
                    <a:pt x="398" y="113"/>
                  </a:cubicBezTo>
                  <a:cubicBezTo>
                    <a:pt x="398" y="113"/>
                    <a:pt x="398" y="113"/>
                    <a:pt x="398" y="112"/>
                  </a:cubicBezTo>
                  <a:cubicBezTo>
                    <a:pt x="398" y="112"/>
                    <a:pt x="399" y="110"/>
                    <a:pt x="400" y="110"/>
                  </a:cubicBezTo>
                  <a:cubicBezTo>
                    <a:pt x="400" y="110"/>
                    <a:pt x="400" y="110"/>
                    <a:pt x="401" y="110"/>
                  </a:cubicBezTo>
                  <a:cubicBezTo>
                    <a:pt x="401" y="110"/>
                    <a:pt x="401" y="110"/>
                    <a:pt x="402" y="110"/>
                  </a:cubicBezTo>
                  <a:cubicBezTo>
                    <a:pt x="403" y="110"/>
                    <a:pt x="404" y="110"/>
                    <a:pt x="404" y="109"/>
                  </a:cubicBezTo>
                  <a:cubicBezTo>
                    <a:pt x="405" y="109"/>
                    <a:pt x="405" y="109"/>
                    <a:pt x="405" y="109"/>
                  </a:cubicBezTo>
                  <a:cubicBezTo>
                    <a:pt x="406" y="109"/>
                    <a:pt x="406" y="109"/>
                    <a:pt x="406" y="110"/>
                  </a:cubicBezTo>
                  <a:cubicBezTo>
                    <a:pt x="406" y="110"/>
                    <a:pt x="406" y="110"/>
                    <a:pt x="406" y="110"/>
                  </a:cubicBezTo>
                  <a:cubicBezTo>
                    <a:pt x="407" y="110"/>
                    <a:pt x="407" y="110"/>
                    <a:pt x="407" y="110"/>
                  </a:cubicBezTo>
                  <a:cubicBezTo>
                    <a:pt x="408" y="109"/>
                    <a:pt x="408" y="109"/>
                    <a:pt x="408" y="109"/>
                  </a:cubicBezTo>
                  <a:cubicBezTo>
                    <a:pt x="408" y="109"/>
                    <a:pt x="409" y="109"/>
                    <a:pt x="409" y="109"/>
                  </a:cubicBezTo>
                  <a:cubicBezTo>
                    <a:pt x="409" y="109"/>
                    <a:pt x="409" y="109"/>
                    <a:pt x="409" y="110"/>
                  </a:cubicBezTo>
                  <a:cubicBezTo>
                    <a:pt x="409" y="110"/>
                    <a:pt x="409" y="110"/>
                    <a:pt x="408" y="111"/>
                  </a:cubicBezTo>
                  <a:cubicBezTo>
                    <a:pt x="408" y="111"/>
                    <a:pt x="407" y="112"/>
                    <a:pt x="407" y="112"/>
                  </a:cubicBezTo>
                  <a:cubicBezTo>
                    <a:pt x="407" y="112"/>
                    <a:pt x="407" y="113"/>
                    <a:pt x="407" y="113"/>
                  </a:cubicBezTo>
                  <a:cubicBezTo>
                    <a:pt x="407" y="113"/>
                    <a:pt x="408" y="113"/>
                    <a:pt x="408" y="113"/>
                  </a:cubicBezTo>
                  <a:cubicBezTo>
                    <a:pt x="408" y="113"/>
                    <a:pt x="409" y="113"/>
                    <a:pt x="409" y="113"/>
                  </a:cubicBezTo>
                  <a:cubicBezTo>
                    <a:pt x="409" y="113"/>
                    <a:pt x="409" y="113"/>
                    <a:pt x="409" y="113"/>
                  </a:cubicBezTo>
                  <a:cubicBezTo>
                    <a:pt x="409" y="114"/>
                    <a:pt x="409" y="114"/>
                    <a:pt x="409" y="114"/>
                  </a:cubicBezTo>
                  <a:cubicBezTo>
                    <a:pt x="408" y="114"/>
                    <a:pt x="408" y="114"/>
                    <a:pt x="408" y="114"/>
                  </a:cubicBezTo>
                  <a:cubicBezTo>
                    <a:pt x="408" y="114"/>
                    <a:pt x="408" y="114"/>
                    <a:pt x="408" y="114"/>
                  </a:cubicBezTo>
                  <a:cubicBezTo>
                    <a:pt x="409" y="114"/>
                    <a:pt x="410" y="114"/>
                    <a:pt x="411" y="113"/>
                  </a:cubicBezTo>
                  <a:cubicBezTo>
                    <a:pt x="413" y="111"/>
                    <a:pt x="415" y="110"/>
                    <a:pt x="416" y="110"/>
                  </a:cubicBezTo>
                  <a:cubicBezTo>
                    <a:pt x="416" y="110"/>
                    <a:pt x="416" y="110"/>
                    <a:pt x="416" y="110"/>
                  </a:cubicBezTo>
                  <a:cubicBezTo>
                    <a:pt x="417" y="110"/>
                    <a:pt x="417" y="110"/>
                    <a:pt x="417" y="110"/>
                  </a:cubicBezTo>
                  <a:cubicBezTo>
                    <a:pt x="417" y="110"/>
                    <a:pt x="417" y="110"/>
                    <a:pt x="417" y="109"/>
                  </a:cubicBezTo>
                  <a:cubicBezTo>
                    <a:pt x="417" y="109"/>
                    <a:pt x="417" y="108"/>
                    <a:pt x="417" y="108"/>
                  </a:cubicBezTo>
                  <a:cubicBezTo>
                    <a:pt x="417" y="106"/>
                    <a:pt x="419" y="106"/>
                    <a:pt x="421" y="106"/>
                  </a:cubicBezTo>
                  <a:cubicBezTo>
                    <a:pt x="421" y="106"/>
                    <a:pt x="422" y="106"/>
                    <a:pt x="422" y="106"/>
                  </a:cubicBezTo>
                  <a:cubicBezTo>
                    <a:pt x="423" y="106"/>
                    <a:pt x="423" y="106"/>
                    <a:pt x="423" y="107"/>
                  </a:cubicBezTo>
                  <a:cubicBezTo>
                    <a:pt x="423" y="107"/>
                    <a:pt x="423" y="107"/>
                    <a:pt x="423" y="107"/>
                  </a:cubicBezTo>
                  <a:cubicBezTo>
                    <a:pt x="422" y="107"/>
                    <a:pt x="422" y="107"/>
                    <a:pt x="422" y="107"/>
                  </a:cubicBezTo>
                  <a:cubicBezTo>
                    <a:pt x="421" y="107"/>
                    <a:pt x="421" y="107"/>
                    <a:pt x="420" y="107"/>
                  </a:cubicBezTo>
                  <a:cubicBezTo>
                    <a:pt x="420" y="108"/>
                    <a:pt x="420" y="108"/>
                    <a:pt x="420" y="109"/>
                  </a:cubicBezTo>
                  <a:cubicBezTo>
                    <a:pt x="420" y="110"/>
                    <a:pt x="420" y="110"/>
                    <a:pt x="419" y="111"/>
                  </a:cubicBezTo>
                  <a:cubicBezTo>
                    <a:pt x="419" y="111"/>
                    <a:pt x="419" y="111"/>
                    <a:pt x="419" y="111"/>
                  </a:cubicBezTo>
                  <a:cubicBezTo>
                    <a:pt x="420" y="111"/>
                    <a:pt x="420" y="112"/>
                    <a:pt x="420" y="112"/>
                  </a:cubicBezTo>
                  <a:cubicBezTo>
                    <a:pt x="420" y="112"/>
                    <a:pt x="419" y="112"/>
                    <a:pt x="419" y="112"/>
                  </a:cubicBezTo>
                  <a:cubicBezTo>
                    <a:pt x="419" y="112"/>
                    <a:pt x="419" y="113"/>
                    <a:pt x="419" y="113"/>
                  </a:cubicBezTo>
                  <a:cubicBezTo>
                    <a:pt x="419" y="113"/>
                    <a:pt x="419" y="113"/>
                    <a:pt x="419" y="113"/>
                  </a:cubicBezTo>
                  <a:cubicBezTo>
                    <a:pt x="419" y="113"/>
                    <a:pt x="418" y="114"/>
                    <a:pt x="418" y="114"/>
                  </a:cubicBezTo>
                  <a:cubicBezTo>
                    <a:pt x="417" y="114"/>
                    <a:pt x="417" y="114"/>
                    <a:pt x="417" y="114"/>
                  </a:cubicBezTo>
                  <a:cubicBezTo>
                    <a:pt x="416" y="115"/>
                    <a:pt x="414" y="115"/>
                    <a:pt x="414" y="116"/>
                  </a:cubicBezTo>
                  <a:cubicBezTo>
                    <a:pt x="414" y="116"/>
                    <a:pt x="413" y="117"/>
                    <a:pt x="413" y="117"/>
                  </a:cubicBezTo>
                  <a:cubicBezTo>
                    <a:pt x="412" y="117"/>
                    <a:pt x="412" y="118"/>
                    <a:pt x="411" y="118"/>
                  </a:cubicBezTo>
                  <a:cubicBezTo>
                    <a:pt x="411" y="119"/>
                    <a:pt x="410" y="120"/>
                    <a:pt x="410" y="120"/>
                  </a:cubicBezTo>
                  <a:cubicBezTo>
                    <a:pt x="408" y="121"/>
                    <a:pt x="407" y="122"/>
                    <a:pt x="406" y="123"/>
                  </a:cubicBezTo>
                  <a:cubicBezTo>
                    <a:pt x="405" y="125"/>
                    <a:pt x="403" y="126"/>
                    <a:pt x="402" y="126"/>
                  </a:cubicBezTo>
                  <a:cubicBezTo>
                    <a:pt x="402" y="126"/>
                    <a:pt x="401" y="126"/>
                    <a:pt x="401" y="127"/>
                  </a:cubicBezTo>
                  <a:cubicBezTo>
                    <a:pt x="401" y="127"/>
                    <a:pt x="400" y="127"/>
                    <a:pt x="399" y="127"/>
                  </a:cubicBezTo>
                  <a:cubicBezTo>
                    <a:pt x="399" y="127"/>
                    <a:pt x="399" y="127"/>
                    <a:pt x="398" y="127"/>
                  </a:cubicBezTo>
                  <a:cubicBezTo>
                    <a:pt x="398" y="127"/>
                    <a:pt x="398" y="127"/>
                    <a:pt x="398" y="128"/>
                  </a:cubicBezTo>
                  <a:cubicBezTo>
                    <a:pt x="399" y="128"/>
                    <a:pt x="399" y="130"/>
                    <a:pt x="398" y="131"/>
                  </a:cubicBezTo>
                  <a:cubicBezTo>
                    <a:pt x="396" y="133"/>
                    <a:pt x="395" y="135"/>
                    <a:pt x="395" y="137"/>
                  </a:cubicBezTo>
                  <a:cubicBezTo>
                    <a:pt x="395" y="140"/>
                    <a:pt x="396" y="147"/>
                    <a:pt x="397" y="148"/>
                  </a:cubicBezTo>
                  <a:cubicBezTo>
                    <a:pt x="397" y="149"/>
                    <a:pt x="397" y="150"/>
                    <a:pt x="397" y="151"/>
                  </a:cubicBezTo>
                  <a:cubicBezTo>
                    <a:pt x="397" y="152"/>
                    <a:pt x="397" y="153"/>
                    <a:pt x="397" y="153"/>
                  </a:cubicBezTo>
                  <a:cubicBezTo>
                    <a:pt x="398" y="153"/>
                    <a:pt x="398" y="154"/>
                    <a:pt x="398" y="154"/>
                  </a:cubicBezTo>
                  <a:cubicBezTo>
                    <a:pt x="398" y="155"/>
                    <a:pt x="398" y="155"/>
                    <a:pt x="398" y="155"/>
                  </a:cubicBezTo>
                  <a:cubicBezTo>
                    <a:pt x="398" y="155"/>
                    <a:pt x="399" y="154"/>
                    <a:pt x="400" y="154"/>
                  </a:cubicBezTo>
                  <a:cubicBezTo>
                    <a:pt x="400" y="153"/>
                    <a:pt x="401" y="153"/>
                    <a:pt x="401" y="152"/>
                  </a:cubicBezTo>
                  <a:cubicBezTo>
                    <a:pt x="402" y="152"/>
                    <a:pt x="402" y="152"/>
                    <a:pt x="402" y="151"/>
                  </a:cubicBezTo>
                  <a:cubicBezTo>
                    <a:pt x="402" y="151"/>
                    <a:pt x="402" y="151"/>
                    <a:pt x="402" y="151"/>
                  </a:cubicBezTo>
                  <a:cubicBezTo>
                    <a:pt x="403" y="150"/>
                    <a:pt x="403" y="149"/>
                    <a:pt x="403" y="149"/>
                  </a:cubicBezTo>
                  <a:cubicBezTo>
                    <a:pt x="403" y="148"/>
                    <a:pt x="403" y="148"/>
                    <a:pt x="403" y="148"/>
                  </a:cubicBezTo>
                  <a:cubicBezTo>
                    <a:pt x="403" y="147"/>
                    <a:pt x="404" y="147"/>
                    <a:pt x="404" y="147"/>
                  </a:cubicBezTo>
                  <a:cubicBezTo>
                    <a:pt x="405" y="147"/>
                    <a:pt x="405" y="147"/>
                    <a:pt x="405" y="146"/>
                  </a:cubicBezTo>
                  <a:cubicBezTo>
                    <a:pt x="406" y="146"/>
                    <a:pt x="407" y="146"/>
                    <a:pt x="407" y="146"/>
                  </a:cubicBezTo>
                  <a:cubicBezTo>
                    <a:pt x="408" y="146"/>
                    <a:pt x="407" y="145"/>
                    <a:pt x="407" y="144"/>
                  </a:cubicBezTo>
                  <a:cubicBezTo>
                    <a:pt x="407" y="144"/>
                    <a:pt x="407" y="144"/>
                    <a:pt x="407" y="144"/>
                  </a:cubicBezTo>
                  <a:cubicBezTo>
                    <a:pt x="407" y="143"/>
                    <a:pt x="408" y="142"/>
                    <a:pt x="409" y="141"/>
                  </a:cubicBezTo>
                  <a:cubicBezTo>
                    <a:pt x="409" y="141"/>
                    <a:pt x="410" y="141"/>
                    <a:pt x="410" y="141"/>
                  </a:cubicBezTo>
                  <a:cubicBezTo>
                    <a:pt x="410" y="141"/>
                    <a:pt x="410" y="141"/>
                    <a:pt x="411" y="141"/>
                  </a:cubicBezTo>
                  <a:cubicBezTo>
                    <a:pt x="411" y="141"/>
                    <a:pt x="411" y="141"/>
                    <a:pt x="411" y="141"/>
                  </a:cubicBezTo>
                  <a:cubicBezTo>
                    <a:pt x="412" y="141"/>
                    <a:pt x="412" y="141"/>
                    <a:pt x="412" y="141"/>
                  </a:cubicBezTo>
                  <a:cubicBezTo>
                    <a:pt x="413" y="141"/>
                    <a:pt x="413" y="140"/>
                    <a:pt x="413" y="140"/>
                  </a:cubicBezTo>
                  <a:cubicBezTo>
                    <a:pt x="414" y="139"/>
                    <a:pt x="414" y="139"/>
                    <a:pt x="413" y="138"/>
                  </a:cubicBezTo>
                  <a:cubicBezTo>
                    <a:pt x="413" y="138"/>
                    <a:pt x="413" y="138"/>
                    <a:pt x="413" y="138"/>
                  </a:cubicBezTo>
                  <a:cubicBezTo>
                    <a:pt x="413" y="137"/>
                    <a:pt x="413" y="137"/>
                    <a:pt x="413" y="137"/>
                  </a:cubicBezTo>
                  <a:cubicBezTo>
                    <a:pt x="413" y="136"/>
                    <a:pt x="414" y="134"/>
                    <a:pt x="415" y="134"/>
                  </a:cubicBezTo>
                  <a:cubicBezTo>
                    <a:pt x="415" y="134"/>
                    <a:pt x="416" y="134"/>
                    <a:pt x="416" y="134"/>
                  </a:cubicBezTo>
                  <a:cubicBezTo>
                    <a:pt x="416" y="134"/>
                    <a:pt x="416" y="134"/>
                    <a:pt x="416" y="134"/>
                  </a:cubicBezTo>
                  <a:cubicBezTo>
                    <a:pt x="417" y="134"/>
                    <a:pt x="417" y="134"/>
                    <a:pt x="417" y="134"/>
                  </a:cubicBezTo>
                  <a:cubicBezTo>
                    <a:pt x="417" y="133"/>
                    <a:pt x="417" y="133"/>
                    <a:pt x="417" y="133"/>
                  </a:cubicBezTo>
                  <a:cubicBezTo>
                    <a:pt x="417" y="133"/>
                    <a:pt x="416" y="132"/>
                    <a:pt x="416" y="132"/>
                  </a:cubicBezTo>
                  <a:cubicBezTo>
                    <a:pt x="416" y="132"/>
                    <a:pt x="416" y="132"/>
                    <a:pt x="416" y="132"/>
                  </a:cubicBezTo>
                  <a:cubicBezTo>
                    <a:pt x="416" y="132"/>
                    <a:pt x="415" y="132"/>
                    <a:pt x="415" y="132"/>
                  </a:cubicBezTo>
                  <a:cubicBezTo>
                    <a:pt x="415" y="131"/>
                    <a:pt x="415" y="129"/>
                    <a:pt x="416" y="128"/>
                  </a:cubicBezTo>
                  <a:cubicBezTo>
                    <a:pt x="417" y="128"/>
                    <a:pt x="417" y="128"/>
                    <a:pt x="417" y="128"/>
                  </a:cubicBezTo>
                  <a:cubicBezTo>
                    <a:pt x="417" y="127"/>
                    <a:pt x="417" y="127"/>
                    <a:pt x="416" y="127"/>
                  </a:cubicBezTo>
                  <a:cubicBezTo>
                    <a:pt x="416" y="127"/>
                    <a:pt x="415" y="127"/>
                    <a:pt x="415" y="127"/>
                  </a:cubicBezTo>
                  <a:cubicBezTo>
                    <a:pt x="415" y="127"/>
                    <a:pt x="415" y="127"/>
                    <a:pt x="414" y="127"/>
                  </a:cubicBezTo>
                  <a:cubicBezTo>
                    <a:pt x="414" y="127"/>
                    <a:pt x="414" y="127"/>
                    <a:pt x="414" y="127"/>
                  </a:cubicBezTo>
                  <a:cubicBezTo>
                    <a:pt x="413" y="126"/>
                    <a:pt x="413" y="125"/>
                    <a:pt x="414" y="124"/>
                  </a:cubicBezTo>
                  <a:cubicBezTo>
                    <a:pt x="415" y="123"/>
                    <a:pt x="415" y="123"/>
                    <a:pt x="415" y="123"/>
                  </a:cubicBezTo>
                  <a:cubicBezTo>
                    <a:pt x="416" y="122"/>
                    <a:pt x="416" y="122"/>
                    <a:pt x="416" y="122"/>
                  </a:cubicBezTo>
                  <a:cubicBezTo>
                    <a:pt x="417" y="121"/>
                    <a:pt x="417" y="119"/>
                    <a:pt x="418" y="119"/>
                  </a:cubicBezTo>
                  <a:cubicBezTo>
                    <a:pt x="418" y="118"/>
                    <a:pt x="419" y="118"/>
                    <a:pt x="419" y="118"/>
                  </a:cubicBezTo>
                  <a:cubicBezTo>
                    <a:pt x="419" y="118"/>
                    <a:pt x="419" y="117"/>
                    <a:pt x="419" y="117"/>
                  </a:cubicBezTo>
                  <a:cubicBezTo>
                    <a:pt x="420" y="117"/>
                    <a:pt x="420" y="117"/>
                    <a:pt x="420" y="118"/>
                  </a:cubicBezTo>
                  <a:cubicBezTo>
                    <a:pt x="421" y="118"/>
                    <a:pt x="421" y="118"/>
                    <a:pt x="421" y="118"/>
                  </a:cubicBezTo>
                  <a:cubicBezTo>
                    <a:pt x="421" y="118"/>
                    <a:pt x="421" y="118"/>
                    <a:pt x="421" y="118"/>
                  </a:cubicBezTo>
                  <a:cubicBezTo>
                    <a:pt x="422" y="118"/>
                    <a:pt x="422" y="118"/>
                    <a:pt x="422" y="118"/>
                  </a:cubicBezTo>
                  <a:cubicBezTo>
                    <a:pt x="422" y="118"/>
                    <a:pt x="422" y="118"/>
                    <a:pt x="422" y="118"/>
                  </a:cubicBezTo>
                  <a:cubicBezTo>
                    <a:pt x="422" y="118"/>
                    <a:pt x="422" y="118"/>
                    <a:pt x="422" y="118"/>
                  </a:cubicBezTo>
                  <a:cubicBezTo>
                    <a:pt x="423" y="118"/>
                    <a:pt x="423" y="118"/>
                    <a:pt x="423" y="117"/>
                  </a:cubicBezTo>
                  <a:cubicBezTo>
                    <a:pt x="424" y="116"/>
                    <a:pt x="425" y="115"/>
                    <a:pt x="425" y="115"/>
                  </a:cubicBezTo>
                  <a:cubicBezTo>
                    <a:pt x="426" y="115"/>
                    <a:pt x="426" y="115"/>
                    <a:pt x="426" y="116"/>
                  </a:cubicBezTo>
                  <a:cubicBezTo>
                    <a:pt x="426" y="116"/>
                    <a:pt x="426" y="116"/>
                    <a:pt x="426" y="117"/>
                  </a:cubicBezTo>
                  <a:cubicBezTo>
                    <a:pt x="426" y="117"/>
                    <a:pt x="426" y="118"/>
                    <a:pt x="426" y="118"/>
                  </a:cubicBezTo>
                  <a:cubicBezTo>
                    <a:pt x="426" y="118"/>
                    <a:pt x="426" y="118"/>
                    <a:pt x="426" y="118"/>
                  </a:cubicBezTo>
                  <a:cubicBezTo>
                    <a:pt x="426" y="118"/>
                    <a:pt x="427" y="118"/>
                    <a:pt x="427" y="118"/>
                  </a:cubicBezTo>
                  <a:cubicBezTo>
                    <a:pt x="427" y="117"/>
                    <a:pt x="428" y="117"/>
                    <a:pt x="429" y="116"/>
                  </a:cubicBezTo>
                  <a:cubicBezTo>
                    <a:pt x="430" y="115"/>
                    <a:pt x="432" y="115"/>
                    <a:pt x="433" y="115"/>
                  </a:cubicBezTo>
                  <a:cubicBezTo>
                    <a:pt x="434" y="115"/>
                    <a:pt x="435" y="115"/>
                    <a:pt x="436" y="116"/>
                  </a:cubicBezTo>
                  <a:cubicBezTo>
                    <a:pt x="437" y="116"/>
                    <a:pt x="437" y="117"/>
                    <a:pt x="437" y="117"/>
                  </a:cubicBezTo>
                  <a:cubicBezTo>
                    <a:pt x="438" y="117"/>
                    <a:pt x="438" y="118"/>
                    <a:pt x="438" y="118"/>
                  </a:cubicBezTo>
                  <a:cubicBezTo>
                    <a:pt x="438" y="118"/>
                    <a:pt x="438" y="118"/>
                    <a:pt x="438" y="118"/>
                  </a:cubicBezTo>
                  <a:cubicBezTo>
                    <a:pt x="438" y="117"/>
                    <a:pt x="439" y="117"/>
                    <a:pt x="439" y="117"/>
                  </a:cubicBezTo>
                  <a:cubicBezTo>
                    <a:pt x="439" y="116"/>
                    <a:pt x="439" y="116"/>
                    <a:pt x="439" y="116"/>
                  </a:cubicBezTo>
                  <a:cubicBezTo>
                    <a:pt x="440" y="116"/>
                    <a:pt x="442" y="114"/>
                    <a:pt x="443" y="114"/>
                  </a:cubicBezTo>
                  <a:cubicBezTo>
                    <a:pt x="444" y="113"/>
                    <a:pt x="444" y="113"/>
                    <a:pt x="445" y="113"/>
                  </a:cubicBezTo>
                  <a:cubicBezTo>
                    <a:pt x="445" y="113"/>
                    <a:pt x="445" y="113"/>
                    <a:pt x="445" y="112"/>
                  </a:cubicBezTo>
                  <a:cubicBezTo>
                    <a:pt x="446" y="112"/>
                    <a:pt x="446" y="112"/>
                    <a:pt x="446" y="112"/>
                  </a:cubicBezTo>
                  <a:cubicBezTo>
                    <a:pt x="447" y="112"/>
                    <a:pt x="447" y="112"/>
                    <a:pt x="447" y="111"/>
                  </a:cubicBezTo>
                  <a:cubicBezTo>
                    <a:pt x="447" y="111"/>
                    <a:pt x="449" y="110"/>
                    <a:pt x="452" y="109"/>
                  </a:cubicBezTo>
                  <a:cubicBezTo>
                    <a:pt x="455" y="108"/>
                    <a:pt x="458" y="107"/>
                    <a:pt x="458" y="106"/>
                  </a:cubicBezTo>
                  <a:cubicBezTo>
                    <a:pt x="458" y="106"/>
                    <a:pt x="458" y="106"/>
                    <a:pt x="458" y="106"/>
                  </a:cubicBezTo>
                  <a:cubicBezTo>
                    <a:pt x="458" y="106"/>
                    <a:pt x="458" y="105"/>
                    <a:pt x="459" y="105"/>
                  </a:cubicBezTo>
                  <a:cubicBezTo>
                    <a:pt x="459" y="105"/>
                    <a:pt x="459" y="106"/>
                    <a:pt x="459" y="106"/>
                  </a:cubicBezTo>
                  <a:cubicBezTo>
                    <a:pt x="459" y="106"/>
                    <a:pt x="460" y="106"/>
                    <a:pt x="460" y="106"/>
                  </a:cubicBezTo>
                  <a:cubicBezTo>
                    <a:pt x="461" y="106"/>
                    <a:pt x="461" y="106"/>
                    <a:pt x="462" y="106"/>
                  </a:cubicBezTo>
                  <a:cubicBezTo>
                    <a:pt x="462" y="106"/>
                    <a:pt x="462" y="107"/>
                    <a:pt x="463" y="107"/>
                  </a:cubicBezTo>
                  <a:cubicBezTo>
                    <a:pt x="463" y="107"/>
                    <a:pt x="463" y="107"/>
                    <a:pt x="464" y="107"/>
                  </a:cubicBezTo>
                  <a:cubicBezTo>
                    <a:pt x="464" y="107"/>
                    <a:pt x="464" y="107"/>
                    <a:pt x="465" y="106"/>
                  </a:cubicBezTo>
                  <a:cubicBezTo>
                    <a:pt x="465" y="106"/>
                    <a:pt x="465" y="105"/>
                    <a:pt x="465" y="105"/>
                  </a:cubicBezTo>
                  <a:cubicBezTo>
                    <a:pt x="465" y="105"/>
                    <a:pt x="465" y="104"/>
                    <a:pt x="465" y="104"/>
                  </a:cubicBezTo>
                  <a:cubicBezTo>
                    <a:pt x="465" y="104"/>
                    <a:pt x="464" y="103"/>
                    <a:pt x="464" y="103"/>
                  </a:cubicBezTo>
                  <a:cubicBezTo>
                    <a:pt x="463" y="102"/>
                    <a:pt x="463" y="102"/>
                    <a:pt x="463" y="101"/>
                  </a:cubicBezTo>
                  <a:cubicBezTo>
                    <a:pt x="463" y="101"/>
                    <a:pt x="463" y="100"/>
                    <a:pt x="462" y="99"/>
                  </a:cubicBezTo>
                  <a:cubicBezTo>
                    <a:pt x="462" y="99"/>
                    <a:pt x="461" y="99"/>
                    <a:pt x="461" y="99"/>
                  </a:cubicBezTo>
                  <a:cubicBezTo>
                    <a:pt x="461" y="99"/>
                    <a:pt x="460" y="99"/>
                    <a:pt x="460" y="98"/>
                  </a:cubicBezTo>
                  <a:cubicBezTo>
                    <a:pt x="459" y="98"/>
                    <a:pt x="459" y="98"/>
                    <a:pt x="459" y="97"/>
                  </a:cubicBezTo>
                  <a:cubicBezTo>
                    <a:pt x="459" y="97"/>
                    <a:pt x="459" y="96"/>
                    <a:pt x="459" y="96"/>
                  </a:cubicBezTo>
                  <a:cubicBezTo>
                    <a:pt x="459" y="96"/>
                    <a:pt x="459" y="96"/>
                    <a:pt x="459" y="97"/>
                  </a:cubicBezTo>
                  <a:cubicBezTo>
                    <a:pt x="458" y="97"/>
                    <a:pt x="458" y="97"/>
                    <a:pt x="457" y="97"/>
                  </a:cubicBezTo>
                  <a:cubicBezTo>
                    <a:pt x="457" y="97"/>
                    <a:pt x="456" y="97"/>
                    <a:pt x="456" y="96"/>
                  </a:cubicBezTo>
                  <a:cubicBezTo>
                    <a:pt x="456" y="96"/>
                    <a:pt x="456" y="96"/>
                    <a:pt x="456" y="95"/>
                  </a:cubicBezTo>
                  <a:cubicBezTo>
                    <a:pt x="456" y="95"/>
                    <a:pt x="457" y="95"/>
                    <a:pt x="458" y="95"/>
                  </a:cubicBezTo>
                  <a:cubicBezTo>
                    <a:pt x="458" y="95"/>
                    <a:pt x="459" y="95"/>
                    <a:pt x="459" y="95"/>
                  </a:cubicBezTo>
                  <a:cubicBezTo>
                    <a:pt x="460" y="95"/>
                    <a:pt x="460" y="96"/>
                    <a:pt x="460" y="96"/>
                  </a:cubicBezTo>
                  <a:cubicBezTo>
                    <a:pt x="460" y="96"/>
                    <a:pt x="460" y="96"/>
                    <a:pt x="461" y="96"/>
                  </a:cubicBezTo>
                  <a:cubicBezTo>
                    <a:pt x="461" y="96"/>
                    <a:pt x="461" y="97"/>
                    <a:pt x="462" y="97"/>
                  </a:cubicBezTo>
                  <a:cubicBezTo>
                    <a:pt x="462" y="97"/>
                    <a:pt x="463" y="96"/>
                    <a:pt x="464" y="96"/>
                  </a:cubicBezTo>
                  <a:cubicBezTo>
                    <a:pt x="464" y="96"/>
                    <a:pt x="464" y="96"/>
                    <a:pt x="465" y="96"/>
                  </a:cubicBezTo>
                  <a:cubicBezTo>
                    <a:pt x="466" y="95"/>
                    <a:pt x="467" y="95"/>
                    <a:pt x="468" y="94"/>
                  </a:cubicBezTo>
                  <a:cubicBezTo>
                    <a:pt x="468" y="94"/>
                    <a:pt x="468" y="94"/>
                    <a:pt x="468" y="94"/>
                  </a:cubicBezTo>
                  <a:cubicBezTo>
                    <a:pt x="468" y="93"/>
                    <a:pt x="468" y="93"/>
                    <a:pt x="468" y="93"/>
                  </a:cubicBezTo>
                  <a:cubicBezTo>
                    <a:pt x="469" y="93"/>
                    <a:pt x="469" y="92"/>
                    <a:pt x="469" y="92"/>
                  </a:cubicBezTo>
                  <a:cubicBezTo>
                    <a:pt x="469" y="92"/>
                    <a:pt x="468" y="91"/>
                    <a:pt x="468" y="91"/>
                  </a:cubicBezTo>
                  <a:cubicBezTo>
                    <a:pt x="467" y="91"/>
                    <a:pt x="467" y="90"/>
                    <a:pt x="467" y="90"/>
                  </a:cubicBezTo>
                  <a:cubicBezTo>
                    <a:pt x="467" y="90"/>
                    <a:pt x="468" y="89"/>
                    <a:pt x="468" y="89"/>
                  </a:cubicBezTo>
                  <a:cubicBezTo>
                    <a:pt x="468" y="89"/>
                    <a:pt x="469" y="89"/>
                    <a:pt x="469" y="89"/>
                  </a:cubicBezTo>
                  <a:cubicBezTo>
                    <a:pt x="469" y="89"/>
                    <a:pt x="469" y="89"/>
                    <a:pt x="469" y="88"/>
                  </a:cubicBezTo>
                  <a:cubicBezTo>
                    <a:pt x="469" y="88"/>
                    <a:pt x="470" y="89"/>
                    <a:pt x="470" y="89"/>
                  </a:cubicBezTo>
                  <a:cubicBezTo>
                    <a:pt x="470" y="89"/>
                    <a:pt x="470" y="89"/>
                    <a:pt x="471" y="88"/>
                  </a:cubicBezTo>
                  <a:cubicBezTo>
                    <a:pt x="471" y="88"/>
                    <a:pt x="471" y="88"/>
                    <a:pt x="471" y="88"/>
                  </a:cubicBezTo>
                  <a:cubicBezTo>
                    <a:pt x="471" y="89"/>
                    <a:pt x="471" y="89"/>
                    <a:pt x="471" y="90"/>
                  </a:cubicBezTo>
                  <a:cubicBezTo>
                    <a:pt x="471" y="90"/>
                    <a:pt x="471" y="90"/>
                    <a:pt x="471" y="90"/>
                  </a:cubicBezTo>
                  <a:cubicBezTo>
                    <a:pt x="470" y="91"/>
                    <a:pt x="471" y="91"/>
                    <a:pt x="471" y="91"/>
                  </a:cubicBezTo>
                  <a:cubicBezTo>
                    <a:pt x="471" y="92"/>
                    <a:pt x="472" y="92"/>
                    <a:pt x="472" y="92"/>
                  </a:cubicBezTo>
                  <a:cubicBezTo>
                    <a:pt x="472" y="92"/>
                    <a:pt x="472" y="92"/>
                    <a:pt x="473" y="92"/>
                  </a:cubicBezTo>
                  <a:cubicBezTo>
                    <a:pt x="473" y="92"/>
                    <a:pt x="474" y="92"/>
                    <a:pt x="474" y="92"/>
                  </a:cubicBezTo>
                  <a:cubicBezTo>
                    <a:pt x="475" y="92"/>
                    <a:pt x="475" y="92"/>
                    <a:pt x="475" y="92"/>
                  </a:cubicBezTo>
                  <a:cubicBezTo>
                    <a:pt x="477" y="92"/>
                    <a:pt x="479" y="93"/>
                    <a:pt x="479" y="94"/>
                  </a:cubicBezTo>
                  <a:cubicBezTo>
                    <a:pt x="479" y="94"/>
                    <a:pt x="480" y="95"/>
                    <a:pt x="481" y="96"/>
                  </a:cubicBezTo>
                  <a:cubicBezTo>
                    <a:pt x="482" y="96"/>
                    <a:pt x="482" y="96"/>
                    <a:pt x="483" y="97"/>
                  </a:cubicBezTo>
                  <a:cubicBezTo>
                    <a:pt x="483" y="97"/>
                    <a:pt x="484" y="97"/>
                    <a:pt x="484" y="97"/>
                  </a:cubicBezTo>
                  <a:cubicBezTo>
                    <a:pt x="484" y="98"/>
                    <a:pt x="485" y="98"/>
                    <a:pt x="485" y="98"/>
                  </a:cubicBezTo>
                  <a:cubicBezTo>
                    <a:pt x="486" y="98"/>
                    <a:pt x="486" y="98"/>
                    <a:pt x="486" y="98"/>
                  </a:cubicBezTo>
                  <a:cubicBezTo>
                    <a:pt x="486" y="98"/>
                    <a:pt x="486" y="98"/>
                    <a:pt x="486" y="98"/>
                  </a:cubicBezTo>
                  <a:cubicBezTo>
                    <a:pt x="487" y="98"/>
                    <a:pt x="487" y="98"/>
                    <a:pt x="487" y="98"/>
                  </a:cubicBezTo>
                  <a:cubicBezTo>
                    <a:pt x="487" y="98"/>
                    <a:pt x="487" y="98"/>
                    <a:pt x="487" y="98"/>
                  </a:cubicBezTo>
                  <a:cubicBezTo>
                    <a:pt x="487" y="98"/>
                    <a:pt x="488" y="98"/>
                    <a:pt x="488" y="98"/>
                  </a:cubicBezTo>
                  <a:cubicBezTo>
                    <a:pt x="488" y="98"/>
                    <a:pt x="488" y="98"/>
                    <a:pt x="488" y="98"/>
                  </a:cubicBezTo>
                  <a:cubicBezTo>
                    <a:pt x="488" y="98"/>
                    <a:pt x="488" y="98"/>
                    <a:pt x="488" y="98"/>
                  </a:cubicBezTo>
                  <a:cubicBezTo>
                    <a:pt x="488" y="98"/>
                    <a:pt x="489" y="98"/>
                    <a:pt x="489" y="98"/>
                  </a:cubicBezTo>
                  <a:cubicBezTo>
                    <a:pt x="489" y="98"/>
                    <a:pt x="489" y="98"/>
                    <a:pt x="489" y="98"/>
                  </a:cubicBezTo>
                  <a:cubicBezTo>
                    <a:pt x="489" y="97"/>
                    <a:pt x="488" y="97"/>
                    <a:pt x="488" y="97"/>
                  </a:cubicBezTo>
                  <a:cubicBezTo>
                    <a:pt x="488" y="97"/>
                    <a:pt x="487" y="97"/>
                    <a:pt x="487" y="96"/>
                  </a:cubicBezTo>
                  <a:cubicBezTo>
                    <a:pt x="487" y="96"/>
                    <a:pt x="487" y="96"/>
                    <a:pt x="487" y="96"/>
                  </a:cubicBezTo>
                  <a:cubicBezTo>
                    <a:pt x="488" y="96"/>
                    <a:pt x="488" y="96"/>
                    <a:pt x="488" y="96"/>
                  </a:cubicBezTo>
                  <a:cubicBezTo>
                    <a:pt x="488" y="96"/>
                    <a:pt x="488" y="96"/>
                    <a:pt x="488" y="96"/>
                  </a:cubicBezTo>
                  <a:cubicBezTo>
                    <a:pt x="489" y="96"/>
                    <a:pt x="489" y="96"/>
                    <a:pt x="489" y="96"/>
                  </a:cubicBezTo>
                  <a:cubicBezTo>
                    <a:pt x="489" y="96"/>
                    <a:pt x="489" y="96"/>
                    <a:pt x="489" y="96"/>
                  </a:cubicBezTo>
                  <a:cubicBezTo>
                    <a:pt x="489" y="96"/>
                    <a:pt x="489" y="96"/>
                    <a:pt x="489" y="96"/>
                  </a:cubicBezTo>
                  <a:cubicBezTo>
                    <a:pt x="489" y="96"/>
                    <a:pt x="489" y="95"/>
                    <a:pt x="489" y="95"/>
                  </a:cubicBezTo>
                  <a:cubicBezTo>
                    <a:pt x="489" y="95"/>
                    <a:pt x="489" y="95"/>
                    <a:pt x="489" y="94"/>
                  </a:cubicBezTo>
                  <a:cubicBezTo>
                    <a:pt x="489" y="93"/>
                    <a:pt x="489" y="93"/>
                    <a:pt x="489" y="93"/>
                  </a:cubicBezTo>
                  <a:cubicBezTo>
                    <a:pt x="489" y="92"/>
                    <a:pt x="488" y="92"/>
                    <a:pt x="488" y="92"/>
                  </a:cubicBezTo>
                  <a:cubicBezTo>
                    <a:pt x="489" y="92"/>
                    <a:pt x="489" y="92"/>
                    <a:pt x="489" y="92"/>
                  </a:cubicBezTo>
                  <a:cubicBezTo>
                    <a:pt x="489" y="92"/>
                    <a:pt x="490" y="92"/>
                    <a:pt x="490" y="92"/>
                  </a:cubicBezTo>
                  <a:cubicBezTo>
                    <a:pt x="491" y="93"/>
                    <a:pt x="492" y="93"/>
                    <a:pt x="493" y="93"/>
                  </a:cubicBezTo>
                  <a:cubicBezTo>
                    <a:pt x="493" y="93"/>
                    <a:pt x="493" y="93"/>
                    <a:pt x="493" y="93"/>
                  </a:cubicBezTo>
                  <a:cubicBezTo>
                    <a:pt x="493" y="93"/>
                    <a:pt x="493" y="93"/>
                    <a:pt x="493" y="93"/>
                  </a:cubicBezTo>
                  <a:cubicBezTo>
                    <a:pt x="493" y="92"/>
                    <a:pt x="493" y="92"/>
                    <a:pt x="492" y="92"/>
                  </a:cubicBezTo>
                  <a:cubicBezTo>
                    <a:pt x="492" y="92"/>
                    <a:pt x="492" y="92"/>
                    <a:pt x="492" y="92"/>
                  </a:cubicBezTo>
                  <a:cubicBezTo>
                    <a:pt x="492" y="91"/>
                    <a:pt x="492" y="91"/>
                    <a:pt x="493" y="91"/>
                  </a:cubicBezTo>
                  <a:cubicBezTo>
                    <a:pt x="493" y="91"/>
                    <a:pt x="493" y="91"/>
                    <a:pt x="493" y="91"/>
                  </a:cubicBezTo>
                  <a:cubicBezTo>
                    <a:pt x="493" y="92"/>
                    <a:pt x="494" y="92"/>
                    <a:pt x="494" y="92"/>
                  </a:cubicBezTo>
                  <a:cubicBezTo>
                    <a:pt x="494" y="92"/>
                    <a:pt x="494" y="92"/>
                    <a:pt x="494" y="92"/>
                  </a:cubicBezTo>
                  <a:cubicBezTo>
                    <a:pt x="495" y="91"/>
                    <a:pt x="495" y="90"/>
                    <a:pt x="496" y="90"/>
                  </a:cubicBezTo>
                  <a:cubicBezTo>
                    <a:pt x="496" y="90"/>
                    <a:pt x="496" y="90"/>
                    <a:pt x="496" y="90"/>
                  </a:cubicBezTo>
                  <a:cubicBezTo>
                    <a:pt x="496" y="90"/>
                    <a:pt x="496" y="90"/>
                    <a:pt x="496" y="90"/>
                  </a:cubicBezTo>
                  <a:cubicBezTo>
                    <a:pt x="497" y="90"/>
                    <a:pt x="497" y="90"/>
                    <a:pt x="497" y="90"/>
                  </a:cubicBezTo>
                  <a:cubicBezTo>
                    <a:pt x="497" y="90"/>
                    <a:pt x="497" y="90"/>
                    <a:pt x="496" y="90"/>
                  </a:cubicBezTo>
                  <a:cubicBezTo>
                    <a:pt x="495" y="89"/>
                    <a:pt x="493" y="87"/>
                    <a:pt x="492" y="86"/>
                  </a:cubicBezTo>
                  <a:cubicBezTo>
                    <a:pt x="492" y="86"/>
                    <a:pt x="490" y="85"/>
                    <a:pt x="489" y="85"/>
                  </a:cubicBezTo>
                  <a:cubicBezTo>
                    <a:pt x="488" y="85"/>
                    <a:pt x="488" y="85"/>
                    <a:pt x="488" y="85"/>
                  </a:cubicBezTo>
                  <a:cubicBezTo>
                    <a:pt x="488" y="86"/>
                    <a:pt x="488" y="86"/>
                    <a:pt x="488" y="86"/>
                  </a:cubicBezTo>
                  <a:cubicBezTo>
                    <a:pt x="488" y="86"/>
                    <a:pt x="487" y="85"/>
                    <a:pt x="487" y="85"/>
                  </a:cubicBezTo>
                  <a:cubicBezTo>
                    <a:pt x="487" y="85"/>
                    <a:pt x="486" y="84"/>
                    <a:pt x="485" y="84"/>
                  </a:cubicBezTo>
                  <a:cubicBezTo>
                    <a:pt x="484" y="84"/>
                    <a:pt x="483" y="85"/>
                    <a:pt x="483" y="85"/>
                  </a:cubicBezTo>
                  <a:cubicBezTo>
                    <a:pt x="483" y="85"/>
                    <a:pt x="483" y="85"/>
                    <a:pt x="484" y="85"/>
                  </a:cubicBezTo>
                  <a:cubicBezTo>
                    <a:pt x="484" y="85"/>
                    <a:pt x="484" y="86"/>
                    <a:pt x="484" y="86"/>
                  </a:cubicBezTo>
                  <a:cubicBezTo>
                    <a:pt x="485" y="86"/>
                    <a:pt x="485" y="87"/>
                    <a:pt x="484" y="87"/>
                  </a:cubicBezTo>
                  <a:cubicBezTo>
                    <a:pt x="484" y="87"/>
                    <a:pt x="484" y="88"/>
                    <a:pt x="484" y="88"/>
                  </a:cubicBezTo>
                  <a:cubicBezTo>
                    <a:pt x="484" y="88"/>
                    <a:pt x="484" y="88"/>
                    <a:pt x="484" y="88"/>
                  </a:cubicBezTo>
                  <a:cubicBezTo>
                    <a:pt x="484" y="88"/>
                    <a:pt x="484" y="88"/>
                    <a:pt x="484" y="88"/>
                  </a:cubicBezTo>
                  <a:cubicBezTo>
                    <a:pt x="484" y="88"/>
                    <a:pt x="483" y="88"/>
                    <a:pt x="482" y="87"/>
                  </a:cubicBezTo>
                  <a:cubicBezTo>
                    <a:pt x="481" y="87"/>
                    <a:pt x="481" y="86"/>
                    <a:pt x="482" y="84"/>
                  </a:cubicBezTo>
                  <a:cubicBezTo>
                    <a:pt x="482" y="84"/>
                    <a:pt x="482" y="84"/>
                    <a:pt x="481" y="83"/>
                  </a:cubicBezTo>
                  <a:cubicBezTo>
                    <a:pt x="481" y="83"/>
                    <a:pt x="481" y="83"/>
                    <a:pt x="481" y="83"/>
                  </a:cubicBezTo>
                  <a:cubicBezTo>
                    <a:pt x="481" y="82"/>
                    <a:pt x="478" y="80"/>
                    <a:pt x="475" y="79"/>
                  </a:cubicBezTo>
                  <a:cubicBezTo>
                    <a:pt x="475" y="79"/>
                    <a:pt x="474" y="79"/>
                    <a:pt x="474" y="79"/>
                  </a:cubicBezTo>
                  <a:cubicBezTo>
                    <a:pt x="473" y="78"/>
                    <a:pt x="471" y="78"/>
                    <a:pt x="471" y="77"/>
                  </a:cubicBezTo>
                  <a:cubicBezTo>
                    <a:pt x="471" y="77"/>
                    <a:pt x="470" y="77"/>
                    <a:pt x="469" y="76"/>
                  </a:cubicBezTo>
                  <a:cubicBezTo>
                    <a:pt x="468" y="76"/>
                    <a:pt x="467" y="76"/>
                    <a:pt x="466" y="75"/>
                  </a:cubicBezTo>
                  <a:cubicBezTo>
                    <a:pt x="465" y="74"/>
                    <a:pt x="460" y="72"/>
                    <a:pt x="458" y="72"/>
                  </a:cubicBezTo>
                  <a:cubicBezTo>
                    <a:pt x="457" y="72"/>
                    <a:pt x="456" y="71"/>
                    <a:pt x="456" y="71"/>
                  </a:cubicBezTo>
                  <a:cubicBezTo>
                    <a:pt x="456" y="71"/>
                    <a:pt x="456" y="71"/>
                    <a:pt x="456" y="71"/>
                  </a:cubicBezTo>
                  <a:cubicBezTo>
                    <a:pt x="455" y="71"/>
                    <a:pt x="455" y="71"/>
                    <a:pt x="454" y="71"/>
                  </a:cubicBezTo>
                  <a:cubicBezTo>
                    <a:pt x="452" y="71"/>
                    <a:pt x="450" y="71"/>
                    <a:pt x="449" y="70"/>
                  </a:cubicBezTo>
                  <a:cubicBezTo>
                    <a:pt x="448" y="70"/>
                    <a:pt x="448" y="70"/>
                    <a:pt x="447" y="71"/>
                  </a:cubicBezTo>
                  <a:cubicBezTo>
                    <a:pt x="447" y="71"/>
                    <a:pt x="447" y="71"/>
                    <a:pt x="446" y="71"/>
                  </a:cubicBezTo>
                  <a:cubicBezTo>
                    <a:pt x="446" y="71"/>
                    <a:pt x="446" y="71"/>
                    <a:pt x="446" y="71"/>
                  </a:cubicBezTo>
                  <a:cubicBezTo>
                    <a:pt x="445" y="70"/>
                    <a:pt x="441" y="69"/>
                    <a:pt x="440" y="69"/>
                  </a:cubicBezTo>
                  <a:cubicBezTo>
                    <a:pt x="439" y="69"/>
                    <a:pt x="439" y="69"/>
                    <a:pt x="439" y="69"/>
                  </a:cubicBezTo>
                  <a:cubicBezTo>
                    <a:pt x="439" y="69"/>
                    <a:pt x="439" y="70"/>
                    <a:pt x="439" y="70"/>
                  </a:cubicBezTo>
                  <a:cubicBezTo>
                    <a:pt x="439" y="71"/>
                    <a:pt x="439" y="71"/>
                    <a:pt x="438" y="71"/>
                  </a:cubicBezTo>
                  <a:cubicBezTo>
                    <a:pt x="438" y="71"/>
                    <a:pt x="438" y="71"/>
                    <a:pt x="438" y="71"/>
                  </a:cubicBezTo>
                  <a:cubicBezTo>
                    <a:pt x="438" y="71"/>
                    <a:pt x="438" y="72"/>
                    <a:pt x="440" y="73"/>
                  </a:cubicBezTo>
                  <a:cubicBezTo>
                    <a:pt x="440" y="74"/>
                    <a:pt x="441" y="74"/>
                    <a:pt x="441" y="75"/>
                  </a:cubicBezTo>
                  <a:cubicBezTo>
                    <a:pt x="440" y="76"/>
                    <a:pt x="440" y="76"/>
                    <a:pt x="439" y="76"/>
                  </a:cubicBezTo>
                  <a:cubicBezTo>
                    <a:pt x="439" y="76"/>
                    <a:pt x="439" y="76"/>
                    <a:pt x="438" y="76"/>
                  </a:cubicBezTo>
                  <a:cubicBezTo>
                    <a:pt x="437" y="76"/>
                    <a:pt x="435" y="76"/>
                    <a:pt x="435" y="75"/>
                  </a:cubicBezTo>
                  <a:cubicBezTo>
                    <a:pt x="435" y="74"/>
                    <a:pt x="434" y="74"/>
                    <a:pt x="434" y="74"/>
                  </a:cubicBezTo>
                  <a:cubicBezTo>
                    <a:pt x="433" y="74"/>
                    <a:pt x="432" y="74"/>
                    <a:pt x="432" y="73"/>
                  </a:cubicBezTo>
                  <a:cubicBezTo>
                    <a:pt x="432" y="72"/>
                    <a:pt x="432" y="72"/>
                    <a:pt x="432" y="72"/>
                  </a:cubicBezTo>
                  <a:cubicBezTo>
                    <a:pt x="432" y="71"/>
                    <a:pt x="433" y="71"/>
                    <a:pt x="434" y="72"/>
                  </a:cubicBezTo>
                  <a:cubicBezTo>
                    <a:pt x="434" y="72"/>
                    <a:pt x="434" y="72"/>
                    <a:pt x="434" y="72"/>
                  </a:cubicBezTo>
                  <a:cubicBezTo>
                    <a:pt x="435" y="72"/>
                    <a:pt x="435" y="72"/>
                    <a:pt x="436" y="71"/>
                  </a:cubicBezTo>
                  <a:cubicBezTo>
                    <a:pt x="436" y="71"/>
                    <a:pt x="435" y="71"/>
                    <a:pt x="435" y="71"/>
                  </a:cubicBezTo>
                  <a:cubicBezTo>
                    <a:pt x="435" y="70"/>
                    <a:pt x="433" y="70"/>
                    <a:pt x="432" y="70"/>
                  </a:cubicBezTo>
                  <a:cubicBezTo>
                    <a:pt x="431" y="70"/>
                    <a:pt x="431" y="71"/>
                    <a:pt x="430" y="71"/>
                  </a:cubicBezTo>
                  <a:cubicBezTo>
                    <a:pt x="430" y="72"/>
                    <a:pt x="429" y="72"/>
                    <a:pt x="429" y="73"/>
                  </a:cubicBezTo>
                  <a:cubicBezTo>
                    <a:pt x="428" y="73"/>
                    <a:pt x="428" y="73"/>
                    <a:pt x="427" y="73"/>
                  </a:cubicBezTo>
                  <a:cubicBezTo>
                    <a:pt x="425" y="73"/>
                    <a:pt x="422" y="72"/>
                    <a:pt x="421" y="72"/>
                  </a:cubicBezTo>
                  <a:cubicBezTo>
                    <a:pt x="421" y="72"/>
                    <a:pt x="421" y="72"/>
                    <a:pt x="419" y="72"/>
                  </a:cubicBezTo>
                  <a:cubicBezTo>
                    <a:pt x="417" y="72"/>
                    <a:pt x="413" y="72"/>
                    <a:pt x="413" y="72"/>
                  </a:cubicBezTo>
                  <a:cubicBezTo>
                    <a:pt x="412" y="72"/>
                    <a:pt x="412" y="73"/>
                    <a:pt x="412" y="74"/>
                  </a:cubicBezTo>
                  <a:cubicBezTo>
                    <a:pt x="412" y="74"/>
                    <a:pt x="412" y="75"/>
                    <a:pt x="412" y="75"/>
                  </a:cubicBezTo>
                  <a:cubicBezTo>
                    <a:pt x="412" y="75"/>
                    <a:pt x="412" y="75"/>
                    <a:pt x="412" y="75"/>
                  </a:cubicBezTo>
                  <a:cubicBezTo>
                    <a:pt x="412" y="75"/>
                    <a:pt x="412" y="75"/>
                    <a:pt x="412" y="75"/>
                  </a:cubicBezTo>
                  <a:cubicBezTo>
                    <a:pt x="412" y="75"/>
                    <a:pt x="411" y="75"/>
                    <a:pt x="411" y="74"/>
                  </a:cubicBezTo>
                  <a:cubicBezTo>
                    <a:pt x="411" y="73"/>
                    <a:pt x="411" y="72"/>
                    <a:pt x="411" y="72"/>
                  </a:cubicBezTo>
                  <a:cubicBezTo>
                    <a:pt x="411" y="72"/>
                    <a:pt x="410" y="71"/>
                    <a:pt x="409" y="71"/>
                  </a:cubicBezTo>
                  <a:cubicBezTo>
                    <a:pt x="408" y="71"/>
                    <a:pt x="407" y="71"/>
                    <a:pt x="407" y="71"/>
                  </a:cubicBezTo>
                  <a:cubicBezTo>
                    <a:pt x="407" y="71"/>
                    <a:pt x="407" y="71"/>
                    <a:pt x="407" y="70"/>
                  </a:cubicBezTo>
                  <a:cubicBezTo>
                    <a:pt x="407" y="70"/>
                    <a:pt x="407" y="70"/>
                    <a:pt x="407" y="70"/>
                  </a:cubicBezTo>
                  <a:cubicBezTo>
                    <a:pt x="407" y="70"/>
                    <a:pt x="407" y="69"/>
                    <a:pt x="408" y="69"/>
                  </a:cubicBezTo>
                  <a:cubicBezTo>
                    <a:pt x="408" y="69"/>
                    <a:pt x="408" y="68"/>
                    <a:pt x="408" y="68"/>
                  </a:cubicBezTo>
                  <a:cubicBezTo>
                    <a:pt x="408" y="67"/>
                    <a:pt x="405" y="66"/>
                    <a:pt x="403" y="65"/>
                  </a:cubicBezTo>
                  <a:cubicBezTo>
                    <a:pt x="402" y="64"/>
                    <a:pt x="400" y="64"/>
                    <a:pt x="398" y="64"/>
                  </a:cubicBezTo>
                  <a:cubicBezTo>
                    <a:pt x="396" y="64"/>
                    <a:pt x="393" y="64"/>
                    <a:pt x="392" y="65"/>
                  </a:cubicBezTo>
                  <a:cubicBezTo>
                    <a:pt x="391" y="65"/>
                    <a:pt x="389" y="65"/>
                    <a:pt x="387" y="65"/>
                  </a:cubicBezTo>
                  <a:cubicBezTo>
                    <a:pt x="386" y="65"/>
                    <a:pt x="386" y="65"/>
                    <a:pt x="386" y="65"/>
                  </a:cubicBezTo>
                  <a:cubicBezTo>
                    <a:pt x="386" y="65"/>
                    <a:pt x="386" y="65"/>
                    <a:pt x="385" y="65"/>
                  </a:cubicBezTo>
                  <a:cubicBezTo>
                    <a:pt x="385" y="65"/>
                    <a:pt x="385" y="65"/>
                    <a:pt x="385" y="65"/>
                  </a:cubicBezTo>
                  <a:cubicBezTo>
                    <a:pt x="385" y="65"/>
                    <a:pt x="385" y="65"/>
                    <a:pt x="384" y="65"/>
                  </a:cubicBezTo>
                  <a:cubicBezTo>
                    <a:pt x="384" y="65"/>
                    <a:pt x="384" y="65"/>
                    <a:pt x="384" y="64"/>
                  </a:cubicBezTo>
                  <a:cubicBezTo>
                    <a:pt x="384" y="64"/>
                    <a:pt x="385" y="64"/>
                    <a:pt x="384" y="64"/>
                  </a:cubicBezTo>
                  <a:cubicBezTo>
                    <a:pt x="384" y="63"/>
                    <a:pt x="382" y="62"/>
                    <a:pt x="381" y="62"/>
                  </a:cubicBezTo>
                  <a:cubicBezTo>
                    <a:pt x="381" y="62"/>
                    <a:pt x="381" y="63"/>
                    <a:pt x="381" y="63"/>
                  </a:cubicBezTo>
                  <a:cubicBezTo>
                    <a:pt x="381" y="63"/>
                    <a:pt x="380" y="63"/>
                    <a:pt x="380" y="63"/>
                  </a:cubicBezTo>
                  <a:cubicBezTo>
                    <a:pt x="380" y="62"/>
                    <a:pt x="380" y="62"/>
                    <a:pt x="380" y="62"/>
                  </a:cubicBezTo>
                  <a:cubicBezTo>
                    <a:pt x="380" y="62"/>
                    <a:pt x="378" y="61"/>
                    <a:pt x="376" y="61"/>
                  </a:cubicBezTo>
                  <a:cubicBezTo>
                    <a:pt x="376" y="61"/>
                    <a:pt x="376" y="61"/>
                    <a:pt x="376" y="61"/>
                  </a:cubicBezTo>
                  <a:cubicBezTo>
                    <a:pt x="376" y="61"/>
                    <a:pt x="375" y="61"/>
                    <a:pt x="375" y="61"/>
                  </a:cubicBezTo>
                  <a:cubicBezTo>
                    <a:pt x="375" y="60"/>
                    <a:pt x="375" y="60"/>
                    <a:pt x="375" y="60"/>
                  </a:cubicBezTo>
                  <a:cubicBezTo>
                    <a:pt x="375" y="60"/>
                    <a:pt x="375" y="60"/>
                    <a:pt x="376" y="60"/>
                  </a:cubicBezTo>
                  <a:cubicBezTo>
                    <a:pt x="376" y="60"/>
                    <a:pt x="376" y="60"/>
                    <a:pt x="376" y="60"/>
                  </a:cubicBezTo>
                  <a:cubicBezTo>
                    <a:pt x="377" y="60"/>
                    <a:pt x="377" y="60"/>
                    <a:pt x="377" y="60"/>
                  </a:cubicBezTo>
                  <a:cubicBezTo>
                    <a:pt x="377" y="60"/>
                    <a:pt x="378" y="60"/>
                    <a:pt x="378" y="59"/>
                  </a:cubicBezTo>
                  <a:cubicBezTo>
                    <a:pt x="378" y="59"/>
                    <a:pt x="378" y="59"/>
                    <a:pt x="378" y="59"/>
                  </a:cubicBezTo>
                  <a:cubicBezTo>
                    <a:pt x="377" y="58"/>
                    <a:pt x="372" y="57"/>
                    <a:pt x="370" y="57"/>
                  </a:cubicBezTo>
                  <a:cubicBezTo>
                    <a:pt x="369" y="57"/>
                    <a:pt x="369" y="57"/>
                    <a:pt x="369" y="57"/>
                  </a:cubicBezTo>
                  <a:cubicBezTo>
                    <a:pt x="369" y="57"/>
                    <a:pt x="369" y="58"/>
                    <a:pt x="369" y="58"/>
                  </a:cubicBezTo>
                  <a:cubicBezTo>
                    <a:pt x="368" y="58"/>
                    <a:pt x="368" y="59"/>
                    <a:pt x="367" y="60"/>
                  </a:cubicBezTo>
                  <a:cubicBezTo>
                    <a:pt x="366" y="61"/>
                    <a:pt x="366" y="61"/>
                    <a:pt x="365" y="61"/>
                  </a:cubicBezTo>
                  <a:cubicBezTo>
                    <a:pt x="365" y="61"/>
                    <a:pt x="364" y="61"/>
                    <a:pt x="364" y="61"/>
                  </a:cubicBezTo>
                  <a:cubicBezTo>
                    <a:pt x="364" y="60"/>
                    <a:pt x="364" y="60"/>
                    <a:pt x="364" y="60"/>
                  </a:cubicBezTo>
                  <a:cubicBezTo>
                    <a:pt x="364" y="59"/>
                    <a:pt x="365" y="59"/>
                    <a:pt x="365" y="59"/>
                  </a:cubicBezTo>
                  <a:cubicBezTo>
                    <a:pt x="366" y="59"/>
                    <a:pt x="366" y="59"/>
                    <a:pt x="366" y="58"/>
                  </a:cubicBezTo>
                  <a:cubicBezTo>
                    <a:pt x="366" y="58"/>
                    <a:pt x="365" y="58"/>
                    <a:pt x="365" y="58"/>
                  </a:cubicBezTo>
                  <a:cubicBezTo>
                    <a:pt x="364" y="58"/>
                    <a:pt x="363" y="58"/>
                    <a:pt x="363" y="58"/>
                  </a:cubicBezTo>
                  <a:cubicBezTo>
                    <a:pt x="363" y="57"/>
                    <a:pt x="363" y="57"/>
                    <a:pt x="363" y="57"/>
                  </a:cubicBezTo>
                  <a:cubicBezTo>
                    <a:pt x="363" y="57"/>
                    <a:pt x="363" y="56"/>
                    <a:pt x="364" y="56"/>
                  </a:cubicBezTo>
                  <a:cubicBezTo>
                    <a:pt x="364" y="56"/>
                    <a:pt x="364" y="56"/>
                    <a:pt x="365" y="57"/>
                  </a:cubicBezTo>
                  <a:cubicBezTo>
                    <a:pt x="365" y="57"/>
                    <a:pt x="366" y="57"/>
                    <a:pt x="367" y="57"/>
                  </a:cubicBezTo>
                  <a:cubicBezTo>
                    <a:pt x="367" y="57"/>
                    <a:pt x="367" y="57"/>
                    <a:pt x="367" y="57"/>
                  </a:cubicBezTo>
                  <a:cubicBezTo>
                    <a:pt x="367" y="57"/>
                    <a:pt x="367" y="57"/>
                    <a:pt x="367" y="57"/>
                  </a:cubicBezTo>
                  <a:cubicBezTo>
                    <a:pt x="367" y="56"/>
                    <a:pt x="366" y="56"/>
                    <a:pt x="366" y="56"/>
                  </a:cubicBezTo>
                  <a:cubicBezTo>
                    <a:pt x="365" y="56"/>
                    <a:pt x="365" y="56"/>
                    <a:pt x="365" y="56"/>
                  </a:cubicBezTo>
                  <a:cubicBezTo>
                    <a:pt x="364" y="56"/>
                    <a:pt x="364" y="56"/>
                    <a:pt x="363" y="56"/>
                  </a:cubicBezTo>
                  <a:cubicBezTo>
                    <a:pt x="362" y="55"/>
                    <a:pt x="359" y="55"/>
                    <a:pt x="357" y="55"/>
                  </a:cubicBezTo>
                  <a:cubicBezTo>
                    <a:pt x="357" y="55"/>
                    <a:pt x="357" y="55"/>
                    <a:pt x="357" y="55"/>
                  </a:cubicBezTo>
                  <a:cubicBezTo>
                    <a:pt x="356" y="55"/>
                    <a:pt x="356" y="55"/>
                    <a:pt x="356" y="55"/>
                  </a:cubicBezTo>
                  <a:cubicBezTo>
                    <a:pt x="355" y="55"/>
                    <a:pt x="354" y="55"/>
                    <a:pt x="354" y="54"/>
                  </a:cubicBezTo>
                  <a:cubicBezTo>
                    <a:pt x="353" y="54"/>
                    <a:pt x="353" y="54"/>
                    <a:pt x="352" y="54"/>
                  </a:cubicBezTo>
                  <a:cubicBezTo>
                    <a:pt x="352" y="54"/>
                    <a:pt x="352" y="54"/>
                    <a:pt x="351" y="54"/>
                  </a:cubicBezTo>
                  <a:cubicBezTo>
                    <a:pt x="351" y="54"/>
                    <a:pt x="351" y="55"/>
                    <a:pt x="352" y="55"/>
                  </a:cubicBezTo>
                  <a:cubicBezTo>
                    <a:pt x="352" y="55"/>
                    <a:pt x="352" y="56"/>
                    <a:pt x="352" y="56"/>
                  </a:cubicBezTo>
                  <a:cubicBezTo>
                    <a:pt x="352" y="56"/>
                    <a:pt x="351" y="56"/>
                    <a:pt x="350" y="56"/>
                  </a:cubicBezTo>
                  <a:cubicBezTo>
                    <a:pt x="350" y="56"/>
                    <a:pt x="349" y="56"/>
                    <a:pt x="349" y="56"/>
                  </a:cubicBezTo>
                  <a:cubicBezTo>
                    <a:pt x="349" y="56"/>
                    <a:pt x="349" y="56"/>
                    <a:pt x="349" y="56"/>
                  </a:cubicBezTo>
                  <a:cubicBezTo>
                    <a:pt x="348" y="56"/>
                    <a:pt x="347" y="57"/>
                    <a:pt x="346" y="57"/>
                  </a:cubicBezTo>
                  <a:cubicBezTo>
                    <a:pt x="346" y="57"/>
                    <a:pt x="346" y="58"/>
                    <a:pt x="346" y="58"/>
                  </a:cubicBezTo>
                  <a:cubicBezTo>
                    <a:pt x="347" y="58"/>
                    <a:pt x="347" y="58"/>
                    <a:pt x="347" y="58"/>
                  </a:cubicBezTo>
                  <a:cubicBezTo>
                    <a:pt x="347" y="58"/>
                    <a:pt x="348" y="58"/>
                    <a:pt x="348" y="58"/>
                  </a:cubicBezTo>
                  <a:cubicBezTo>
                    <a:pt x="348" y="58"/>
                    <a:pt x="348" y="58"/>
                    <a:pt x="349" y="58"/>
                  </a:cubicBezTo>
                  <a:cubicBezTo>
                    <a:pt x="349" y="58"/>
                    <a:pt x="349" y="58"/>
                    <a:pt x="349" y="58"/>
                  </a:cubicBezTo>
                  <a:cubicBezTo>
                    <a:pt x="349" y="58"/>
                    <a:pt x="349" y="58"/>
                    <a:pt x="348" y="59"/>
                  </a:cubicBezTo>
                  <a:cubicBezTo>
                    <a:pt x="348" y="59"/>
                    <a:pt x="348" y="59"/>
                    <a:pt x="348" y="59"/>
                  </a:cubicBezTo>
                  <a:cubicBezTo>
                    <a:pt x="348" y="59"/>
                    <a:pt x="348" y="59"/>
                    <a:pt x="348" y="59"/>
                  </a:cubicBezTo>
                  <a:cubicBezTo>
                    <a:pt x="349" y="60"/>
                    <a:pt x="349" y="61"/>
                    <a:pt x="349" y="61"/>
                  </a:cubicBezTo>
                  <a:cubicBezTo>
                    <a:pt x="349" y="61"/>
                    <a:pt x="349" y="61"/>
                    <a:pt x="349" y="61"/>
                  </a:cubicBezTo>
                  <a:cubicBezTo>
                    <a:pt x="349" y="62"/>
                    <a:pt x="349" y="62"/>
                    <a:pt x="349" y="62"/>
                  </a:cubicBezTo>
                  <a:cubicBezTo>
                    <a:pt x="349" y="62"/>
                    <a:pt x="348" y="62"/>
                    <a:pt x="348" y="62"/>
                  </a:cubicBezTo>
                  <a:cubicBezTo>
                    <a:pt x="347" y="62"/>
                    <a:pt x="347" y="62"/>
                    <a:pt x="346" y="62"/>
                  </a:cubicBezTo>
                  <a:cubicBezTo>
                    <a:pt x="346" y="61"/>
                    <a:pt x="346" y="61"/>
                    <a:pt x="346" y="61"/>
                  </a:cubicBezTo>
                  <a:cubicBezTo>
                    <a:pt x="345" y="61"/>
                    <a:pt x="345" y="61"/>
                    <a:pt x="345" y="61"/>
                  </a:cubicBezTo>
                  <a:cubicBezTo>
                    <a:pt x="345" y="61"/>
                    <a:pt x="344" y="61"/>
                    <a:pt x="344" y="61"/>
                  </a:cubicBezTo>
                  <a:cubicBezTo>
                    <a:pt x="343" y="61"/>
                    <a:pt x="343" y="62"/>
                    <a:pt x="342" y="62"/>
                  </a:cubicBezTo>
                  <a:cubicBezTo>
                    <a:pt x="343" y="62"/>
                    <a:pt x="343" y="62"/>
                    <a:pt x="343" y="62"/>
                  </a:cubicBezTo>
                  <a:cubicBezTo>
                    <a:pt x="344" y="62"/>
                    <a:pt x="344" y="62"/>
                    <a:pt x="344" y="63"/>
                  </a:cubicBezTo>
                  <a:cubicBezTo>
                    <a:pt x="344" y="63"/>
                    <a:pt x="344" y="63"/>
                    <a:pt x="343" y="63"/>
                  </a:cubicBezTo>
                  <a:cubicBezTo>
                    <a:pt x="342" y="63"/>
                    <a:pt x="341" y="63"/>
                    <a:pt x="341" y="62"/>
                  </a:cubicBezTo>
                  <a:cubicBezTo>
                    <a:pt x="341" y="62"/>
                    <a:pt x="341" y="62"/>
                    <a:pt x="341" y="62"/>
                  </a:cubicBezTo>
                  <a:cubicBezTo>
                    <a:pt x="340" y="62"/>
                    <a:pt x="339" y="62"/>
                    <a:pt x="338" y="62"/>
                  </a:cubicBezTo>
                  <a:cubicBezTo>
                    <a:pt x="337" y="61"/>
                    <a:pt x="337" y="61"/>
                    <a:pt x="336" y="61"/>
                  </a:cubicBezTo>
                  <a:cubicBezTo>
                    <a:pt x="336" y="61"/>
                    <a:pt x="336" y="61"/>
                    <a:pt x="336" y="61"/>
                  </a:cubicBezTo>
                  <a:cubicBezTo>
                    <a:pt x="336" y="61"/>
                    <a:pt x="335" y="61"/>
                    <a:pt x="335" y="62"/>
                  </a:cubicBezTo>
                  <a:cubicBezTo>
                    <a:pt x="334" y="62"/>
                    <a:pt x="334" y="62"/>
                    <a:pt x="333" y="62"/>
                  </a:cubicBezTo>
                  <a:cubicBezTo>
                    <a:pt x="333" y="62"/>
                    <a:pt x="333" y="62"/>
                    <a:pt x="332" y="62"/>
                  </a:cubicBezTo>
                  <a:cubicBezTo>
                    <a:pt x="331" y="62"/>
                    <a:pt x="329" y="61"/>
                    <a:pt x="328" y="60"/>
                  </a:cubicBezTo>
                  <a:cubicBezTo>
                    <a:pt x="328" y="60"/>
                    <a:pt x="328" y="60"/>
                    <a:pt x="327" y="60"/>
                  </a:cubicBezTo>
                  <a:cubicBezTo>
                    <a:pt x="327" y="60"/>
                    <a:pt x="327" y="60"/>
                    <a:pt x="327" y="60"/>
                  </a:cubicBezTo>
                  <a:cubicBezTo>
                    <a:pt x="327" y="61"/>
                    <a:pt x="326" y="61"/>
                    <a:pt x="326" y="62"/>
                  </a:cubicBezTo>
                  <a:cubicBezTo>
                    <a:pt x="326" y="63"/>
                    <a:pt x="326" y="63"/>
                    <a:pt x="325" y="63"/>
                  </a:cubicBezTo>
                  <a:cubicBezTo>
                    <a:pt x="325" y="63"/>
                    <a:pt x="325" y="64"/>
                    <a:pt x="324" y="64"/>
                  </a:cubicBezTo>
                  <a:cubicBezTo>
                    <a:pt x="324" y="65"/>
                    <a:pt x="324" y="65"/>
                    <a:pt x="323" y="66"/>
                  </a:cubicBezTo>
                  <a:cubicBezTo>
                    <a:pt x="323" y="66"/>
                    <a:pt x="323" y="66"/>
                    <a:pt x="323" y="66"/>
                  </a:cubicBezTo>
                  <a:cubicBezTo>
                    <a:pt x="323" y="66"/>
                    <a:pt x="322" y="66"/>
                    <a:pt x="322" y="65"/>
                  </a:cubicBezTo>
                  <a:cubicBezTo>
                    <a:pt x="322" y="65"/>
                    <a:pt x="322" y="65"/>
                    <a:pt x="321" y="65"/>
                  </a:cubicBezTo>
                  <a:cubicBezTo>
                    <a:pt x="321" y="65"/>
                    <a:pt x="321" y="65"/>
                    <a:pt x="321" y="65"/>
                  </a:cubicBezTo>
                  <a:cubicBezTo>
                    <a:pt x="320" y="65"/>
                    <a:pt x="317" y="62"/>
                    <a:pt x="317" y="61"/>
                  </a:cubicBezTo>
                  <a:cubicBezTo>
                    <a:pt x="317" y="60"/>
                    <a:pt x="315" y="59"/>
                    <a:pt x="314" y="58"/>
                  </a:cubicBezTo>
                  <a:cubicBezTo>
                    <a:pt x="314" y="58"/>
                    <a:pt x="314" y="58"/>
                    <a:pt x="314" y="58"/>
                  </a:cubicBezTo>
                  <a:cubicBezTo>
                    <a:pt x="314" y="58"/>
                    <a:pt x="314" y="58"/>
                    <a:pt x="315" y="58"/>
                  </a:cubicBezTo>
                  <a:cubicBezTo>
                    <a:pt x="315" y="58"/>
                    <a:pt x="315" y="58"/>
                    <a:pt x="316" y="58"/>
                  </a:cubicBezTo>
                  <a:cubicBezTo>
                    <a:pt x="316" y="58"/>
                    <a:pt x="317" y="58"/>
                    <a:pt x="318" y="58"/>
                  </a:cubicBezTo>
                  <a:cubicBezTo>
                    <a:pt x="318" y="58"/>
                    <a:pt x="318" y="58"/>
                    <a:pt x="318" y="57"/>
                  </a:cubicBezTo>
                  <a:cubicBezTo>
                    <a:pt x="318" y="57"/>
                    <a:pt x="318" y="57"/>
                    <a:pt x="317" y="56"/>
                  </a:cubicBezTo>
                  <a:cubicBezTo>
                    <a:pt x="316" y="56"/>
                    <a:pt x="316" y="56"/>
                    <a:pt x="316" y="56"/>
                  </a:cubicBezTo>
                  <a:cubicBezTo>
                    <a:pt x="316" y="56"/>
                    <a:pt x="317" y="55"/>
                    <a:pt x="317" y="55"/>
                  </a:cubicBezTo>
                  <a:cubicBezTo>
                    <a:pt x="317" y="55"/>
                    <a:pt x="317" y="55"/>
                    <a:pt x="317" y="54"/>
                  </a:cubicBezTo>
                  <a:cubicBezTo>
                    <a:pt x="316" y="54"/>
                    <a:pt x="316" y="53"/>
                    <a:pt x="316" y="53"/>
                  </a:cubicBezTo>
                  <a:cubicBezTo>
                    <a:pt x="316" y="53"/>
                    <a:pt x="316" y="53"/>
                    <a:pt x="316" y="53"/>
                  </a:cubicBezTo>
                  <a:cubicBezTo>
                    <a:pt x="316" y="53"/>
                    <a:pt x="317" y="53"/>
                    <a:pt x="317" y="53"/>
                  </a:cubicBezTo>
                  <a:cubicBezTo>
                    <a:pt x="317" y="53"/>
                    <a:pt x="316" y="52"/>
                    <a:pt x="316" y="52"/>
                  </a:cubicBezTo>
                  <a:cubicBezTo>
                    <a:pt x="315" y="52"/>
                    <a:pt x="314" y="51"/>
                    <a:pt x="314" y="51"/>
                  </a:cubicBezTo>
                  <a:cubicBezTo>
                    <a:pt x="314" y="51"/>
                    <a:pt x="313" y="50"/>
                    <a:pt x="312" y="50"/>
                  </a:cubicBezTo>
                  <a:cubicBezTo>
                    <a:pt x="311" y="50"/>
                    <a:pt x="310" y="51"/>
                    <a:pt x="310" y="51"/>
                  </a:cubicBezTo>
                  <a:cubicBezTo>
                    <a:pt x="310" y="51"/>
                    <a:pt x="310" y="51"/>
                    <a:pt x="310" y="51"/>
                  </a:cubicBezTo>
                  <a:cubicBezTo>
                    <a:pt x="310" y="51"/>
                    <a:pt x="310" y="51"/>
                    <a:pt x="310" y="51"/>
                  </a:cubicBezTo>
                  <a:cubicBezTo>
                    <a:pt x="309" y="51"/>
                    <a:pt x="309" y="51"/>
                    <a:pt x="309" y="51"/>
                  </a:cubicBezTo>
                  <a:cubicBezTo>
                    <a:pt x="309" y="51"/>
                    <a:pt x="309" y="51"/>
                    <a:pt x="309" y="51"/>
                  </a:cubicBezTo>
                  <a:cubicBezTo>
                    <a:pt x="309" y="50"/>
                    <a:pt x="308" y="50"/>
                    <a:pt x="308" y="50"/>
                  </a:cubicBezTo>
                  <a:cubicBezTo>
                    <a:pt x="307" y="50"/>
                    <a:pt x="306" y="50"/>
                    <a:pt x="306" y="50"/>
                  </a:cubicBezTo>
                  <a:cubicBezTo>
                    <a:pt x="304" y="50"/>
                    <a:pt x="304" y="49"/>
                    <a:pt x="303" y="48"/>
                  </a:cubicBezTo>
                  <a:cubicBezTo>
                    <a:pt x="303" y="48"/>
                    <a:pt x="303" y="48"/>
                    <a:pt x="303" y="48"/>
                  </a:cubicBezTo>
                  <a:cubicBezTo>
                    <a:pt x="303" y="48"/>
                    <a:pt x="303" y="48"/>
                    <a:pt x="303" y="49"/>
                  </a:cubicBezTo>
                  <a:cubicBezTo>
                    <a:pt x="303" y="49"/>
                    <a:pt x="302" y="49"/>
                    <a:pt x="302" y="49"/>
                  </a:cubicBezTo>
                  <a:cubicBezTo>
                    <a:pt x="302" y="49"/>
                    <a:pt x="302" y="49"/>
                    <a:pt x="302" y="49"/>
                  </a:cubicBezTo>
                  <a:cubicBezTo>
                    <a:pt x="301" y="49"/>
                    <a:pt x="301" y="49"/>
                    <a:pt x="300" y="50"/>
                  </a:cubicBezTo>
                  <a:cubicBezTo>
                    <a:pt x="300" y="50"/>
                    <a:pt x="300" y="50"/>
                    <a:pt x="300" y="51"/>
                  </a:cubicBezTo>
                  <a:cubicBezTo>
                    <a:pt x="301" y="52"/>
                    <a:pt x="301" y="52"/>
                    <a:pt x="300" y="52"/>
                  </a:cubicBezTo>
                  <a:cubicBezTo>
                    <a:pt x="300" y="53"/>
                    <a:pt x="300" y="53"/>
                    <a:pt x="300" y="53"/>
                  </a:cubicBezTo>
                  <a:cubicBezTo>
                    <a:pt x="300" y="53"/>
                    <a:pt x="300" y="54"/>
                    <a:pt x="300" y="54"/>
                  </a:cubicBezTo>
                  <a:cubicBezTo>
                    <a:pt x="299" y="54"/>
                    <a:pt x="299" y="54"/>
                    <a:pt x="299" y="53"/>
                  </a:cubicBezTo>
                  <a:cubicBezTo>
                    <a:pt x="299" y="53"/>
                    <a:pt x="299" y="53"/>
                    <a:pt x="298" y="53"/>
                  </a:cubicBezTo>
                  <a:cubicBezTo>
                    <a:pt x="298" y="53"/>
                    <a:pt x="298" y="53"/>
                    <a:pt x="297" y="53"/>
                  </a:cubicBezTo>
                  <a:cubicBezTo>
                    <a:pt x="297" y="54"/>
                    <a:pt x="297" y="54"/>
                    <a:pt x="296" y="54"/>
                  </a:cubicBezTo>
                  <a:cubicBezTo>
                    <a:pt x="296" y="54"/>
                    <a:pt x="295" y="54"/>
                    <a:pt x="295" y="54"/>
                  </a:cubicBezTo>
                  <a:cubicBezTo>
                    <a:pt x="294" y="53"/>
                    <a:pt x="293" y="53"/>
                    <a:pt x="292" y="53"/>
                  </a:cubicBezTo>
                  <a:cubicBezTo>
                    <a:pt x="292" y="53"/>
                    <a:pt x="291" y="53"/>
                    <a:pt x="291" y="53"/>
                  </a:cubicBezTo>
                  <a:cubicBezTo>
                    <a:pt x="291" y="52"/>
                    <a:pt x="290" y="52"/>
                    <a:pt x="290" y="52"/>
                  </a:cubicBezTo>
                  <a:cubicBezTo>
                    <a:pt x="290" y="52"/>
                    <a:pt x="290" y="52"/>
                    <a:pt x="290" y="53"/>
                  </a:cubicBezTo>
                  <a:cubicBezTo>
                    <a:pt x="290" y="53"/>
                    <a:pt x="289" y="53"/>
                    <a:pt x="288" y="53"/>
                  </a:cubicBezTo>
                  <a:cubicBezTo>
                    <a:pt x="287" y="53"/>
                    <a:pt x="286" y="53"/>
                    <a:pt x="285" y="52"/>
                  </a:cubicBezTo>
                  <a:cubicBezTo>
                    <a:pt x="285" y="51"/>
                    <a:pt x="286" y="51"/>
                    <a:pt x="286" y="51"/>
                  </a:cubicBezTo>
                  <a:cubicBezTo>
                    <a:pt x="287" y="50"/>
                    <a:pt x="287" y="50"/>
                    <a:pt x="287" y="50"/>
                  </a:cubicBezTo>
                  <a:cubicBezTo>
                    <a:pt x="287" y="50"/>
                    <a:pt x="286" y="50"/>
                    <a:pt x="285" y="50"/>
                  </a:cubicBezTo>
                  <a:cubicBezTo>
                    <a:pt x="285" y="50"/>
                    <a:pt x="284" y="50"/>
                    <a:pt x="284" y="50"/>
                  </a:cubicBezTo>
                  <a:cubicBezTo>
                    <a:pt x="283" y="50"/>
                    <a:pt x="282" y="50"/>
                    <a:pt x="282" y="50"/>
                  </a:cubicBezTo>
                  <a:cubicBezTo>
                    <a:pt x="281" y="50"/>
                    <a:pt x="280" y="49"/>
                    <a:pt x="279" y="49"/>
                  </a:cubicBezTo>
                  <a:cubicBezTo>
                    <a:pt x="278" y="50"/>
                    <a:pt x="278" y="50"/>
                    <a:pt x="278" y="50"/>
                  </a:cubicBezTo>
                  <a:cubicBezTo>
                    <a:pt x="276" y="50"/>
                    <a:pt x="272" y="50"/>
                    <a:pt x="272" y="50"/>
                  </a:cubicBezTo>
                  <a:cubicBezTo>
                    <a:pt x="271" y="50"/>
                    <a:pt x="271" y="51"/>
                    <a:pt x="272" y="51"/>
                  </a:cubicBezTo>
                  <a:cubicBezTo>
                    <a:pt x="272" y="51"/>
                    <a:pt x="272" y="51"/>
                    <a:pt x="272" y="52"/>
                  </a:cubicBezTo>
                  <a:cubicBezTo>
                    <a:pt x="272" y="52"/>
                    <a:pt x="271" y="52"/>
                    <a:pt x="271" y="52"/>
                  </a:cubicBezTo>
                  <a:cubicBezTo>
                    <a:pt x="271" y="52"/>
                    <a:pt x="271" y="52"/>
                    <a:pt x="271" y="52"/>
                  </a:cubicBezTo>
                  <a:cubicBezTo>
                    <a:pt x="270" y="51"/>
                    <a:pt x="270" y="51"/>
                    <a:pt x="270" y="50"/>
                  </a:cubicBezTo>
                  <a:cubicBezTo>
                    <a:pt x="270" y="50"/>
                    <a:pt x="271" y="49"/>
                    <a:pt x="270" y="49"/>
                  </a:cubicBezTo>
                  <a:cubicBezTo>
                    <a:pt x="270" y="48"/>
                    <a:pt x="269" y="48"/>
                    <a:pt x="269" y="48"/>
                  </a:cubicBezTo>
                  <a:cubicBezTo>
                    <a:pt x="269" y="48"/>
                    <a:pt x="269" y="48"/>
                    <a:pt x="269" y="49"/>
                  </a:cubicBezTo>
                  <a:cubicBezTo>
                    <a:pt x="269" y="49"/>
                    <a:pt x="269" y="49"/>
                    <a:pt x="269" y="49"/>
                  </a:cubicBezTo>
                  <a:cubicBezTo>
                    <a:pt x="269" y="49"/>
                    <a:pt x="268" y="49"/>
                    <a:pt x="267" y="49"/>
                  </a:cubicBezTo>
                  <a:cubicBezTo>
                    <a:pt x="267" y="49"/>
                    <a:pt x="266" y="49"/>
                    <a:pt x="266" y="49"/>
                  </a:cubicBezTo>
                  <a:cubicBezTo>
                    <a:pt x="265" y="48"/>
                    <a:pt x="264" y="48"/>
                    <a:pt x="263" y="47"/>
                  </a:cubicBezTo>
                  <a:cubicBezTo>
                    <a:pt x="263" y="47"/>
                    <a:pt x="262" y="47"/>
                    <a:pt x="262" y="47"/>
                  </a:cubicBezTo>
                  <a:cubicBezTo>
                    <a:pt x="261" y="47"/>
                    <a:pt x="260" y="48"/>
                    <a:pt x="260" y="49"/>
                  </a:cubicBezTo>
                  <a:cubicBezTo>
                    <a:pt x="260" y="49"/>
                    <a:pt x="260" y="49"/>
                    <a:pt x="260" y="49"/>
                  </a:cubicBezTo>
                  <a:cubicBezTo>
                    <a:pt x="260" y="49"/>
                    <a:pt x="260" y="49"/>
                    <a:pt x="261" y="49"/>
                  </a:cubicBezTo>
                  <a:cubicBezTo>
                    <a:pt x="261" y="49"/>
                    <a:pt x="261" y="49"/>
                    <a:pt x="261" y="50"/>
                  </a:cubicBezTo>
                  <a:cubicBezTo>
                    <a:pt x="261" y="50"/>
                    <a:pt x="261" y="50"/>
                    <a:pt x="261" y="50"/>
                  </a:cubicBezTo>
                  <a:cubicBezTo>
                    <a:pt x="261" y="50"/>
                    <a:pt x="260" y="50"/>
                    <a:pt x="259" y="50"/>
                  </a:cubicBezTo>
                  <a:cubicBezTo>
                    <a:pt x="259" y="50"/>
                    <a:pt x="258" y="51"/>
                    <a:pt x="258" y="51"/>
                  </a:cubicBezTo>
                  <a:cubicBezTo>
                    <a:pt x="258" y="52"/>
                    <a:pt x="254" y="52"/>
                    <a:pt x="253" y="52"/>
                  </a:cubicBezTo>
                  <a:cubicBezTo>
                    <a:pt x="253" y="52"/>
                    <a:pt x="253" y="52"/>
                    <a:pt x="253" y="52"/>
                  </a:cubicBezTo>
                  <a:cubicBezTo>
                    <a:pt x="250" y="53"/>
                    <a:pt x="250" y="53"/>
                    <a:pt x="249" y="54"/>
                  </a:cubicBezTo>
                  <a:cubicBezTo>
                    <a:pt x="248" y="54"/>
                    <a:pt x="248" y="54"/>
                    <a:pt x="248" y="54"/>
                  </a:cubicBezTo>
                  <a:cubicBezTo>
                    <a:pt x="248" y="54"/>
                    <a:pt x="248" y="54"/>
                    <a:pt x="248" y="54"/>
                  </a:cubicBezTo>
                  <a:cubicBezTo>
                    <a:pt x="248" y="54"/>
                    <a:pt x="248" y="52"/>
                    <a:pt x="249" y="52"/>
                  </a:cubicBezTo>
                  <a:cubicBezTo>
                    <a:pt x="250" y="51"/>
                    <a:pt x="250" y="51"/>
                    <a:pt x="251" y="51"/>
                  </a:cubicBezTo>
                  <a:cubicBezTo>
                    <a:pt x="251" y="51"/>
                    <a:pt x="252" y="50"/>
                    <a:pt x="252" y="50"/>
                  </a:cubicBezTo>
                  <a:cubicBezTo>
                    <a:pt x="252" y="49"/>
                    <a:pt x="253" y="49"/>
                    <a:pt x="254" y="49"/>
                  </a:cubicBezTo>
                  <a:cubicBezTo>
                    <a:pt x="254" y="49"/>
                    <a:pt x="255" y="49"/>
                    <a:pt x="255" y="49"/>
                  </a:cubicBezTo>
                  <a:cubicBezTo>
                    <a:pt x="256" y="49"/>
                    <a:pt x="256" y="49"/>
                    <a:pt x="257" y="48"/>
                  </a:cubicBezTo>
                  <a:cubicBezTo>
                    <a:pt x="257" y="48"/>
                    <a:pt x="257" y="48"/>
                    <a:pt x="257" y="48"/>
                  </a:cubicBezTo>
                  <a:cubicBezTo>
                    <a:pt x="258" y="47"/>
                    <a:pt x="258" y="47"/>
                    <a:pt x="258" y="47"/>
                  </a:cubicBezTo>
                  <a:cubicBezTo>
                    <a:pt x="259" y="47"/>
                    <a:pt x="260" y="46"/>
                    <a:pt x="260" y="46"/>
                  </a:cubicBezTo>
                  <a:cubicBezTo>
                    <a:pt x="261" y="45"/>
                    <a:pt x="265" y="44"/>
                    <a:pt x="265" y="44"/>
                  </a:cubicBezTo>
                  <a:cubicBezTo>
                    <a:pt x="265" y="44"/>
                    <a:pt x="265" y="44"/>
                    <a:pt x="265" y="44"/>
                  </a:cubicBezTo>
                  <a:cubicBezTo>
                    <a:pt x="266" y="44"/>
                    <a:pt x="266" y="43"/>
                    <a:pt x="266" y="43"/>
                  </a:cubicBezTo>
                  <a:cubicBezTo>
                    <a:pt x="266" y="42"/>
                    <a:pt x="267" y="42"/>
                    <a:pt x="267" y="42"/>
                  </a:cubicBezTo>
                  <a:cubicBezTo>
                    <a:pt x="267" y="42"/>
                    <a:pt x="268" y="42"/>
                    <a:pt x="270" y="41"/>
                  </a:cubicBezTo>
                  <a:cubicBezTo>
                    <a:pt x="271" y="40"/>
                    <a:pt x="272" y="40"/>
                    <a:pt x="272" y="39"/>
                  </a:cubicBezTo>
                  <a:cubicBezTo>
                    <a:pt x="272" y="39"/>
                    <a:pt x="271" y="39"/>
                    <a:pt x="271" y="39"/>
                  </a:cubicBezTo>
                  <a:cubicBezTo>
                    <a:pt x="271" y="39"/>
                    <a:pt x="270" y="39"/>
                    <a:pt x="270" y="38"/>
                  </a:cubicBezTo>
                  <a:cubicBezTo>
                    <a:pt x="270" y="38"/>
                    <a:pt x="270" y="38"/>
                    <a:pt x="270" y="38"/>
                  </a:cubicBezTo>
                  <a:cubicBezTo>
                    <a:pt x="270" y="38"/>
                    <a:pt x="271" y="38"/>
                    <a:pt x="271" y="38"/>
                  </a:cubicBezTo>
                  <a:cubicBezTo>
                    <a:pt x="271" y="38"/>
                    <a:pt x="271" y="38"/>
                    <a:pt x="272" y="37"/>
                  </a:cubicBezTo>
                  <a:cubicBezTo>
                    <a:pt x="272" y="37"/>
                    <a:pt x="272" y="37"/>
                    <a:pt x="272" y="37"/>
                  </a:cubicBezTo>
                  <a:cubicBezTo>
                    <a:pt x="272" y="37"/>
                    <a:pt x="272" y="36"/>
                    <a:pt x="271" y="36"/>
                  </a:cubicBezTo>
                  <a:cubicBezTo>
                    <a:pt x="271" y="37"/>
                    <a:pt x="271" y="36"/>
                    <a:pt x="271" y="36"/>
                  </a:cubicBezTo>
                  <a:cubicBezTo>
                    <a:pt x="271" y="36"/>
                    <a:pt x="271" y="36"/>
                    <a:pt x="271" y="36"/>
                  </a:cubicBezTo>
                  <a:cubicBezTo>
                    <a:pt x="271" y="36"/>
                    <a:pt x="271" y="35"/>
                    <a:pt x="271" y="35"/>
                  </a:cubicBezTo>
                  <a:cubicBezTo>
                    <a:pt x="271" y="35"/>
                    <a:pt x="270" y="35"/>
                    <a:pt x="270" y="35"/>
                  </a:cubicBezTo>
                  <a:cubicBezTo>
                    <a:pt x="270" y="35"/>
                    <a:pt x="270" y="35"/>
                    <a:pt x="270" y="35"/>
                  </a:cubicBezTo>
                  <a:cubicBezTo>
                    <a:pt x="269" y="35"/>
                    <a:pt x="269" y="35"/>
                    <a:pt x="269" y="35"/>
                  </a:cubicBezTo>
                  <a:cubicBezTo>
                    <a:pt x="269" y="35"/>
                    <a:pt x="269" y="35"/>
                    <a:pt x="269" y="34"/>
                  </a:cubicBezTo>
                  <a:cubicBezTo>
                    <a:pt x="269" y="34"/>
                    <a:pt x="269" y="33"/>
                    <a:pt x="268" y="32"/>
                  </a:cubicBezTo>
                  <a:cubicBezTo>
                    <a:pt x="268" y="32"/>
                    <a:pt x="268" y="32"/>
                    <a:pt x="268" y="32"/>
                  </a:cubicBezTo>
                  <a:cubicBezTo>
                    <a:pt x="267" y="32"/>
                    <a:pt x="267" y="33"/>
                    <a:pt x="267" y="33"/>
                  </a:cubicBezTo>
                  <a:cubicBezTo>
                    <a:pt x="266" y="33"/>
                    <a:pt x="266" y="33"/>
                    <a:pt x="266" y="32"/>
                  </a:cubicBezTo>
                  <a:cubicBezTo>
                    <a:pt x="265" y="32"/>
                    <a:pt x="263" y="31"/>
                    <a:pt x="262" y="31"/>
                  </a:cubicBezTo>
                  <a:cubicBezTo>
                    <a:pt x="262" y="31"/>
                    <a:pt x="262" y="31"/>
                    <a:pt x="262" y="31"/>
                  </a:cubicBezTo>
                  <a:cubicBezTo>
                    <a:pt x="262" y="31"/>
                    <a:pt x="262" y="31"/>
                    <a:pt x="262" y="31"/>
                  </a:cubicBezTo>
                  <a:cubicBezTo>
                    <a:pt x="261" y="31"/>
                    <a:pt x="261" y="31"/>
                    <a:pt x="261" y="31"/>
                  </a:cubicBezTo>
                  <a:cubicBezTo>
                    <a:pt x="261" y="31"/>
                    <a:pt x="260" y="31"/>
                    <a:pt x="260" y="31"/>
                  </a:cubicBezTo>
                  <a:cubicBezTo>
                    <a:pt x="260" y="31"/>
                    <a:pt x="260" y="31"/>
                    <a:pt x="260" y="31"/>
                  </a:cubicBezTo>
                  <a:cubicBezTo>
                    <a:pt x="260" y="31"/>
                    <a:pt x="259" y="31"/>
                    <a:pt x="258" y="31"/>
                  </a:cubicBezTo>
                  <a:cubicBezTo>
                    <a:pt x="257" y="31"/>
                    <a:pt x="257" y="31"/>
                    <a:pt x="256" y="31"/>
                  </a:cubicBezTo>
                  <a:cubicBezTo>
                    <a:pt x="256" y="31"/>
                    <a:pt x="255" y="32"/>
                    <a:pt x="255" y="32"/>
                  </a:cubicBezTo>
                  <a:cubicBezTo>
                    <a:pt x="255" y="33"/>
                    <a:pt x="254" y="33"/>
                    <a:pt x="253" y="33"/>
                  </a:cubicBezTo>
                  <a:cubicBezTo>
                    <a:pt x="252" y="33"/>
                    <a:pt x="251" y="33"/>
                    <a:pt x="251" y="33"/>
                  </a:cubicBezTo>
                  <a:cubicBezTo>
                    <a:pt x="251" y="33"/>
                    <a:pt x="250" y="33"/>
                    <a:pt x="250" y="33"/>
                  </a:cubicBezTo>
                  <a:cubicBezTo>
                    <a:pt x="250" y="32"/>
                    <a:pt x="251" y="32"/>
                    <a:pt x="252" y="31"/>
                  </a:cubicBezTo>
                  <a:cubicBezTo>
                    <a:pt x="252" y="31"/>
                    <a:pt x="252" y="30"/>
                    <a:pt x="253" y="30"/>
                  </a:cubicBezTo>
                  <a:cubicBezTo>
                    <a:pt x="252" y="30"/>
                    <a:pt x="252" y="30"/>
                    <a:pt x="252" y="30"/>
                  </a:cubicBezTo>
                  <a:cubicBezTo>
                    <a:pt x="251" y="30"/>
                    <a:pt x="251" y="30"/>
                    <a:pt x="251" y="30"/>
                  </a:cubicBezTo>
                  <a:cubicBezTo>
                    <a:pt x="250" y="30"/>
                    <a:pt x="250" y="30"/>
                    <a:pt x="250" y="30"/>
                  </a:cubicBezTo>
                  <a:cubicBezTo>
                    <a:pt x="248" y="30"/>
                    <a:pt x="248" y="30"/>
                    <a:pt x="248" y="30"/>
                  </a:cubicBezTo>
                  <a:cubicBezTo>
                    <a:pt x="248" y="29"/>
                    <a:pt x="246" y="29"/>
                    <a:pt x="245" y="29"/>
                  </a:cubicBezTo>
                  <a:cubicBezTo>
                    <a:pt x="245" y="29"/>
                    <a:pt x="245" y="29"/>
                    <a:pt x="245" y="29"/>
                  </a:cubicBezTo>
                  <a:cubicBezTo>
                    <a:pt x="244" y="29"/>
                    <a:pt x="244" y="29"/>
                    <a:pt x="244" y="29"/>
                  </a:cubicBezTo>
                  <a:cubicBezTo>
                    <a:pt x="244" y="29"/>
                    <a:pt x="244" y="29"/>
                    <a:pt x="244" y="29"/>
                  </a:cubicBezTo>
                  <a:cubicBezTo>
                    <a:pt x="244" y="29"/>
                    <a:pt x="245" y="29"/>
                    <a:pt x="245" y="28"/>
                  </a:cubicBezTo>
                  <a:cubicBezTo>
                    <a:pt x="246" y="28"/>
                    <a:pt x="246" y="28"/>
                    <a:pt x="247" y="28"/>
                  </a:cubicBezTo>
                  <a:cubicBezTo>
                    <a:pt x="247" y="28"/>
                    <a:pt x="248" y="28"/>
                    <a:pt x="248" y="27"/>
                  </a:cubicBezTo>
                  <a:cubicBezTo>
                    <a:pt x="249" y="27"/>
                    <a:pt x="249" y="27"/>
                    <a:pt x="249" y="27"/>
                  </a:cubicBezTo>
                  <a:cubicBezTo>
                    <a:pt x="249" y="27"/>
                    <a:pt x="249" y="27"/>
                    <a:pt x="248" y="27"/>
                  </a:cubicBezTo>
                  <a:cubicBezTo>
                    <a:pt x="248" y="26"/>
                    <a:pt x="248" y="26"/>
                    <a:pt x="247" y="26"/>
                  </a:cubicBezTo>
                  <a:cubicBezTo>
                    <a:pt x="247" y="26"/>
                    <a:pt x="246" y="26"/>
                    <a:pt x="246" y="26"/>
                  </a:cubicBezTo>
                  <a:cubicBezTo>
                    <a:pt x="246" y="26"/>
                    <a:pt x="246" y="26"/>
                    <a:pt x="245" y="26"/>
                  </a:cubicBezTo>
                  <a:cubicBezTo>
                    <a:pt x="245" y="26"/>
                    <a:pt x="244" y="25"/>
                    <a:pt x="243" y="25"/>
                  </a:cubicBezTo>
                  <a:cubicBezTo>
                    <a:pt x="243" y="25"/>
                    <a:pt x="242" y="25"/>
                    <a:pt x="241" y="26"/>
                  </a:cubicBezTo>
                  <a:cubicBezTo>
                    <a:pt x="241" y="26"/>
                    <a:pt x="240" y="26"/>
                    <a:pt x="239" y="26"/>
                  </a:cubicBezTo>
                  <a:cubicBezTo>
                    <a:pt x="238" y="26"/>
                    <a:pt x="238" y="27"/>
                    <a:pt x="237" y="28"/>
                  </a:cubicBezTo>
                  <a:cubicBezTo>
                    <a:pt x="237" y="28"/>
                    <a:pt x="236" y="28"/>
                    <a:pt x="236" y="28"/>
                  </a:cubicBezTo>
                  <a:cubicBezTo>
                    <a:pt x="235" y="29"/>
                    <a:pt x="234" y="30"/>
                    <a:pt x="234" y="31"/>
                  </a:cubicBezTo>
                  <a:cubicBezTo>
                    <a:pt x="234" y="31"/>
                    <a:pt x="234" y="31"/>
                    <a:pt x="234" y="31"/>
                  </a:cubicBezTo>
                  <a:cubicBezTo>
                    <a:pt x="235" y="31"/>
                    <a:pt x="235" y="31"/>
                    <a:pt x="235" y="32"/>
                  </a:cubicBezTo>
                  <a:cubicBezTo>
                    <a:pt x="235" y="32"/>
                    <a:pt x="235" y="32"/>
                    <a:pt x="235" y="32"/>
                  </a:cubicBezTo>
                  <a:cubicBezTo>
                    <a:pt x="235" y="32"/>
                    <a:pt x="235" y="32"/>
                    <a:pt x="235" y="33"/>
                  </a:cubicBezTo>
                  <a:cubicBezTo>
                    <a:pt x="234" y="33"/>
                    <a:pt x="234" y="33"/>
                    <a:pt x="233" y="33"/>
                  </a:cubicBezTo>
                  <a:cubicBezTo>
                    <a:pt x="233" y="33"/>
                    <a:pt x="232" y="33"/>
                    <a:pt x="231" y="33"/>
                  </a:cubicBezTo>
                  <a:cubicBezTo>
                    <a:pt x="230" y="33"/>
                    <a:pt x="229" y="33"/>
                    <a:pt x="229" y="33"/>
                  </a:cubicBezTo>
                  <a:cubicBezTo>
                    <a:pt x="229" y="33"/>
                    <a:pt x="229" y="33"/>
                    <a:pt x="229" y="33"/>
                  </a:cubicBezTo>
                  <a:cubicBezTo>
                    <a:pt x="229" y="34"/>
                    <a:pt x="229" y="34"/>
                    <a:pt x="230" y="34"/>
                  </a:cubicBezTo>
                  <a:cubicBezTo>
                    <a:pt x="230" y="34"/>
                    <a:pt x="231" y="34"/>
                    <a:pt x="231" y="35"/>
                  </a:cubicBezTo>
                  <a:cubicBezTo>
                    <a:pt x="230" y="35"/>
                    <a:pt x="230" y="35"/>
                    <a:pt x="230" y="35"/>
                  </a:cubicBezTo>
                  <a:cubicBezTo>
                    <a:pt x="229" y="35"/>
                    <a:pt x="229" y="35"/>
                    <a:pt x="228" y="34"/>
                  </a:cubicBezTo>
                  <a:cubicBezTo>
                    <a:pt x="228" y="34"/>
                    <a:pt x="228" y="34"/>
                    <a:pt x="227" y="34"/>
                  </a:cubicBezTo>
                  <a:cubicBezTo>
                    <a:pt x="227" y="34"/>
                    <a:pt x="226" y="34"/>
                    <a:pt x="226" y="35"/>
                  </a:cubicBezTo>
                  <a:cubicBezTo>
                    <a:pt x="226" y="35"/>
                    <a:pt x="225" y="36"/>
                    <a:pt x="225" y="36"/>
                  </a:cubicBezTo>
                  <a:cubicBezTo>
                    <a:pt x="224" y="36"/>
                    <a:pt x="224" y="35"/>
                    <a:pt x="224" y="35"/>
                  </a:cubicBezTo>
                  <a:cubicBezTo>
                    <a:pt x="224" y="35"/>
                    <a:pt x="223" y="35"/>
                    <a:pt x="223" y="35"/>
                  </a:cubicBezTo>
                  <a:cubicBezTo>
                    <a:pt x="223" y="36"/>
                    <a:pt x="222" y="36"/>
                    <a:pt x="222" y="36"/>
                  </a:cubicBezTo>
                  <a:cubicBezTo>
                    <a:pt x="222" y="35"/>
                    <a:pt x="222" y="35"/>
                    <a:pt x="222" y="35"/>
                  </a:cubicBezTo>
                  <a:cubicBezTo>
                    <a:pt x="221" y="35"/>
                    <a:pt x="222" y="35"/>
                    <a:pt x="222" y="35"/>
                  </a:cubicBezTo>
                  <a:cubicBezTo>
                    <a:pt x="222" y="34"/>
                    <a:pt x="223" y="34"/>
                    <a:pt x="223" y="34"/>
                  </a:cubicBezTo>
                  <a:cubicBezTo>
                    <a:pt x="223" y="34"/>
                    <a:pt x="223" y="34"/>
                    <a:pt x="223" y="34"/>
                  </a:cubicBezTo>
                  <a:cubicBezTo>
                    <a:pt x="222" y="34"/>
                    <a:pt x="222" y="34"/>
                    <a:pt x="222" y="34"/>
                  </a:cubicBezTo>
                  <a:cubicBezTo>
                    <a:pt x="221" y="34"/>
                    <a:pt x="220" y="34"/>
                    <a:pt x="220" y="35"/>
                  </a:cubicBezTo>
                  <a:cubicBezTo>
                    <a:pt x="220" y="35"/>
                    <a:pt x="220" y="35"/>
                    <a:pt x="220" y="35"/>
                  </a:cubicBezTo>
                  <a:cubicBezTo>
                    <a:pt x="219" y="35"/>
                    <a:pt x="219" y="35"/>
                    <a:pt x="219" y="35"/>
                  </a:cubicBezTo>
                  <a:cubicBezTo>
                    <a:pt x="218" y="34"/>
                    <a:pt x="218" y="34"/>
                    <a:pt x="218" y="34"/>
                  </a:cubicBezTo>
                  <a:cubicBezTo>
                    <a:pt x="218" y="34"/>
                    <a:pt x="218" y="34"/>
                    <a:pt x="218" y="34"/>
                  </a:cubicBezTo>
                  <a:cubicBezTo>
                    <a:pt x="217" y="35"/>
                    <a:pt x="217" y="35"/>
                    <a:pt x="216" y="35"/>
                  </a:cubicBezTo>
                  <a:cubicBezTo>
                    <a:pt x="216" y="35"/>
                    <a:pt x="215" y="35"/>
                    <a:pt x="215" y="35"/>
                  </a:cubicBezTo>
                  <a:cubicBezTo>
                    <a:pt x="214" y="35"/>
                    <a:pt x="214" y="35"/>
                    <a:pt x="214" y="35"/>
                  </a:cubicBezTo>
                  <a:cubicBezTo>
                    <a:pt x="214" y="35"/>
                    <a:pt x="213" y="35"/>
                    <a:pt x="213" y="35"/>
                  </a:cubicBezTo>
                  <a:cubicBezTo>
                    <a:pt x="213" y="35"/>
                    <a:pt x="213" y="36"/>
                    <a:pt x="213" y="36"/>
                  </a:cubicBezTo>
                  <a:cubicBezTo>
                    <a:pt x="213" y="36"/>
                    <a:pt x="214" y="36"/>
                    <a:pt x="214" y="36"/>
                  </a:cubicBezTo>
                  <a:cubicBezTo>
                    <a:pt x="215" y="36"/>
                    <a:pt x="215" y="36"/>
                    <a:pt x="215" y="37"/>
                  </a:cubicBezTo>
                  <a:cubicBezTo>
                    <a:pt x="215" y="37"/>
                    <a:pt x="215" y="37"/>
                    <a:pt x="215" y="37"/>
                  </a:cubicBezTo>
                  <a:cubicBezTo>
                    <a:pt x="215" y="37"/>
                    <a:pt x="215" y="37"/>
                    <a:pt x="215" y="37"/>
                  </a:cubicBezTo>
                  <a:cubicBezTo>
                    <a:pt x="215" y="37"/>
                    <a:pt x="215" y="37"/>
                    <a:pt x="213" y="37"/>
                  </a:cubicBezTo>
                  <a:cubicBezTo>
                    <a:pt x="212" y="37"/>
                    <a:pt x="211" y="37"/>
                    <a:pt x="210" y="37"/>
                  </a:cubicBezTo>
                  <a:cubicBezTo>
                    <a:pt x="210" y="38"/>
                    <a:pt x="209" y="38"/>
                    <a:pt x="207" y="38"/>
                  </a:cubicBezTo>
                  <a:cubicBezTo>
                    <a:pt x="207" y="38"/>
                    <a:pt x="207" y="38"/>
                    <a:pt x="207" y="38"/>
                  </a:cubicBezTo>
                  <a:cubicBezTo>
                    <a:pt x="206" y="38"/>
                    <a:pt x="205" y="38"/>
                    <a:pt x="205" y="39"/>
                  </a:cubicBezTo>
                  <a:cubicBezTo>
                    <a:pt x="205" y="39"/>
                    <a:pt x="205" y="39"/>
                    <a:pt x="204" y="39"/>
                  </a:cubicBezTo>
                  <a:cubicBezTo>
                    <a:pt x="203" y="39"/>
                    <a:pt x="203" y="39"/>
                    <a:pt x="203" y="39"/>
                  </a:cubicBezTo>
                  <a:cubicBezTo>
                    <a:pt x="202" y="40"/>
                    <a:pt x="202" y="40"/>
                    <a:pt x="201" y="40"/>
                  </a:cubicBezTo>
                  <a:cubicBezTo>
                    <a:pt x="201" y="41"/>
                    <a:pt x="200" y="41"/>
                    <a:pt x="200" y="41"/>
                  </a:cubicBezTo>
                  <a:cubicBezTo>
                    <a:pt x="199" y="41"/>
                    <a:pt x="199" y="41"/>
                    <a:pt x="199" y="41"/>
                  </a:cubicBezTo>
                  <a:cubicBezTo>
                    <a:pt x="199" y="41"/>
                    <a:pt x="198" y="40"/>
                    <a:pt x="198" y="40"/>
                  </a:cubicBezTo>
                  <a:cubicBezTo>
                    <a:pt x="198" y="40"/>
                    <a:pt x="198" y="41"/>
                    <a:pt x="198" y="41"/>
                  </a:cubicBezTo>
                  <a:cubicBezTo>
                    <a:pt x="198" y="41"/>
                    <a:pt x="198" y="41"/>
                    <a:pt x="198" y="41"/>
                  </a:cubicBezTo>
                  <a:cubicBezTo>
                    <a:pt x="198" y="41"/>
                    <a:pt x="198" y="41"/>
                    <a:pt x="198" y="41"/>
                  </a:cubicBezTo>
                  <a:cubicBezTo>
                    <a:pt x="198" y="42"/>
                    <a:pt x="198" y="42"/>
                    <a:pt x="197" y="42"/>
                  </a:cubicBezTo>
                  <a:cubicBezTo>
                    <a:pt x="197" y="42"/>
                    <a:pt x="197" y="42"/>
                    <a:pt x="197" y="42"/>
                  </a:cubicBezTo>
                  <a:cubicBezTo>
                    <a:pt x="197" y="42"/>
                    <a:pt x="196" y="42"/>
                    <a:pt x="196" y="42"/>
                  </a:cubicBezTo>
                  <a:cubicBezTo>
                    <a:pt x="197" y="42"/>
                    <a:pt x="197" y="42"/>
                    <a:pt x="197" y="43"/>
                  </a:cubicBezTo>
                  <a:cubicBezTo>
                    <a:pt x="197" y="43"/>
                    <a:pt x="197" y="43"/>
                    <a:pt x="197" y="43"/>
                  </a:cubicBezTo>
                  <a:cubicBezTo>
                    <a:pt x="197" y="44"/>
                    <a:pt x="197" y="44"/>
                    <a:pt x="197" y="44"/>
                  </a:cubicBezTo>
                  <a:cubicBezTo>
                    <a:pt x="196" y="44"/>
                    <a:pt x="196" y="44"/>
                    <a:pt x="196" y="43"/>
                  </a:cubicBezTo>
                  <a:cubicBezTo>
                    <a:pt x="195" y="43"/>
                    <a:pt x="195" y="43"/>
                    <a:pt x="195" y="43"/>
                  </a:cubicBezTo>
                  <a:cubicBezTo>
                    <a:pt x="195" y="43"/>
                    <a:pt x="195" y="43"/>
                    <a:pt x="195" y="43"/>
                  </a:cubicBezTo>
                  <a:cubicBezTo>
                    <a:pt x="195" y="44"/>
                    <a:pt x="195" y="44"/>
                    <a:pt x="196" y="44"/>
                  </a:cubicBezTo>
                  <a:cubicBezTo>
                    <a:pt x="197" y="44"/>
                    <a:pt x="197" y="45"/>
                    <a:pt x="198" y="45"/>
                  </a:cubicBezTo>
                  <a:cubicBezTo>
                    <a:pt x="198" y="45"/>
                    <a:pt x="197" y="45"/>
                    <a:pt x="197" y="45"/>
                  </a:cubicBezTo>
                  <a:cubicBezTo>
                    <a:pt x="197" y="45"/>
                    <a:pt x="197" y="45"/>
                    <a:pt x="197" y="45"/>
                  </a:cubicBezTo>
                  <a:cubicBezTo>
                    <a:pt x="197" y="45"/>
                    <a:pt x="197" y="45"/>
                    <a:pt x="196" y="45"/>
                  </a:cubicBezTo>
                  <a:cubicBezTo>
                    <a:pt x="196" y="45"/>
                    <a:pt x="195" y="45"/>
                    <a:pt x="195" y="45"/>
                  </a:cubicBezTo>
                  <a:cubicBezTo>
                    <a:pt x="195" y="45"/>
                    <a:pt x="195" y="45"/>
                    <a:pt x="195" y="46"/>
                  </a:cubicBezTo>
                  <a:cubicBezTo>
                    <a:pt x="195" y="46"/>
                    <a:pt x="195" y="46"/>
                    <a:pt x="196" y="46"/>
                  </a:cubicBezTo>
                  <a:cubicBezTo>
                    <a:pt x="197" y="46"/>
                    <a:pt x="197" y="46"/>
                    <a:pt x="197" y="46"/>
                  </a:cubicBezTo>
                  <a:cubicBezTo>
                    <a:pt x="197" y="46"/>
                    <a:pt x="197" y="47"/>
                    <a:pt x="197" y="47"/>
                  </a:cubicBezTo>
                  <a:cubicBezTo>
                    <a:pt x="197" y="47"/>
                    <a:pt x="197" y="47"/>
                    <a:pt x="197" y="47"/>
                  </a:cubicBezTo>
                  <a:cubicBezTo>
                    <a:pt x="198" y="48"/>
                    <a:pt x="198" y="48"/>
                    <a:pt x="197" y="48"/>
                  </a:cubicBezTo>
                  <a:cubicBezTo>
                    <a:pt x="197" y="48"/>
                    <a:pt x="197" y="48"/>
                    <a:pt x="197" y="48"/>
                  </a:cubicBezTo>
                  <a:cubicBezTo>
                    <a:pt x="197" y="49"/>
                    <a:pt x="197" y="49"/>
                    <a:pt x="197" y="49"/>
                  </a:cubicBezTo>
                  <a:cubicBezTo>
                    <a:pt x="197" y="49"/>
                    <a:pt x="196" y="49"/>
                    <a:pt x="196" y="49"/>
                  </a:cubicBezTo>
                  <a:cubicBezTo>
                    <a:pt x="196" y="49"/>
                    <a:pt x="196" y="49"/>
                    <a:pt x="196" y="49"/>
                  </a:cubicBezTo>
                  <a:cubicBezTo>
                    <a:pt x="196" y="49"/>
                    <a:pt x="196" y="48"/>
                    <a:pt x="195" y="48"/>
                  </a:cubicBezTo>
                  <a:cubicBezTo>
                    <a:pt x="194" y="48"/>
                    <a:pt x="194" y="48"/>
                    <a:pt x="194" y="49"/>
                  </a:cubicBezTo>
                  <a:cubicBezTo>
                    <a:pt x="193" y="49"/>
                    <a:pt x="193" y="49"/>
                    <a:pt x="193" y="49"/>
                  </a:cubicBezTo>
                  <a:cubicBezTo>
                    <a:pt x="192" y="49"/>
                    <a:pt x="192" y="49"/>
                    <a:pt x="192" y="49"/>
                  </a:cubicBezTo>
                  <a:cubicBezTo>
                    <a:pt x="192" y="49"/>
                    <a:pt x="191" y="49"/>
                    <a:pt x="190" y="49"/>
                  </a:cubicBezTo>
                  <a:cubicBezTo>
                    <a:pt x="189" y="49"/>
                    <a:pt x="189" y="49"/>
                    <a:pt x="188" y="49"/>
                  </a:cubicBezTo>
                  <a:cubicBezTo>
                    <a:pt x="188" y="49"/>
                    <a:pt x="188" y="49"/>
                    <a:pt x="188" y="49"/>
                  </a:cubicBezTo>
                  <a:cubicBezTo>
                    <a:pt x="186" y="49"/>
                    <a:pt x="181" y="50"/>
                    <a:pt x="180" y="50"/>
                  </a:cubicBezTo>
                  <a:cubicBezTo>
                    <a:pt x="180" y="50"/>
                    <a:pt x="179" y="51"/>
                    <a:pt x="179" y="51"/>
                  </a:cubicBezTo>
                  <a:cubicBezTo>
                    <a:pt x="179" y="52"/>
                    <a:pt x="179" y="52"/>
                    <a:pt x="179" y="53"/>
                  </a:cubicBezTo>
                  <a:cubicBezTo>
                    <a:pt x="180" y="53"/>
                    <a:pt x="180" y="54"/>
                    <a:pt x="180" y="54"/>
                  </a:cubicBezTo>
                  <a:cubicBezTo>
                    <a:pt x="180" y="54"/>
                    <a:pt x="179" y="55"/>
                    <a:pt x="179" y="55"/>
                  </a:cubicBezTo>
                  <a:cubicBezTo>
                    <a:pt x="179" y="55"/>
                    <a:pt x="182" y="57"/>
                    <a:pt x="183" y="57"/>
                  </a:cubicBezTo>
                  <a:cubicBezTo>
                    <a:pt x="184" y="57"/>
                    <a:pt x="185" y="57"/>
                    <a:pt x="185" y="58"/>
                  </a:cubicBezTo>
                  <a:cubicBezTo>
                    <a:pt x="185" y="59"/>
                    <a:pt x="185" y="59"/>
                    <a:pt x="185" y="60"/>
                  </a:cubicBezTo>
                  <a:cubicBezTo>
                    <a:pt x="185" y="60"/>
                    <a:pt x="185" y="60"/>
                    <a:pt x="184" y="60"/>
                  </a:cubicBezTo>
                  <a:cubicBezTo>
                    <a:pt x="183" y="60"/>
                    <a:pt x="181" y="59"/>
                    <a:pt x="180" y="58"/>
                  </a:cubicBezTo>
                  <a:cubicBezTo>
                    <a:pt x="178" y="57"/>
                    <a:pt x="175" y="57"/>
                    <a:pt x="174" y="57"/>
                  </a:cubicBezTo>
                  <a:cubicBezTo>
                    <a:pt x="174" y="57"/>
                    <a:pt x="173" y="57"/>
                    <a:pt x="173" y="57"/>
                  </a:cubicBezTo>
                  <a:cubicBezTo>
                    <a:pt x="173" y="57"/>
                    <a:pt x="172" y="56"/>
                    <a:pt x="172" y="56"/>
                  </a:cubicBezTo>
                  <a:cubicBezTo>
                    <a:pt x="172" y="56"/>
                    <a:pt x="172" y="56"/>
                    <a:pt x="171" y="56"/>
                  </a:cubicBezTo>
                  <a:cubicBezTo>
                    <a:pt x="171" y="56"/>
                    <a:pt x="171" y="56"/>
                    <a:pt x="171" y="56"/>
                  </a:cubicBezTo>
                  <a:cubicBezTo>
                    <a:pt x="170" y="56"/>
                    <a:pt x="169" y="56"/>
                    <a:pt x="169" y="56"/>
                  </a:cubicBezTo>
                  <a:cubicBezTo>
                    <a:pt x="169" y="57"/>
                    <a:pt x="169" y="57"/>
                    <a:pt x="169" y="57"/>
                  </a:cubicBezTo>
                  <a:cubicBezTo>
                    <a:pt x="169" y="57"/>
                    <a:pt x="169" y="57"/>
                    <a:pt x="169" y="57"/>
                  </a:cubicBezTo>
                  <a:cubicBezTo>
                    <a:pt x="170" y="57"/>
                    <a:pt x="170" y="57"/>
                    <a:pt x="170" y="57"/>
                  </a:cubicBezTo>
                  <a:cubicBezTo>
                    <a:pt x="170" y="57"/>
                    <a:pt x="170" y="57"/>
                    <a:pt x="170" y="57"/>
                  </a:cubicBezTo>
                  <a:cubicBezTo>
                    <a:pt x="171" y="57"/>
                    <a:pt x="171" y="57"/>
                    <a:pt x="171" y="57"/>
                  </a:cubicBezTo>
                  <a:cubicBezTo>
                    <a:pt x="171" y="57"/>
                    <a:pt x="171" y="57"/>
                    <a:pt x="171" y="57"/>
                  </a:cubicBezTo>
                  <a:cubicBezTo>
                    <a:pt x="171" y="57"/>
                    <a:pt x="171" y="57"/>
                    <a:pt x="171" y="57"/>
                  </a:cubicBezTo>
                  <a:cubicBezTo>
                    <a:pt x="171" y="58"/>
                    <a:pt x="171" y="58"/>
                    <a:pt x="171" y="58"/>
                  </a:cubicBezTo>
                  <a:cubicBezTo>
                    <a:pt x="171" y="58"/>
                    <a:pt x="172" y="58"/>
                    <a:pt x="172" y="58"/>
                  </a:cubicBezTo>
                  <a:cubicBezTo>
                    <a:pt x="173" y="58"/>
                    <a:pt x="173" y="58"/>
                    <a:pt x="173" y="59"/>
                  </a:cubicBezTo>
                  <a:cubicBezTo>
                    <a:pt x="173" y="59"/>
                    <a:pt x="172" y="59"/>
                    <a:pt x="171" y="59"/>
                  </a:cubicBezTo>
                  <a:cubicBezTo>
                    <a:pt x="171" y="59"/>
                    <a:pt x="170" y="59"/>
                    <a:pt x="170" y="59"/>
                  </a:cubicBezTo>
                  <a:cubicBezTo>
                    <a:pt x="169" y="59"/>
                    <a:pt x="169" y="58"/>
                    <a:pt x="169" y="58"/>
                  </a:cubicBezTo>
                  <a:cubicBezTo>
                    <a:pt x="168" y="58"/>
                    <a:pt x="167" y="59"/>
                    <a:pt x="167" y="59"/>
                  </a:cubicBezTo>
                  <a:cubicBezTo>
                    <a:pt x="167" y="59"/>
                    <a:pt x="167" y="60"/>
                    <a:pt x="167" y="60"/>
                  </a:cubicBezTo>
                  <a:cubicBezTo>
                    <a:pt x="167" y="61"/>
                    <a:pt x="169" y="62"/>
                    <a:pt x="170" y="62"/>
                  </a:cubicBezTo>
                  <a:cubicBezTo>
                    <a:pt x="172" y="62"/>
                    <a:pt x="172" y="63"/>
                    <a:pt x="173" y="63"/>
                  </a:cubicBezTo>
                  <a:cubicBezTo>
                    <a:pt x="173" y="63"/>
                    <a:pt x="173" y="63"/>
                    <a:pt x="173" y="64"/>
                  </a:cubicBezTo>
                  <a:cubicBezTo>
                    <a:pt x="174" y="64"/>
                    <a:pt x="174" y="64"/>
                    <a:pt x="174" y="64"/>
                  </a:cubicBezTo>
                  <a:cubicBezTo>
                    <a:pt x="174" y="65"/>
                    <a:pt x="173" y="65"/>
                    <a:pt x="173" y="65"/>
                  </a:cubicBezTo>
                  <a:cubicBezTo>
                    <a:pt x="173" y="65"/>
                    <a:pt x="173" y="65"/>
                    <a:pt x="173" y="65"/>
                  </a:cubicBezTo>
                  <a:cubicBezTo>
                    <a:pt x="172" y="65"/>
                    <a:pt x="171" y="64"/>
                    <a:pt x="170" y="64"/>
                  </a:cubicBezTo>
                  <a:cubicBezTo>
                    <a:pt x="170" y="63"/>
                    <a:pt x="170" y="63"/>
                    <a:pt x="169" y="63"/>
                  </a:cubicBezTo>
                  <a:cubicBezTo>
                    <a:pt x="169" y="63"/>
                    <a:pt x="169" y="63"/>
                    <a:pt x="168" y="63"/>
                  </a:cubicBezTo>
                  <a:cubicBezTo>
                    <a:pt x="167" y="63"/>
                    <a:pt x="167" y="63"/>
                    <a:pt x="167" y="63"/>
                  </a:cubicBezTo>
                  <a:cubicBezTo>
                    <a:pt x="166" y="63"/>
                    <a:pt x="166" y="63"/>
                    <a:pt x="166" y="63"/>
                  </a:cubicBezTo>
                  <a:cubicBezTo>
                    <a:pt x="165" y="63"/>
                    <a:pt x="164" y="63"/>
                    <a:pt x="164" y="63"/>
                  </a:cubicBezTo>
                  <a:cubicBezTo>
                    <a:pt x="164" y="62"/>
                    <a:pt x="164" y="62"/>
                    <a:pt x="164" y="61"/>
                  </a:cubicBezTo>
                  <a:cubicBezTo>
                    <a:pt x="164" y="61"/>
                    <a:pt x="164" y="61"/>
                    <a:pt x="164" y="61"/>
                  </a:cubicBezTo>
                  <a:cubicBezTo>
                    <a:pt x="163" y="60"/>
                    <a:pt x="164" y="59"/>
                    <a:pt x="165" y="58"/>
                  </a:cubicBezTo>
                  <a:cubicBezTo>
                    <a:pt x="165" y="57"/>
                    <a:pt x="165" y="56"/>
                    <a:pt x="165" y="56"/>
                  </a:cubicBezTo>
                  <a:cubicBezTo>
                    <a:pt x="165" y="55"/>
                    <a:pt x="164" y="54"/>
                    <a:pt x="164" y="54"/>
                  </a:cubicBezTo>
                  <a:cubicBezTo>
                    <a:pt x="163" y="54"/>
                    <a:pt x="163" y="54"/>
                    <a:pt x="163" y="54"/>
                  </a:cubicBezTo>
                  <a:cubicBezTo>
                    <a:pt x="163" y="55"/>
                    <a:pt x="163" y="55"/>
                    <a:pt x="163" y="55"/>
                  </a:cubicBezTo>
                  <a:cubicBezTo>
                    <a:pt x="163" y="56"/>
                    <a:pt x="163" y="57"/>
                    <a:pt x="162" y="58"/>
                  </a:cubicBezTo>
                  <a:cubicBezTo>
                    <a:pt x="162" y="59"/>
                    <a:pt x="161" y="59"/>
                    <a:pt x="160" y="60"/>
                  </a:cubicBezTo>
                  <a:cubicBezTo>
                    <a:pt x="159" y="60"/>
                    <a:pt x="159" y="60"/>
                    <a:pt x="159" y="60"/>
                  </a:cubicBezTo>
                  <a:cubicBezTo>
                    <a:pt x="159" y="61"/>
                    <a:pt x="158" y="61"/>
                    <a:pt x="158" y="61"/>
                  </a:cubicBezTo>
                  <a:cubicBezTo>
                    <a:pt x="158" y="61"/>
                    <a:pt x="157" y="62"/>
                    <a:pt x="157" y="62"/>
                  </a:cubicBezTo>
                  <a:cubicBezTo>
                    <a:pt x="157" y="62"/>
                    <a:pt x="158" y="62"/>
                    <a:pt x="158" y="62"/>
                  </a:cubicBezTo>
                  <a:cubicBezTo>
                    <a:pt x="158" y="62"/>
                    <a:pt x="161" y="65"/>
                    <a:pt x="161" y="66"/>
                  </a:cubicBezTo>
                  <a:cubicBezTo>
                    <a:pt x="161" y="66"/>
                    <a:pt x="161" y="67"/>
                    <a:pt x="160" y="68"/>
                  </a:cubicBezTo>
                  <a:cubicBezTo>
                    <a:pt x="160" y="69"/>
                    <a:pt x="159" y="70"/>
                    <a:pt x="159" y="71"/>
                  </a:cubicBezTo>
                  <a:cubicBezTo>
                    <a:pt x="159" y="72"/>
                    <a:pt x="159" y="72"/>
                    <a:pt x="159" y="73"/>
                  </a:cubicBezTo>
                  <a:cubicBezTo>
                    <a:pt x="159" y="73"/>
                    <a:pt x="159" y="73"/>
                    <a:pt x="159" y="74"/>
                  </a:cubicBezTo>
                  <a:cubicBezTo>
                    <a:pt x="159" y="74"/>
                    <a:pt x="160" y="74"/>
                    <a:pt x="160" y="74"/>
                  </a:cubicBezTo>
                  <a:cubicBezTo>
                    <a:pt x="160" y="74"/>
                    <a:pt x="160" y="74"/>
                    <a:pt x="160" y="74"/>
                  </a:cubicBezTo>
                  <a:cubicBezTo>
                    <a:pt x="161" y="74"/>
                    <a:pt x="161" y="74"/>
                    <a:pt x="161" y="74"/>
                  </a:cubicBezTo>
                  <a:cubicBezTo>
                    <a:pt x="162" y="74"/>
                    <a:pt x="162" y="74"/>
                    <a:pt x="163" y="74"/>
                  </a:cubicBezTo>
                  <a:cubicBezTo>
                    <a:pt x="164" y="74"/>
                    <a:pt x="164" y="73"/>
                    <a:pt x="165" y="73"/>
                  </a:cubicBezTo>
                  <a:cubicBezTo>
                    <a:pt x="165" y="73"/>
                    <a:pt x="165" y="73"/>
                    <a:pt x="165" y="73"/>
                  </a:cubicBezTo>
                  <a:cubicBezTo>
                    <a:pt x="167" y="73"/>
                    <a:pt x="169" y="74"/>
                    <a:pt x="170" y="75"/>
                  </a:cubicBezTo>
                  <a:cubicBezTo>
                    <a:pt x="170" y="75"/>
                    <a:pt x="170" y="75"/>
                    <a:pt x="170" y="75"/>
                  </a:cubicBezTo>
                  <a:cubicBezTo>
                    <a:pt x="171" y="76"/>
                    <a:pt x="171" y="76"/>
                    <a:pt x="171" y="77"/>
                  </a:cubicBezTo>
                  <a:cubicBezTo>
                    <a:pt x="171" y="77"/>
                    <a:pt x="171" y="77"/>
                    <a:pt x="172" y="77"/>
                  </a:cubicBezTo>
                  <a:cubicBezTo>
                    <a:pt x="172" y="78"/>
                    <a:pt x="172" y="78"/>
                    <a:pt x="171" y="79"/>
                  </a:cubicBezTo>
                  <a:cubicBezTo>
                    <a:pt x="171" y="79"/>
                    <a:pt x="170" y="79"/>
                    <a:pt x="170" y="80"/>
                  </a:cubicBezTo>
                  <a:cubicBezTo>
                    <a:pt x="170" y="80"/>
                    <a:pt x="172" y="81"/>
                    <a:pt x="173" y="81"/>
                  </a:cubicBezTo>
                  <a:cubicBezTo>
                    <a:pt x="173" y="82"/>
                    <a:pt x="174" y="82"/>
                    <a:pt x="174" y="82"/>
                  </a:cubicBezTo>
                  <a:cubicBezTo>
                    <a:pt x="174" y="82"/>
                    <a:pt x="174" y="82"/>
                    <a:pt x="174" y="82"/>
                  </a:cubicBezTo>
                  <a:cubicBezTo>
                    <a:pt x="174" y="82"/>
                    <a:pt x="173" y="82"/>
                    <a:pt x="173" y="82"/>
                  </a:cubicBezTo>
                  <a:cubicBezTo>
                    <a:pt x="172" y="82"/>
                    <a:pt x="171" y="82"/>
                    <a:pt x="170" y="82"/>
                  </a:cubicBezTo>
                  <a:cubicBezTo>
                    <a:pt x="169" y="82"/>
                    <a:pt x="169" y="81"/>
                    <a:pt x="169" y="80"/>
                  </a:cubicBezTo>
                  <a:cubicBezTo>
                    <a:pt x="169" y="80"/>
                    <a:pt x="169" y="80"/>
                    <a:pt x="169" y="80"/>
                  </a:cubicBezTo>
                  <a:cubicBezTo>
                    <a:pt x="169" y="80"/>
                    <a:pt x="169" y="79"/>
                    <a:pt x="169" y="79"/>
                  </a:cubicBezTo>
                  <a:cubicBezTo>
                    <a:pt x="169" y="79"/>
                    <a:pt x="169" y="78"/>
                    <a:pt x="169" y="78"/>
                  </a:cubicBezTo>
                  <a:cubicBezTo>
                    <a:pt x="170" y="77"/>
                    <a:pt x="169" y="77"/>
                    <a:pt x="169" y="77"/>
                  </a:cubicBezTo>
                  <a:cubicBezTo>
                    <a:pt x="168" y="76"/>
                    <a:pt x="168" y="76"/>
                    <a:pt x="168" y="76"/>
                  </a:cubicBezTo>
                  <a:cubicBezTo>
                    <a:pt x="167" y="75"/>
                    <a:pt x="167" y="75"/>
                    <a:pt x="166" y="75"/>
                  </a:cubicBezTo>
                  <a:cubicBezTo>
                    <a:pt x="166" y="75"/>
                    <a:pt x="166" y="75"/>
                    <a:pt x="166" y="75"/>
                  </a:cubicBezTo>
                  <a:cubicBezTo>
                    <a:pt x="164" y="75"/>
                    <a:pt x="163" y="75"/>
                    <a:pt x="162" y="76"/>
                  </a:cubicBezTo>
                  <a:cubicBezTo>
                    <a:pt x="161" y="77"/>
                    <a:pt x="162" y="79"/>
                    <a:pt x="163" y="80"/>
                  </a:cubicBezTo>
                  <a:cubicBezTo>
                    <a:pt x="163" y="80"/>
                    <a:pt x="163" y="80"/>
                    <a:pt x="163" y="80"/>
                  </a:cubicBezTo>
                  <a:cubicBezTo>
                    <a:pt x="163" y="81"/>
                    <a:pt x="162" y="81"/>
                    <a:pt x="161" y="82"/>
                  </a:cubicBezTo>
                  <a:cubicBezTo>
                    <a:pt x="161" y="83"/>
                    <a:pt x="160" y="83"/>
                    <a:pt x="160" y="83"/>
                  </a:cubicBezTo>
                  <a:cubicBezTo>
                    <a:pt x="160" y="84"/>
                    <a:pt x="159" y="85"/>
                    <a:pt x="158" y="85"/>
                  </a:cubicBezTo>
                  <a:cubicBezTo>
                    <a:pt x="158" y="85"/>
                    <a:pt x="158" y="85"/>
                    <a:pt x="158" y="85"/>
                  </a:cubicBezTo>
                  <a:cubicBezTo>
                    <a:pt x="158" y="86"/>
                    <a:pt x="158" y="86"/>
                    <a:pt x="157" y="86"/>
                  </a:cubicBezTo>
                  <a:cubicBezTo>
                    <a:pt x="156" y="86"/>
                    <a:pt x="155" y="87"/>
                    <a:pt x="155" y="88"/>
                  </a:cubicBezTo>
                  <a:cubicBezTo>
                    <a:pt x="155" y="88"/>
                    <a:pt x="155" y="88"/>
                    <a:pt x="155" y="88"/>
                  </a:cubicBezTo>
                  <a:cubicBezTo>
                    <a:pt x="155" y="88"/>
                    <a:pt x="155" y="88"/>
                    <a:pt x="154" y="88"/>
                  </a:cubicBezTo>
                  <a:cubicBezTo>
                    <a:pt x="154" y="88"/>
                    <a:pt x="153" y="88"/>
                    <a:pt x="152" y="88"/>
                  </a:cubicBezTo>
                  <a:cubicBezTo>
                    <a:pt x="152" y="88"/>
                    <a:pt x="151" y="88"/>
                    <a:pt x="151" y="88"/>
                  </a:cubicBezTo>
                  <a:cubicBezTo>
                    <a:pt x="150" y="88"/>
                    <a:pt x="150" y="88"/>
                    <a:pt x="149" y="88"/>
                  </a:cubicBezTo>
                  <a:cubicBezTo>
                    <a:pt x="149" y="88"/>
                    <a:pt x="149" y="88"/>
                    <a:pt x="149" y="88"/>
                  </a:cubicBezTo>
                  <a:cubicBezTo>
                    <a:pt x="149" y="88"/>
                    <a:pt x="148" y="88"/>
                    <a:pt x="148" y="88"/>
                  </a:cubicBezTo>
                  <a:cubicBezTo>
                    <a:pt x="148" y="87"/>
                    <a:pt x="147" y="87"/>
                    <a:pt x="147" y="87"/>
                  </a:cubicBezTo>
                  <a:cubicBezTo>
                    <a:pt x="146" y="88"/>
                    <a:pt x="146" y="87"/>
                    <a:pt x="145" y="87"/>
                  </a:cubicBezTo>
                  <a:cubicBezTo>
                    <a:pt x="145" y="87"/>
                    <a:pt x="145" y="86"/>
                    <a:pt x="145" y="86"/>
                  </a:cubicBezTo>
                  <a:cubicBezTo>
                    <a:pt x="145" y="86"/>
                    <a:pt x="146" y="85"/>
                    <a:pt x="146" y="85"/>
                  </a:cubicBezTo>
                  <a:cubicBezTo>
                    <a:pt x="147" y="85"/>
                    <a:pt x="147" y="86"/>
                    <a:pt x="147" y="86"/>
                  </a:cubicBezTo>
                  <a:cubicBezTo>
                    <a:pt x="147" y="86"/>
                    <a:pt x="147" y="86"/>
                    <a:pt x="147" y="86"/>
                  </a:cubicBezTo>
                  <a:cubicBezTo>
                    <a:pt x="148" y="86"/>
                    <a:pt x="148" y="86"/>
                    <a:pt x="149" y="86"/>
                  </a:cubicBezTo>
                  <a:cubicBezTo>
                    <a:pt x="149" y="86"/>
                    <a:pt x="149" y="86"/>
                    <a:pt x="149" y="86"/>
                  </a:cubicBezTo>
                  <a:cubicBezTo>
                    <a:pt x="150" y="86"/>
                    <a:pt x="150" y="87"/>
                    <a:pt x="150" y="87"/>
                  </a:cubicBezTo>
                  <a:cubicBezTo>
                    <a:pt x="151" y="87"/>
                    <a:pt x="151" y="87"/>
                    <a:pt x="151" y="86"/>
                  </a:cubicBezTo>
                  <a:cubicBezTo>
                    <a:pt x="151" y="86"/>
                    <a:pt x="151" y="86"/>
                    <a:pt x="152" y="86"/>
                  </a:cubicBezTo>
                  <a:cubicBezTo>
                    <a:pt x="152" y="86"/>
                    <a:pt x="152" y="86"/>
                    <a:pt x="152" y="86"/>
                  </a:cubicBezTo>
                  <a:cubicBezTo>
                    <a:pt x="152" y="86"/>
                    <a:pt x="153" y="86"/>
                    <a:pt x="153" y="86"/>
                  </a:cubicBezTo>
                  <a:cubicBezTo>
                    <a:pt x="153" y="86"/>
                    <a:pt x="153" y="86"/>
                    <a:pt x="152" y="86"/>
                  </a:cubicBezTo>
                  <a:cubicBezTo>
                    <a:pt x="152" y="86"/>
                    <a:pt x="152" y="85"/>
                    <a:pt x="152" y="85"/>
                  </a:cubicBezTo>
                  <a:cubicBezTo>
                    <a:pt x="152" y="85"/>
                    <a:pt x="153" y="85"/>
                    <a:pt x="154" y="84"/>
                  </a:cubicBezTo>
                  <a:cubicBezTo>
                    <a:pt x="154" y="84"/>
                    <a:pt x="154" y="84"/>
                    <a:pt x="154" y="84"/>
                  </a:cubicBezTo>
                  <a:cubicBezTo>
                    <a:pt x="154" y="84"/>
                    <a:pt x="154" y="84"/>
                    <a:pt x="154" y="84"/>
                  </a:cubicBezTo>
                  <a:cubicBezTo>
                    <a:pt x="154" y="83"/>
                    <a:pt x="154" y="83"/>
                    <a:pt x="155" y="83"/>
                  </a:cubicBezTo>
                  <a:cubicBezTo>
                    <a:pt x="155" y="83"/>
                    <a:pt x="155" y="83"/>
                    <a:pt x="155" y="82"/>
                  </a:cubicBezTo>
                  <a:cubicBezTo>
                    <a:pt x="155" y="82"/>
                    <a:pt x="155" y="82"/>
                    <a:pt x="156" y="82"/>
                  </a:cubicBezTo>
                  <a:cubicBezTo>
                    <a:pt x="156" y="82"/>
                    <a:pt x="156" y="82"/>
                    <a:pt x="156" y="81"/>
                  </a:cubicBezTo>
                  <a:cubicBezTo>
                    <a:pt x="156" y="81"/>
                    <a:pt x="157" y="81"/>
                    <a:pt x="157" y="81"/>
                  </a:cubicBezTo>
                  <a:cubicBezTo>
                    <a:pt x="157" y="81"/>
                    <a:pt x="157" y="81"/>
                    <a:pt x="157" y="81"/>
                  </a:cubicBezTo>
                  <a:cubicBezTo>
                    <a:pt x="157" y="80"/>
                    <a:pt x="157" y="80"/>
                    <a:pt x="157" y="80"/>
                  </a:cubicBezTo>
                  <a:cubicBezTo>
                    <a:pt x="157" y="80"/>
                    <a:pt x="157" y="79"/>
                    <a:pt x="157" y="79"/>
                  </a:cubicBezTo>
                  <a:cubicBezTo>
                    <a:pt x="157" y="78"/>
                    <a:pt x="158" y="78"/>
                    <a:pt x="158" y="78"/>
                  </a:cubicBezTo>
                  <a:cubicBezTo>
                    <a:pt x="158" y="78"/>
                    <a:pt x="158" y="77"/>
                    <a:pt x="159" y="77"/>
                  </a:cubicBezTo>
                  <a:cubicBezTo>
                    <a:pt x="159" y="77"/>
                    <a:pt x="158" y="77"/>
                    <a:pt x="158" y="77"/>
                  </a:cubicBezTo>
                  <a:cubicBezTo>
                    <a:pt x="158" y="77"/>
                    <a:pt x="158" y="77"/>
                    <a:pt x="158" y="77"/>
                  </a:cubicBezTo>
                  <a:cubicBezTo>
                    <a:pt x="157" y="76"/>
                    <a:pt x="156" y="75"/>
                    <a:pt x="156" y="74"/>
                  </a:cubicBezTo>
                  <a:cubicBezTo>
                    <a:pt x="156" y="74"/>
                    <a:pt x="156" y="73"/>
                    <a:pt x="156" y="73"/>
                  </a:cubicBezTo>
                  <a:cubicBezTo>
                    <a:pt x="156" y="72"/>
                    <a:pt x="156" y="72"/>
                    <a:pt x="156" y="71"/>
                  </a:cubicBezTo>
                  <a:cubicBezTo>
                    <a:pt x="156" y="71"/>
                    <a:pt x="156" y="70"/>
                    <a:pt x="156" y="69"/>
                  </a:cubicBezTo>
                  <a:cubicBezTo>
                    <a:pt x="156" y="68"/>
                    <a:pt x="156" y="68"/>
                    <a:pt x="156" y="68"/>
                  </a:cubicBezTo>
                  <a:cubicBezTo>
                    <a:pt x="156" y="68"/>
                    <a:pt x="156" y="68"/>
                    <a:pt x="156" y="67"/>
                  </a:cubicBezTo>
                  <a:cubicBezTo>
                    <a:pt x="156" y="66"/>
                    <a:pt x="156" y="66"/>
                    <a:pt x="156" y="65"/>
                  </a:cubicBezTo>
                  <a:cubicBezTo>
                    <a:pt x="157" y="64"/>
                    <a:pt x="155" y="63"/>
                    <a:pt x="154" y="62"/>
                  </a:cubicBezTo>
                  <a:cubicBezTo>
                    <a:pt x="154" y="62"/>
                    <a:pt x="154" y="62"/>
                    <a:pt x="154" y="62"/>
                  </a:cubicBezTo>
                  <a:cubicBezTo>
                    <a:pt x="154" y="61"/>
                    <a:pt x="154" y="61"/>
                    <a:pt x="155" y="60"/>
                  </a:cubicBezTo>
                  <a:cubicBezTo>
                    <a:pt x="156" y="59"/>
                    <a:pt x="156" y="56"/>
                    <a:pt x="156" y="55"/>
                  </a:cubicBezTo>
                  <a:cubicBezTo>
                    <a:pt x="156" y="55"/>
                    <a:pt x="154" y="54"/>
                    <a:pt x="153" y="54"/>
                  </a:cubicBezTo>
                  <a:cubicBezTo>
                    <a:pt x="153" y="54"/>
                    <a:pt x="153" y="54"/>
                    <a:pt x="153" y="54"/>
                  </a:cubicBezTo>
                  <a:cubicBezTo>
                    <a:pt x="153" y="54"/>
                    <a:pt x="152" y="54"/>
                    <a:pt x="152" y="54"/>
                  </a:cubicBezTo>
                  <a:cubicBezTo>
                    <a:pt x="151" y="54"/>
                    <a:pt x="148" y="54"/>
                    <a:pt x="147" y="54"/>
                  </a:cubicBezTo>
                  <a:cubicBezTo>
                    <a:pt x="147" y="54"/>
                    <a:pt x="146" y="54"/>
                    <a:pt x="146" y="55"/>
                  </a:cubicBezTo>
                  <a:cubicBezTo>
                    <a:pt x="146" y="55"/>
                    <a:pt x="146" y="55"/>
                    <a:pt x="146" y="55"/>
                  </a:cubicBezTo>
                  <a:cubicBezTo>
                    <a:pt x="146" y="55"/>
                    <a:pt x="146" y="56"/>
                    <a:pt x="145" y="56"/>
                  </a:cubicBezTo>
                  <a:cubicBezTo>
                    <a:pt x="145" y="57"/>
                    <a:pt x="144" y="58"/>
                    <a:pt x="144" y="59"/>
                  </a:cubicBezTo>
                  <a:cubicBezTo>
                    <a:pt x="143" y="61"/>
                    <a:pt x="142" y="62"/>
                    <a:pt x="140" y="62"/>
                  </a:cubicBezTo>
                  <a:cubicBezTo>
                    <a:pt x="140" y="62"/>
                    <a:pt x="140" y="62"/>
                    <a:pt x="140" y="62"/>
                  </a:cubicBezTo>
                  <a:cubicBezTo>
                    <a:pt x="139" y="63"/>
                    <a:pt x="139" y="63"/>
                    <a:pt x="139" y="64"/>
                  </a:cubicBezTo>
                  <a:cubicBezTo>
                    <a:pt x="139" y="64"/>
                    <a:pt x="139" y="64"/>
                    <a:pt x="139" y="65"/>
                  </a:cubicBezTo>
                  <a:cubicBezTo>
                    <a:pt x="139" y="65"/>
                    <a:pt x="139" y="65"/>
                    <a:pt x="140" y="65"/>
                  </a:cubicBezTo>
                  <a:cubicBezTo>
                    <a:pt x="140" y="65"/>
                    <a:pt x="140" y="65"/>
                    <a:pt x="140" y="65"/>
                  </a:cubicBezTo>
                  <a:cubicBezTo>
                    <a:pt x="141" y="65"/>
                    <a:pt x="141" y="65"/>
                    <a:pt x="141" y="66"/>
                  </a:cubicBezTo>
                  <a:cubicBezTo>
                    <a:pt x="141" y="66"/>
                    <a:pt x="140" y="67"/>
                    <a:pt x="140" y="68"/>
                  </a:cubicBezTo>
                  <a:cubicBezTo>
                    <a:pt x="140" y="68"/>
                    <a:pt x="140" y="68"/>
                    <a:pt x="140" y="68"/>
                  </a:cubicBezTo>
                  <a:cubicBezTo>
                    <a:pt x="140" y="68"/>
                    <a:pt x="140" y="69"/>
                    <a:pt x="140" y="69"/>
                  </a:cubicBezTo>
                  <a:cubicBezTo>
                    <a:pt x="139" y="69"/>
                    <a:pt x="139" y="70"/>
                    <a:pt x="139" y="70"/>
                  </a:cubicBezTo>
                  <a:cubicBezTo>
                    <a:pt x="139" y="71"/>
                    <a:pt x="139" y="71"/>
                    <a:pt x="139" y="71"/>
                  </a:cubicBezTo>
                  <a:cubicBezTo>
                    <a:pt x="139" y="71"/>
                    <a:pt x="140" y="71"/>
                    <a:pt x="141" y="71"/>
                  </a:cubicBezTo>
                  <a:cubicBezTo>
                    <a:pt x="141" y="72"/>
                    <a:pt x="142" y="72"/>
                    <a:pt x="142" y="72"/>
                  </a:cubicBezTo>
                  <a:cubicBezTo>
                    <a:pt x="143" y="72"/>
                    <a:pt x="143" y="73"/>
                    <a:pt x="143" y="73"/>
                  </a:cubicBezTo>
                  <a:cubicBezTo>
                    <a:pt x="143" y="74"/>
                    <a:pt x="143" y="74"/>
                    <a:pt x="144" y="74"/>
                  </a:cubicBezTo>
                  <a:cubicBezTo>
                    <a:pt x="144" y="75"/>
                    <a:pt x="144" y="75"/>
                    <a:pt x="145" y="75"/>
                  </a:cubicBezTo>
                  <a:cubicBezTo>
                    <a:pt x="145" y="75"/>
                    <a:pt x="145" y="75"/>
                    <a:pt x="145" y="75"/>
                  </a:cubicBezTo>
                  <a:cubicBezTo>
                    <a:pt x="146" y="76"/>
                    <a:pt x="145" y="76"/>
                    <a:pt x="145" y="76"/>
                  </a:cubicBezTo>
                  <a:cubicBezTo>
                    <a:pt x="145" y="77"/>
                    <a:pt x="144" y="78"/>
                    <a:pt x="143" y="78"/>
                  </a:cubicBezTo>
                  <a:cubicBezTo>
                    <a:pt x="143" y="78"/>
                    <a:pt x="143" y="78"/>
                    <a:pt x="143" y="78"/>
                  </a:cubicBezTo>
                  <a:cubicBezTo>
                    <a:pt x="143" y="78"/>
                    <a:pt x="142" y="78"/>
                    <a:pt x="141" y="77"/>
                  </a:cubicBezTo>
                  <a:cubicBezTo>
                    <a:pt x="140" y="76"/>
                    <a:pt x="140" y="76"/>
                    <a:pt x="140" y="76"/>
                  </a:cubicBezTo>
                  <a:cubicBezTo>
                    <a:pt x="139" y="75"/>
                    <a:pt x="138" y="75"/>
                    <a:pt x="137" y="75"/>
                  </a:cubicBezTo>
                  <a:cubicBezTo>
                    <a:pt x="137" y="74"/>
                    <a:pt x="136" y="74"/>
                    <a:pt x="135" y="74"/>
                  </a:cubicBezTo>
                  <a:cubicBezTo>
                    <a:pt x="135" y="73"/>
                    <a:pt x="134" y="73"/>
                    <a:pt x="134" y="73"/>
                  </a:cubicBezTo>
                  <a:cubicBezTo>
                    <a:pt x="133" y="73"/>
                    <a:pt x="132" y="73"/>
                    <a:pt x="131" y="72"/>
                  </a:cubicBezTo>
                  <a:cubicBezTo>
                    <a:pt x="130" y="71"/>
                    <a:pt x="129" y="71"/>
                    <a:pt x="126" y="71"/>
                  </a:cubicBezTo>
                  <a:cubicBezTo>
                    <a:pt x="126" y="71"/>
                    <a:pt x="126" y="71"/>
                    <a:pt x="126" y="71"/>
                  </a:cubicBezTo>
                  <a:cubicBezTo>
                    <a:pt x="126" y="71"/>
                    <a:pt x="126" y="71"/>
                    <a:pt x="126" y="71"/>
                  </a:cubicBezTo>
                  <a:cubicBezTo>
                    <a:pt x="124" y="71"/>
                    <a:pt x="123" y="70"/>
                    <a:pt x="122" y="70"/>
                  </a:cubicBezTo>
                  <a:cubicBezTo>
                    <a:pt x="122" y="70"/>
                    <a:pt x="121" y="70"/>
                    <a:pt x="121" y="70"/>
                  </a:cubicBezTo>
                  <a:cubicBezTo>
                    <a:pt x="120" y="70"/>
                    <a:pt x="120" y="70"/>
                    <a:pt x="120" y="70"/>
                  </a:cubicBezTo>
                  <a:cubicBezTo>
                    <a:pt x="120" y="69"/>
                    <a:pt x="119" y="69"/>
                    <a:pt x="118" y="69"/>
                  </a:cubicBezTo>
                  <a:cubicBezTo>
                    <a:pt x="118" y="68"/>
                    <a:pt x="118" y="68"/>
                    <a:pt x="117" y="68"/>
                  </a:cubicBezTo>
                  <a:cubicBezTo>
                    <a:pt x="116" y="67"/>
                    <a:pt x="116" y="67"/>
                    <a:pt x="115" y="67"/>
                  </a:cubicBezTo>
                  <a:cubicBezTo>
                    <a:pt x="115" y="68"/>
                    <a:pt x="115" y="68"/>
                    <a:pt x="115" y="68"/>
                  </a:cubicBezTo>
                  <a:cubicBezTo>
                    <a:pt x="115" y="69"/>
                    <a:pt x="115" y="69"/>
                    <a:pt x="116" y="69"/>
                  </a:cubicBezTo>
                  <a:cubicBezTo>
                    <a:pt x="117" y="70"/>
                    <a:pt x="117" y="70"/>
                    <a:pt x="117" y="70"/>
                  </a:cubicBezTo>
                  <a:cubicBezTo>
                    <a:pt x="117" y="70"/>
                    <a:pt x="117" y="70"/>
                    <a:pt x="118" y="70"/>
                  </a:cubicBezTo>
                  <a:cubicBezTo>
                    <a:pt x="119" y="70"/>
                    <a:pt x="119" y="70"/>
                    <a:pt x="120" y="71"/>
                  </a:cubicBezTo>
                  <a:cubicBezTo>
                    <a:pt x="120" y="71"/>
                    <a:pt x="120" y="71"/>
                    <a:pt x="120" y="72"/>
                  </a:cubicBezTo>
                  <a:cubicBezTo>
                    <a:pt x="120" y="73"/>
                    <a:pt x="121" y="74"/>
                    <a:pt x="121" y="74"/>
                  </a:cubicBezTo>
                  <a:cubicBezTo>
                    <a:pt x="122" y="74"/>
                    <a:pt x="122" y="75"/>
                    <a:pt x="122" y="75"/>
                  </a:cubicBezTo>
                  <a:cubicBezTo>
                    <a:pt x="121" y="76"/>
                    <a:pt x="121" y="76"/>
                    <a:pt x="120" y="76"/>
                  </a:cubicBezTo>
                  <a:cubicBezTo>
                    <a:pt x="119" y="76"/>
                    <a:pt x="118" y="76"/>
                    <a:pt x="118" y="76"/>
                  </a:cubicBezTo>
                  <a:cubicBezTo>
                    <a:pt x="118" y="76"/>
                    <a:pt x="118" y="77"/>
                    <a:pt x="118" y="77"/>
                  </a:cubicBezTo>
                  <a:cubicBezTo>
                    <a:pt x="119" y="77"/>
                    <a:pt x="119" y="77"/>
                    <a:pt x="119" y="77"/>
                  </a:cubicBezTo>
                  <a:cubicBezTo>
                    <a:pt x="118" y="78"/>
                    <a:pt x="118" y="78"/>
                    <a:pt x="118" y="78"/>
                  </a:cubicBezTo>
                  <a:cubicBezTo>
                    <a:pt x="117" y="78"/>
                    <a:pt x="117" y="78"/>
                    <a:pt x="117" y="78"/>
                  </a:cubicBezTo>
                  <a:cubicBezTo>
                    <a:pt x="116" y="77"/>
                    <a:pt x="116" y="77"/>
                    <a:pt x="116" y="77"/>
                  </a:cubicBezTo>
                  <a:cubicBezTo>
                    <a:pt x="116" y="76"/>
                    <a:pt x="116" y="76"/>
                    <a:pt x="117" y="76"/>
                  </a:cubicBezTo>
                  <a:cubicBezTo>
                    <a:pt x="117" y="76"/>
                    <a:pt x="117" y="76"/>
                    <a:pt x="117" y="75"/>
                  </a:cubicBezTo>
                  <a:cubicBezTo>
                    <a:pt x="117" y="75"/>
                    <a:pt x="116" y="75"/>
                    <a:pt x="115" y="75"/>
                  </a:cubicBezTo>
                  <a:cubicBezTo>
                    <a:pt x="115" y="75"/>
                    <a:pt x="115" y="75"/>
                    <a:pt x="115" y="75"/>
                  </a:cubicBezTo>
                  <a:cubicBezTo>
                    <a:pt x="114" y="75"/>
                    <a:pt x="113" y="75"/>
                    <a:pt x="112" y="76"/>
                  </a:cubicBezTo>
                  <a:cubicBezTo>
                    <a:pt x="111" y="76"/>
                    <a:pt x="111" y="77"/>
                    <a:pt x="111" y="77"/>
                  </a:cubicBezTo>
                  <a:cubicBezTo>
                    <a:pt x="110" y="77"/>
                    <a:pt x="110" y="77"/>
                    <a:pt x="109" y="77"/>
                  </a:cubicBezTo>
                  <a:cubicBezTo>
                    <a:pt x="108" y="77"/>
                    <a:pt x="108" y="77"/>
                    <a:pt x="107" y="77"/>
                  </a:cubicBezTo>
                  <a:cubicBezTo>
                    <a:pt x="107" y="77"/>
                    <a:pt x="106" y="77"/>
                    <a:pt x="106" y="77"/>
                  </a:cubicBezTo>
                  <a:cubicBezTo>
                    <a:pt x="105" y="77"/>
                    <a:pt x="104" y="78"/>
                    <a:pt x="104" y="78"/>
                  </a:cubicBezTo>
                  <a:cubicBezTo>
                    <a:pt x="104" y="78"/>
                    <a:pt x="103" y="79"/>
                    <a:pt x="103" y="79"/>
                  </a:cubicBezTo>
                  <a:cubicBezTo>
                    <a:pt x="103" y="79"/>
                    <a:pt x="103" y="79"/>
                    <a:pt x="103" y="79"/>
                  </a:cubicBezTo>
                  <a:cubicBezTo>
                    <a:pt x="103" y="79"/>
                    <a:pt x="103" y="79"/>
                    <a:pt x="102" y="79"/>
                  </a:cubicBezTo>
                  <a:cubicBezTo>
                    <a:pt x="102" y="79"/>
                    <a:pt x="102" y="79"/>
                    <a:pt x="102" y="79"/>
                  </a:cubicBezTo>
                  <a:cubicBezTo>
                    <a:pt x="101" y="79"/>
                    <a:pt x="101" y="79"/>
                    <a:pt x="101" y="79"/>
                  </a:cubicBezTo>
                  <a:cubicBezTo>
                    <a:pt x="100" y="79"/>
                    <a:pt x="99" y="79"/>
                    <a:pt x="99" y="78"/>
                  </a:cubicBezTo>
                  <a:cubicBezTo>
                    <a:pt x="99" y="78"/>
                    <a:pt x="98" y="78"/>
                    <a:pt x="98" y="78"/>
                  </a:cubicBezTo>
                  <a:cubicBezTo>
                    <a:pt x="99" y="77"/>
                    <a:pt x="99" y="77"/>
                    <a:pt x="100" y="77"/>
                  </a:cubicBezTo>
                  <a:cubicBezTo>
                    <a:pt x="100" y="77"/>
                    <a:pt x="100" y="77"/>
                    <a:pt x="100" y="77"/>
                  </a:cubicBezTo>
                  <a:cubicBezTo>
                    <a:pt x="100" y="77"/>
                    <a:pt x="100" y="77"/>
                    <a:pt x="100" y="77"/>
                  </a:cubicBezTo>
                  <a:cubicBezTo>
                    <a:pt x="101" y="77"/>
                    <a:pt x="100" y="77"/>
                    <a:pt x="100" y="77"/>
                  </a:cubicBezTo>
                  <a:cubicBezTo>
                    <a:pt x="100" y="76"/>
                    <a:pt x="100" y="76"/>
                    <a:pt x="101" y="75"/>
                  </a:cubicBezTo>
                  <a:cubicBezTo>
                    <a:pt x="101" y="75"/>
                    <a:pt x="101" y="75"/>
                    <a:pt x="101" y="75"/>
                  </a:cubicBezTo>
                  <a:cubicBezTo>
                    <a:pt x="101" y="75"/>
                    <a:pt x="101" y="75"/>
                    <a:pt x="101" y="75"/>
                  </a:cubicBezTo>
                  <a:cubicBezTo>
                    <a:pt x="100" y="75"/>
                    <a:pt x="98" y="76"/>
                    <a:pt x="97" y="76"/>
                  </a:cubicBezTo>
                  <a:cubicBezTo>
                    <a:pt x="97" y="76"/>
                    <a:pt x="97" y="76"/>
                    <a:pt x="97" y="77"/>
                  </a:cubicBezTo>
                  <a:cubicBezTo>
                    <a:pt x="97" y="77"/>
                    <a:pt x="97" y="77"/>
                    <a:pt x="97" y="78"/>
                  </a:cubicBezTo>
                  <a:cubicBezTo>
                    <a:pt x="97" y="78"/>
                    <a:pt x="96" y="78"/>
                    <a:pt x="96" y="78"/>
                  </a:cubicBezTo>
                  <a:cubicBezTo>
                    <a:pt x="96" y="78"/>
                    <a:pt x="96" y="77"/>
                    <a:pt x="96" y="77"/>
                  </a:cubicBezTo>
                  <a:cubicBezTo>
                    <a:pt x="96" y="77"/>
                    <a:pt x="95" y="77"/>
                    <a:pt x="95" y="77"/>
                  </a:cubicBezTo>
                  <a:cubicBezTo>
                    <a:pt x="95" y="77"/>
                    <a:pt x="95" y="77"/>
                    <a:pt x="95" y="77"/>
                  </a:cubicBezTo>
                  <a:cubicBezTo>
                    <a:pt x="94" y="77"/>
                    <a:pt x="89" y="78"/>
                    <a:pt x="89" y="79"/>
                  </a:cubicBezTo>
                  <a:cubicBezTo>
                    <a:pt x="88" y="79"/>
                    <a:pt x="87" y="80"/>
                    <a:pt x="87" y="80"/>
                  </a:cubicBezTo>
                  <a:cubicBezTo>
                    <a:pt x="86" y="80"/>
                    <a:pt x="86" y="80"/>
                    <a:pt x="86" y="80"/>
                  </a:cubicBezTo>
                  <a:cubicBezTo>
                    <a:pt x="86" y="81"/>
                    <a:pt x="85" y="81"/>
                    <a:pt x="84" y="81"/>
                  </a:cubicBezTo>
                  <a:cubicBezTo>
                    <a:pt x="84" y="81"/>
                    <a:pt x="83" y="81"/>
                    <a:pt x="83" y="82"/>
                  </a:cubicBezTo>
                  <a:cubicBezTo>
                    <a:pt x="82" y="82"/>
                    <a:pt x="82" y="82"/>
                    <a:pt x="82" y="83"/>
                  </a:cubicBezTo>
                  <a:cubicBezTo>
                    <a:pt x="82" y="84"/>
                    <a:pt x="82" y="84"/>
                    <a:pt x="82" y="85"/>
                  </a:cubicBezTo>
                  <a:cubicBezTo>
                    <a:pt x="82" y="85"/>
                    <a:pt x="81" y="85"/>
                    <a:pt x="79" y="85"/>
                  </a:cubicBezTo>
                  <a:cubicBezTo>
                    <a:pt x="78" y="85"/>
                    <a:pt x="78" y="85"/>
                    <a:pt x="78" y="85"/>
                  </a:cubicBezTo>
                  <a:cubicBezTo>
                    <a:pt x="77" y="85"/>
                    <a:pt x="77" y="85"/>
                    <a:pt x="77" y="85"/>
                  </a:cubicBezTo>
                  <a:cubicBezTo>
                    <a:pt x="76" y="85"/>
                    <a:pt x="76" y="85"/>
                    <a:pt x="75" y="84"/>
                  </a:cubicBezTo>
                  <a:cubicBezTo>
                    <a:pt x="75" y="84"/>
                    <a:pt x="75" y="83"/>
                    <a:pt x="75" y="83"/>
                  </a:cubicBezTo>
                  <a:cubicBezTo>
                    <a:pt x="74" y="83"/>
                    <a:pt x="74" y="83"/>
                    <a:pt x="74" y="83"/>
                  </a:cubicBezTo>
                  <a:cubicBezTo>
                    <a:pt x="74" y="82"/>
                    <a:pt x="74" y="82"/>
                    <a:pt x="74" y="81"/>
                  </a:cubicBezTo>
                  <a:cubicBezTo>
                    <a:pt x="75" y="81"/>
                    <a:pt x="75" y="81"/>
                    <a:pt x="75" y="81"/>
                  </a:cubicBezTo>
                  <a:cubicBezTo>
                    <a:pt x="76" y="81"/>
                    <a:pt x="76" y="80"/>
                    <a:pt x="76" y="80"/>
                  </a:cubicBezTo>
                  <a:cubicBezTo>
                    <a:pt x="77" y="80"/>
                    <a:pt x="77" y="80"/>
                    <a:pt x="77" y="80"/>
                  </a:cubicBezTo>
                  <a:cubicBezTo>
                    <a:pt x="78" y="80"/>
                    <a:pt x="78" y="80"/>
                    <a:pt x="78" y="80"/>
                  </a:cubicBezTo>
                  <a:cubicBezTo>
                    <a:pt x="79" y="80"/>
                    <a:pt x="79" y="80"/>
                    <a:pt x="79" y="80"/>
                  </a:cubicBezTo>
                  <a:cubicBezTo>
                    <a:pt x="79" y="80"/>
                    <a:pt x="79" y="80"/>
                    <a:pt x="79" y="80"/>
                  </a:cubicBezTo>
                  <a:cubicBezTo>
                    <a:pt x="79" y="80"/>
                    <a:pt x="79" y="79"/>
                    <a:pt x="78" y="79"/>
                  </a:cubicBezTo>
                  <a:cubicBezTo>
                    <a:pt x="78" y="79"/>
                    <a:pt x="77" y="78"/>
                    <a:pt x="77" y="77"/>
                  </a:cubicBezTo>
                  <a:cubicBezTo>
                    <a:pt x="77" y="77"/>
                    <a:pt x="76" y="76"/>
                    <a:pt x="75" y="76"/>
                  </a:cubicBezTo>
                  <a:cubicBezTo>
                    <a:pt x="74" y="76"/>
                    <a:pt x="74" y="76"/>
                    <a:pt x="74" y="76"/>
                  </a:cubicBezTo>
                  <a:cubicBezTo>
                    <a:pt x="73" y="77"/>
                    <a:pt x="71" y="77"/>
                    <a:pt x="70" y="76"/>
                  </a:cubicBezTo>
                  <a:cubicBezTo>
                    <a:pt x="70" y="76"/>
                    <a:pt x="70" y="76"/>
                    <a:pt x="70" y="76"/>
                  </a:cubicBezTo>
                  <a:cubicBezTo>
                    <a:pt x="70" y="76"/>
                    <a:pt x="70" y="77"/>
                    <a:pt x="71" y="77"/>
                  </a:cubicBezTo>
                  <a:cubicBezTo>
                    <a:pt x="72" y="77"/>
                    <a:pt x="72" y="78"/>
                    <a:pt x="72" y="78"/>
                  </a:cubicBezTo>
                  <a:cubicBezTo>
                    <a:pt x="72" y="79"/>
                    <a:pt x="72" y="79"/>
                    <a:pt x="72" y="79"/>
                  </a:cubicBezTo>
                  <a:cubicBezTo>
                    <a:pt x="72" y="80"/>
                    <a:pt x="71" y="81"/>
                    <a:pt x="70" y="82"/>
                  </a:cubicBezTo>
                  <a:cubicBezTo>
                    <a:pt x="70" y="83"/>
                    <a:pt x="70" y="83"/>
                    <a:pt x="70" y="83"/>
                  </a:cubicBezTo>
                  <a:cubicBezTo>
                    <a:pt x="70" y="83"/>
                    <a:pt x="70" y="83"/>
                    <a:pt x="71" y="83"/>
                  </a:cubicBezTo>
                  <a:cubicBezTo>
                    <a:pt x="71" y="83"/>
                    <a:pt x="71" y="83"/>
                    <a:pt x="71" y="83"/>
                  </a:cubicBezTo>
                  <a:cubicBezTo>
                    <a:pt x="71" y="83"/>
                    <a:pt x="71" y="83"/>
                    <a:pt x="71" y="83"/>
                  </a:cubicBezTo>
                  <a:cubicBezTo>
                    <a:pt x="72" y="83"/>
                    <a:pt x="72" y="83"/>
                    <a:pt x="72" y="83"/>
                  </a:cubicBezTo>
                  <a:cubicBezTo>
                    <a:pt x="73" y="84"/>
                    <a:pt x="73" y="85"/>
                    <a:pt x="73" y="86"/>
                  </a:cubicBezTo>
                  <a:cubicBezTo>
                    <a:pt x="73" y="86"/>
                    <a:pt x="73" y="86"/>
                    <a:pt x="73" y="86"/>
                  </a:cubicBezTo>
                  <a:cubicBezTo>
                    <a:pt x="73" y="87"/>
                    <a:pt x="72" y="87"/>
                    <a:pt x="72" y="87"/>
                  </a:cubicBezTo>
                  <a:cubicBezTo>
                    <a:pt x="72" y="88"/>
                    <a:pt x="72" y="88"/>
                    <a:pt x="72" y="88"/>
                  </a:cubicBezTo>
                  <a:cubicBezTo>
                    <a:pt x="72" y="89"/>
                    <a:pt x="71" y="89"/>
                    <a:pt x="71" y="89"/>
                  </a:cubicBezTo>
                  <a:cubicBezTo>
                    <a:pt x="71" y="89"/>
                    <a:pt x="71" y="89"/>
                    <a:pt x="71" y="88"/>
                  </a:cubicBezTo>
                  <a:cubicBezTo>
                    <a:pt x="71" y="88"/>
                    <a:pt x="70" y="88"/>
                    <a:pt x="70" y="88"/>
                  </a:cubicBezTo>
                  <a:cubicBezTo>
                    <a:pt x="70" y="88"/>
                    <a:pt x="70" y="88"/>
                    <a:pt x="70" y="88"/>
                  </a:cubicBezTo>
                  <a:cubicBezTo>
                    <a:pt x="70" y="88"/>
                    <a:pt x="69" y="88"/>
                    <a:pt x="69" y="87"/>
                  </a:cubicBezTo>
                  <a:cubicBezTo>
                    <a:pt x="69" y="87"/>
                    <a:pt x="68" y="87"/>
                    <a:pt x="68" y="87"/>
                  </a:cubicBezTo>
                  <a:cubicBezTo>
                    <a:pt x="67" y="87"/>
                    <a:pt x="67" y="87"/>
                    <a:pt x="66" y="87"/>
                  </a:cubicBezTo>
                  <a:cubicBezTo>
                    <a:pt x="66" y="87"/>
                    <a:pt x="65" y="87"/>
                    <a:pt x="65" y="88"/>
                  </a:cubicBezTo>
                  <a:cubicBezTo>
                    <a:pt x="64" y="89"/>
                    <a:pt x="63" y="89"/>
                    <a:pt x="62" y="89"/>
                  </a:cubicBezTo>
                  <a:cubicBezTo>
                    <a:pt x="62" y="89"/>
                    <a:pt x="61" y="90"/>
                    <a:pt x="60" y="90"/>
                  </a:cubicBezTo>
                  <a:cubicBezTo>
                    <a:pt x="60" y="90"/>
                    <a:pt x="60" y="91"/>
                    <a:pt x="59" y="91"/>
                  </a:cubicBezTo>
                  <a:cubicBezTo>
                    <a:pt x="59" y="91"/>
                    <a:pt x="59" y="91"/>
                    <a:pt x="59" y="92"/>
                  </a:cubicBezTo>
                  <a:cubicBezTo>
                    <a:pt x="59" y="92"/>
                    <a:pt x="59" y="93"/>
                    <a:pt x="59" y="93"/>
                  </a:cubicBezTo>
                  <a:cubicBezTo>
                    <a:pt x="60" y="94"/>
                    <a:pt x="61" y="95"/>
                    <a:pt x="61" y="96"/>
                  </a:cubicBezTo>
                  <a:cubicBezTo>
                    <a:pt x="61" y="96"/>
                    <a:pt x="60" y="96"/>
                    <a:pt x="59" y="96"/>
                  </a:cubicBezTo>
                  <a:cubicBezTo>
                    <a:pt x="59" y="96"/>
                    <a:pt x="57" y="96"/>
                    <a:pt x="57" y="95"/>
                  </a:cubicBezTo>
                  <a:cubicBezTo>
                    <a:pt x="57" y="95"/>
                    <a:pt x="55" y="95"/>
                    <a:pt x="55" y="95"/>
                  </a:cubicBezTo>
                  <a:cubicBezTo>
                    <a:pt x="54" y="95"/>
                    <a:pt x="54" y="95"/>
                    <a:pt x="54" y="95"/>
                  </a:cubicBezTo>
                  <a:cubicBezTo>
                    <a:pt x="54" y="95"/>
                    <a:pt x="54" y="95"/>
                    <a:pt x="54" y="95"/>
                  </a:cubicBezTo>
                  <a:cubicBezTo>
                    <a:pt x="54" y="95"/>
                    <a:pt x="53" y="94"/>
                    <a:pt x="52" y="94"/>
                  </a:cubicBezTo>
                  <a:cubicBezTo>
                    <a:pt x="52" y="93"/>
                    <a:pt x="51" y="93"/>
                    <a:pt x="51" y="93"/>
                  </a:cubicBezTo>
                  <a:cubicBezTo>
                    <a:pt x="51" y="93"/>
                    <a:pt x="51" y="93"/>
                    <a:pt x="51" y="93"/>
                  </a:cubicBezTo>
                  <a:cubicBezTo>
                    <a:pt x="50" y="93"/>
                    <a:pt x="49" y="94"/>
                    <a:pt x="49" y="94"/>
                  </a:cubicBezTo>
                  <a:cubicBezTo>
                    <a:pt x="49" y="94"/>
                    <a:pt x="49" y="94"/>
                    <a:pt x="49" y="94"/>
                  </a:cubicBezTo>
                  <a:cubicBezTo>
                    <a:pt x="49" y="95"/>
                    <a:pt x="49" y="95"/>
                    <a:pt x="49" y="95"/>
                  </a:cubicBezTo>
                  <a:cubicBezTo>
                    <a:pt x="50" y="95"/>
                    <a:pt x="50" y="96"/>
                    <a:pt x="50" y="96"/>
                  </a:cubicBezTo>
                  <a:cubicBezTo>
                    <a:pt x="50" y="97"/>
                    <a:pt x="52" y="97"/>
                    <a:pt x="53" y="97"/>
                  </a:cubicBezTo>
                  <a:cubicBezTo>
                    <a:pt x="53" y="97"/>
                    <a:pt x="53" y="97"/>
                    <a:pt x="53" y="97"/>
                  </a:cubicBezTo>
                  <a:cubicBezTo>
                    <a:pt x="54" y="98"/>
                    <a:pt x="53" y="98"/>
                    <a:pt x="53" y="99"/>
                  </a:cubicBezTo>
                  <a:cubicBezTo>
                    <a:pt x="53" y="99"/>
                    <a:pt x="52" y="100"/>
                    <a:pt x="51" y="100"/>
                  </a:cubicBezTo>
                  <a:cubicBezTo>
                    <a:pt x="51" y="100"/>
                    <a:pt x="51" y="99"/>
                    <a:pt x="51" y="99"/>
                  </a:cubicBezTo>
                  <a:cubicBezTo>
                    <a:pt x="50" y="99"/>
                    <a:pt x="50" y="99"/>
                    <a:pt x="50" y="99"/>
                  </a:cubicBezTo>
                  <a:cubicBezTo>
                    <a:pt x="49" y="99"/>
                    <a:pt x="48" y="99"/>
                    <a:pt x="48" y="98"/>
                  </a:cubicBezTo>
                  <a:cubicBezTo>
                    <a:pt x="48" y="98"/>
                    <a:pt x="47" y="97"/>
                    <a:pt x="46" y="97"/>
                  </a:cubicBezTo>
                  <a:cubicBezTo>
                    <a:pt x="45" y="97"/>
                    <a:pt x="45" y="97"/>
                    <a:pt x="44" y="97"/>
                  </a:cubicBezTo>
                  <a:cubicBezTo>
                    <a:pt x="44" y="96"/>
                    <a:pt x="44" y="96"/>
                    <a:pt x="44" y="95"/>
                  </a:cubicBezTo>
                  <a:cubicBezTo>
                    <a:pt x="44" y="95"/>
                    <a:pt x="44" y="94"/>
                    <a:pt x="44" y="94"/>
                  </a:cubicBezTo>
                  <a:cubicBezTo>
                    <a:pt x="44" y="94"/>
                    <a:pt x="43" y="93"/>
                    <a:pt x="43" y="93"/>
                  </a:cubicBezTo>
                  <a:cubicBezTo>
                    <a:pt x="43" y="93"/>
                    <a:pt x="43" y="93"/>
                    <a:pt x="43" y="93"/>
                  </a:cubicBezTo>
                  <a:cubicBezTo>
                    <a:pt x="43" y="92"/>
                    <a:pt x="43" y="91"/>
                    <a:pt x="44" y="91"/>
                  </a:cubicBezTo>
                  <a:cubicBezTo>
                    <a:pt x="44" y="91"/>
                    <a:pt x="44" y="91"/>
                    <a:pt x="44" y="90"/>
                  </a:cubicBezTo>
                  <a:cubicBezTo>
                    <a:pt x="44" y="90"/>
                    <a:pt x="44" y="90"/>
                    <a:pt x="44" y="89"/>
                  </a:cubicBezTo>
                  <a:cubicBezTo>
                    <a:pt x="44" y="89"/>
                    <a:pt x="44" y="89"/>
                    <a:pt x="43" y="89"/>
                  </a:cubicBezTo>
                  <a:cubicBezTo>
                    <a:pt x="43" y="88"/>
                    <a:pt x="42" y="88"/>
                    <a:pt x="42" y="88"/>
                  </a:cubicBezTo>
                  <a:cubicBezTo>
                    <a:pt x="41" y="88"/>
                    <a:pt x="41" y="88"/>
                    <a:pt x="41" y="87"/>
                  </a:cubicBezTo>
                  <a:cubicBezTo>
                    <a:pt x="40" y="87"/>
                    <a:pt x="40" y="87"/>
                    <a:pt x="40" y="87"/>
                  </a:cubicBezTo>
                  <a:cubicBezTo>
                    <a:pt x="39" y="86"/>
                    <a:pt x="37" y="85"/>
                    <a:pt x="37" y="84"/>
                  </a:cubicBezTo>
                  <a:cubicBezTo>
                    <a:pt x="37" y="84"/>
                    <a:pt x="36" y="84"/>
                    <a:pt x="36" y="84"/>
                  </a:cubicBezTo>
                  <a:cubicBezTo>
                    <a:pt x="36" y="83"/>
                    <a:pt x="36" y="83"/>
                    <a:pt x="36" y="83"/>
                  </a:cubicBezTo>
                  <a:cubicBezTo>
                    <a:pt x="36" y="83"/>
                    <a:pt x="36" y="83"/>
                    <a:pt x="36" y="83"/>
                  </a:cubicBezTo>
                  <a:cubicBezTo>
                    <a:pt x="36" y="83"/>
                    <a:pt x="36" y="83"/>
                    <a:pt x="36" y="83"/>
                  </a:cubicBezTo>
                  <a:cubicBezTo>
                    <a:pt x="37" y="83"/>
                    <a:pt x="38" y="83"/>
                    <a:pt x="38" y="84"/>
                  </a:cubicBezTo>
                  <a:cubicBezTo>
                    <a:pt x="39" y="85"/>
                    <a:pt x="41" y="85"/>
                    <a:pt x="42" y="86"/>
                  </a:cubicBezTo>
                  <a:cubicBezTo>
                    <a:pt x="43" y="86"/>
                    <a:pt x="44" y="86"/>
                    <a:pt x="45" y="86"/>
                  </a:cubicBezTo>
                  <a:cubicBezTo>
                    <a:pt x="46" y="87"/>
                    <a:pt x="46" y="87"/>
                    <a:pt x="48" y="87"/>
                  </a:cubicBezTo>
                  <a:cubicBezTo>
                    <a:pt x="49" y="87"/>
                    <a:pt x="49" y="87"/>
                    <a:pt x="49" y="87"/>
                  </a:cubicBezTo>
                  <a:cubicBezTo>
                    <a:pt x="50" y="88"/>
                    <a:pt x="52" y="88"/>
                    <a:pt x="54" y="88"/>
                  </a:cubicBezTo>
                  <a:cubicBezTo>
                    <a:pt x="55" y="88"/>
                    <a:pt x="55" y="88"/>
                    <a:pt x="55" y="88"/>
                  </a:cubicBezTo>
                  <a:cubicBezTo>
                    <a:pt x="58" y="88"/>
                    <a:pt x="62" y="86"/>
                    <a:pt x="63" y="85"/>
                  </a:cubicBezTo>
                  <a:cubicBezTo>
                    <a:pt x="63" y="84"/>
                    <a:pt x="63" y="83"/>
                    <a:pt x="63" y="82"/>
                  </a:cubicBezTo>
                  <a:cubicBezTo>
                    <a:pt x="62" y="82"/>
                    <a:pt x="62" y="82"/>
                    <a:pt x="62" y="81"/>
                  </a:cubicBezTo>
                  <a:cubicBezTo>
                    <a:pt x="62" y="81"/>
                    <a:pt x="62" y="81"/>
                    <a:pt x="61" y="81"/>
                  </a:cubicBezTo>
                  <a:cubicBezTo>
                    <a:pt x="61" y="81"/>
                    <a:pt x="61" y="80"/>
                    <a:pt x="61" y="80"/>
                  </a:cubicBezTo>
                  <a:cubicBezTo>
                    <a:pt x="60" y="80"/>
                    <a:pt x="60" y="79"/>
                    <a:pt x="58" y="79"/>
                  </a:cubicBezTo>
                  <a:cubicBezTo>
                    <a:pt x="58" y="79"/>
                    <a:pt x="57" y="78"/>
                    <a:pt x="57" y="78"/>
                  </a:cubicBezTo>
                  <a:cubicBezTo>
                    <a:pt x="57" y="78"/>
                    <a:pt x="56" y="77"/>
                    <a:pt x="56" y="77"/>
                  </a:cubicBezTo>
                  <a:cubicBezTo>
                    <a:pt x="55" y="77"/>
                    <a:pt x="54" y="77"/>
                    <a:pt x="52" y="76"/>
                  </a:cubicBezTo>
                  <a:cubicBezTo>
                    <a:pt x="52" y="75"/>
                    <a:pt x="52" y="75"/>
                    <a:pt x="52" y="75"/>
                  </a:cubicBezTo>
                  <a:cubicBezTo>
                    <a:pt x="49" y="74"/>
                    <a:pt x="46" y="73"/>
                    <a:pt x="45" y="73"/>
                  </a:cubicBezTo>
                  <a:cubicBezTo>
                    <a:pt x="45" y="73"/>
                    <a:pt x="45" y="73"/>
                    <a:pt x="45" y="73"/>
                  </a:cubicBezTo>
                  <a:cubicBezTo>
                    <a:pt x="45" y="73"/>
                    <a:pt x="44" y="73"/>
                    <a:pt x="44" y="73"/>
                  </a:cubicBezTo>
                  <a:cubicBezTo>
                    <a:pt x="44" y="73"/>
                    <a:pt x="43" y="73"/>
                    <a:pt x="43" y="72"/>
                  </a:cubicBezTo>
                  <a:cubicBezTo>
                    <a:pt x="43" y="72"/>
                    <a:pt x="43" y="72"/>
                    <a:pt x="42" y="72"/>
                  </a:cubicBezTo>
                  <a:cubicBezTo>
                    <a:pt x="42" y="72"/>
                    <a:pt x="42" y="72"/>
                    <a:pt x="41" y="72"/>
                  </a:cubicBezTo>
                  <a:cubicBezTo>
                    <a:pt x="41" y="73"/>
                    <a:pt x="41" y="72"/>
                    <a:pt x="40" y="72"/>
                  </a:cubicBezTo>
                  <a:cubicBezTo>
                    <a:pt x="40" y="72"/>
                    <a:pt x="39" y="72"/>
                    <a:pt x="39" y="72"/>
                  </a:cubicBezTo>
                  <a:cubicBezTo>
                    <a:pt x="38" y="72"/>
                    <a:pt x="38" y="72"/>
                    <a:pt x="38" y="72"/>
                  </a:cubicBezTo>
                  <a:cubicBezTo>
                    <a:pt x="37" y="72"/>
                    <a:pt x="37" y="72"/>
                    <a:pt x="37" y="72"/>
                  </a:cubicBezTo>
                  <a:cubicBezTo>
                    <a:pt x="37" y="71"/>
                    <a:pt x="37" y="71"/>
                    <a:pt x="37" y="71"/>
                  </a:cubicBezTo>
                  <a:cubicBezTo>
                    <a:pt x="37" y="71"/>
                    <a:pt x="37" y="71"/>
                    <a:pt x="38" y="71"/>
                  </a:cubicBezTo>
                  <a:cubicBezTo>
                    <a:pt x="38" y="71"/>
                    <a:pt x="39" y="71"/>
                    <a:pt x="39" y="70"/>
                  </a:cubicBezTo>
                  <a:cubicBezTo>
                    <a:pt x="39" y="70"/>
                    <a:pt x="39" y="70"/>
                    <a:pt x="39" y="70"/>
                  </a:cubicBezTo>
                  <a:cubicBezTo>
                    <a:pt x="39" y="70"/>
                    <a:pt x="39" y="70"/>
                    <a:pt x="39" y="70"/>
                  </a:cubicBezTo>
                  <a:cubicBezTo>
                    <a:pt x="38" y="70"/>
                    <a:pt x="38" y="70"/>
                    <a:pt x="37" y="70"/>
                  </a:cubicBezTo>
                  <a:cubicBezTo>
                    <a:pt x="37" y="69"/>
                    <a:pt x="36" y="69"/>
                    <a:pt x="36" y="69"/>
                  </a:cubicBezTo>
                  <a:cubicBezTo>
                    <a:pt x="36" y="69"/>
                    <a:pt x="35" y="70"/>
                    <a:pt x="35" y="70"/>
                  </a:cubicBezTo>
                  <a:cubicBezTo>
                    <a:pt x="35" y="70"/>
                    <a:pt x="35" y="71"/>
                    <a:pt x="34" y="71"/>
                  </a:cubicBezTo>
                  <a:cubicBezTo>
                    <a:pt x="34" y="71"/>
                    <a:pt x="34" y="70"/>
                    <a:pt x="33" y="70"/>
                  </a:cubicBezTo>
                  <a:cubicBezTo>
                    <a:pt x="33" y="71"/>
                    <a:pt x="32" y="71"/>
                    <a:pt x="32" y="71"/>
                  </a:cubicBezTo>
                  <a:cubicBezTo>
                    <a:pt x="31" y="71"/>
                    <a:pt x="31" y="71"/>
                    <a:pt x="31" y="71"/>
                  </a:cubicBezTo>
                  <a:cubicBezTo>
                    <a:pt x="30" y="72"/>
                    <a:pt x="30" y="72"/>
                    <a:pt x="29" y="72"/>
                  </a:cubicBezTo>
                  <a:cubicBezTo>
                    <a:pt x="28" y="72"/>
                    <a:pt x="28" y="73"/>
                    <a:pt x="27" y="74"/>
                  </a:cubicBezTo>
                  <a:cubicBezTo>
                    <a:pt x="27" y="74"/>
                    <a:pt x="27" y="74"/>
                    <a:pt x="27" y="74"/>
                  </a:cubicBezTo>
                  <a:cubicBezTo>
                    <a:pt x="26" y="74"/>
                    <a:pt x="26" y="74"/>
                    <a:pt x="26" y="74"/>
                  </a:cubicBezTo>
                  <a:cubicBezTo>
                    <a:pt x="26" y="75"/>
                    <a:pt x="26" y="76"/>
                    <a:pt x="26" y="76"/>
                  </a:cubicBezTo>
                  <a:cubicBezTo>
                    <a:pt x="26" y="76"/>
                    <a:pt x="26" y="77"/>
                    <a:pt x="26" y="77"/>
                  </a:cubicBezTo>
                  <a:cubicBezTo>
                    <a:pt x="26" y="77"/>
                    <a:pt x="26" y="77"/>
                    <a:pt x="26" y="78"/>
                  </a:cubicBezTo>
                  <a:cubicBezTo>
                    <a:pt x="27" y="78"/>
                    <a:pt x="27" y="78"/>
                    <a:pt x="27" y="78"/>
                  </a:cubicBezTo>
                  <a:cubicBezTo>
                    <a:pt x="28" y="78"/>
                    <a:pt x="28" y="78"/>
                    <a:pt x="28" y="79"/>
                  </a:cubicBezTo>
                  <a:cubicBezTo>
                    <a:pt x="28" y="79"/>
                    <a:pt x="30" y="80"/>
                    <a:pt x="30" y="81"/>
                  </a:cubicBezTo>
                  <a:cubicBezTo>
                    <a:pt x="30" y="81"/>
                    <a:pt x="29" y="83"/>
                    <a:pt x="28" y="83"/>
                  </a:cubicBezTo>
                  <a:cubicBezTo>
                    <a:pt x="28" y="83"/>
                    <a:pt x="28" y="84"/>
                    <a:pt x="27" y="84"/>
                  </a:cubicBezTo>
                  <a:cubicBezTo>
                    <a:pt x="27" y="84"/>
                    <a:pt x="27" y="85"/>
                    <a:pt x="27" y="85"/>
                  </a:cubicBezTo>
                  <a:cubicBezTo>
                    <a:pt x="28" y="85"/>
                    <a:pt x="28" y="85"/>
                    <a:pt x="28" y="85"/>
                  </a:cubicBezTo>
                  <a:cubicBezTo>
                    <a:pt x="28" y="86"/>
                    <a:pt x="29" y="88"/>
                    <a:pt x="30" y="89"/>
                  </a:cubicBezTo>
                  <a:cubicBezTo>
                    <a:pt x="31" y="90"/>
                    <a:pt x="31" y="90"/>
                    <a:pt x="31" y="90"/>
                  </a:cubicBezTo>
                  <a:cubicBezTo>
                    <a:pt x="30" y="90"/>
                    <a:pt x="30" y="91"/>
                    <a:pt x="30" y="91"/>
                  </a:cubicBezTo>
                  <a:cubicBezTo>
                    <a:pt x="30" y="91"/>
                    <a:pt x="29" y="91"/>
                    <a:pt x="29" y="91"/>
                  </a:cubicBezTo>
                  <a:cubicBezTo>
                    <a:pt x="29" y="91"/>
                    <a:pt x="29" y="92"/>
                    <a:pt x="30" y="93"/>
                  </a:cubicBezTo>
                  <a:cubicBezTo>
                    <a:pt x="30" y="93"/>
                    <a:pt x="30" y="93"/>
                    <a:pt x="30" y="93"/>
                  </a:cubicBezTo>
                  <a:cubicBezTo>
                    <a:pt x="30" y="93"/>
                    <a:pt x="30" y="94"/>
                    <a:pt x="29" y="94"/>
                  </a:cubicBezTo>
                  <a:cubicBezTo>
                    <a:pt x="29" y="94"/>
                    <a:pt x="29" y="94"/>
                    <a:pt x="29" y="94"/>
                  </a:cubicBezTo>
                  <a:cubicBezTo>
                    <a:pt x="29" y="94"/>
                    <a:pt x="30" y="94"/>
                    <a:pt x="30" y="94"/>
                  </a:cubicBezTo>
                  <a:cubicBezTo>
                    <a:pt x="30" y="94"/>
                    <a:pt x="30" y="95"/>
                    <a:pt x="31" y="95"/>
                  </a:cubicBezTo>
                  <a:cubicBezTo>
                    <a:pt x="31" y="95"/>
                    <a:pt x="30" y="95"/>
                    <a:pt x="30" y="95"/>
                  </a:cubicBezTo>
                  <a:cubicBezTo>
                    <a:pt x="30" y="96"/>
                    <a:pt x="30" y="96"/>
                    <a:pt x="30" y="96"/>
                  </a:cubicBezTo>
                  <a:cubicBezTo>
                    <a:pt x="30" y="97"/>
                    <a:pt x="31" y="97"/>
                    <a:pt x="31" y="97"/>
                  </a:cubicBezTo>
                  <a:cubicBezTo>
                    <a:pt x="31" y="97"/>
                    <a:pt x="32" y="97"/>
                    <a:pt x="32" y="98"/>
                  </a:cubicBezTo>
                  <a:cubicBezTo>
                    <a:pt x="32" y="98"/>
                    <a:pt x="31" y="99"/>
                    <a:pt x="31" y="99"/>
                  </a:cubicBezTo>
                  <a:cubicBezTo>
                    <a:pt x="30" y="99"/>
                    <a:pt x="30" y="99"/>
                    <a:pt x="30" y="100"/>
                  </a:cubicBezTo>
                  <a:cubicBezTo>
                    <a:pt x="30" y="100"/>
                    <a:pt x="31" y="100"/>
                    <a:pt x="31" y="101"/>
                  </a:cubicBezTo>
                  <a:cubicBezTo>
                    <a:pt x="32" y="101"/>
                    <a:pt x="33" y="102"/>
                    <a:pt x="34" y="102"/>
                  </a:cubicBezTo>
                  <a:cubicBezTo>
                    <a:pt x="35" y="104"/>
                    <a:pt x="35" y="104"/>
                    <a:pt x="34" y="105"/>
                  </a:cubicBezTo>
                  <a:cubicBezTo>
                    <a:pt x="34" y="106"/>
                    <a:pt x="33" y="106"/>
                    <a:pt x="32" y="107"/>
                  </a:cubicBezTo>
                  <a:cubicBezTo>
                    <a:pt x="31" y="108"/>
                    <a:pt x="30" y="108"/>
                    <a:pt x="30" y="109"/>
                  </a:cubicBezTo>
                  <a:cubicBezTo>
                    <a:pt x="30" y="110"/>
                    <a:pt x="28" y="111"/>
                    <a:pt x="27" y="111"/>
                  </a:cubicBezTo>
                  <a:cubicBezTo>
                    <a:pt x="27" y="112"/>
                    <a:pt x="26" y="112"/>
                    <a:pt x="26" y="113"/>
                  </a:cubicBezTo>
                  <a:cubicBezTo>
                    <a:pt x="25" y="113"/>
                    <a:pt x="25" y="113"/>
                    <a:pt x="24" y="114"/>
                  </a:cubicBezTo>
                  <a:cubicBezTo>
                    <a:pt x="25" y="114"/>
                    <a:pt x="25" y="114"/>
                    <a:pt x="25" y="114"/>
                  </a:cubicBezTo>
                  <a:cubicBezTo>
                    <a:pt x="25" y="114"/>
                    <a:pt x="25" y="114"/>
                    <a:pt x="25" y="114"/>
                  </a:cubicBezTo>
                  <a:cubicBezTo>
                    <a:pt x="26" y="114"/>
                    <a:pt x="26" y="114"/>
                    <a:pt x="26" y="115"/>
                  </a:cubicBezTo>
                  <a:cubicBezTo>
                    <a:pt x="27" y="115"/>
                    <a:pt x="27" y="115"/>
                    <a:pt x="27" y="116"/>
                  </a:cubicBezTo>
                  <a:cubicBezTo>
                    <a:pt x="27" y="116"/>
                    <a:pt x="28" y="116"/>
                    <a:pt x="28" y="116"/>
                  </a:cubicBezTo>
                  <a:cubicBezTo>
                    <a:pt x="29" y="116"/>
                    <a:pt x="29" y="116"/>
                    <a:pt x="30" y="116"/>
                  </a:cubicBezTo>
                  <a:cubicBezTo>
                    <a:pt x="30" y="116"/>
                    <a:pt x="30" y="116"/>
                    <a:pt x="30" y="117"/>
                  </a:cubicBezTo>
                  <a:cubicBezTo>
                    <a:pt x="30" y="117"/>
                    <a:pt x="30" y="117"/>
                    <a:pt x="29" y="117"/>
                  </a:cubicBezTo>
                  <a:cubicBezTo>
                    <a:pt x="29" y="117"/>
                    <a:pt x="29" y="117"/>
                    <a:pt x="28" y="117"/>
                  </a:cubicBezTo>
                  <a:cubicBezTo>
                    <a:pt x="28" y="117"/>
                    <a:pt x="27" y="117"/>
                    <a:pt x="27" y="117"/>
                  </a:cubicBezTo>
                  <a:cubicBezTo>
                    <a:pt x="27" y="117"/>
                    <a:pt x="26" y="118"/>
                    <a:pt x="25" y="118"/>
                  </a:cubicBezTo>
                  <a:cubicBezTo>
                    <a:pt x="25" y="118"/>
                    <a:pt x="25" y="118"/>
                    <a:pt x="24" y="119"/>
                  </a:cubicBezTo>
                  <a:cubicBezTo>
                    <a:pt x="24" y="119"/>
                    <a:pt x="24" y="119"/>
                    <a:pt x="24" y="119"/>
                  </a:cubicBezTo>
                  <a:cubicBezTo>
                    <a:pt x="25" y="119"/>
                    <a:pt x="24" y="120"/>
                    <a:pt x="24" y="120"/>
                  </a:cubicBezTo>
                  <a:cubicBezTo>
                    <a:pt x="24" y="120"/>
                    <a:pt x="24" y="120"/>
                    <a:pt x="24" y="121"/>
                  </a:cubicBezTo>
                  <a:cubicBezTo>
                    <a:pt x="23" y="121"/>
                    <a:pt x="23" y="121"/>
                    <a:pt x="23" y="122"/>
                  </a:cubicBezTo>
                  <a:cubicBezTo>
                    <a:pt x="23" y="122"/>
                    <a:pt x="23" y="122"/>
                    <a:pt x="23" y="122"/>
                  </a:cubicBezTo>
                  <a:cubicBezTo>
                    <a:pt x="23" y="122"/>
                    <a:pt x="23" y="123"/>
                    <a:pt x="23" y="123"/>
                  </a:cubicBezTo>
                  <a:cubicBezTo>
                    <a:pt x="23" y="123"/>
                    <a:pt x="23" y="123"/>
                    <a:pt x="23" y="124"/>
                  </a:cubicBezTo>
                  <a:cubicBezTo>
                    <a:pt x="23" y="124"/>
                    <a:pt x="23" y="125"/>
                    <a:pt x="23" y="125"/>
                  </a:cubicBezTo>
                  <a:cubicBezTo>
                    <a:pt x="23" y="125"/>
                    <a:pt x="23" y="125"/>
                    <a:pt x="23" y="125"/>
                  </a:cubicBezTo>
                  <a:cubicBezTo>
                    <a:pt x="24" y="125"/>
                    <a:pt x="24" y="126"/>
                    <a:pt x="24" y="126"/>
                  </a:cubicBezTo>
                  <a:cubicBezTo>
                    <a:pt x="24" y="126"/>
                    <a:pt x="23" y="126"/>
                    <a:pt x="23" y="126"/>
                  </a:cubicBezTo>
                  <a:cubicBezTo>
                    <a:pt x="23" y="126"/>
                    <a:pt x="23" y="126"/>
                    <a:pt x="23" y="126"/>
                  </a:cubicBezTo>
                  <a:cubicBezTo>
                    <a:pt x="23" y="127"/>
                    <a:pt x="22" y="127"/>
                    <a:pt x="22" y="127"/>
                  </a:cubicBezTo>
                  <a:cubicBezTo>
                    <a:pt x="22" y="127"/>
                    <a:pt x="23" y="127"/>
                    <a:pt x="23" y="128"/>
                  </a:cubicBezTo>
                  <a:cubicBezTo>
                    <a:pt x="24" y="128"/>
                    <a:pt x="24" y="129"/>
                    <a:pt x="23" y="130"/>
                  </a:cubicBezTo>
                  <a:cubicBezTo>
                    <a:pt x="23" y="130"/>
                    <a:pt x="24" y="130"/>
                    <a:pt x="24" y="131"/>
                  </a:cubicBezTo>
                  <a:cubicBezTo>
                    <a:pt x="25" y="131"/>
                    <a:pt x="25" y="132"/>
                    <a:pt x="25" y="132"/>
                  </a:cubicBezTo>
                  <a:cubicBezTo>
                    <a:pt x="25" y="133"/>
                    <a:pt x="25" y="133"/>
                    <a:pt x="25" y="133"/>
                  </a:cubicBezTo>
                  <a:cubicBezTo>
                    <a:pt x="25" y="133"/>
                    <a:pt x="26" y="134"/>
                    <a:pt x="26" y="134"/>
                  </a:cubicBezTo>
                  <a:cubicBezTo>
                    <a:pt x="26" y="134"/>
                    <a:pt x="26" y="133"/>
                    <a:pt x="26" y="133"/>
                  </a:cubicBezTo>
                  <a:cubicBezTo>
                    <a:pt x="27" y="133"/>
                    <a:pt x="28" y="134"/>
                    <a:pt x="28" y="134"/>
                  </a:cubicBezTo>
                  <a:cubicBezTo>
                    <a:pt x="28" y="134"/>
                    <a:pt x="28" y="135"/>
                    <a:pt x="28" y="135"/>
                  </a:cubicBezTo>
                  <a:cubicBezTo>
                    <a:pt x="29" y="135"/>
                    <a:pt x="29" y="134"/>
                    <a:pt x="29" y="134"/>
                  </a:cubicBezTo>
                  <a:cubicBezTo>
                    <a:pt x="29" y="134"/>
                    <a:pt x="29" y="134"/>
                    <a:pt x="29" y="134"/>
                  </a:cubicBezTo>
                  <a:cubicBezTo>
                    <a:pt x="30" y="134"/>
                    <a:pt x="30" y="134"/>
                    <a:pt x="30" y="134"/>
                  </a:cubicBezTo>
                  <a:cubicBezTo>
                    <a:pt x="31" y="134"/>
                    <a:pt x="32" y="135"/>
                    <a:pt x="32" y="135"/>
                  </a:cubicBezTo>
                  <a:cubicBezTo>
                    <a:pt x="32" y="135"/>
                    <a:pt x="32" y="135"/>
                    <a:pt x="32" y="135"/>
                  </a:cubicBezTo>
                  <a:cubicBezTo>
                    <a:pt x="33" y="135"/>
                    <a:pt x="33" y="136"/>
                    <a:pt x="33" y="136"/>
                  </a:cubicBezTo>
                  <a:cubicBezTo>
                    <a:pt x="33" y="137"/>
                    <a:pt x="33" y="137"/>
                    <a:pt x="33" y="137"/>
                  </a:cubicBezTo>
                  <a:cubicBezTo>
                    <a:pt x="33" y="137"/>
                    <a:pt x="33" y="138"/>
                    <a:pt x="33" y="138"/>
                  </a:cubicBezTo>
                  <a:cubicBezTo>
                    <a:pt x="33" y="138"/>
                    <a:pt x="33" y="139"/>
                    <a:pt x="33" y="139"/>
                  </a:cubicBezTo>
                  <a:cubicBezTo>
                    <a:pt x="33" y="139"/>
                    <a:pt x="33" y="140"/>
                    <a:pt x="34" y="140"/>
                  </a:cubicBezTo>
                  <a:cubicBezTo>
                    <a:pt x="34" y="140"/>
                    <a:pt x="34" y="141"/>
                    <a:pt x="34" y="141"/>
                  </a:cubicBezTo>
                  <a:cubicBezTo>
                    <a:pt x="35" y="141"/>
                    <a:pt x="35" y="141"/>
                    <a:pt x="35" y="142"/>
                  </a:cubicBezTo>
                  <a:cubicBezTo>
                    <a:pt x="36" y="142"/>
                    <a:pt x="36" y="142"/>
                    <a:pt x="36" y="142"/>
                  </a:cubicBezTo>
                  <a:cubicBezTo>
                    <a:pt x="36" y="143"/>
                    <a:pt x="37" y="143"/>
                    <a:pt x="38" y="144"/>
                  </a:cubicBezTo>
                  <a:cubicBezTo>
                    <a:pt x="38" y="145"/>
                    <a:pt x="37" y="145"/>
                    <a:pt x="36" y="146"/>
                  </a:cubicBezTo>
                  <a:cubicBezTo>
                    <a:pt x="36" y="146"/>
                    <a:pt x="35" y="146"/>
                    <a:pt x="35" y="145"/>
                  </a:cubicBezTo>
                  <a:cubicBezTo>
                    <a:pt x="35" y="145"/>
                    <a:pt x="34" y="145"/>
                    <a:pt x="34" y="145"/>
                  </a:cubicBezTo>
                  <a:cubicBezTo>
                    <a:pt x="34" y="145"/>
                    <a:pt x="34" y="145"/>
                    <a:pt x="34" y="145"/>
                  </a:cubicBezTo>
                  <a:cubicBezTo>
                    <a:pt x="34" y="145"/>
                    <a:pt x="34" y="146"/>
                    <a:pt x="34" y="147"/>
                  </a:cubicBezTo>
                  <a:cubicBezTo>
                    <a:pt x="34" y="147"/>
                    <a:pt x="34" y="147"/>
                    <a:pt x="35" y="148"/>
                  </a:cubicBezTo>
                  <a:cubicBezTo>
                    <a:pt x="35" y="149"/>
                    <a:pt x="35" y="149"/>
                    <a:pt x="36" y="149"/>
                  </a:cubicBezTo>
                  <a:cubicBezTo>
                    <a:pt x="36" y="149"/>
                    <a:pt x="36" y="149"/>
                    <a:pt x="36" y="149"/>
                  </a:cubicBezTo>
                  <a:cubicBezTo>
                    <a:pt x="37" y="149"/>
                    <a:pt x="37" y="149"/>
                    <a:pt x="37" y="149"/>
                  </a:cubicBezTo>
                  <a:cubicBezTo>
                    <a:pt x="37" y="148"/>
                    <a:pt x="37" y="148"/>
                    <a:pt x="37" y="148"/>
                  </a:cubicBezTo>
                  <a:cubicBezTo>
                    <a:pt x="38" y="148"/>
                    <a:pt x="38" y="148"/>
                    <a:pt x="38" y="148"/>
                  </a:cubicBezTo>
                  <a:cubicBezTo>
                    <a:pt x="38" y="148"/>
                    <a:pt x="39" y="148"/>
                    <a:pt x="39" y="148"/>
                  </a:cubicBezTo>
                  <a:cubicBezTo>
                    <a:pt x="39" y="148"/>
                    <a:pt x="39" y="148"/>
                    <a:pt x="40" y="148"/>
                  </a:cubicBezTo>
                  <a:cubicBezTo>
                    <a:pt x="40" y="148"/>
                    <a:pt x="41" y="148"/>
                    <a:pt x="41" y="149"/>
                  </a:cubicBezTo>
                  <a:cubicBezTo>
                    <a:pt x="42" y="149"/>
                    <a:pt x="42" y="151"/>
                    <a:pt x="42" y="151"/>
                  </a:cubicBezTo>
                  <a:cubicBezTo>
                    <a:pt x="42" y="151"/>
                    <a:pt x="42" y="152"/>
                    <a:pt x="42" y="152"/>
                  </a:cubicBezTo>
                  <a:cubicBezTo>
                    <a:pt x="42" y="152"/>
                    <a:pt x="42" y="152"/>
                    <a:pt x="42" y="153"/>
                  </a:cubicBezTo>
                  <a:cubicBezTo>
                    <a:pt x="43" y="153"/>
                    <a:pt x="43" y="153"/>
                    <a:pt x="44" y="153"/>
                  </a:cubicBezTo>
                  <a:cubicBezTo>
                    <a:pt x="44" y="153"/>
                    <a:pt x="44" y="153"/>
                    <a:pt x="44" y="153"/>
                  </a:cubicBezTo>
                  <a:cubicBezTo>
                    <a:pt x="45" y="153"/>
                    <a:pt x="46" y="155"/>
                    <a:pt x="46" y="155"/>
                  </a:cubicBezTo>
                  <a:cubicBezTo>
                    <a:pt x="46" y="156"/>
                    <a:pt x="46" y="156"/>
                    <a:pt x="46" y="156"/>
                  </a:cubicBezTo>
                  <a:cubicBezTo>
                    <a:pt x="46" y="156"/>
                    <a:pt x="46" y="156"/>
                    <a:pt x="47" y="156"/>
                  </a:cubicBezTo>
                  <a:cubicBezTo>
                    <a:pt x="47" y="156"/>
                    <a:pt x="47" y="156"/>
                    <a:pt x="47" y="156"/>
                  </a:cubicBezTo>
                  <a:cubicBezTo>
                    <a:pt x="47" y="156"/>
                    <a:pt x="48" y="156"/>
                    <a:pt x="48" y="156"/>
                  </a:cubicBezTo>
                  <a:cubicBezTo>
                    <a:pt x="48" y="156"/>
                    <a:pt x="48" y="156"/>
                    <a:pt x="48" y="157"/>
                  </a:cubicBezTo>
                  <a:cubicBezTo>
                    <a:pt x="49" y="157"/>
                    <a:pt x="49" y="157"/>
                    <a:pt x="50" y="156"/>
                  </a:cubicBezTo>
                  <a:cubicBezTo>
                    <a:pt x="50" y="156"/>
                    <a:pt x="50" y="156"/>
                    <a:pt x="51" y="156"/>
                  </a:cubicBezTo>
                  <a:cubicBezTo>
                    <a:pt x="51" y="156"/>
                    <a:pt x="51" y="156"/>
                    <a:pt x="51" y="156"/>
                  </a:cubicBezTo>
                  <a:cubicBezTo>
                    <a:pt x="52" y="157"/>
                    <a:pt x="52" y="157"/>
                    <a:pt x="52" y="157"/>
                  </a:cubicBezTo>
                  <a:cubicBezTo>
                    <a:pt x="53" y="157"/>
                    <a:pt x="53" y="158"/>
                    <a:pt x="53" y="158"/>
                  </a:cubicBezTo>
                  <a:cubicBezTo>
                    <a:pt x="53" y="158"/>
                    <a:pt x="53" y="158"/>
                    <a:pt x="53" y="158"/>
                  </a:cubicBezTo>
                  <a:cubicBezTo>
                    <a:pt x="54" y="158"/>
                    <a:pt x="55" y="158"/>
                    <a:pt x="55" y="158"/>
                  </a:cubicBezTo>
                  <a:cubicBezTo>
                    <a:pt x="55" y="158"/>
                    <a:pt x="56" y="158"/>
                    <a:pt x="56" y="158"/>
                  </a:cubicBezTo>
                  <a:cubicBezTo>
                    <a:pt x="57" y="159"/>
                    <a:pt x="57" y="159"/>
                    <a:pt x="58" y="159"/>
                  </a:cubicBezTo>
                  <a:cubicBezTo>
                    <a:pt x="58" y="159"/>
                    <a:pt x="58" y="159"/>
                    <a:pt x="58" y="159"/>
                  </a:cubicBezTo>
                  <a:cubicBezTo>
                    <a:pt x="59" y="159"/>
                    <a:pt x="59" y="160"/>
                    <a:pt x="59" y="160"/>
                  </a:cubicBezTo>
                  <a:cubicBezTo>
                    <a:pt x="59" y="160"/>
                    <a:pt x="59" y="161"/>
                    <a:pt x="59" y="161"/>
                  </a:cubicBezTo>
                  <a:cubicBezTo>
                    <a:pt x="59" y="161"/>
                    <a:pt x="58" y="161"/>
                    <a:pt x="58" y="161"/>
                  </a:cubicBezTo>
                  <a:cubicBezTo>
                    <a:pt x="58" y="161"/>
                    <a:pt x="59" y="161"/>
                    <a:pt x="59" y="161"/>
                  </a:cubicBezTo>
                  <a:cubicBezTo>
                    <a:pt x="59" y="162"/>
                    <a:pt x="59" y="162"/>
                    <a:pt x="59" y="162"/>
                  </a:cubicBezTo>
                  <a:cubicBezTo>
                    <a:pt x="59" y="162"/>
                    <a:pt x="59" y="163"/>
                    <a:pt x="59" y="163"/>
                  </a:cubicBezTo>
                  <a:cubicBezTo>
                    <a:pt x="58" y="163"/>
                    <a:pt x="58" y="163"/>
                    <a:pt x="58" y="163"/>
                  </a:cubicBezTo>
                  <a:cubicBezTo>
                    <a:pt x="58" y="163"/>
                    <a:pt x="58" y="163"/>
                    <a:pt x="58" y="163"/>
                  </a:cubicBezTo>
                  <a:cubicBezTo>
                    <a:pt x="59" y="164"/>
                    <a:pt x="59" y="164"/>
                    <a:pt x="59" y="164"/>
                  </a:cubicBezTo>
                  <a:cubicBezTo>
                    <a:pt x="59" y="164"/>
                    <a:pt x="59" y="164"/>
                    <a:pt x="58" y="165"/>
                  </a:cubicBezTo>
                  <a:cubicBezTo>
                    <a:pt x="58" y="165"/>
                    <a:pt x="58" y="166"/>
                    <a:pt x="58" y="166"/>
                  </a:cubicBezTo>
                  <a:cubicBezTo>
                    <a:pt x="58" y="166"/>
                    <a:pt x="58" y="166"/>
                    <a:pt x="58" y="166"/>
                  </a:cubicBezTo>
                  <a:cubicBezTo>
                    <a:pt x="57" y="166"/>
                    <a:pt x="57" y="166"/>
                    <a:pt x="56" y="166"/>
                  </a:cubicBezTo>
                  <a:cubicBezTo>
                    <a:pt x="56" y="166"/>
                    <a:pt x="56" y="166"/>
                    <a:pt x="56" y="166"/>
                  </a:cubicBezTo>
                  <a:cubicBezTo>
                    <a:pt x="56" y="166"/>
                    <a:pt x="55" y="166"/>
                    <a:pt x="55" y="167"/>
                  </a:cubicBezTo>
                  <a:cubicBezTo>
                    <a:pt x="54" y="167"/>
                    <a:pt x="54" y="167"/>
                    <a:pt x="53" y="167"/>
                  </a:cubicBezTo>
                  <a:cubicBezTo>
                    <a:pt x="53" y="167"/>
                    <a:pt x="53" y="167"/>
                    <a:pt x="53" y="167"/>
                  </a:cubicBezTo>
                  <a:cubicBezTo>
                    <a:pt x="53" y="167"/>
                    <a:pt x="53" y="168"/>
                    <a:pt x="54" y="168"/>
                  </a:cubicBezTo>
                  <a:cubicBezTo>
                    <a:pt x="54" y="168"/>
                    <a:pt x="55" y="168"/>
                    <a:pt x="56" y="168"/>
                  </a:cubicBezTo>
                  <a:cubicBezTo>
                    <a:pt x="56" y="168"/>
                    <a:pt x="56" y="168"/>
                    <a:pt x="57" y="168"/>
                  </a:cubicBezTo>
                  <a:cubicBezTo>
                    <a:pt x="57" y="168"/>
                    <a:pt x="57" y="169"/>
                    <a:pt x="57" y="169"/>
                  </a:cubicBezTo>
                  <a:cubicBezTo>
                    <a:pt x="56" y="169"/>
                    <a:pt x="53" y="171"/>
                    <a:pt x="53" y="171"/>
                  </a:cubicBezTo>
                  <a:cubicBezTo>
                    <a:pt x="53" y="171"/>
                    <a:pt x="53" y="171"/>
                    <a:pt x="53" y="171"/>
                  </a:cubicBezTo>
                  <a:cubicBezTo>
                    <a:pt x="54" y="172"/>
                    <a:pt x="54" y="172"/>
                    <a:pt x="54" y="172"/>
                  </a:cubicBezTo>
                  <a:cubicBezTo>
                    <a:pt x="54" y="173"/>
                    <a:pt x="54" y="173"/>
                    <a:pt x="53" y="173"/>
                  </a:cubicBezTo>
                  <a:cubicBezTo>
                    <a:pt x="53" y="173"/>
                    <a:pt x="52" y="173"/>
                    <a:pt x="52" y="174"/>
                  </a:cubicBezTo>
                  <a:cubicBezTo>
                    <a:pt x="52" y="174"/>
                    <a:pt x="52" y="175"/>
                    <a:pt x="52" y="175"/>
                  </a:cubicBezTo>
                  <a:cubicBezTo>
                    <a:pt x="52" y="175"/>
                    <a:pt x="51" y="175"/>
                    <a:pt x="51" y="175"/>
                  </a:cubicBezTo>
                  <a:cubicBezTo>
                    <a:pt x="50" y="175"/>
                    <a:pt x="50" y="175"/>
                    <a:pt x="50" y="176"/>
                  </a:cubicBezTo>
                  <a:cubicBezTo>
                    <a:pt x="50" y="176"/>
                    <a:pt x="50" y="176"/>
                    <a:pt x="50" y="176"/>
                  </a:cubicBezTo>
                  <a:cubicBezTo>
                    <a:pt x="50" y="176"/>
                    <a:pt x="50" y="176"/>
                    <a:pt x="50" y="176"/>
                  </a:cubicBezTo>
                  <a:cubicBezTo>
                    <a:pt x="50" y="176"/>
                    <a:pt x="50" y="176"/>
                    <a:pt x="50" y="176"/>
                  </a:cubicBezTo>
                  <a:cubicBezTo>
                    <a:pt x="51" y="177"/>
                    <a:pt x="51" y="177"/>
                    <a:pt x="52" y="177"/>
                  </a:cubicBezTo>
                  <a:cubicBezTo>
                    <a:pt x="54" y="178"/>
                    <a:pt x="56" y="179"/>
                    <a:pt x="58" y="181"/>
                  </a:cubicBezTo>
                  <a:cubicBezTo>
                    <a:pt x="58" y="182"/>
                    <a:pt x="58" y="182"/>
                    <a:pt x="58" y="182"/>
                  </a:cubicBezTo>
                  <a:cubicBezTo>
                    <a:pt x="59" y="182"/>
                    <a:pt x="59" y="182"/>
                    <a:pt x="59" y="181"/>
                  </a:cubicBezTo>
                  <a:cubicBezTo>
                    <a:pt x="60" y="181"/>
                    <a:pt x="62" y="182"/>
                    <a:pt x="63" y="183"/>
                  </a:cubicBezTo>
                  <a:cubicBezTo>
                    <a:pt x="63" y="183"/>
                    <a:pt x="64" y="183"/>
                    <a:pt x="64" y="183"/>
                  </a:cubicBezTo>
                  <a:cubicBezTo>
                    <a:pt x="65" y="183"/>
                    <a:pt x="65" y="183"/>
                    <a:pt x="65" y="183"/>
                  </a:cubicBezTo>
                  <a:cubicBezTo>
                    <a:pt x="66" y="183"/>
                    <a:pt x="66" y="183"/>
                    <a:pt x="66" y="183"/>
                  </a:cubicBezTo>
                  <a:cubicBezTo>
                    <a:pt x="67" y="183"/>
                    <a:pt x="67" y="183"/>
                    <a:pt x="67" y="183"/>
                  </a:cubicBezTo>
                  <a:cubicBezTo>
                    <a:pt x="68" y="183"/>
                    <a:pt x="69" y="184"/>
                    <a:pt x="69" y="184"/>
                  </a:cubicBezTo>
                  <a:cubicBezTo>
                    <a:pt x="70" y="184"/>
                    <a:pt x="70" y="184"/>
                    <a:pt x="70" y="185"/>
                  </a:cubicBezTo>
                  <a:cubicBezTo>
                    <a:pt x="70" y="185"/>
                    <a:pt x="71" y="185"/>
                    <a:pt x="71" y="185"/>
                  </a:cubicBezTo>
                  <a:cubicBezTo>
                    <a:pt x="71" y="185"/>
                    <a:pt x="72" y="185"/>
                    <a:pt x="74" y="185"/>
                  </a:cubicBezTo>
                  <a:cubicBezTo>
                    <a:pt x="74" y="185"/>
                    <a:pt x="74" y="185"/>
                    <a:pt x="75" y="185"/>
                  </a:cubicBezTo>
                  <a:cubicBezTo>
                    <a:pt x="75" y="185"/>
                    <a:pt x="75" y="185"/>
                    <a:pt x="75" y="185"/>
                  </a:cubicBezTo>
                  <a:cubicBezTo>
                    <a:pt x="75" y="185"/>
                    <a:pt x="76" y="186"/>
                    <a:pt x="76" y="186"/>
                  </a:cubicBezTo>
                  <a:cubicBezTo>
                    <a:pt x="76" y="186"/>
                    <a:pt x="76" y="187"/>
                    <a:pt x="76" y="187"/>
                  </a:cubicBezTo>
                  <a:cubicBezTo>
                    <a:pt x="76" y="187"/>
                    <a:pt x="76" y="187"/>
                    <a:pt x="77" y="187"/>
                  </a:cubicBezTo>
                  <a:cubicBezTo>
                    <a:pt x="78" y="188"/>
                    <a:pt x="78" y="188"/>
                    <a:pt x="79" y="188"/>
                  </a:cubicBezTo>
                  <a:cubicBezTo>
                    <a:pt x="79" y="188"/>
                    <a:pt x="80" y="189"/>
                    <a:pt x="80" y="189"/>
                  </a:cubicBezTo>
                  <a:cubicBezTo>
                    <a:pt x="80" y="189"/>
                    <a:pt x="81" y="190"/>
                    <a:pt x="81" y="190"/>
                  </a:cubicBezTo>
                  <a:cubicBezTo>
                    <a:pt x="81" y="190"/>
                    <a:pt x="81" y="190"/>
                    <a:pt x="81" y="19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76" name="Freeform 342">
              <a:extLst>
                <a:ext uri="{FF2B5EF4-FFF2-40B4-BE49-F238E27FC236}">
                  <a16:creationId xmlns:a16="http://schemas.microsoft.com/office/drawing/2014/main" id="{FA6E0211-59DB-44EF-AD2A-610600BC52D2}"/>
                </a:ext>
              </a:extLst>
            </p:cNvPr>
            <p:cNvSpPr>
              <a:spLocks/>
            </p:cNvSpPr>
            <p:nvPr userDrawn="1"/>
          </p:nvSpPr>
          <p:spPr bwMode="auto">
            <a:xfrm>
              <a:off x="3860" y="2756"/>
              <a:ext cx="318" cy="327"/>
            </a:xfrm>
            <a:custGeom>
              <a:avLst/>
              <a:gdLst>
                <a:gd name="T0" fmla="*/ 43 w 53"/>
                <a:gd name="T1" fmla="*/ 51 h 54"/>
                <a:gd name="T2" fmla="*/ 48 w 53"/>
                <a:gd name="T3" fmla="*/ 54 h 54"/>
                <a:gd name="T4" fmla="*/ 49 w 53"/>
                <a:gd name="T5" fmla="*/ 51 h 54"/>
                <a:gd name="T6" fmla="*/ 47 w 53"/>
                <a:gd name="T7" fmla="*/ 52 h 54"/>
                <a:gd name="T8" fmla="*/ 45 w 53"/>
                <a:gd name="T9" fmla="*/ 48 h 54"/>
                <a:gd name="T10" fmla="*/ 46 w 53"/>
                <a:gd name="T11" fmla="*/ 44 h 54"/>
                <a:gd name="T12" fmla="*/ 46 w 53"/>
                <a:gd name="T13" fmla="*/ 41 h 54"/>
                <a:gd name="T14" fmla="*/ 47 w 53"/>
                <a:gd name="T15" fmla="*/ 40 h 54"/>
                <a:gd name="T16" fmla="*/ 50 w 53"/>
                <a:gd name="T17" fmla="*/ 39 h 54"/>
                <a:gd name="T18" fmla="*/ 50 w 53"/>
                <a:gd name="T19" fmla="*/ 38 h 54"/>
                <a:gd name="T20" fmla="*/ 47 w 53"/>
                <a:gd name="T21" fmla="*/ 25 h 54"/>
                <a:gd name="T22" fmla="*/ 47 w 53"/>
                <a:gd name="T23" fmla="*/ 23 h 54"/>
                <a:gd name="T24" fmla="*/ 47 w 53"/>
                <a:gd name="T25" fmla="*/ 21 h 54"/>
                <a:gd name="T26" fmla="*/ 49 w 53"/>
                <a:gd name="T27" fmla="*/ 17 h 54"/>
                <a:gd name="T28" fmla="*/ 50 w 53"/>
                <a:gd name="T29" fmla="*/ 12 h 54"/>
                <a:gd name="T30" fmla="*/ 52 w 53"/>
                <a:gd name="T31" fmla="*/ 10 h 54"/>
                <a:gd name="T32" fmla="*/ 53 w 53"/>
                <a:gd name="T33" fmla="*/ 8 h 54"/>
                <a:gd name="T34" fmla="*/ 49 w 53"/>
                <a:gd name="T35" fmla="*/ 2 h 54"/>
                <a:gd name="T36" fmla="*/ 48 w 53"/>
                <a:gd name="T37" fmla="*/ 2 h 54"/>
                <a:gd name="T38" fmla="*/ 46 w 53"/>
                <a:gd name="T39" fmla="*/ 2 h 54"/>
                <a:gd name="T40" fmla="*/ 43 w 53"/>
                <a:gd name="T41" fmla="*/ 1 h 54"/>
                <a:gd name="T42" fmla="*/ 40 w 53"/>
                <a:gd name="T43" fmla="*/ 0 h 54"/>
                <a:gd name="T44" fmla="*/ 36 w 53"/>
                <a:gd name="T45" fmla="*/ 1 h 54"/>
                <a:gd name="T46" fmla="*/ 32 w 53"/>
                <a:gd name="T47" fmla="*/ 1 h 54"/>
                <a:gd name="T48" fmla="*/ 29 w 53"/>
                <a:gd name="T49" fmla="*/ 3 h 54"/>
                <a:gd name="T50" fmla="*/ 23 w 53"/>
                <a:gd name="T51" fmla="*/ 2 h 54"/>
                <a:gd name="T52" fmla="*/ 18 w 53"/>
                <a:gd name="T53" fmla="*/ 3 h 54"/>
                <a:gd name="T54" fmla="*/ 17 w 53"/>
                <a:gd name="T55" fmla="*/ 8 h 54"/>
                <a:gd name="T56" fmla="*/ 14 w 53"/>
                <a:gd name="T57" fmla="*/ 17 h 54"/>
                <a:gd name="T58" fmla="*/ 11 w 53"/>
                <a:gd name="T59" fmla="*/ 22 h 54"/>
                <a:gd name="T60" fmla="*/ 10 w 53"/>
                <a:gd name="T61" fmla="*/ 27 h 54"/>
                <a:gd name="T62" fmla="*/ 7 w 53"/>
                <a:gd name="T63" fmla="*/ 30 h 54"/>
                <a:gd name="T64" fmla="*/ 6 w 53"/>
                <a:gd name="T65" fmla="*/ 28 h 54"/>
                <a:gd name="T66" fmla="*/ 3 w 53"/>
                <a:gd name="T67" fmla="*/ 29 h 54"/>
                <a:gd name="T68" fmla="*/ 1 w 53"/>
                <a:gd name="T69" fmla="*/ 33 h 54"/>
                <a:gd name="T70" fmla="*/ 5 w 53"/>
                <a:gd name="T71" fmla="*/ 32 h 54"/>
                <a:gd name="T72" fmla="*/ 12 w 53"/>
                <a:gd name="T73" fmla="*/ 33 h 54"/>
                <a:gd name="T74" fmla="*/ 14 w 53"/>
                <a:gd name="T75" fmla="*/ 37 h 54"/>
                <a:gd name="T76" fmla="*/ 19 w 53"/>
                <a:gd name="T77" fmla="*/ 38 h 54"/>
                <a:gd name="T78" fmla="*/ 21 w 53"/>
                <a:gd name="T79" fmla="*/ 36 h 54"/>
                <a:gd name="T80" fmla="*/ 23 w 53"/>
                <a:gd name="T81" fmla="*/ 36 h 54"/>
                <a:gd name="T82" fmla="*/ 25 w 53"/>
                <a:gd name="T83" fmla="*/ 36 h 54"/>
                <a:gd name="T84" fmla="*/ 27 w 53"/>
                <a:gd name="T85" fmla="*/ 39 h 54"/>
                <a:gd name="T86" fmla="*/ 28 w 53"/>
                <a:gd name="T87" fmla="*/ 46 h 54"/>
                <a:gd name="T88" fmla="*/ 28 w 53"/>
                <a:gd name="T89" fmla="*/ 48 h 54"/>
                <a:gd name="T90" fmla="*/ 32 w 53"/>
                <a:gd name="T91" fmla="*/ 47 h 54"/>
                <a:gd name="T92" fmla="*/ 34 w 53"/>
                <a:gd name="T93" fmla="*/ 48 h 54"/>
                <a:gd name="T94" fmla="*/ 36 w 53"/>
                <a:gd name="T95" fmla="*/ 48 h 54"/>
                <a:gd name="T96" fmla="*/ 39 w 53"/>
                <a:gd name="T97" fmla="*/ 50 h 54"/>
                <a:gd name="T98" fmla="*/ 42 w 53"/>
                <a:gd name="T99" fmla="*/ 49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 h="54">
                  <a:moveTo>
                    <a:pt x="42" y="49"/>
                  </a:moveTo>
                  <a:cubicBezTo>
                    <a:pt x="42" y="49"/>
                    <a:pt x="42" y="49"/>
                    <a:pt x="42" y="50"/>
                  </a:cubicBezTo>
                  <a:cubicBezTo>
                    <a:pt x="42" y="51"/>
                    <a:pt x="43" y="51"/>
                    <a:pt x="43" y="51"/>
                  </a:cubicBezTo>
                  <a:cubicBezTo>
                    <a:pt x="45" y="51"/>
                    <a:pt x="46" y="51"/>
                    <a:pt x="46" y="52"/>
                  </a:cubicBezTo>
                  <a:cubicBezTo>
                    <a:pt x="46" y="52"/>
                    <a:pt x="46" y="54"/>
                    <a:pt x="47" y="54"/>
                  </a:cubicBezTo>
                  <a:cubicBezTo>
                    <a:pt x="47" y="54"/>
                    <a:pt x="47" y="54"/>
                    <a:pt x="48" y="54"/>
                  </a:cubicBezTo>
                  <a:cubicBezTo>
                    <a:pt x="48" y="54"/>
                    <a:pt x="49" y="54"/>
                    <a:pt x="49" y="54"/>
                  </a:cubicBezTo>
                  <a:cubicBezTo>
                    <a:pt x="49" y="54"/>
                    <a:pt x="49" y="54"/>
                    <a:pt x="49" y="53"/>
                  </a:cubicBezTo>
                  <a:cubicBezTo>
                    <a:pt x="49" y="52"/>
                    <a:pt x="49" y="51"/>
                    <a:pt x="49" y="51"/>
                  </a:cubicBezTo>
                  <a:cubicBezTo>
                    <a:pt x="49" y="51"/>
                    <a:pt x="49" y="51"/>
                    <a:pt x="49" y="51"/>
                  </a:cubicBezTo>
                  <a:cubicBezTo>
                    <a:pt x="48" y="52"/>
                    <a:pt x="48" y="52"/>
                    <a:pt x="47" y="52"/>
                  </a:cubicBezTo>
                  <a:cubicBezTo>
                    <a:pt x="47" y="52"/>
                    <a:pt x="47" y="52"/>
                    <a:pt x="47" y="52"/>
                  </a:cubicBezTo>
                  <a:cubicBezTo>
                    <a:pt x="46" y="52"/>
                    <a:pt x="46" y="51"/>
                    <a:pt x="45" y="50"/>
                  </a:cubicBezTo>
                  <a:cubicBezTo>
                    <a:pt x="45" y="50"/>
                    <a:pt x="45" y="50"/>
                    <a:pt x="45" y="49"/>
                  </a:cubicBezTo>
                  <a:cubicBezTo>
                    <a:pt x="45" y="49"/>
                    <a:pt x="45" y="49"/>
                    <a:pt x="45" y="48"/>
                  </a:cubicBezTo>
                  <a:cubicBezTo>
                    <a:pt x="45" y="47"/>
                    <a:pt x="46" y="47"/>
                    <a:pt x="46" y="47"/>
                  </a:cubicBezTo>
                  <a:cubicBezTo>
                    <a:pt x="46" y="46"/>
                    <a:pt x="46" y="46"/>
                    <a:pt x="46" y="45"/>
                  </a:cubicBezTo>
                  <a:cubicBezTo>
                    <a:pt x="46" y="45"/>
                    <a:pt x="46" y="44"/>
                    <a:pt x="46" y="44"/>
                  </a:cubicBezTo>
                  <a:cubicBezTo>
                    <a:pt x="46" y="43"/>
                    <a:pt x="45" y="43"/>
                    <a:pt x="45" y="43"/>
                  </a:cubicBezTo>
                  <a:cubicBezTo>
                    <a:pt x="45" y="43"/>
                    <a:pt x="46" y="42"/>
                    <a:pt x="46" y="42"/>
                  </a:cubicBezTo>
                  <a:cubicBezTo>
                    <a:pt x="46" y="42"/>
                    <a:pt x="46" y="41"/>
                    <a:pt x="46" y="41"/>
                  </a:cubicBezTo>
                  <a:cubicBezTo>
                    <a:pt x="46" y="40"/>
                    <a:pt x="46" y="40"/>
                    <a:pt x="46" y="40"/>
                  </a:cubicBezTo>
                  <a:cubicBezTo>
                    <a:pt x="47" y="40"/>
                    <a:pt x="47" y="40"/>
                    <a:pt x="47" y="40"/>
                  </a:cubicBezTo>
                  <a:cubicBezTo>
                    <a:pt x="47" y="40"/>
                    <a:pt x="47" y="40"/>
                    <a:pt x="47" y="40"/>
                  </a:cubicBezTo>
                  <a:cubicBezTo>
                    <a:pt x="48" y="40"/>
                    <a:pt x="48" y="40"/>
                    <a:pt x="48" y="40"/>
                  </a:cubicBezTo>
                  <a:cubicBezTo>
                    <a:pt x="48" y="40"/>
                    <a:pt x="50" y="40"/>
                    <a:pt x="50" y="39"/>
                  </a:cubicBezTo>
                  <a:cubicBezTo>
                    <a:pt x="50" y="39"/>
                    <a:pt x="50" y="39"/>
                    <a:pt x="50" y="39"/>
                  </a:cubicBezTo>
                  <a:cubicBezTo>
                    <a:pt x="50" y="39"/>
                    <a:pt x="50" y="39"/>
                    <a:pt x="50" y="39"/>
                  </a:cubicBezTo>
                  <a:cubicBezTo>
                    <a:pt x="51" y="39"/>
                    <a:pt x="51" y="39"/>
                    <a:pt x="51" y="39"/>
                  </a:cubicBezTo>
                  <a:cubicBezTo>
                    <a:pt x="50" y="39"/>
                    <a:pt x="50" y="38"/>
                    <a:pt x="50" y="38"/>
                  </a:cubicBezTo>
                  <a:cubicBezTo>
                    <a:pt x="50" y="37"/>
                    <a:pt x="49" y="36"/>
                    <a:pt x="49" y="36"/>
                  </a:cubicBezTo>
                  <a:cubicBezTo>
                    <a:pt x="47" y="35"/>
                    <a:pt x="47" y="28"/>
                    <a:pt x="47" y="26"/>
                  </a:cubicBezTo>
                  <a:cubicBezTo>
                    <a:pt x="47" y="25"/>
                    <a:pt x="47" y="25"/>
                    <a:pt x="47" y="25"/>
                  </a:cubicBezTo>
                  <a:cubicBezTo>
                    <a:pt x="47" y="25"/>
                    <a:pt x="47" y="25"/>
                    <a:pt x="47" y="25"/>
                  </a:cubicBezTo>
                  <a:cubicBezTo>
                    <a:pt x="47" y="25"/>
                    <a:pt x="47" y="25"/>
                    <a:pt x="47" y="25"/>
                  </a:cubicBezTo>
                  <a:cubicBezTo>
                    <a:pt x="47" y="23"/>
                    <a:pt x="47" y="23"/>
                    <a:pt x="47" y="23"/>
                  </a:cubicBezTo>
                  <a:cubicBezTo>
                    <a:pt x="47" y="23"/>
                    <a:pt x="47" y="23"/>
                    <a:pt x="47" y="23"/>
                  </a:cubicBezTo>
                  <a:cubicBezTo>
                    <a:pt x="47" y="23"/>
                    <a:pt x="47" y="23"/>
                    <a:pt x="47" y="22"/>
                  </a:cubicBezTo>
                  <a:cubicBezTo>
                    <a:pt x="47" y="22"/>
                    <a:pt x="47" y="21"/>
                    <a:pt x="47" y="21"/>
                  </a:cubicBezTo>
                  <a:cubicBezTo>
                    <a:pt x="47" y="21"/>
                    <a:pt x="47" y="20"/>
                    <a:pt x="48" y="19"/>
                  </a:cubicBezTo>
                  <a:cubicBezTo>
                    <a:pt x="48" y="19"/>
                    <a:pt x="48" y="19"/>
                    <a:pt x="48" y="19"/>
                  </a:cubicBezTo>
                  <a:cubicBezTo>
                    <a:pt x="49" y="19"/>
                    <a:pt x="49" y="18"/>
                    <a:pt x="49" y="17"/>
                  </a:cubicBezTo>
                  <a:cubicBezTo>
                    <a:pt x="49" y="16"/>
                    <a:pt x="49" y="15"/>
                    <a:pt x="49" y="14"/>
                  </a:cubicBezTo>
                  <a:cubicBezTo>
                    <a:pt x="49" y="14"/>
                    <a:pt x="49" y="14"/>
                    <a:pt x="49" y="14"/>
                  </a:cubicBezTo>
                  <a:cubicBezTo>
                    <a:pt x="49" y="13"/>
                    <a:pt x="50" y="13"/>
                    <a:pt x="50" y="12"/>
                  </a:cubicBezTo>
                  <a:cubicBezTo>
                    <a:pt x="50" y="12"/>
                    <a:pt x="50" y="12"/>
                    <a:pt x="50" y="12"/>
                  </a:cubicBezTo>
                  <a:cubicBezTo>
                    <a:pt x="50" y="11"/>
                    <a:pt x="51" y="11"/>
                    <a:pt x="51" y="11"/>
                  </a:cubicBezTo>
                  <a:cubicBezTo>
                    <a:pt x="52" y="11"/>
                    <a:pt x="52" y="10"/>
                    <a:pt x="52" y="10"/>
                  </a:cubicBezTo>
                  <a:cubicBezTo>
                    <a:pt x="52" y="10"/>
                    <a:pt x="52" y="10"/>
                    <a:pt x="53" y="9"/>
                  </a:cubicBezTo>
                  <a:cubicBezTo>
                    <a:pt x="53" y="9"/>
                    <a:pt x="53" y="9"/>
                    <a:pt x="53" y="9"/>
                  </a:cubicBezTo>
                  <a:cubicBezTo>
                    <a:pt x="53" y="8"/>
                    <a:pt x="53" y="8"/>
                    <a:pt x="53" y="8"/>
                  </a:cubicBezTo>
                  <a:cubicBezTo>
                    <a:pt x="52" y="8"/>
                    <a:pt x="52" y="8"/>
                    <a:pt x="52" y="7"/>
                  </a:cubicBezTo>
                  <a:cubicBezTo>
                    <a:pt x="52" y="6"/>
                    <a:pt x="52" y="5"/>
                    <a:pt x="52" y="5"/>
                  </a:cubicBezTo>
                  <a:cubicBezTo>
                    <a:pt x="51" y="3"/>
                    <a:pt x="49" y="2"/>
                    <a:pt x="49" y="2"/>
                  </a:cubicBezTo>
                  <a:cubicBezTo>
                    <a:pt x="49" y="2"/>
                    <a:pt x="49" y="2"/>
                    <a:pt x="49" y="2"/>
                  </a:cubicBezTo>
                  <a:cubicBezTo>
                    <a:pt x="48" y="2"/>
                    <a:pt x="48" y="2"/>
                    <a:pt x="48" y="2"/>
                  </a:cubicBezTo>
                  <a:cubicBezTo>
                    <a:pt x="48" y="2"/>
                    <a:pt x="48" y="2"/>
                    <a:pt x="48" y="2"/>
                  </a:cubicBezTo>
                  <a:cubicBezTo>
                    <a:pt x="48" y="2"/>
                    <a:pt x="48" y="2"/>
                    <a:pt x="48" y="2"/>
                  </a:cubicBezTo>
                  <a:cubicBezTo>
                    <a:pt x="48" y="2"/>
                    <a:pt x="47" y="2"/>
                    <a:pt x="47" y="2"/>
                  </a:cubicBezTo>
                  <a:cubicBezTo>
                    <a:pt x="47" y="2"/>
                    <a:pt x="46" y="2"/>
                    <a:pt x="46" y="2"/>
                  </a:cubicBezTo>
                  <a:cubicBezTo>
                    <a:pt x="46" y="2"/>
                    <a:pt x="46" y="2"/>
                    <a:pt x="45" y="2"/>
                  </a:cubicBezTo>
                  <a:cubicBezTo>
                    <a:pt x="45" y="2"/>
                    <a:pt x="44" y="2"/>
                    <a:pt x="44" y="2"/>
                  </a:cubicBezTo>
                  <a:cubicBezTo>
                    <a:pt x="44" y="2"/>
                    <a:pt x="43" y="2"/>
                    <a:pt x="43" y="1"/>
                  </a:cubicBezTo>
                  <a:cubicBezTo>
                    <a:pt x="43" y="0"/>
                    <a:pt x="43" y="0"/>
                    <a:pt x="42" y="0"/>
                  </a:cubicBezTo>
                  <a:cubicBezTo>
                    <a:pt x="40" y="0"/>
                    <a:pt x="40" y="0"/>
                    <a:pt x="40" y="0"/>
                  </a:cubicBezTo>
                  <a:cubicBezTo>
                    <a:pt x="40" y="0"/>
                    <a:pt x="40" y="0"/>
                    <a:pt x="40" y="0"/>
                  </a:cubicBezTo>
                  <a:cubicBezTo>
                    <a:pt x="40" y="0"/>
                    <a:pt x="39" y="0"/>
                    <a:pt x="38" y="0"/>
                  </a:cubicBezTo>
                  <a:cubicBezTo>
                    <a:pt x="37" y="0"/>
                    <a:pt x="37" y="0"/>
                    <a:pt x="37" y="0"/>
                  </a:cubicBezTo>
                  <a:cubicBezTo>
                    <a:pt x="37" y="0"/>
                    <a:pt x="37" y="1"/>
                    <a:pt x="36" y="1"/>
                  </a:cubicBezTo>
                  <a:cubicBezTo>
                    <a:pt x="36" y="1"/>
                    <a:pt x="36" y="1"/>
                    <a:pt x="36" y="1"/>
                  </a:cubicBezTo>
                  <a:cubicBezTo>
                    <a:pt x="35" y="0"/>
                    <a:pt x="35" y="0"/>
                    <a:pt x="35" y="0"/>
                  </a:cubicBezTo>
                  <a:cubicBezTo>
                    <a:pt x="33" y="0"/>
                    <a:pt x="32" y="1"/>
                    <a:pt x="32" y="1"/>
                  </a:cubicBezTo>
                  <a:cubicBezTo>
                    <a:pt x="31" y="1"/>
                    <a:pt x="31" y="1"/>
                    <a:pt x="30" y="1"/>
                  </a:cubicBezTo>
                  <a:cubicBezTo>
                    <a:pt x="30" y="1"/>
                    <a:pt x="30" y="1"/>
                    <a:pt x="29" y="1"/>
                  </a:cubicBezTo>
                  <a:cubicBezTo>
                    <a:pt x="29" y="2"/>
                    <a:pt x="29" y="3"/>
                    <a:pt x="29" y="3"/>
                  </a:cubicBezTo>
                  <a:cubicBezTo>
                    <a:pt x="28" y="3"/>
                    <a:pt x="28" y="3"/>
                    <a:pt x="28" y="3"/>
                  </a:cubicBezTo>
                  <a:cubicBezTo>
                    <a:pt x="28" y="3"/>
                    <a:pt x="28" y="3"/>
                    <a:pt x="28" y="3"/>
                  </a:cubicBezTo>
                  <a:cubicBezTo>
                    <a:pt x="23" y="2"/>
                    <a:pt x="23" y="2"/>
                    <a:pt x="23" y="2"/>
                  </a:cubicBezTo>
                  <a:cubicBezTo>
                    <a:pt x="23" y="2"/>
                    <a:pt x="23" y="2"/>
                    <a:pt x="23" y="2"/>
                  </a:cubicBezTo>
                  <a:cubicBezTo>
                    <a:pt x="23" y="2"/>
                    <a:pt x="22" y="1"/>
                    <a:pt x="20" y="1"/>
                  </a:cubicBezTo>
                  <a:cubicBezTo>
                    <a:pt x="19" y="1"/>
                    <a:pt x="18" y="2"/>
                    <a:pt x="18" y="3"/>
                  </a:cubicBezTo>
                  <a:cubicBezTo>
                    <a:pt x="18" y="5"/>
                    <a:pt x="18" y="5"/>
                    <a:pt x="18" y="5"/>
                  </a:cubicBezTo>
                  <a:cubicBezTo>
                    <a:pt x="18" y="6"/>
                    <a:pt x="17" y="7"/>
                    <a:pt x="17" y="8"/>
                  </a:cubicBezTo>
                  <a:cubicBezTo>
                    <a:pt x="17" y="8"/>
                    <a:pt x="17" y="8"/>
                    <a:pt x="17" y="8"/>
                  </a:cubicBezTo>
                  <a:cubicBezTo>
                    <a:pt x="16" y="9"/>
                    <a:pt x="16" y="9"/>
                    <a:pt x="16" y="11"/>
                  </a:cubicBezTo>
                  <a:cubicBezTo>
                    <a:pt x="16" y="12"/>
                    <a:pt x="15" y="13"/>
                    <a:pt x="15" y="14"/>
                  </a:cubicBezTo>
                  <a:cubicBezTo>
                    <a:pt x="14" y="15"/>
                    <a:pt x="14" y="16"/>
                    <a:pt x="14" y="17"/>
                  </a:cubicBezTo>
                  <a:cubicBezTo>
                    <a:pt x="14" y="18"/>
                    <a:pt x="13" y="18"/>
                    <a:pt x="12" y="19"/>
                  </a:cubicBezTo>
                  <a:cubicBezTo>
                    <a:pt x="12" y="19"/>
                    <a:pt x="11" y="20"/>
                    <a:pt x="11" y="20"/>
                  </a:cubicBezTo>
                  <a:cubicBezTo>
                    <a:pt x="11" y="20"/>
                    <a:pt x="11" y="21"/>
                    <a:pt x="11" y="22"/>
                  </a:cubicBezTo>
                  <a:cubicBezTo>
                    <a:pt x="11" y="23"/>
                    <a:pt x="11" y="24"/>
                    <a:pt x="11" y="25"/>
                  </a:cubicBezTo>
                  <a:cubicBezTo>
                    <a:pt x="11" y="26"/>
                    <a:pt x="11" y="26"/>
                    <a:pt x="10" y="26"/>
                  </a:cubicBezTo>
                  <a:cubicBezTo>
                    <a:pt x="10" y="26"/>
                    <a:pt x="10" y="26"/>
                    <a:pt x="10" y="27"/>
                  </a:cubicBezTo>
                  <a:cubicBezTo>
                    <a:pt x="10" y="28"/>
                    <a:pt x="10" y="28"/>
                    <a:pt x="9" y="28"/>
                  </a:cubicBezTo>
                  <a:cubicBezTo>
                    <a:pt x="9" y="29"/>
                    <a:pt x="9" y="29"/>
                    <a:pt x="8" y="29"/>
                  </a:cubicBezTo>
                  <a:cubicBezTo>
                    <a:pt x="8" y="29"/>
                    <a:pt x="7" y="30"/>
                    <a:pt x="7" y="30"/>
                  </a:cubicBezTo>
                  <a:cubicBezTo>
                    <a:pt x="7" y="30"/>
                    <a:pt x="7" y="30"/>
                    <a:pt x="7" y="29"/>
                  </a:cubicBezTo>
                  <a:cubicBezTo>
                    <a:pt x="7" y="29"/>
                    <a:pt x="7" y="29"/>
                    <a:pt x="7" y="29"/>
                  </a:cubicBezTo>
                  <a:cubicBezTo>
                    <a:pt x="7" y="28"/>
                    <a:pt x="6" y="28"/>
                    <a:pt x="6" y="28"/>
                  </a:cubicBezTo>
                  <a:cubicBezTo>
                    <a:pt x="6" y="28"/>
                    <a:pt x="5" y="29"/>
                    <a:pt x="5" y="29"/>
                  </a:cubicBezTo>
                  <a:cubicBezTo>
                    <a:pt x="4" y="29"/>
                    <a:pt x="4" y="29"/>
                    <a:pt x="4" y="29"/>
                  </a:cubicBezTo>
                  <a:cubicBezTo>
                    <a:pt x="3" y="29"/>
                    <a:pt x="3" y="29"/>
                    <a:pt x="3" y="29"/>
                  </a:cubicBezTo>
                  <a:cubicBezTo>
                    <a:pt x="3" y="29"/>
                    <a:pt x="3" y="29"/>
                    <a:pt x="2" y="29"/>
                  </a:cubicBezTo>
                  <a:cubicBezTo>
                    <a:pt x="2" y="29"/>
                    <a:pt x="1" y="29"/>
                    <a:pt x="0" y="30"/>
                  </a:cubicBezTo>
                  <a:cubicBezTo>
                    <a:pt x="1" y="31"/>
                    <a:pt x="1" y="32"/>
                    <a:pt x="1" y="33"/>
                  </a:cubicBezTo>
                  <a:cubicBezTo>
                    <a:pt x="1" y="33"/>
                    <a:pt x="1" y="33"/>
                    <a:pt x="1" y="33"/>
                  </a:cubicBezTo>
                  <a:cubicBezTo>
                    <a:pt x="2" y="33"/>
                    <a:pt x="2" y="33"/>
                    <a:pt x="3" y="32"/>
                  </a:cubicBezTo>
                  <a:cubicBezTo>
                    <a:pt x="3" y="32"/>
                    <a:pt x="4" y="32"/>
                    <a:pt x="5" y="32"/>
                  </a:cubicBezTo>
                  <a:cubicBezTo>
                    <a:pt x="8" y="32"/>
                    <a:pt x="12" y="32"/>
                    <a:pt x="12" y="32"/>
                  </a:cubicBezTo>
                  <a:cubicBezTo>
                    <a:pt x="12" y="32"/>
                    <a:pt x="12" y="32"/>
                    <a:pt x="12" y="32"/>
                  </a:cubicBezTo>
                  <a:cubicBezTo>
                    <a:pt x="12" y="33"/>
                    <a:pt x="12" y="33"/>
                    <a:pt x="12" y="33"/>
                  </a:cubicBezTo>
                  <a:cubicBezTo>
                    <a:pt x="12" y="33"/>
                    <a:pt x="13" y="34"/>
                    <a:pt x="13" y="35"/>
                  </a:cubicBezTo>
                  <a:cubicBezTo>
                    <a:pt x="13" y="36"/>
                    <a:pt x="13" y="36"/>
                    <a:pt x="13" y="36"/>
                  </a:cubicBezTo>
                  <a:cubicBezTo>
                    <a:pt x="13" y="36"/>
                    <a:pt x="14" y="36"/>
                    <a:pt x="14" y="37"/>
                  </a:cubicBezTo>
                  <a:cubicBezTo>
                    <a:pt x="14" y="39"/>
                    <a:pt x="15" y="39"/>
                    <a:pt x="15" y="39"/>
                  </a:cubicBezTo>
                  <a:cubicBezTo>
                    <a:pt x="16" y="39"/>
                    <a:pt x="16" y="39"/>
                    <a:pt x="16" y="39"/>
                  </a:cubicBezTo>
                  <a:cubicBezTo>
                    <a:pt x="17" y="39"/>
                    <a:pt x="18" y="38"/>
                    <a:pt x="19" y="38"/>
                  </a:cubicBezTo>
                  <a:cubicBezTo>
                    <a:pt x="19" y="38"/>
                    <a:pt x="19" y="38"/>
                    <a:pt x="20" y="38"/>
                  </a:cubicBezTo>
                  <a:cubicBezTo>
                    <a:pt x="20" y="38"/>
                    <a:pt x="20" y="38"/>
                    <a:pt x="20" y="38"/>
                  </a:cubicBezTo>
                  <a:cubicBezTo>
                    <a:pt x="20" y="37"/>
                    <a:pt x="20" y="36"/>
                    <a:pt x="21" y="36"/>
                  </a:cubicBezTo>
                  <a:cubicBezTo>
                    <a:pt x="21" y="36"/>
                    <a:pt x="21" y="36"/>
                    <a:pt x="22" y="36"/>
                  </a:cubicBezTo>
                  <a:cubicBezTo>
                    <a:pt x="22" y="36"/>
                    <a:pt x="23" y="36"/>
                    <a:pt x="23" y="36"/>
                  </a:cubicBezTo>
                  <a:cubicBezTo>
                    <a:pt x="23" y="36"/>
                    <a:pt x="23" y="36"/>
                    <a:pt x="23" y="36"/>
                  </a:cubicBezTo>
                  <a:cubicBezTo>
                    <a:pt x="23" y="36"/>
                    <a:pt x="23" y="36"/>
                    <a:pt x="23" y="36"/>
                  </a:cubicBezTo>
                  <a:cubicBezTo>
                    <a:pt x="23" y="36"/>
                    <a:pt x="23" y="36"/>
                    <a:pt x="24" y="36"/>
                  </a:cubicBezTo>
                  <a:cubicBezTo>
                    <a:pt x="25" y="36"/>
                    <a:pt x="25" y="36"/>
                    <a:pt x="25" y="36"/>
                  </a:cubicBezTo>
                  <a:cubicBezTo>
                    <a:pt x="26" y="36"/>
                    <a:pt x="26" y="36"/>
                    <a:pt x="26" y="36"/>
                  </a:cubicBezTo>
                  <a:cubicBezTo>
                    <a:pt x="26" y="36"/>
                    <a:pt x="27" y="37"/>
                    <a:pt x="27" y="37"/>
                  </a:cubicBezTo>
                  <a:cubicBezTo>
                    <a:pt x="27" y="38"/>
                    <a:pt x="27" y="39"/>
                    <a:pt x="27" y="39"/>
                  </a:cubicBezTo>
                  <a:cubicBezTo>
                    <a:pt x="27" y="39"/>
                    <a:pt x="27" y="40"/>
                    <a:pt x="27" y="41"/>
                  </a:cubicBezTo>
                  <a:cubicBezTo>
                    <a:pt x="27" y="42"/>
                    <a:pt x="26" y="43"/>
                    <a:pt x="27" y="43"/>
                  </a:cubicBezTo>
                  <a:cubicBezTo>
                    <a:pt x="27" y="44"/>
                    <a:pt x="28" y="45"/>
                    <a:pt x="28" y="46"/>
                  </a:cubicBezTo>
                  <a:cubicBezTo>
                    <a:pt x="28" y="46"/>
                    <a:pt x="28" y="46"/>
                    <a:pt x="28" y="46"/>
                  </a:cubicBezTo>
                  <a:cubicBezTo>
                    <a:pt x="28" y="47"/>
                    <a:pt x="28" y="48"/>
                    <a:pt x="28" y="48"/>
                  </a:cubicBezTo>
                  <a:cubicBezTo>
                    <a:pt x="28" y="48"/>
                    <a:pt x="28" y="48"/>
                    <a:pt x="28" y="48"/>
                  </a:cubicBezTo>
                  <a:cubicBezTo>
                    <a:pt x="29" y="48"/>
                    <a:pt x="29" y="47"/>
                    <a:pt x="29" y="47"/>
                  </a:cubicBezTo>
                  <a:cubicBezTo>
                    <a:pt x="30" y="47"/>
                    <a:pt x="30" y="47"/>
                    <a:pt x="30" y="47"/>
                  </a:cubicBezTo>
                  <a:cubicBezTo>
                    <a:pt x="31" y="47"/>
                    <a:pt x="31" y="47"/>
                    <a:pt x="32" y="47"/>
                  </a:cubicBezTo>
                  <a:cubicBezTo>
                    <a:pt x="32" y="47"/>
                    <a:pt x="33" y="47"/>
                    <a:pt x="33" y="47"/>
                  </a:cubicBezTo>
                  <a:cubicBezTo>
                    <a:pt x="33" y="47"/>
                    <a:pt x="34" y="48"/>
                    <a:pt x="34" y="48"/>
                  </a:cubicBezTo>
                  <a:cubicBezTo>
                    <a:pt x="34" y="48"/>
                    <a:pt x="34" y="49"/>
                    <a:pt x="34" y="48"/>
                  </a:cubicBezTo>
                  <a:cubicBezTo>
                    <a:pt x="35" y="48"/>
                    <a:pt x="35" y="48"/>
                    <a:pt x="36" y="48"/>
                  </a:cubicBezTo>
                  <a:cubicBezTo>
                    <a:pt x="36" y="48"/>
                    <a:pt x="36" y="48"/>
                    <a:pt x="36" y="48"/>
                  </a:cubicBezTo>
                  <a:cubicBezTo>
                    <a:pt x="36" y="48"/>
                    <a:pt x="36" y="48"/>
                    <a:pt x="36" y="48"/>
                  </a:cubicBezTo>
                  <a:cubicBezTo>
                    <a:pt x="36" y="49"/>
                    <a:pt x="36" y="49"/>
                    <a:pt x="37" y="49"/>
                  </a:cubicBezTo>
                  <a:cubicBezTo>
                    <a:pt x="37" y="50"/>
                    <a:pt x="37" y="50"/>
                    <a:pt x="37" y="50"/>
                  </a:cubicBezTo>
                  <a:cubicBezTo>
                    <a:pt x="37" y="49"/>
                    <a:pt x="38" y="50"/>
                    <a:pt x="39" y="50"/>
                  </a:cubicBezTo>
                  <a:cubicBezTo>
                    <a:pt x="39" y="50"/>
                    <a:pt x="39" y="50"/>
                    <a:pt x="40" y="50"/>
                  </a:cubicBezTo>
                  <a:cubicBezTo>
                    <a:pt x="40" y="50"/>
                    <a:pt x="41" y="50"/>
                    <a:pt x="41" y="50"/>
                  </a:cubicBezTo>
                  <a:cubicBezTo>
                    <a:pt x="41" y="50"/>
                    <a:pt x="41" y="49"/>
                    <a:pt x="42" y="49"/>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7" name="Freeform 343">
              <a:extLst>
                <a:ext uri="{FF2B5EF4-FFF2-40B4-BE49-F238E27FC236}">
                  <a16:creationId xmlns:a16="http://schemas.microsoft.com/office/drawing/2014/main" id="{96CF7295-E0E3-4CCA-A370-CCF0582F847E}"/>
                </a:ext>
              </a:extLst>
            </p:cNvPr>
            <p:cNvSpPr>
              <a:spLocks/>
            </p:cNvSpPr>
            <p:nvPr userDrawn="1"/>
          </p:nvSpPr>
          <p:spPr bwMode="auto">
            <a:xfrm>
              <a:off x="3860" y="2756"/>
              <a:ext cx="318" cy="327"/>
            </a:xfrm>
            <a:custGeom>
              <a:avLst/>
              <a:gdLst>
                <a:gd name="T0" fmla="*/ 43 w 53"/>
                <a:gd name="T1" fmla="*/ 51 h 54"/>
                <a:gd name="T2" fmla="*/ 48 w 53"/>
                <a:gd name="T3" fmla="*/ 54 h 54"/>
                <a:gd name="T4" fmla="*/ 49 w 53"/>
                <a:gd name="T5" fmla="*/ 51 h 54"/>
                <a:gd name="T6" fmla="*/ 47 w 53"/>
                <a:gd name="T7" fmla="*/ 52 h 54"/>
                <a:gd name="T8" fmla="*/ 45 w 53"/>
                <a:gd name="T9" fmla="*/ 48 h 54"/>
                <a:gd name="T10" fmla="*/ 46 w 53"/>
                <a:gd name="T11" fmla="*/ 44 h 54"/>
                <a:gd name="T12" fmla="*/ 46 w 53"/>
                <a:gd name="T13" fmla="*/ 41 h 54"/>
                <a:gd name="T14" fmla="*/ 47 w 53"/>
                <a:gd name="T15" fmla="*/ 40 h 54"/>
                <a:gd name="T16" fmla="*/ 50 w 53"/>
                <a:gd name="T17" fmla="*/ 39 h 54"/>
                <a:gd name="T18" fmla="*/ 50 w 53"/>
                <a:gd name="T19" fmla="*/ 38 h 54"/>
                <a:gd name="T20" fmla="*/ 47 w 53"/>
                <a:gd name="T21" fmla="*/ 25 h 54"/>
                <a:gd name="T22" fmla="*/ 47 w 53"/>
                <a:gd name="T23" fmla="*/ 23 h 54"/>
                <a:gd name="T24" fmla="*/ 47 w 53"/>
                <a:gd name="T25" fmla="*/ 21 h 54"/>
                <a:gd name="T26" fmla="*/ 49 w 53"/>
                <a:gd name="T27" fmla="*/ 17 h 54"/>
                <a:gd name="T28" fmla="*/ 50 w 53"/>
                <a:gd name="T29" fmla="*/ 12 h 54"/>
                <a:gd name="T30" fmla="*/ 52 w 53"/>
                <a:gd name="T31" fmla="*/ 10 h 54"/>
                <a:gd name="T32" fmla="*/ 53 w 53"/>
                <a:gd name="T33" fmla="*/ 8 h 54"/>
                <a:gd name="T34" fmla="*/ 49 w 53"/>
                <a:gd name="T35" fmla="*/ 2 h 54"/>
                <a:gd name="T36" fmla="*/ 48 w 53"/>
                <a:gd name="T37" fmla="*/ 2 h 54"/>
                <a:gd name="T38" fmla="*/ 46 w 53"/>
                <a:gd name="T39" fmla="*/ 2 h 54"/>
                <a:gd name="T40" fmla="*/ 43 w 53"/>
                <a:gd name="T41" fmla="*/ 1 h 54"/>
                <a:gd name="T42" fmla="*/ 40 w 53"/>
                <a:gd name="T43" fmla="*/ 0 h 54"/>
                <a:gd name="T44" fmla="*/ 36 w 53"/>
                <a:gd name="T45" fmla="*/ 1 h 54"/>
                <a:gd name="T46" fmla="*/ 32 w 53"/>
                <a:gd name="T47" fmla="*/ 1 h 54"/>
                <a:gd name="T48" fmla="*/ 29 w 53"/>
                <a:gd name="T49" fmla="*/ 3 h 54"/>
                <a:gd name="T50" fmla="*/ 23 w 53"/>
                <a:gd name="T51" fmla="*/ 2 h 54"/>
                <a:gd name="T52" fmla="*/ 18 w 53"/>
                <a:gd name="T53" fmla="*/ 3 h 54"/>
                <a:gd name="T54" fmla="*/ 17 w 53"/>
                <a:gd name="T55" fmla="*/ 8 h 54"/>
                <a:gd name="T56" fmla="*/ 14 w 53"/>
                <a:gd name="T57" fmla="*/ 17 h 54"/>
                <a:gd name="T58" fmla="*/ 11 w 53"/>
                <a:gd name="T59" fmla="*/ 22 h 54"/>
                <a:gd name="T60" fmla="*/ 10 w 53"/>
                <a:gd name="T61" fmla="*/ 27 h 54"/>
                <a:gd name="T62" fmla="*/ 7 w 53"/>
                <a:gd name="T63" fmla="*/ 30 h 54"/>
                <a:gd name="T64" fmla="*/ 6 w 53"/>
                <a:gd name="T65" fmla="*/ 28 h 54"/>
                <a:gd name="T66" fmla="*/ 3 w 53"/>
                <a:gd name="T67" fmla="*/ 29 h 54"/>
                <a:gd name="T68" fmla="*/ 1 w 53"/>
                <a:gd name="T69" fmla="*/ 33 h 54"/>
                <a:gd name="T70" fmla="*/ 5 w 53"/>
                <a:gd name="T71" fmla="*/ 32 h 54"/>
                <a:gd name="T72" fmla="*/ 12 w 53"/>
                <a:gd name="T73" fmla="*/ 33 h 54"/>
                <a:gd name="T74" fmla="*/ 14 w 53"/>
                <a:gd name="T75" fmla="*/ 37 h 54"/>
                <a:gd name="T76" fmla="*/ 19 w 53"/>
                <a:gd name="T77" fmla="*/ 38 h 54"/>
                <a:gd name="T78" fmla="*/ 21 w 53"/>
                <a:gd name="T79" fmla="*/ 36 h 54"/>
                <a:gd name="T80" fmla="*/ 23 w 53"/>
                <a:gd name="T81" fmla="*/ 36 h 54"/>
                <a:gd name="T82" fmla="*/ 25 w 53"/>
                <a:gd name="T83" fmla="*/ 36 h 54"/>
                <a:gd name="T84" fmla="*/ 27 w 53"/>
                <a:gd name="T85" fmla="*/ 39 h 54"/>
                <a:gd name="T86" fmla="*/ 28 w 53"/>
                <a:gd name="T87" fmla="*/ 46 h 54"/>
                <a:gd name="T88" fmla="*/ 28 w 53"/>
                <a:gd name="T89" fmla="*/ 48 h 54"/>
                <a:gd name="T90" fmla="*/ 32 w 53"/>
                <a:gd name="T91" fmla="*/ 47 h 54"/>
                <a:gd name="T92" fmla="*/ 34 w 53"/>
                <a:gd name="T93" fmla="*/ 48 h 54"/>
                <a:gd name="T94" fmla="*/ 36 w 53"/>
                <a:gd name="T95" fmla="*/ 48 h 54"/>
                <a:gd name="T96" fmla="*/ 39 w 53"/>
                <a:gd name="T97" fmla="*/ 50 h 54"/>
                <a:gd name="T98" fmla="*/ 42 w 53"/>
                <a:gd name="T99" fmla="*/ 49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 h="54">
                  <a:moveTo>
                    <a:pt x="42" y="49"/>
                  </a:moveTo>
                  <a:cubicBezTo>
                    <a:pt x="42" y="49"/>
                    <a:pt x="42" y="49"/>
                    <a:pt x="42" y="50"/>
                  </a:cubicBezTo>
                  <a:cubicBezTo>
                    <a:pt x="42" y="51"/>
                    <a:pt x="43" y="51"/>
                    <a:pt x="43" y="51"/>
                  </a:cubicBezTo>
                  <a:cubicBezTo>
                    <a:pt x="45" y="51"/>
                    <a:pt x="46" y="51"/>
                    <a:pt x="46" y="52"/>
                  </a:cubicBezTo>
                  <a:cubicBezTo>
                    <a:pt x="46" y="52"/>
                    <a:pt x="46" y="54"/>
                    <a:pt x="47" y="54"/>
                  </a:cubicBezTo>
                  <a:cubicBezTo>
                    <a:pt x="47" y="54"/>
                    <a:pt x="47" y="54"/>
                    <a:pt x="48" y="54"/>
                  </a:cubicBezTo>
                  <a:cubicBezTo>
                    <a:pt x="48" y="54"/>
                    <a:pt x="49" y="54"/>
                    <a:pt x="49" y="54"/>
                  </a:cubicBezTo>
                  <a:cubicBezTo>
                    <a:pt x="49" y="54"/>
                    <a:pt x="49" y="54"/>
                    <a:pt x="49" y="53"/>
                  </a:cubicBezTo>
                  <a:cubicBezTo>
                    <a:pt x="49" y="52"/>
                    <a:pt x="49" y="51"/>
                    <a:pt x="49" y="51"/>
                  </a:cubicBezTo>
                  <a:cubicBezTo>
                    <a:pt x="49" y="51"/>
                    <a:pt x="49" y="51"/>
                    <a:pt x="49" y="51"/>
                  </a:cubicBezTo>
                  <a:cubicBezTo>
                    <a:pt x="48" y="52"/>
                    <a:pt x="48" y="52"/>
                    <a:pt x="47" y="52"/>
                  </a:cubicBezTo>
                  <a:cubicBezTo>
                    <a:pt x="47" y="52"/>
                    <a:pt x="47" y="52"/>
                    <a:pt x="47" y="52"/>
                  </a:cubicBezTo>
                  <a:cubicBezTo>
                    <a:pt x="46" y="52"/>
                    <a:pt x="46" y="51"/>
                    <a:pt x="45" y="50"/>
                  </a:cubicBezTo>
                  <a:cubicBezTo>
                    <a:pt x="45" y="50"/>
                    <a:pt x="45" y="50"/>
                    <a:pt x="45" y="49"/>
                  </a:cubicBezTo>
                  <a:cubicBezTo>
                    <a:pt x="45" y="49"/>
                    <a:pt x="45" y="49"/>
                    <a:pt x="45" y="48"/>
                  </a:cubicBezTo>
                  <a:cubicBezTo>
                    <a:pt x="45" y="47"/>
                    <a:pt x="46" y="47"/>
                    <a:pt x="46" y="47"/>
                  </a:cubicBezTo>
                  <a:cubicBezTo>
                    <a:pt x="46" y="46"/>
                    <a:pt x="46" y="46"/>
                    <a:pt x="46" y="45"/>
                  </a:cubicBezTo>
                  <a:cubicBezTo>
                    <a:pt x="46" y="45"/>
                    <a:pt x="46" y="44"/>
                    <a:pt x="46" y="44"/>
                  </a:cubicBezTo>
                  <a:cubicBezTo>
                    <a:pt x="46" y="43"/>
                    <a:pt x="45" y="43"/>
                    <a:pt x="45" y="43"/>
                  </a:cubicBezTo>
                  <a:cubicBezTo>
                    <a:pt x="45" y="43"/>
                    <a:pt x="46" y="42"/>
                    <a:pt x="46" y="42"/>
                  </a:cubicBezTo>
                  <a:cubicBezTo>
                    <a:pt x="46" y="42"/>
                    <a:pt x="46" y="41"/>
                    <a:pt x="46" y="41"/>
                  </a:cubicBezTo>
                  <a:cubicBezTo>
                    <a:pt x="46" y="40"/>
                    <a:pt x="46" y="40"/>
                    <a:pt x="46" y="40"/>
                  </a:cubicBezTo>
                  <a:cubicBezTo>
                    <a:pt x="47" y="40"/>
                    <a:pt x="47" y="40"/>
                    <a:pt x="47" y="40"/>
                  </a:cubicBezTo>
                  <a:cubicBezTo>
                    <a:pt x="47" y="40"/>
                    <a:pt x="47" y="40"/>
                    <a:pt x="47" y="40"/>
                  </a:cubicBezTo>
                  <a:cubicBezTo>
                    <a:pt x="48" y="40"/>
                    <a:pt x="48" y="40"/>
                    <a:pt x="48" y="40"/>
                  </a:cubicBezTo>
                  <a:cubicBezTo>
                    <a:pt x="48" y="40"/>
                    <a:pt x="50" y="40"/>
                    <a:pt x="50" y="39"/>
                  </a:cubicBezTo>
                  <a:cubicBezTo>
                    <a:pt x="50" y="39"/>
                    <a:pt x="50" y="39"/>
                    <a:pt x="50" y="39"/>
                  </a:cubicBezTo>
                  <a:cubicBezTo>
                    <a:pt x="50" y="39"/>
                    <a:pt x="50" y="39"/>
                    <a:pt x="50" y="39"/>
                  </a:cubicBezTo>
                  <a:cubicBezTo>
                    <a:pt x="51" y="39"/>
                    <a:pt x="51" y="39"/>
                    <a:pt x="51" y="39"/>
                  </a:cubicBezTo>
                  <a:cubicBezTo>
                    <a:pt x="50" y="39"/>
                    <a:pt x="50" y="38"/>
                    <a:pt x="50" y="38"/>
                  </a:cubicBezTo>
                  <a:cubicBezTo>
                    <a:pt x="50" y="37"/>
                    <a:pt x="49" y="36"/>
                    <a:pt x="49" y="36"/>
                  </a:cubicBezTo>
                  <a:cubicBezTo>
                    <a:pt x="47" y="35"/>
                    <a:pt x="47" y="28"/>
                    <a:pt x="47" y="26"/>
                  </a:cubicBezTo>
                  <a:cubicBezTo>
                    <a:pt x="47" y="25"/>
                    <a:pt x="47" y="25"/>
                    <a:pt x="47" y="25"/>
                  </a:cubicBezTo>
                  <a:cubicBezTo>
                    <a:pt x="47" y="25"/>
                    <a:pt x="47" y="25"/>
                    <a:pt x="47" y="25"/>
                  </a:cubicBezTo>
                  <a:cubicBezTo>
                    <a:pt x="47" y="25"/>
                    <a:pt x="47" y="25"/>
                    <a:pt x="47" y="25"/>
                  </a:cubicBezTo>
                  <a:cubicBezTo>
                    <a:pt x="47" y="23"/>
                    <a:pt x="47" y="23"/>
                    <a:pt x="47" y="23"/>
                  </a:cubicBezTo>
                  <a:cubicBezTo>
                    <a:pt x="47" y="23"/>
                    <a:pt x="47" y="23"/>
                    <a:pt x="47" y="23"/>
                  </a:cubicBezTo>
                  <a:cubicBezTo>
                    <a:pt x="47" y="23"/>
                    <a:pt x="47" y="23"/>
                    <a:pt x="47" y="22"/>
                  </a:cubicBezTo>
                  <a:cubicBezTo>
                    <a:pt x="47" y="22"/>
                    <a:pt x="47" y="21"/>
                    <a:pt x="47" y="21"/>
                  </a:cubicBezTo>
                  <a:cubicBezTo>
                    <a:pt x="47" y="21"/>
                    <a:pt x="47" y="20"/>
                    <a:pt x="48" y="19"/>
                  </a:cubicBezTo>
                  <a:cubicBezTo>
                    <a:pt x="48" y="19"/>
                    <a:pt x="48" y="19"/>
                    <a:pt x="48" y="19"/>
                  </a:cubicBezTo>
                  <a:cubicBezTo>
                    <a:pt x="49" y="19"/>
                    <a:pt x="49" y="18"/>
                    <a:pt x="49" y="17"/>
                  </a:cubicBezTo>
                  <a:cubicBezTo>
                    <a:pt x="49" y="16"/>
                    <a:pt x="49" y="15"/>
                    <a:pt x="49" y="14"/>
                  </a:cubicBezTo>
                  <a:cubicBezTo>
                    <a:pt x="49" y="14"/>
                    <a:pt x="49" y="14"/>
                    <a:pt x="49" y="14"/>
                  </a:cubicBezTo>
                  <a:cubicBezTo>
                    <a:pt x="49" y="13"/>
                    <a:pt x="50" y="13"/>
                    <a:pt x="50" y="12"/>
                  </a:cubicBezTo>
                  <a:cubicBezTo>
                    <a:pt x="50" y="12"/>
                    <a:pt x="50" y="12"/>
                    <a:pt x="50" y="12"/>
                  </a:cubicBezTo>
                  <a:cubicBezTo>
                    <a:pt x="50" y="11"/>
                    <a:pt x="51" y="11"/>
                    <a:pt x="51" y="11"/>
                  </a:cubicBezTo>
                  <a:cubicBezTo>
                    <a:pt x="52" y="11"/>
                    <a:pt x="52" y="10"/>
                    <a:pt x="52" y="10"/>
                  </a:cubicBezTo>
                  <a:cubicBezTo>
                    <a:pt x="52" y="10"/>
                    <a:pt x="52" y="10"/>
                    <a:pt x="53" y="9"/>
                  </a:cubicBezTo>
                  <a:cubicBezTo>
                    <a:pt x="53" y="9"/>
                    <a:pt x="53" y="9"/>
                    <a:pt x="53" y="9"/>
                  </a:cubicBezTo>
                  <a:cubicBezTo>
                    <a:pt x="53" y="8"/>
                    <a:pt x="53" y="8"/>
                    <a:pt x="53" y="8"/>
                  </a:cubicBezTo>
                  <a:cubicBezTo>
                    <a:pt x="52" y="8"/>
                    <a:pt x="52" y="8"/>
                    <a:pt x="52" y="7"/>
                  </a:cubicBezTo>
                  <a:cubicBezTo>
                    <a:pt x="52" y="6"/>
                    <a:pt x="52" y="5"/>
                    <a:pt x="52" y="5"/>
                  </a:cubicBezTo>
                  <a:cubicBezTo>
                    <a:pt x="51" y="3"/>
                    <a:pt x="49" y="2"/>
                    <a:pt x="49" y="2"/>
                  </a:cubicBezTo>
                  <a:cubicBezTo>
                    <a:pt x="49" y="2"/>
                    <a:pt x="49" y="2"/>
                    <a:pt x="49" y="2"/>
                  </a:cubicBezTo>
                  <a:cubicBezTo>
                    <a:pt x="48" y="2"/>
                    <a:pt x="48" y="2"/>
                    <a:pt x="48" y="2"/>
                  </a:cubicBezTo>
                  <a:cubicBezTo>
                    <a:pt x="48" y="2"/>
                    <a:pt x="48" y="2"/>
                    <a:pt x="48" y="2"/>
                  </a:cubicBezTo>
                  <a:cubicBezTo>
                    <a:pt x="48" y="2"/>
                    <a:pt x="48" y="2"/>
                    <a:pt x="48" y="2"/>
                  </a:cubicBezTo>
                  <a:cubicBezTo>
                    <a:pt x="48" y="2"/>
                    <a:pt x="47" y="2"/>
                    <a:pt x="47" y="2"/>
                  </a:cubicBezTo>
                  <a:cubicBezTo>
                    <a:pt x="47" y="2"/>
                    <a:pt x="46" y="2"/>
                    <a:pt x="46" y="2"/>
                  </a:cubicBezTo>
                  <a:cubicBezTo>
                    <a:pt x="46" y="2"/>
                    <a:pt x="46" y="2"/>
                    <a:pt x="45" y="2"/>
                  </a:cubicBezTo>
                  <a:cubicBezTo>
                    <a:pt x="45" y="2"/>
                    <a:pt x="44" y="2"/>
                    <a:pt x="44" y="2"/>
                  </a:cubicBezTo>
                  <a:cubicBezTo>
                    <a:pt x="44" y="2"/>
                    <a:pt x="43" y="2"/>
                    <a:pt x="43" y="1"/>
                  </a:cubicBezTo>
                  <a:cubicBezTo>
                    <a:pt x="43" y="0"/>
                    <a:pt x="43" y="0"/>
                    <a:pt x="42" y="0"/>
                  </a:cubicBezTo>
                  <a:cubicBezTo>
                    <a:pt x="40" y="0"/>
                    <a:pt x="40" y="0"/>
                    <a:pt x="40" y="0"/>
                  </a:cubicBezTo>
                  <a:cubicBezTo>
                    <a:pt x="40" y="0"/>
                    <a:pt x="40" y="0"/>
                    <a:pt x="40" y="0"/>
                  </a:cubicBezTo>
                  <a:cubicBezTo>
                    <a:pt x="40" y="0"/>
                    <a:pt x="39" y="0"/>
                    <a:pt x="38" y="0"/>
                  </a:cubicBezTo>
                  <a:cubicBezTo>
                    <a:pt x="37" y="0"/>
                    <a:pt x="37" y="0"/>
                    <a:pt x="37" y="0"/>
                  </a:cubicBezTo>
                  <a:cubicBezTo>
                    <a:pt x="37" y="0"/>
                    <a:pt x="37" y="1"/>
                    <a:pt x="36" y="1"/>
                  </a:cubicBezTo>
                  <a:cubicBezTo>
                    <a:pt x="36" y="1"/>
                    <a:pt x="36" y="1"/>
                    <a:pt x="36" y="1"/>
                  </a:cubicBezTo>
                  <a:cubicBezTo>
                    <a:pt x="35" y="0"/>
                    <a:pt x="35" y="0"/>
                    <a:pt x="35" y="0"/>
                  </a:cubicBezTo>
                  <a:cubicBezTo>
                    <a:pt x="33" y="0"/>
                    <a:pt x="32" y="1"/>
                    <a:pt x="32" y="1"/>
                  </a:cubicBezTo>
                  <a:cubicBezTo>
                    <a:pt x="31" y="1"/>
                    <a:pt x="31" y="1"/>
                    <a:pt x="30" y="1"/>
                  </a:cubicBezTo>
                  <a:cubicBezTo>
                    <a:pt x="30" y="1"/>
                    <a:pt x="30" y="1"/>
                    <a:pt x="29" y="1"/>
                  </a:cubicBezTo>
                  <a:cubicBezTo>
                    <a:pt x="29" y="2"/>
                    <a:pt x="29" y="3"/>
                    <a:pt x="29" y="3"/>
                  </a:cubicBezTo>
                  <a:cubicBezTo>
                    <a:pt x="28" y="3"/>
                    <a:pt x="28" y="3"/>
                    <a:pt x="28" y="3"/>
                  </a:cubicBezTo>
                  <a:cubicBezTo>
                    <a:pt x="28" y="3"/>
                    <a:pt x="28" y="3"/>
                    <a:pt x="28" y="3"/>
                  </a:cubicBezTo>
                  <a:cubicBezTo>
                    <a:pt x="23" y="2"/>
                    <a:pt x="23" y="2"/>
                    <a:pt x="23" y="2"/>
                  </a:cubicBezTo>
                  <a:cubicBezTo>
                    <a:pt x="23" y="2"/>
                    <a:pt x="23" y="2"/>
                    <a:pt x="23" y="2"/>
                  </a:cubicBezTo>
                  <a:cubicBezTo>
                    <a:pt x="23" y="2"/>
                    <a:pt x="22" y="1"/>
                    <a:pt x="20" y="1"/>
                  </a:cubicBezTo>
                  <a:cubicBezTo>
                    <a:pt x="19" y="1"/>
                    <a:pt x="18" y="2"/>
                    <a:pt x="18" y="3"/>
                  </a:cubicBezTo>
                  <a:cubicBezTo>
                    <a:pt x="18" y="5"/>
                    <a:pt x="18" y="5"/>
                    <a:pt x="18" y="5"/>
                  </a:cubicBezTo>
                  <a:cubicBezTo>
                    <a:pt x="18" y="6"/>
                    <a:pt x="17" y="7"/>
                    <a:pt x="17" y="8"/>
                  </a:cubicBezTo>
                  <a:cubicBezTo>
                    <a:pt x="17" y="8"/>
                    <a:pt x="17" y="8"/>
                    <a:pt x="17" y="8"/>
                  </a:cubicBezTo>
                  <a:cubicBezTo>
                    <a:pt x="16" y="9"/>
                    <a:pt x="16" y="9"/>
                    <a:pt x="16" y="11"/>
                  </a:cubicBezTo>
                  <a:cubicBezTo>
                    <a:pt x="16" y="12"/>
                    <a:pt x="15" y="13"/>
                    <a:pt x="15" y="14"/>
                  </a:cubicBezTo>
                  <a:cubicBezTo>
                    <a:pt x="14" y="15"/>
                    <a:pt x="14" y="16"/>
                    <a:pt x="14" y="17"/>
                  </a:cubicBezTo>
                  <a:cubicBezTo>
                    <a:pt x="14" y="18"/>
                    <a:pt x="13" y="18"/>
                    <a:pt x="12" y="19"/>
                  </a:cubicBezTo>
                  <a:cubicBezTo>
                    <a:pt x="12" y="19"/>
                    <a:pt x="11" y="20"/>
                    <a:pt x="11" y="20"/>
                  </a:cubicBezTo>
                  <a:cubicBezTo>
                    <a:pt x="11" y="20"/>
                    <a:pt x="11" y="21"/>
                    <a:pt x="11" y="22"/>
                  </a:cubicBezTo>
                  <a:cubicBezTo>
                    <a:pt x="11" y="23"/>
                    <a:pt x="11" y="24"/>
                    <a:pt x="11" y="25"/>
                  </a:cubicBezTo>
                  <a:cubicBezTo>
                    <a:pt x="11" y="26"/>
                    <a:pt x="11" y="26"/>
                    <a:pt x="10" y="26"/>
                  </a:cubicBezTo>
                  <a:cubicBezTo>
                    <a:pt x="10" y="26"/>
                    <a:pt x="10" y="26"/>
                    <a:pt x="10" y="27"/>
                  </a:cubicBezTo>
                  <a:cubicBezTo>
                    <a:pt x="10" y="28"/>
                    <a:pt x="10" y="28"/>
                    <a:pt x="9" y="28"/>
                  </a:cubicBezTo>
                  <a:cubicBezTo>
                    <a:pt x="9" y="29"/>
                    <a:pt x="9" y="29"/>
                    <a:pt x="8" y="29"/>
                  </a:cubicBezTo>
                  <a:cubicBezTo>
                    <a:pt x="8" y="29"/>
                    <a:pt x="7" y="30"/>
                    <a:pt x="7" y="30"/>
                  </a:cubicBezTo>
                  <a:cubicBezTo>
                    <a:pt x="7" y="30"/>
                    <a:pt x="7" y="30"/>
                    <a:pt x="7" y="29"/>
                  </a:cubicBezTo>
                  <a:cubicBezTo>
                    <a:pt x="7" y="29"/>
                    <a:pt x="7" y="29"/>
                    <a:pt x="7" y="29"/>
                  </a:cubicBezTo>
                  <a:cubicBezTo>
                    <a:pt x="7" y="28"/>
                    <a:pt x="6" y="28"/>
                    <a:pt x="6" y="28"/>
                  </a:cubicBezTo>
                  <a:cubicBezTo>
                    <a:pt x="6" y="28"/>
                    <a:pt x="5" y="29"/>
                    <a:pt x="5" y="29"/>
                  </a:cubicBezTo>
                  <a:cubicBezTo>
                    <a:pt x="4" y="29"/>
                    <a:pt x="4" y="29"/>
                    <a:pt x="4" y="29"/>
                  </a:cubicBezTo>
                  <a:cubicBezTo>
                    <a:pt x="3" y="29"/>
                    <a:pt x="3" y="29"/>
                    <a:pt x="3" y="29"/>
                  </a:cubicBezTo>
                  <a:cubicBezTo>
                    <a:pt x="3" y="29"/>
                    <a:pt x="3" y="29"/>
                    <a:pt x="2" y="29"/>
                  </a:cubicBezTo>
                  <a:cubicBezTo>
                    <a:pt x="2" y="29"/>
                    <a:pt x="1" y="29"/>
                    <a:pt x="0" y="30"/>
                  </a:cubicBezTo>
                  <a:cubicBezTo>
                    <a:pt x="1" y="31"/>
                    <a:pt x="1" y="32"/>
                    <a:pt x="1" y="33"/>
                  </a:cubicBezTo>
                  <a:cubicBezTo>
                    <a:pt x="1" y="33"/>
                    <a:pt x="1" y="33"/>
                    <a:pt x="1" y="33"/>
                  </a:cubicBezTo>
                  <a:cubicBezTo>
                    <a:pt x="2" y="33"/>
                    <a:pt x="2" y="33"/>
                    <a:pt x="3" y="32"/>
                  </a:cubicBezTo>
                  <a:cubicBezTo>
                    <a:pt x="3" y="32"/>
                    <a:pt x="4" y="32"/>
                    <a:pt x="5" y="32"/>
                  </a:cubicBezTo>
                  <a:cubicBezTo>
                    <a:pt x="8" y="32"/>
                    <a:pt x="12" y="32"/>
                    <a:pt x="12" y="32"/>
                  </a:cubicBezTo>
                  <a:cubicBezTo>
                    <a:pt x="12" y="32"/>
                    <a:pt x="12" y="32"/>
                    <a:pt x="12" y="32"/>
                  </a:cubicBezTo>
                  <a:cubicBezTo>
                    <a:pt x="12" y="33"/>
                    <a:pt x="12" y="33"/>
                    <a:pt x="12" y="33"/>
                  </a:cubicBezTo>
                  <a:cubicBezTo>
                    <a:pt x="12" y="33"/>
                    <a:pt x="13" y="34"/>
                    <a:pt x="13" y="35"/>
                  </a:cubicBezTo>
                  <a:cubicBezTo>
                    <a:pt x="13" y="36"/>
                    <a:pt x="13" y="36"/>
                    <a:pt x="13" y="36"/>
                  </a:cubicBezTo>
                  <a:cubicBezTo>
                    <a:pt x="13" y="36"/>
                    <a:pt x="14" y="36"/>
                    <a:pt x="14" y="37"/>
                  </a:cubicBezTo>
                  <a:cubicBezTo>
                    <a:pt x="14" y="39"/>
                    <a:pt x="15" y="39"/>
                    <a:pt x="15" y="39"/>
                  </a:cubicBezTo>
                  <a:cubicBezTo>
                    <a:pt x="16" y="39"/>
                    <a:pt x="16" y="39"/>
                    <a:pt x="16" y="39"/>
                  </a:cubicBezTo>
                  <a:cubicBezTo>
                    <a:pt x="17" y="39"/>
                    <a:pt x="18" y="38"/>
                    <a:pt x="19" y="38"/>
                  </a:cubicBezTo>
                  <a:cubicBezTo>
                    <a:pt x="19" y="38"/>
                    <a:pt x="19" y="38"/>
                    <a:pt x="20" y="38"/>
                  </a:cubicBezTo>
                  <a:cubicBezTo>
                    <a:pt x="20" y="38"/>
                    <a:pt x="20" y="38"/>
                    <a:pt x="20" y="38"/>
                  </a:cubicBezTo>
                  <a:cubicBezTo>
                    <a:pt x="20" y="37"/>
                    <a:pt x="20" y="36"/>
                    <a:pt x="21" y="36"/>
                  </a:cubicBezTo>
                  <a:cubicBezTo>
                    <a:pt x="21" y="36"/>
                    <a:pt x="21" y="36"/>
                    <a:pt x="22" y="36"/>
                  </a:cubicBezTo>
                  <a:cubicBezTo>
                    <a:pt x="22" y="36"/>
                    <a:pt x="23" y="36"/>
                    <a:pt x="23" y="36"/>
                  </a:cubicBezTo>
                  <a:cubicBezTo>
                    <a:pt x="23" y="36"/>
                    <a:pt x="23" y="36"/>
                    <a:pt x="23" y="36"/>
                  </a:cubicBezTo>
                  <a:cubicBezTo>
                    <a:pt x="23" y="36"/>
                    <a:pt x="23" y="36"/>
                    <a:pt x="23" y="36"/>
                  </a:cubicBezTo>
                  <a:cubicBezTo>
                    <a:pt x="23" y="36"/>
                    <a:pt x="23" y="36"/>
                    <a:pt x="24" y="36"/>
                  </a:cubicBezTo>
                  <a:cubicBezTo>
                    <a:pt x="25" y="36"/>
                    <a:pt x="25" y="36"/>
                    <a:pt x="25" y="36"/>
                  </a:cubicBezTo>
                  <a:cubicBezTo>
                    <a:pt x="26" y="36"/>
                    <a:pt x="26" y="36"/>
                    <a:pt x="26" y="36"/>
                  </a:cubicBezTo>
                  <a:cubicBezTo>
                    <a:pt x="26" y="36"/>
                    <a:pt x="27" y="37"/>
                    <a:pt x="27" y="37"/>
                  </a:cubicBezTo>
                  <a:cubicBezTo>
                    <a:pt x="27" y="38"/>
                    <a:pt x="27" y="39"/>
                    <a:pt x="27" y="39"/>
                  </a:cubicBezTo>
                  <a:cubicBezTo>
                    <a:pt x="27" y="39"/>
                    <a:pt x="27" y="40"/>
                    <a:pt x="27" y="41"/>
                  </a:cubicBezTo>
                  <a:cubicBezTo>
                    <a:pt x="27" y="42"/>
                    <a:pt x="26" y="43"/>
                    <a:pt x="27" y="43"/>
                  </a:cubicBezTo>
                  <a:cubicBezTo>
                    <a:pt x="27" y="44"/>
                    <a:pt x="28" y="45"/>
                    <a:pt x="28" y="46"/>
                  </a:cubicBezTo>
                  <a:cubicBezTo>
                    <a:pt x="28" y="46"/>
                    <a:pt x="28" y="46"/>
                    <a:pt x="28" y="46"/>
                  </a:cubicBezTo>
                  <a:cubicBezTo>
                    <a:pt x="28" y="47"/>
                    <a:pt x="28" y="48"/>
                    <a:pt x="28" y="48"/>
                  </a:cubicBezTo>
                  <a:cubicBezTo>
                    <a:pt x="28" y="48"/>
                    <a:pt x="28" y="48"/>
                    <a:pt x="28" y="48"/>
                  </a:cubicBezTo>
                  <a:cubicBezTo>
                    <a:pt x="29" y="48"/>
                    <a:pt x="29" y="47"/>
                    <a:pt x="29" y="47"/>
                  </a:cubicBezTo>
                  <a:cubicBezTo>
                    <a:pt x="30" y="47"/>
                    <a:pt x="30" y="47"/>
                    <a:pt x="30" y="47"/>
                  </a:cubicBezTo>
                  <a:cubicBezTo>
                    <a:pt x="31" y="47"/>
                    <a:pt x="31" y="47"/>
                    <a:pt x="32" y="47"/>
                  </a:cubicBezTo>
                  <a:cubicBezTo>
                    <a:pt x="32" y="47"/>
                    <a:pt x="33" y="47"/>
                    <a:pt x="33" y="47"/>
                  </a:cubicBezTo>
                  <a:cubicBezTo>
                    <a:pt x="33" y="47"/>
                    <a:pt x="34" y="48"/>
                    <a:pt x="34" y="48"/>
                  </a:cubicBezTo>
                  <a:cubicBezTo>
                    <a:pt x="34" y="48"/>
                    <a:pt x="34" y="49"/>
                    <a:pt x="34" y="48"/>
                  </a:cubicBezTo>
                  <a:cubicBezTo>
                    <a:pt x="35" y="48"/>
                    <a:pt x="35" y="48"/>
                    <a:pt x="36" y="48"/>
                  </a:cubicBezTo>
                  <a:cubicBezTo>
                    <a:pt x="36" y="48"/>
                    <a:pt x="36" y="48"/>
                    <a:pt x="36" y="48"/>
                  </a:cubicBezTo>
                  <a:cubicBezTo>
                    <a:pt x="36" y="48"/>
                    <a:pt x="36" y="48"/>
                    <a:pt x="36" y="48"/>
                  </a:cubicBezTo>
                  <a:cubicBezTo>
                    <a:pt x="36" y="49"/>
                    <a:pt x="36" y="49"/>
                    <a:pt x="37" y="49"/>
                  </a:cubicBezTo>
                  <a:cubicBezTo>
                    <a:pt x="37" y="50"/>
                    <a:pt x="37" y="50"/>
                    <a:pt x="37" y="50"/>
                  </a:cubicBezTo>
                  <a:cubicBezTo>
                    <a:pt x="37" y="49"/>
                    <a:pt x="38" y="50"/>
                    <a:pt x="39" y="50"/>
                  </a:cubicBezTo>
                  <a:cubicBezTo>
                    <a:pt x="39" y="50"/>
                    <a:pt x="39" y="50"/>
                    <a:pt x="40" y="50"/>
                  </a:cubicBezTo>
                  <a:cubicBezTo>
                    <a:pt x="40" y="50"/>
                    <a:pt x="41" y="50"/>
                    <a:pt x="41" y="50"/>
                  </a:cubicBezTo>
                  <a:cubicBezTo>
                    <a:pt x="41" y="50"/>
                    <a:pt x="41" y="49"/>
                    <a:pt x="42" y="49"/>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78" name="Freeform 344">
              <a:extLst>
                <a:ext uri="{FF2B5EF4-FFF2-40B4-BE49-F238E27FC236}">
                  <a16:creationId xmlns:a16="http://schemas.microsoft.com/office/drawing/2014/main" id="{AEBF1E81-0473-4F22-948A-1005E592EB2B}"/>
                </a:ext>
              </a:extLst>
            </p:cNvPr>
            <p:cNvSpPr>
              <a:spLocks/>
            </p:cNvSpPr>
            <p:nvPr userDrawn="1"/>
          </p:nvSpPr>
          <p:spPr bwMode="auto">
            <a:xfrm>
              <a:off x="4148" y="2889"/>
              <a:ext cx="24" cy="36"/>
            </a:xfrm>
            <a:custGeom>
              <a:avLst/>
              <a:gdLst>
                <a:gd name="T0" fmla="*/ 0 w 4"/>
                <a:gd name="T1" fmla="*/ 3 h 6"/>
                <a:gd name="T2" fmla="*/ 0 w 4"/>
                <a:gd name="T3" fmla="*/ 6 h 6"/>
                <a:gd name="T4" fmla="*/ 2 w 4"/>
                <a:gd name="T5" fmla="*/ 5 h 6"/>
                <a:gd name="T6" fmla="*/ 4 w 4"/>
                <a:gd name="T7" fmla="*/ 2 h 6"/>
                <a:gd name="T8" fmla="*/ 3 w 4"/>
                <a:gd name="T9" fmla="*/ 2 h 6"/>
                <a:gd name="T10" fmla="*/ 3 w 4"/>
                <a:gd name="T11" fmla="*/ 2 h 6"/>
                <a:gd name="T12" fmla="*/ 3 w 4"/>
                <a:gd name="T13" fmla="*/ 0 h 6"/>
                <a:gd name="T14" fmla="*/ 2 w 4"/>
                <a:gd name="T15" fmla="*/ 0 h 6"/>
                <a:gd name="T16" fmla="*/ 2 w 4"/>
                <a:gd name="T17" fmla="*/ 1 h 6"/>
                <a:gd name="T18" fmla="*/ 0 w 4"/>
                <a:gd name="T19" fmla="*/ 1 h 6"/>
                <a:gd name="T20" fmla="*/ 0 w 4"/>
                <a:gd name="T21" fmla="*/ 1 h 6"/>
                <a:gd name="T22" fmla="*/ 0 w 4"/>
                <a:gd name="T23" fmla="*/ 3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6">
                  <a:moveTo>
                    <a:pt x="0" y="3"/>
                  </a:moveTo>
                  <a:cubicBezTo>
                    <a:pt x="0" y="4"/>
                    <a:pt x="0" y="5"/>
                    <a:pt x="0" y="6"/>
                  </a:cubicBezTo>
                  <a:cubicBezTo>
                    <a:pt x="1" y="6"/>
                    <a:pt x="1" y="6"/>
                    <a:pt x="2" y="5"/>
                  </a:cubicBezTo>
                  <a:cubicBezTo>
                    <a:pt x="2" y="5"/>
                    <a:pt x="3" y="3"/>
                    <a:pt x="4" y="2"/>
                  </a:cubicBezTo>
                  <a:cubicBezTo>
                    <a:pt x="3" y="2"/>
                    <a:pt x="3" y="2"/>
                    <a:pt x="3" y="2"/>
                  </a:cubicBezTo>
                  <a:cubicBezTo>
                    <a:pt x="3" y="2"/>
                    <a:pt x="3" y="2"/>
                    <a:pt x="3" y="2"/>
                  </a:cubicBezTo>
                  <a:cubicBezTo>
                    <a:pt x="3" y="2"/>
                    <a:pt x="3" y="1"/>
                    <a:pt x="3" y="0"/>
                  </a:cubicBezTo>
                  <a:cubicBezTo>
                    <a:pt x="3" y="0"/>
                    <a:pt x="2" y="0"/>
                    <a:pt x="2" y="0"/>
                  </a:cubicBezTo>
                  <a:cubicBezTo>
                    <a:pt x="2" y="1"/>
                    <a:pt x="2" y="1"/>
                    <a:pt x="2" y="1"/>
                  </a:cubicBezTo>
                  <a:cubicBezTo>
                    <a:pt x="1" y="1"/>
                    <a:pt x="1" y="1"/>
                    <a:pt x="0" y="1"/>
                  </a:cubicBezTo>
                  <a:cubicBezTo>
                    <a:pt x="0" y="1"/>
                    <a:pt x="0" y="1"/>
                    <a:pt x="0" y="1"/>
                  </a:cubicBezTo>
                  <a:lnTo>
                    <a:pt x="0" y="3"/>
                  </a:lnTo>
                  <a:close/>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9" name="Freeform 345">
              <a:extLst>
                <a:ext uri="{FF2B5EF4-FFF2-40B4-BE49-F238E27FC236}">
                  <a16:creationId xmlns:a16="http://schemas.microsoft.com/office/drawing/2014/main" id="{5E8A7212-9566-4810-9369-2FFEECCA9964}"/>
                </a:ext>
              </a:extLst>
            </p:cNvPr>
            <p:cNvSpPr>
              <a:spLocks/>
            </p:cNvSpPr>
            <p:nvPr userDrawn="1"/>
          </p:nvSpPr>
          <p:spPr bwMode="auto">
            <a:xfrm>
              <a:off x="4148" y="2889"/>
              <a:ext cx="24" cy="36"/>
            </a:xfrm>
            <a:custGeom>
              <a:avLst/>
              <a:gdLst>
                <a:gd name="T0" fmla="*/ 0 w 4"/>
                <a:gd name="T1" fmla="*/ 3 h 6"/>
                <a:gd name="T2" fmla="*/ 0 w 4"/>
                <a:gd name="T3" fmla="*/ 6 h 6"/>
                <a:gd name="T4" fmla="*/ 2 w 4"/>
                <a:gd name="T5" fmla="*/ 5 h 6"/>
                <a:gd name="T6" fmla="*/ 4 w 4"/>
                <a:gd name="T7" fmla="*/ 2 h 6"/>
                <a:gd name="T8" fmla="*/ 3 w 4"/>
                <a:gd name="T9" fmla="*/ 2 h 6"/>
                <a:gd name="T10" fmla="*/ 3 w 4"/>
                <a:gd name="T11" fmla="*/ 2 h 6"/>
                <a:gd name="T12" fmla="*/ 3 w 4"/>
                <a:gd name="T13" fmla="*/ 0 h 6"/>
                <a:gd name="T14" fmla="*/ 2 w 4"/>
                <a:gd name="T15" fmla="*/ 0 h 6"/>
                <a:gd name="T16" fmla="*/ 2 w 4"/>
                <a:gd name="T17" fmla="*/ 1 h 6"/>
                <a:gd name="T18" fmla="*/ 0 w 4"/>
                <a:gd name="T19" fmla="*/ 1 h 6"/>
                <a:gd name="T20" fmla="*/ 0 w 4"/>
                <a:gd name="T21" fmla="*/ 1 h 6"/>
                <a:gd name="T22" fmla="*/ 0 w 4"/>
                <a:gd name="T23" fmla="*/ 3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6">
                  <a:moveTo>
                    <a:pt x="0" y="3"/>
                  </a:moveTo>
                  <a:cubicBezTo>
                    <a:pt x="0" y="4"/>
                    <a:pt x="0" y="5"/>
                    <a:pt x="0" y="6"/>
                  </a:cubicBezTo>
                  <a:cubicBezTo>
                    <a:pt x="1" y="6"/>
                    <a:pt x="1" y="6"/>
                    <a:pt x="2" y="5"/>
                  </a:cubicBezTo>
                  <a:cubicBezTo>
                    <a:pt x="2" y="5"/>
                    <a:pt x="3" y="3"/>
                    <a:pt x="4" y="2"/>
                  </a:cubicBezTo>
                  <a:cubicBezTo>
                    <a:pt x="3" y="2"/>
                    <a:pt x="3" y="2"/>
                    <a:pt x="3" y="2"/>
                  </a:cubicBezTo>
                  <a:cubicBezTo>
                    <a:pt x="3" y="2"/>
                    <a:pt x="3" y="2"/>
                    <a:pt x="3" y="2"/>
                  </a:cubicBezTo>
                  <a:cubicBezTo>
                    <a:pt x="3" y="2"/>
                    <a:pt x="3" y="1"/>
                    <a:pt x="3" y="0"/>
                  </a:cubicBezTo>
                  <a:cubicBezTo>
                    <a:pt x="3" y="0"/>
                    <a:pt x="2" y="0"/>
                    <a:pt x="2" y="0"/>
                  </a:cubicBezTo>
                  <a:cubicBezTo>
                    <a:pt x="2" y="1"/>
                    <a:pt x="2" y="1"/>
                    <a:pt x="2" y="1"/>
                  </a:cubicBezTo>
                  <a:cubicBezTo>
                    <a:pt x="1" y="1"/>
                    <a:pt x="1" y="1"/>
                    <a:pt x="0" y="1"/>
                  </a:cubicBezTo>
                  <a:cubicBezTo>
                    <a:pt x="0" y="1"/>
                    <a:pt x="0" y="1"/>
                    <a:pt x="0" y="1"/>
                  </a:cubicBezTo>
                  <a:lnTo>
                    <a:pt x="0" y="3"/>
                  </a:ln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0" name="Freeform 346">
              <a:extLst>
                <a:ext uri="{FF2B5EF4-FFF2-40B4-BE49-F238E27FC236}">
                  <a16:creationId xmlns:a16="http://schemas.microsoft.com/office/drawing/2014/main" id="{02672063-9326-4473-8AAE-B2D398AA5250}"/>
                </a:ext>
              </a:extLst>
            </p:cNvPr>
            <p:cNvSpPr>
              <a:spLocks/>
            </p:cNvSpPr>
            <p:nvPr userDrawn="1"/>
          </p:nvSpPr>
          <p:spPr bwMode="auto">
            <a:xfrm>
              <a:off x="4160" y="3034"/>
              <a:ext cx="185" cy="303"/>
            </a:xfrm>
            <a:custGeom>
              <a:avLst/>
              <a:gdLst>
                <a:gd name="T0" fmla="*/ 3 w 31"/>
                <a:gd name="T1" fmla="*/ 36 h 50"/>
                <a:gd name="T2" fmla="*/ 5 w 31"/>
                <a:gd name="T3" fmla="*/ 41 h 50"/>
                <a:gd name="T4" fmla="*/ 6 w 31"/>
                <a:gd name="T5" fmla="*/ 50 h 50"/>
                <a:gd name="T6" fmla="*/ 8 w 31"/>
                <a:gd name="T7" fmla="*/ 48 h 50"/>
                <a:gd name="T8" fmla="*/ 8 w 31"/>
                <a:gd name="T9" fmla="*/ 48 h 50"/>
                <a:gd name="T10" fmla="*/ 7 w 31"/>
                <a:gd name="T11" fmla="*/ 47 h 50"/>
                <a:gd name="T12" fmla="*/ 15 w 31"/>
                <a:gd name="T13" fmla="*/ 42 h 50"/>
                <a:gd name="T14" fmla="*/ 15 w 31"/>
                <a:gd name="T15" fmla="*/ 37 h 50"/>
                <a:gd name="T16" fmla="*/ 15 w 31"/>
                <a:gd name="T17" fmla="*/ 34 h 50"/>
                <a:gd name="T18" fmla="*/ 13 w 31"/>
                <a:gd name="T19" fmla="*/ 30 h 50"/>
                <a:gd name="T20" fmla="*/ 14 w 31"/>
                <a:gd name="T21" fmla="*/ 28 h 50"/>
                <a:gd name="T22" fmla="*/ 15 w 31"/>
                <a:gd name="T23" fmla="*/ 26 h 50"/>
                <a:gd name="T24" fmla="*/ 18 w 31"/>
                <a:gd name="T25" fmla="*/ 25 h 50"/>
                <a:gd name="T26" fmla="*/ 21 w 31"/>
                <a:gd name="T27" fmla="*/ 21 h 50"/>
                <a:gd name="T28" fmla="*/ 26 w 31"/>
                <a:gd name="T29" fmla="*/ 19 h 50"/>
                <a:gd name="T30" fmla="*/ 30 w 31"/>
                <a:gd name="T31" fmla="*/ 7 h 50"/>
                <a:gd name="T32" fmla="*/ 30 w 31"/>
                <a:gd name="T33" fmla="*/ 0 h 50"/>
                <a:gd name="T34" fmla="*/ 26 w 31"/>
                <a:gd name="T35" fmla="*/ 2 h 50"/>
                <a:gd name="T36" fmla="*/ 25 w 31"/>
                <a:gd name="T37" fmla="*/ 3 h 50"/>
                <a:gd name="T38" fmla="*/ 24 w 31"/>
                <a:gd name="T39" fmla="*/ 3 h 50"/>
                <a:gd name="T40" fmla="*/ 23 w 31"/>
                <a:gd name="T41" fmla="*/ 2 h 50"/>
                <a:gd name="T42" fmla="*/ 22 w 31"/>
                <a:gd name="T43" fmla="*/ 4 h 50"/>
                <a:gd name="T44" fmla="*/ 20 w 31"/>
                <a:gd name="T45" fmla="*/ 4 h 50"/>
                <a:gd name="T46" fmla="*/ 18 w 31"/>
                <a:gd name="T47" fmla="*/ 4 h 50"/>
                <a:gd name="T48" fmla="*/ 17 w 31"/>
                <a:gd name="T49" fmla="*/ 3 h 50"/>
                <a:gd name="T50" fmla="*/ 15 w 31"/>
                <a:gd name="T51" fmla="*/ 4 h 50"/>
                <a:gd name="T52" fmla="*/ 14 w 31"/>
                <a:gd name="T53" fmla="*/ 4 h 50"/>
                <a:gd name="T54" fmla="*/ 15 w 31"/>
                <a:gd name="T55" fmla="*/ 10 h 50"/>
                <a:gd name="T56" fmla="*/ 17 w 31"/>
                <a:gd name="T57" fmla="*/ 13 h 50"/>
                <a:gd name="T58" fmla="*/ 16 w 31"/>
                <a:gd name="T59" fmla="*/ 17 h 50"/>
                <a:gd name="T60" fmla="*/ 15 w 31"/>
                <a:gd name="T61" fmla="*/ 19 h 50"/>
                <a:gd name="T62" fmla="*/ 15 w 31"/>
                <a:gd name="T63" fmla="*/ 20 h 50"/>
                <a:gd name="T64" fmla="*/ 12 w 31"/>
                <a:gd name="T65" fmla="*/ 15 h 50"/>
                <a:gd name="T66" fmla="*/ 12 w 31"/>
                <a:gd name="T67" fmla="*/ 12 h 50"/>
                <a:gd name="T68" fmla="*/ 10 w 31"/>
                <a:gd name="T69" fmla="*/ 12 h 50"/>
                <a:gd name="T70" fmla="*/ 8 w 31"/>
                <a:gd name="T71" fmla="*/ 11 h 50"/>
                <a:gd name="T72" fmla="*/ 1 w 31"/>
                <a:gd name="T73" fmla="*/ 16 h 50"/>
                <a:gd name="T74" fmla="*/ 1 w 31"/>
                <a:gd name="T75" fmla="*/ 16 h 50"/>
                <a:gd name="T76" fmla="*/ 7 w 31"/>
                <a:gd name="T77" fmla="*/ 18 h 50"/>
                <a:gd name="T78" fmla="*/ 9 w 31"/>
                <a:gd name="T79" fmla="*/ 21 h 50"/>
                <a:gd name="T80" fmla="*/ 8 w 31"/>
                <a:gd name="T81" fmla="*/ 25 h 50"/>
                <a:gd name="T82" fmla="*/ 8 w 31"/>
                <a:gd name="T83" fmla="*/ 27 h 50"/>
                <a:gd name="T84" fmla="*/ 9 w 31"/>
                <a:gd name="T85" fmla="*/ 28 h 50"/>
                <a:gd name="T86" fmla="*/ 7 w 31"/>
                <a:gd name="T87" fmla="*/ 31 h 50"/>
                <a:gd name="T88" fmla="*/ 4 w 31"/>
                <a:gd name="T89" fmla="*/ 3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1" h="50">
                  <a:moveTo>
                    <a:pt x="3" y="36"/>
                  </a:moveTo>
                  <a:cubicBezTo>
                    <a:pt x="3" y="36"/>
                    <a:pt x="3" y="36"/>
                    <a:pt x="3" y="36"/>
                  </a:cubicBezTo>
                  <a:cubicBezTo>
                    <a:pt x="4" y="36"/>
                    <a:pt x="4" y="37"/>
                    <a:pt x="4" y="37"/>
                  </a:cubicBezTo>
                  <a:cubicBezTo>
                    <a:pt x="4" y="39"/>
                    <a:pt x="5" y="41"/>
                    <a:pt x="5" y="41"/>
                  </a:cubicBezTo>
                  <a:cubicBezTo>
                    <a:pt x="6" y="42"/>
                    <a:pt x="6" y="47"/>
                    <a:pt x="6" y="47"/>
                  </a:cubicBezTo>
                  <a:cubicBezTo>
                    <a:pt x="6" y="47"/>
                    <a:pt x="6" y="49"/>
                    <a:pt x="6" y="50"/>
                  </a:cubicBezTo>
                  <a:cubicBezTo>
                    <a:pt x="6" y="50"/>
                    <a:pt x="7" y="50"/>
                    <a:pt x="8" y="50"/>
                  </a:cubicBezTo>
                  <a:cubicBezTo>
                    <a:pt x="8" y="49"/>
                    <a:pt x="8" y="49"/>
                    <a:pt x="8" y="48"/>
                  </a:cubicBezTo>
                  <a:cubicBezTo>
                    <a:pt x="8" y="48"/>
                    <a:pt x="8" y="48"/>
                    <a:pt x="8" y="48"/>
                  </a:cubicBezTo>
                  <a:cubicBezTo>
                    <a:pt x="8" y="48"/>
                    <a:pt x="8" y="48"/>
                    <a:pt x="8" y="48"/>
                  </a:cubicBezTo>
                  <a:cubicBezTo>
                    <a:pt x="7" y="48"/>
                    <a:pt x="7" y="48"/>
                    <a:pt x="7" y="48"/>
                  </a:cubicBezTo>
                  <a:cubicBezTo>
                    <a:pt x="7" y="48"/>
                    <a:pt x="7" y="48"/>
                    <a:pt x="7" y="47"/>
                  </a:cubicBezTo>
                  <a:cubicBezTo>
                    <a:pt x="6" y="46"/>
                    <a:pt x="9" y="45"/>
                    <a:pt x="11" y="44"/>
                  </a:cubicBezTo>
                  <a:cubicBezTo>
                    <a:pt x="14" y="43"/>
                    <a:pt x="15" y="42"/>
                    <a:pt x="15" y="42"/>
                  </a:cubicBezTo>
                  <a:cubicBezTo>
                    <a:pt x="15" y="41"/>
                    <a:pt x="15" y="41"/>
                    <a:pt x="15" y="40"/>
                  </a:cubicBezTo>
                  <a:cubicBezTo>
                    <a:pt x="15" y="39"/>
                    <a:pt x="15" y="38"/>
                    <a:pt x="15" y="37"/>
                  </a:cubicBezTo>
                  <a:cubicBezTo>
                    <a:pt x="15" y="37"/>
                    <a:pt x="15" y="37"/>
                    <a:pt x="15" y="36"/>
                  </a:cubicBezTo>
                  <a:cubicBezTo>
                    <a:pt x="15" y="35"/>
                    <a:pt x="15" y="35"/>
                    <a:pt x="15" y="34"/>
                  </a:cubicBezTo>
                  <a:cubicBezTo>
                    <a:pt x="15" y="33"/>
                    <a:pt x="14" y="32"/>
                    <a:pt x="14" y="31"/>
                  </a:cubicBezTo>
                  <a:cubicBezTo>
                    <a:pt x="14" y="31"/>
                    <a:pt x="13" y="31"/>
                    <a:pt x="13" y="30"/>
                  </a:cubicBezTo>
                  <a:cubicBezTo>
                    <a:pt x="13" y="29"/>
                    <a:pt x="13" y="29"/>
                    <a:pt x="13" y="28"/>
                  </a:cubicBezTo>
                  <a:cubicBezTo>
                    <a:pt x="13" y="28"/>
                    <a:pt x="14" y="28"/>
                    <a:pt x="14" y="28"/>
                  </a:cubicBezTo>
                  <a:cubicBezTo>
                    <a:pt x="14" y="28"/>
                    <a:pt x="14" y="28"/>
                    <a:pt x="15" y="27"/>
                  </a:cubicBezTo>
                  <a:cubicBezTo>
                    <a:pt x="15" y="27"/>
                    <a:pt x="15" y="27"/>
                    <a:pt x="15" y="26"/>
                  </a:cubicBezTo>
                  <a:cubicBezTo>
                    <a:pt x="15" y="26"/>
                    <a:pt x="16" y="25"/>
                    <a:pt x="16" y="25"/>
                  </a:cubicBezTo>
                  <a:cubicBezTo>
                    <a:pt x="17" y="25"/>
                    <a:pt x="17" y="25"/>
                    <a:pt x="18" y="25"/>
                  </a:cubicBezTo>
                  <a:cubicBezTo>
                    <a:pt x="18" y="24"/>
                    <a:pt x="18" y="24"/>
                    <a:pt x="19" y="23"/>
                  </a:cubicBezTo>
                  <a:cubicBezTo>
                    <a:pt x="19" y="23"/>
                    <a:pt x="20" y="22"/>
                    <a:pt x="21" y="21"/>
                  </a:cubicBezTo>
                  <a:cubicBezTo>
                    <a:pt x="22" y="21"/>
                    <a:pt x="23" y="20"/>
                    <a:pt x="24" y="20"/>
                  </a:cubicBezTo>
                  <a:cubicBezTo>
                    <a:pt x="25" y="20"/>
                    <a:pt x="26" y="19"/>
                    <a:pt x="26" y="19"/>
                  </a:cubicBezTo>
                  <a:cubicBezTo>
                    <a:pt x="28" y="18"/>
                    <a:pt x="31" y="14"/>
                    <a:pt x="31" y="13"/>
                  </a:cubicBezTo>
                  <a:cubicBezTo>
                    <a:pt x="31" y="12"/>
                    <a:pt x="30" y="9"/>
                    <a:pt x="30" y="7"/>
                  </a:cubicBezTo>
                  <a:cubicBezTo>
                    <a:pt x="30" y="6"/>
                    <a:pt x="30" y="5"/>
                    <a:pt x="30" y="3"/>
                  </a:cubicBezTo>
                  <a:cubicBezTo>
                    <a:pt x="30" y="2"/>
                    <a:pt x="30" y="1"/>
                    <a:pt x="30" y="0"/>
                  </a:cubicBezTo>
                  <a:cubicBezTo>
                    <a:pt x="27" y="2"/>
                    <a:pt x="27" y="2"/>
                    <a:pt x="27" y="2"/>
                  </a:cubicBezTo>
                  <a:cubicBezTo>
                    <a:pt x="27" y="2"/>
                    <a:pt x="27" y="2"/>
                    <a:pt x="26" y="2"/>
                  </a:cubicBezTo>
                  <a:cubicBezTo>
                    <a:pt x="26" y="2"/>
                    <a:pt x="26" y="2"/>
                    <a:pt x="26" y="2"/>
                  </a:cubicBezTo>
                  <a:cubicBezTo>
                    <a:pt x="26" y="2"/>
                    <a:pt x="25" y="2"/>
                    <a:pt x="25" y="3"/>
                  </a:cubicBezTo>
                  <a:cubicBezTo>
                    <a:pt x="25" y="3"/>
                    <a:pt x="25" y="3"/>
                    <a:pt x="24" y="3"/>
                  </a:cubicBezTo>
                  <a:cubicBezTo>
                    <a:pt x="24" y="3"/>
                    <a:pt x="24" y="3"/>
                    <a:pt x="24" y="3"/>
                  </a:cubicBezTo>
                  <a:cubicBezTo>
                    <a:pt x="23" y="3"/>
                    <a:pt x="23" y="3"/>
                    <a:pt x="23" y="2"/>
                  </a:cubicBezTo>
                  <a:cubicBezTo>
                    <a:pt x="23" y="2"/>
                    <a:pt x="23" y="2"/>
                    <a:pt x="23" y="2"/>
                  </a:cubicBezTo>
                  <a:cubicBezTo>
                    <a:pt x="23" y="2"/>
                    <a:pt x="22" y="3"/>
                    <a:pt x="22" y="3"/>
                  </a:cubicBezTo>
                  <a:cubicBezTo>
                    <a:pt x="22" y="4"/>
                    <a:pt x="22" y="4"/>
                    <a:pt x="22" y="4"/>
                  </a:cubicBezTo>
                  <a:cubicBezTo>
                    <a:pt x="21" y="4"/>
                    <a:pt x="21" y="4"/>
                    <a:pt x="21" y="4"/>
                  </a:cubicBezTo>
                  <a:cubicBezTo>
                    <a:pt x="20" y="4"/>
                    <a:pt x="20" y="4"/>
                    <a:pt x="20" y="4"/>
                  </a:cubicBezTo>
                  <a:cubicBezTo>
                    <a:pt x="20" y="4"/>
                    <a:pt x="20" y="4"/>
                    <a:pt x="19" y="4"/>
                  </a:cubicBezTo>
                  <a:cubicBezTo>
                    <a:pt x="19" y="4"/>
                    <a:pt x="18" y="4"/>
                    <a:pt x="18" y="4"/>
                  </a:cubicBezTo>
                  <a:cubicBezTo>
                    <a:pt x="18" y="4"/>
                    <a:pt x="17" y="4"/>
                    <a:pt x="17" y="4"/>
                  </a:cubicBezTo>
                  <a:cubicBezTo>
                    <a:pt x="17" y="4"/>
                    <a:pt x="17" y="3"/>
                    <a:pt x="17" y="3"/>
                  </a:cubicBezTo>
                  <a:cubicBezTo>
                    <a:pt x="17" y="3"/>
                    <a:pt x="16" y="3"/>
                    <a:pt x="16" y="3"/>
                  </a:cubicBezTo>
                  <a:cubicBezTo>
                    <a:pt x="16" y="4"/>
                    <a:pt x="16" y="4"/>
                    <a:pt x="15" y="4"/>
                  </a:cubicBezTo>
                  <a:cubicBezTo>
                    <a:pt x="15" y="4"/>
                    <a:pt x="14" y="4"/>
                    <a:pt x="14" y="3"/>
                  </a:cubicBezTo>
                  <a:cubicBezTo>
                    <a:pt x="14" y="4"/>
                    <a:pt x="14" y="4"/>
                    <a:pt x="14" y="4"/>
                  </a:cubicBezTo>
                  <a:cubicBezTo>
                    <a:pt x="13" y="5"/>
                    <a:pt x="14" y="7"/>
                    <a:pt x="14" y="8"/>
                  </a:cubicBezTo>
                  <a:cubicBezTo>
                    <a:pt x="15" y="9"/>
                    <a:pt x="15" y="10"/>
                    <a:pt x="15" y="10"/>
                  </a:cubicBezTo>
                  <a:cubicBezTo>
                    <a:pt x="16" y="11"/>
                    <a:pt x="16" y="12"/>
                    <a:pt x="17" y="12"/>
                  </a:cubicBezTo>
                  <a:cubicBezTo>
                    <a:pt x="17" y="13"/>
                    <a:pt x="17" y="13"/>
                    <a:pt x="17" y="13"/>
                  </a:cubicBezTo>
                  <a:cubicBezTo>
                    <a:pt x="17" y="14"/>
                    <a:pt x="17" y="14"/>
                    <a:pt x="17" y="15"/>
                  </a:cubicBezTo>
                  <a:cubicBezTo>
                    <a:pt x="17" y="16"/>
                    <a:pt x="16" y="17"/>
                    <a:pt x="16" y="17"/>
                  </a:cubicBezTo>
                  <a:cubicBezTo>
                    <a:pt x="16" y="17"/>
                    <a:pt x="15" y="17"/>
                    <a:pt x="15" y="17"/>
                  </a:cubicBezTo>
                  <a:cubicBezTo>
                    <a:pt x="15" y="17"/>
                    <a:pt x="15" y="18"/>
                    <a:pt x="15" y="19"/>
                  </a:cubicBezTo>
                  <a:cubicBezTo>
                    <a:pt x="15" y="19"/>
                    <a:pt x="15" y="20"/>
                    <a:pt x="15" y="20"/>
                  </a:cubicBezTo>
                  <a:cubicBezTo>
                    <a:pt x="15" y="20"/>
                    <a:pt x="15" y="20"/>
                    <a:pt x="15" y="20"/>
                  </a:cubicBezTo>
                  <a:cubicBezTo>
                    <a:pt x="14" y="20"/>
                    <a:pt x="12" y="17"/>
                    <a:pt x="12" y="16"/>
                  </a:cubicBezTo>
                  <a:cubicBezTo>
                    <a:pt x="12" y="16"/>
                    <a:pt x="12" y="15"/>
                    <a:pt x="12" y="15"/>
                  </a:cubicBezTo>
                  <a:cubicBezTo>
                    <a:pt x="12" y="14"/>
                    <a:pt x="13" y="13"/>
                    <a:pt x="12" y="12"/>
                  </a:cubicBezTo>
                  <a:cubicBezTo>
                    <a:pt x="12" y="12"/>
                    <a:pt x="12" y="12"/>
                    <a:pt x="12" y="12"/>
                  </a:cubicBezTo>
                  <a:cubicBezTo>
                    <a:pt x="11" y="12"/>
                    <a:pt x="11" y="12"/>
                    <a:pt x="11" y="12"/>
                  </a:cubicBezTo>
                  <a:cubicBezTo>
                    <a:pt x="11" y="12"/>
                    <a:pt x="10" y="12"/>
                    <a:pt x="10" y="12"/>
                  </a:cubicBezTo>
                  <a:cubicBezTo>
                    <a:pt x="10" y="12"/>
                    <a:pt x="10" y="12"/>
                    <a:pt x="9" y="11"/>
                  </a:cubicBezTo>
                  <a:cubicBezTo>
                    <a:pt x="9" y="11"/>
                    <a:pt x="8" y="11"/>
                    <a:pt x="8" y="11"/>
                  </a:cubicBezTo>
                  <a:cubicBezTo>
                    <a:pt x="8" y="11"/>
                    <a:pt x="4" y="12"/>
                    <a:pt x="0" y="14"/>
                  </a:cubicBezTo>
                  <a:cubicBezTo>
                    <a:pt x="1" y="16"/>
                    <a:pt x="1" y="16"/>
                    <a:pt x="1" y="16"/>
                  </a:cubicBezTo>
                  <a:cubicBezTo>
                    <a:pt x="1" y="16"/>
                    <a:pt x="1" y="16"/>
                    <a:pt x="1" y="16"/>
                  </a:cubicBezTo>
                  <a:cubicBezTo>
                    <a:pt x="1" y="16"/>
                    <a:pt x="1" y="16"/>
                    <a:pt x="1" y="16"/>
                  </a:cubicBezTo>
                  <a:cubicBezTo>
                    <a:pt x="2" y="16"/>
                    <a:pt x="4" y="17"/>
                    <a:pt x="5" y="17"/>
                  </a:cubicBezTo>
                  <a:cubicBezTo>
                    <a:pt x="6" y="18"/>
                    <a:pt x="7" y="18"/>
                    <a:pt x="7" y="18"/>
                  </a:cubicBezTo>
                  <a:cubicBezTo>
                    <a:pt x="8" y="18"/>
                    <a:pt x="8" y="18"/>
                    <a:pt x="8" y="19"/>
                  </a:cubicBezTo>
                  <a:cubicBezTo>
                    <a:pt x="9" y="19"/>
                    <a:pt x="9" y="19"/>
                    <a:pt x="9" y="21"/>
                  </a:cubicBezTo>
                  <a:cubicBezTo>
                    <a:pt x="9" y="22"/>
                    <a:pt x="8" y="23"/>
                    <a:pt x="9" y="23"/>
                  </a:cubicBezTo>
                  <a:cubicBezTo>
                    <a:pt x="9" y="24"/>
                    <a:pt x="8" y="24"/>
                    <a:pt x="8" y="25"/>
                  </a:cubicBezTo>
                  <a:cubicBezTo>
                    <a:pt x="8" y="25"/>
                    <a:pt x="7" y="25"/>
                    <a:pt x="8" y="26"/>
                  </a:cubicBezTo>
                  <a:cubicBezTo>
                    <a:pt x="8" y="26"/>
                    <a:pt x="8" y="27"/>
                    <a:pt x="8" y="27"/>
                  </a:cubicBezTo>
                  <a:cubicBezTo>
                    <a:pt x="8" y="28"/>
                    <a:pt x="8" y="28"/>
                    <a:pt x="9" y="28"/>
                  </a:cubicBezTo>
                  <a:cubicBezTo>
                    <a:pt x="9" y="28"/>
                    <a:pt x="9" y="28"/>
                    <a:pt x="9" y="28"/>
                  </a:cubicBezTo>
                  <a:cubicBezTo>
                    <a:pt x="9" y="29"/>
                    <a:pt x="8" y="30"/>
                    <a:pt x="7" y="30"/>
                  </a:cubicBezTo>
                  <a:cubicBezTo>
                    <a:pt x="7" y="30"/>
                    <a:pt x="7" y="31"/>
                    <a:pt x="7" y="31"/>
                  </a:cubicBezTo>
                  <a:cubicBezTo>
                    <a:pt x="7" y="32"/>
                    <a:pt x="7" y="33"/>
                    <a:pt x="6" y="33"/>
                  </a:cubicBezTo>
                  <a:cubicBezTo>
                    <a:pt x="6" y="34"/>
                    <a:pt x="5" y="34"/>
                    <a:pt x="4" y="35"/>
                  </a:cubicBezTo>
                  <a:cubicBezTo>
                    <a:pt x="4" y="35"/>
                    <a:pt x="4" y="36"/>
                    <a:pt x="3" y="36"/>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1" name="Freeform 347">
              <a:extLst>
                <a:ext uri="{FF2B5EF4-FFF2-40B4-BE49-F238E27FC236}">
                  <a16:creationId xmlns:a16="http://schemas.microsoft.com/office/drawing/2014/main" id="{B8E09C24-F458-47EE-B2FD-CE57D7ABC34B}"/>
                </a:ext>
              </a:extLst>
            </p:cNvPr>
            <p:cNvSpPr>
              <a:spLocks/>
            </p:cNvSpPr>
            <p:nvPr userDrawn="1"/>
          </p:nvSpPr>
          <p:spPr bwMode="auto">
            <a:xfrm>
              <a:off x="4160" y="3034"/>
              <a:ext cx="185" cy="303"/>
            </a:xfrm>
            <a:custGeom>
              <a:avLst/>
              <a:gdLst>
                <a:gd name="T0" fmla="*/ 3 w 31"/>
                <a:gd name="T1" fmla="*/ 36 h 50"/>
                <a:gd name="T2" fmla="*/ 5 w 31"/>
                <a:gd name="T3" fmla="*/ 41 h 50"/>
                <a:gd name="T4" fmla="*/ 6 w 31"/>
                <a:gd name="T5" fmla="*/ 50 h 50"/>
                <a:gd name="T6" fmla="*/ 8 w 31"/>
                <a:gd name="T7" fmla="*/ 48 h 50"/>
                <a:gd name="T8" fmla="*/ 8 w 31"/>
                <a:gd name="T9" fmla="*/ 48 h 50"/>
                <a:gd name="T10" fmla="*/ 7 w 31"/>
                <a:gd name="T11" fmla="*/ 47 h 50"/>
                <a:gd name="T12" fmla="*/ 15 w 31"/>
                <a:gd name="T13" fmla="*/ 42 h 50"/>
                <a:gd name="T14" fmla="*/ 15 w 31"/>
                <a:gd name="T15" fmla="*/ 37 h 50"/>
                <a:gd name="T16" fmla="*/ 15 w 31"/>
                <a:gd name="T17" fmla="*/ 34 h 50"/>
                <a:gd name="T18" fmla="*/ 13 w 31"/>
                <a:gd name="T19" fmla="*/ 30 h 50"/>
                <a:gd name="T20" fmla="*/ 14 w 31"/>
                <a:gd name="T21" fmla="*/ 28 h 50"/>
                <a:gd name="T22" fmla="*/ 15 w 31"/>
                <a:gd name="T23" fmla="*/ 26 h 50"/>
                <a:gd name="T24" fmla="*/ 18 w 31"/>
                <a:gd name="T25" fmla="*/ 25 h 50"/>
                <a:gd name="T26" fmla="*/ 21 w 31"/>
                <a:gd name="T27" fmla="*/ 21 h 50"/>
                <a:gd name="T28" fmla="*/ 26 w 31"/>
                <a:gd name="T29" fmla="*/ 19 h 50"/>
                <a:gd name="T30" fmla="*/ 30 w 31"/>
                <a:gd name="T31" fmla="*/ 7 h 50"/>
                <a:gd name="T32" fmla="*/ 30 w 31"/>
                <a:gd name="T33" fmla="*/ 0 h 50"/>
                <a:gd name="T34" fmla="*/ 26 w 31"/>
                <a:gd name="T35" fmla="*/ 2 h 50"/>
                <a:gd name="T36" fmla="*/ 25 w 31"/>
                <a:gd name="T37" fmla="*/ 3 h 50"/>
                <a:gd name="T38" fmla="*/ 24 w 31"/>
                <a:gd name="T39" fmla="*/ 3 h 50"/>
                <a:gd name="T40" fmla="*/ 23 w 31"/>
                <a:gd name="T41" fmla="*/ 2 h 50"/>
                <a:gd name="T42" fmla="*/ 22 w 31"/>
                <a:gd name="T43" fmla="*/ 4 h 50"/>
                <a:gd name="T44" fmla="*/ 20 w 31"/>
                <a:gd name="T45" fmla="*/ 4 h 50"/>
                <a:gd name="T46" fmla="*/ 18 w 31"/>
                <a:gd name="T47" fmla="*/ 4 h 50"/>
                <a:gd name="T48" fmla="*/ 17 w 31"/>
                <a:gd name="T49" fmla="*/ 3 h 50"/>
                <a:gd name="T50" fmla="*/ 15 w 31"/>
                <a:gd name="T51" fmla="*/ 4 h 50"/>
                <a:gd name="T52" fmla="*/ 14 w 31"/>
                <a:gd name="T53" fmla="*/ 4 h 50"/>
                <a:gd name="T54" fmla="*/ 15 w 31"/>
                <a:gd name="T55" fmla="*/ 10 h 50"/>
                <a:gd name="T56" fmla="*/ 17 w 31"/>
                <a:gd name="T57" fmla="*/ 13 h 50"/>
                <a:gd name="T58" fmla="*/ 16 w 31"/>
                <a:gd name="T59" fmla="*/ 17 h 50"/>
                <a:gd name="T60" fmla="*/ 15 w 31"/>
                <a:gd name="T61" fmla="*/ 19 h 50"/>
                <a:gd name="T62" fmla="*/ 15 w 31"/>
                <a:gd name="T63" fmla="*/ 20 h 50"/>
                <a:gd name="T64" fmla="*/ 12 w 31"/>
                <a:gd name="T65" fmla="*/ 15 h 50"/>
                <a:gd name="T66" fmla="*/ 12 w 31"/>
                <a:gd name="T67" fmla="*/ 12 h 50"/>
                <a:gd name="T68" fmla="*/ 10 w 31"/>
                <a:gd name="T69" fmla="*/ 12 h 50"/>
                <a:gd name="T70" fmla="*/ 8 w 31"/>
                <a:gd name="T71" fmla="*/ 11 h 50"/>
                <a:gd name="T72" fmla="*/ 1 w 31"/>
                <a:gd name="T73" fmla="*/ 16 h 50"/>
                <a:gd name="T74" fmla="*/ 1 w 31"/>
                <a:gd name="T75" fmla="*/ 16 h 50"/>
                <a:gd name="T76" fmla="*/ 7 w 31"/>
                <a:gd name="T77" fmla="*/ 18 h 50"/>
                <a:gd name="T78" fmla="*/ 9 w 31"/>
                <a:gd name="T79" fmla="*/ 21 h 50"/>
                <a:gd name="T80" fmla="*/ 8 w 31"/>
                <a:gd name="T81" fmla="*/ 25 h 50"/>
                <a:gd name="T82" fmla="*/ 8 w 31"/>
                <a:gd name="T83" fmla="*/ 27 h 50"/>
                <a:gd name="T84" fmla="*/ 9 w 31"/>
                <a:gd name="T85" fmla="*/ 28 h 50"/>
                <a:gd name="T86" fmla="*/ 7 w 31"/>
                <a:gd name="T87" fmla="*/ 31 h 50"/>
                <a:gd name="T88" fmla="*/ 4 w 31"/>
                <a:gd name="T89" fmla="*/ 3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1" h="50">
                  <a:moveTo>
                    <a:pt x="3" y="36"/>
                  </a:moveTo>
                  <a:cubicBezTo>
                    <a:pt x="3" y="36"/>
                    <a:pt x="3" y="36"/>
                    <a:pt x="3" y="36"/>
                  </a:cubicBezTo>
                  <a:cubicBezTo>
                    <a:pt x="4" y="36"/>
                    <a:pt x="4" y="37"/>
                    <a:pt x="4" y="37"/>
                  </a:cubicBezTo>
                  <a:cubicBezTo>
                    <a:pt x="4" y="39"/>
                    <a:pt x="5" y="41"/>
                    <a:pt x="5" y="41"/>
                  </a:cubicBezTo>
                  <a:cubicBezTo>
                    <a:pt x="6" y="42"/>
                    <a:pt x="6" y="47"/>
                    <a:pt x="6" y="47"/>
                  </a:cubicBezTo>
                  <a:cubicBezTo>
                    <a:pt x="6" y="47"/>
                    <a:pt x="6" y="49"/>
                    <a:pt x="6" y="50"/>
                  </a:cubicBezTo>
                  <a:cubicBezTo>
                    <a:pt x="6" y="50"/>
                    <a:pt x="7" y="50"/>
                    <a:pt x="8" y="50"/>
                  </a:cubicBezTo>
                  <a:cubicBezTo>
                    <a:pt x="8" y="49"/>
                    <a:pt x="8" y="49"/>
                    <a:pt x="8" y="48"/>
                  </a:cubicBezTo>
                  <a:cubicBezTo>
                    <a:pt x="8" y="48"/>
                    <a:pt x="8" y="48"/>
                    <a:pt x="8" y="48"/>
                  </a:cubicBezTo>
                  <a:cubicBezTo>
                    <a:pt x="8" y="48"/>
                    <a:pt x="8" y="48"/>
                    <a:pt x="8" y="48"/>
                  </a:cubicBezTo>
                  <a:cubicBezTo>
                    <a:pt x="7" y="48"/>
                    <a:pt x="7" y="48"/>
                    <a:pt x="7" y="48"/>
                  </a:cubicBezTo>
                  <a:cubicBezTo>
                    <a:pt x="7" y="48"/>
                    <a:pt x="7" y="48"/>
                    <a:pt x="7" y="47"/>
                  </a:cubicBezTo>
                  <a:cubicBezTo>
                    <a:pt x="6" y="46"/>
                    <a:pt x="9" y="45"/>
                    <a:pt x="11" y="44"/>
                  </a:cubicBezTo>
                  <a:cubicBezTo>
                    <a:pt x="14" y="43"/>
                    <a:pt x="15" y="42"/>
                    <a:pt x="15" y="42"/>
                  </a:cubicBezTo>
                  <a:cubicBezTo>
                    <a:pt x="15" y="41"/>
                    <a:pt x="15" y="41"/>
                    <a:pt x="15" y="40"/>
                  </a:cubicBezTo>
                  <a:cubicBezTo>
                    <a:pt x="15" y="39"/>
                    <a:pt x="15" y="38"/>
                    <a:pt x="15" y="37"/>
                  </a:cubicBezTo>
                  <a:cubicBezTo>
                    <a:pt x="15" y="37"/>
                    <a:pt x="15" y="37"/>
                    <a:pt x="15" y="36"/>
                  </a:cubicBezTo>
                  <a:cubicBezTo>
                    <a:pt x="15" y="35"/>
                    <a:pt x="15" y="35"/>
                    <a:pt x="15" y="34"/>
                  </a:cubicBezTo>
                  <a:cubicBezTo>
                    <a:pt x="15" y="33"/>
                    <a:pt x="14" y="32"/>
                    <a:pt x="14" y="31"/>
                  </a:cubicBezTo>
                  <a:cubicBezTo>
                    <a:pt x="14" y="31"/>
                    <a:pt x="13" y="31"/>
                    <a:pt x="13" y="30"/>
                  </a:cubicBezTo>
                  <a:cubicBezTo>
                    <a:pt x="13" y="29"/>
                    <a:pt x="13" y="29"/>
                    <a:pt x="13" y="28"/>
                  </a:cubicBezTo>
                  <a:cubicBezTo>
                    <a:pt x="13" y="28"/>
                    <a:pt x="14" y="28"/>
                    <a:pt x="14" y="28"/>
                  </a:cubicBezTo>
                  <a:cubicBezTo>
                    <a:pt x="14" y="28"/>
                    <a:pt x="14" y="28"/>
                    <a:pt x="15" y="27"/>
                  </a:cubicBezTo>
                  <a:cubicBezTo>
                    <a:pt x="15" y="27"/>
                    <a:pt x="15" y="27"/>
                    <a:pt x="15" y="26"/>
                  </a:cubicBezTo>
                  <a:cubicBezTo>
                    <a:pt x="15" y="26"/>
                    <a:pt x="16" y="25"/>
                    <a:pt x="16" y="25"/>
                  </a:cubicBezTo>
                  <a:cubicBezTo>
                    <a:pt x="17" y="25"/>
                    <a:pt x="17" y="25"/>
                    <a:pt x="18" y="25"/>
                  </a:cubicBezTo>
                  <a:cubicBezTo>
                    <a:pt x="18" y="24"/>
                    <a:pt x="18" y="24"/>
                    <a:pt x="19" y="23"/>
                  </a:cubicBezTo>
                  <a:cubicBezTo>
                    <a:pt x="19" y="23"/>
                    <a:pt x="20" y="22"/>
                    <a:pt x="21" y="21"/>
                  </a:cubicBezTo>
                  <a:cubicBezTo>
                    <a:pt x="22" y="21"/>
                    <a:pt x="23" y="20"/>
                    <a:pt x="24" y="20"/>
                  </a:cubicBezTo>
                  <a:cubicBezTo>
                    <a:pt x="25" y="20"/>
                    <a:pt x="26" y="19"/>
                    <a:pt x="26" y="19"/>
                  </a:cubicBezTo>
                  <a:cubicBezTo>
                    <a:pt x="28" y="18"/>
                    <a:pt x="31" y="14"/>
                    <a:pt x="31" y="13"/>
                  </a:cubicBezTo>
                  <a:cubicBezTo>
                    <a:pt x="31" y="12"/>
                    <a:pt x="30" y="9"/>
                    <a:pt x="30" y="7"/>
                  </a:cubicBezTo>
                  <a:cubicBezTo>
                    <a:pt x="30" y="6"/>
                    <a:pt x="30" y="5"/>
                    <a:pt x="30" y="3"/>
                  </a:cubicBezTo>
                  <a:cubicBezTo>
                    <a:pt x="30" y="2"/>
                    <a:pt x="30" y="1"/>
                    <a:pt x="30" y="0"/>
                  </a:cubicBezTo>
                  <a:cubicBezTo>
                    <a:pt x="27" y="2"/>
                    <a:pt x="27" y="2"/>
                    <a:pt x="27" y="2"/>
                  </a:cubicBezTo>
                  <a:cubicBezTo>
                    <a:pt x="27" y="2"/>
                    <a:pt x="27" y="2"/>
                    <a:pt x="26" y="2"/>
                  </a:cubicBezTo>
                  <a:cubicBezTo>
                    <a:pt x="26" y="2"/>
                    <a:pt x="26" y="2"/>
                    <a:pt x="26" y="2"/>
                  </a:cubicBezTo>
                  <a:cubicBezTo>
                    <a:pt x="26" y="2"/>
                    <a:pt x="25" y="2"/>
                    <a:pt x="25" y="3"/>
                  </a:cubicBezTo>
                  <a:cubicBezTo>
                    <a:pt x="25" y="3"/>
                    <a:pt x="25" y="3"/>
                    <a:pt x="24" y="3"/>
                  </a:cubicBezTo>
                  <a:cubicBezTo>
                    <a:pt x="24" y="3"/>
                    <a:pt x="24" y="3"/>
                    <a:pt x="24" y="3"/>
                  </a:cubicBezTo>
                  <a:cubicBezTo>
                    <a:pt x="23" y="3"/>
                    <a:pt x="23" y="3"/>
                    <a:pt x="23" y="2"/>
                  </a:cubicBezTo>
                  <a:cubicBezTo>
                    <a:pt x="23" y="2"/>
                    <a:pt x="23" y="2"/>
                    <a:pt x="23" y="2"/>
                  </a:cubicBezTo>
                  <a:cubicBezTo>
                    <a:pt x="23" y="2"/>
                    <a:pt x="22" y="3"/>
                    <a:pt x="22" y="3"/>
                  </a:cubicBezTo>
                  <a:cubicBezTo>
                    <a:pt x="22" y="4"/>
                    <a:pt x="22" y="4"/>
                    <a:pt x="22" y="4"/>
                  </a:cubicBezTo>
                  <a:cubicBezTo>
                    <a:pt x="21" y="4"/>
                    <a:pt x="21" y="4"/>
                    <a:pt x="21" y="4"/>
                  </a:cubicBezTo>
                  <a:cubicBezTo>
                    <a:pt x="20" y="4"/>
                    <a:pt x="20" y="4"/>
                    <a:pt x="20" y="4"/>
                  </a:cubicBezTo>
                  <a:cubicBezTo>
                    <a:pt x="20" y="4"/>
                    <a:pt x="20" y="4"/>
                    <a:pt x="19" y="4"/>
                  </a:cubicBezTo>
                  <a:cubicBezTo>
                    <a:pt x="19" y="4"/>
                    <a:pt x="18" y="4"/>
                    <a:pt x="18" y="4"/>
                  </a:cubicBezTo>
                  <a:cubicBezTo>
                    <a:pt x="18" y="4"/>
                    <a:pt x="17" y="4"/>
                    <a:pt x="17" y="4"/>
                  </a:cubicBezTo>
                  <a:cubicBezTo>
                    <a:pt x="17" y="4"/>
                    <a:pt x="17" y="3"/>
                    <a:pt x="17" y="3"/>
                  </a:cubicBezTo>
                  <a:cubicBezTo>
                    <a:pt x="17" y="3"/>
                    <a:pt x="16" y="3"/>
                    <a:pt x="16" y="3"/>
                  </a:cubicBezTo>
                  <a:cubicBezTo>
                    <a:pt x="16" y="4"/>
                    <a:pt x="16" y="4"/>
                    <a:pt x="15" y="4"/>
                  </a:cubicBezTo>
                  <a:cubicBezTo>
                    <a:pt x="15" y="4"/>
                    <a:pt x="14" y="4"/>
                    <a:pt x="14" y="3"/>
                  </a:cubicBezTo>
                  <a:cubicBezTo>
                    <a:pt x="14" y="4"/>
                    <a:pt x="14" y="4"/>
                    <a:pt x="14" y="4"/>
                  </a:cubicBezTo>
                  <a:cubicBezTo>
                    <a:pt x="13" y="5"/>
                    <a:pt x="14" y="7"/>
                    <a:pt x="14" y="8"/>
                  </a:cubicBezTo>
                  <a:cubicBezTo>
                    <a:pt x="15" y="9"/>
                    <a:pt x="15" y="10"/>
                    <a:pt x="15" y="10"/>
                  </a:cubicBezTo>
                  <a:cubicBezTo>
                    <a:pt x="16" y="11"/>
                    <a:pt x="16" y="12"/>
                    <a:pt x="17" y="12"/>
                  </a:cubicBezTo>
                  <a:cubicBezTo>
                    <a:pt x="17" y="13"/>
                    <a:pt x="17" y="13"/>
                    <a:pt x="17" y="13"/>
                  </a:cubicBezTo>
                  <a:cubicBezTo>
                    <a:pt x="17" y="14"/>
                    <a:pt x="17" y="14"/>
                    <a:pt x="17" y="15"/>
                  </a:cubicBezTo>
                  <a:cubicBezTo>
                    <a:pt x="17" y="16"/>
                    <a:pt x="16" y="17"/>
                    <a:pt x="16" y="17"/>
                  </a:cubicBezTo>
                  <a:cubicBezTo>
                    <a:pt x="16" y="17"/>
                    <a:pt x="15" y="17"/>
                    <a:pt x="15" y="17"/>
                  </a:cubicBezTo>
                  <a:cubicBezTo>
                    <a:pt x="15" y="17"/>
                    <a:pt x="15" y="18"/>
                    <a:pt x="15" y="19"/>
                  </a:cubicBezTo>
                  <a:cubicBezTo>
                    <a:pt x="15" y="19"/>
                    <a:pt x="15" y="20"/>
                    <a:pt x="15" y="20"/>
                  </a:cubicBezTo>
                  <a:cubicBezTo>
                    <a:pt x="15" y="20"/>
                    <a:pt x="15" y="20"/>
                    <a:pt x="15" y="20"/>
                  </a:cubicBezTo>
                  <a:cubicBezTo>
                    <a:pt x="14" y="20"/>
                    <a:pt x="12" y="17"/>
                    <a:pt x="12" y="16"/>
                  </a:cubicBezTo>
                  <a:cubicBezTo>
                    <a:pt x="12" y="16"/>
                    <a:pt x="12" y="15"/>
                    <a:pt x="12" y="15"/>
                  </a:cubicBezTo>
                  <a:cubicBezTo>
                    <a:pt x="12" y="14"/>
                    <a:pt x="13" y="13"/>
                    <a:pt x="12" y="12"/>
                  </a:cubicBezTo>
                  <a:cubicBezTo>
                    <a:pt x="12" y="12"/>
                    <a:pt x="12" y="12"/>
                    <a:pt x="12" y="12"/>
                  </a:cubicBezTo>
                  <a:cubicBezTo>
                    <a:pt x="11" y="12"/>
                    <a:pt x="11" y="12"/>
                    <a:pt x="11" y="12"/>
                  </a:cubicBezTo>
                  <a:cubicBezTo>
                    <a:pt x="11" y="12"/>
                    <a:pt x="10" y="12"/>
                    <a:pt x="10" y="12"/>
                  </a:cubicBezTo>
                  <a:cubicBezTo>
                    <a:pt x="10" y="12"/>
                    <a:pt x="10" y="12"/>
                    <a:pt x="9" y="11"/>
                  </a:cubicBezTo>
                  <a:cubicBezTo>
                    <a:pt x="9" y="11"/>
                    <a:pt x="8" y="11"/>
                    <a:pt x="8" y="11"/>
                  </a:cubicBezTo>
                  <a:cubicBezTo>
                    <a:pt x="8" y="11"/>
                    <a:pt x="4" y="12"/>
                    <a:pt x="0" y="14"/>
                  </a:cubicBezTo>
                  <a:cubicBezTo>
                    <a:pt x="1" y="16"/>
                    <a:pt x="1" y="16"/>
                    <a:pt x="1" y="16"/>
                  </a:cubicBezTo>
                  <a:cubicBezTo>
                    <a:pt x="1" y="16"/>
                    <a:pt x="1" y="16"/>
                    <a:pt x="1" y="16"/>
                  </a:cubicBezTo>
                  <a:cubicBezTo>
                    <a:pt x="1" y="16"/>
                    <a:pt x="1" y="16"/>
                    <a:pt x="1" y="16"/>
                  </a:cubicBezTo>
                  <a:cubicBezTo>
                    <a:pt x="2" y="16"/>
                    <a:pt x="4" y="17"/>
                    <a:pt x="5" y="17"/>
                  </a:cubicBezTo>
                  <a:cubicBezTo>
                    <a:pt x="6" y="18"/>
                    <a:pt x="7" y="18"/>
                    <a:pt x="7" y="18"/>
                  </a:cubicBezTo>
                  <a:cubicBezTo>
                    <a:pt x="8" y="18"/>
                    <a:pt x="8" y="18"/>
                    <a:pt x="8" y="19"/>
                  </a:cubicBezTo>
                  <a:cubicBezTo>
                    <a:pt x="9" y="19"/>
                    <a:pt x="9" y="19"/>
                    <a:pt x="9" y="21"/>
                  </a:cubicBezTo>
                  <a:cubicBezTo>
                    <a:pt x="9" y="22"/>
                    <a:pt x="8" y="23"/>
                    <a:pt x="9" y="23"/>
                  </a:cubicBezTo>
                  <a:cubicBezTo>
                    <a:pt x="9" y="24"/>
                    <a:pt x="8" y="24"/>
                    <a:pt x="8" y="25"/>
                  </a:cubicBezTo>
                  <a:cubicBezTo>
                    <a:pt x="8" y="25"/>
                    <a:pt x="7" y="25"/>
                    <a:pt x="8" y="26"/>
                  </a:cubicBezTo>
                  <a:cubicBezTo>
                    <a:pt x="8" y="26"/>
                    <a:pt x="8" y="27"/>
                    <a:pt x="8" y="27"/>
                  </a:cubicBezTo>
                  <a:cubicBezTo>
                    <a:pt x="8" y="28"/>
                    <a:pt x="8" y="28"/>
                    <a:pt x="9" y="28"/>
                  </a:cubicBezTo>
                  <a:cubicBezTo>
                    <a:pt x="9" y="28"/>
                    <a:pt x="9" y="28"/>
                    <a:pt x="9" y="28"/>
                  </a:cubicBezTo>
                  <a:cubicBezTo>
                    <a:pt x="9" y="29"/>
                    <a:pt x="8" y="30"/>
                    <a:pt x="7" y="30"/>
                  </a:cubicBezTo>
                  <a:cubicBezTo>
                    <a:pt x="7" y="30"/>
                    <a:pt x="7" y="31"/>
                    <a:pt x="7" y="31"/>
                  </a:cubicBezTo>
                  <a:cubicBezTo>
                    <a:pt x="7" y="32"/>
                    <a:pt x="7" y="33"/>
                    <a:pt x="6" y="33"/>
                  </a:cubicBezTo>
                  <a:cubicBezTo>
                    <a:pt x="6" y="34"/>
                    <a:pt x="5" y="34"/>
                    <a:pt x="4" y="35"/>
                  </a:cubicBezTo>
                  <a:cubicBezTo>
                    <a:pt x="4" y="35"/>
                    <a:pt x="4" y="36"/>
                    <a:pt x="3" y="36"/>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2" name="Freeform 348">
              <a:extLst>
                <a:ext uri="{FF2B5EF4-FFF2-40B4-BE49-F238E27FC236}">
                  <a16:creationId xmlns:a16="http://schemas.microsoft.com/office/drawing/2014/main" id="{A129E32E-BF37-4DDF-AC12-4045156C8C6B}"/>
                </a:ext>
              </a:extLst>
            </p:cNvPr>
            <p:cNvSpPr>
              <a:spLocks/>
            </p:cNvSpPr>
            <p:nvPr userDrawn="1"/>
          </p:nvSpPr>
          <p:spPr bwMode="auto">
            <a:xfrm>
              <a:off x="4154" y="2865"/>
              <a:ext cx="185" cy="193"/>
            </a:xfrm>
            <a:custGeom>
              <a:avLst/>
              <a:gdLst>
                <a:gd name="T0" fmla="*/ 18 w 31"/>
                <a:gd name="T1" fmla="*/ 31 h 32"/>
                <a:gd name="T2" fmla="*/ 19 w 31"/>
                <a:gd name="T3" fmla="*/ 32 h 32"/>
                <a:gd name="T4" fmla="*/ 22 w 31"/>
                <a:gd name="T5" fmla="*/ 31 h 32"/>
                <a:gd name="T6" fmla="*/ 23 w 31"/>
                <a:gd name="T7" fmla="*/ 32 h 32"/>
                <a:gd name="T8" fmla="*/ 24 w 31"/>
                <a:gd name="T9" fmla="*/ 30 h 32"/>
                <a:gd name="T10" fmla="*/ 25 w 31"/>
                <a:gd name="T11" fmla="*/ 30 h 32"/>
                <a:gd name="T12" fmla="*/ 27 w 31"/>
                <a:gd name="T13" fmla="*/ 30 h 32"/>
                <a:gd name="T14" fmla="*/ 28 w 31"/>
                <a:gd name="T15" fmla="*/ 30 h 32"/>
                <a:gd name="T16" fmla="*/ 30 w 31"/>
                <a:gd name="T17" fmla="*/ 27 h 32"/>
                <a:gd name="T18" fmla="*/ 28 w 31"/>
                <a:gd name="T19" fmla="*/ 24 h 32"/>
                <a:gd name="T20" fmla="*/ 28 w 31"/>
                <a:gd name="T21" fmla="*/ 22 h 32"/>
                <a:gd name="T22" fmla="*/ 27 w 31"/>
                <a:gd name="T23" fmla="*/ 20 h 32"/>
                <a:gd name="T24" fmla="*/ 28 w 31"/>
                <a:gd name="T25" fmla="*/ 17 h 32"/>
                <a:gd name="T26" fmla="*/ 28 w 31"/>
                <a:gd name="T27" fmla="*/ 11 h 32"/>
                <a:gd name="T28" fmla="*/ 23 w 31"/>
                <a:gd name="T29" fmla="*/ 8 h 32"/>
                <a:gd name="T30" fmla="*/ 12 w 31"/>
                <a:gd name="T31" fmla="*/ 0 h 32"/>
                <a:gd name="T32" fmla="*/ 11 w 31"/>
                <a:gd name="T33" fmla="*/ 3 h 32"/>
                <a:gd name="T34" fmla="*/ 11 w 31"/>
                <a:gd name="T35" fmla="*/ 4 h 32"/>
                <a:gd name="T36" fmla="*/ 9 w 31"/>
                <a:gd name="T37" fmla="*/ 5 h 32"/>
                <a:gd name="T38" fmla="*/ 6 w 31"/>
                <a:gd name="T39" fmla="*/ 4 h 32"/>
                <a:gd name="T40" fmla="*/ 6 w 31"/>
                <a:gd name="T41" fmla="*/ 0 h 32"/>
                <a:gd name="T42" fmla="*/ 3 w 31"/>
                <a:gd name="T43" fmla="*/ 1 h 32"/>
                <a:gd name="T44" fmla="*/ 3 w 31"/>
                <a:gd name="T45" fmla="*/ 4 h 32"/>
                <a:gd name="T46" fmla="*/ 2 w 31"/>
                <a:gd name="T47" fmla="*/ 6 h 32"/>
                <a:gd name="T48" fmla="*/ 3 w 31"/>
                <a:gd name="T49" fmla="*/ 6 h 32"/>
                <a:gd name="T50" fmla="*/ 0 w 31"/>
                <a:gd name="T51" fmla="*/ 10 h 32"/>
                <a:gd name="T52" fmla="*/ 3 w 31"/>
                <a:gd name="T53" fmla="*/ 19 h 32"/>
                <a:gd name="T54" fmla="*/ 3 w 31"/>
                <a:gd name="T55" fmla="*/ 20 h 32"/>
                <a:gd name="T56" fmla="*/ 3 w 31"/>
                <a:gd name="T57" fmla="*/ 22 h 32"/>
                <a:gd name="T58" fmla="*/ 4 w 31"/>
                <a:gd name="T59" fmla="*/ 22 h 32"/>
                <a:gd name="T60" fmla="*/ 6 w 31"/>
                <a:gd name="T61" fmla="*/ 23 h 32"/>
                <a:gd name="T62" fmla="*/ 10 w 31"/>
                <a:gd name="T63" fmla="*/ 25 h 32"/>
                <a:gd name="T64" fmla="*/ 13 w 31"/>
                <a:gd name="T65" fmla="*/ 25 h 32"/>
                <a:gd name="T66" fmla="*/ 16 w 31"/>
                <a:gd name="T67" fmla="*/ 31 h 32"/>
                <a:gd name="T68" fmla="*/ 18 w 31"/>
                <a:gd name="T69"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 h="32">
                  <a:moveTo>
                    <a:pt x="18" y="31"/>
                  </a:moveTo>
                  <a:cubicBezTo>
                    <a:pt x="18" y="31"/>
                    <a:pt x="18" y="31"/>
                    <a:pt x="18" y="31"/>
                  </a:cubicBezTo>
                  <a:cubicBezTo>
                    <a:pt x="19" y="31"/>
                    <a:pt x="19" y="31"/>
                    <a:pt x="19" y="32"/>
                  </a:cubicBezTo>
                  <a:cubicBezTo>
                    <a:pt x="19" y="32"/>
                    <a:pt x="19" y="32"/>
                    <a:pt x="19" y="32"/>
                  </a:cubicBezTo>
                  <a:cubicBezTo>
                    <a:pt x="19" y="32"/>
                    <a:pt x="20" y="32"/>
                    <a:pt x="20" y="32"/>
                  </a:cubicBezTo>
                  <a:cubicBezTo>
                    <a:pt x="21" y="31"/>
                    <a:pt x="21" y="31"/>
                    <a:pt x="22" y="31"/>
                  </a:cubicBezTo>
                  <a:cubicBezTo>
                    <a:pt x="22" y="31"/>
                    <a:pt x="22" y="31"/>
                    <a:pt x="22" y="31"/>
                  </a:cubicBezTo>
                  <a:cubicBezTo>
                    <a:pt x="22" y="31"/>
                    <a:pt x="22" y="32"/>
                    <a:pt x="23" y="32"/>
                  </a:cubicBezTo>
                  <a:cubicBezTo>
                    <a:pt x="23" y="32"/>
                    <a:pt x="23" y="32"/>
                    <a:pt x="23" y="31"/>
                  </a:cubicBezTo>
                  <a:cubicBezTo>
                    <a:pt x="23" y="31"/>
                    <a:pt x="23" y="30"/>
                    <a:pt x="24" y="30"/>
                  </a:cubicBezTo>
                  <a:cubicBezTo>
                    <a:pt x="24" y="30"/>
                    <a:pt x="24" y="30"/>
                    <a:pt x="24" y="30"/>
                  </a:cubicBezTo>
                  <a:cubicBezTo>
                    <a:pt x="24" y="30"/>
                    <a:pt x="25" y="30"/>
                    <a:pt x="25" y="30"/>
                  </a:cubicBezTo>
                  <a:cubicBezTo>
                    <a:pt x="25" y="31"/>
                    <a:pt x="25" y="31"/>
                    <a:pt x="26" y="30"/>
                  </a:cubicBezTo>
                  <a:cubicBezTo>
                    <a:pt x="26" y="30"/>
                    <a:pt x="27" y="30"/>
                    <a:pt x="27" y="30"/>
                  </a:cubicBezTo>
                  <a:cubicBezTo>
                    <a:pt x="27" y="30"/>
                    <a:pt x="27" y="30"/>
                    <a:pt x="27" y="30"/>
                  </a:cubicBezTo>
                  <a:cubicBezTo>
                    <a:pt x="28" y="30"/>
                    <a:pt x="28" y="30"/>
                    <a:pt x="28" y="30"/>
                  </a:cubicBezTo>
                  <a:cubicBezTo>
                    <a:pt x="28" y="30"/>
                    <a:pt x="28" y="29"/>
                    <a:pt x="31" y="28"/>
                  </a:cubicBezTo>
                  <a:cubicBezTo>
                    <a:pt x="31" y="28"/>
                    <a:pt x="30" y="27"/>
                    <a:pt x="30" y="27"/>
                  </a:cubicBezTo>
                  <a:cubicBezTo>
                    <a:pt x="29" y="27"/>
                    <a:pt x="29" y="27"/>
                    <a:pt x="29" y="26"/>
                  </a:cubicBezTo>
                  <a:cubicBezTo>
                    <a:pt x="29" y="25"/>
                    <a:pt x="29" y="24"/>
                    <a:pt x="28" y="24"/>
                  </a:cubicBezTo>
                  <a:cubicBezTo>
                    <a:pt x="28" y="24"/>
                    <a:pt x="28" y="23"/>
                    <a:pt x="28" y="23"/>
                  </a:cubicBezTo>
                  <a:cubicBezTo>
                    <a:pt x="28" y="22"/>
                    <a:pt x="28" y="22"/>
                    <a:pt x="28" y="22"/>
                  </a:cubicBezTo>
                  <a:cubicBezTo>
                    <a:pt x="28" y="21"/>
                    <a:pt x="28" y="20"/>
                    <a:pt x="28" y="20"/>
                  </a:cubicBezTo>
                  <a:cubicBezTo>
                    <a:pt x="27" y="20"/>
                    <a:pt x="27" y="20"/>
                    <a:pt x="27" y="20"/>
                  </a:cubicBezTo>
                  <a:cubicBezTo>
                    <a:pt x="27" y="20"/>
                    <a:pt x="28" y="19"/>
                    <a:pt x="28" y="18"/>
                  </a:cubicBezTo>
                  <a:cubicBezTo>
                    <a:pt x="28" y="18"/>
                    <a:pt x="28" y="17"/>
                    <a:pt x="28" y="17"/>
                  </a:cubicBezTo>
                  <a:cubicBezTo>
                    <a:pt x="27" y="17"/>
                    <a:pt x="27" y="16"/>
                    <a:pt x="26" y="16"/>
                  </a:cubicBezTo>
                  <a:cubicBezTo>
                    <a:pt x="26" y="15"/>
                    <a:pt x="27" y="14"/>
                    <a:pt x="28" y="11"/>
                  </a:cubicBezTo>
                  <a:cubicBezTo>
                    <a:pt x="25" y="10"/>
                    <a:pt x="23" y="8"/>
                    <a:pt x="23" y="8"/>
                  </a:cubicBezTo>
                  <a:cubicBezTo>
                    <a:pt x="23" y="8"/>
                    <a:pt x="23" y="8"/>
                    <a:pt x="23" y="8"/>
                  </a:cubicBezTo>
                  <a:cubicBezTo>
                    <a:pt x="23" y="6"/>
                    <a:pt x="23" y="6"/>
                    <a:pt x="23" y="6"/>
                  </a:cubicBezTo>
                  <a:cubicBezTo>
                    <a:pt x="12" y="0"/>
                    <a:pt x="12" y="0"/>
                    <a:pt x="12" y="0"/>
                  </a:cubicBezTo>
                  <a:cubicBezTo>
                    <a:pt x="12" y="2"/>
                    <a:pt x="12" y="3"/>
                    <a:pt x="11" y="3"/>
                  </a:cubicBezTo>
                  <a:cubicBezTo>
                    <a:pt x="11" y="3"/>
                    <a:pt x="11" y="3"/>
                    <a:pt x="11" y="3"/>
                  </a:cubicBezTo>
                  <a:cubicBezTo>
                    <a:pt x="11" y="3"/>
                    <a:pt x="11" y="3"/>
                    <a:pt x="11" y="4"/>
                  </a:cubicBezTo>
                  <a:cubicBezTo>
                    <a:pt x="11" y="4"/>
                    <a:pt x="11" y="4"/>
                    <a:pt x="11" y="4"/>
                  </a:cubicBezTo>
                  <a:cubicBezTo>
                    <a:pt x="11" y="5"/>
                    <a:pt x="11" y="5"/>
                    <a:pt x="11" y="5"/>
                  </a:cubicBezTo>
                  <a:cubicBezTo>
                    <a:pt x="11" y="5"/>
                    <a:pt x="10" y="5"/>
                    <a:pt x="9" y="5"/>
                  </a:cubicBezTo>
                  <a:cubicBezTo>
                    <a:pt x="9" y="4"/>
                    <a:pt x="8" y="4"/>
                    <a:pt x="7" y="4"/>
                  </a:cubicBezTo>
                  <a:cubicBezTo>
                    <a:pt x="7" y="4"/>
                    <a:pt x="7" y="4"/>
                    <a:pt x="6" y="4"/>
                  </a:cubicBezTo>
                  <a:cubicBezTo>
                    <a:pt x="6" y="5"/>
                    <a:pt x="6" y="5"/>
                    <a:pt x="6" y="4"/>
                  </a:cubicBezTo>
                  <a:cubicBezTo>
                    <a:pt x="5" y="4"/>
                    <a:pt x="5" y="2"/>
                    <a:pt x="6" y="0"/>
                  </a:cubicBezTo>
                  <a:cubicBezTo>
                    <a:pt x="4" y="0"/>
                    <a:pt x="4" y="0"/>
                    <a:pt x="4" y="0"/>
                  </a:cubicBezTo>
                  <a:cubicBezTo>
                    <a:pt x="4" y="0"/>
                    <a:pt x="3" y="0"/>
                    <a:pt x="3" y="1"/>
                  </a:cubicBezTo>
                  <a:cubicBezTo>
                    <a:pt x="3" y="2"/>
                    <a:pt x="3" y="2"/>
                    <a:pt x="3" y="2"/>
                  </a:cubicBezTo>
                  <a:cubicBezTo>
                    <a:pt x="3" y="2"/>
                    <a:pt x="4" y="3"/>
                    <a:pt x="3" y="4"/>
                  </a:cubicBezTo>
                  <a:cubicBezTo>
                    <a:pt x="3" y="4"/>
                    <a:pt x="3" y="4"/>
                    <a:pt x="2" y="4"/>
                  </a:cubicBezTo>
                  <a:cubicBezTo>
                    <a:pt x="2" y="5"/>
                    <a:pt x="2" y="5"/>
                    <a:pt x="2" y="6"/>
                  </a:cubicBezTo>
                  <a:cubicBezTo>
                    <a:pt x="3" y="6"/>
                    <a:pt x="3" y="6"/>
                    <a:pt x="3" y="6"/>
                  </a:cubicBezTo>
                  <a:cubicBezTo>
                    <a:pt x="3" y="6"/>
                    <a:pt x="3" y="6"/>
                    <a:pt x="3" y="6"/>
                  </a:cubicBezTo>
                  <a:cubicBezTo>
                    <a:pt x="3" y="7"/>
                    <a:pt x="1" y="9"/>
                    <a:pt x="1" y="10"/>
                  </a:cubicBezTo>
                  <a:cubicBezTo>
                    <a:pt x="1" y="10"/>
                    <a:pt x="0" y="10"/>
                    <a:pt x="0" y="10"/>
                  </a:cubicBezTo>
                  <a:cubicBezTo>
                    <a:pt x="0" y="12"/>
                    <a:pt x="0" y="15"/>
                    <a:pt x="1" y="16"/>
                  </a:cubicBezTo>
                  <a:cubicBezTo>
                    <a:pt x="2" y="17"/>
                    <a:pt x="3" y="18"/>
                    <a:pt x="3" y="19"/>
                  </a:cubicBezTo>
                  <a:cubicBezTo>
                    <a:pt x="3" y="19"/>
                    <a:pt x="3" y="19"/>
                    <a:pt x="3" y="20"/>
                  </a:cubicBezTo>
                  <a:cubicBezTo>
                    <a:pt x="3" y="20"/>
                    <a:pt x="3" y="20"/>
                    <a:pt x="3" y="20"/>
                  </a:cubicBezTo>
                  <a:cubicBezTo>
                    <a:pt x="4" y="21"/>
                    <a:pt x="4" y="21"/>
                    <a:pt x="4" y="22"/>
                  </a:cubicBezTo>
                  <a:cubicBezTo>
                    <a:pt x="4" y="22"/>
                    <a:pt x="4" y="22"/>
                    <a:pt x="3" y="22"/>
                  </a:cubicBezTo>
                  <a:cubicBezTo>
                    <a:pt x="3" y="22"/>
                    <a:pt x="3" y="22"/>
                    <a:pt x="3" y="22"/>
                  </a:cubicBezTo>
                  <a:cubicBezTo>
                    <a:pt x="3" y="22"/>
                    <a:pt x="4" y="22"/>
                    <a:pt x="4" y="22"/>
                  </a:cubicBezTo>
                  <a:cubicBezTo>
                    <a:pt x="4" y="22"/>
                    <a:pt x="5" y="23"/>
                    <a:pt x="5" y="23"/>
                  </a:cubicBezTo>
                  <a:cubicBezTo>
                    <a:pt x="6" y="23"/>
                    <a:pt x="6" y="23"/>
                    <a:pt x="6" y="23"/>
                  </a:cubicBezTo>
                  <a:cubicBezTo>
                    <a:pt x="7" y="24"/>
                    <a:pt x="10" y="25"/>
                    <a:pt x="10" y="25"/>
                  </a:cubicBezTo>
                  <a:cubicBezTo>
                    <a:pt x="10" y="25"/>
                    <a:pt x="10" y="25"/>
                    <a:pt x="10" y="25"/>
                  </a:cubicBezTo>
                  <a:cubicBezTo>
                    <a:pt x="11" y="25"/>
                    <a:pt x="12" y="25"/>
                    <a:pt x="12" y="25"/>
                  </a:cubicBezTo>
                  <a:cubicBezTo>
                    <a:pt x="12" y="25"/>
                    <a:pt x="13" y="25"/>
                    <a:pt x="13" y="25"/>
                  </a:cubicBezTo>
                  <a:cubicBezTo>
                    <a:pt x="14" y="26"/>
                    <a:pt x="15" y="29"/>
                    <a:pt x="15" y="31"/>
                  </a:cubicBezTo>
                  <a:cubicBezTo>
                    <a:pt x="15" y="31"/>
                    <a:pt x="16" y="31"/>
                    <a:pt x="16" y="31"/>
                  </a:cubicBezTo>
                  <a:cubicBezTo>
                    <a:pt x="16" y="31"/>
                    <a:pt x="17" y="31"/>
                    <a:pt x="17" y="31"/>
                  </a:cubicBezTo>
                  <a:cubicBezTo>
                    <a:pt x="17" y="31"/>
                    <a:pt x="17" y="31"/>
                    <a:pt x="18" y="3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3" name="Freeform 349">
              <a:extLst>
                <a:ext uri="{FF2B5EF4-FFF2-40B4-BE49-F238E27FC236}">
                  <a16:creationId xmlns:a16="http://schemas.microsoft.com/office/drawing/2014/main" id="{0D83D7C0-8E4D-43F6-8191-562C502E4BBA}"/>
                </a:ext>
              </a:extLst>
            </p:cNvPr>
            <p:cNvSpPr>
              <a:spLocks/>
            </p:cNvSpPr>
            <p:nvPr userDrawn="1"/>
          </p:nvSpPr>
          <p:spPr bwMode="auto">
            <a:xfrm>
              <a:off x="4154" y="2865"/>
              <a:ext cx="185" cy="193"/>
            </a:xfrm>
            <a:custGeom>
              <a:avLst/>
              <a:gdLst>
                <a:gd name="T0" fmla="*/ 18 w 31"/>
                <a:gd name="T1" fmla="*/ 31 h 32"/>
                <a:gd name="T2" fmla="*/ 19 w 31"/>
                <a:gd name="T3" fmla="*/ 32 h 32"/>
                <a:gd name="T4" fmla="*/ 22 w 31"/>
                <a:gd name="T5" fmla="*/ 31 h 32"/>
                <a:gd name="T6" fmla="*/ 23 w 31"/>
                <a:gd name="T7" fmla="*/ 32 h 32"/>
                <a:gd name="T8" fmla="*/ 24 w 31"/>
                <a:gd name="T9" fmla="*/ 30 h 32"/>
                <a:gd name="T10" fmla="*/ 25 w 31"/>
                <a:gd name="T11" fmla="*/ 30 h 32"/>
                <a:gd name="T12" fmla="*/ 27 w 31"/>
                <a:gd name="T13" fmla="*/ 30 h 32"/>
                <a:gd name="T14" fmla="*/ 28 w 31"/>
                <a:gd name="T15" fmla="*/ 30 h 32"/>
                <a:gd name="T16" fmla="*/ 30 w 31"/>
                <a:gd name="T17" fmla="*/ 27 h 32"/>
                <a:gd name="T18" fmla="*/ 28 w 31"/>
                <a:gd name="T19" fmla="*/ 24 h 32"/>
                <a:gd name="T20" fmla="*/ 28 w 31"/>
                <a:gd name="T21" fmla="*/ 22 h 32"/>
                <a:gd name="T22" fmla="*/ 27 w 31"/>
                <a:gd name="T23" fmla="*/ 20 h 32"/>
                <a:gd name="T24" fmla="*/ 28 w 31"/>
                <a:gd name="T25" fmla="*/ 17 h 32"/>
                <a:gd name="T26" fmla="*/ 28 w 31"/>
                <a:gd name="T27" fmla="*/ 11 h 32"/>
                <a:gd name="T28" fmla="*/ 23 w 31"/>
                <a:gd name="T29" fmla="*/ 8 h 32"/>
                <a:gd name="T30" fmla="*/ 12 w 31"/>
                <a:gd name="T31" fmla="*/ 0 h 32"/>
                <a:gd name="T32" fmla="*/ 11 w 31"/>
                <a:gd name="T33" fmla="*/ 3 h 32"/>
                <a:gd name="T34" fmla="*/ 11 w 31"/>
                <a:gd name="T35" fmla="*/ 4 h 32"/>
                <a:gd name="T36" fmla="*/ 9 w 31"/>
                <a:gd name="T37" fmla="*/ 5 h 32"/>
                <a:gd name="T38" fmla="*/ 6 w 31"/>
                <a:gd name="T39" fmla="*/ 4 h 32"/>
                <a:gd name="T40" fmla="*/ 6 w 31"/>
                <a:gd name="T41" fmla="*/ 0 h 32"/>
                <a:gd name="T42" fmla="*/ 3 w 31"/>
                <a:gd name="T43" fmla="*/ 1 h 32"/>
                <a:gd name="T44" fmla="*/ 3 w 31"/>
                <a:gd name="T45" fmla="*/ 4 h 32"/>
                <a:gd name="T46" fmla="*/ 2 w 31"/>
                <a:gd name="T47" fmla="*/ 6 h 32"/>
                <a:gd name="T48" fmla="*/ 3 w 31"/>
                <a:gd name="T49" fmla="*/ 6 h 32"/>
                <a:gd name="T50" fmla="*/ 0 w 31"/>
                <a:gd name="T51" fmla="*/ 10 h 32"/>
                <a:gd name="T52" fmla="*/ 3 w 31"/>
                <a:gd name="T53" fmla="*/ 19 h 32"/>
                <a:gd name="T54" fmla="*/ 3 w 31"/>
                <a:gd name="T55" fmla="*/ 20 h 32"/>
                <a:gd name="T56" fmla="*/ 3 w 31"/>
                <a:gd name="T57" fmla="*/ 22 h 32"/>
                <a:gd name="T58" fmla="*/ 4 w 31"/>
                <a:gd name="T59" fmla="*/ 22 h 32"/>
                <a:gd name="T60" fmla="*/ 6 w 31"/>
                <a:gd name="T61" fmla="*/ 23 h 32"/>
                <a:gd name="T62" fmla="*/ 10 w 31"/>
                <a:gd name="T63" fmla="*/ 25 h 32"/>
                <a:gd name="T64" fmla="*/ 13 w 31"/>
                <a:gd name="T65" fmla="*/ 25 h 32"/>
                <a:gd name="T66" fmla="*/ 16 w 31"/>
                <a:gd name="T67" fmla="*/ 31 h 32"/>
                <a:gd name="T68" fmla="*/ 18 w 31"/>
                <a:gd name="T69"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 h="32">
                  <a:moveTo>
                    <a:pt x="18" y="31"/>
                  </a:moveTo>
                  <a:cubicBezTo>
                    <a:pt x="18" y="31"/>
                    <a:pt x="18" y="31"/>
                    <a:pt x="18" y="31"/>
                  </a:cubicBezTo>
                  <a:cubicBezTo>
                    <a:pt x="19" y="31"/>
                    <a:pt x="19" y="31"/>
                    <a:pt x="19" y="32"/>
                  </a:cubicBezTo>
                  <a:cubicBezTo>
                    <a:pt x="19" y="32"/>
                    <a:pt x="19" y="32"/>
                    <a:pt x="19" y="32"/>
                  </a:cubicBezTo>
                  <a:cubicBezTo>
                    <a:pt x="19" y="32"/>
                    <a:pt x="20" y="32"/>
                    <a:pt x="20" y="32"/>
                  </a:cubicBezTo>
                  <a:cubicBezTo>
                    <a:pt x="21" y="31"/>
                    <a:pt x="21" y="31"/>
                    <a:pt x="22" y="31"/>
                  </a:cubicBezTo>
                  <a:cubicBezTo>
                    <a:pt x="22" y="31"/>
                    <a:pt x="22" y="31"/>
                    <a:pt x="22" y="31"/>
                  </a:cubicBezTo>
                  <a:cubicBezTo>
                    <a:pt x="22" y="31"/>
                    <a:pt x="22" y="32"/>
                    <a:pt x="23" y="32"/>
                  </a:cubicBezTo>
                  <a:cubicBezTo>
                    <a:pt x="23" y="32"/>
                    <a:pt x="23" y="32"/>
                    <a:pt x="23" y="31"/>
                  </a:cubicBezTo>
                  <a:cubicBezTo>
                    <a:pt x="23" y="31"/>
                    <a:pt x="23" y="30"/>
                    <a:pt x="24" y="30"/>
                  </a:cubicBezTo>
                  <a:cubicBezTo>
                    <a:pt x="24" y="30"/>
                    <a:pt x="24" y="30"/>
                    <a:pt x="24" y="30"/>
                  </a:cubicBezTo>
                  <a:cubicBezTo>
                    <a:pt x="24" y="30"/>
                    <a:pt x="25" y="30"/>
                    <a:pt x="25" y="30"/>
                  </a:cubicBezTo>
                  <a:cubicBezTo>
                    <a:pt x="25" y="31"/>
                    <a:pt x="25" y="31"/>
                    <a:pt x="26" y="30"/>
                  </a:cubicBezTo>
                  <a:cubicBezTo>
                    <a:pt x="26" y="30"/>
                    <a:pt x="27" y="30"/>
                    <a:pt x="27" y="30"/>
                  </a:cubicBezTo>
                  <a:cubicBezTo>
                    <a:pt x="27" y="30"/>
                    <a:pt x="27" y="30"/>
                    <a:pt x="27" y="30"/>
                  </a:cubicBezTo>
                  <a:cubicBezTo>
                    <a:pt x="28" y="30"/>
                    <a:pt x="28" y="30"/>
                    <a:pt x="28" y="30"/>
                  </a:cubicBezTo>
                  <a:cubicBezTo>
                    <a:pt x="28" y="30"/>
                    <a:pt x="28" y="29"/>
                    <a:pt x="31" y="28"/>
                  </a:cubicBezTo>
                  <a:cubicBezTo>
                    <a:pt x="31" y="28"/>
                    <a:pt x="30" y="27"/>
                    <a:pt x="30" y="27"/>
                  </a:cubicBezTo>
                  <a:cubicBezTo>
                    <a:pt x="29" y="27"/>
                    <a:pt x="29" y="27"/>
                    <a:pt x="29" y="26"/>
                  </a:cubicBezTo>
                  <a:cubicBezTo>
                    <a:pt x="29" y="25"/>
                    <a:pt x="29" y="24"/>
                    <a:pt x="28" y="24"/>
                  </a:cubicBezTo>
                  <a:cubicBezTo>
                    <a:pt x="28" y="24"/>
                    <a:pt x="28" y="23"/>
                    <a:pt x="28" y="23"/>
                  </a:cubicBezTo>
                  <a:cubicBezTo>
                    <a:pt x="28" y="22"/>
                    <a:pt x="28" y="22"/>
                    <a:pt x="28" y="22"/>
                  </a:cubicBezTo>
                  <a:cubicBezTo>
                    <a:pt x="28" y="21"/>
                    <a:pt x="28" y="20"/>
                    <a:pt x="28" y="20"/>
                  </a:cubicBezTo>
                  <a:cubicBezTo>
                    <a:pt x="27" y="20"/>
                    <a:pt x="27" y="20"/>
                    <a:pt x="27" y="20"/>
                  </a:cubicBezTo>
                  <a:cubicBezTo>
                    <a:pt x="27" y="20"/>
                    <a:pt x="28" y="19"/>
                    <a:pt x="28" y="18"/>
                  </a:cubicBezTo>
                  <a:cubicBezTo>
                    <a:pt x="28" y="18"/>
                    <a:pt x="28" y="17"/>
                    <a:pt x="28" y="17"/>
                  </a:cubicBezTo>
                  <a:cubicBezTo>
                    <a:pt x="27" y="17"/>
                    <a:pt x="27" y="16"/>
                    <a:pt x="26" y="16"/>
                  </a:cubicBezTo>
                  <a:cubicBezTo>
                    <a:pt x="26" y="15"/>
                    <a:pt x="27" y="14"/>
                    <a:pt x="28" y="11"/>
                  </a:cubicBezTo>
                  <a:cubicBezTo>
                    <a:pt x="25" y="10"/>
                    <a:pt x="23" y="8"/>
                    <a:pt x="23" y="8"/>
                  </a:cubicBezTo>
                  <a:cubicBezTo>
                    <a:pt x="23" y="8"/>
                    <a:pt x="23" y="8"/>
                    <a:pt x="23" y="8"/>
                  </a:cubicBezTo>
                  <a:cubicBezTo>
                    <a:pt x="23" y="6"/>
                    <a:pt x="23" y="6"/>
                    <a:pt x="23" y="6"/>
                  </a:cubicBezTo>
                  <a:cubicBezTo>
                    <a:pt x="12" y="0"/>
                    <a:pt x="12" y="0"/>
                    <a:pt x="12" y="0"/>
                  </a:cubicBezTo>
                  <a:cubicBezTo>
                    <a:pt x="12" y="2"/>
                    <a:pt x="12" y="3"/>
                    <a:pt x="11" y="3"/>
                  </a:cubicBezTo>
                  <a:cubicBezTo>
                    <a:pt x="11" y="3"/>
                    <a:pt x="11" y="3"/>
                    <a:pt x="11" y="3"/>
                  </a:cubicBezTo>
                  <a:cubicBezTo>
                    <a:pt x="11" y="3"/>
                    <a:pt x="11" y="3"/>
                    <a:pt x="11" y="4"/>
                  </a:cubicBezTo>
                  <a:cubicBezTo>
                    <a:pt x="11" y="4"/>
                    <a:pt x="11" y="4"/>
                    <a:pt x="11" y="4"/>
                  </a:cubicBezTo>
                  <a:cubicBezTo>
                    <a:pt x="11" y="5"/>
                    <a:pt x="11" y="5"/>
                    <a:pt x="11" y="5"/>
                  </a:cubicBezTo>
                  <a:cubicBezTo>
                    <a:pt x="11" y="5"/>
                    <a:pt x="10" y="5"/>
                    <a:pt x="9" y="5"/>
                  </a:cubicBezTo>
                  <a:cubicBezTo>
                    <a:pt x="9" y="4"/>
                    <a:pt x="8" y="4"/>
                    <a:pt x="7" y="4"/>
                  </a:cubicBezTo>
                  <a:cubicBezTo>
                    <a:pt x="7" y="4"/>
                    <a:pt x="7" y="4"/>
                    <a:pt x="6" y="4"/>
                  </a:cubicBezTo>
                  <a:cubicBezTo>
                    <a:pt x="6" y="5"/>
                    <a:pt x="6" y="5"/>
                    <a:pt x="6" y="4"/>
                  </a:cubicBezTo>
                  <a:cubicBezTo>
                    <a:pt x="5" y="4"/>
                    <a:pt x="5" y="2"/>
                    <a:pt x="6" y="0"/>
                  </a:cubicBezTo>
                  <a:cubicBezTo>
                    <a:pt x="4" y="0"/>
                    <a:pt x="4" y="0"/>
                    <a:pt x="4" y="0"/>
                  </a:cubicBezTo>
                  <a:cubicBezTo>
                    <a:pt x="4" y="0"/>
                    <a:pt x="3" y="0"/>
                    <a:pt x="3" y="1"/>
                  </a:cubicBezTo>
                  <a:cubicBezTo>
                    <a:pt x="3" y="2"/>
                    <a:pt x="3" y="2"/>
                    <a:pt x="3" y="2"/>
                  </a:cubicBezTo>
                  <a:cubicBezTo>
                    <a:pt x="3" y="2"/>
                    <a:pt x="4" y="3"/>
                    <a:pt x="3" y="4"/>
                  </a:cubicBezTo>
                  <a:cubicBezTo>
                    <a:pt x="3" y="4"/>
                    <a:pt x="3" y="4"/>
                    <a:pt x="2" y="4"/>
                  </a:cubicBezTo>
                  <a:cubicBezTo>
                    <a:pt x="2" y="5"/>
                    <a:pt x="2" y="5"/>
                    <a:pt x="2" y="6"/>
                  </a:cubicBezTo>
                  <a:cubicBezTo>
                    <a:pt x="3" y="6"/>
                    <a:pt x="3" y="6"/>
                    <a:pt x="3" y="6"/>
                  </a:cubicBezTo>
                  <a:cubicBezTo>
                    <a:pt x="3" y="6"/>
                    <a:pt x="3" y="6"/>
                    <a:pt x="3" y="6"/>
                  </a:cubicBezTo>
                  <a:cubicBezTo>
                    <a:pt x="3" y="7"/>
                    <a:pt x="1" y="9"/>
                    <a:pt x="1" y="10"/>
                  </a:cubicBezTo>
                  <a:cubicBezTo>
                    <a:pt x="1" y="10"/>
                    <a:pt x="0" y="10"/>
                    <a:pt x="0" y="10"/>
                  </a:cubicBezTo>
                  <a:cubicBezTo>
                    <a:pt x="0" y="12"/>
                    <a:pt x="0" y="15"/>
                    <a:pt x="1" y="16"/>
                  </a:cubicBezTo>
                  <a:cubicBezTo>
                    <a:pt x="2" y="17"/>
                    <a:pt x="3" y="18"/>
                    <a:pt x="3" y="19"/>
                  </a:cubicBezTo>
                  <a:cubicBezTo>
                    <a:pt x="3" y="19"/>
                    <a:pt x="3" y="19"/>
                    <a:pt x="3" y="20"/>
                  </a:cubicBezTo>
                  <a:cubicBezTo>
                    <a:pt x="3" y="20"/>
                    <a:pt x="3" y="20"/>
                    <a:pt x="3" y="20"/>
                  </a:cubicBezTo>
                  <a:cubicBezTo>
                    <a:pt x="4" y="21"/>
                    <a:pt x="4" y="21"/>
                    <a:pt x="4" y="22"/>
                  </a:cubicBezTo>
                  <a:cubicBezTo>
                    <a:pt x="4" y="22"/>
                    <a:pt x="4" y="22"/>
                    <a:pt x="3" y="22"/>
                  </a:cubicBezTo>
                  <a:cubicBezTo>
                    <a:pt x="3" y="22"/>
                    <a:pt x="3" y="22"/>
                    <a:pt x="3" y="22"/>
                  </a:cubicBezTo>
                  <a:cubicBezTo>
                    <a:pt x="3" y="22"/>
                    <a:pt x="4" y="22"/>
                    <a:pt x="4" y="22"/>
                  </a:cubicBezTo>
                  <a:cubicBezTo>
                    <a:pt x="4" y="22"/>
                    <a:pt x="5" y="23"/>
                    <a:pt x="5" y="23"/>
                  </a:cubicBezTo>
                  <a:cubicBezTo>
                    <a:pt x="6" y="23"/>
                    <a:pt x="6" y="23"/>
                    <a:pt x="6" y="23"/>
                  </a:cubicBezTo>
                  <a:cubicBezTo>
                    <a:pt x="7" y="24"/>
                    <a:pt x="10" y="25"/>
                    <a:pt x="10" y="25"/>
                  </a:cubicBezTo>
                  <a:cubicBezTo>
                    <a:pt x="10" y="25"/>
                    <a:pt x="10" y="25"/>
                    <a:pt x="10" y="25"/>
                  </a:cubicBezTo>
                  <a:cubicBezTo>
                    <a:pt x="11" y="25"/>
                    <a:pt x="12" y="25"/>
                    <a:pt x="12" y="25"/>
                  </a:cubicBezTo>
                  <a:cubicBezTo>
                    <a:pt x="12" y="25"/>
                    <a:pt x="13" y="25"/>
                    <a:pt x="13" y="25"/>
                  </a:cubicBezTo>
                  <a:cubicBezTo>
                    <a:pt x="14" y="26"/>
                    <a:pt x="15" y="29"/>
                    <a:pt x="15" y="31"/>
                  </a:cubicBezTo>
                  <a:cubicBezTo>
                    <a:pt x="15" y="31"/>
                    <a:pt x="16" y="31"/>
                    <a:pt x="16" y="31"/>
                  </a:cubicBezTo>
                  <a:cubicBezTo>
                    <a:pt x="16" y="31"/>
                    <a:pt x="17" y="31"/>
                    <a:pt x="17" y="31"/>
                  </a:cubicBezTo>
                  <a:cubicBezTo>
                    <a:pt x="17" y="31"/>
                    <a:pt x="17" y="31"/>
                    <a:pt x="18" y="3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4" name="Freeform 350">
              <a:extLst>
                <a:ext uri="{FF2B5EF4-FFF2-40B4-BE49-F238E27FC236}">
                  <a16:creationId xmlns:a16="http://schemas.microsoft.com/office/drawing/2014/main" id="{9D69A07C-15AB-44A5-8230-D48146C97FFF}"/>
                </a:ext>
              </a:extLst>
            </p:cNvPr>
            <p:cNvSpPr>
              <a:spLocks/>
            </p:cNvSpPr>
            <p:nvPr userDrawn="1"/>
          </p:nvSpPr>
          <p:spPr bwMode="auto">
            <a:xfrm>
              <a:off x="4208" y="3022"/>
              <a:ext cx="54" cy="127"/>
            </a:xfrm>
            <a:custGeom>
              <a:avLst/>
              <a:gdLst>
                <a:gd name="T0" fmla="*/ 4 w 9"/>
                <a:gd name="T1" fmla="*/ 13 h 21"/>
                <a:gd name="T2" fmla="*/ 5 w 9"/>
                <a:gd name="T3" fmla="*/ 14 h 21"/>
                <a:gd name="T4" fmla="*/ 4 w 9"/>
                <a:gd name="T5" fmla="*/ 17 h 21"/>
                <a:gd name="T6" fmla="*/ 4 w 9"/>
                <a:gd name="T7" fmla="*/ 18 h 21"/>
                <a:gd name="T8" fmla="*/ 7 w 9"/>
                <a:gd name="T9" fmla="*/ 21 h 21"/>
                <a:gd name="T10" fmla="*/ 7 w 9"/>
                <a:gd name="T11" fmla="*/ 21 h 21"/>
                <a:gd name="T12" fmla="*/ 7 w 9"/>
                <a:gd name="T13" fmla="*/ 19 h 21"/>
                <a:gd name="T14" fmla="*/ 8 w 9"/>
                <a:gd name="T15" fmla="*/ 18 h 21"/>
                <a:gd name="T16" fmla="*/ 8 w 9"/>
                <a:gd name="T17" fmla="*/ 17 h 21"/>
                <a:gd name="T18" fmla="*/ 9 w 9"/>
                <a:gd name="T19" fmla="*/ 15 h 21"/>
                <a:gd name="T20" fmla="*/ 8 w 9"/>
                <a:gd name="T21" fmla="*/ 14 h 21"/>
                <a:gd name="T22" fmla="*/ 7 w 9"/>
                <a:gd name="T23" fmla="*/ 13 h 21"/>
                <a:gd name="T24" fmla="*/ 7 w 9"/>
                <a:gd name="T25" fmla="*/ 13 h 21"/>
                <a:gd name="T26" fmla="*/ 6 w 9"/>
                <a:gd name="T27" fmla="*/ 13 h 21"/>
                <a:gd name="T28" fmla="*/ 3 w 9"/>
                <a:gd name="T29" fmla="*/ 9 h 21"/>
                <a:gd name="T30" fmla="*/ 4 w 9"/>
                <a:gd name="T31" fmla="*/ 6 h 21"/>
                <a:gd name="T32" fmla="*/ 4 w 9"/>
                <a:gd name="T33" fmla="*/ 3 h 21"/>
                <a:gd name="T34" fmla="*/ 3 w 9"/>
                <a:gd name="T35" fmla="*/ 0 h 21"/>
                <a:gd name="T36" fmla="*/ 1 w 9"/>
                <a:gd name="T37" fmla="*/ 0 h 21"/>
                <a:gd name="T38" fmla="*/ 3 w 9"/>
                <a:gd name="T39" fmla="*/ 2 h 21"/>
                <a:gd name="T40" fmla="*/ 2 w 9"/>
                <a:gd name="T41" fmla="*/ 3 h 21"/>
                <a:gd name="T42" fmla="*/ 2 w 9"/>
                <a:gd name="T43" fmla="*/ 3 h 21"/>
                <a:gd name="T44" fmla="*/ 1 w 9"/>
                <a:gd name="T45" fmla="*/ 3 h 21"/>
                <a:gd name="T46" fmla="*/ 2 w 9"/>
                <a:gd name="T47" fmla="*/ 8 h 21"/>
                <a:gd name="T48" fmla="*/ 2 w 9"/>
                <a:gd name="T49" fmla="*/ 8 h 21"/>
                <a:gd name="T50" fmla="*/ 1 w 9"/>
                <a:gd name="T51" fmla="*/ 8 h 21"/>
                <a:gd name="T52" fmla="*/ 0 w 9"/>
                <a:gd name="T53" fmla="*/ 9 h 21"/>
                <a:gd name="T54" fmla="*/ 0 w 9"/>
                <a:gd name="T55" fmla="*/ 11 h 21"/>
                <a:gd name="T56" fmla="*/ 0 w 9"/>
                <a:gd name="T57" fmla="*/ 12 h 21"/>
                <a:gd name="T58" fmla="*/ 0 w 9"/>
                <a:gd name="T59" fmla="*/ 12 h 21"/>
                <a:gd name="T60" fmla="*/ 1 w 9"/>
                <a:gd name="T61" fmla="*/ 13 h 21"/>
                <a:gd name="T62" fmla="*/ 2 w 9"/>
                <a:gd name="T63" fmla="*/ 14 h 21"/>
                <a:gd name="T64" fmla="*/ 3 w 9"/>
                <a:gd name="T65" fmla="*/ 14 h 21"/>
                <a:gd name="T66" fmla="*/ 4 w 9"/>
                <a:gd name="T67" fmla="*/ 13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 h="21">
                  <a:moveTo>
                    <a:pt x="4" y="13"/>
                  </a:moveTo>
                  <a:cubicBezTo>
                    <a:pt x="5" y="13"/>
                    <a:pt x="5" y="14"/>
                    <a:pt x="5" y="14"/>
                  </a:cubicBezTo>
                  <a:cubicBezTo>
                    <a:pt x="5" y="15"/>
                    <a:pt x="5" y="16"/>
                    <a:pt x="4" y="17"/>
                  </a:cubicBezTo>
                  <a:cubicBezTo>
                    <a:pt x="4" y="17"/>
                    <a:pt x="4" y="18"/>
                    <a:pt x="4" y="18"/>
                  </a:cubicBezTo>
                  <a:cubicBezTo>
                    <a:pt x="4" y="19"/>
                    <a:pt x="6" y="21"/>
                    <a:pt x="7" y="21"/>
                  </a:cubicBezTo>
                  <a:cubicBezTo>
                    <a:pt x="7" y="21"/>
                    <a:pt x="7" y="21"/>
                    <a:pt x="7" y="21"/>
                  </a:cubicBezTo>
                  <a:cubicBezTo>
                    <a:pt x="6" y="20"/>
                    <a:pt x="6" y="19"/>
                    <a:pt x="7" y="19"/>
                  </a:cubicBezTo>
                  <a:cubicBezTo>
                    <a:pt x="7" y="19"/>
                    <a:pt x="7" y="19"/>
                    <a:pt x="8" y="18"/>
                  </a:cubicBezTo>
                  <a:cubicBezTo>
                    <a:pt x="8" y="18"/>
                    <a:pt x="8" y="18"/>
                    <a:pt x="8" y="17"/>
                  </a:cubicBezTo>
                  <a:cubicBezTo>
                    <a:pt x="8" y="16"/>
                    <a:pt x="9" y="16"/>
                    <a:pt x="9" y="15"/>
                  </a:cubicBezTo>
                  <a:cubicBezTo>
                    <a:pt x="9" y="15"/>
                    <a:pt x="9" y="15"/>
                    <a:pt x="8" y="14"/>
                  </a:cubicBezTo>
                  <a:cubicBezTo>
                    <a:pt x="8" y="14"/>
                    <a:pt x="8" y="13"/>
                    <a:pt x="7" y="13"/>
                  </a:cubicBezTo>
                  <a:cubicBezTo>
                    <a:pt x="7" y="13"/>
                    <a:pt x="7" y="13"/>
                    <a:pt x="7" y="13"/>
                  </a:cubicBezTo>
                  <a:cubicBezTo>
                    <a:pt x="7" y="13"/>
                    <a:pt x="6" y="13"/>
                    <a:pt x="6" y="13"/>
                  </a:cubicBezTo>
                  <a:cubicBezTo>
                    <a:pt x="5" y="13"/>
                    <a:pt x="4" y="10"/>
                    <a:pt x="3" y="9"/>
                  </a:cubicBezTo>
                  <a:cubicBezTo>
                    <a:pt x="3" y="8"/>
                    <a:pt x="3" y="7"/>
                    <a:pt x="4" y="6"/>
                  </a:cubicBezTo>
                  <a:cubicBezTo>
                    <a:pt x="4" y="5"/>
                    <a:pt x="4" y="4"/>
                    <a:pt x="4" y="3"/>
                  </a:cubicBezTo>
                  <a:cubicBezTo>
                    <a:pt x="3" y="2"/>
                    <a:pt x="3" y="0"/>
                    <a:pt x="3" y="0"/>
                  </a:cubicBezTo>
                  <a:cubicBezTo>
                    <a:pt x="2" y="0"/>
                    <a:pt x="2" y="0"/>
                    <a:pt x="1" y="0"/>
                  </a:cubicBezTo>
                  <a:cubicBezTo>
                    <a:pt x="2" y="1"/>
                    <a:pt x="3" y="2"/>
                    <a:pt x="3" y="2"/>
                  </a:cubicBezTo>
                  <a:cubicBezTo>
                    <a:pt x="3" y="3"/>
                    <a:pt x="2" y="3"/>
                    <a:pt x="2" y="3"/>
                  </a:cubicBezTo>
                  <a:cubicBezTo>
                    <a:pt x="2" y="3"/>
                    <a:pt x="2" y="3"/>
                    <a:pt x="2" y="3"/>
                  </a:cubicBezTo>
                  <a:cubicBezTo>
                    <a:pt x="2" y="3"/>
                    <a:pt x="2" y="3"/>
                    <a:pt x="1" y="3"/>
                  </a:cubicBezTo>
                  <a:cubicBezTo>
                    <a:pt x="1" y="4"/>
                    <a:pt x="1" y="7"/>
                    <a:pt x="2" y="8"/>
                  </a:cubicBezTo>
                  <a:cubicBezTo>
                    <a:pt x="2" y="8"/>
                    <a:pt x="2" y="8"/>
                    <a:pt x="2" y="8"/>
                  </a:cubicBezTo>
                  <a:cubicBezTo>
                    <a:pt x="2" y="8"/>
                    <a:pt x="1" y="8"/>
                    <a:pt x="1" y="8"/>
                  </a:cubicBezTo>
                  <a:cubicBezTo>
                    <a:pt x="1" y="8"/>
                    <a:pt x="0" y="8"/>
                    <a:pt x="0" y="9"/>
                  </a:cubicBezTo>
                  <a:cubicBezTo>
                    <a:pt x="0" y="9"/>
                    <a:pt x="0" y="11"/>
                    <a:pt x="0" y="11"/>
                  </a:cubicBezTo>
                  <a:cubicBezTo>
                    <a:pt x="0" y="12"/>
                    <a:pt x="0" y="12"/>
                    <a:pt x="0" y="12"/>
                  </a:cubicBezTo>
                  <a:cubicBezTo>
                    <a:pt x="0" y="12"/>
                    <a:pt x="0" y="12"/>
                    <a:pt x="0" y="12"/>
                  </a:cubicBezTo>
                  <a:cubicBezTo>
                    <a:pt x="1" y="13"/>
                    <a:pt x="1" y="13"/>
                    <a:pt x="1" y="13"/>
                  </a:cubicBezTo>
                  <a:cubicBezTo>
                    <a:pt x="1" y="13"/>
                    <a:pt x="2" y="14"/>
                    <a:pt x="2" y="14"/>
                  </a:cubicBezTo>
                  <a:cubicBezTo>
                    <a:pt x="2" y="14"/>
                    <a:pt x="3" y="14"/>
                    <a:pt x="3" y="14"/>
                  </a:cubicBezTo>
                  <a:cubicBezTo>
                    <a:pt x="3" y="14"/>
                    <a:pt x="3" y="13"/>
                    <a:pt x="4" y="13"/>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5" name="Freeform 351">
              <a:extLst>
                <a:ext uri="{FF2B5EF4-FFF2-40B4-BE49-F238E27FC236}">
                  <a16:creationId xmlns:a16="http://schemas.microsoft.com/office/drawing/2014/main" id="{C168FE65-A092-4550-8B90-CBF94F9A7B71}"/>
                </a:ext>
              </a:extLst>
            </p:cNvPr>
            <p:cNvSpPr>
              <a:spLocks/>
            </p:cNvSpPr>
            <p:nvPr userDrawn="1"/>
          </p:nvSpPr>
          <p:spPr bwMode="auto">
            <a:xfrm>
              <a:off x="4208" y="3022"/>
              <a:ext cx="54" cy="127"/>
            </a:xfrm>
            <a:custGeom>
              <a:avLst/>
              <a:gdLst>
                <a:gd name="T0" fmla="*/ 4 w 9"/>
                <a:gd name="T1" fmla="*/ 13 h 21"/>
                <a:gd name="T2" fmla="*/ 5 w 9"/>
                <a:gd name="T3" fmla="*/ 14 h 21"/>
                <a:gd name="T4" fmla="*/ 4 w 9"/>
                <a:gd name="T5" fmla="*/ 17 h 21"/>
                <a:gd name="T6" fmla="*/ 4 w 9"/>
                <a:gd name="T7" fmla="*/ 18 h 21"/>
                <a:gd name="T8" fmla="*/ 7 w 9"/>
                <a:gd name="T9" fmla="*/ 21 h 21"/>
                <a:gd name="T10" fmla="*/ 7 w 9"/>
                <a:gd name="T11" fmla="*/ 21 h 21"/>
                <a:gd name="T12" fmla="*/ 7 w 9"/>
                <a:gd name="T13" fmla="*/ 19 h 21"/>
                <a:gd name="T14" fmla="*/ 8 w 9"/>
                <a:gd name="T15" fmla="*/ 18 h 21"/>
                <a:gd name="T16" fmla="*/ 8 w 9"/>
                <a:gd name="T17" fmla="*/ 17 h 21"/>
                <a:gd name="T18" fmla="*/ 9 w 9"/>
                <a:gd name="T19" fmla="*/ 15 h 21"/>
                <a:gd name="T20" fmla="*/ 8 w 9"/>
                <a:gd name="T21" fmla="*/ 14 h 21"/>
                <a:gd name="T22" fmla="*/ 7 w 9"/>
                <a:gd name="T23" fmla="*/ 13 h 21"/>
                <a:gd name="T24" fmla="*/ 7 w 9"/>
                <a:gd name="T25" fmla="*/ 13 h 21"/>
                <a:gd name="T26" fmla="*/ 6 w 9"/>
                <a:gd name="T27" fmla="*/ 13 h 21"/>
                <a:gd name="T28" fmla="*/ 3 w 9"/>
                <a:gd name="T29" fmla="*/ 9 h 21"/>
                <a:gd name="T30" fmla="*/ 4 w 9"/>
                <a:gd name="T31" fmla="*/ 6 h 21"/>
                <a:gd name="T32" fmla="*/ 4 w 9"/>
                <a:gd name="T33" fmla="*/ 3 h 21"/>
                <a:gd name="T34" fmla="*/ 3 w 9"/>
                <a:gd name="T35" fmla="*/ 0 h 21"/>
                <a:gd name="T36" fmla="*/ 1 w 9"/>
                <a:gd name="T37" fmla="*/ 0 h 21"/>
                <a:gd name="T38" fmla="*/ 3 w 9"/>
                <a:gd name="T39" fmla="*/ 2 h 21"/>
                <a:gd name="T40" fmla="*/ 2 w 9"/>
                <a:gd name="T41" fmla="*/ 3 h 21"/>
                <a:gd name="T42" fmla="*/ 2 w 9"/>
                <a:gd name="T43" fmla="*/ 3 h 21"/>
                <a:gd name="T44" fmla="*/ 1 w 9"/>
                <a:gd name="T45" fmla="*/ 3 h 21"/>
                <a:gd name="T46" fmla="*/ 2 w 9"/>
                <a:gd name="T47" fmla="*/ 8 h 21"/>
                <a:gd name="T48" fmla="*/ 2 w 9"/>
                <a:gd name="T49" fmla="*/ 8 h 21"/>
                <a:gd name="T50" fmla="*/ 1 w 9"/>
                <a:gd name="T51" fmla="*/ 8 h 21"/>
                <a:gd name="T52" fmla="*/ 0 w 9"/>
                <a:gd name="T53" fmla="*/ 9 h 21"/>
                <a:gd name="T54" fmla="*/ 0 w 9"/>
                <a:gd name="T55" fmla="*/ 11 h 21"/>
                <a:gd name="T56" fmla="*/ 0 w 9"/>
                <a:gd name="T57" fmla="*/ 12 h 21"/>
                <a:gd name="T58" fmla="*/ 0 w 9"/>
                <a:gd name="T59" fmla="*/ 12 h 21"/>
                <a:gd name="T60" fmla="*/ 1 w 9"/>
                <a:gd name="T61" fmla="*/ 13 h 21"/>
                <a:gd name="T62" fmla="*/ 2 w 9"/>
                <a:gd name="T63" fmla="*/ 14 h 21"/>
                <a:gd name="T64" fmla="*/ 3 w 9"/>
                <a:gd name="T65" fmla="*/ 14 h 21"/>
                <a:gd name="T66" fmla="*/ 4 w 9"/>
                <a:gd name="T67" fmla="*/ 13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 h="21">
                  <a:moveTo>
                    <a:pt x="4" y="13"/>
                  </a:moveTo>
                  <a:cubicBezTo>
                    <a:pt x="5" y="13"/>
                    <a:pt x="5" y="14"/>
                    <a:pt x="5" y="14"/>
                  </a:cubicBezTo>
                  <a:cubicBezTo>
                    <a:pt x="5" y="15"/>
                    <a:pt x="5" y="16"/>
                    <a:pt x="4" y="17"/>
                  </a:cubicBezTo>
                  <a:cubicBezTo>
                    <a:pt x="4" y="17"/>
                    <a:pt x="4" y="18"/>
                    <a:pt x="4" y="18"/>
                  </a:cubicBezTo>
                  <a:cubicBezTo>
                    <a:pt x="4" y="19"/>
                    <a:pt x="6" y="21"/>
                    <a:pt x="7" y="21"/>
                  </a:cubicBezTo>
                  <a:cubicBezTo>
                    <a:pt x="7" y="21"/>
                    <a:pt x="7" y="21"/>
                    <a:pt x="7" y="21"/>
                  </a:cubicBezTo>
                  <a:cubicBezTo>
                    <a:pt x="6" y="20"/>
                    <a:pt x="6" y="19"/>
                    <a:pt x="7" y="19"/>
                  </a:cubicBezTo>
                  <a:cubicBezTo>
                    <a:pt x="7" y="19"/>
                    <a:pt x="7" y="19"/>
                    <a:pt x="8" y="18"/>
                  </a:cubicBezTo>
                  <a:cubicBezTo>
                    <a:pt x="8" y="18"/>
                    <a:pt x="8" y="18"/>
                    <a:pt x="8" y="17"/>
                  </a:cubicBezTo>
                  <a:cubicBezTo>
                    <a:pt x="8" y="16"/>
                    <a:pt x="9" y="16"/>
                    <a:pt x="9" y="15"/>
                  </a:cubicBezTo>
                  <a:cubicBezTo>
                    <a:pt x="9" y="15"/>
                    <a:pt x="9" y="15"/>
                    <a:pt x="8" y="14"/>
                  </a:cubicBezTo>
                  <a:cubicBezTo>
                    <a:pt x="8" y="14"/>
                    <a:pt x="8" y="13"/>
                    <a:pt x="7" y="13"/>
                  </a:cubicBezTo>
                  <a:cubicBezTo>
                    <a:pt x="7" y="13"/>
                    <a:pt x="7" y="13"/>
                    <a:pt x="7" y="13"/>
                  </a:cubicBezTo>
                  <a:cubicBezTo>
                    <a:pt x="7" y="13"/>
                    <a:pt x="6" y="13"/>
                    <a:pt x="6" y="13"/>
                  </a:cubicBezTo>
                  <a:cubicBezTo>
                    <a:pt x="5" y="13"/>
                    <a:pt x="4" y="10"/>
                    <a:pt x="3" y="9"/>
                  </a:cubicBezTo>
                  <a:cubicBezTo>
                    <a:pt x="3" y="8"/>
                    <a:pt x="3" y="7"/>
                    <a:pt x="4" y="6"/>
                  </a:cubicBezTo>
                  <a:cubicBezTo>
                    <a:pt x="4" y="5"/>
                    <a:pt x="4" y="4"/>
                    <a:pt x="4" y="3"/>
                  </a:cubicBezTo>
                  <a:cubicBezTo>
                    <a:pt x="3" y="2"/>
                    <a:pt x="3" y="0"/>
                    <a:pt x="3" y="0"/>
                  </a:cubicBezTo>
                  <a:cubicBezTo>
                    <a:pt x="2" y="0"/>
                    <a:pt x="2" y="0"/>
                    <a:pt x="1" y="0"/>
                  </a:cubicBezTo>
                  <a:cubicBezTo>
                    <a:pt x="2" y="1"/>
                    <a:pt x="3" y="2"/>
                    <a:pt x="3" y="2"/>
                  </a:cubicBezTo>
                  <a:cubicBezTo>
                    <a:pt x="3" y="3"/>
                    <a:pt x="2" y="3"/>
                    <a:pt x="2" y="3"/>
                  </a:cubicBezTo>
                  <a:cubicBezTo>
                    <a:pt x="2" y="3"/>
                    <a:pt x="2" y="3"/>
                    <a:pt x="2" y="3"/>
                  </a:cubicBezTo>
                  <a:cubicBezTo>
                    <a:pt x="2" y="3"/>
                    <a:pt x="2" y="3"/>
                    <a:pt x="1" y="3"/>
                  </a:cubicBezTo>
                  <a:cubicBezTo>
                    <a:pt x="1" y="4"/>
                    <a:pt x="1" y="7"/>
                    <a:pt x="2" y="8"/>
                  </a:cubicBezTo>
                  <a:cubicBezTo>
                    <a:pt x="2" y="8"/>
                    <a:pt x="2" y="8"/>
                    <a:pt x="2" y="8"/>
                  </a:cubicBezTo>
                  <a:cubicBezTo>
                    <a:pt x="2" y="8"/>
                    <a:pt x="1" y="8"/>
                    <a:pt x="1" y="8"/>
                  </a:cubicBezTo>
                  <a:cubicBezTo>
                    <a:pt x="1" y="8"/>
                    <a:pt x="0" y="8"/>
                    <a:pt x="0" y="9"/>
                  </a:cubicBezTo>
                  <a:cubicBezTo>
                    <a:pt x="0" y="9"/>
                    <a:pt x="0" y="11"/>
                    <a:pt x="0" y="11"/>
                  </a:cubicBezTo>
                  <a:cubicBezTo>
                    <a:pt x="0" y="12"/>
                    <a:pt x="0" y="12"/>
                    <a:pt x="0" y="12"/>
                  </a:cubicBezTo>
                  <a:cubicBezTo>
                    <a:pt x="0" y="12"/>
                    <a:pt x="0" y="12"/>
                    <a:pt x="0" y="12"/>
                  </a:cubicBezTo>
                  <a:cubicBezTo>
                    <a:pt x="1" y="13"/>
                    <a:pt x="1" y="13"/>
                    <a:pt x="1" y="13"/>
                  </a:cubicBezTo>
                  <a:cubicBezTo>
                    <a:pt x="1" y="13"/>
                    <a:pt x="2" y="14"/>
                    <a:pt x="2" y="14"/>
                  </a:cubicBezTo>
                  <a:cubicBezTo>
                    <a:pt x="2" y="14"/>
                    <a:pt x="3" y="14"/>
                    <a:pt x="3" y="14"/>
                  </a:cubicBezTo>
                  <a:cubicBezTo>
                    <a:pt x="3" y="14"/>
                    <a:pt x="3" y="13"/>
                    <a:pt x="4" y="1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6" name="Freeform 352">
              <a:extLst>
                <a:ext uri="{FF2B5EF4-FFF2-40B4-BE49-F238E27FC236}">
                  <a16:creationId xmlns:a16="http://schemas.microsoft.com/office/drawing/2014/main" id="{2D5B4C6C-D560-40CB-AA36-1BA86913B5A8}"/>
                </a:ext>
              </a:extLst>
            </p:cNvPr>
            <p:cNvSpPr>
              <a:spLocks/>
            </p:cNvSpPr>
            <p:nvPr userDrawn="1"/>
          </p:nvSpPr>
          <p:spPr bwMode="auto">
            <a:xfrm>
              <a:off x="6495" y="3222"/>
              <a:ext cx="47" cy="36"/>
            </a:xfrm>
            <a:custGeom>
              <a:avLst/>
              <a:gdLst>
                <a:gd name="T0" fmla="*/ 0 w 8"/>
                <a:gd name="T1" fmla="*/ 0 h 6"/>
                <a:gd name="T2" fmla="*/ 8 w 8"/>
                <a:gd name="T3" fmla="*/ 6 h 6"/>
                <a:gd name="T4" fmla="*/ 8 w 8"/>
                <a:gd name="T5" fmla="*/ 6 h 6"/>
                <a:gd name="T6" fmla="*/ 8 w 8"/>
                <a:gd name="T7" fmla="*/ 5 h 6"/>
                <a:gd name="T8" fmla="*/ 0 w 8"/>
                <a:gd name="T9" fmla="*/ 0 h 6"/>
              </a:gdLst>
              <a:ahLst/>
              <a:cxnLst>
                <a:cxn ang="0">
                  <a:pos x="T0" y="T1"/>
                </a:cxn>
                <a:cxn ang="0">
                  <a:pos x="T2" y="T3"/>
                </a:cxn>
                <a:cxn ang="0">
                  <a:pos x="T4" y="T5"/>
                </a:cxn>
                <a:cxn ang="0">
                  <a:pos x="T6" y="T7"/>
                </a:cxn>
                <a:cxn ang="0">
                  <a:pos x="T8" y="T9"/>
                </a:cxn>
              </a:cxnLst>
              <a:rect l="0" t="0" r="r" b="b"/>
              <a:pathLst>
                <a:path w="8" h="6">
                  <a:moveTo>
                    <a:pt x="0" y="0"/>
                  </a:moveTo>
                  <a:cubicBezTo>
                    <a:pt x="1" y="1"/>
                    <a:pt x="7" y="6"/>
                    <a:pt x="8" y="6"/>
                  </a:cubicBezTo>
                  <a:cubicBezTo>
                    <a:pt x="8" y="6"/>
                    <a:pt x="8" y="6"/>
                    <a:pt x="8" y="6"/>
                  </a:cubicBezTo>
                  <a:cubicBezTo>
                    <a:pt x="8" y="6"/>
                    <a:pt x="8" y="6"/>
                    <a:pt x="8" y="5"/>
                  </a:cubicBezTo>
                  <a:cubicBezTo>
                    <a:pt x="7" y="4"/>
                    <a:pt x="1" y="0"/>
                    <a:pt x="0" y="0"/>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7" name="Freeform 353">
              <a:extLst>
                <a:ext uri="{FF2B5EF4-FFF2-40B4-BE49-F238E27FC236}">
                  <a16:creationId xmlns:a16="http://schemas.microsoft.com/office/drawing/2014/main" id="{AB079EEC-8658-4FED-9B85-F4BC936AE9E7}"/>
                </a:ext>
              </a:extLst>
            </p:cNvPr>
            <p:cNvSpPr>
              <a:spLocks/>
            </p:cNvSpPr>
            <p:nvPr userDrawn="1"/>
          </p:nvSpPr>
          <p:spPr bwMode="auto">
            <a:xfrm>
              <a:off x="6495" y="3222"/>
              <a:ext cx="47" cy="36"/>
            </a:xfrm>
            <a:custGeom>
              <a:avLst/>
              <a:gdLst>
                <a:gd name="T0" fmla="*/ 0 w 8"/>
                <a:gd name="T1" fmla="*/ 0 h 6"/>
                <a:gd name="T2" fmla="*/ 8 w 8"/>
                <a:gd name="T3" fmla="*/ 6 h 6"/>
                <a:gd name="T4" fmla="*/ 8 w 8"/>
                <a:gd name="T5" fmla="*/ 6 h 6"/>
                <a:gd name="T6" fmla="*/ 8 w 8"/>
                <a:gd name="T7" fmla="*/ 5 h 6"/>
                <a:gd name="T8" fmla="*/ 0 w 8"/>
                <a:gd name="T9" fmla="*/ 0 h 6"/>
              </a:gdLst>
              <a:ahLst/>
              <a:cxnLst>
                <a:cxn ang="0">
                  <a:pos x="T0" y="T1"/>
                </a:cxn>
                <a:cxn ang="0">
                  <a:pos x="T2" y="T3"/>
                </a:cxn>
                <a:cxn ang="0">
                  <a:pos x="T4" y="T5"/>
                </a:cxn>
                <a:cxn ang="0">
                  <a:pos x="T6" y="T7"/>
                </a:cxn>
                <a:cxn ang="0">
                  <a:pos x="T8" y="T9"/>
                </a:cxn>
              </a:cxnLst>
              <a:rect l="0" t="0" r="r" b="b"/>
              <a:pathLst>
                <a:path w="8" h="6">
                  <a:moveTo>
                    <a:pt x="0" y="0"/>
                  </a:moveTo>
                  <a:cubicBezTo>
                    <a:pt x="1" y="1"/>
                    <a:pt x="7" y="6"/>
                    <a:pt x="8" y="6"/>
                  </a:cubicBezTo>
                  <a:cubicBezTo>
                    <a:pt x="8" y="6"/>
                    <a:pt x="8" y="6"/>
                    <a:pt x="8" y="6"/>
                  </a:cubicBezTo>
                  <a:cubicBezTo>
                    <a:pt x="8" y="6"/>
                    <a:pt x="8" y="6"/>
                    <a:pt x="8" y="5"/>
                  </a:cubicBezTo>
                  <a:cubicBezTo>
                    <a:pt x="7" y="4"/>
                    <a:pt x="1" y="0"/>
                    <a:pt x="0"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8" name="Freeform 354">
              <a:extLst>
                <a:ext uri="{FF2B5EF4-FFF2-40B4-BE49-F238E27FC236}">
                  <a16:creationId xmlns:a16="http://schemas.microsoft.com/office/drawing/2014/main" id="{7D418D61-363C-4042-A988-4B2C73764A43}"/>
                </a:ext>
              </a:extLst>
            </p:cNvPr>
            <p:cNvSpPr>
              <a:spLocks/>
            </p:cNvSpPr>
            <p:nvPr userDrawn="1"/>
          </p:nvSpPr>
          <p:spPr bwMode="auto">
            <a:xfrm>
              <a:off x="4824" y="2078"/>
              <a:ext cx="132" cy="91"/>
            </a:xfrm>
            <a:custGeom>
              <a:avLst/>
              <a:gdLst>
                <a:gd name="T0" fmla="*/ 11 w 22"/>
                <a:gd name="T1" fmla="*/ 9 h 15"/>
                <a:gd name="T2" fmla="*/ 11 w 22"/>
                <a:gd name="T3" fmla="*/ 9 h 15"/>
                <a:gd name="T4" fmla="*/ 12 w 22"/>
                <a:gd name="T5" fmla="*/ 10 h 15"/>
                <a:gd name="T6" fmla="*/ 12 w 22"/>
                <a:gd name="T7" fmla="*/ 11 h 15"/>
                <a:gd name="T8" fmla="*/ 12 w 22"/>
                <a:gd name="T9" fmla="*/ 13 h 15"/>
                <a:gd name="T10" fmla="*/ 12 w 22"/>
                <a:gd name="T11" fmla="*/ 15 h 15"/>
                <a:gd name="T12" fmla="*/ 13 w 22"/>
                <a:gd name="T13" fmla="*/ 15 h 15"/>
                <a:gd name="T14" fmla="*/ 14 w 22"/>
                <a:gd name="T15" fmla="*/ 15 h 15"/>
                <a:gd name="T16" fmla="*/ 14 w 22"/>
                <a:gd name="T17" fmla="*/ 15 h 15"/>
                <a:gd name="T18" fmla="*/ 15 w 22"/>
                <a:gd name="T19" fmla="*/ 14 h 15"/>
                <a:gd name="T20" fmla="*/ 15 w 22"/>
                <a:gd name="T21" fmla="*/ 14 h 15"/>
                <a:gd name="T22" fmla="*/ 18 w 22"/>
                <a:gd name="T23" fmla="*/ 12 h 15"/>
                <a:gd name="T24" fmla="*/ 18 w 22"/>
                <a:gd name="T25" fmla="*/ 12 h 15"/>
                <a:gd name="T26" fmla="*/ 19 w 22"/>
                <a:gd name="T27" fmla="*/ 13 h 15"/>
                <a:gd name="T28" fmla="*/ 19 w 22"/>
                <a:gd name="T29" fmla="*/ 13 h 15"/>
                <a:gd name="T30" fmla="*/ 22 w 22"/>
                <a:gd name="T31" fmla="*/ 14 h 15"/>
                <a:gd name="T32" fmla="*/ 22 w 22"/>
                <a:gd name="T33" fmla="*/ 14 h 15"/>
                <a:gd name="T34" fmla="*/ 22 w 22"/>
                <a:gd name="T35" fmla="*/ 10 h 15"/>
                <a:gd name="T36" fmla="*/ 19 w 22"/>
                <a:gd name="T37" fmla="*/ 8 h 15"/>
                <a:gd name="T38" fmla="*/ 19 w 22"/>
                <a:gd name="T39" fmla="*/ 8 h 15"/>
                <a:gd name="T40" fmla="*/ 18 w 22"/>
                <a:gd name="T41" fmla="*/ 6 h 15"/>
                <a:gd name="T42" fmla="*/ 15 w 22"/>
                <a:gd name="T43" fmla="*/ 6 h 15"/>
                <a:gd name="T44" fmla="*/ 15 w 22"/>
                <a:gd name="T45" fmla="*/ 6 h 15"/>
                <a:gd name="T46" fmla="*/ 14 w 22"/>
                <a:gd name="T47" fmla="*/ 6 h 15"/>
                <a:gd name="T48" fmla="*/ 13 w 22"/>
                <a:gd name="T49" fmla="*/ 6 h 15"/>
                <a:gd name="T50" fmla="*/ 12 w 22"/>
                <a:gd name="T51" fmla="*/ 5 h 15"/>
                <a:gd name="T52" fmla="*/ 11 w 22"/>
                <a:gd name="T53" fmla="*/ 5 h 15"/>
                <a:gd name="T54" fmla="*/ 10 w 22"/>
                <a:gd name="T55" fmla="*/ 5 h 15"/>
                <a:gd name="T56" fmla="*/ 10 w 22"/>
                <a:gd name="T57" fmla="*/ 5 h 15"/>
                <a:gd name="T58" fmla="*/ 8 w 22"/>
                <a:gd name="T59" fmla="*/ 5 h 15"/>
                <a:gd name="T60" fmla="*/ 7 w 22"/>
                <a:gd name="T61" fmla="*/ 5 h 15"/>
                <a:gd name="T62" fmla="*/ 6 w 22"/>
                <a:gd name="T63" fmla="*/ 5 h 15"/>
                <a:gd name="T64" fmla="*/ 5 w 22"/>
                <a:gd name="T65" fmla="*/ 5 h 15"/>
                <a:gd name="T66" fmla="*/ 6 w 22"/>
                <a:gd name="T67" fmla="*/ 4 h 15"/>
                <a:gd name="T68" fmla="*/ 8 w 22"/>
                <a:gd name="T69" fmla="*/ 3 h 15"/>
                <a:gd name="T70" fmla="*/ 8 w 22"/>
                <a:gd name="T71" fmla="*/ 3 h 15"/>
                <a:gd name="T72" fmla="*/ 9 w 22"/>
                <a:gd name="T73" fmla="*/ 1 h 15"/>
                <a:gd name="T74" fmla="*/ 8 w 22"/>
                <a:gd name="T75" fmla="*/ 1 h 15"/>
                <a:gd name="T76" fmla="*/ 7 w 22"/>
                <a:gd name="T77" fmla="*/ 1 h 15"/>
                <a:gd name="T78" fmla="*/ 6 w 22"/>
                <a:gd name="T79" fmla="*/ 1 h 15"/>
                <a:gd name="T80" fmla="*/ 6 w 22"/>
                <a:gd name="T81" fmla="*/ 1 h 15"/>
                <a:gd name="T82" fmla="*/ 5 w 22"/>
                <a:gd name="T83" fmla="*/ 2 h 15"/>
                <a:gd name="T84" fmla="*/ 4 w 22"/>
                <a:gd name="T85" fmla="*/ 3 h 15"/>
                <a:gd name="T86" fmla="*/ 4 w 22"/>
                <a:gd name="T87" fmla="*/ 4 h 15"/>
                <a:gd name="T88" fmla="*/ 3 w 22"/>
                <a:gd name="T89" fmla="*/ 5 h 15"/>
                <a:gd name="T90" fmla="*/ 2 w 22"/>
                <a:gd name="T91" fmla="*/ 5 h 15"/>
                <a:gd name="T92" fmla="*/ 0 w 22"/>
                <a:gd name="T93" fmla="*/ 6 h 15"/>
                <a:gd name="T94" fmla="*/ 1 w 22"/>
                <a:gd name="T95" fmla="*/ 7 h 15"/>
                <a:gd name="T96" fmla="*/ 2 w 22"/>
                <a:gd name="T97" fmla="*/ 8 h 15"/>
                <a:gd name="T98" fmla="*/ 2 w 22"/>
                <a:gd name="T99" fmla="*/ 9 h 15"/>
                <a:gd name="T100" fmla="*/ 2 w 22"/>
                <a:gd name="T101" fmla="*/ 11 h 15"/>
                <a:gd name="T102" fmla="*/ 1 w 22"/>
                <a:gd name="T103" fmla="*/ 14 h 15"/>
                <a:gd name="T104" fmla="*/ 2 w 22"/>
                <a:gd name="T105" fmla="*/ 14 h 15"/>
                <a:gd name="T106" fmla="*/ 2 w 22"/>
                <a:gd name="T107" fmla="*/ 14 h 15"/>
                <a:gd name="T108" fmla="*/ 4 w 22"/>
                <a:gd name="T109" fmla="*/ 13 h 15"/>
                <a:gd name="T110" fmla="*/ 5 w 22"/>
                <a:gd name="T111" fmla="*/ 13 h 15"/>
                <a:gd name="T112" fmla="*/ 5 w 22"/>
                <a:gd name="T113" fmla="*/ 13 h 15"/>
                <a:gd name="T114" fmla="*/ 7 w 22"/>
                <a:gd name="T115" fmla="*/ 12 h 15"/>
                <a:gd name="T116" fmla="*/ 8 w 22"/>
                <a:gd name="T117" fmla="*/ 12 h 15"/>
                <a:gd name="T118" fmla="*/ 11 w 22"/>
                <a:gd name="T119"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2" h="15">
                  <a:moveTo>
                    <a:pt x="11" y="9"/>
                  </a:moveTo>
                  <a:cubicBezTo>
                    <a:pt x="11" y="9"/>
                    <a:pt x="11" y="9"/>
                    <a:pt x="11" y="9"/>
                  </a:cubicBezTo>
                  <a:cubicBezTo>
                    <a:pt x="12" y="9"/>
                    <a:pt x="12" y="10"/>
                    <a:pt x="12" y="10"/>
                  </a:cubicBezTo>
                  <a:cubicBezTo>
                    <a:pt x="12" y="11"/>
                    <a:pt x="12" y="11"/>
                    <a:pt x="12" y="11"/>
                  </a:cubicBezTo>
                  <a:cubicBezTo>
                    <a:pt x="13" y="12"/>
                    <a:pt x="13" y="13"/>
                    <a:pt x="12" y="13"/>
                  </a:cubicBezTo>
                  <a:cubicBezTo>
                    <a:pt x="12" y="14"/>
                    <a:pt x="12" y="15"/>
                    <a:pt x="12" y="15"/>
                  </a:cubicBezTo>
                  <a:cubicBezTo>
                    <a:pt x="12" y="15"/>
                    <a:pt x="13" y="15"/>
                    <a:pt x="13" y="15"/>
                  </a:cubicBezTo>
                  <a:cubicBezTo>
                    <a:pt x="13" y="15"/>
                    <a:pt x="13" y="15"/>
                    <a:pt x="14" y="15"/>
                  </a:cubicBezTo>
                  <a:cubicBezTo>
                    <a:pt x="14" y="15"/>
                    <a:pt x="14" y="15"/>
                    <a:pt x="14" y="15"/>
                  </a:cubicBezTo>
                  <a:cubicBezTo>
                    <a:pt x="15" y="14"/>
                    <a:pt x="15" y="14"/>
                    <a:pt x="15" y="14"/>
                  </a:cubicBezTo>
                  <a:cubicBezTo>
                    <a:pt x="15" y="14"/>
                    <a:pt x="15" y="14"/>
                    <a:pt x="15" y="14"/>
                  </a:cubicBezTo>
                  <a:cubicBezTo>
                    <a:pt x="16" y="13"/>
                    <a:pt x="18" y="12"/>
                    <a:pt x="18" y="12"/>
                  </a:cubicBezTo>
                  <a:cubicBezTo>
                    <a:pt x="18" y="12"/>
                    <a:pt x="18" y="12"/>
                    <a:pt x="18" y="12"/>
                  </a:cubicBezTo>
                  <a:cubicBezTo>
                    <a:pt x="19" y="12"/>
                    <a:pt x="19" y="13"/>
                    <a:pt x="19" y="13"/>
                  </a:cubicBezTo>
                  <a:cubicBezTo>
                    <a:pt x="19" y="13"/>
                    <a:pt x="19" y="13"/>
                    <a:pt x="19" y="13"/>
                  </a:cubicBezTo>
                  <a:cubicBezTo>
                    <a:pt x="20" y="13"/>
                    <a:pt x="21" y="13"/>
                    <a:pt x="22" y="14"/>
                  </a:cubicBezTo>
                  <a:cubicBezTo>
                    <a:pt x="22" y="14"/>
                    <a:pt x="22" y="14"/>
                    <a:pt x="22" y="14"/>
                  </a:cubicBezTo>
                  <a:cubicBezTo>
                    <a:pt x="22" y="13"/>
                    <a:pt x="22" y="11"/>
                    <a:pt x="22" y="10"/>
                  </a:cubicBezTo>
                  <a:cubicBezTo>
                    <a:pt x="22" y="9"/>
                    <a:pt x="20" y="8"/>
                    <a:pt x="19" y="8"/>
                  </a:cubicBezTo>
                  <a:cubicBezTo>
                    <a:pt x="19" y="8"/>
                    <a:pt x="19" y="8"/>
                    <a:pt x="19" y="8"/>
                  </a:cubicBezTo>
                  <a:cubicBezTo>
                    <a:pt x="18" y="6"/>
                    <a:pt x="18" y="6"/>
                    <a:pt x="18" y="6"/>
                  </a:cubicBezTo>
                  <a:cubicBezTo>
                    <a:pt x="18" y="6"/>
                    <a:pt x="16" y="6"/>
                    <a:pt x="15" y="6"/>
                  </a:cubicBezTo>
                  <a:cubicBezTo>
                    <a:pt x="15" y="6"/>
                    <a:pt x="15" y="6"/>
                    <a:pt x="15" y="6"/>
                  </a:cubicBezTo>
                  <a:cubicBezTo>
                    <a:pt x="15" y="6"/>
                    <a:pt x="14" y="6"/>
                    <a:pt x="14" y="6"/>
                  </a:cubicBezTo>
                  <a:cubicBezTo>
                    <a:pt x="14" y="6"/>
                    <a:pt x="14" y="6"/>
                    <a:pt x="13" y="6"/>
                  </a:cubicBezTo>
                  <a:cubicBezTo>
                    <a:pt x="13" y="6"/>
                    <a:pt x="13" y="6"/>
                    <a:pt x="12" y="5"/>
                  </a:cubicBezTo>
                  <a:cubicBezTo>
                    <a:pt x="12" y="5"/>
                    <a:pt x="12" y="5"/>
                    <a:pt x="11" y="5"/>
                  </a:cubicBezTo>
                  <a:cubicBezTo>
                    <a:pt x="11" y="5"/>
                    <a:pt x="11" y="5"/>
                    <a:pt x="10" y="5"/>
                  </a:cubicBezTo>
                  <a:cubicBezTo>
                    <a:pt x="10" y="5"/>
                    <a:pt x="10" y="5"/>
                    <a:pt x="10" y="5"/>
                  </a:cubicBezTo>
                  <a:cubicBezTo>
                    <a:pt x="9" y="5"/>
                    <a:pt x="9" y="5"/>
                    <a:pt x="8" y="5"/>
                  </a:cubicBezTo>
                  <a:cubicBezTo>
                    <a:pt x="8" y="5"/>
                    <a:pt x="7" y="5"/>
                    <a:pt x="7" y="5"/>
                  </a:cubicBezTo>
                  <a:cubicBezTo>
                    <a:pt x="7" y="5"/>
                    <a:pt x="6" y="5"/>
                    <a:pt x="6" y="5"/>
                  </a:cubicBezTo>
                  <a:cubicBezTo>
                    <a:pt x="6" y="5"/>
                    <a:pt x="5" y="5"/>
                    <a:pt x="5" y="5"/>
                  </a:cubicBezTo>
                  <a:cubicBezTo>
                    <a:pt x="5" y="4"/>
                    <a:pt x="6" y="4"/>
                    <a:pt x="6" y="4"/>
                  </a:cubicBezTo>
                  <a:cubicBezTo>
                    <a:pt x="6" y="3"/>
                    <a:pt x="7" y="3"/>
                    <a:pt x="8" y="3"/>
                  </a:cubicBezTo>
                  <a:cubicBezTo>
                    <a:pt x="8" y="3"/>
                    <a:pt x="8" y="3"/>
                    <a:pt x="8" y="3"/>
                  </a:cubicBezTo>
                  <a:cubicBezTo>
                    <a:pt x="9" y="1"/>
                    <a:pt x="9" y="1"/>
                    <a:pt x="9" y="1"/>
                  </a:cubicBezTo>
                  <a:cubicBezTo>
                    <a:pt x="9" y="0"/>
                    <a:pt x="8" y="1"/>
                    <a:pt x="8" y="1"/>
                  </a:cubicBezTo>
                  <a:cubicBezTo>
                    <a:pt x="7" y="1"/>
                    <a:pt x="7" y="1"/>
                    <a:pt x="7" y="1"/>
                  </a:cubicBezTo>
                  <a:cubicBezTo>
                    <a:pt x="7" y="1"/>
                    <a:pt x="6" y="1"/>
                    <a:pt x="6" y="1"/>
                  </a:cubicBezTo>
                  <a:cubicBezTo>
                    <a:pt x="6" y="1"/>
                    <a:pt x="6" y="1"/>
                    <a:pt x="6" y="1"/>
                  </a:cubicBezTo>
                  <a:cubicBezTo>
                    <a:pt x="6" y="1"/>
                    <a:pt x="5" y="1"/>
                    <a:pt x="5" y="2"/>
                  </a:cubicBezTo>
                  <a:cubicBezTo>
                    <a:pt x="5" y="2"/>
                    <a:pt x="5" y="3"/>
                    <a:pt x="4" y="3"/>
                  </a:cubicBezTo>
                  <a:cubicBezTo>
                    <a:pt x="4" y="3"/>
                    <a:pt x="4" y="3"/>
                    <a:pt x="4" y="4"/>
                  </a:cubicBezTo>
                  <a:cubicBezTo>
                    <a:pt x="4" y="4"/>
                    <a:pt x="4" y="5"/>
                    <a:pt x="3" y="5"/>
                  </a:cubicBezTo>
                  <a:cubicBezTo>
                    <a:pt x="3" y="5"/>
                    <a:pt x="2" y="5"/>
                    <a:pt x="2" y="5"/>
                  </a:cubicBezTo>
                  <a:cubicBezTo>
                    <a:pt x="1" y="5"/>
                    <a:pt x="0" y="5"/>
                    <a:pt x="0" y="6"/>
                  </a:cubicBezTo>
                  <a:cubicBezTo>
                    <a:pt x="0" y="6"/>
                    <a:pt x="1" y="6"/>
                    <a:pt x="1" y="7"/>
                  </a:cubicBezTo>
                  <a:cubicBezTo>
                    <a:pt x="2" y="7"/>
                    <a:pt x="2" y="7"/>
                    <a:pt x="2" y="8"/>
                  </a:cubicBezTo>
                  <a:cubicBezTo>
                    <a:pt x="2" y="8"/>
                    <a:pt x="2" y="9"/>
                    <a:pt x="2" y="9"/>
                  </a:cubicBezTo>
                  <a:cubicBezTo>
                    <a:pt x="3" y="10"/>
                    <a:pt x="3" y="10"/>
                    <a:pt x="2" y="11"/>
                  </a:cubicBezTo>
                  <a:cubicBezTo>
                    <a:pt x="2" y="11"/>
                    <a:pt x="1" y="12"/>
                    <a:pt x="1" y="14"/>
                  </a:cubicBezTo>
                  <a:cubicBezTo>
                    <a:pt x="2" y="14"/>
                    <a:pt x="2" y="14"/>
                    <a:pt x="2" y="14"/>
                  </a:cubicBezTo>
                  <a:cubicBezTo>
                    <a:pt x="2" y="14"/>
                    <a:pt x="2" y="14"/>
                    <a:pt x="2" y="14"/>
                  </a:cubicBezTo>
                  <a:cubicBezTo>
                    <a:pt x="3" y="13"/>
                    <a:pt x="3" y="13"/>
                    <a:pt x="4" y="13"/>
                  </a:cubicBezTo>
                  <a:cubicBezTo>
                    <a:pt x="5" y="13"/>
                    <a:pt x="5" y="13"/>
                    <a:pt x="5" y="13"/>
                  </a:cubicBezTo>
                  <a:cubicBezTo>
                    <a:pt x="5" y="13"/>
                    <a:pt x="5" y="13"/>
                    <a:pt x="5" y="13"/>
                  </a:cubicBezTo>
                  <a:cubicBezTo>
                    <a:pt x="5" y="12"/>
                    <a:pt x="6" y="12"/>
                    <a:pt x="7" y="12"/>
                  </a:cubicBezTo>
                  <a:cubicBezTo>
                    <a:pt x="7" y="12"/>
                    <a:pt x="8" y="12"/>
                    <a:pt x="8" y="12"/>
                  </a:cubicBezTo>
                  <a:cubicBezTo>
                    <a:pt x="8" y="11"/>
                    <a:pt x="10" y="9"/>
                    <a:pt x="11" y="9"/>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9" name="Freeform 355">
              <a:extLst>
                <a:ext uri="{FF2B5EF4-FFF2-40B4-BE49-F238E27FC236}">
                  <a16:creationId xmlns:a16="http://schemas.microsoft.com/office/drawing/2014/main" id="{3633FBD9-A8DE-47E8-8C1A-6B40B7C6EAE3}"/>
                </a:ext>
              </a:extLst>
            </p:cNvPr>
            <p:cNvSpPr>
              <a:spLocks/>
            </p:cNvSpPr>
            <p:nvPr userDrawn="1"/>
          </p:nvSpPr>
          <p:spPr bwMode="auto">
            <a:xfrm>
              <a:off x="4824" y="2078"/>
              <a:ext cx="132" cy="91"/>
            </a:xfrm>
            <a:custGeom>
              <a:avLst/>
              <a:gdLst>
                <a:gd name="T0" fmla="*/ 11 w 22"/>
                <a:gd name="T1" fmla="*/ 9 h 15"/>
                <a:gd name="T2" fmla="*/ 11 w 22"/>
                <a:gd name="T3" fmla="*/ 9 h 15"/>
                <a:gd name="T4" fmla="*/ 12 w 22"/>
                <a:gd name="T5" fmla="*/ 10 h 15"/>
                <a:gd name="T6" fmla="*/ 12 w 22"/>
                <a:gd name="T7" fmla="*/ 11 h 15"/>
                <a:gd name="T8" fmla="*/ 12 w 22"/>
                <a:gd name="T9" fmla="*/ 13 h 15"/>
                <a:gd name="T10" fmla="*/ 12 w 22"/>
                <a:gd name="T11" fmla="*/ 15 h 15"/>
                <a:gd name="T12" fmla="*/ 13 w 22"/>
                <a:gd name="T13" fmla="*/ 15 h 15"/>
                <a:gd name="T14" fmla="*/ 14 w 22"/>
                <a:gd name="T15" fmla="*/ 15 h 15"/>
                <a:gd name="T16" fmla="*/ 14 w 22"/>
                <a:gd name="T17" fmla="*/ 15 h 15"/>
                <a:gd name="T18" fmla="*/ 15 w 22"/>
                <a:gd name="T19" fmla="*/ 14 h 15"/>
                <a:gd name="T20" fmla="*/ 15 w 22"/>
                <a:gd name="T21" fmla="*/ 14 h 15"/>
                <a:gd name="T22" fmla="*/ 18 w 22"/>
                <a:gd name="T23" fmla="*/ 12 h 15"/>
                <a:gd name="T24" fmla="*/ 18 w 22"/>
                <a:gd name="T25" fmla="*/ 12 h 15"/>
                <a:gd name="T26" fmla="*/ 19 w 22"/>
                <a:gd name="T27" fmla="*/ 13 h 15"/>
                <a:gd name="T28" fmla="*/ 19 w 22"/>
                <a:gd name="T29" fmla="*/ 13 h 15"/>
                <a:gd name="T30" fmla="*/ 22 w 22"/>
                <a:gd name="T31" fmla="*/ 14 h 15"/>
                <a:gd name="T32" fmla="*/ 22 w 22"/>
                <a:gd name="T33" fmla="*/ 14 h 15"/>
                <a:gd name="T34" fmla="*/ 22 w 22"/>
                <a:gd name="T35" fmla="*/ 10 h 15"/>
                <a:gd name="T36" fmla="*/ 19 w 22"/>
                <a:gd name="T37" fmla="*/ 8 h 15"/>
                <a:gd name="T38" fmla="*/ 19 w 22"/>
                <a:gd name="T39" fmla="*/ 8 h 15"/>
                <a:gd name="T40" fmla="*/ 18 w 22"/>
                <a:gd name="T41" fmla="*/ 6 h 15"/>
                <a:gd name="T42" fmla="*/ 15 w 22"/>
                <a:gd name="T43" fmla="*/ 6 h 15"/>
                <a:gd name="T44" fmla="*/ 15 w 22"/>
                <a:gd name="T45" fmla="*/ 6 h 15"/>
                <a:gd name="T46" fmla="*/ 14 w 22"/>
                <a:gd name="T47" fmla="*/ 6 h 15"/>
                <a:gd name="T48" fmla="*/ 13 w 22"/>
                <a:gd name="T49" fmla="*/ 6 h 15"/>
                <a:gd name="T50" fmla="*/ 12 w 22"/>
                <a:gd name="T51" fmla="*/ 5 h 15"/>
                <a:gd name="T52" fmla="*/ 11 w 22"/>
                <a:gd name="T53" fmla="*/ 5 h 15"/>
                <a:gd name="T54" fmla="*/ 10 w 22"/>
                <a:gd name="T55" fmla="*/ 5 h 15"/>
                <a:gd name="T56" fmla="*/ 10 w 22"/>
                <a:gd name="T57" fmla="*/ 5 h 15"/>
                <a:gd name="T58" fmla="*/ 8 w 22"/>
                <a:gd name="T59" fmla="*/ 5 h 15"/>
                <a:gd name="T60" fmla="*/ 7 w 22"/>
                <a:gd name="T61" fmla="*/ 5 h 15"/>
                <a:gd name="T62" fmla="*/ 6 w 22"/>
                <a:gd name="T63" fmla="*/ 5 h 15"/>
                <a:gd name="T64" fmla="*/ 5 w 22"/>
                <a:gd name="T65" fmla="*/ 5 h 15"/>
                <a:gd name="T66" fmla="*/ 6 w 22"/>
                <a:gd name="T67" fmla="*/ 4 h 15"/>
                <a:gd name="T68" fmla="*/ 8 w 22"/>
                <a:gd name="T69" fmla="*/ 3 h 15"/>
                <a:gd name="T70" fmla="*/ 8 w 22"/>
                <a:gd name="T71" fmla="*/ 3 h 15"/>
                <a:gd name="T72" fmla="*/ 9 w 22"/>
                <a:gd name="T73" fmla="*/ 1 h 15"/>
                <a:gd name="T74" fmla="*/ 8 w 22"/>
                <a:gd name="T75" fmla="*/ 1 h 15"/>
                <a:gd name="T76" fmla="*/ 7 w 22"/>
                <a:gd name="T77" fmla="*/ 1 h 15"/>
                <a:gd name="T78" fmla="*/ 6 w 22"/>
                <a:gd name="T79" fmla="*/ 1 h 15"/>
                <a:gd name="T80" fmla="*/ 6 w 22"/>
                <a:gd name="T81" fmla="*/ 1 h 15"/>
                <a:gd name="T82" fmla="*/ 5 w 22"/>
                <a:gd name="T83" fmla="*/ 2 h 15"/>
                <a:gd name="T84" fmla="*/ 4 w 22"/>
                <a:gd name="T85" fmla="*/ 3 h 15"/>
                <a:gd name="T86" fmla="*/ 4 w 22"/>
                <a:gd name="T87" fmla="*/ 4 h 15"/>
                <a:gd name="T88" fmla="*/ 3 w 22"/>
                <a:gd name="T89" fmla="*/ 5 h 15"/>
                <a:gd name="T90" fmla="*/ 2 w 22"/>
                <a:gd name="T91" fmla="*/ 5 h 15"/>
                <a:gd name="T92" fmla="*/ 0 w 22"/>
                <a:gd name="T93" fmla="*/ 6 h 15"/>
                <a:gd name="T94" fmla="*/ 1 w 22"/>
                <a:gd name="T95" fmla="*/ 7 h 15"/>
                <a:gd name="T96" fmla="*/ 2 w 22"/>
                <a:gd name="T97" fmla="*/ 8 h 15"/>
                <a:gd name="T98" fmla="*/ 2 w 22"/>
                <a:gd name="T99" fmla="*/ 9 h 15"/>
                <a:gd name="T100" fmla="*/ 2 w 22"/>
                <a:gd name="T101" fmla="*/ 11 h 15"/>
                <a:gd name="T102" fmla="*/ 1 w 22"/>
                <a:gd name="T103" fmla="*/ 14 h 15"/>
                <a:gd name="T104" fmla="*/ 2 w 22"/>
                <a:gd name="T105" fmla="*/ 14 h 15"/>
                <a:gd name="T106" fmla="*/ 2 w 22"/>
                <a:gd name="T107" fmla="*/ 14 h 15"/>
                <a:gd name="T108" fmla="*/ 4 w 22"/>
                <a:gd name="T109" fmla="*/ 13 h 15"/>
                <a:gd name="T110" fmla="*/ 5 w 22"/>
                <a:gd name="T111" fmla="*/ 13 h 15"/>
                <a:gd name="T112" fmla="*/ 5 w 22"/>
                <a:gd name="T113" fmla="*/ 13 h 15"/>
                <a:gd name="T114" fmla="*/ 7 w 22"/>
                <a:gd name="T115" fmla="*/ 12 h 15"/>
                <a:gd name="T116" fmla="*/ 8 w 22"/>
                <a:gd name="T117" fmla="*/ 12 h 15"/>
                <a:gd name="T118" fmla="*/ 11 w 22"/>
                <a:gd name="T119"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2" h="15">
                  <a:moveTo>
                    <a:pt x="11" y="9"/>
                  </a:moveTo>
                  <a:cubicBezTo>
                    <a:pt x="11" y="9"/>
                    <a:pt x="11" y="9"/>
                    <a:pt x="11" y="9"/>
                  </a:cubicBezTo>
                  <a:cubicBezTo>
                    <a:pt x="12" y="9"/>
                    <a:pt x="12" y="10"/>
                    <a:pt x="12" y="10"/>
                  </a:cubicBezTo>
                  <a:cubicBezTo>
                    <a:pt x="12" y="11"/>
                    <a:pt x="12" y="11"/>
                    <a:pt x="12" y="11"/>
                  </a:cubicBezTo>
                  <a:cubicBezTo>
                    <a:pt x="13" y="12"/>
                    <a:pt x="13" y="13"/>
                    <a:pt x="12" y="13"/>
                  </a:cubicBezTo>
                  <a:cubicBezTo>
                    <a:pt x="12" y="14"/>
                    <a:pt x="12" y="15"/>
                    <a:pt x="12" y="15"/>
                  </a:cubicBezTo>
                  <a:cubicBezTo>
                    <a:pt x="12" y="15"/>
                    <a:pt x="13" y="15"/>
                    <a:pt x="13" y="15"/>
                  </a:cubicBezTo>
                  <a:cubicBezTo>
                    <a:pt x="13" y="15"/>
                    <a:pt x="13" y="15"/>
                    <a:pt x="14" y="15"/>
                  </a:cubicBezTo>
                  <a:cubicBezTo>
                    <a:pt x="14" y="15"/>
                    <a:pt x="14" y="15"/>
                    <a:pt x="14" y="15"/>
                  </a:cubicBezTo>
                  <a:cubicBezTo>
                    <a:pt x="15" y="14"/>
                    <a:pt x="15" y="14"/>
                    <a:pt x="15" y="14"/>
                  </a:cubicBezTo>
                  <a:cubicBezTo>
                    <a:pt x="15" y="14"/>
                    <a:pt x="15" y="14"/>
                    <a:pt x="15" y="14"/>
                  </a:cubicBezTo>
                  <a:cubicBezTo>
                    <a:pt x="16" y="13"/>
                    <a:pt x="18" y="12"/>
                    <a:pt x="18" y="12"/>
                  </a:cubicBezTo>
                  <a:cubicBezTo>
                    <a:pt x="18" y="12"/>
                    <a:pt x="18" y="12"/>
                    <a:pt x="18" y="12"/>
                  </a:cubicBezTo>
                  <a:cubicBezTo>
                    <a:pt x="19" y="12"/>
                    <a:pt x="19" y="13"/>
                    <a:pt x="19" y="13"/>
                  </a:cubicBezTo>
                  <a:cubicBezTo>
                    <a:pt x="19" y="13"/>
                    <a:pt x="19" y="13"/>
                    <a:pt x="19" y="13"/>
                  </a:cubicBezTo>
                  <a:cubicBezTo>
                    <a:pt x="20" y="13"/>
                    <a:pt x="21" y="13"/>
                    <a:pt x="22" y="14"/>
                  </a:cubicBezTo>
                  <a:cubicBezTo>
                    <a:pt x="22" y="14"/>
                    <a:pt x="22" y="14"/>
                    <a:pt x="22" y="14"/>
                  </a:cubicBezTo>
                  <a:cubicBezTo>
                    <a:pt x="22" y="13"/>
                    <a:pt x="22" y="11"/>
                    <a:pt x="22" y="10"/>
                  </a:cubicBezTo>
                  <a:cubicBezTo>
                    <a:pt x="22" y="9"/>
                    <a:pt x="20" y="8"/>
                    <a:pt x="19" y="8"/>
                  </a:cubicBezTo>
                  <a:cubicBezTo>
                    <a:pt x="19" y="8"/>
                    <a:pt x="19" y="8"/>
                    <a:pt x="19" y="8"/>
                  </a:cubicBezTo>
                  <a:cubicBezTo>
                    <a:pt x="18" y="6"/>
                    <a:pt x="18" y="6"/>
                    <a:pt x="18" y="6"/>
                  </a:cubicBezTo>
                  <a:cubicBezTo>
                    <a:pt x="18" y="6"/>
                    <a:pt x="16" y="6"/>
                    <a:pt x="15" y="6"/>
                  </a:cubicBezTo>
                  <a:cubicBezTo>
                    <a:pt x="15" y="6"/>
                    <a:pt x="15" y="6"/>
                    <a:pt x="15" y="6"/>
                  </a:cubicBezTo>
                  <a:cubicBezTo>
                    <a:pt x="15" y="6"/>
                    <a:pt x="14" y="6"/>
                    <a:pt x="14" y="6"/>
                  </a:cubicBezTo>
                  <a:cubicBezTo>
                    <a:pt x="14" y="6"/>
                    <a:pt x="14" y="6"/>
                    <a:pt x="13" y="6"/>
                  </a:cubicBezTo>
                  <a:cubicBezTo>
                    <a:pt x="13" y="6"/>
                    <a:pt x="13" y="6"/>
                    <a:pt x="12" y="5"/>
                  </a:cubicBezTo>
                  <a:cubicBezTo>
                    <a:pt x="12" y="5"/>
                    <a:pt x="12" y="5"/>
                    <a:pt x="11" y="5"/>
                  </a:cubicBezTo>
                  <a:cubicBezTo>
                    <a:pt x="11" y="5"/>
                    <a:pt x="11" y="5"/>
                    <a:pt x="10" y="5"/>
                  </a:cubicBezTo>
                  <a:cubicBezTo>
                    <a:pt x="10" y="5"/>
                    <a:pt x="10" y="5"/>
                    <a:pt x="10" y="5"/>
                  </a:cubicBezTo>
                  <a:cubicBezTo>
                    <a:pt x="9" y="5"/>
                    <a:pt x="9" y="5"/>
                    <a:pt x="8" y="5"/>
                  </a:cubicBezTo>
                  <a:cubicBezTo>
                    <a:pt x="8" y="5"/>
                    <a:pt x="7" y="5"/>
                    <a:pt x="7" y="5"/>
                  </a:cubicBezTo>
                  <a:cubicBezTo>
                    <a:pt x="7" y="5"/>
                    <a:pt x="6" y="5"/>
                    <a:pt x="6" y="5"/>
                  </a:cubicBezTo>
                  <a:cubicBezTo>
                    <a:pt x="6" y="5"/>
                    <a:pt x="5" y="5"/>
                    <a:pt x="5" y="5"/>
                  </a:cubicBezTo>
                  <a:cubicBezTo>
                    <a:pt x="5" y="4"/>
                    <a:pt x="6" y="4"/>
                    <a:pt x="6" y="4"/>
                  </a:cubicBezTo>
                  <a:cubicBezTo>
                    <a:pt x="6" y="3"/>
                    <a:pt x="7" y="3"/>
                    <a:pt x="8" y="3"/>
                  </a:cubicBezTo>
                  <a:cubicBezTo>
                    <a:pt x="8" y="3"/>
                    <a:pt x="8" y="3"/>
                    <a:pt x="8" y="3"/>
                  </a:cubicBezTo>
                  <a:cubicBezTo>
                    <a:pt x="9" y="1"/>
                    <a:pt x="9" y="1"/>
                    <a:pt x="9" y="1"/>
                  </a:cubicBezTo>
                  <a:cubicBezTo>
                    <a:pt x="9" y="0"/>
                    <a:pt x="8" y="1"/>
                    <a:pt x="8" y="1"/>
                  </a:cubicBezTo>
                  <a:cubicBezTo>
                    <a:pt x="7" y="1"/>
                    <a:pt x="7" y="1"/>
                    <a:pt x="7" y="1"/>
                  </a:cubicBezTo>
                  <a:cubicBezTo>
                    <a:pt x="7" y="1"/>
                    <a:pt x="6" y="1"/>
                    <a:pt x="6" y="1"/>
                  </a:cubicBezTo>
                  <a:cubicBezTo>
                    <a:pt x="6" y="1"/>
                    <a:pt x="6" y="1"/>
                    <a:pt x="6" y="1"/>
                  </a:cubicBezTo>
                  <a:cubicBezTo>
                    <a:pt x="6" y="1"/>
                    <a:pt x="5" y="1"/>
                    <a:pt x="5" y="2"/>
                  </a:cubicBezTo>
                  <a:cubicBezTo>
                    <a:pt x="5" y="2"/>
                    <a:pt x="5" y="3"/>
                    <a:pt x="4" y="3"/>
                  </a:cubicBezTo>
                  <a:cubicBezTo>
                    <a:pt x="4" y="3"/>
                    <a:pt x="4" y="3"/>
                    <a:pt x="4" y="4"/>
                  </a:cubicBezTo>
                  <a:cubicBezTo>
                    <a:pt x="4" y="4"/>
                    <a:pt x="4" y="5"/>
                    <a:pt x="3" y="5"/>
                  </a:cubicBezTo>
                  <a:cubicBezTo>
                    <a:pt x="3" y="5"/>
                    <a:pt x="2" y="5"/>
                    <a:pt x="2" y="5"/>
                  </a:cubicBezTo>
                  <a:cubicBezTo>
                    <a:pt x="1" y="5"/>
                    <a:pt x="0" y="5"/>
                    <a:pt x="0" y="6"/>
                  </a:cubicBezTo>
                  <a:cubicBezTo>
                    <a:pt x="0" y="6"/>
                    <a:pt x="1" y="6"/>
                    <a:pt x="1" y="7"/>
                  </a:cubicBezTo>
                  <a:cubicBezTo>
                    <a:pt x="2" y="7"/>
                    <a:pt x="2" y="7"/>
                    <a:pt x="2" y="8"/>
                  </a:cubicBezTo>
                  <a:cubicBezTo>
                    <a:pt x="2" y="8"/>
                    <a:pt x="2" y="9"/>
                    <a:pt x="2" y="9"/>
                  </a:cubicBezTo>
                  <a:cubicBezTo>
                    <a:pt x="3" y="10"/>
                    <a:pt x="3" y="10"/>
                    <a:pt x="2" y="11"/>
                  </a:cubicBezTo>
                  <a:cubicBezTo>
                    <a:pt x="2" y="11"/>
                    <a:pt x="1" y="12"/>
                    <a:pt x="1" y="14"/>
                  </a:cubicBezTo>
                  <a:cubicBezTo>
                    <a:pt x="2" y="14"/>
                    <a:pt x="2" y="14"/>
                    <a:pt x="2" y="14"/>
                  </a:cubicBezTo>
                  <a:cubicBezTo>
                    <a:pt x="2" y="14"/>
                    <a:pt x="2" y="14"/>
                    <a:pt x="2" y="14"/>
                  </a:cubicBezTo>
                  <a:cubicBezTo>
                    <a:pt x="3" y="13"/>
                    <a:pt x="3" y="13"/>
                    <a:pt x="4" y="13"/>
                  </a:cubicBezTo>
                  <a:cubicBezTo>
                    <a:pt x="5" y="13"/>
                    <a:pt x="5" y="13"/>
                    <a:pt x="5" y="13"/>
                  </a:cubicBezTo>
                  <a:cubicBezTo>
                    <a:pt x="5" y="13"/>
                    <a:pt x="5" y="13"/>
                    <a:pt x="5" y="13"/>
                  </a:cubicBezTo>
                  <a:cubicBezTo>
                    <a:pt x="5" y="12"/>
                    <a:pt x="6" y="12"/>
                    <a:pt x="7" y="12"/>
                  </a:cubicBezTo>
                  <a:cubicBezTo>
                    <a:pt x="7" y="12"/>
                    <a:pt x="8" y="12"/>
                    <a:pt x="8" y="12"/>
                  </a:cubicBezTo>
                  <a:cubicBezTo>
                    <a:pt x="8" y="11"/>
                    <a:pt x="10" y="9"/>
                    <a:pt x="11" y="9"/>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90" name="Freeform 356">
              <a:extLst>
                <a:ext uri="{FF2B5EF4-FFF2-40B4-BE49-F238E27FC236}">
                  <a16:creationId xmlns:a16="http://schemas.microsoft.com/office/drawing/2014/main" id="{ABEAA944-7B2B-4450-955D-6B2A219A1DE3}"/>
                </a:ext>
              </a:extLst>
            </p:cNvPr>
            <p:cNvSpPr>
              <a:spLocks/>
            </p:cNvSpPr>
            <p:nvPr userDrawn="1"/>
          </p:nvSpPr>
          <p:spPr bwMode="auto">
            <a:xfrm>
              <a:off x="2274" y="2393"/>
              <a:ext cx="12" cy="24"/>
            </a:xfrm>
            <a:custGeom>
              <a:avLst/>
              <a:gdLst>
                <a:gd name="T0" fmla="*/ 0 w 2"/>
                <a:gd name="T1" fmla="*/ 0 h 4"/>
                <a:gd name="T2" fmla="*/ 0 w 2"/>
                <a:gd name="T3" fmla="*/ 1 h 4"/>
                <a:gd name="T4" fmla="*/ 0 w 2"/>
                <a:gd name="T5" fmla="*/ 2 h 4"/>
                <a:gd name="T6" fmla="*/ 1 w 2"/>
                <a:gd name="T7" fmla="*/ 3 h 4"/>
                <a:gd name="T8" fmla="*/ 1 w 2"/>
                <a:gd name="T9" fmla="*/ 4 h 4"/>
                <a:gd name="T10" fmla="*/ 1 w 2"/>
                <a:gd name="T11" fmla="*/ 3 h 4"/>
                <a:gd name="T12" fmla="*/ 1 w 2"/>
                <a:gd name="T13" fmla="*/ 2 h 4"/>
                <a:gd name="T14" fmla="*/ 1 w 2"/>
                <a:gd name="T15" fmla="*/ 2 h 4"/>
                <a:gd name="T16" fmla="*/ 0 w 2"/>
                <a:gd name="T17" fmla="*/ 0 h 4"/>
                <a:gd name="T18" fmla="*/ 0 w 2"/>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0" y="0"/>
                  </a:moveTo>
                  <a:cubicBezTo>
                    <a:pt x="0" y="0"/>
                    <a:pt x="0" y="0"/>
                    <a:pt x="0" y="1"/>
                  </a:cubicBezTo>
                  <a:cubicBezTo>
                    <a:pt x="0" y="2"/>
                    <a:pt x="0" y="2"/>
                    <a:pt x="0" y="2"/>
                  </a:cubicBezTo>
                  <a:cubicBezTo>
                    <a:pt x="0" y="2"/>
                    <a:pt x="1" y="3"/>
                    <a:pt x="1" y="3"/>
                  </a:cubicBezTo>
                  <a:cubicBezTo>
                    <a:pt x="1" y="4"/>
                    <a:pt x="1" y="4"/>
                    <a:pt x="1" y="4"/>
                  </a:cubicBezTo>
                  <a:cubicBezTo>
                    <a:pt x="2" y="4"/>
                    <a:pt x="1" y="4"/>
                    <a:pt x="1" y="3"/>
                  </a:cubicBezTo>
                  <a:cubicBezTo>
                    <a:pt x="1" y="3"/>
                    <a:pt x="1" y="3"/>
                    <a:pt x="1" y="2"/>
                  </a:cubicBezTo>
                  <a:cubicBezTo>
                    <a:pt x="1" y="2"/>
                    <a:pt x="1" y="2"/>
                    <a:pt x="1" y="2"/>
                  </a:cubicBezTo>
                  <a:cubicBezTo>
                    <a:pt x="1" y="1"/>
                    <a:pt x="1" y="1"/>
                    <a:pt x="0" y="0"/>
                  </a:cubicBezTo>
                  <a:cubicBezTo>
                    <a:pt x="0" y="0"/>
                    <a:pt x="0" y="0"/>
                    <a:pt x="0" y="0"/>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1" name="Freeform 357">
              <a:extLst>
                <a:ext uri="{FF2B5EF4-FFF2-40B4-BE49-F238E27FC236}">
                  <a16:creationId xmlns:a16="http://schemas.microsoft.com/office/drawing/2014/main" id="{06F173F6-BEA4-45EF-B3D8-AD2E5C5978E2}"/>
                </a:ext>
              </a:extLst>
            </p:cNvPr>
            <p:cNvSpPr>
              <a:spLocks/>
            </p:cNvSpPr>
            <p:nvPr userDrawn="1"/>
          </p:nvSpPr>
          <p:spPr bwMode="auto">
            <a:xfrm>
              <a:off x="2274" y="2393"/>
              <a:ext cx="12" cy="24"/>
            </a:xfrm>
            <a:custGeom>
              <a:avLst/>
              <a:gdLst>
                <a:gd name="T0" fmla="*/ 0 w 2"/>
                <a:gd name="T1" fmla="*/ 0 h 4"/>
                <a:gd name="T2" fmla="*/ 0 w 2"/>
                <a:gd name="T3" fmla="*/ 1 h 4"/>
                <a:gd name="T4" fmla="*/ 0 w 2"/>
                <a:gd name="T5" fmla="*/ 2 h 4"/>
                <a:gd name="T6" fmla="*/ 1 w 2"/>
                <a:gd name="T7" fmla="*/ 3 h 4"/>
                <a:gd name="T8" fmla="*/ 1 w 2"/>
                <a:gd name="T9" fmla="*/ 4 h 4"/>
                <a:gd name="T10" fmla="*/ 1 w 2"/>
                <a:gd name="T11" fmla="*/ 3 h 4"/>
                <a:gd name="T12" fmla="*/ 1 w 2"/>
                <a:gd name="T13" fmla="*/ 2 h 4"/>
                <a:gd name="T14" fmla="*/ 1 w 2"/>
                <a:gd name="T15" fmla="*/ 2 h 4"/>
                <a:gd name="T16" fmla="*/ 0 w 2"/>
                <a:gd name="T17" fmla="*/ 0 h 4"/>
                <a:gd name="T18" fmla="*/ 0 w 2"/>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4">
                  <a:moveTo>
                    <a:pt x="0" y="0"/>
                  </a:moveTo>
                  <a:cubicBezTo>
                    <a:pt x="0" y="0"/>
                    <a:pt x="0" y="0"/>
                    <a:pt x="0" y="1"/>
                  </a:cubicBezTo>
                  <a:cubicBezTo>
                    <a:pt x="0" y="2"/>
                    <a:pt x="0" y="2"/>
                    <a:pt x="0" y="2"/>
                  </a:cubicBezTo>
                  <a:cubicBezTo>
                    <a:pt x="0" y="2"/>
                    <a:pt x="1" y="3"/>
                    <a:pt x="1" y="3"/>
                  </a:cubicBezTo>
                  <a:cubicBezTo>
                    <a:pt x="1" y="4"/>
                    <a:pt x="1" y="4"/>
                    <a:pt x="1" y="4"/>
                  </a:cubicBezTo>
                  <a:cubicBezTo>
                    <a:pt x="2" y="4"/>
                    <a:pt x="1" y="4"/>
                    <a:pt x="1" y="3"/>
                  </a:cubicBezTo>
                  <a:cubicBezTo>
                    <a:pt x="1" y="3"/>
                    <a:pt x="1" y="3"/>
                    <a:pt x="1" y="2"/>
                  </a:cubicBezTo>
                  <a:cubicBezTo>
                    <a:pt x="1" y="2"/>
                    <a:pt x="1" y="2"/>
                    <a:pt x="1" y="2"/>
                  </a:cubicBezTo>
                  <a:cubicBezTo>
                    <a:pt x="1" y="1"/>
                    <a:pt x="1" y="1"/>
                    <a:pt x="0" y="0"/>
                  </a:cubicBezTo>
                  <a:cubicBezTo>
                    <a:pt x="0" y="0"/>
                    <a:pt x="0" y="0"/>
                    <a:pt x="0"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92" name="Freeform 358">
              <a:extLst>
                <a:ext uri="{FF2B5EF4-FFF2-40B4-BE49-F238E27FC236}">
                  <a16:creationId xmlns:a16="http://schemas.microsoft.com/office/drawing/2014/main" id="{47E444D1-81A3-495B-A2A7-4162E0B07142}"/>
                </a:ext>
              </a:extLst>
            </p:cNvPr>
            <p:cNvSpPr>
              <a:spLocks/>
            </p:cNvSpPr>
            <p:nvPr userDrawn="1"/>
          </p:nvSpPr>
          <p:spPr bwMode="auto">
            <a:xfrm>
              <a:off x="2561" y="2659"/>
              <a:ext cx="18" cy="12"/>
            </a:xfrm>
            <a:custGeom>
              <a:avLst/>
              <a:gdLst>
                <a:gd name="T0" fmla="*/ 0 w 3"/>
                <a:gd name="T1" fmla="*/ 0 h 2"/>
                <a:gd name="T2" fmla="*/ 0 w 3"/>
                <a:gd name="T3" fmla="*/ 1 h 2"/>
                <a:gd name="T4" fmla="*/ 0 w 3"/>
                <a:gd name="T5" fmla="*/ 2 h 2"/>
                <a:gd name="T6" fmla="*/ 1 w 3"/>
                <a:gd name="T7" fmla="*/ 2 h 2"/>
                <a:gd name="T8" fmla="*/ 2 w 3"/>
                <a:gd name="T9" fmla="*/ 1 h 2"/>
                <a:gd name="T10" fmla="*/ 3 w 3"/>
                <a:gd name="T11" fmla="*/ 1 h 2"/>
                <a:gd name="T12" fmla="*/ 2 w 3"/>
                <a:gd name="T13" fmla="*/ 0 h 2"/>
                <a:gd name="T14" fmla="*/ 1 w 3"/>
                <a:gd name="T15" fmla="*/ 0 h 2"/>
                <a:gd name="T16" fmla="*/ 0 w 3"/>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2">
                  <a:moveTo>
                    <a:pt x="0" y="0"/>
                  </a:moveTo>
                  <a:cubicBezTo>
                    <a:pt x="1" y="1"/>
                    <a:pt x="0" y="1"/>
                    <a:pt x="0" y="1"/>
                  </a:cubicBezTo>
                  <a:cubicBezTo>
                    <a:pt x="0" y="2"/>
                    <a:pt x="0" y="2"/>
                    <a:pt x="0" y="2"/>
                  </a:cubicBezTo>
                  <a:cubicBezTo>
                    <a:pt x="0" y="2"/>
                    <a:pt x="0" y="2"/>
                    <a:pt x="1" y="2"/>
                  </a:cubicBezTo>
                  <a:cubicBezTo>
                    <a:pt x="1" y="2"/>
                    <a:pt x="2" y="2"/>
                    <a:pt x="2" y="1"/>
                  </a:cubicBezTo>
                  <a:cubicBezTo>
                    <a:pt x="2" y="1"/>
                    <a:pt x="3" y="1"/>
                    <a:pt x="3" y="1"/>
                  </a:cubicBezTo>
                  <a:cubicBezTo>
                    <a:pt x="3" y="1"/>
                    <a:pt x="2" y="0"/>
                    <a:pt x="2" y="0"/>
                  </a:cubicBezTo>
                  <a:cubicBezTo>
                    <a:pt x="2" y="0"/>
                    <a:pt x="2" y="0"/>
                    <a:pt x="1" y="0"/>
                  </a:cubicBezTo>
                  <a:cubicBezTo>
                    <a:pt x="1" y="0"/>
                    <a:pt x="0" y="0"/>
                    <a:pt x="0" y="0"/>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3" name="Freeform 359">
              <a:extLst>
                <a:ext uri="{FF2B5EF4-FFF2-40B4-BE49-F238E27FC236}">
                  <a16:creationId xmlns:a16="http://schemas.microsoft.com/office/drawing/2014/main" id="{D51C52C3-C327-4EE3-8F89-34D38E7C51CE}"/>
                </a:ext>
              </a:extLst>
            </p:cNvPr>
            <p:cNvSpPr>
              <a:spLocks/>
            </p:cNvSpPr>
            <p:nvPr userDrawn="1"/>
          </p:nvSpPr>
          <p:spPr bwMode="auto">
            <a:xfrm>
              <a:off x="2561" y="2659"/>
              <a:ext cx="18" cy="12"/>
            </a:xfrm>
            <a:custGeom>
              <a:avLst/>
              <a:gdLst>
                <a:gd name="T0" fmla="*/ 0 w 3"/>
                <a:gd name="T1" fmla="*/ 0 h 2"/>
                <a:gd name="T2" fmla="*/ 0 w 3"/>
                <a:gd name="T3" fmla="*/ 1 h 2"/>
                <a:gd name="T4" fmla="*/ 0 w 3"/>
                <a:gd name="T5" fmla="*/ 2 h 2"/>
                <a:gd name="T6" fmla="*/ 1 w 3"/>
                <a:gd name="T7" fmla="*/ 2 h 2"/>
                <a:gd name="T8" fmla="*/ 2 w 3"/>
                <a:gd name="T9" fmla="*/ 1 h 2"/>
                <a:gd name="T10" fmla="*/ 3 w 3"/>
                <a:gd name="T11" fmla="*/ 1 h 2"/>
                <a:gd name="T12" fmla="*/ 2 w 3"/>
                <a:gd name="T13" fmla="*/ 0 h 2"/>
                <a:gd name="T14" fmla="*/ 1 w 3"/>
                <a:gd name="T15" fmla="*/ 0 h 2"/>
                <a:gd name="T16" fmla="*/ 0 w 3"/>
                <a:gd name="T17"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2">
                  <a:moveTo>
                    <a:pt x="0" y="0"/>
                  </a:moveTo>
                  <a:cubicBezTo>
                    <a:pt x="1" y="1"/>
                    <a:pt x="0" y="1"/>
                    <a:pt x="0" y="1"/>
                  </a:cubicBezTo>
                  <a:cubicBezTo>
                    <a:pt x="0" y="2"/>
                    <a:pt x="0" y="2"/>
                    <a:pt x="0" y="2"/>
                  </a:cubicBezTo>
                  <a:cubicBezTo>
                    <a:pt x="0" y="2"/>
                    <a:pt x="0" y="2"/>
                    <a:pt x="1" y="2"/>
                  </a:cubicBezTo>
                  <a:cubicBezTo>
                    <a:pt x="1" y="2"/>
                    <a:pt x="2" y="2"/>
                    <a:pt x="2" y="1"/>
                  </a:cubicBezTo>
                  <a:cubicBezTo>
                    <a:pt x="2" y="1"/>
                    <a:pt x="3" y="1"/>
                    <a:pt x="3" y="1"/>
                  </a:cubicBezTo>
                  <a:cubicBezTo>
                    <a:pt x="3" y="1"/>
                    <a:pt x="2" y="0"/>
                    <a:pt x="2" y="0"/>
                  </a:cubicBezTo>
                  <a:cubicBezTo>
                    <a:pt x="2" y="0"/>
                    <a:pt x="2" y="0"/>
                    <a:pt x="1" y="0"/>
                  </a:cubicBezTo>
                  <a:cubicBezTo>
                    <a:pt x="1" y="0"/>
                    <a:pt x="0" y="0"/>
                    <a:pt x="0"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94" name="Freeform 360">
              <a:extLst>
                <a:ext uri="{FF2B5EF4-FFF2-40B4-BE49-F238E27FC236}">
                  <a16:creationId xmlns:a16="http://schemas.microsoft.com/office/drawing/2014/main" id="{D526C29A-2530-446E-8985-7EC244AECA03}"/>
                </a:ext>
              </a:extLst>
            </p:cNvPr>
            <p:cNvSpPr>
              <a:spLocks/>
            </p:cNvSpPr>
            <p:nvPr userDrawn="1"/>
          </p:nvSpPr>
          <p:spPr bwMode="auto">
            <a:xfrm>
              <a:off x="4399" y="2072"/>
              <a:ext cx="54" cy="49"/>
            </a:xfrm>
            <a:custGeom>
              <a:avLst/>
              <a:gdLst>
                <a:gd name="T0" fmla="*/ 6 w 9"/>
                <a:gd name="T1" fmla="*/ 6 h 8"/>
                <a:gd name="T2" fmla="*/ 7 w 9"/>
                <a:gd name="T3" fmla="*/ 6 h 8"/>
                <a:gd name="T4" fmla="*/ 7 w 9"/>
                <a:gd name="T5" fmla="*/ 8 h 8"/>
                <a:gd name="T6" fmla="*/ 9 w 9"/>
                <a:gd name="T7" fmla="*/ 8 h 8"/>
                <a:gd name="T8" fmla="*/ 8 w 9"/>
                <a:gd name="T9" fmla="*/ 6 h 8"/>
                <a:gd name="T10" fmla="*/ 8 w 9"/>
                <a:gd name="T11" fmla="*/ 5 h 8"/>
                <a:gd name="T12" fmla="*/ 7 w 9"/>
                <a:gd name="T13" fmla="*/ 4 h 8"/>
                <a:gd name="T14" fmla="*/ 6 w 9"/>
                <a:gd name="T15" fmla="*/ 3 h 8"/>
                <a:gd name="T16" fmla="*/ 6 w 9"/>
                <a:gd name="T17" fmla="*/ 2 h 8"/>
                <a:gd name="T18" fmla="*/ 5 w 9"/>
                <a:gd name="T19" fmla="*/ 1 h 8"/>
                <a:gd name="T20" fmla="*/ 5 w 9"/>
                <a:gd name="T21" fmla="*/ 0 h 8"/>
                <a:gd name="T22" fmla="*/ 3 w 9"/>
                <a:gd name="T23" fmla="*/ 0 h 8"/>
                <a:gd name="T24" fmla="*/ 2 w 9"/>
                <a:gd name="T25" fmla="*/ 0 h 8"/>
                <a:gd name="T26" fmla="*/ 1 w 9"/>
                <a:gd name="T27" fmla="*/ 0 h 8"/>
                <a:gd name="T28" fmla="*/ 0 w 9"/>
                <a:gd name="T29" fmla="*/ 0 h 8"/>
                <a:gd name="T30" fmla="*/ 0 w 9"/>
                <a:gd name="T31" fmla="*/ 1 h 8"/>
                <a:gd name="T32" fmla="*/ 0 w 9"/>
                <a:gd name="T33" fmla="*/ 3 h 8"/>
                <a:gd name="T34" fmla="*/ 1 w 9"/>
                <a:gd name="T35" fmla="*/ 3 h 8"/>
                <a:gd name="T36" fmla="*/ 2 w 9"/>
                <a:gd name="T37" fmla="*/ 3 h 8"/>
                <a:gd name="T38" fmla="*/ 2 w 9"/>
                <a:gd name="T39" fmla="*/ 3 h 8"/>
                <a:gd name="T40" fmla="*/ 3 w 9"/>
                <a:gd name="T41" fmla="*/ 4 h 8"/>
                <a:gd name="T42" fmla="*/ 3 w 9"/>
                <a:gd name="T43" fmla="*/ 4 h 8"/>
                <a:gd name="T44" fmla="*/ 4 w 9"/>
                <a:gd name="T45" fmla="*/ 5 h 8"/>
                <a:gd name="T46" fmla="*/ 5 w 9"/>
                <a:gd name="T47" fmla="*/ 6 h 8"/>
                <a:gd name="T48" fmla="*/ 5 w 9"/>
                <a:gd name="T49" fmla="*/ 6 h 8"/>
                <a:gd name="T50" fmla="*/ 6 w 9"/>
                <a:gd name="T51" fmla="*/ 6 h 8"/>
                <a:gd name="T52" fmla="*/ 6 w 9"/>
                <a:gd name="T53"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 h="8">
                  <a:moveTo>
                    <a:pt x="6" y="6"/>
                  </a:moveTo>
                  <a:cubicBezTo>
                    <a:pt x="6" y="6"/>
                    <a:pt x="6" y="6"/>
                    <a:pt x="7" y="6"/>
                  </a:cubicBezTo>
                  <a:cubicBezTo>
                    <a:pt x="7" y="7"/>
                    <a:pt x="8" y="7"/>
                    <a:pt x="7" y="8"/>
                  </a:cubicBezTo>
                  <a:cubicBezTo>
                    <a:pt x="8" y="8"/>
                    <a:pt x="8" y="8"/>
                    <a:pt x="9" y="8"/>
                  </a:cubicBezTo>
                  <a:cubicBezTo>
                    <a:pt x="9" y="7"/>
                    <a:pt x="8" y="6"/>
                    <a:pt x="8" y="6"/>
                  </a:cubicBezTo>
                  <a:cubicBezTo>
                    <a:pt x="8" y="6"/>
                    <a:pt x="8" y="6"/>
                    <a:pt x="8" y="5"/>
                  </a:cubicBezTo>
                  <a:cubicBezTo>
                    <a:pt x="7" y="5"/>
                    <a:pt x="7" y="5"/>
                    <a:pt x="7" y="4"/>
                  </a:cubicBezTo>
                  <a:cubicBezTo>
                    <a:pt x="7" y="4"/>
                    <a:pt x="6" y="3"/>
                    <a:pt x="6" y="3"/>
                  </a:cubicBezTo>
                  <a:cubicBezTo>
                    <a:pt x="6" y="2"/>
                    <a:pt x="5" y="2"/>
                    <a:pt x="6" y="2"/>
                  </a:cubicBezTo>
                  <a:cubicBezTo>
                    <a:pt x="6" y="1"/>
                    <a:pt x="5" y="1"/>
                    <a:pt x="5" y="1"/>
                  </a:cubicBezTo>
                  <a:cubicBezTo>
                    <a:pt x="5" y="0"/>
                    <a:pt x="5" y="0"/>
                    <a:pt x="5" y="0"/>
                  </a:cubicBezTo>
                  <a:cubicBezTo>
                    <a:pt x="4" y="0"/>
                    <a:pt x="3" y="0"/>
                    <a:pt x="3" y="0"/>
                  </a:cubicBezTo>
                  <a:cubicBezTo>
                    <a:pt x="3" y="0"/>
                    <a:pt x="2" y="0"/>
                    <a:pt x="2" y="0"/>
                  </a:cubicBezTo>
                  <a:cubicBezTo>
                    <a:pt x="2" y="0"/>
                    <a:pt x="1" y="0"/>
                    <a:pt x="1" y="0"/>
                  </a:cubicBezTo>
                  <a:cubicBezTo>
                    <a:pt x="0" y="0"/>
                    <a:pt x="0" y="0"/>
                    <a:pt x="0" y="0"/>
                  </a:cubicBezTo>
                  <a:cubicBezTo>
                    <a:pt x="0" y="1"/>
                    <a:pt x="0" y="1"/>
                    <a:pt x="0" y="1"/>
                  </a:cubicBezTo>
                  <a:cubicBezTo>
                    <a:pt x="0" y="2"/>
                    <a:pt x="0" y="2"/>
                    <a:pt x="0" y="3"/>
                  </a:cubicBezTo>
                  <a:cubicBezTo>
                    <a:pt x="0" y="3"/>
                    <a:pt x="1" y="3"/>
                    <a:pt x="1" y="3"/>
                  </a:cubicBezTo>
                  <a:cubicBezTo>
                    <a:pt x="2" y="3"/>
                    <a:pt x="2" y="3"/>
                    <a:pt x="2" y="3"/>
                  </a:cubicBezTo>
                  <a:cubicBezTo>
                    <a:pt x="2" y="3"/>
                    <a:pt x="2" y="3"/>
                    <a:pt x="2" y="3"/>
                  </a:cubicBezTo>
                  <a:cubicBezTo>
                    <a:pt x="3" y="4"/>
                    <a:pt x="3" y="4"/>
                    <a:pt x="3" y="4"/>
                  </a:cubicBezTo>
                  <a:cubicBezTo>
                    <a:pt x="3" y="4"/>
                    <a:pt x="3" y="4"/>
                    <a:pt x="3" y="4"/>
                  </a:cubicBezTo>
                  <a:cubicBezTo>
                    <a:pt x="4" y="5"/>
                    <a:pt x="4" y="5"/>
                    <a:pt x="4" y="5"/>
                  </a:cubicBezTo>
                  <a:cubicBezTo>
                    <a:pt x="4" y="5"/>
                    <a:pt x="5" y="5"/>
                    <a:pt x="5" y="6"/>
                  </a:cubicBezTo>
                  <a:cubicBezTo>
                    <a:pt x="5" y="6"/>
                    <a:pt x="5" y="6"/>
                    <a:pt x="5" y="6"/>
                  </a:cubicBezTo>
                  <a:cubicBezTo>
                    <a:pt x="5" y="6"/>
                    <a:pt x="5" y="6"/>
                    <a:pt x="6" y="6"/>
                  </a:cubicBezTo>
                  <a:cubicBezTo>
                    <a:pt x="6" y="6"/>
                    <a:pt x="6" y="6"/>
                    <a:pt x="6" y="6"/>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5" name="Freeform 361">
              <a:extLst>
                <a:ext uri="{FF2B5EF4-FFF2-40B4-BE49-F238E27FC236}">
                  <a16:creationId xmlns:a16="http://schemas.microsoft.com/office/drawing/2014/main" id="{D68A667D-13C5-4E69-B1B5-E0B0286AB550}"/>
                </a:ext>
              </a:extLst>
            </p:cNvPr>
            <p:cNvSpPr>
              <a:spLocks/>
            </p:cNvSpPr>
            <p:nvPr userDrawn="1"/>
          </p:nvSpPr>
          <p:spPr bwMode="auto">
            <a:xfrm>
              <a:off x="4399" y="2072"/>
              <a:ext cx="54" cy="49"/>
            </a:xfrm>
            <a:custGeom>
              <a:avLst/>
              <a:gdLst>
                <a:gd name="T0" fmla="*/ 6 w 9"/>
                <a:gd name="T1" fmla="*/ 6 h 8"/>
                <a:gd name="T2" fmla="*/ 7 w 9"/>
                <a:gd name="T3" fmla="*/ 6 h 8"/>
                <a:gd name="T4" fmla="*/ 7 w 9"/>
                <a:gd name="T5" fmla="*/ 8 h 8"/>
                <a:gd name="T6" fmla="*/ 9 w 9"/>
                <a:gd name="T7" fmla="*/ 8 h 8"/>
                <a:gd name="T8" fmla="*/ 8 w 9"/>
                <a:gd name="T9" fmla="*/ 6 h 8"/>
                <a:gd name="T10" fmla="*/ 8 w 9"/>
                <a:gd name="T11" fmla="*/ 5 h 8"/>
                <a:gd name="T12" fmla="*/ 7 w 9"/>
                <a:gd name="T13" fmla="*/ 4 h 8"/>
                <a:gd name="T14" fmla="*/ 6 w 9"/>
                <a:gd name="T15" fmla="*/ 3 h 8"/>
                <a:gd name="T16" fmla="*/ 6 w 9"/>
                <a:gd name="T17" fmla="*/ 2 h 8"/>
                <a:gd name="T18" fmla="*/ 5 w 9"/>
                <a:gd name="T19" fmla="*/ 1 h 8"/>
                <a:gd name="T20" fmla="*/ 5 w 9"/>
                <a:gd name="T21" fmla="*/ 0 h 8"/>
                <a:gd name="T22" fmla="*/ 3 w 9"/>
                <a:gd name="T23" fmla="*/ 0 h 8"/>
                <a:gd name="T24" fmla="*/ 2 w 9"/>
                <a:gd name="T25" fmla="*/ 0 h 8"/>
                <a:gd name="T26" fmla="*/ 1 w 9"/>
                <a:gd name="T27" fmla="*/ 0 h 8"/>
                <a:gd name="T28" fmla="*/ 0 w 9"/>
                <a:gd name="T29" fmla="*/ 0 h 8"/>
                <a:gd name="T30" fmla="*/ 0 w 9"/>
                <a:gd name="T31" fmla="*/ 1 h 8"/>
                <a:gd name="T32" fmla="*/ 0 w 9"/>
                <a:gd name="T33" fmla="*/ 3 h 8"/>
                <a:gd name="T34" fmla="*/ 1 w 9"/>
                <a:gd name="T35" fmla="*/ 3 h 8"/>
                <a:gd name="T36" fmla="*/ 2 w 9"/>
                <a:gd name="T37" fmla="*/ 3 h 8"/>
                <a:gd name="T38" fmla="*/ 2 w 9"/>
                <a:gd name="T39" fmla="*/ 3 h 8"/>
                <a:gd name="T40" fmla="*/ 3 w 9"/>
                <a:gd name="T41" fmla="*/ 4 h 8"/>
                <a:gd name="T42" fmla="*/ 3 w 9"/>
                <a:gd name="T43" fmla="*/ 4 h 8"/>
                <a:gd name="T44" fmla="*/ 4 w 9"/>
                <a:gd name="T45" fmla="*/ 5 h 8"/>
                <a:gd name="T46" fmla="*/ 5 w 9"/>
                <a:gd name="T47" fmla="*/ 6 h 8"/>
                <a:gd name="T48" fmla="*/ 5 w 9"/>
                <a:gd name="T49" fmla="*/ 6 h 8"/>
                <a:gd name="T50" fmla="*/ 6 w 9"/>
                <a:gd name="T51" fmla="*/ 6 h 8"/>
                <a:gd name="T52" fmla="*/ 6 w 9"/>
                <a:gd name="T53"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 h="8">
                  <a:moveTo>
                    <a:pt x="6" y="6"/>
                  </a:moveTo>
                  <a:cubicBezTo>
                    <a:pt x="6" y="6"/>
                    <a:pt x="6" y="6"/>
                    <a:pt x="7" y="6"/>
                  </a:cubicBezTo>
                  <a:cubicBezTo>
                    <a:pt x="7" y="7"/>
                    <a:pt x="8" y="7"/>
                    <a:pt x="7" y="8"/>
                  </a:cubicBezTo>
                  <a:cubicBezTo>
                    <a:pt x="8" y="8"/>
                    <a:pt x="8" y="8"/>
                    <a:pt x="9" y="8"/>
                  </a:cubicBezTo>
                  <a:cubicBezTo>
                    <a:pt x="9" y="7"/>
                    <a:pt x="8" y="6"/>
                    <a:pt x="8" y="6"/>
                  </a:cubicBezTo>
                  <a:cubicBezTo>
                    <a:pt x="8" y="6"/>
                    <a:pt x="8" y="6"/>
                    <a:pt x="8" y="5"/>
                  </a:cubicBezTo>
                  <a:cubicBezTo>
                    <a:pt x="7" y="5"/>
                    <a:pt x="7" y="5"/>
                    <a:pt x="7" y="4"/>
                  </a:cubicBezTo>
                  <a:cubicBezTo>
                    <a:pt x="7" y="4"/>
                    <a:pt x="6" y="3"/>
                    <a:pt x="6" y="3"/>
                  </a:cubicBezTo>
                  <a:cubicBezTo>
                    <a:pt x="6" y="2"/>
                    <a:pt x="5" y="2"/>
                    <a:pt x="6" y="2"/>
                  </a:cubicBezTo>
                  <a:cubicBezTo>
                    <a:pt x="6" y="1"/>
                    <a:pt x="5" y="1"/>
                    <a:pt x="5" y="1"/>
                  </a:cubicBezTo>
                  <a:cubicBezTo>
                    <a:pt x="5" y="0"/>
                    <a:pt x="5" y="0"/>
                    <a:pt x="5" y="0"/>
                  </a:cubicBezTo>
                  <a:cubicBezTo>
                    <a:pt x="4" y="0"/>
                    <a:pt x="3" y="0"/>
                    <a:pt x="3" y="0"/>
                  </a:cubicBezTo>
                  <a:cubicBezTo>
                    <a:pt x="3" y="0"/>
                    <a:pt x="2" y="0"/>
                    <a:pt x="2" y="0"/>
                  </a:cubicBezTo>
                  <a:cubicBezTo>
                    <a:pt x="2" y="0"/>
                    <a:pt x="1" y="0"/>
                    <a:pt x="1" y="0"/>
                  </a:cubicBezTo>
                  <a:cubicBezTo>
                    <a:pt x="0" y="0"/>
                    <a:pt x="0" y="0"/>
                    <a:pt x="0" y="0"/>
                  </a:cubicBezTo>
                  <a:cubicBezTo>
                    <a:pt x="0" y="1"/>
                    <a:pt x="0" y="1"/>
                    <a:pt x="0" y="1"/>
                  </a:cubicBezTo>
                  <a:cubicBezTo>
                    <a:pt x="0" y="2"/>
                    <a:pt x="0" y="2"/>
                    <a:pt x="0" y="3"/>
                  </a:cubicBezTo>
                  <a:cubicBezTo>
                    <a:pt x="0" y="3"/>
                    <a:pt x="1" y="3"/>
                    <a:pt x="1" y="3"/>
                  </a:cubicBezTo>
                  <a:cubicBezTo>
                    <a:pt x="2" y="3"/>
                    <a:pt x="2" y="3"/>
                    <a:pt x="2" y="3"/>
                  </a:cubicBezTo>
                  <a:cubicBezTo>
                    <a:pt x="2" y="3"/>
                    <a:pt x="2" y="3"/>
                    <a:pt x="2" y="3"/>
                  </a:cubicBezTo>
                  <a:cubicBezTo>
                    <a:pt x="3" y="4"/>
                    <a:pt x="3" y="4"/>
                    <a:pt x="3" y="4"/>
                  </a:cubicBezTo>
                  <a:cubicBezTo>
                    <a:pt x="3" y="4"/>
                    <a:pt x="3" y="4"/>
                    <a:pt x="3" y="4"/>
                  </a:cubicBezTo>
                  <a:cubicBezTo>
                    <a:pt x="4" y="5"/>
                    <a:pt x="4" y="5"/>
                    <a:pt x="4" y="5"/>
                  </a:cubicBezTo>
                  <a:cubicBezTo>
                    <a:pt x="4" y="5"/>
                    <a:pt x="5" y="5"/>
                    <a:pt x="5" y="6"/>
                  </a:cubicBezTo>
                  <a:cubicBezTo>
                    <a:pt x="5" y="6"/>
                    <a:pt x="5" y="6"/>
                    <a:pt x="5" y="6"/>
                  </a:cubicBezTo>
                  <a:cubicBezTo>
                    <a:pt x="5" y="6"/>
                    <a:pt x="5" y="6"/>
                    <a:pt x="6" y="6"/>
                  </a:cubicBezTo>
                  <a:cubicBezTo>
                    <a:pt x="6" y="6"/>
                    <a:pt x="6" y="6"/>
                    <a:pt x="6" y="6"/>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96" name="Freeform 362">
              <a:extLst>
                <a:ext uri="{FF2B5EF4-FFF2-40B4-BE49-F238E27FC236}">
                  <a16:creationId xmlns:a16="http://schemas.microsoft.com/office/drawing/2014/main" id="{50DDAEA0-4D9E-46FB-B88C-6E56F1302497}"/>
                </a:ext>
              </a:extLst>
            </p:cNvPr>
            <p:cNvSpPr>
              <a:spLocks noEditPoints="1"/>
            </p:cNvSpPr>
            <p:nvPr userDrawn="1"/>
          </p:nvSpPr>
          <p:spPr bwMode="auto">
            <a:xfrm>
              <a:off x="4423" y="2060"/>
              <a:ext cx="84" cy="67"/>
            </a:xfrm>
            <a:custGeom>
              <a:avLst/>
              <a:gdLst>
                <a:gd name="T0" fmla="*/ 0 w 14"/>
                <a:gd name="T1" fmla="*/ 8 h 11"/>
                <a:gd name="T2" fmla="*/ 0 w 14"/>
                <a:gd name="T3" fmla="*/ 8 h 11"/>
                <a:gd name="T4" fmla="*/ 1 w 14"/>
                <a:gd name="T5" fmla="*/ 9 h 11"/>
                <a:gd name="T6" fmla="*/ 1 w 14"/>
                <a:gd name="T7" fmla="*/ 9 h 11"/>
                <a:gd name="T8" fmla="*/ 3 w 14"/>
                <a:gd name="T9" fmla="*/ 10 h 11"/>
                <a:gd name="T10" fmla="*/ 3 w 14"/>
                <a:gd name="T11" fmla="*/ 10 h 11"/>
                <a:gd name="T12" fmla="*/ 3 w 14"/>
                <a:gd name="T13" fmla="*/ 9 h 11"/>
                <a:gd name="T14" fmla="*/ 2 w 14"/>
                <a:gd name="T15" fmla="*/ 8 h 11"/>
                <a:gd name="T16" fmla="*/ 1 w 14"/>
                <a:gd name="T17" fmla="*/ 8 h 11"/>
                <a:gd name="T18" fmla="*/ 1 w 14"/>
                <a:gd name="T19" fmla="*/ 8 h 11"/>
                <a:gd name="T20" fmla="*/ 0 w 14"/>
                <a:gd name="T21" fmla="*/ 8 h 11"/>
                <a:gd name="T22" fmla="*/ 9 w 14"/>
                <a:gd name="T23" fmla="*/ 7 h 11"/>
                <a:gd name="T24" fmla="*/ 10 w 14"/>
                <a:gd name="T25" fmla="*/ 7 h 11"/>
                <a:gd name="T26" fmla="*/ 9 w 14"/>
                <a:gd name="T27" fmla="*/ 10 h 11"/>
                <a:gd name="T28" fmla="*/ 11 w 14"/>
                <a:gd name="T29" fmla="*/ 11 h 11"/>
                <a:gd name="T30" fmla="*/ 12 w 14"/>
                <a:gd name="T31" fmla="*/ 10 h 11"/>
                <a:gd name="T32" fmla="*/ 13 w 14"/>
                <a:gd name="T33" fmla="*/ 4 h 11"/>
                <a:gd name="T34" fmla="*/ 11 w 14"/>
                <a:gd name="T35" fmla="*/ 1 h 11"/>
                <a:gd name="T36" fmla="*/ 11 w 14"/>
                <a:gd name="T37" fmla="*/ 1 h 11"/>
                <a:gd name="T38" fmla="*/ 10 w 14"/>
                <a:gd name="T39" fmla="*/ 1 h 11"/>
                <a:gd name="T40" fmla="*/ 9 w 14"/>
                <a:gd name="T41" fmla="*/ 2 h 11"/>
                <a:gd name="T42" fmla="*/ 9 w 14"/>
                <a:gd name="T43" fmla="*/ 2 h 11"/>
                <a:gd name="T44" fmla="*/ 8 w 14"/>
                <a:gd name="T45" fmla="*/ 2 h 11"/>
                <a:gd name="T46" fmla="*/ 8 w 14"/>
                <a:gd name="T47" fmla="*/ 2 h 11"/>
                <a:gd name="T48" fmla="*/ 8 w 14"/>
                <a:gd name="T49" fmla="*/ 2 h 11"/>
                <a:gd name="T50" fmla="*/ 7 w 14"/>
                <a:gd name="T51" fmla="*/ 1 h 11"/>
                <a:gd name="T52" fmla="*/ 6 w 14"/>
                <a:gd name="T53" fmla="*/ 0 h 11"/>
                <a:gd name="T54" fmla="*/ 5 w 14"/>
                <a:gd name="T55" fmla="*/ 0 h 11"/>
                <a:gd name="T56" fmla="*/ 4 w 14"/>
                <a:gd name="T57" fmla="*/ 1 h 11"/>
                <a:gd name="T58" fmla="*/ 5 w 14"/>
                <a:gd name="T59" fmla="*/ 1 h 11"/>
                <a:gd name="T60" fmla="*/ 5 w 14"/>
                <a:gd name="T61" fmla="*/ 2 h 11"/>
                <a:gd name="T62" fmla="*/ 5 w 14"/>
                <a:gd name="T63" fmla="*/ 2 h 11"/>
                <a:gd name="T64" fmla="*/ 4 w 14"/>
                <a:gd name="T65" fmla="*/ 3 h 11"/>
                <a:gd name="T66" fmla="*/ 3 w 14"/>
                <a:gd name="T67" fmla="*/ 2 h 11"/>
                <a:gd name="T68" fmla="*/ 1 w 14"/>
                <a:gd name="T69" fmla="*/ 1 h 11"/>
                <a:gd name="T70" fmla="*/ 1 w 14"/>
                <a:gd name="T71" fmla="*/ 1 h 11"/>
                <a:gd name="T72" fmla="*/ 1 w 14"/>
                <a:gd name="T73" fmla="*/ 2 h 11"/>
                <a:gd name="T74" fmla="*/ 2 w 14"/>
                <a:gd name="T75" fmla="*/ 4 h 11"/>
                <a:gd name="T76" fmla="*/ 2 w 14"/>
                <a:gd name="T77" fmla="*/ 5 h 11"/>
                <a:gd name="T78" fmla="*/ 3 w 14"/>
                <a:gd name="T79" fmla="*/ 6 h 11"/>
                <a:gd name="T80" fmla="*/ 4 w 14"/>
                <a:gd name="T81" fmla="*/ 7 h 11"/>
                <a:gd name="T82" fmla="*/ 5 w 14"/>
                <a:gd name="T83" fmla="*/ 8 h 11"/>
                <a:gd name="T84" fmla="*/ 5 w 14"/>
                <a:gd name="T85" fmla="*/ 9 h 11"/>
                <a:gd name="T86" fmla="*/ 7 w 14"/>
                <a:gd name="T87" fmla="*/ 8 h 11"/>
                <a:gd name="T88" fmla="*/ 9 w 14"/>
                <a:gd name="T89" fmla="*/ 7 h 11"/>
                <a:gd name="T90" fmla="*/ 9 w 14"/>
                <a:gd name="T9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 h="11">
                  <a:moveTo>
                    <a:pt x="0" y="8"/>
                  </a:moveTo>
                  <a:cubicBezTo>
                    <a:pt x="0" y="8"/>
                    <a:pt x="0" y="8"/>
                    <a:pt x="0" y="8"/>
                  </a:cubicBezTo>
                  <a:cubicBezTo>
                    <a:pt x="0" y="8"/>
                    <a:pt x="0" y="8"/>
                    <a:pt x="1" y="9"/>
                  </a:cubicBezTo>
                  <a:cubicBezTo>
                    <a:pt x="1" y="9"/>
                    <a:pt x="2" y="9"/>
                    <a:pt x="1" y="9"/>
                  </a:cubicBezTo>
                  <a:cubicBezTo>
                    <a:pt x="1" y="10"/>
                    <a:pt x="1" y="10"/>
                    <a:pt x="3" y="10"/>
                  </a:cubicBezTo>
                  <a:cubicBezTo>
                    <a:pt x="3" y="10"/>
                    <a:pt x="3" y="10"/>
                    <a:pt x="3" y="10"/>
                  </a:cubicBezTo>
                  <a:cubicBezTo>
                    <a:pt x="3" y="9"/>
                    <a:pt x="3" y="9"/>
                    <a:pt x="3" y="9"/>
                  </a:cubicBezTo>
                  <a:cubicBezTo>
                    <a:pt x="2" y="8"/>
                    <a:pt x="2" y="8"/>
                    <a:pt x="2" y="8"/>
                  </a:cubicBezTo>
                  <a:cubicBezTo>
                    <a:pt x="1" y="8"/>
                    <a:pt x="1" y="8"/>
                    <a:pt x="1" y="8"/>
                  </a:cubicBezTo>
                  <a:cubicBezTo>
                    <a:pt x="1" y="8"/>
                    <a:pt x="1" y="8"/>
                    <a:pt x="1" y="8"/>
                  </a:cubicBezTo>
                  <a:cubicBezTo>
                    <a:pt x="1" y="8"/>
                    <a:pt x="0" y="8"/>
                    <a:pt x="0" y="8"/>
                  </a:cubicBezTo>
                  <a:moveTo>
                    <a:pt x="9" y="7"/>
                  </a:moveTo>
                  <a:cubicBezTo>
                    <a:pt x="9" y="7"/>
                    <a:pt x="9" y="7"/>
                    <a:pt x="10" y="7"/>
                  </a:cubicBezTo>
                  <a:cubicBezTo>
                    <a:pt x="10" y="8"/>
                    <a:pt x="10" y="10"/>
                    <a:pt x="9" y="10"/>
                  </a:cubicBezTo>
                  <a:cubicBezTo>
                    <a:pt x="9" y="10"/>
                    <a:pt x="10" y="11"/>
                    <a:pt x="11" y="11"/>
                  </a:cubicBezTo>
                  <a:cubicBezTo>
                    <a:pt x="11" y="11"/>
                    <a:pt x="11" y="10"/>
                    <a:pt x="12" y="10"/>
                  </a:cubicBezTo>
                  <a:cubicBezTo>
                    <a:pt x="13" y="8"/>
                    <a:pt x="14" y="5"/>
                    <a:pt x="13" y="4"/>
                  </a:cubicBezTo>
                  <a:cubicBezTo>
                    <a:pt x="13" y="3"/>
                    <a:pt x="12" y="2"/>
                    <a:pt x="11" y="1"/>
                  </a:cubicBezTo>
                  <a:cubicBezTo>
                    <a:pt x="11" y="1"/>
                    <a:pt x="11" y="1"/>
                    <a:pt x="11" y="1"/>
                  </a:cubicBezTo>
                  <a:cubicBezTo>
                    <a:pt x="11" y="1"/>
                    <a:pt x="10" y="1"/>
                    <a:pt x="10" y="1"/>
                  </a:cubicBezTo>
                  <a:cubicBezTo>
                    <a:pt x="10" y="2"/>
                    <a:pt x="9" y="2"/>
                    <a:pt x="9" y="2"/>
                  </a:cubicBezTo>
                  <a:cubicBezTo>
                    <a:pt x="9" y="2"/>
                    <a:pt x="9" y="2"/>
                    <a:pt x="9" y="2"/>
                  </a:cubicBezTo>
                  <a:cubicBezTo>
                    <a:pt x="9" y="2"/>
                    <a:pt x="8" y="2"/>
                    <a:pt x="8" y="2"/>
                  </a:cubicBezTo>
                  <a:cubicBezTo>
                    <a:pt x="8" y="2"/>
                    <a:pt x="8" y="2"/>
                    <a:pt x="8" y="2"/>
                  </a:cubicBezTo>
                  <a:cubicBezTo>
                    <a:pt x="8" y="2"/>
                    <a:pt x="8" y="2"/>
                    <a:pt x="8" y="2"/>
                  </a:cubicBezTo>
                  <a:cubicBezTo>
                    <a:pt x="8" y="2"/>
                    <a:pt x="7" y="2"/>
                    <a:pt x="7" y="1"/>
                  </a:cubicBezTo>
                  <a:cubicBezTo>
                    <a:pt x="6" y="1"/>
                    <a:pt x="6" y="0"/>
                    <a:pt x="6" y="0"/>
                  </a:cubicBezTo>
                  <a:cubicBezTo>
                    <a:pt x="5" y="0"/>
                    <a:pt x="5" y="0"/>
                    <a:pt x="5" y="0"/>
                  </a:cubicBezTo>
                  <a:cubicBezTo>
                    <a:pt x="4" y="1"/>
                    <a:pt x="4" y="1"/>
                    <a:pt x="4" y="1"/>
                  </a:cubicBezTo>
                  <a:cubicBezTo>
                    <a:pt x="4" y="1"/>
                    <a:pt x="4" y="1"/>
                    <a:pt x="5" y="1"/>
                  </a:cubicBezTo>
                  <a:cubicBezTo>
                    <a:pt x="5" y="1"/>
                    <a:pt x="5" y="2"/>
                    <a:pt x="5" y="2"/>
                  </a:cubicBezTo>
                  <a:cubicBezTo>
                    <a:pt x="5" y="2"/>
                    <a:pt x="5" y="2"/>
                    <a:pt x="5" y="2"/>
                  </a:cubicBezTo>
                  <a:cubicBezTo>
                    <a:pt x="5" y="2"/>
                    <a:pt x="5" y="3"/>
                    <a:pt x="4" y="3"/>
                  </a:cubicBezTo>
                  <a:cubicBezTo>
                    <a:pt x="4" y="3"/>
                    <a:pt x="3" y="2"/>
                    <a:pt x="3" y="2"/>
                  </a:cubicBezTo>
                  <a:cubicBezTo>
                    <a:pt x="2" y="2"/>
                    <a:pt x="2" y="1"/>
                    <a:pt x="1" y="1"/>
                  </a:cubicBezTo>
                  <a:cubicBezTo>
                    <a:pt x="1" y="1"/>
                    <a:pt x="1" y="1"/>
                    <a:pt x="1" y="1"/>
                  </a:cubicBezTo>
                  <a:cubicBezTo>
                    <a:pt x="1" y="2"/>
                    <a:pt x="1" y="2"/>
                    <a:pt x="1" y="2"/>
                  </a:cubicBezTo>
                  <a:cubicBezTo>
                    <a:pt x="2" y="3"/>
                    <a:pt x="2" y="3"/>
                    <a:pt x="2" y="4"/>
                  </a:cubicBezTo>
                  <a:cubicBezTo>
                    <a:pt x="2" y="4"/>
                    <a:pt x="2" y="4"/>
                    <a:pt x="2" y="5"/>
                  </a:cubicBezTo>
                  <a:cubicBezTo>
                    <a:pt x="3" y="5"/>
                    <a:pt x="3" y="6"/>
                    <a:pt x="3" y="6"/>
                  </a:cubicBezTo>
                  <a:cubicBezTo>
                    <a:pt x="3" y="6"/>
                    <a:pt x="3" y="7"/>
                    <a:pt x="4" y="7"/>
                  </a:cubicBezTo>
                  <a:cubicBezTo>
                    <a:pt x="4" y="7"/>
                    <a:pt x="5" y="8"/>
                    <a:pt x="5" y="8"/>
                  </a:cubicBezTo>
                  <a:cubicBezTo>
                    <a:pt x="5" y="8"/>
                    <a:pt x="5" y="9"/>
                    <a:pt x="5" y="9"/>
                  </a:cubicBezTo>
                  <a:cubicBezTo>
                    <a:pt x="6" y="9"/>
                    <a:pt x="7" y="9"/>
                    <a:pt x="7" y="8"/>
                  </a:cubicBezTo>
                  <a:cubicBezTo>
                    <a:pt x="8" y="8"/>
                    <a:pt x="8" y="7"/>
                    <a:pt x="9" y="7"/>
                  </a:cubicBezTo>
                  <a:cubicBezTo>
                    <a:pt x="9" y="7"/>
                    <a:pt x="9" y="7"/>
                    <a:pt x="9" y="7"/>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7" name="Freeform 363">
              <a:extLst>
                <a:ext uri="{FF2B5EF4-FFF2-40B4-BE49-F238E27FC236}">
                  <a16:creationId xmlns:a16="http://schemas.microsoft.com/office/drawing/2014/main" id="{F1C78AF7-6970-464D-9810-BC389ABCC3CB}"/>
                </a:ext>
              </a:extLst>
            </p:cNvPr>
            <p:cNvSpPr>
              <a:spLocks noEditPoints="1"/>
            </p:cNvSpPr>
            <p:nvPr userDrawn="1"/>
          </p:nvSpPr>
          <p:spPr bwMode="auto">
            <a:xfrm>
              <a:off x="4423" y="2060"/>
              <a:ext cx="84" cy="67"/>
            </a:xfrm>
            <a:custGeom>
              <a:avLst/>
              <a:gdLst>
                <a:gd name="T0" fmla="*/ 0 w 14"/>
                <a:gd name="T1" fmla="*/ 8 h 11"/>
                <a:gd name="T2" fmla="*/ 0 w 14"/>
                <a:gd name="T3" fmla="*/ 8 h 11"/>
                <a:gd name="T4" fmla="*/ 1 w 14"/>
                <a:gd name="T5" fmla="*/ 9 h 11"/>
                <a:gd name="T6" fmla="*/ 1 w 14"/>
                <a:gd name="T7" fmla="*/ 9 h 11"/>
                <a:gd name="T8" fmla="*/ 3 w 14"/>
                <a:gd name="T9" fmla="*/ 10 h 11"/>
                <a:gd name="T10" fmla="*/ 3 w 14"/>
                <a:gd name="T11" fmla="*/ 10 h 11"/>
                <a:gd name="T12" fmla="*/ 3 w 14"/>
                <a:gd name="T13" fmla="*/ 9 h 11"/>
                <a:gd name="T14" fmla="*/ 2 w 14"/>
                <a:gd name="T15" fmla="*/ 8 h 11"/>
                <a:gd name="T16" fmla="*/ 1 w 14"/>
                <a:gd name="T17" fmla="*/ 8 h 11"/>
                <a:gd name="T18" fmla="*/ 1 w 14"/>
                <a:gd name="T19" fmla="*/ 8 h 11"/>
                <a:gd name="T20" fmla="*/ 0 w 14"/>
                <a:gd name="T21" fmla="*/ 8 h 11"/>
                <a:gd name="T22" fmla="*/ 9 w 14"/>
                <a:gd name="T23" fmla="*/ 7 h 11"/>
                <a:gd name="T24" fmla="*/ 10 w 14"/>
                <a:gd name="T25" fmla="*/ 7 h 11"/>
                <a:gd name="T26" fmla="*/ 9 w 14"/>
                <a:gd name="T27" fmla="*/ 10 h 11"/>
                <a:gd name="T28" fmla="*/ 11 w 14"/>
                <a:gd name="T29" fmla="*/ 11 h 11"/>
                <a:gd name="T30" fmla="*/ 12 w 14"/>
                <a:gd name="T31" fmla="*/ 10 h 11"/>
                <a:gd name="T32" fmla="*/ 13 w 14"/>
                <a:gd name="T33" fmla="*/ 4 h 11"/>
                <a:gd name="T34" fmla="*/ 11 w 14"/>
                <a:gd name="T35" fmla="*/ 1 h 11"/>
                <a:gd name="T36" fmla="*/ 11 w 14"/>
                <a:gd name="T37" fmla="*/ 1 h 11"/>
                <a:gd name="T38" fmla="*/ 10 w 14"/>
                <a:gd name="T39" fmla="*/ 1 h 11"/>
                <a:gd name="T40" fmla="*/ 9 w 14"/>
                <a:gd name="T41" fmla="*/ 2 h 11"/>
                <a:gd name="T42" fmla="*/ 9 w 14"/>
                <a:gd name="T43" fmla="*/ 2 h 11"/>
                <a:gd name="T44" fmla="*/ 8 w 14"/>
                <a:gd name="T45" fmla="*/ 2 h 11"/>
                <a:gd name="T46" fmla="*/ 8 w 14"/>
                <a:gd name="T47" fmla="*/ 2 h 11"/>
                <a:gd name="T48" fmla="*/ 8 w 14"/>
                <a:gd name="T49" fmla="*/ 2 h 11"/>
                <a:gd name="T50" fmla="*/ 7 w 14"/>
                <a:gd name="T51" fmla="*/ 1 h 11"/>
                <a:gd name="T52" fmla="*/ 6 w 14"/>
                <a:gd name="T53" fmla="*/ 0 h 11"/>
                <a:gd name="T54" fmla="*/ 5 w 14"/>
                <a:gd name="T55" fmla="*/ 0 h 11"/>
                <a:gd name="T56" fmla="*/ 4 w 14"/>
                <a:gd name="T57" fmla="*/ 1 h 11"/>
                <a:gd name="T58" fmla="*/ 5 w 14"/>
                <a:gd name="T59" fmla="*/ 1 h 11"/>
                <a:gd name="T60" fmla="*/ 5 w 14"/>
                <a:gd name="T61" fmla="*/ 2 h 11"/>
                <a:gd name="T62" fmla="*/ 5 w 14"/>
                <a:gd name="T63" fmla="*/ 2 h 11"/>
                <a:gd name="T64" fmla="*/ 4 w 14"/>
                <a:gd name="T65" fmla="*/ 3 h 11"/>
                <a:gd name="T66" fmla="*/ 3 w 14"/>
                <a:gd name="T67" fmla="*/ 2 h 11"/>
                <a:gd name="T68" fmla="*/ 1 w 14"/>
                <a:gd name="T69" fmla="*/ 1 h 11"/>
                <a:gd name="T70" fmla="*/ 1 w 14"/>
                <a:gd name="T71" fmla="*/ 1 h 11"/>
                <a:gd name="T72" fmla="*/ 1 w 14"/>
                <a:gd name="T73" fmla="*/ 2 h 11"/>
                <a:gd name="T74" fmla="*/ 2 w 14"/>
                <a:gd name="T75" fmla="*/ 4 h 11"/>
                <a:gd name="T76" fmla="*/ 2 w 14"/>
                <a:gd name="T77" fmla="*/ 5 h 11"/>
                <a:gd name="T78" fmla="*/ 3 w 14"/>
                <a:gd name="T79" fmla="*/ 6 h 11"/>
                <a:gd name="T80" fmla="*/ 4 w 14"/>
                <a:gd name="T81" fmla="*/ 7 h 11"/>
                <a:gd name="T82" fmla="*/ 5 w 14"/>
                <a:gd name="T83" fmla="*/ 8 h 11"/>
                <a:gd name="T84" fmla="*/ 5 w 14"/>
                <a:gd name="T85" fmla="*/ 9 h 11"/>
                <a:gd name="T86" fmla="*/ 7 w 14"/>
                <a:gd name="T87" fmla="*/ 8 h 11"/>
                <a:gd name="T88" fmla="*/ 9 w 14"/>
                <a:gd name="T89" fmla="*/ 7 h 11"/>
                <a:gd name="T90" fmla="*/ 9 w 14"/>
                <a:gd name="T91" fmla="*/ 7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4" h="11">
                  <a:moveTo>
                    <a:pt x="0" y="8"/>
                  </a:moveTo>
                  <a:cubicBezTo>
                    <a:pt x="0" y="8"/>
                    <a:pt x="0" y="8"/>
                    <a:pt x="0" y="8"/>
                  </a:cubicBezTo>
                  <a:cubicBezTo>
                    <a:pt x="0" y="8"/>
                    <a:pt x="0" y="8"/>
                    <a:pt x="1" y="9"/>
                  </a:cubicBezTo>
                  <a:cubicBezTo>
                    <a:pt x="1" y="9"/>
                    <a:pt x="2" y="9"/>
                    <a:pt x="1" y="9"/>
                  </a:cubicBezTo>
                  <a:cubicBezTo>
                    <a:pt x="1" y="10"/>
                    <a:pt x="1" y="10"/>
                    <a:pt x="3" y="10"/>
                  </a:cubicBezTo>
                  <a:cubicBezTo>
                    <a:pt x="3" y="10"/>
                    <a:pt x="3" y="10"/>
                    <a:pt x="3" y="10"/>
                  </a:cubicBezTo>
                  <a:cubicBezTo>
                    <a:pt x="3" y="9"/>
                    <a:pt x="3" y="9"/>
                    <a:pt x="3" y="9"/>
                  </a:cubicBezTo>
                  <a:cubicBezTo>
                    <a:pt x="2" y="8"/>
                    <a:pt x="2" y="8"/>
                    <a:pt x="2" y="8"/>
                  </a:cubicBezTo>
                  <a:cubicBezTo>
                    <a:pt x="1" y="8"/>
                    <a:pt x="1" y="8"/>
                    <a:pt x="1" y="8"/>
                  </a:cubicBezTo>
                  <a:cubicBezTo>
                    <a:pt x="1" y="8"/>
                    <a:pt x="1" y="8"/>
                    <a:pt x="1" y="8"/>
                  </a:cubicBezTo>
                  <a:cubicBezTo>
                    <a:pt x="1" y="8"/>
                    <a:pt x="0" y="8"/>
                    <a:pt x="0" y="8"/>
                  </a:cubicBezTo>
                  <a:close/>
                  <a:moveTo>
                    <a:pt x="9" y="7"/>
                  </a:moveTo>
                  <a:cubicBezTo>
                    <a:pt x="9" y="7"/>
                    <a:pt x="9" y="7"/>
                    <a:pt x="10" y="7"/>
                  </a:cubicBezTo>
                  <a:cubicBezTo>
                    <a:pt x="10" y="8"/>
                    <a:pt x="10" y="10"/>
                    <a:pt x="9" y="10"/>
                  </a:cubicBezTo>
                  <a:cubicBezTo>
                    <a:pt x="9" y="10"/>
                    <a:pt x="10" y="11"/>
                    <a:pt x="11" y="11"/>
                  </a:cubicBezTo>
                  <a:cubicBezTo>
                    <a:pt x="11" y="11"/>
                    <a:pt x="11" y="10"/>
                    <a:pt x="12" y="10"/>
                  </a:cubicBezTo>
                  <a:cubicBezTo>
                    <a:pt x="13" y="8"/>
                    <a:pt x="14" y="5"/>
                    <a:pt x="13" y="4"/>
                  </a:cubicBezTo>
                  <a:cubicBezTo>
                    <a:pt x="13" y="3"/>
                    <a:pt x="12" y="2"/>
                    <a:pt x="11" y="1"/>
                  </a:cubicBezTo>
                  <a:cubicBezTo>
                    <a:pt x="11" y="1"/>
                    <a:pt x="11" y="1"/>
                    <a:pt x="11" y="1"/>
                  </a:cubicBezTo>
                  <a:cubicBezTo>
                    <a:pt x="11" y="1"/>
                    <a:pt x="10" y="1"/>
                    <a:pt x="10" y="1"/>
                  </a:cubicBezTo>
                  <a:cubicBezTo>
                    <a:pt x="10" y="2"/>
                    <a:pt x="9" y="2"/>
                    <a:pt x="9" y="2"/>
                  </a:cubicBezTo>
                  <a:cubicBezTo>
                    <a:pt x="9" y="2"/>
                    <a:pt x="9" y="2"/>
                    <a:pt x="9" y="2"/>
                  </a:cubicBezTo>
                  <a:cubicBezTo>
                    <a:pt x="9" y="2"/>
                    <a:pt x="8" y="2"/>
                    <a:pt x="8" y="2"/>
                  </a:cubicBezTo>
                  <a:cubicBezTo>
                    <a:pt x="8" y="2"/>
                    <a:pt x="8" y="2"/>
                    <a:pt x="8" y="2"/>
                  </a:cubicBezTo>
                  <a:cubicBezTo>
                    <a:pt x="8" y="2"/>
                    <a:pt x="8" y="2"/>
                    <a:pt x="8" y="2"/>
                  </a:cubicBezTo>
                  <a:cubicBezTo>
                    <a:pt x="8" y="2"/>
                    <a:pt x="7" y="2"/>
                    <a:pt x="7" y="1"/>
                  </a:cubicBezTo>
                  <a:cubicBezTo>
                    <a:pt x="6" y="1"/>
                    <a:pt x="6" y="0"/>
                    <a:pt x="6" y="0"/>
                  </a:cubicBezTo>
                  <a:cubicBezTo>
                    <a:pt x="5" y="0"/>
                    <a:pt x="5" y="0"/>
                    <a:pt x="5" y="0"/>
                  </a:cubicBezTo>
                  <a:cubicBezTo>
                    <a:pt x="4" y="1"/>
                    <a:pt x="4" y="1"/>
                    <a:pt x="4" y="1"/>
                  </a:cubicBezTo>
                  <a:cubicBezTo>
                    <a:pt x="4" y="1"/>
                    <a:pt x="4" y="1"/>
                    <a:pt x="5" y="1"/>
                  </a:cubicBezTo>
                  <a:cubicBezTo>
                    <a:pt x="5" y="1"/>
                    <a:pt x="5" y="2"/>
                    <a:pt x="5" y="2"/>
                  </a:cubicBezTo>
                  <a:cubicBezTo>
                    <a:pt x="5" y="2"/>
                    <a:pt x="5" y="2"/>
                    <a:pt x="5" y="2"/>
                  </a:cubicBezTo>
                  <a:cubicBezTo>
                    <a:pt x="5" y="2"/>
                    <a:pt x="5" y="3"/>
                    <a:pt x="4" y="3"/>
                  </a:cubicBezTo>
                  <a:cubicBezTo>
                    <a:pt x="4" y="3"/>
                    <a:pt x="3" y="2"/>
                    <a:pt x="3" y="2"/>
                  </a:cubicBezTo>
                  <a:cubicBezTo>
                    <a:pt x="2" y="2"/>
                    <a:pt x="2" y="1"/>
                    <a:pt x="1" y="1"/>
                  </a:cubicBezTo>
                  <a:cubicBezTo>
                    <a:pt x="1" y="1"/>
                    <a:pt x="1" y="1"/>
                    <a:pt x="1" y="1"/>
                  </a:cubicBezTo>
                  <a:cubicBezTo>
                    <a:pt x="1" y="2"/>
                    <a:pt x="1" y="2"/>
                    <a:pt x="1" y="2"/>
                  </a:cubicBezTo>
                  <a:cubicBezTo>
                    <a:pt x="2" y="3"/>
                    <a:pt x="2" y="3"/>
                    <a:pt x="2" y="4"/>
                  </a:cubicBezTo>
                  <a:cubicBezTo>
                    <a:pt x="2" y="4"/>
                    <a:pt x="2" y="4"/>
                    <a:pt x="2" y="5"/>
                  </a:cubicBezTo>
                  <a:cubicBezTo>
                    <a:pt x="3" y="5"/>
                    <a:pt x="3" y="6"/>
                    <a:pt x="3" y="6"/>
                  </a:cubicBezTo>
                  <a:cubicBezTo>
                    <a:pt x="3" y="6"/>
                    <a:pt x="3" y="7"/>
                    <a:pt x="4" y="7"/>
                  </a:cubicBezTo>
                  <a:cubicBezTo>
                    <a:pt x="4" y="7"/>
                    <a:pt x="5" y="8"/>
                    <a:pt x="5" y="8"/>
                  </a:cubicBezTo>
                  <a:cubicBezTo>
                    <a:pt x="5" y="8"/>
                    <a:pt x="5" y="9"/>
                    <a:pt x="5" y="9"/>
                  </a:cubicBezTo>
                  <a:cubicBezTo>
                    <a:pt x="6" y="9"/>
                    <a:pt x="7" y="9"/>
                    <a:pt x="7" y="8"/>
                  </a:cubicBezTo>
                  <a:cubicBezTo>
                    <a:pt x="8" y="8"/>
                    <a:pt x="8" y="7"/>
                    <a:pt x="9" y="7"/>
                  </a:cubicBezTo>
                  <a:cubicBezTo>
                    <a:pt x="9" y="7"/>
                    <a:pt x="9" y="7"/>
                    <a:pt x="9" y="7"/>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98" name="Freeform 364">
              <a:extLst>
                <a:ext uri="{FF2B5EF4-FFF2-40B4-BE49-F238E27FC236}">
                  <a16:creationId xmlns:a16="http://schemas.microsoft.com/office/drawing/2014/main" id="{297E303B-5324-4AB0-A9B1-ACDB365E13C2}"/>
                </a:ext>
              </a:extLst>
            </p:cNvPr>
            <p:cNvSpPr>
              <a:spLocks/>
            </p:cNvSpPr>
            <p:nvPr userDrawn="1"/>
          </p:nvSpPr>
          <p:spPr bwMode="auto">
            <a:xfrm>
              <a:off x="4699" y="2133"/>
              <a:ext cx="251" cy="175"/>
            </a:xfrm>
            <a:custGeom>
              <a:avLst/>
              <a:gdLst>
                <a:gd name="T0" fmla="*/ 6 w 42"/>
                <a:gd name="T1" fmla="*/ 29 h 29"/>
                <a:gd name="T2" fmla="*/ 18 w 42"/>
                <a:gd name="T3" fmla="*/ 28 h 29"/>
                <a:gd name="T4" fmla="*/ 17 w 42"/>
                <a:gd name="T5" fmla="*/ 25 h 29"/>
                <a:gd name="T6" fmla="*/ 20 w 42"/>
                <a:gd name="T7" fmla="*/ 24 h 29"/>
                <a:gd name="T8" fmla="*/ 21 w 42"/>
                <a:gd name="T9" fmla="*/ 24 h 29"/>
                <a:gd name="T10" fmla="*/ 24 w 42"/>
                <a:gd name="T11" fmla="*/ 22 h 29"/>
                <a:gd name="T12" fmla="*/ 25 w 42"/>
                <a:gd name="T13" fmla="*/ 22 h 29"/>
                <a:gd name="T14" fmla="*/ 26 w 42"/>
                <a:gd name="T15" fmla="*/ 20 h 29"/>
                <a:gd name="T16" fmla="*/ 29 w 42"/>
                <a:gd name="T17" fmla="*/ 17 h 29"/>
                <a:gd name="T18" fmla="*/ 29 w 42"/>
                <a:gd name="T19" fmla="*/ 16 h 29"/>
                <a:gd name="T20" fmla="*/ 30 w 42"/>
                <a:gd name="T21" fmla="*/ 15 h 29"/>
                <a:gd name="T22" fmla="*/ 31 w 42"/>
                <a:gd name="T23" fmla="*/ 15 h 29"/>
                <a:gd name="T24" fmla="*/ 32 w 42"/>
                <a:gd name="T25" fmla="*/ 12 h 29"/>
                <a:gd name="T26" fmla="*/ 33 w 42"/>
                <a:gd name="T27" fmla="*/ 11 h 29"/>
                <a:gd name="T28" fmla="*/ 33 w 42"/>
                <a:gd name="T29" fmla="*/ 9 h 29"/>
                <a:gd name="T30" fmla="*/ 33 w 42"/>
                <a:gd name="T31" fmla="*/ 7 h 29"/>
                <a:gd name="T32" fmla="*/ 34 w 42"/>
                <a:gd name="T33" fmla="*/ 7 h 29"/>
                <a:gd name="T34" fmla="*/ 39 w 42"/>
                <a:gd name="T35" fmla="*/ 5 h 29"/>
                <a:gd name="T36" fmla="*/ 42 w 42"/>
                <a:gd name="T37" fmla="*/ 5 h 29"/>
                <a:gd name="T38" fmla="*/ 40 w 42"/>
                <a:gd name="T39" fmla="*/ 4 h 29"/>
                <a:gd name="T40" fmla="*/ 39 w 42"/>
                <a:gd name="T41" fmla="*/ 4 h 29"/>
                <a:gd name="T42" fmla="*/ 36 w 42"/>
                <a:gd name="T43" fmla="*/ 6 h 29"/>
                <a:gd name="T44" fmla="*/ 35 w 42"/>
                <a:gd name="T45" fmla="*/ 6 h 29"/>
                <a:gd name="T46" fmla="*/ 33 w 42"/>
                <a:gd name="T47" fmla="*/ 6 h 29"/>
                <a:gd name="T48" fmla="*/ 33 w 42"/>
                <a:gd name="T49" fmla="*/ 3 h 29"/>
                <a:gd name="T50" fmla="*/ 32 w 42"/>
                <a:gd name="T51" fmla="*/ 0 h 29"/>
                <a:gd name="T52" fmla="*/ 28 w 42"/>
                <a:gd name="T53" fmla="*/ 3 h 29"/>
                <a:gd name="T54" fmla="*/ 26 w 42"/>
                <a:gd name="T55" fmla="*/ 5 h 29"/>
                <a:gd name="T56" fmla="*/ 24 w 42"/>
                <a:gd name="T57" fmla="*/ 5 h 29"/>
                <a:gd name="T58" fmla="*/ 22 w 42"/>
                <a:gd name="T59" fmla="*/ 5 h 29"/>
                <a:gd name="T60" fmla="*/ 20 w 42"/>
                <a:gd name="T61" fmla="*/ 4 h 29"/>
                <a:gd name="T62" fmla="*/ 18 w 42"/>
                <a:gd name="T63" fmla="*/ 4 h 29"/>
                <a:gd name="T64" fmla="*/ 16 w 42"/>
                <a:gd name="T65" fmla="*/ 3 h 29"/>
                <a:gd name="T66" fmla="*/ 15 w 42"/>
                <a:gd name="T67" fmla="*/ 4 h 29"/>
                <a:gd name="T68" fmla="*/ 14 w 42"/>
                <a:gd name="T69" fmla="*/ 4 h 29"/>
                <a:gd name="T70" fmla="*/ 12 w 42"/>
                <a:gd name="T71" fmla="*/ 7 h 29"/>
                <a:gd name="T72" fmla="*/ 10 w 42"/>
                <a:gd name="T73" fmla="*/ 8 h 29"/>
                <a:gd name="T74" fmla="*/ 8 w 42"/>
                <a:gd name="T75" fmla="*/ 10 h 29"/>
                <a:gd name="T76" fmla="*/ 5 w 42"/>
                <a:gd name="T77" fmla="*/ 10 h 29"/>
                <a:gd name="T78" fmla="*/ 4 w 42"/>
                <a:gd name="T79" fmla="*/ 10 h 29"/>
                <a:gd name="T80" fmla="*/ 3 w 42"/>
                <a:gd name="T81" fmla="*/ 10 h 29"/>
                <a:gd name="T82" fmla="*/ 2 w 42"/>
                <a:gd name="T83" fmla="*/ 13 h 29"/>
                <a:gd name="T84" fmla="*/ 1 w 42"/>
                <a:gd name="T85" fmla="*/ 14 h 29"/>
                <a:gd name="T86" fmla="*/ 1 w 42"/>
                <a:gd name="T87" fmla="*/ 17 h 29"/>
                <a:gd name="T88" fmla="*/ 1 w 42"/>
                <a:gd name="T89" fmla="*/ 22 h 29"/>
                <a:gd name="T90" fmla="*/ 2 w 42"/>
                <a:gd name="T91" fmla="*/ 23 h 29"/>
                <a:gd name="T92" fmla="*/ 2 w 42"/>
                <a:gd name="T93" fmla="*/ 27 h 29"/>
                <a:gd name="T94" fmla="*/ 2 w 42"/>
                <a:gd name="T95"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2" h="29">
                  <a:moveTo>
                    <a:pt x="2" y="29"/>
                  </a:moveTo>
                  <a:cubicBezTo>
                    <a:pt x="3" y="29"/>
                    <a:pt x="5" y="29"/>
                    <a:pt x="6" y="29"/>
                  </a:cubicBezTo>
                  <a:cubicBezTo>
                    <a:pt x="6" y="29"/>
                    <a:pt x="7" y="29"/>
                    <a:pt x="7" y="29"/>
                  </a:cubicBezTo>
                  <a:cubicBezTo>
                    <a:pt x="10" y="29"/>
                    <a:pt x="17" y="28"/>
                    <a:pt x="18" y="28"/>
                  </a:cubicBezTo>
                  <a:cubicBezTo>
                    <a:pt x="18" y="28"/>
                    <a:pt x="18" y="27"/>
                    <a:pt x="17" y="27"/>
                  </a:cubicBezTo>
                  <a:cubicBezTo>
                    <a:pt x="17" y="26"/>
                    <a:pt x="17" y="25"/>
                    <a:pt x="17" y="25"/>
                  </a:cubicBezTo>
                  <a:cubicBezTo>
                    <a:pt x="17" y="25"/>
                    <a:pt x="19" y="24"/>
                    <a:pt x="20" y="24"/>
                  </a:cubicBezTo>
                  <a:cubicBezTo>
                    <a:pt x="20" y="24"/>
                    <a:pt x="20" y="24"/>
                    <a:pt x="20" y="24"/>
                  </a:cubicBezTo>
                  <a:cubicBezTo>
                    <a:pt x="20" y="24"/>
                    <a:pt x="20" y="24"/>
                    <a:pt x="20" y="24"/>
                  </a:cubicBezTo>
                  <a:cubicBezTo>
                    <a:pt x="20" y="24"/>
                    <a:pt x="21" y="24"/>
                    <a:pt x="21" y="24"/>
                  </a:cubicBezTo>
                  <a:cubicBezTo>
                    <a:pt x="22" y="24"/>
                    <a:pt x="22" y="24"/>
                    <a:pt x="22" y="23"/>
                  </a:cubicBezTo>
                  <a:cubicBezTo>
                    <a:pt x="22" y="23"/>
                    <a:pt x="24" y="22"/>
                    <a:pt x="24" y="22"/>
                  </a:cubicBezTo>
                  <a:cubicBezTo>
                    <a:pt x="25" y="22"/>
                    <a:pt x="25" y="22"/>
                    <a:pt x="25" y="22"/>
                  </a:cubicBezTo>
                  <a:cubicBezTo>
                    <a:pt x="25" y="22"/>
                    <a:pt x="25" y="22"/>
                    <a:pt x="25" y="22"/>
                  </a:cubicBezTo>
                  <a:cubicBezTo>
                    <a:pt x="26" y="22"/>
                    <a:pt x="26" y="22"/>
                    <a:pt x="26" y="21"/>
                  </a:cubicBezTo>
                  <a:cubicBezTo>
                    <a:pt x="26" y="21"/>
                    <a:pt x="26" y="20"/>
                    <a:pt x="26" y="20"/>
                  </a:cubicBezTo>
                  <a:cubicBezTo>
                    <a:pt x="26" y="19"/>
                    <a:pt x="26" y="18"/>
                    <a:pt x="27" y="18"/>
                  </a:cubicBezTo>
                  <a:cubicBezTo>
                    <a:pt x="28" y="18"/>
                    <a:pt x="29" y="17"/>
                    <a:pt x="29" y="17"/>
                  </a:cubicBezTo>
                  <a:cubicBezTo>
                    <a:pt x="29" y="17"/>
                    <a:pt x="29" y="17"/>
                    <a:pt x="29" y="17"/>
                  </a:cubicBezTo>
                  <a:cubicBezTo>
                    <a:pt x="29" y="17"/>
                    <a:pt x="29" y="16"/>
                    <a:pt x="29" y="16"/>
                  </a:cubicBezTo>
                  <a:cubicBezTo>
                    <a:pt x="28" y="15"/>
                    <a:pt x="28" y="15"/>
                    <a:pt x="28" y="15"/>
                  </a:cubicBezTo>
                  <a:cubicBezTo>
                    <a:pt x="28" y="14"/>
                    <a:pt x="29" y="15"/>
                    <a:pt x="30" y="15"/>
                  </a:cubicBezTo>
                  <a:cubicBezTo>
                    <a:pt x="30" y="15"/>
                    <a:pt x="31" y="15"/>
                    <a:pt x="31" y="15"/>
                  </a:cubicBezTo>
                  <a:cubicBezTo>
                    <a:pt x="31" y="15"/>
                    <a:pt x="31" y="15"/>
                    <a:pt x="31" y="15"/>
                  </a:cubicBezTo>
                  <a:cubicBezTo>
                    <a:pt x="32" y="14"/>
                    <a:pt x="32" y="14"/>
                    <a:pt x="31" y="14"/>
                  </a:cubicBezTo>
                  <a:cubicBezTo>
                    <a:pt x="31" y="13"/>
                    <a:pt x="31" y="13"/>
                    <a:pt x="32" y="12"/>
                  </a:cubicBezTo>
                  <a:cubicBezTo>
                    <a:pt x="32" y="12"/>
                    <a:pt x="32" y="12"/>
                    <a:pt x="32" y="12"/>
                  </a:cubicBezTo>
                  <a:cubicBezTo>
                    <a:pt x="33" y="11"/>
                    <a:pt x="33" y="11"/>
                    <a:pt x="33" y="11"/>
                  </a:cubicBezTo>
                  <a:cubicBezTo>
                    <a:pt x="33" y="10"/>
                    <a:pt x="33" y="10"/>
                    <a:pt x="33" y="10"/>
                  </a:cubicBezTo>
                  <a:cubicBezTo>
                    <a:pt x="33" y="10"/>
                    <a:pt x="33" y="9"/>
                    <a:pt x="33" y="9"/>
                  </a:cubicBezTo>
                  <a:cubicBezTo>
                    <a:pt x="32" y="9"/>
                    <a:pt x="32" y="8"/>
                    <a:pt x="32" y="8"/>
                  </a:cubicBezTo>
                  <a:cubicBezTo>
                    <a:pt x="32" y="7"/>
                    <a:pt x="33" y="7"/>
                    <a:pt x="33" y="7"/>
                  </a:cubicBezTo>
                  <a:cubicBezTo>
                    <a:pt x="33" y="7"/>
                    <a:pt x="33" y="7"/>
                    <a:pt x="33" y="7"/>
                  </a:cubicBezTo>
                  <a:cubicBezTo>
                    <a:pt x="34" y="7"/>
                    <a:pt x="34" y="7"/>
                    <a:pt x="34" y="7"/>
                  </a:cubicBezTo>
                  <a:cubicBezTo>
                    <a:pt x="34" y="7"/>
                    <a:pt x="35" y="7"/>
                    <a:pt x="35" y="6"/>
                  </a:cubicBezTo>
                  <a:cubicBezTo>
                    <a:pt x="36" y="6"/>
                    <a:pt x="38" y="5"/>
                    <a:pt x="39" y="5"/>
                  </a:cubicBezTo>
                  <a:cubicBezTo>
                    <a:pt x="39" y="5"/>
                    <a:pt x="39" y="5"/>
                    <a:pt x="40" y="5"/>
                  </a:cubicBezTo>
                  <a:cubicBezTo>
                    <a:pt x="40" y="5"/>
                    <a:pt x="41" y="5"/>
                    <a:pt x="42" y="5"/>
                  </a:cubicBezTo>
                  <a:cubicBezTo>
                    <a:pt x="41" y="4"/>
                    <a:pt x="41" y="4"/>
                    <a:pt x="40" y="4"/>
                  </a:cubicBezTo>
                  <a:cubicBezTo>
                    <a:pt x="40" y="4"/>
                    <a:pt x="40" y="4"/>
                    <a:pt x="40" y="4"/>
                  </a:cubicBezTo>
                  <a:cubicBezTo>
                    <a:pt x="40" y="4"/>
                    <a:pt x="39" y="4"/>
                    <a:pt x="39" y="4"/>
                  </a:cubicBezTo>
                  <a:cubicBezTo>
                    <a:pt x="39" y="4"/>
                    <a:pt x="39" y="4"/>
                    <a:pt x="39" y="4"/>
                  </a:cubicBezTo>
                  <a:cubicBezTo>
                    <a:pt x="39" y="4"/>
                    <a:pt x="37" y="5"/>
                    <a:pt x="36" y="5"/>
                  </a:cubicBezTo>
                  <a:cubicBezTo>
                    <a:pt x="36" y="6"/>
                    <a:pt x="36" y="6"/>
                    <a:pt x="36" y="6"/>
                  </a:cubicBezTo>
                  <a:cubicBezTo>
                    <a:pt x="36" y="6"/>
                    <a:pt x="36" y="6"/>
                    <a:pt x="36" y="6"/>
                  </a:cubicBezTo>
                  <a:cubicBezTo>
                    <a:pt x="35" y="6"/>
                    <a:pt x="35" y="6"/>
                    <a:pt x="35" y="6"/>
                  </a:cubicBezTo>
                  <a:cubicBezTo>
                    <a:pt x="34" y="6"/>
                    <a:pt x="34" y="6"/>
                    <a:pt x="34" y="6"/>
                  </a:cubicBezTo>
                  <a:cubicBezTo>
                    <a:pt x="33" y="6"/>
                    <a:pt x="33" y="6"/>
                    <a:pt x="33" y="6"/>
                  </a:cubicBezTo>
                  <a:cubicBezTo>
                    <a:pt x="33" y="6"/>
                    <a:pt x="33" y="5"/>
                    <a:pt x="33" y="4"/>
                  </a:cubicBezTo>
                  <a:cubicBezTo>
                    <a:pt x="33" y="3"/>
                    <a:pt x="34" y="3"/>
                    <a:pt x="33" y="3"/>
                  </a:cubicBezTo>
                  <a:cubicBezTo>
                    <a:pt x="32" y="2"/>
                    <a:pt x="32" y="2"/>
                    <a:pt x="32" y="1"/>
                  </a:cubicBezTo>
                  <a:cubicBezTo>
                    <a:pt x="32" y="0"/>
                    <a:pt x="32" y="0"/>
                    <a:pt x="32" y="0"/>
                  </a:cubicBezTo>
                  <a:cubicBezTo>
                    <a:pt x="31" y="0"/>
                    <a:pt x="29" y="2"/>
                    <a:pt x="29" y="3"/>
                  </a:cubicBezTo>
                  <a:cubicBezTo>
                    <a:pt x="29" y="3"/>
                    <a:pt x="29" y="3"/>
                    <a:pt x="28" y="3"/>
                  </a:cubicBezTo>
                  <a:cubicBezTo>
                    <a:pt x="27" y="4"/>
                    <a:pt x="27" y="4"/>
                    <a:pt x="27" y="4"/>
                  </a:cubicBezTo>
                  <a:cubicBezTo>
                    <a:pt x="27" y="5"/>
                    <a:pt x="26" y="5"/>
                    <a:pt x="26" y="5"/>
                  </a:cubicBezTo>
                  <a:cubicBezTo>
                    <a:pt x="25" y="5"/>
                    <a:pt x="25" y="5"/>
                    <a:pt x="25" y="5"/>
                  </a:cubicBezTo>
                  <a:cubicBezTo>
                    <a:pt x="25" y="5"/>
                    <a:pt x="24" y="4"/>
                    <a:pt x="24" y="5"/>
                  </a:cubicBezTo>
                  <a:cubicBezTo>
                    <a:pt x="24" y="5"/>
                    <a:pt x="23" y="5"/>
                    <a:pt x="23" y="5"/>
                  </a:cubicBezTo>
                  <a:cubicBezTo>
                    <a:pt x="23" y="5"/>
                    <a:pt x="22" y="5"/>
                    <a:pt x="22" y="5"/>
                  </a:cubicBezTo>
                  <a:cubicBezTo>
                    <a:pt x="22" y="5"/>
                    <a:pt x="21" y="4"/>
                    <a:pt x="21" y="4"/>
                  </a:cubicBezTo>
                  <a:cubicBezTo>
                    <a:pt x="21" y="4"/>
                    <a:pt x="20" y="4"/>
                    <a:pt x="20" y="4"/>
                  </a:cubicBezTo>
                  <a:cubicBezTo>
                    <a:pt x="20" y="4"/>
                    <a:pt x="19" y="3"/>
                    <a:pt x="19" y="3"/>
                  </a:cubicBezTo>
                  <a:cubicBezTo>
                    <a:pt x="18" y="4"/>
                    <a:pt x="18" y="4"/>
                    <a:pt x="18" y="4"/>
                  </a:cubicBezTo>
                  <a:cubicBezTo>
                    <a:pt x="18" y="4"/>
                    <a:pt x="17" y="3"/>
                    <a:pt x="17" y="3"/>
                  </a:cubicBezTo>
                  <a:cubicBezTo>
                    <a:pt x="17" y="3"/>
                    <a:pt x="16" y="3"/>
                    <a:pt x="16" y="3"/>
                  </a:cubicBezTo>
                  <a:cubicBezTo>
                    <a:pt x="16" y="3"/>
                    <a:pt x="16" y="3"/>
                    <a:pt x="16" y="3"/>
                  </a:cubicBezTo>
                  <a:cubicBezTo>
                    <a:pt x="16" y="3"/>
                    <a:pt x="16" y="3"/>
                    <a:pt x="15" y="4"/>
                  </a:cubicBezTo>
                  <a:cubicBezTo>
                    <a:pt x="15" y="4"/>
                    <a:pt x="15" y="4"/>
                    <a:pt x="14" y="4"/>
                  </a:cubicBezTo>
                  <a:cubicBezTo>
                    <a:pt x="14" y="4"/>
                    <a:pt x="14" y="4"/>
                    <a:pt x="14" y="4"/>
                  </a:cubicBezTo>
                  <a:cubicBezTo>
                    <a:pt x="14" y="4"/>
                    <a:pt x="14" y="4"/>
                    <a:pt x="14" y="4"/>
                  </a:cubicBezTo>
                  <a:cubicBezTo>
                    <a:pt x="13" y="4"/>
                    <a:pt x="13" y="6"/>
                    <a:pt x="12" y="7"/>
                  </a:cubicBezTo>
                  <a:cubicBezTo>
                    <a:pt x="12" y="7"/>
                    <a:pt x="12" y="7"/>
                    <a:pt x="12" y="7"/>
                  </a:cubicBezTo>
                  <a:cubicBezTo>
                    <a:pt x="12" y="8"/>
                    <a:pt x="11" y="8"/>
                    <a:pt x="10" y="8"/>
                  </a:cubicBezTo>
                  <a:cubicBezTo>
                    <a:pt x="9" y="9"/>
                    <a:pt x="8" y="9"/>
                    <a:pt x="8" y="9"/>
                  </a:cubicBezTo>
                  <a:cubicBezTo>
                    <a:pt x="8" y="10"/>
                    <a:pt x="8" y="10"/>
                    <a:pt x="8" y="10"/>
                  </a:cubicBezTo>
                  <a:cubicBezTo>
                    <a:pt x="7" y="11"/>
                    <a:pt x="7" y="11"/>
                    <a:pt x="6" y="11"/>
                  </a:cubicBezTo>
                  <a:cubicBezTo>
                    <a:pt x="6" y="11"/>
                    <a:pt x="5" y="11"/>
                    <a:pt x="5" y="10"/>
                  </a:cubicBezTo>
                  <a:cubicBezTo>
                    <a:pt x="5" y="10"/>
                    <a:pt x="5" y="10"/>
                    <a:pt x="4" y="10"/>
                  </a:cubicBezTo>
                  <a:cubicBezTo>
                    <a:pt x="4" y="10"/>
                    <a:pt x="4" y="10"/>
                    <a:pt x="4" y="10"/>
                  </a:cubicBezTo>
                  <a:cubicBezTo>
                    <a:pt x="4" y="10"/>
                    <a:pt x="3" y="10"/>
                    <a:pt x="3" y="10"/>
                  </a:cubicBezTo>
                  <a:cubicBezTo>
                    <a:pt x="3" y="10"/>
                    <a:pt x="3" y="10"/>
                    <a:pt x="3" y="10"/>
                  </a:cubicBezTo>
                  <a:cubicBezTo>
                    <a:pt x="2" y="10"/>
                    <a:pt x="2" y="11"/>
                    <a:pt x="2" y="11"/>
                  </a:cubicBezTo>
                  <a:cubicBezTo>
                    <a:pt x="2" y="12"/>
                    <a:pt x="2" y="13"/>
                    <a:pt x="2" y="13"/>
                  </a:cubicBezTo>
                  <a:cubicBezTo>
                    <a:pt x="1" y="13"/>
                    <a:pt x="1" y="13"/>
                    <a:pt x="1" y="14"/>
                  </a:cubicBezTo>
                  <a:cubicBezTo>
                    <a:pt x="1" y="14"/>
                    <a:pt x="1" y="14"/>
                    <a:pt x="1" y="14"/>
                  </a:cubicBezTo>
                  <a:cubicBezTo>
                    <a:pt x="1" y="15"/>
                    <a:pt x="0" y="16"/>
                    <a:pt x="1" y="16"/>
                  </a:cubicBezTo>
                  <a:cubicBezTo>
                    <a:pt x="1" y="16"/>
                    <a:pt x="1" y="17"/>
                    <a:pt x="1" y="17"/>
                  </a:cubicBezTo>
                  <a:cubicBezTo>
                    <a:pt x="1" y="18"/>
                    <a:pt x="1" y="18"/>
                    <a:pt x="1" y="19"/>
                  </a:cubicBezTo>
                  <a:cubicBezTo>
                    <a:pt x="1" y="20"/>
                    <a:pt x="1" y="21"/>
                    <a:pt x="1" y="22"/>
                  </a:cubicBezTo>
                  <a:cubicBezTo>
                    <a:pt x="1" y="22"/>
                    <a:pt x="1" y="22"/>
                    <a:pt x="1" y="22"/>
                  </a:cubicBezTo>
                  <a:cubicBezTo>
                    <a:pt x="1" y="23"/>
                    <a:pt x="2" y="23"/>
                    <a:pt x="2" y="23"/>
                  </a:cubicBezTo>
                  <a:cubicBezTo>
                    <a:pt x="3" y="23"/>
                    <a:pt x="4" y="23"/>
                    <a:pt x="4" y="24"/>
                  </a:cubicBezTo>
                  <a:cubicBezTo>
                    <a:pt x="4" y="25"/>
                    <a:pt x="3" y="26"/>
                    <a:pt x="2" y="27"/>
                  </a:cubicBezTo>
                  <a:cubicBezTo>
                    <a:pt x="2" y="27"/>
                    <a:pt x="1" y="28"/>
                    <a:pt x="1" y="28"/>
                  </a:cubicBezTo>
                  <a:cubicBezTo>
                    <a:pt x="1" y="28"/>
                    <a:pt x="1" y="29"/>
                    <a:pt x="2" y="29"/>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99" name="Freeform 365">
              <a:extLst>
                <a:ext uri="{FF2B5EF4-FFF2-40B4-BE49-F238E27FC236}">
                  <a16:creationId xmlns:a16="http://schemas.microsoft.com/office/drawing/2014/main" id="{C054466B-EF72-4257-B547-D8C8FE907D31}"/>
                </a:ext>
              </a:extLst>
            </p:cNvPr>
            <p:cNvSpPr>
              <a:spLocks/>
            </p:cNvSpPr>
            <p:nvPr userDrawn="1"/>
          </p:nvSpPr>
          <p:spPr bwMode="auto">
            <a:xfrm>
              <a:off x="4699" y="2133"/>
              <a:ext cx="251" cy="175"/>
            </a:xfrm>
            <a:custGeom>
              <a:avLst/>
              <a:gdLst>
                <a:gd name="T0" fmla="*/ 6 w 42"/>
                <a:gd name="T1" fmla="*/ 29 h 29"/>
                <a:gd name="T2" fmla="*/ 18 w 42"/>
                <a:gd name="T3" fmla="*/ 28 h 29"/>
                <a:gd name="T4" fmla="*/ 17 w 42"/>
                <a:gd name="T5" fmla="*/ 25 h 29"/>
                <a:gd name="T6" fmla="*/ 20 w 42"/>
                <a:gd name="T7" fmla="*/ 24 h 29"/>
                <a:gd name="T8" fmla="*/ 21 w 42"/>
                <a:gd name="T9" fmla="*/ 24 h 29"/>
                <a:gd name="T10" fmla="*/ 24 w 42"/>
                <a:gd name="T11" fmla="*/ 22 h 29"/>
                <a:gd name="T12" fmla="*/ 25 w 42"/>
                <a:gd name="T13" fmla="*/ 22 h 29"/>
                <a:gd name="T14" fmla="*/ 26 w 42"/>
                <a:gd name="T15" fmla="*/ 20 h 29"/>
                <a:gd name="T16" fmla="*/ 29 w 42"/>
                <a:gd name="T17" fmla="*/ 17 h 29"/>
                <a:gd name="T18" fmla="*/ 29 w 42"/>
                <a:gd name="T19" fmla="*/ 16 h 29"/>
                <a:gd name="T20" fmla="*/ 30 w 42"/>
                <a:gd name="T21" fmla="*/ 15 h 29"/>
                <a:gd name="T22" fmla="*/ 31 w 42"/>
                <a:gd name="T23" fmla="*/ 15 h 29"/>
                <a:gd name="T24" fmla="*/ 32 w 42"/>
                <a:gd name="T25" fmla="*/ 12 h 29"/>
                <a:gd name="T26" fmla="*/ 33 w 42"/>
                <a:gd name="T27" fmla="*/ 11 h 29"/>
                <a:gd name="T28" fmla="*/ 33 w 42"/>
                <a:gd name="T29" fmla="*/ 9 h 29"/>
                <a:gd name="T30" fmla="*/ 33 w 42"/>
                <a:gd name="T31" fmla="*/ 7 h 29"/>
                <a:gd name="T32" fmla="*/ 34 w 42"/>
                <a:gd name="T33" fmla="*/ 7 h 29"/>
                <a:gd name="T34" fmla="*/ 39 w 42"/>
                <a:gd name="T35" fmla="*/ 5 h 29"/>
                <a:gd name="T36" fmla="*/ 42 w 42"/>
                <a:gd name="T37" fmla="*/ 5 h 29"/>
                <a:gd name="T38" fmla="*/ 40 w 42"/>
                <a:gd name="T39" fmla="*/ 4 h 29"/>
                <a:gd name="T40" fmla="*/ 39 w 42"/>
                <a:gd name="T41" fmla="*/ 4 h 29"/>
                <a:gd name="T42" fmla="*/ 36 w 42"/>
                <a:gd name="T43" fmla="*/ 6 h 29"/>
                <a:gd name="T44" fmla="*/ 35 w 42"/>
                <a:gd name="T45" fmla="*/ 6 h 29"/>
                <a:gd name="T46" fmla="*/ 33 w 42"/>
                <a:gd name="T47" fmla="*/ 6 h 29"/>
                <a:gd name="T48" fmla="*/ 33 w 42"/>
                <a:gd name="T49" fmla="*/ 3 h 29"/>
                <a:gd name="T50" fmla="*/ 32 w 42"/>
                <a:gd name="T51" fmla="*/ 0 h 29"/>
                <a:gd name="T52" fmla="*/ 28 w 42"/>
                <a:gd name="T53" fmla="*/ 3 h 29"/>
                <a:gd name="T54" fmla="*/ 26 w 42"/>
                <a:gd name="T55" fmla="*/ 5 h 29"/>
                <a:gd name="T56" fmla="*/ 24 w 42"/>
                <a:gd name="T57" fmla="*/ 5 h 29"/>
                <a:gd name="T58" fmla="*/ 22 w 42"/>
                <a:gd name="T59" fmla="*/ 5 h 29"/>
                <a:gd name="T60" fmla="*/ 20 w 42"/>
                <a:gd name="T61" fmla="*/ 4 h 29"/>
                <a:gd name="T62" fmla="*/ 18 w 42"/>
                <a:gd name="T63" fmla="*/ 4 h 29"/>
                <a:gd name="T64" fmla="*/ 16 w 42"/>
                <a:gd name="T65" fmla="*/ 3 h 29"/>
                <a:gd name="T66" fmla="*/ 15 w 42"/>
                <a:gd name="T67" fmla="*/ 4 h 29"/>
                <a:gd name="T68" fmla="*/ 14 w 42"/>
                <a:gd name="T69" fmla="*/ 4 h 29"/>
                <a:gd name="T70" fmla="*/ 12 w 42"/>
                <a:gd name="T71" fmla="*/ 7 h 29"/>
                <a:gd name="T72" fmla="*/ 10 w 42"/>
                <a:gd name="T73" fmla="*/ 8 h 29"/>
                <a:gd name="T74" fmla="*/ 8 w 42"/>
                <a:gd name="T75" fmla="*/ 10 h 29"/>
                <a:gd name="T76" fmla="*/ 5 w 42"/>
                <a:gd name="T77" fmla="*/ 10 h 29"/>
                <a:gd name="T78" fmla="*/ 4 w 42"/>
                <a:gd name="T79" fmla="*/ 10 h 29"/>
                <a:gd name="T80" fmla="*/ 3 w 42"/>
                <a:gd name="T81" fmla="*/ 10 h 29"/>
                <a:gd name="T82" fmla="*/ 2 w 42"/>
                <a:gd name="T83" fmla="*/ 13 h 29"/>
                <a:gd name="T84" fmla="*/ 1 w 42"/>
                <a:gd name="T85" fmla="*/ 14 h 29"/>
                <a:gd name="T86" fmla="*/ 1 w 42"/>
                <a:gd name="T87" fmla="*/ 17 h 29"/>
                <a:gd name="T88" fmla="*/ 1 w 42"/>
                <a:gd name="T89" fmla="*/ 22 h 29"/>
                <a:gd name="T90" fmla="*/ 2 w 42"/>
                <a:gd name="T91" fmla="*/ 23 h 29"/>
                <a:gd name="T92" fmla="*/ 2 w 42"/>
                <a:gd name="T93" fmla="*/ 27 h 29"/>
                <a:gd name="T94" fmla="*/ 2 w 42"/>
                <a:gd name="T95" fmla="*/ 29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2" h="29">
                  <a:moveTo>
                    <a:pt x="2" y="29"/>
                  </a:moveTo>
                  <a:cubicBezTo>
                    <a:pt x="3" y="29"/>
                    <a:pt x="5" y="29"/>
                    <a:pt x="6" y="29"/>
                  </a:cubicBezTo>
                  <a:cubicBezTo>
                    <a:pt x="6" y="29"/>
                    <a:pt x="7" y="29"/>
                    <a:pt x="7" y="29"/>
                  </a:cubicBezTo>
                  <a:cubicBezTo>
                    <a:pt x="10" y="29"/>
                    <a:pt x="17" y="28"/>
                    <a:pt x="18" y="28"/>
                  </a:cubicBezTo>
                  <a:cubicBezTo>
                    <a:pt x="18" y="28"/>
                    <a:pt x="18" y="27"/>
                    <a:pt x="17" y="27"/>
                  </a:cubicBezTo>
                  <a:cubicBezTo>
                    <a:pt x="17" y="26"/>
                    <a:pt x="17" y="25"/>
                    <a:pt x="17" y="25"/>
                  </a:cubicBezTo>
                  <a:cubicBezTo>
                    <a:pt x="17" y="25"/>
                    <a:pt x="19" y="24"/>
                    <a:pt x="20" y="24"/>
                  </a:cubicBezTo>
                  <a:cubicBezTo>
                    <a:pt x="20" y="24"/>
                    <a:pt x="20" y="24"/>
                    <a:pt x="20" y="24"/>
                  </a:cubicBezTo>
                  <a:cubicBezTo>
                    <a:pt x="20" y="24"/>
                    <a:pt x="20" y="24"/>
                    <a:pt x="20" y="24"/>
                  </a:cubicBezTo>
                  <a:cubicBezTo>
                    <a:pt x="20" y="24"/>
                    <a:pt x="21" y="24"/>
                    <a:pt x="21" y="24"/>
                  </a:cubicBezTo>
                  <a:cubicBezTo>
                    <a:pt x="22" y="24"/>
                    <a:pt x="22" y="24"/>
                    <a:pt x="22" y="23"/>
                  </a:cubicBezTo>
                  <a:cubicBezTo>
                    <a:pt x="22" y="23"/>
                    <a:pt x="24" y="22"/>
                    <a:pt x="24" y="22"/>
                  </a:cubicBezTo>
                  <a:cubicBezTo>
                    <a:pt x="25" y="22"/>
                    <a:pt x="25" y="22"/>
                    <a:pt x="25" y="22"/>
                  </a:cubicBezTo>
                  <a:cubicBezTo>
                    <a:pt x="25" y="22"/>
                    <a:pt x="25" y="22"/>
                    <a:pt x="25" y="22"/>
                  </a:cubicBezTo>
                  <a:cubicBezTo>
                    <a:pt x="26" y="22"/>
                    <a:pt x="26" y="22"/>
                    <a:pt x="26" y="21"/>
                  </a:cubicBezTo>
                  <a:cubicBezTo>
                    <a:pt x="26" y="21"/>
                    <a:pt x="26" y="20"/>
                    <a:pt x="26" y="20"/>
                  </a:cubicBezTo>
                  <a:cubicBezTo>
                    <a:pt x="26" y="19"/>
                    <a:pt x="26" y="18"/>
                    <a:pt x="27" y="18"/>
                  </a:cubicBezTo>
                  <a:cubicBezTo>
                    <a:pt x="28" y="18"/>
                    <a:pt x="29" y="17"/>
                    <a:pt x="29" y="17"/>
                  </a:cubicBezTo>
                  <a:cubicBezTo>
                    <a:pt x="29" y="17"/>
                    <a:pt x="29" y="17"/>
                    <a:pt x="29" y="17"/>
                  </a:cubicBezTo>
                  <a:cubicBezTo>
                    <a:pt x="29" y="17"/>
                    <a:pt x="29" y="16"/>
                    <a:pt x="29" y="16"/>
                  </a:cubicBezTo>
                  <a:cubicBezTo>
                    <a:pt x="28" y="15"/>
                    <a:pt x="28" y="15"/>
                    <a:pt x="28" y="15"/>
                  </a:cubicBezTo>
                  <a:cubicBezTo>
                    <a:pt x="28" y="14"/>
                    <a:pt x="29" y="15"/>
                    <a:pt x="30" y="15"/>
                  </a:cubicBezTo>
                  <a:cubicBezTo>
                    <a:pt x="30" y="15"/>
                    <a:pt x="31" y="15"/>
                    <a:pt x="31" y="15"/>
                  </a:cubicBezTo>
                  <a:cubicBezTo>
                    <a:pt x="31" y="15"/>
                    <a:pt x="31" y="15"/>
                    <a:pt x="31" y="15"/>
                  </a:cubicBezTo>
                  <a:cubicBezTo>
                    <a:pt x="32" y="14"/>
                    <a:pt x="32" y="14"/>
                    <a:pt x="31" y="14"/>
                  </a:cubicBezTo>
                  <a:cubicBezTo>
                    <a:pt x="31" y="13"/>
                    <a:pt x="31" y="13"/>
                    <a:pt x="32" y="12"/>
                  </a:cubicBezTo>
                  <a:cubicBezTo>
                    <a:pt x="32" y="12"/>
                    <a:pt x="32" y="12"/>
                    <a:pt x="32" y="12"/>
                  </a:cubicBezTo>
                  <a:cubicBezTo>
                    <a:pt x="33" y="11"/>
                    <a:pt x="33" y="11"/>
                    <a:pt x="33" y="11"/>
                  </a:cubicBezTo>
                  <a:cubicBezTo>
                    <a:pt x="33" y="10"/>
                    <a:pt x="33" y="10"/>
                    <a:pt x="33" y="10"/>
                  </a:cubicBezTo>
                  <a:cubicBezTo>
                    <a:pt x="33" y="10"/>
                    <a:pt x="33" y="9"/>
                    <a:pt x="33" y="9"/>
                  </a:cubicBezTo>
                  <a:cubicBezTo>
                    <a:pt x="32" y="9"/>
                    <a:pt x="32" y="8"/>
                    <a:pt x="32" y="8"/>
                  </a:cubicBezTo>
                  <a:cubicBezTo>
                    <a:pt x="32" y="7"/>
                    <a:pt x="33" y="7"/>
                    <a:pt x="33" y="7"/>
                  </a:cubicBezTo>
                  <a:cubicBezTo>
                    <a:pt x="33" y="7"/>
                    <a:pt x="33" y="7"/>
                    <a:pt x="33" y="7"/>
                  </a:cubicBezTo>
                  <a:cubicBezTo>
                    <a:pt x="34" y="7"/>
                    <a:pt x="34" y="7"/>
                    <a:pt x="34" y="7"/>
                  </a:cubicBezTo>
                  <a:cubicBezTo>
                    <a:pt x="34" y="7"/>
                    <a:pt x="35" y="7"/>
                    <a:pt x="35" y="6"/>
                  </a:cubicBezTo>
                  <a:cubicBezTo>
                    <a:pt x="36" y="6"/>
                    <a:pt x="38" y="5"/>
                    <a:pt x="39" y="5"/>
                  </a:cubicBezTo>
                  <a:cubicBezTo>
                    <a:pt x="39" y="5"/>
                    <a:pt x="39" y="5"/>
                    <a:pt x="40" y="5"/>
                  </a:cubicBezTo>
                  <a:cubicBezTo>
                    <a:pt x="40" y="5"/>
                    <a:pt x="41" y="5"/>
                    <a:pt x="42" y="5"/>
                  </a:cubicBezTo>
                  <a:cubicBezTo>
                    <a:pt x="41" y="4"/>
                    <a:pt x="41" y="4"/>
                    <a:pt x="40" y="4"/>
                  </a:cubicBezTo>
                  <a:cubicBezTo>
                    <a:pt x="40" y="4"/>
                    <a:pt x="40" y="4"/>
                    <a:pt x="40" y="4"/>
                  </a:cubicBezTo>
                  <a:cubicBezTo>
                    <a:pt x="40" y="4"/>
                    <a:pt x="39" y="4"/>
                    <a:pt x="39" y="4"/>
                  </a:cubicBezTo>
                  <a:cubicBezTo>
                    <a:pt x="39" y="4"/>
                    <a:pt x="39" y="4"/>
                    <a:pt x="39" y="4"/>
                  </a:cubicBezTo>
                  <a:cubicBezTo>
                    <a:pt x="39" y="4"/>
                    <a:pt x="37" y="5"/>
                    <a:pt x="36" y="5"/>
                  </a:cubicBezTo>
                  <a:cubicBezTo>
                    <a:pt x="36" y="6"/>
                    <a:pt x="36" y="6"/>
                    <a:pt x="36" y="6"/>
                  </a:cubicBezTo>
                  <a:cubicBezTo>
                    <a:pt x="36" y="6"/>
                    <a:pt x="36" y="6"/>
                    <a:pt x="36" y="6"/>
                  </a:cubicBezTo>
                  <a:cubicBezTo>
                    <a:pt x="35" y="6"/>
                    <a:pt x="35" y="6"/>
                    <a:pt x="35" y="6"/>
                  </a:cubicBezTo>
                  <a:cubicBezTo>
                    <a:pt x="34" y="6"/>
                    <a:pt x="34" y="6"/>
                    <a:pt x="34" y="6"/>
                  </a:cubicBezTo>
                  <a:cubicBezTo>
                    <a:pt x="33" y="6"/>
                    <a:pt x="33" y="6"/>
                    <a:pt x="33" y="6"/>
                  </a:cubicBezTo>
                  <a:cubicBezTo>
                    <a:pt x="33" y="6"/>
                    <a:pt x="33" y="5"/>
                    <a:pt x="33" y="4"/>
                  </a:cubicBezTo>
                  <a:cubicBezTo>
                    <a:pt x="33" y="3"/>
                    <a:pt x="34" y="3"/>
                    <a:pt x="33" y="3"/>
                  </a:cubicBezTo>
                  <a:cubicBezTo>
                    <a:pt x="32" y="2"/>
                    <a:pt x="32" y="2"/>
                    <a:pt x="32" y="1"/>
                  </a:cubicBezTo>
                  <a:cubicBezTo>
                    <a:pt x="32" y="0"/>
                    <a:pt x="32" y="0"/>
                    <a:pt x="32" y="0"/>
                  </a:cubicBezTo>
                  <a:cubicBezTo>
                    <a:pt x="31" y="0"/>
                    <a:pt x="29" y="2"/>
                    <a:pt x="29" y="3"/>
                  </a:cubicBezTo>
                  <a:cubicBezTo>
                    <a:pt x="29" y="3"/>
                    <a:pt x="29" y="3"/>
                    <a:pt x="28" y="3"/>
                  </a:cubicBezTo>
                  <a:cubicBezTo>
                    <a:pt x="27" y="4"/>
                    <a:pt x="27" y="4"/>
                    <a:pt x="27" y="4"/>
                  </a:cubicBezTo>
                  <a:cubicBezTo>
                    <a:pt x="27" y="5"/>
                    <a:pt x="26" y="5"/>
                    <a:pt x="26" y="5"/>
                  </a:cubicBezTo>
                  <a:cubicBezTo>
                    <a:pt x="25" y="5"/>
                    <a:pt x="25" y="5"/>
                    <a:pt x="25" y="5"/>
                  </a:cubicBezTo>
                  <a:cubicBezTo>
                    <a:pt x="25" y="5"/>
                    <a:pt x="24" y="4"/>
                    <a:pt x="24" y="5"/>
                  </a:cubicBezTo>
                  <a:cubicBezTo>
                    <a:pt x="24" y="5"/>
                    <a:pt x="23" y="5"/>
                    <a:pt x="23" y="5"/>
                  </a:cubicBezTo>
                  <a:cubicBezTo>
                    <a:pt x="23" y="5"/>
                    <a:pt x="22" y="5"/>
                    <a:pt x="22" y="5"/>
                  </a:cubicBezTo>
                  <a:cubicBezTo>
                    <a:pt x="22" y="5"/>
                    <a:pt x="21" y="4"/>
                    <a:pt x="21" y="4"/>
                  </a:cubicBezTo>
                  <a:cubicBezTo>
                    <a:pt x="21" y="4"/>
                    <a:pt x="20" y="4"/>
                    <a:pt x="20" y="4"/>
                  </a:cubicBezTo>
                  <a:cubicBezTo>
                    <a:pt x="20" y="4"/>
                    <a:pt x="19" y="3"/>
                    <a:pt x="19" y="3"/>
                  </a:cubicBezTo>
                  <a:cubicBezTo>
                    <a:pt x="18" y="4"/>
                    <a:pt x="18" y="4"/>
                    <a:pt x="18" y="4"/>
                  </a:cubicBezTo>
                  <a:cubicBezTo>
                    <a:pt x="18" y="4"/>
                    <a:pt x="17" y="3"/>
                    <a:pt x="17" y="3"/>
                  </a:cubicBezTo>
                  <a:cubicBezTo>
                    <a:pt x="17" y="3"/>
                    <a:pt x="16" y="3"/>
                    <a:pt x="16" y="3"/>
                  </a:cubicBezTo>
                  <a:cubicBezTo>
                    <a:pt x="16" y="3"/>
                    <a:pt x="16" y="3"/>
                    <a:pt x="16" y="3"/>
                  </a:cubicBezTo>
                  <a:cubicBezTo>
                    <a:pt x="16" y="3"/>
                    <a:pt x="16" y="3"/>
                    <a:pt x="15" y="4"/>
                  </a:cubicBezTo>
                  <a:cubicBezTo>
                    <a:pt x="15" y="4"/>
                    <a:pt x="15" y="4"/>
                    <a:pt x="14" y="4"/>
                  </a:cubicBezTo>
                  <a:cubicBezTo>
                    <a:pt x="14" y="4"/>
                    <a:pt x="14" y="4"/>
                    <a:pt x="14" y="4"/>
                  </a:cubicBezTo>
                  <a:cubicBezTo>
                    <a:pt x="14" y="4"/>
                    <a:pt x="14" y="4"/>
                    <a:pt x="14" y="4"/>
                  </a:cubicBezTo>
                  <a:cubicBezTo>
                    <a:pt x="13" y="4"/>
                    <a:pt x="13" y="6"/>
                    <a:pt x="12" y="7"/>
                  </a:cubicBezTo>
                  <a:cubicBezTo>
                    <a:pt x="12" y="7"/>
                    <a:pt x="12" y="7"/>
                    <a:pt x="12" y="7"/>
                  </a:cubicBezTo>
                  <a:cubicBezTo>
                    <a:pt x="12" y="8"/>
                    <a:pt x="11" y="8"/>
                    <a:pt x="10" y="8"/>
                  </a:cubicBezTo>
                  <a:cubicBezTo>
                    <a:pt x="9" y="9"/>
                    <a:pt x="8" y="9"/>
                    <a:pt x="8" y="9"/>
                  </a:cubicBezTo>
                  <a:cubicBezTo>
                    <a:pt x="8" y="10"/>
                    <a:pt x="8" y="10"/>
                    <a:pt x="8" y="10"/>
                  </a:cubicBezTo>
                  <a:cubicBezTo>
                    <a:pt x="7" y="11"/>
                    <a:pt x="7" y="11"/>
                    <a:pt x="6" y="11"/>
                  </a:cubicBezTo>
                  <a:cubicBezTo>
                    <a:pt x="6" y="11"/>
                    <a:pt x="5" y="11"/>
                    <a:pt x="5" y="10"/>
                  </a:cubicBezTo>
                  <a:cubicBezTo>
                    <a:pt x="5" y="10"/>
                    <a:pt x="5" y="10"/>
                    <a:pt x="4" y="10"/>
                  </a:cubicBezTo>
                  <a:cubicBezTo>
                    <a:pt x="4" y="10"/>
                    <a:pt x="4" y="10"/>
                    <a:pt x="4" y="10"/>
                  </a:cubicBezTo>
                  <a:cubicBezTo>
                    <a:pt x="4" y="10"/>
                    <a:pt x="3" y="10"/>
                    <a:pt x="3" y="10"/>
                  </a:cubicBezTo>
                  <a:cubicBezTo>
                    <a:pt x="3" y="10"/>
                    <a:pt x="3" y="10"/>
                    <a:pt x="3" y="10"/>
                  </a:cubicBezTo>
                  <a:cubicBezTo>
                    <a:pt x="2" y="10"/>
                    <a:pt x="2" y="11"/>
                    <a:pt x="2" y="11"/>
                  </a:cubicBezTo>
                  <a:cubicBezTo>
                    <a:pt x="2" y="12"/>
                    <a:pt x="2" y="13"/>
                    <a:pt x="2" y="13"/>
                  </a:cubicBezTo>
                  <a:cubicBezTo>
                    <a:pt x="1" y="13"/>
                    <a:pt x="1" y="13"/>
                    <a:pt x="1" y="14"/>
                  </a:cubicBezTo>
                  <a:cubicBezTo>
                    <a:pt x="1" y="14"/>
                    <a:pt x="1" y="14"/>
                    <a:pt x="1" y="14"/>
                  </a:cubicBezTo>
                  <a:cubicBezTo>
                    <a:pt x="1" y="15"/>
                    <a:pt x="0" y="16"/>
                    <a:pt x="1" y="16"/>
                  </a:cubicBezTo>
                  <a:cubicBezTo>
                    <a:pt x="1" y="16"/>
                    <a:pt x="1" y="17"/>
                    <a:pt x="1" y="17"/>
                  </a:cubicBezTo>
                  <a:cubicBezTo>
                    <a:pt x="1" y="18"/>
                    <a:pt x="1" y="18"/>
                    <a:pt x="1" y="19"/>
                  </a:cubicBezTo>
                  <a:cubicBezTo>
                    <a:pt x="1" y="20"/>
                    <a:pt x="1" y="21"/>
                    <a:pt x="1" y="22"/>
                  </a:cubicBezTo>
                  <a:cubicBezTo>
                    <a:pt x="1" y="22"/>
                    <a:pt x="1" y="22"/>
                    <a:pt x="1" y="22"/>
                  </a:cubicBezTo>
                  <a:cubicBezTo>
                    <a:pt x="1" y="23"/>
                    <a:pt x="2" y="23"/>
                    <a:pt x="2" y="23"/>
                  </a:cubicBezTo>
                  <a:cubicBezTo>
                    <a:pt x="3" y="23"/>
                    <a:pt x="4" y="23"/>
                    <a:pt x="4" y="24"/>
                  </a:cubicBezTo>
                  <a:cubicBezTo>
                    <a:pt x="4" y="25"/>
                    <a:pt x="3" y="26"/>
                    <a:pt x="2" y="27"/>
                  </a:cubicBezTo>
                  <a:cubicBezTo>
                    <a:pt x="2" y="27"/>
                    <a:pt x="1" y="28"/>
                    <a:pt x="1" y="28"/>
                  </a:cubicBezTo>
                  <a:cubicBezTo>
                    <a:pt x="1" y="28"/>
                    <a:pt x="1" y="29"/>
                    <a:pt x="2" y="29"/>
                  </a:cubicBezTo>
                  <a:close/>
                </a:path>
              </a:pathLst>
            </a:custGeom>
            <a:solidFill>
              <a:srgbClr val="DCDFE1"/>
            </a:solidFill>
            <a:ln w="9525">
              <a:solidFill>
                <a:schemeClr val="bg1"/>
              </a:solidFill>
              <a:round/>
              <a:headEnd/>
              <a:tailEnd/>
            </a:ln>
          </p:spPr>
          <p:txBody>
            <a:bodyPr vert="horz" wrap="square" lIns="91440" tIns="45720" rIns="91440" bIns="45720" numCol="1" anchor="t" anchorCtr="0" compatLnSpc="1">
              <a:prstTxWarp prst="textNoShape">
                <a:avLst/>
              </a:prstTxWarp>
            </a:bodyPr>
            <a:lstStyle/>
            <a:p>
              <a:pPr lvl="0"/>
              <a:endParaRPr lang="en-GB" dirty="0"/>
            </a:p>
          </p:txBody>
        </p:sp>
        <p:sp>
          <p:nvSpPr>
            <p:cNvPr id="200" name="Freeform 366">
              <a:extLst>
                <a:ext uri="{FF2B5EF4-FFF2-40B4-BE49-F238E27FC236}">
                  <a16:creationId xmlns:a16="http://schemas.microsoft.com/office/drawing/2014/main" id="{5DDE8564-75F0-4562-8720-757A6B0B7ED1}"/>
                </a:ext>
              </a:extLst>
            </p:cNvPr>
            <p:cNvSpPr>
              <a:spLocks/>
            </p:cNvSpPr>
            <p:nvPr userDrawn="1"/>
          </p:nvSpPr>
          <p:spPr bwMode="auto">
            <a:xfrm>
              <a:off x="4711" y="2163"/>
              <a:ext cx="287" cy="260"/>
            </a:xfrm>
            <a:custGeom>
              <a:avLst/>
              <a:gdLst>
                <a:gd name="T0" fmla="*/ 16 w 48"/>
                <a:gd name="T1" fmla="*/ 38 h 43"/>
                <a:gd name="T2" fmla="*/ 18 w 48"/>
                <a:gd name="T3" fmla="*/ 39 h 43"/>
                <a:gd name="T4" fmla="*/ 18 w 48"/>
                <a:gd name="T5" fmla="*/ 42 h 43"/>
                <a:gd name="T6" fmla="*/ 21 w 48"/>
                <a:gd name="T7" fmla="*/ 43 h 43"/>
                <a:gd name="T8" fmla="*/ 21 w 48"/>
                <a:gd name="T9" fmla="*/ 43 h 43"/>
                <a:gd name="T10" fmla="*/ 24 w 48"/>
                <a:gd name="T11" fmla="*/ 41 h 43"/>
                <a:gd name="T12" fmla="*/ 25 w 48"/>
                <a:gd name="T13" fmla="*/ 41 h 43"/>
                <a:gd name="T14" fmla="*/ 27 w 48"/>
                <a:gd name="T15" fmla="*/ 41 h 43"/>
                <a:gd name="T16" fmla="*/ 28 w 48"/>
                <a:gd name="T17" fmla="*/ 38 h 43"/>
                <a:gd name="T18" fmla="*/ 26 w 48"/>
                <a:gd name="T19" fmla="*/ 34 h 43"/>
                <a:gd name="T20" fmla="*/ 27 w 48"/>
                <a:gd name="T21" fmla="*/ 30 h 43"/>
                <a:gd name="T22" fmla="*/ 28 w 48"/>
                <a:gd name="T23" fmla="*/ 30 h 43"/>
                <a:gd name="T24" fmla="*/ 29 w 48"/>
                <a:gd name="T25" fmla="*/ 30 h 43"/>
                <a:gd name="T26" fmla="*/ 31 w 48"/>
                <a:gd name="T27" fmla="*/ 30 h 43"/>
                <a:gd name="T28" fmla="*/ 33 w 48"/>
                <a:gd name="T29" fmla="*/ 28 h 43"/>
                <a:gd name="T30" fmla="*/ 35 w 48"/>
                <a:gd name="T31" fmla="*/ 26 h 43"/>
                <a:gd name="T32" fmla="*/ 36 w 48"/>
                <a:gd name="T33" fmla="*/ 23 h 43"/>
                <a:gd name="T34" fmla="*/ 38 w 48"/>
                <a:gd name="T35" fmla="*/ 22 h 43"/>
                <a:gd name="T36" fmla="*/ 40 w 48"/>
                <a:gd name="T37" fmla="*/ 19 h 43"/>
                <a:gd name="T38" fmla="*/ 42 w 48"/>
                <a:gd name="T39" fmla="*/ 16 h 43"/>
                <a:gd name="T40" fmla="*/ 40 w 48"/>
                <a:gd name="T41" fmla="*/ 15 h 43"/>
                <a:gd name="T42" fmla="*/ 40 w 48"/>
                <a:gd name="T43" fmla="*/ 15 h 43"/>
                <a:gd name="T44" fmla="*/ 38 w 48"/>
                <a:gd name="T45" fmla="*/ 12 h 43"/>
                <a:gd name="T46" fmla="*/ 38 w 48"/>
                <a:gd name="T47" fmla="*/ 9 h 43"/>
                <a:gd name="T48" fmla="*/ 39 w 48"/>
                <a:gd name="T49" fmla="*/ 7 h 43"/>
                <a:gd name="T50" fmla="*/ 43 w 48"/>
                <a:gd name="T51" fmla="*/ 8 h 43"/>
                <a:gd name="T52" fmla="*/ 46 w 48"/>
                <a:gd name="T53" fmla="*/ 7 h 43"/>
                <a:gd name="T54" fmla="*/ 48 w 48"/>
                <a:gd name="T55" fmla="*/ 5 h 43"/>
                <a:gd name="T56" fmla="*/ 44 w 48"/>
                <a:gd name="T57" fmla="*/ 2 h 43"/>
                <a:gd name="T58" fmla="*/ 41 w 48"/>
                <a:gd name="T59" fmla="*/ 0 h 43"/>
                <a:gd name="T60" fmla="*/ 40 w 48"/>
                <a:gd name="T61" fmla="*/ 0 h 43"/>
                <a:gd name="T62" fmla="*/ 40 w 48"/>
                <a:gd name="T63" fmla="*/ 0 h 43"/>
                <a:gd name="T64" fmla="*/ 37 w 48"/>
                <a:gd name="T65" fmla="*/ 1 h 43"/>
                <a:gd name="T66" fmla="*/ 33 w 48"/>
                <a:gd name="T67" fmla="*/ 2 h 43"/>
                <a:gd name="T68" fmla="*/ 31 w 48"/>
                <a:gd name="T69" fmla="*/ 2 h 43"/>
                <a:gd name="T70" fmla="*/ 31 w 48"/>
                <a:gd name="T71" fmla="*/ 4 h 43"/>
                <a:gd name="T72" fmla="*/ 31 w 48"/>
                <a:gd name="T73" fmla="*/ 5 h 43"/>
                <a:gd name="T74" fmla="*/ 30 w 48"/>
                <a:gd name="T75" fmla="*/ 8 h 43"/>
                <a:gd name="T76" fmla="*/ 30 w 48"/>
                <a:gd name="T77" fmla="*/ 10 h 43"/>
                <a:gd name="T78" fmla="*/ 28 w 48"/>
                <a:gd name="T79" fmla="*/ 10 h 43"/>
                <a:gd name="T80" fmla="*/ 26 w 48"/>
                <a:gd name="T81" fmla="*/ 10 h 43"/>
                <a:gd name="T82" fmla="*/ 27 w 48"/>
                <a:gd name="T83" fmla="*/ 12 h 43"/>
                <a:gd name="T84" fmla="*/ 25 w 48"/>
                <a:gd name="T85" fmla="*/ 13 h 43"/>
                <a:gd name="T86" fmla="*/ 25 w 48"/>
                <a:gd name="T87" fmla="*/ 16 h 43"/>
                <a:gd name="T88" fmla="*/ 23 w 48"/>
                <a:gd name="T89" fmla="*/ 17 h 43"/>
                <a:gd name="T90" fmla="*/ 20 w 48"/>
                <a:gd name="T91" fmla="*/ 18 h 43"/>
                <a:gd name="T92" fmla="*/ 18 w 48"/>
                <a:gd name="T93" fmla="*/ 19 h 43"/>
                <a:gd name="T94" fmla="*/ 18 w 48"/>
                <a:gd name="T95" fmla="*/ 19 h 43"/>
                <a:gd name="T96" fmla="*/ 16 w 48"/>
                <a:gd name="T97" fmla="*/ 21 h 43"/>
                <a:gd name="T98" fmla="*/ 5 w 48"/>
                <a:gd name="T99" fmla="*/ 25 h 43"/>
                <a:gd name="T100" fmla="*/ 0 w 48"/>
                <a:gd name="T101" fmla="*/ 24 h 43"/>
                <a:gd name="T102" fmla="*/ 4 w 48"/>
                <a:gd name="T103" fmla="*/ 28 h 43"/>
                <a:gd name="T104" fmla="*/ 5 w 48"/>
                <a:gd name="T105" fmla="*/ 31 h 43"/>
                <a:gd name="T106" fmla="*/ 6 w 48"/>
                <a:gd name="T107" fmla="*/ 34 h 43"/>
                <a:gd name="T108" fmla="*/ 2 w 48"/>
                <a:gd name="T109" fmla="*/ 37 h 43"/>
                <a:gd name="T110" fmla="*/ 3 w 48"/>
                <a:gd name="T111" fmla="*/ 38 h 43"/>
                <a:gd name="T112" fmla="*/ 9 w 48"/>
                <a:gd name="T113" fmla="*/ 37 h 43"/>
                <a:gd name="T114" fmla="*/ 12 w 48"/>
                <a:gd name="T115" fmla="*/ 38 h 43"/>
                <a:gd name="T116" fmla="*/ 15 w 48"/>
                <a:gd name="T1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 h="43">
                  <a:moveTo>
                    <a:pt x="15" y="37"/>
                  </a:moveTo>
                  <a:cubicBezTo>
                    <a:pt x="16" y="37"/>
                    <a:pt x="16" y="37"/>
                    <a:pt x="16" y="38"/>
                  </a:cubicBezTo>
                  <a:cubicBezTo>
                    <a:pt x="17" y="38"/>
                    <a:pt x="17" y="39"/>
                    <a:pt x="17" y="39"/>
                  </a:cubicBezTo>
                  <a:cubicBezTo>
                    <a:pt x="17" y="39"/>
                    <a:pt x="18" y="39"/>
                    <a:pt x="18" y="39"/>
                  </a:cubicBezTo>
                  <a:cubicBezTo>
                    <a:pt x="18" y="40"/>
                    <a:pt x="18" y="40"/>
                    <a:pt x="18" y="41"/>
                  </a:cubicBezTo>
                  <a:cubicBezTo>
                    <a:pt x="18" y="41"/>
                    <a:pt x="18" y="41"/>
                    <a:pt x="18" y="42"/>
                  </a:cubicBezTo>
                  <a:cubicBezTo>
                    <a:pt x="19" y="42"/>
                    <a:pt x="19" y="42"/>
                    <a:pt x="20" y="42"/>
                  </a:cubicBezTo>
                  <a:cubicBezTo>
                    <a:pt x="20" y="42"/>
                    <a:pt x="20" y="42"/>
                    <a:pt x="21" y="43"/>
                  </a:cubicBezTo>
                  <a:cubicBezTo>
                    <a:pt x="21" y="43"/>
                    <a:pt x="21" y="43"/>
                    <a:pt x="21" y="43"/>
                  </a:cubicBezTo>
                  <a:cubicBezTo>
                    <a:pt x="21" y="43"/>
                    <a:pt x="21" y="43"/>
                    <a:pt x="21" y="43"/>
                  </a:cubicBezTo>
                  <a:cubicBezTo>
                    <a:pt x="21" y="42"/>
                    <a:pt x="22" y="42"/>
                    <a:pt x="22" y="42"/>
                  </a:cubicBezTo>
                  <a:cubicBezTo>
                    <a:pt x="22" y="41"/>
                    <a:pt x="22" y="41"/>
                    <a:pt x="24" y="41"/>
                  </a:cubicBezTo>
                  <a:cubicBezTo>
                    <a:pt x="24" y="41"/>
                    <a:pt x="24" y="41"/>
                    <a:pt x="24" y="41"/>
                  </a:cubicBezTo>
                  <a:cubicBezTo>
                    <a:pt x="24" y="41"/>
                    <a:pt x="25" y="41"/>
                    <a:pt x="25" y="41"/>
                  </a:cubicBezTo>
                  <a:cubicBezTo>
                    <a:pt x="25" y="41"/>
                    <a:pt x="26" y="41"/>
                    <a:pt x="26" y="41"/>
                  </a:cubicBezTo>
                  <a:cubicBezTo>
                    <a:pt x="26" y="41"/>
                    <a:pt x="26" y="41"/>
                    <a:pt x="27" y="41"/>
                  </a:cubicBezTo>
                  <a:cubicBezTo>
                    <a:pt x="28" y="41"/>
                    <a:pt x="28" y="41"/>
                    <a:pt x="29" y="40"/>
                  </a:cubicBezTo>
                  <a:cubicBezTo>
                    <a:pt x="29" y="40"/>
                    <a:pt x="29" y="38"/>
                    <a:pt x="28" y="38"/>
                  </a:cubicBezTo>
                  <a:cubicBezTo>
                    <a:pt x="27" y="37"/>
                    <a:pt x="26" y="36"/>
                    <a:pt x="27" y="35"/>
                  </a:cubicBezTo>
                  <a:cubicBezTo>
                    <a:pt x="27" y="34"/>
                    <a:pt x="26" y="34"/>
                    <a:pt x="26" y="34"/>
                  </a:cubicBezTo>
                  <a:cubicBezTo>
                    <a:pt x="25" y="33"/>
                    <a:pt x="25" y="33"/>
                    <a:pt x="25" y="33"/>
                  </a:cubicBezTo>
                  <a:cubicBezTo>
                    <a:pt x="25" y="32"/>
                    <a:pt x="26" y="31"/>
                    <a:pt x="27" y="30"/>
                  </a:cubicBezTo>
                  <a:cubicBezTo>
                    <a:pt x="27" y="30"/>
                    <a:pt x="27" y="30"/>
                    <a:pt x="27" y="30"/>
                  </a:cubicBezTo>
                  <a:cubicBezTo>
                    <a:pt x="27" y="29"/>
                    <a:pt x="28" y="30"/>
                    <a:pt x="28" y="30"/>
                  </a:cubicBezTo>
                  <a:cubicBezTo>
                    <a:pt x="28" y="30"/>
                    <a:pt x="29" y="30"/>
                    <a:pt x="29" y="30"/>
                  </a:cubicBezTo>
                  <a:cubicBezTo>
                    <a:pt x="29" y="30"/>
                    <a:pt x="29" y="30"/>
                    <a:pt x="29" y="30"/>
                  </a:cubicBezTo>
                  <a:cubicBezTo>
                    <a:pt x="29" y="30"/>
                    <a:pt x="30" y="29"/>
                    <a:pt x="30" y="29"/>
                  </a:cubicBezTo>
                  <a:cubicBezTo>
                    <a:pt x="30" y="29"/>
                    <a:pt x="31" y="30"/>
                    <a:pt x="31" y="30"/>
                  </a:cubicBezTo>
                  <a:cubicBezTo>
                    <a:pt x="31" y="30"/>
                    <a:pt x="31" y="30"/>
                    <a:pt x="31" y="30"/>
                  </a:cubicBezTo>
                  <a:cubicBezTo>
                    <a:pt x="32" y="30"/>
                    <a:pt x="33" y="29"/>
                    <a:pt x="33" y="28"/>
                  </a:cubicBezTo>
                  <a:cubicBezTo>
                    <a:pt x="33" y="27"/>
                    <a:pt x="34" y="27"/>
                    <a:pt x="34" y="26"/>
                  </a:cubicBezTo>
                  <a:cubicBezTo>
                    <a:pt x="35" y="26"/>
                    <a:pt x="35" y="26"/>
                    <a:pt x="35" y="26"/>
                  </a:cubicBezTo>
                  <a:cubicBezTo>
                    <a:pt x="35" y="26"/>
                    <a:pt x="36" y="25"/>
                    <a:pt x="36" y="24"/>
                  </a:cubicBezTo>
                  <a:cubicBezTo>
                    <a:pt x="36" y="24"/>
                    <a:pt x="36" y="23"/>
                    <a:pt x="36" y="23"/>
                  </a:cubicBezTo>
                  <a:cubicBezTo>
                    <a:pt x="36" y="23"/>
                    <a:pt x="37" y="23"/>
                    <a:pt x="37" y="23"/>
                  </a:cubicBezTo>
                  <a:cubicBezTo>
                    <a:pt x="38" y="23"/>
                    <a:pt x="38" y="22"/>
                    <a:pt x="38" y="22"/>
                  </a:cubicBezTo>
                  <a:cubicBezTo>
                    <a:pt x="38" y="20"/>
                    <a:pt x="39" y="20"/>
                    <a:pt x="39" y="20"/>
                  </a:cubicBezTo>
                  <a:cubicBezTo>
                    <a:pt x="40" y="20"/>
                    <a:pt x="40" y="19"/>
                    <a:pt x="40" y="19"/>
                  </a:cubicBezTo>
                  <a:cubicBezTo>
                    <a:pt x="40" y="18"/>
                    <a:pt x="40" y="18"/>
                    <a:pt x="40" y="18"/>
                  </a:cubicBezTo>
                  <a:cubicBezTo>
                    <a:pt x="40" y="17"/>
                    <a:pt x="41" y="16"/>
                    <a:pt x="42" y="16"/>
                  </a:cubicBezTo>
                  <a:cubicBezTo>
                    <a:pt x="42" y="16"/>
                    <a:pt x="42" y="15"/>
                    <a:pt x="42" y="15"/>
                  </a:cubicBezTo>
                  <a:cubicBezTo>
                    <a:pt x="42" y="15"/>
                    <a:pt x="41" y="15"/>
                    <a:pt x="40" y="15"/>
                  </a:cubicBezTo>
                  <a:cubicBezTo>
                    <a:pt x="40" y="15"/>
                    <a:pt x="40" y="15"/>
                    <a:pt x="40" y="15"/>
                  </a:cubicBezTo>
                  <a:cubicBezTo>
                    <a:pt x="40" y="15"/>
                    <a:pt x="40" y="15"/>
                    <a:pt x="40" y="15"/>
                  </a:cubicBezTo>
                  <a:cubicBezTo>
                    <a:pt x="39" y="15"/>
                    <a:pt x="38" y="12"/>
                    <a:pt x="38" y="12"/>
                  </a:cubicBezTo>
                  <a:cubicBezTo>
                    <a:pt x="38" y="12"/>
                    <a:pt x="38" y="12"/>
                    <a:pt x="38" y="12"/>
                  </a:cubicBezTo>
                  <a:cubicBezTo>
                    <a:pt x="38" y="12"/>
                    <a:pt x="38" y="12"/>
                    <a:pt x="38" y="12"/>
                  </a:cubicBezTo>
                  <a:cubicBezTo>
                    <a:pt x="38" y="11"/>
                    <a:pt x="38" y="9"/>
                    <a:pt x="38" y="9"/>
                  </a:cubicBezTo>
                  <a:cubicBezTo>
                    <a:pt x="38" y="9"/>
                    <a:pt x="38" y="9"/>
                    <a:pt x="38" y="8"/>
                  </a:cubicBezTo>
                  <a:cubicBezTo>
                    <a:pt x="38" y="8"/>
                    <a:pt x="39" y="7"/>
                    <a:pt x="39" y="7"/>
                  </a:cubicBezTo>
                  <a:cubicBezTo>
                    <a:pt x="40" y="7"/>
                    <a:pt x="41" y="7"/>
                    <a:pt x="41" y="8"/>
                  </a:cubicBezTo>
                  <a:cubicBezTo>
                    <a:pt x="42" y="8"/>
                    <a:pt x="43" y="8"/>
                    <a:pt x="43" y="8"/>
                  </a:cubicBezTo>
                  <a:cubicBezTo>
                    <a:pt x="44" y="8"/>
                    <a:pt x="44" y="8"/>
                    <a:pt x="44" y="8"/>
                  </a:cubicBezTo>
                  <a:cubicBezTo>
                    <a:pt x="44" y="8"/>
                    <a:pt x="45" y="7"/>
                    <a:pt x="46" y="7"/>
                  </a:cubicBezTo>
                  <a:cubicBezTo>
                    <a:pt x="46" y="7"/>
                    <a:pt x="47" y="7"/>
                    <a:pt x="47" y="7"/>
                  </a:cubicBezTo>
                  <a:cubicBezTo>
                    <a:pt x="47" y="7"/>
                    <a:pt x="47" y="6"/>
                    <a:pt x="48" y="5"/>
                  </a:cubicBezTo>
                  <a:cubicBezTo>
                    <a:pt x="47" y="5"/>
                    <a:pt x="46" y="5"/>
                    <a:pt x="45" y="4"/>
                  </a:cubicBezTo>
                  <a:cubicBezTo>
                    <a:pt x="44" y="3"/>
                    <a:pt x="44" y="2"/>
                    <a:pt x="44" y="2"/>
                  </a:cubicBezTo>
                  <a:cubicBezTo>
                    <a:pt x="44" y="2"/>
                    <a:pt x="43" y="1"/>
                    <a:pt x="42" y="1"/>
                  </a:cubicBezTo>
                  <a:cubicBezTo>
                    <a:pt x="42" y="0"/>
                    <a:pt x="42" y="0"/>
                    <a:pt x="41" y="0"/>
                  </a:cubicBezTo>
                  <a:cubicBezTo>
                    <a:pt x="41" y="0"/>
                    <a:pt x="41" y="0"/>
                    <a:pt x="41" y="0"/>
                  </a:cubicBezTo>
                  <a:cubicBezTo>
                    <a:pt x="40" y="0"/>
                    <a:pt x="40" y="0"/>
                    <a:pt x="40" y="0"/>
                  </a:cubicBezTo>
                  <a:cubicBezTo>
                    <a:pt x="40" y="0"/>
                    <a:pt x="40" y="0"/>
                    <a:pt x="40" y="0"/>
                  </a:cubicBezTo>
                  <a:cubicBezTo>
                    <a:pt x="40" y="0"/>
                    <a:pt x="40" y="0"/>
                    <a:pt x="40" y="0"/>
                  </a:cubicBezTo>
                  <a:cubicBezTo>
                    <a:pt x="39" y="0"/>
                    <a:pt x="38" y="1"/>
                    <a:pt x="38" y="1"/>
                  </a:cubicBezTo>
                  <a:cubicBezTo>
                    <a:pt x="37" y="1"/>
                    <a:pt x="37" y="1"/>
                    <a:pt x="37" y="1"/>
                  </a:cubicBezTo>
                  <a:cubicBezTo>
                    <a:pt x="37" y="1"/>
                    <a:pt x="37" y="1"/>
                    <a:pt x="37" y="1"/>
                  </a:cubicBezTo>
                  <a:cubicBezTo>
                    <a:pt x="36" y="1"/>
                    <a:pt x="34" y="1"/>
                    <a:pt x="33" y="2"/>
                  </a:cubicBezTo>
                  <a:cubicBezTo>
                    <a:pt x="33" y="2"/>
                    <a:pt x="32" y="2"/>
                    <a:pt x="32" y="2"/>
                  </a:cubicBezTo>
                  <a:cubicBezTo>
                    <a:pt x="31" y="2"/>
                    <a:pt x="31" y="2"/>
                    <a:pt x="31" y="2"/>
                  </a:cubicBezTo>
                  <a:cubicBezTo>
                    <a:pt x="31" y="2"/>
                    <a:pt x="31" y="3"/>
                    <a:pt x="31" y="3"/>
                  </a:cubicBezTo>
                  <a:cubicBezTo>
                    <a:pt x="30" y="3"/>
                    <a:pt x="31" y="3"/>
                    <a:pt x="31" y="4"/>
                  </a:cubicBezTo>
                  <a:cubicBezTo>
                    <a:pt x="31" y="4"/>
                    <a:pt x="31" y="5"/>
                    <a:pt x="31" y="5"/>
                  </a:cubicBezTo>
                  <a:cubicBezTo>
                    <a:pt x="31" y="5"/>
                    <a:pt x="31" y="5"/>
                    <a:pt x="31" y="5"/>
                  </a:cubicBezTo>
                  <a:cubicBezTo>
                    <a:pt x="31" y="6"/>
                    <a:pt x="31" y="6"/>
                    <a:pt x="31" y="7"/>
                  </a:cubicBezTo>
                  <a:cubicBezTo>
                    <a:pt x="30" y="7"/>
                    <a:pt x="30" y="7"/>
                    <a:pt x="30" y="8"/>
                  </a:cubicBezTo>
                  <a:cubicBezTo>
                    <a:pt x="30" y="8"/>
                    <a:pt x="30" y="8"/>
                    <a:pt x="30" y="9"/>
                  </a:cubicBezTo>
                  <a:cubicBezTo>
                    <a:pt x="30" y="9"/>
                    <a:pt x="30" y="10"/>
                    <a:pt x="30" y="10"/>
                  </a:cubicBezTo>
                  <a:cubicBezTo>
                    <a:pt x="30" y="10"/>
                    <a:pt x="29" y="10"/>
                    <a:pt x="29" y="10"/>
                  </a:cubicBezTo>
                  <a:cubicBezTo>
                    <a:pt x="29" y="10"/>
                    <a:pt x="28" y="10"/>
                    <a:pt x="28" y="10"/>
                  </a:cubicBezTo>
                  <a:cubicBezTo>
                    <a:pt x="27" y="10"/>
                    <a:pt x="27" y="10"/>
                    <a:pt x="27" y="10"/>
                  </a:cubicBezTo>
                  <a:cubicBezTo>
                    <a:pt x="26" y="10"/>
                    <a:pt x="26" y="10"/>
                    <a:pt x="26" y="10"/>
                  </a:cubicBezTo>
                  <a:cubicBezTo>
                    <a:pt x="26" y="10"/>
                    <a:pt x="27" y="11"/>
                    <a:pt x="27" y="11"/>
                  </a:cubicBezTo>
                  <a:cubicBezTo>
                    <a:pt x="27" y="11"/>
                    <a:pt x="27" y="11"/>
                    <a:pt x="27" y="12"/>
                  </a:cubicBezTo>
                  <a:cubicBezTo>
                    <a:pt x="27" y="12"/>
                    <a:pt x="27" y="12"/>
                    <a:pt x="27" y="12"/>
                  </a:cubicBezTo>
                  <a:cubicBezTo>
                    <a:pt x="27" y="13"/>
                    <a:pt x="26" y="13"/>
                    <a:pt x="25" y="13"/>
                  </a:cubicBezTo>
                  <a:cubicBezTo>
                    <a:pt x="25" y="13"/>
                    <a:pt x="25" y="14"/>
                    <a:pt x="25" y="15"/>
                  </a:cubicBezTo>
                  <a:cubicBezTo>
                    <a:pt x="25" y="15"/>
                    <a:pt x="25" y="16"/>
                    <a:pt x="25" y="16"/>
                  </a:cubicBezTo>
                  <a:cubicBezTo>
                    <a:pt x="24" y="17"/>
                    <a:pt x="24" y="18"/>
                    <a:pt x="23" y="18"/>
                  </a:cubicBezTo>
                  <a:cubicBezTo>
                    <a:pt x="23" y="18"/>
                    <a:pt x="23" y="18"/>
                    <a:pt x="23" y="17"/>
                  </a:cubicBezTo>
                  <a:cubicBezTo>
                    <a:pt x="23" y="17"/>
                    <a:pt x="23" y="17"/>
                    <a:pt x="22" y="17"/>
                  </a:cubicBezTo>
                  <a:cubicBezTo>
                    <a:pt x="21" y="17"/>
                    <a:pt x="20" y="18"/>
                    <a:pt x="20" y="18"/>
                  </a:cubicBezTo>
                  <a:cubicBezTo>
                    <a:pt x="20" y="19"/>
                    <a:pt x="19" y="19"/>
                    <a:pt x="19" y="19"/>
                  </a:cubicBezTo>
                  <a:cubicBezTo>
                    <a:pt x="19" y="19"/>
                    <a:pt x="18" y="19"/>
                    <a:pt x="18" y="19"/>
                  </a:cubicBezTo>
                  <a:cubicBezTo>
                    <a:pt x="18" y="19"/>
                    <a:pt x="18" y="19"/>
                    <a:pt x="18" y="19"/>
                  </a:cubicBezTo>
                  <a:cubicBezTo>
                    <a:pt x="18" y="19"/>
                    <a:pt x="18" y="19"/>
                    <a:pt x="18" y="19"/>
                  </a:cubicBezTo>
                  <a:cubicBezTo>
                    <a:pt x="17" y="19"/>
                    <a:pt x="16" y="20"/>
                    <a:pt x="16" y="20"/>
                  </a:cubicBezTo>
                  <a:cubicBezTo>
                    <a:pt x="16" y="20"/>
                    <a:pt x="16" y="21"/>
                    <a:pt x="16" y="21"/>
                  </a:cubicBezTo>
                  <a:cubicBezTo>
                    <a:pt x="16" y="22"/>
                    <a:pt x="16" y="23"/>
                    <a:pt x="16" y="23"/>
                  </a:cubicBezTo>
                  <a:cubicBezTo>
                    <a:pt x="16" y="24"/>
                    <a:pt x="8" y="25"/>
                    <a:pt x="5" y="25"/>
                  </a:cubicBezTo>
                  <a:cubicBezTo>
                    <a:pt x="5" y="25"/>
                    <a:pt x="4" y="25"/>
                    <a:pt x="4" y="25"/>
                  </a:cubicBezTo>
                  <a:cubicBezTo>
                    <a:pt x="3" y="25"/>
                    <a:pt x="1" y="24"/>
                    <a:pt x="0" y="24"/>
                  </a:cubicBezTo>
                  <a:cubicBezTo>
                    <a:pt x="1" y="25"/>
                    <a:pt x="1" y="25"/>
                    <a:pt x="1" y="26"/>
                  </a:cubicBezTo>
                  <a:cubicBezTo>
                    <a:pt x="1" y="26"/>
                    <a:pt x="3" y="27"/>
                    <a:pt x="4" y="28"/>
                  </a:cubicBezTo>
                  <a:cubicBezTo>
                    <a:pt x="5" y="28"/>
                    <a:pt x="5" y="29"/>
                    <a:pt x="5" y="30"/>
                  </a:cubicBezTo>
                  <a:cubicBezTo>
                    <a:pt x="5" y="31"/>
                    <a:pt x="5" y="31"/>
                    <a:pt x="5" y="31"/>
                  </a:cubicBezTo>
                  <a:cubicBezTo>
                    <a:pt x="6" y="31"/>
                    <a:pt x="7" y="33"/>
                    <a:pt x="7" y="33"/>
                  </a:cubicBezTo>
                  <a:cubicBezTo>
                    <a:pt x="7" y="34"/>
                    <a:pt x="6" y="34"/>
                    <a:pt x="6" y="34"/>
                  </a:cubicBezTo>
                  <a:cubicBezTo>
                    <a:pt x="5" y="34"/>
                    <a:pt x="4" y="34"/>
                    <a:pt x="3" y="35"/>
                  </a:cubicBezTo>
                  <a:cubicBezTo>
                    <a:pt x="3" y="35"/>
                    <a:pt x="2" y="36"/>
                    <a:pt x="2" y="37"/>
                  </a:cubicBezTo>
                  <a:cubicBezTo>
                    <a:pt x="2" y="37"/>
                    <a:pt x="2" y="38"/>
                    <a:pt x="2" y="38"/>
                  </a:cubicBezTo>
                  <a:cubicBezTo>
                    <a:pt x="2" y="38"/>
                    <a:pt x="2" y="38"/>
                    <a:pt x="3" y="38"/>
                  </a:cubicBezTo>
                  <a:cubicBezTo>
                    <a:pt x="5" y="38"/>
                    <a:pt x="7" y="38"/>
                    <a:pt x="7" y="38"/>
                  </a:cubicBezTo>
                  <a:cubicBezTo>
                    <a:pt x="7" y="37"/>
                    <a:pt x="8" y="37"/>
                    <a:pt x="9" y="37"/>
                  </a:cubicBezTo>
                  <a:cubicBezTo>
                    <a:pt x="9" y="37"/>
                    <a:pt x="9" y="37"/>
                    <a:pt x="9" y="37"/>
                  </a:cubicBezTo>
                  <a:cubicBezTo>
                    <a:pt x="10" y="37"/>
                    <a:pt x="11" y="38"/>
                    <a:pt x="12" y="38"/>
                  </a:cubicBezTo>
                  <a:cubicBezTo>
                    <a:pt x="13" y="38"/>
                    <a:pt x="13" y="37"/>
                    <a:pt x="14" y="37"/>
                  </a:cubicBezTo>
                  <a:cubicBezTo>
                    <a:pt x="14" y="37"/>
                    <a:pt x="15" y="37"/>
                    <a:pt x="15" y="37"/>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1" name="Freeform 367">
              <a:extLst>
                <a:ext uri="{FF2B5EF4-FFF2-40B4-BE49-F238E27FC236}">
                  <a16:creationId xmlns:a16="http://schemas.microsoft.com/office/drawing/2014/main" id="{79024F95-F379-4269-A9F7-BD676B56D00D}"/>
                </a:ext>
              </a:extLst>
            </p:cNvPr>
            <p:cNvSpPr>
              <a:spLocks/>
            </p:cNvSpPr>
            <p:nvPr userDrawn="1"/>
          </p:nvSpPr>
          <p:spPr bwMode="auto">
            <a:xfrm>
              <a:off x="4711" y="2163"/>
              <a:ext cx="287" cy="260"/>
            </a:xfrm>
            <a:custGeom>
              <a:avLst/>
              <a:gdLst>
                <a:gd name="T0" fmla="*/ 16 w 48"/>
                <a:gd name="T1" fmla="*/ 38 h 43"/>
                <a:gd name="T2" fmla="*/ 18 w 48"/>
                <a:gd name="T3" fmla="*/ 39 h 43"/>
                <a:gd name="T4" fmla="*/ 18 w 48"/>
                <a:gd name="T5" fmla="*/ 42 h 43"/>
                <a:gd name="T6" fmla="*/ 21 w 48"/>
                <a:gd name="T7" fmla="*/ 43 h 43"/>
                <a:gd name="T8" fmla="*/ 21 w 48"/>
                <a:gd name="T9" fmla="*/ 43 h 43"/>
                <a:gd name="T10" fmla="*/ 24 w 48"/>
                <a:gd name="T11" fmla="*/ 41 h 43"/>
                <a:gd name="T12" fmla="*/ 25 w 48"/>
                <a:gd name="T13" fmla="*/ 41 h 43"/>
                <a:gd name="T14" fmla="*/ 27 w 48"/>
                <a:gd name="T15" fmla="*/ 41 h 43"/>
                <a:gd name="T16" fmla="*/ 28 w 48"/>
                <a:gd name="T17" fmla="*/ 38 h 43"/>
                <a:gd name="T18" fmla="*/ 26 w 48"/>
                <a:gd name="T19" fmla="*/ 34 h 43"/>
                <a:gd name="T20" fmla="*/ 27 w 48"/>
                <a:gd name="T21" fmla="*/ 30 h 43"/>
                <a:gd name="T22" fmla="*/ 28 w 48"/>
                <a:gd name="T23" fmla="*/ 30 h 43"/>
                <a:gd name="T24" fmla="*/ 29 w 48"/>
                <a:gd name="T25" fmla="*/ 30 h 43"/>
                <a:gd name="T26" fmla="*/ 31 w 48"/>
                <a:gd name="T27" fmla="*/ 30 h 43"/>
                <a:gd name="T28" fmla="*/ 33 w 48"/>
                <a:gd name="T29" fmla="*/ 28 h 43"/>
                <a:gd name="T30" fmla="*/ 35 w 48"/>
                <a:gd name="T31" fmla="*/ 26 h 43"/>
                <a:gd name="T32" fmla="*/ 36 w 48"/>
                <a:gd name="T33" fmla="*/ 23 h 43"/>
                <a:gd name="T34" fmla="*/ 38 w 48"/>
                <a:gd name="T35" fmla="*/ 22 h 43"/>
                <a:gd name="T36" fmla="*/ 40 w 48"/>
                <a:gd name="T37" fmla="*/ 19 h 43"/>
                <a:gd name="T38" fmla="*/ 42 w 48"/>
                <a:gd name="T39" fmla="*/ 16 h 43"/>
                <a:gd name="T40" fmla="*/ 40 w 48"/>
                <a:gd name="T41" fmla="*/ 15 h 43"/>
                <a:gd name="T42" fmla="*/ 40 w 48"/>
                <a:gd name="T43" fmla="*/ 15 h 43"/>
                <a:gd name="T44" fmla="*/ 38 w 48"/>
                <a:gd name="T45" fmla="*/ 12 h 43"/>
                <a:gd name="T46" fmla="*/ 38 w 48"/>
                <a:gd name="T47" fmla="*/ 9 h 43"/>
                <a:gd name="T48" fmla="*/ 39 w 48"/>
                <a:gd name="T49" fmla="*/ 7 h 43"/>
                <a:gd name="T50" fmla="*/ 43 w 48"/>
                <a:gd name="T51" fmla="*/ 8 h 43"/>
                <a:gd name="T52" fmla="*/ 46 w 48"/>
                <a:gd name="T53" fmla="*/ 7 h 43"/>
                <a:gd name="T54" fmla="*/ 48 w 48"/>
                <a:gd name="T55" fmla="*/ 5 h 43"/>
                <a:gd name="T56" fmla="*/ 44 w 48"/>
                <a:gd name="T57" fmla="*/ 2 h 43"/>
                <a:gd name="T58" fmla="*/ 41 w 48"/>
                <a:gd name="T59" fmla="*/ 0 h 43"/>
                <a:gd name="T60" fmla="*/ 40 w 48"/>
                <a:gd name="T61" fmla="*/ 0 h 43"/>
                <a:gd name="T62" fmla="*/ 40 w 48"/>
                <a:gd name="T63" fmla="*/ 0 h 43"/>
                <a:gd name="T64" fmla="*/ 37 w 48"/>
                <a:gd name="T65" fmla="*/ 1 h 43"/>
                <a:gd name="T66" fmla="*/ 33 w 48"/>
                <a:gd name="T67" fmla="*/ 2 h 43"/>
                <a:gd name="T68" fmla="*/ 31 w 48"/>
                <a:gd name="T69" fmla="*/ 2 h 43"/>
                <a:gd name="T70" fmla="*/ 31 w 48"/>
                <a:gd name="T71" fmla="*/ 4 h 43"/>
                <a:gd name="T72" fmla="*/ 31 w 48"/>
                <a:gd name="T73" fmla="*/ 5 h 43"/>
                <a:gd name="T74" fmla="*/ 30 w 48"/>
                <a:gd name="T75" fmla="*/ 8 h 43"/>
                <a:gd name="T76" fmla="*/ 30 w 48"/>
                <a:gd name="T77" fmla="*/ 10 h 43"/>
                <a:gd name="T78" fmla="*/ 28 w 48"/>
                <a:gd name="T79" fmla="*/ 10 h 43"/>
                <a:gd name="T80" fmla="*/ 26 w 48"/>
                <a:gd name="T81" fmla="*/ 10 h 43"/>
                <a:gd name="T82" fmla="*/ 27 w 48"/>
                <a:gd name="T83" fmla="*/ 12 h 43"/>
                <a:gd name="T84" fmla="*/ 25 w 48"/>
                <a:gd name="T85" fmla="*/ 13 h 43"/>
                <a:gd name="T86" fmla="*/ 25 w 48"/>
                <a:gd name="T87" fmla="*/ 16 h 43"/>
                <a:gd name="T88" fmla="*/ 23 w 48"/>
                <a:gd name="T89" fmla="*/ 17 h 43"/>
                <a:gd name="T90" fmla="*/ 20 w 48"/>
                <a:gd name="T91" fmla="*/ 18 h 43"/>
                <a:gd name="T92" fmla="*/ 18 w 48"/>
                <a:gd name="T93" fmla="*/ 19 h 43"/>
                <a:gd name="T94" fmla="*/ 18 w 48"/>
                <a:gd name="T95" fmla="*/ 19 h 43"/>
                <a:gd name="T96" fmla="*/ 16 w 48"/>
                <a:gd name="T97" fmla="*/ 21 h 43"/>
                <a:gd name="T98" fmla="*/ 5 w 48"/>
                <a:gd name="T99" fmla="*/ 25 h 43"/>
                <a:gd name="T100" fmla="*/ 0 w 48"/>
                <a:gd name="T101" fmla="*/ 24 h 43"/>
                <a:gd name="T102" fmla="*/ 4 w 48"/>
                <a:gd name="T103" fmla="*/ 28 h 43"/>
                <a:gd name="T104" fmla="*/ 5 w 48"/>
                <a:gd name="T105" fmla="*/ 31 h 43"/>
                <a:gd name="T106" fmla="*/ 6 w 48"/>
                <a:gd name="T107" fmla="*/ 34 h 43"/>
                <a:gd name="T108" fmla="*/ 2 w 48"/>
                <a:gd name="T109" fmla="*/ 37 h 43"/>
                <a:gd name="T110" fmla="*/ 3 w 48"/>
                <a:gd name="T111" fmla="*/ 38 h 43"/>
                <a:gd name="T112" fmla="*/ 9 w 48"/>
                <a:gd name="T113" fmla="*/ 37 h 43"/>
                <a:gd name="T114" fmla="*/ 12 w 48"/>
                <a:gd name="T115" fmla="*/ 38 h 43"/>
                <a:gd name="T116" fmla="*/ 15 w 48"/>
                <a:gd name="T1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 h="43">
                  <a:moveTo>
                    <a:pt x="15" y="37"/>
                  </a:moveTo>
                  <a:cubicBezTo>
                    <a:pt x="16" y="37"/>
                    <a:pt x="16" y="37"/>
                    <a:pt x="16" y="38"/>
                  </a:cubicBezTo>
                  <a:cubicBezTo>
                    <a:pt x="17" y="38"/>
                    <a:pt x="17" y="39"/>
                    <a:pt x="17" y="39"/>
                  </a:cubicBezTo>
                  <a:cubicBezTo>
                    <a:pt x="17" y="39"/>
                    <a:pt x="18" y="39"/>
                    <a:pt x="18" y="39"/>
                  </a:cubicBezTo>
                  <a:cubicBezTo>
                    <a:pt x="18" y="40"/>
                    <a:pt x="18" y="40"/>
                    <a:pt x="18" y="41"/>
                  </a:cubicBezTo>
                  <a:cubicBezTo>
                    <a:pt x="18" y="41"/>
                    <a:pt x="18" y="41"/>
                    <a:pt x="18" y="42"/>
                  </a:cubicBezTo>
                  <a:cubicBezTo>
                    <a:pt x="19" y="42"/>
                    <a:pt x="19" y="42"/>
                    <a:pt x="20" y="42"/>
                  </a:cubicBezTo>
                  <a:cubicBezTo>
                    <a:pt x="20" y="42"/>
                    <a:pt x="20" y="42"/>
                    <a:pt x="21" y="43"/>
                  </a:cubicBezTo>
                  <a:cubicBezTo>
                    <a:pt x="21" y="43"/>
                    <a:pt x="21" y="43"/>
                    <a:pt x="21" y="43"/>
                  </a:cubicBezTo>
                  <a:cubicBezTo>
                    <a:pt x="21" y="43"/>
                    <a:pt x="21" y="43"/>
                    <a:pt x="21" y="43"/>
                  </a:cubicBezTo>
                  <a:cubicBezTo>
                    <a:pt x="21" y="42"/>
                    <a:pt x="22" y="42"/>
                    <a:pt x="22" y="42"/>
                  </a:cubicBezTo>
                  <a:cubicBezTo>
                    <a:pt x="22" y="41"/>
                    <a:pt x="22" y="41"/>
                    <a:pt x="24" y="41"/>
                  </a:cubicBezTo>
                  <a:cubicBezTo>
                    <a:pt x="24" y="41"/>
                    <a:pt x="24" y="41"/>
                    <a:pt x="24" y="41"/>
                  </a:cubicBezTo>
                  <a:cubicBezTo>
                    <a:pt x="24" y="41"/>
                    <a:pt x="25" y="41"/>
                    <a:pt x="25" y="41"/>
                  </a:cubicBezTo>
                  <a:cubicBezTo>
                    <a:pt x="25" y="41"/>
                    <a:pt x="26" y="41"/>
                    <a:pt x="26" y="41"/>
                  </a:cubicBezTo>
                  <a:cubicBezTo>
                    <a:pt x="26" y="41"/>
                    <a:pt x="26" y="41"/>
                    <a:pt x="27" y="41"/>
                  </a:cubicBezTo>
                  <a:cubicBezTo>
                    <a:pt x="28" y="41"/>
                    <a:pt x="28" y="41"/>
                    <a:pt x="29" y="40"/>
                  </a:cubicBezTo>
                  <a:cubicBezTo>
                    <a:pt x="29" y="40"/>
                    <a:pt x="29" y="38"/>
                    <a:pt x="28" y="38"/>
                  </a:cubicBezTo>
                  <a:cubicBezTo>
                    <a:pt x="27" y="37"/>
                    <a:pt x="26" y="36"/>
                    <a:pt x="27" y="35"/>
                  </a:cubicBezTo>
                  <a:cubicBezTo>
                    <a:pt x="27" y="34"/>
                    <a:pt x="26" y="34"/>
                    <a:pt x="26" y="34"/>
                  </a:cubicBezTo>
                  <a:cubicBezTo>
                    <a:pt x="25" y="33"/>
                    <a:pt x="25" y="33"/>
                    <a:pt x="25" y="33"/>
                  </a:cubicBezTo>
                  <a:cubicBezTo>
                    <a:pt x="25" y="32"/>
                    <a:pt x="26" y="31"/>
                    <a:pt x="27" y="30"/>
                  </a:cubicBezTo>
                  <a:cubicBezTo>
                    <a:pt x="27" y="30"/>
                    <a:pt x="27" y="30"/>
                    <a:pt x="27" y="30"/>
                  </a:cubicBezTo>
                  <a:cubicBezTo>
                    <a:pt x="27" y="29"/>
                    <a:pt x="28" y="30"/>
                    <a:pt x="28" y="30"/>
                  </a:cubicBezTo>
                  <a:cubicBezTo>
                    <a:pt x="28" y="30"/>
                    <a:pt x="29" y="30"/>
                    <a:pt x="29" y="30"/>
                  </a:cubicBezTo>
                  <a:cubicBezTo>
                    <a:pt x="29" y="30"/>
                    <a:pt x="29" y="30"/>
                    <a:pt x="29" y="30"/>
                  </a:cubicBezTo>
                  <a:cubicBezTo>
                    <a:pt x="29" y="30"/>
                    <a:pt x="30" y="29"/>
                    <a:pt x="30" y="29"/>
                  </a:cubicBezTo>
                  <a:cubicBezTo>
                    <a:pt x="30" y="29"/>
                    <a:pt x="31" y="30"/>
                    <a:pt x="31" y="30"/>
                  </a:cubicBezTo>
                  <a:cubicBezTo>
                    <a:pt x="31" y="30"/>
                    <a:pt x="31" y="30"/>
                    <a:pt x="31" y="30"/>
                  </a:cubicBezTo>
                  <a:cubicBezTo>
                    <a:pt x="32" y="30"/>
                    <a:pt x="33" y="29"/>
                    <a:pt x="33" y="28"/>
                  </a:cubicBezTo>
                  <a:cubicBezTo>
                    <a:pt x="33" y="27"/>
                    <a:pt x="34" y="27"/>
                    <a:pt x="34" y="26"/>
                  </a:cubicBezTo>
                  <a:cubicBezTo>
                    <a:pt x="35" y="26"/>
                    <a:pt x="35" y="26"/>
                    <a:pt x="35" y="26"/>
                  </a:cubicBezTo>
                  <a:cubicBezTo>
                    <a:pt x="35" y="26"/>
                    <a:pt x="36" y="25"/>
                    <a:pt x="36" y="24"/>
                  </a:cubicBezTo>
                  <a:cubicBezTo>
                    <a:pt x="36" y="24"/>
                    <a:pt x="36" y="23"/>
                    <a:pt x="36" y="23"/>
                  </a:cubicBezTo>
                  <a:cubicBezTo>
                    <a:pt x="36" y="23"/>
                    <a:pt x="37" y="23"/>
                    <a:pt x="37" y="23"/>
                  </a:cubicBezTo>
                  <a:cubicBezTo>
                    <a:pt x="38" y="23"/>
                    <a:pt x="38" y="22"/>
                    <a:pt x="38" y="22"/>
                  </a:cubicBezTo>
                  <a:cubicBezTo>
                    <a:pt x="38" y="20"/>
                    <a:pt x="39" y="20"/>
                    <a:pt x="39" y="20"/>
                  </a:cubicBezTo>
                  <a:cubicBezTo>
                    <a:pt x="40" y="20"/>
                    <a:pt x="40" y="19"/>
                    <a:pt x="40" y="19"/>
                  </a:cubicBezTo>
                  <a:cubicBezTo>
                    <a:pt x="40" y="18"/>
                    <a:pt x="40" y="18"/>
                    <a:pt x="40" y="18"/>
                  </a:cubicBezTo>
                  <a:cubicBezTo>
                    <a:pt x="40" y="17"/>
                    <a:pt x="41" y="16"/>
                    <a:pt x="42" y="16"/>
                  </a:cubicBezTo>
                  <a:cubicBezTo>
                    <a:pt x="42" y="16"/>
                    <a:pt x="42" y="15"/>
                    <a:pt x="42" y="15"/>
                  </a:cubicBezTo>
                  <a:cubicBezTo>
                    <a:pt x="42" y="15"/>
                    <a:pt x="41" y="15"/>
                    <a:pt x="40" y="15"/>
                  </a:cubicBezTo>
                  <a:cubicBezTo>
                    <a:pt x="40" y="15"/>
                    <a:pt x="40" y="15"/>
                    <a:pt x="40" y="15"/>
                  </a:cubicBezTo>
                  <a:cubicBezTo>
                    <a:pt x="40" y="15"/>
                    <a:pt x="40" y="15"/>
                    <a:pt x="40" y="15"/>
                  </a:cubicBezTo>
                  <a:cubicBezTo>
                    <a:pt x="39" y="15"/>
                    <a:pt x="38" y="12"/>
                    <a:pt x="38" y="12"/>
                  </a:cubicBezTo>
                  <a:cubicBezTo>
                    <a:pt x="38" y="12"/>
                    <a:pt x="38" y="12"/>
                    <a:pt x="38" y="12"/>
                  </a:cubicBezTo>
                  <a:cubicBezTo>
                    <a:pt x="38" y="12"/>
                    <a:pt x="38" y="12"/>
                    <a:pt x="38" y="12"/>
                  </a:cubicBezTo>
                  <a:cubicBezTo>
                    <a:pt x="38" y="11"/>
                    <a:pt x="38" y="9"/>
                    <a:pt x="38" y="9"/>
                  </a:cubicBezTo>
                  <a:cubicBezTo>
                    <a:pt x="38" y="9"/>
                    <a:pt x="38" y="9"/>
                    <a:pt x="38" y="8"/>
                  </a:cubicBezTo>
                  <a:cubicBezTo>
                    <a:pt x="38" y="8"/>
                    <a:pt x="39" y="7"/>
                    <a:pt x="39" y="7"/>
                  </a:cubicBezTo>
                  <a:cubicBezTo>
                    <a:pt x="40" y="7"/>
                    <a:pt x="41" y="7"/>
                    <a:pt x="41" y="8"/>
                  </a:cubicBezTo>
                  <a:cubicBezTo>
                    <a:pt x="42" y="8"/>
                    <a:pt x="43" y="8"/>
                    <a:pt x="43" y="8"/>
                  </a:cubicBezTo>
                  <a:cubicBezTo>
                    <a:pt x="44" y="8"/>
                    <a:pt x="44" y="8"/>
                    <a:pt x="44" y="8"/>
                  </a:cubicBezTo>
                  <a:cubicBezTo>
                    <a:pt x="44" y="8"/>
                    <a:pt x="45" y="7"/>
                    <a:pt x="46" y="7"/>
                  </a:cubicBezTo>
                  <a:cubicBezTo>
                    <a:pt x="46" y="7"/>
                    <a:pt x="47" y="7"/>
                    <a:pt x="47" y="7"/>
                  </a:cubicBezTo>
                  <a:cubicBezTo>
                    <a:pt x="47" y="7"/>
                    <a:pt x="47" y="6"/>
                    <a:pt x="48" y="5"/>
                  </a:cubicBezTo>
                  <a:cubicBezTo>
                    <a:pt x="47" y="5"/>
                    <a:pt x="46" y="5"/>
                    <a:pt x="45" y="4"/>
                  </a:cubicBezTo>
                  <a:cubicBezTo>
                    <a:pt x="44" y="3"/>
                    <a:pt x="44" y="2"/>
                    <a:pt x="44" y="2"/>
                  </a:cubicBezTo>
                  <a:cubicBezTo>
                    <a:pt x="44" y="2"/>
                    <a:pt x="43" y="1"/>
                    <a:pt x="42" y="1"/>
                  </a:cubicBezTo>
                  <a:cubicBezTo>
                    <a:pt x="42" y="0"/>
                    <a:pt x="42" y="0"/>
                    <a:pt x="41" y="0"/>
                  </a:cubicBezTo>
                  <a:cubicBezTo>
                    <a:pt x="41" y="0"/>
                    <a:pt x="41" y="0"/>
                    <a:pt x="41" y="0"/>
                  </a:cubicBezTo>
                  <a:cubicBezTo>
                    <a:pt x="40" y="0"/>
                    <a:pt x="40" y="0"/>
                    <a:pt x="40" y="0"/>
                  </a:cubicBezTo>
                  <a:cubicBezTo>
                    <a:pt x="40" y="0"/>
                    <a:pt x="40" y="0"/>
                    <a:pt x="40" y="0"/>
                  </a:cubicBezTo>
                  <a:cubicBezTo>
                    <a:pt x="40" y="0"/>
                    <a:pt x="40" y="0"/>
                    <a:pt x="40" y="0"/>
                  </a:cubicBezTo>
                  <a:cubicBezTo>
                    <a:pt x="39" y="0"/>
                    <a:pt x="38" y="1"/>
                    <a:pt x="38" y="1"/>
                  </a:cubicBezTo>
                  <a:cubicBezTo>
                    <a:pt x="37" y="1"/>
                    <a:pt x="37" y="1"/>
                    <a:pt x="37" y="1"/>
                  </a:cubicBezTo>
                  <a:cubicBezTo>
                    <a:pt x="37" y="1"/>
                    <a:pt x="37" y="1"/>
                    <a:pt x="37" y="1"/>
                  </a:cubicBezTo>
                  <a:cubicBezTo>
                    <a:pt x="36" y="1"/>
                    <a:pt x="34" y="1"/>
                    <a:pt x="33" y="2"/>
                  </a:cubicBezTo>
                  <a:cubicBezTo>
                    <a:pt x="33" y="2"/>
                    <a:pt x="32" y="2"/>
                    <a:pt x="32" y="2"/>
                  </a:cubicBezTo>
                  <a:cubicBezTo>
                    <a:pt x="31" y="2"/>
                    <a:pt x="31" y="2"/>
                    <a:pt x="31" y="2"/>
                  </a:cubicBezTo>
                  <a:cubicBezTo>
                    <a:pt x="31" y="2"/>
                    <a:pt x="31" y="3"/>
                    <a:pt x="31" y="3"/>
                  </a:cubicBezTo>
                  <a:cubicBezTo>
                    <a:pt x="30" y="3"/>
                    <a:pt x="31" y="3"/>
                    <a:pt x="31" y="4"/>
                  </a:cubicBezTo>
                  <a:cubicBezTo>
                    <a:pt x="31" y="4"/>
                    <a:pt x="31" y="5"/>
                    <a:pt x="31" y="5"/>
                  </a:cubicBezTo>
                  <a:cubicBezTo>
                    <a:pt x="31" y="5"/>
                    <a:pt x="31" y="5"/>
                    <a:pt x="31" y="5"/>
                  </a:cubicBezTo>
                  <a:cubicBezTo>
                    <a:pt x="31" y="6"/>
                    <a:pt x="31" y="6"/>
                    <a:pt x="31" y="7"/>
                  </a:cubicBezTo>
                  <a:cubicBezTo>
                    <a:pt x="30" y="7"/>
                    <a:pt x="30" y="7"/>
                    <a:pt x="30" y="8"/>
                  </a:cubicBezTo>
                  <a:cubicBezTo>
                    <a:pt x="30" y="8"/>
                    <a:pt x="30" y="8"/>
                    <a:pt x="30" y="9"/>
                  </a:cubicBezTo>
                  <a:cubicBezTo>
                    <a:pt x="30" y="9"/>
                    <a:pt x="30" y="10"/>
                    <a:pt x="30" y="10"/>
                  </a:cubicBezTo>
                  <a:cubicBezTo>
                    <a:pt x="30" y="10"/>
                    <a:pt x="29" y="10"/>
                    <a:pt x="29" y="10"/>
                  </a:cubicBezTo>
                  <a:cubicBezTo>
                    <a:pt x="29" y="10"/>
                    <a:pt x="28" y="10"/>
                    <a:pt x="28" y="10"/>
                  </a:cubicBezTo>
                  <a:cubicBezTo>
                    <a:pt x="27" y="10"/>
                    <a:pt x="27" y="10"/>
                    <a:pt x="27" y="10"/>
                  </a:cubicBezTo>
                  <a:cubicBezTo>
                    <a:pt x="26" y="10"/>
                    <a:pt x="26" y="10"/>
                    <a:pt x="26" y="10"/>
                  </a:cubicBezTo>
                  <a:cubicBezTo>
                    <a:pt x="26" y="10"/>
                    <a:pt x="27" y="11"/>
                    <a:pt x="27" y="11"/>
                  </a:cubicBezTo>
                  <a:cubicBezTo>
                    <a:pt x="27" y="11"/>
                    <a:pt x="27" y="11"/>
                    <a:pt x="27" y="12"/>
                  </a:cubicBezTo>
                  <a:cubicBezTo>
                    <a:pt x="27" y="12"/>
                    <a:pt x="27" y="12"/>
                    <a:pt x="27" y="12"/>
                  </a:cubicBezTo>
                  <a:cubicBezTo>
                    <a:pt x="27" y="13"/>
                    <a:pt x="26" y="13"/>
                    <a:pt x="25" y="13"/>
                  </a:cubicBezTo>
                  <a:cubicBezTo>
                    <a:pt x="25" y="13"/>
                    <a:pt x="25" y="14"/>
                    <a:pt x="25" y="15"/>
                  </a:cubicBezTo>
                  <a:cubicBezTo>
                    <a:pt x="25" y="15"/>
                    <a:pt x="25" y="16"/>
                    <a:pt x="25" y="16"/>
                  </a:cubicBezTo>
                  <a:cubicBezTo>
                    <a:pt x="24" y="17"/>
                    <a:pt x="24" y="18"/>
                    <a:pt x="23" y="18"/>
                  </a:cubicBezTo>
                  <a:cubicBezTo>
                    <a:pt x="23" y="18"/>
                    <a:pt x="23" y="18"/>
                    <a:pt x="23" y="17"/>
                  </a:cubicBezTo>
                  <a:cubicBezTo>
                    <a:pt x="23" y="17"/>
                    <a:pt x="23" y="17"/>
                    <a:pt x="22" y="17"/>
                  </a:cubicBezTo>
                  <a:cubicBezTo>
                    <a:pt x="21" y="17"/>
                    <a:pt x="20" y="18"/>
                    <a:pt x="20" y="18"/>
                  </a:cubicBezTo>
                  <a:cubicBezTo>
                    <a:pt x="20" y="19"/>
                    <a:pt x="19" y="19"/>
                    <a:pt x="19" y="19"/>
                  </a:cubicBezTo>
                  <a:cubicBezTo>
                    <a:pt x="19" y="19"/>
                    <a:pt x="18" y="19"/>
                    <a:pt x="18" y="19"/>
                  </a:cubicBezTo>
                  <a:cubicBezTo>
                    <a:pt x="18" y="19"/>
                    <a:pt x="18" y="19"/>
                    <a:pt x="18" y="19"/>
                  </a:cubicBezTo>
                  <a:cubicBezTo>
                    <a:pt x="18" y="19"/>
                    <a:pt x="18" y="19"/>
                    <a:pt x="18" y="19"/>
                  </a:cubicBezTo>
                  <a:cubicBezTo>
                    <a:pt x="17" y="19"/>
                    <a:pt x="16" y="20"/>
                    <a:pt x="16" y="20"/>
                  </a:cubicBezTo>
                  <a:cubicBezTo>
                    <a:pt x="16" y="20"/>
                    <a:pt x="16" y="21"/>
                    <a:pt x="16" y="21"/>
                  </a:cubicBezTo>
                  <a:cubicBezTo>
                    <a:pt x="16" y="22"/>
                    <a:pt x="16" y="23"/>
                    <a:pt x="16" y="23"/>
                  </a:cubicBezTo>
                  <a:cubicBezTo>
                    <a:pt x="16" y="24"/>
                    <a:pt x="8" y="25"/>
                    <a:pt x="5" y="25"/>
                  </a:cubicBezTo>
                  <a:cubicBezTo>
                    <a:pt x="5" y="25"/>
                    <a:pt x="4" y="25"/>
                    <a:pt x="4" y="25"/>
                  </a:cubicBezTo>
                  <a:cubicBezTo>
                    <a:pt x="3" y="25"/>
                    <a:pt x="1" y="24"/>
                    <a:pt x="0" y="24"/>
                  </a:cubicBezTo>
                  <a:cubicBezTo>
                    <a:pt x="1" y="25"/>
                    <a:pt x="1" y="25"/>
                    <a:pt x="1" y="26"/>
                  </a:cubicBezTo>
                  <a:cubicBezTo>
                    <a:pt x="1" y="26"/>
                    <a:pt x="3" y="27"/>
                    <a:pt x="4" y="28"/>
                  </a:cubicBezTo>
                  <a:cubicBezTo>
                    <a:pt x="5" y="28"/>
                    <a:pt x="5" y="29"/>
                    <a:pt x="5" y="30"/>
                  </a:cubicBezTo>
                  <a:cubicBezTo>
                    <a:pt x="5" y="31"/>
                    <a:pt x="5" y="31"/>
                    <a:pt x="5" y="31"/>
                  </a:cubicBezTo>
                  <a:cubicBezTo>
                    <a:pt x="6" y="31"/>
                    <a:pt x="7" y="33"/>
                    <a:pt x="7" y="33"/>
                  </a:cubicBezTo>
                  <a:cubicBezTo>
                    <a:pt x="7" y="34"/>
                    <a:pt x="6" y="34"/>
                    <a:pt x="6" y="34"/>
                  </a:cubicBezTo>
                  <a:cubicBezTo>
                    <a:pt x="5" y="34"/>
                    <a:pt x="4" y="34"/>
                    <a:pt x="3" y="35"/>
                  </a:cubicBezTo>
                  <a:cubicBezTo>
                    <a:pt x="3" y="35"/>
                    <a:pt x="2" y="36"/>
                    <a:pt x="2" y="37"/>
                  </a:cubicBezTo>
                  <a:cubicBezTo>
                    <a:pt x="2" y="37"/>
                    <a:pt x="2" y="38"/>
                    <a:pt x="2" y="38"/>
                  </a:cubicBezTo>
                  <a:cubicBezTo>
                    <a:pt x="2" y="38"/>
                    <a:pt x="2" y="38"/>
                    <a:pt x="3" y="38"/>
                  </a:cubicBezTo>
                  <a:cubicBezTo>
                    <a:pt x="5" y="38"/>
                    <a:pt x="7" y="38"/>
                    <a:pt x="7" y="38"/>
                  </a:cubicBezTo>
                  <a:cubicBezTo>
                    <a:pt x="7" y="37"/>
                    <a:pt x="8" y="37"/>
                    <a:pt x="9" y="37"/>
                  </a:cubicBezTo>
                  <a:cubicBezTo>
                    <a:pt x="9" y="37"/>
                    <a:pt x="9" y="37"/>
                    <a:pt x="9" y="37"/>
                  </a:cubicBezTo>
                  <a:cubicBezTo>
                    <a:pt x="10" y="37"/>
                    <a:pt x="11" y="38"/>
                    <a:pt x="12" y="38"/>
                  </a:cubicBezTo>
                  <a:cubicBezTo>
                    <a:pt x="13" y="38"/>
                    <a:pt x="13" y="37"/>
                    <a:pt x="14" y="37"/>
                  </a:cubicBezTo>
                  <a:cubicBezTo>
                    <a:pt x="14" y="37"/>
                    <a:pt x="15" y="37"/>
                    <a:pt x="15" y="37"/>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2" name="Freeform 368">
              <a:extLst>
                <a:ext uri="{FF2B5EF4-FFF2-40B4-BE49-F238E27FC236}">
                  <a16:creationId xmlns:a16="http://schemas.microsoft.com/office/drawing/2014/main" id="{D0F72FCA-FBC6-430E-881B-1D8B452BD9AC}"/>
                </a:ext>
              </a:extLst>
            </p:cNvPr>
            <p:cNvSpPr>
              <a:spLocks noEditPoints="1"/>
            </p:cNvSpPr>
            <p:nvPr userDrawn="1"/>
          </p:nvSpPr>
          <p:spPr bwMode="auto">
            <a:xfrm>
              <a:off x="5345" y="2865"/>
              <a:ext cx="467" cy="175"/>
            </a:xfrm>
            <a:custGeom>
              <a:avLst/>
              <a:gdLst>
                <a:gd name="T0" fmla="*/ 77 w 78"/>
                <a:gd name="T1" fmla="*/ 24 h 29"/>
                <a:gd name="T2" fmla="*/ 76 w 78"/>
                <a:gd name="T3" fmla="*/ 25 h 29"/>
                <a:gd name="T4" fmla="*/ 75 w 78"/>
                <a:gd name="T5" fmla="*/ 26 h 29"/>
                <a:gd name="T6" fmla="*/ 74 w 78"/>
                <a:gd name="T7" fmla="*/ 25 h 29"/>
                <a:gd name="T8" fmla="*/ 73 w 78"/>
                <a:gd name="T9" fmla="*/ 28 h 29"/>
                <a:gd name="T10" fmla="*/ 77 w 78"/>
                <a:gd name="T11" fmla="*/ 26 h 29"/>
                <a:gd name="T12" fmla="*/ 77 w 78"/>
                <a:gd name="T13" fmla="*/ 26 h 29"/>
                <a:gd name="T14" fmla="*/ 77 w 78"/>
                <a:gd name="T15" fmla="*/ 25 h 29"/>
                <a:gd name="T16" fmla="*/ 78 w 78"/>
                <a:gd name="T17" fmla="*/ 25 h 29"/>
                <a:gd name="T18" fmla="*/ 77 w 78"/>
                <a:gd name="T19" fmla="*/ 24 h 29"/>
                <a:gd name="T20" fmla="*/ 28 w 78"/>
                <a:gd name="T21" fmla="*/ 6 h 29"/>
                <a:gd name="T22" fmla="*/ 26 w 78"/>
                <a:gd name="T23" fmla="*/ 7 h 29"/>
                <a:gd name="T24" fmla="*/ 28 w 78"/>
                <a:gd name="T25" fmla="*/ 6 h 29"/>
                <a:gd name="T26" fmla="*/ 0 w 78"/>
                <a:gd name="T27" fmla="*/ 1 h 29"/>
                <a:gd name="T28" fmla="*/ 1 w 78"/>
                <a:gd name="T29" fmla="*/ 3 h 29"/>
                <a:gd name="T30" fmla="*/ 0 w 78"/>
                <a:gd name="T31"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8" h="29">
                  <a:moveTo>
                    <a:pt x="77" y="24"/>
                  </a:moveTo>
                  <a:cubicBezTo>
                    <a:pt x="76" y="25"/>
                    <a:pt x="76" y="25"/>
                    <a:pt x="76" y="25"/>
                  </a:cubicBezTo>
                  <a:cubicBezTo>
                    <a:pt x="76" y="25"/>
                    <a:pt x="76" y="25"/>
                    <a:pt x="75" y="26"/>
                  </a:cubicBezTo>
                  <a:cubicBezTo>
                    <a:pt x="75" y="26"/>
                    <a:pt x="75" y="25"/>
                    <a:pt x="74" y="25"/>
                  </a:cubicBezTo>
                  <a:cubicBezTo>
                    <a:pt x="73" y="26"/>
                    <a:pt x="72" y="28"/>
                    <a:pt x="73" y="28"/>
                  </a:cubicBezTo>
                  <a:cubicBezTo>
                    <a:pt x="74" y="29"/>
                    <a:pt x="76" y="27"/>
                    <a:pt x="77" y="26"/>
                  </a:cubicBezTo>
                  <a:cubicBezTo>
                    <a:pt x="77" y="26"/>
                    <a:pt x="77" y="26"/>
                    <a:pt x="77" y="26"/>
                  </a:cubicBezTo>
                  <a:cubicBezTo>
                    <a:pt x="77" y="26"/>
                    <a:pt x="77" y="26"/>
                    <a:pt x="77" y="25"/>
                  </a:cubicBezTo>
                  <a:cubicBezTo>
                    <a:pt x="77" y="25"/>
                    <a:pt x="78" y="25"/>
                    <a:pt x="78" y="25"/>
                  </a:cubicBezTo>
                  <a:cubicBezTo>
                    <a:pt x="77" y="25"/>
                    <a:pt x="77" y="25"/>
                    <a:pt x="77" y="24"/>
                  </a:cubicBezTo>
                  <a:moveTo>
                    <a:pt x="28" y="6"/>
                  </a:moveTo>
                  <a:cubicBezTo>
                    <a:pt x="28" y="6"/>
                    <a:pt x="26" y="6"/>
                    <a:pt x="26" y="7"/>
                  </a:cubicBezTo>
                  <a:cubicBezTo>
                    <a:pt x="27" y="8"/>
                    <a:pt x="28" y="7"/>
                    <a:pt x="28" y="6"/>
                  </a:cubicBezTo>
                  <a:moveTo>
                    <a:pt x="0" y="1"/>
                  </a:moveTo>
                  <a:cubicBezTo>
                    <a:pt x="0" y="2"/>
                    <a:pt x="1" y="3"/>
                    <a:pt x="1" y="3"/>
                  </a:cubicBezTo>
                  <a:cubicBezTo>
                    <a:pt x="2" y="2"/>
                    <a:pt x="0" y="0"/>
                    <a:pt x="0" y="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3" name="Freeform 369">
              <a:extLst>
                <a:ext uri="{FF2B5EF4-FFF2-40B4-BE49-F238E27FC236}">
                  <a16:creationId xmlns:a16="http://schemas.microsoft.com/office/drawing/2014/main" id="{B61C1549-E697-48E7-B240-B94780AAC260}"/>
                </a:ext>
              </a:extLst>
            </p:cNvPr>
            <p:cNvSpPr>
              <a:spLocks noEditPoints="1"/>
            </p:cNvSpPr>
            <p:nvPr userDrawn="1"/>
          </p:nvSpPr>
          <p:spPr bwMode="auto">
            <a:xfrm>
              <a:off x="5345" y="2865"/>
              <a:ext cx="467" cy="175"/>
            </a:xfrm>
            <a:custGeom>
              <a:avLst/>
              <a:gdLst>
                <a:gd name="T0" fmla="*/ 77 w 78"/>
                <a:gd name="T1" fmla="*/ 24 h 29"/>
                <a:gd name="T2" fmla="*/ 76 w 78"/>
                <a:gd name="T3" fmla="*/ 25 h 29"/>
                <a:gd name="T4" fmla="*/ 75 w 78"/>
                <a:gd name="T5" fmla="*/ 26 h 29"/>
                <a:gd name="T6" fmla="*/ 74 w 78"/>
                <a:gd name="T7" fmla="*/ 25 h 29"/>
                <a:gd name="T8" fmla="*/ 73 w 78"/>
                <a:gd name="T9" fmla="*/ 28 h 29"/>
                <a:gd name="T10" fmla="*/ 77 w 78"/>
                <a:gd name="T11" fmla="*/ 26 h 29"/>
                <a:gd name="T12" fmla="*/ 77 w 78"/>
                <a:gd name="T13" fmla="*/ 26 h 29"/>
                <a:gd name="T14" fmla="*/ 77 w 78"/>
                <a:gd name="T15" fmla="*/ 25 h 29"/>
                <a:gd name="T16" fmla="*/ 78 w 78"/>
                <a:gd name="T17" fmla="*/ 25 h 29"/>
                <a:gd name="T18" fmla="*/ 77 w 78"/>
                <a:gd name="T19" fmla="*/ 24 h 29"/>
                <a:gd name="T20" fmla="*/ 28 w 78"/>
                <a:gd name="T21" fmla="*/ 6 h 29"/>
                <a:gd name="T22" fmla="*/ 26 w 78"/>
                <a:gd name="T23" fmla="*/ 7 h 29"/>
                <a:gd name="T24" fmla="*/ 28 w 78"/>
                <a:gd name="T25" fmla="*/ 6 h 29"/>
                <a:gd name="T26" fmla="*/ 0 w 78"/>
                <a:gd name="T27" fmla="*/ 1 h 29"/>
                <a:gd name="T28" fmla="*/ 1 w 78"/>
                <a:gd name="T29" fmla="*/ 3 h 29"/>
                <a:gd name="T30" fmla="*/ 0 w 78"/>
                <a:gd name="T31"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8" h="29">
                  <a:moveTo>
                    <a:pt x="77" y="24"/>
                  </a:moveTo>
                  <a:cubicBezTo>
                    <a:pt x="76" y="25"/>
                    <a:pt x="76" y="25"/>
                    <a:pt x="76" y="25"/>
                  </a:cubicBezTo>
                  <a:cubicBezTo>
                    <a:pt x="76" y="25"/>
                    <a:pt x="76" y="25"/>
                    <a:pt x="75" y="26"/>
                  </a:cubicBezTo>
                  <a:cubicBezTo>
                    <a:pt x="75" y="26"/>
                    <a:pt x="75" y="25"/>
                    <a:pt x="74" y="25"/>
                  </a:cubicBezTo>
                  <a:cubicBezTo>
                    <a:pt x="73" y="26"/>
                    <a:pt x="72" y="28"/>
                    <a:pt x="73" y="28"/>
                  </a:cubicBezTo>
                  <a:cubicBezTo>
                    <a:pt x="74" y="29"/>
                    <a:pt x="76" y="27"/>
                    <a:pt x="77" y="26"/>
                  </a:cubicBezTo>
                  <a:cubicBezTo>
                    <a:pt x="77" y="26"/>
                    <a:pt x="77" y="26"/>
                    <a:pt x="77" y="26"/>
                  </a:cubicBezTo>
                  <a:cubicBezTo>
                    <a:pt x="77" y="26"/>
                    <a:pt x="77" y="26"/>
                    <a:pt x="77" y="25"/>
                  </a:cubicBezTo>
                  <a:cubicBezTo>
                    <a:pt x="77" y="25"/>
                    <a:pt x="78" y="25"/>
                    <a:pt x="78" y="25"/>
                  </a:cubicBezTo>
                  <a:cubicBezTo>
                    <a:pt x="77" y="25"/>
                    <a:pt x="77" y="25"/>
                    <a:pt x="77" y="24"/>
                  </a:cubicBezTo>
                  <a:close/>
                  <a:moveTo>
                    <a:pt x="28" y="6"/>
                  </a:moveTo>
                  <a:cubicBezTo>
                    <a:pt x="28" y="6"/>
                    <a:pt x="26" y="6"/>
                    <a:pt x="26" y="7"/>
                  </a:cubicBezTo>
                  <a:cubicBezTo>
                    <a:pt x="27" y="8"/>
                    <a:pt x="28" y="7"/>
                    <a:pt x="28" y="6"/>
                  </a:cubicBezTo>
                  <a:close/>
                  <a:moveTo>
                    <a:pt x="0" y="1"/>
                  </a:moveTo>
                  <a:cubicBezTo>
                    <a:pt x="0" y="2"/>
                    <a:pt x="1" y="3"/>
                    <a:pt x="1" y="3"/>
                  </a:cubicBezTo>
                  <a:cubicBezTo>
                    <a:pt x="2" y="2"/>
                    <a:pt x="0" y="0"/>
                    <a:pt x="0" y="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4" name="Freeform 370">
              <a:extLst>
                <a:ext uri="{FF2B5EF4-FFF2-40B4-BE49-F238E27FC236}">
                  <a16:creationId xmlns:a16="http://schemas.microsoft.com/office/drawing/2014/main" id="{83F4886B-4AB3-429C-AC0A-C6B94AD71A4C}"/>
                </a:ext>
              </a:extLst>
            </p:cNvPr>
            <p:cNvSpPr>
              <a:spLocks noEditPoints="1"/>
            </p:cNvSpPr>
            <p:nvPr userDrawn="1"/>
          </p:nvSpPr>
          <p:spPr bwMode="auto">
            <a:xfrm>
              <a:off x="5285" y="2750"/>
              <a:ext cx="802" cy="284"/>
            </a:xfrm>
            <a:custGeom>
              <a:avLst/>
              <a:gdLst>
                <a:gd name="T0" fmla="*/ 7 w 134"/>
                <a:gd name="T1" fmla="*/ 14 h 47"/>
                <a:gd name="T2" fmla="*/ 96 w 134"/>
                <a:gd name="T3" fmla="*/ 18 h 47"/>
                <a:gd name="T4" fmla="*/ 98 w 134"/>
                <a:gd name="T5" fmla="*/ 14 h 47"/>
                <a:gd name="T6" fmla="*/ 91 w 134"/>
                <a:gd name="T7" fmla="*/ 26 h 47"/>
                <a:gd name="T8" fmla="*/ 91 w 134"/>
                <a:gd name="T9" fmla="*/ 26 h 47"/>
                <a:gd name="T10" fmla="*/ 99 w 134"/>
                <a:gd name="T11" fmla="*/ 25 h 47"/>
                <a:gd name="T12" fmla="*/ 52 w 134"/>
                <a:gd name="T13" fmla="*/ 26 h 47"/>
                <a:gd name="T14" fmla="*/ 61 w 134"/>
                <a:gd name="T15" fmla="*/ 27 h 47"/>
                <a:gd name="T16" fmla="*/ 69 w 134"/>
                <a:gd name="T17" fmla="*/ 14 h 47"/>
                <a:gd name="T18" fmla="*/ 65 w 134"/>
                <a:gd name="T19" fmla="*/ 7 h 47"/>
                <a:gd name="T20" fmla="*/ 63 w 134"/>
                <a:gd name="T21" fmla="*/ 4 h 47"/>
                <a:gd name="T22" fmla="*/ 57 w 134"/>
                <a:gd name="T23" fmla="*/ 11 h 47"/>
                <a:gd name="T24" fmla="*/ 50 w 134"/>
                <a:gd name="T25" fmla="*/ 13 h 47"/>
                <a:gd name="T26" fmla="*/ 45 w 134"/>
                <a:gd name="T27" fmla="*/ 14 h 47"/>
                <a:gd name="T28" fmla="*/ 40 w 134"/>
                <a:gd name="T29" fmla="*/ 15 h 47"/>
                <a:gd name="T30" fmla="*/ 47 w 134"/>
                <a:gd name="T31" fmla="*/ 25 h 47"/>
                <a:gd name="T32" fmla="*/ 75 w 134"/>
                <a:gd name="T33" fmla="*/ 14 h 47"/>
                <a:gd name="T34" fmla="*/ 69 w 134"/>
                <a:gd name="T35" fmla="*/ 26 h 47"/>
                <a:gd name="T36" fmla="*/ 73 w 134"/>
                <a:gd name="T37" fmla="*/ 32 h 47"/>
                <a:gd name="T38" fmla="*/ 75 w 134"/>
                <a:gd name="T39" fmla="*/ 28 h 47"/>
                <a:gd name="T40" fmla="*/ 79 w 134"/>
                <a:gd name="T41" fmla="*/ 28 h 47"/>
                <a:gd name="T42" fmla="*/ 82 w 134"/>
                <a:gd name="T43" fmla="*/ 19 h 47"/>
                <a:gd name="T44" fmla="*/ 79 w 134"/>
                <a:gd name="T45" fmla="*/ 15 h 47"/>
                <a:gd name="T46" fmla="*/ 84 w 134"/>
                <a:gd name="T47" fmla="*/ 14 h 47"/>
                <a:gd name="T48" fmla="*/ 5 w 134"/>
                <a:gd name="T49" fmla="*/ 6 h 47"/>
                <a:gd name="T50" fmla="*/ 19 w 134"/>
                <a:gd name="T51" fmla="*/ 26 h 47"/>
                <a:gd name="T52" fmla="*/ 27 w 134"/>
                <a:gd name="T53" fmla="*/ 34 h 47"/>
                <a:gd name="T54" fmla="*/ 31 w 134"/>
                <a:gd name="T55" fmla="*/ 28 h 47"/>
                <a:gd name="T56" fmla="*/ 31 w 134"/>
                <a:gd name="T57" fmla="*/ 22 h 47"/>
                <a:gd name="T58" fmla="*/ 31 w 134"/>
                <a:gd name="T59" fmla="*/ 25 h 47"/>
                <a:gd name="T60" fmla="*/ 25 w 134"/>
                <a:gd name="T61" fmla="*/ 20 h 47"/>
                <a:gd name="T62" fmla="*/ 22 w 134"/>
                <a:gd name="T63" fmla="*/ 15 h 47"/>
                <a:gd name="T64" fmla="*/ 16 w 134"/>
                <a:gd name="T65" fmla="*/ 11 h 47"/>
                <a:gd name="T66" fmla="*/ 4 w 134"/>
                <a:gd name="T67" fmla="*/ 2 h 47"/>
                <a:gd name="T68" fmla="*/ 59 w 134"/>
                <a:gd name="T69" fmla="*/ 42 h 47"/>
                <a:gd name="T70" fmla="*/ 53 w 134"/>
                <a:gd name="T71" fmla="*/ 40 h 47"/>
                <a:gd name="T72" fmla="*/ 54 w 134"/>
                <a:gd name="T73" fmla="*/ 37 h 47"/>
                <a:gd name="T74" fmla="*/ 44 w 134"/>
                <a:gd name="T75" fmla="*/ 37 h 47"/>
                <a:gd name="T76" fmla="*/ 30 w 134"/>
                <a:gd name="T77" fmla="*/ 37 h 47"/>
                <a:gd name="T78" fmla="*/ 35 w 134"/>
                <a:gd name="T79" fmla="*/ 39 h 47"/>
                <a:gd name="T80" fmla="*/ 52 w 134"/>
                <a:gd name="T81" fmla="*/ 42 h 47"/>
                <a:gd name="T82" fmla="*/ 75 w 134"/>
                <a:gd name="T83" fmla="*/ 42 h 47"/>
                <a:gd name="T84" fmla="*/ 84 w 134"/>
                <a:gd name="T85" fmla="*/ 42 h 47"/>
                <a:gd name="T86" fmla="*/ 75 w 134"/>
                <a:gd name="T87" fmla="*/ 42 h 47"/>
                <a:gd name="T88" fmla="*/ 124 w 134"/>
                <a:gd name="T89" fmla="*/ 22 h 47"/>
                <a:gd name="T90" fmla="*/ 114 w 134"/>
                <a:gd name="T91" fmla="*/ 23 h 47"/>
                <a:gd name="T92" fmla="*/ 105 w 134"/>
                <a:gd name="T93" fmla="*/ 21 h 47"/>
                <a:gd name="T94" fmla="*/ 111 w 134"/>
                <a:gd name="T95" fmla="*/ 24 h 47"/>
                <a:gd name="T96" fmla="*/ 111 w 134"/>
                <a:gd name="T97" fmla="*/ 25 h 47"/>
                <a:gd name="T98" fmla="*/ 108 w 134"/>
                <a:gd name="T99" fmla="*/ 26 h 47"/>
                <a:gd name="T100" fmla="*/ 115 w 134"/>
                <a:gd name="T101" fmla="*/ 29 h 47"/>
                <a:gd name="T102" fmla="*/ 128 w 134"/>
                <a:gd name="T103" fmla="*/ 39 h 47"/>
                <a:gd name="T104" fmla="*/ 131 w 134"/>
                <a:gd name="T105" fmla="*/ 41 h 47"/>
                <a:gd name="T106" fmla="*/ 68 w 134"/>
                <a:gd name="T107" fmla="*/ 43 h 47"/>
                <a:gd name="T108" fmla="*/ 62 w 134"/>
                <a:gd name="T109" fmla="*/ 42 h 47"/>
                <a:gd name="T110" fmla="*/ 74 w 134"/>
                <a:gd name="T111" fmla="*/ 4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4" h="47">
                  <a:moveTo>
                    <a:pt x="6" y="13"/>
                  </a:moveTo>
                  <a:cubicBezTo>
                    <a:pt x="6" y="13"/>
                    <a:pt x="6" y="13"/>
                    <a:pt x="6" y="13"/>
                  </a:cubicBezTo>
                  <a:cubicBezTo>
                    <a:pt x="6" y="13"/>
                    <a:pt x="6" y="14"/>
                    <a:pt x="6" y="15"/>
                  </a:cubicBezTo>
                  <a:cubicBezTo>
                    <a:pt x="7" y="15"/>
                    <a:pt x="7" y="15"/>
                    <a:pt x="7" y="15"/>
                  </a:cubicBezTo>
                  <a:cubicBezTo>
                    <a:pt x="7" y="15"/>
                    <a:pt x="7" y="15"/>
                    <a:pt x="7" y="15"/>
                  </a:cubicBezTo>
                  <a:cubicBezTo>
                    <a:pt x="8" y="15"/>
                    <a:pt x="8" y="14"/>
                    <a:pt x="7" y="14"/>
                  </a:cubicBezTo>
                  <a:cubicBezTo>
                    <a:pt x="7" y="13"/>
                    <a:pt x="6" y="13"/>
                    <a:pt x="6" y="13"/>
                  </a:cubicBezTo>
                  <a:moveTo>
                    <a:pt x="95" y="11"/>
                  </a:moveTo>
                  <a:cubicBezTo>
                    <a:pt x="95" y="11"/>
                    <a:pt x="95" y="12"/>
                    <a:pt x="95" y="12"/>
                  </a:cubicBezTo>
                  <a:cubicBezTo>
                    <a:pt x="94" y="13"/>
                    <a:pt x="94" y="16"/>
                    <a:pt x="95" y="17"/>
                  </a:cubicBezTo>
                  <a:cubicBezTo>
                    <a:pt x="95" y="18"/>
                    <a:pt x="96" y="18"/>
                    <a:pt x="96" y="18"/>
                  </a:cubicBezTo>
                  <a:cubicBezTo>
                    <a:pt x="96" y="18"/>
                    <a:pt x="96" y="18"/>
                    <a:pt x="96" y="18"/>
                  </a:cubicBezTo>
                  <a:cubicBezTo>
                    <a:pt x="96" y="18"/>
                    <a:pt x="96" y="18"/>
                    <a:pt x="96" y="17"/>
                  </a:cubicBezTo>
                  <a:cubicBezTo>
                    <a:pt x="96" y="17"/>
                    <a:pt x="96" y="16"/>
                    <a:pt x="96" y="16"/>
                  </a:cubicBezTo>
                  <a:cubicBezTo>
                    <a:pt x="96" y="16"/>
                    <a:pt x="97" y="16"/>
                    <a:pt x="97" y="16"/>
                  </a:cubicBezTo>
                  <a:cubicBezTo>
                    <a:pt x="98" y="16"/>
                    <a:pt x="98" y="16"/>
                    <a:pt x="98" y="16"/>
                  </a:cubicBezTo>
                  <a:cubicBezTo>
                    <a:pt x="98" y="15"/>
                    <a:pt x="98" y="15"/>
                    <a:pt x="98" y="15"/>
                  </a:cubicBezTo>
                  <a:cubicBezTo>
                    <a:pt x="98" y="14"/>
                    <a:pt x="98" y="14"/>
                    <a:pt x="98" y="14"/>
                  </a:cubicBezTo>
                  <a:cubicBezTo>
                    <a:pt x="98" y="13"/>
                    <a:pt x="98" y="13"/>
                    <a:pt x="97" y="13"/>
                  </a:cubicBezTo>
                  <a:cubicBezTo>
                    <a:pt x="97" y="13"/>
                    <a:pt x="97" y="13"/>
                    <a:pt x="97" y="13"/>
                  </a:cubicBezTo>
                  <a:cubicBezTo>
                    <a:pt x="97" y="13"/>
                    <a:pt x="97" y="13"/>
                    <a:pt x="96" y="13"/>
                  </a:cubicBezTo>
                  <a:cubicBezTo>
                    <a:pt x="96" y="13"/>
                    <a:pt x="96" y="13"/>
                    <a:pt x="96" y="13"/>
                  </a:cubicBezTo>
                  <a:cubicBezTo>
                    <a:pt x="96" y="13"/>
                    <a:pt x="96" y="11"/>
                    <a:pt x="95" y="11"/>
                  </a:cubicBezTo>
                  <a:moveTo>
                    <a:pt x="91" y="26"/>
                  </a:moveTo>
                  <a:cubicBezTo>
                    <a:pt x="91" y="26"/>
                    <a:pt x="90" y="26"/>
                    <a:pt x="90" y="26"/>
                  </a:cubicBezTo>
                  <a:cubicBezTo>
                    <a:pt x="90" y="26"/>
                    <a:pt x="90" y="26"/>
                    <a:pt x="90" y="27"/>
                  </a:cubicBezTo>
                  <a:cubicBezTo>
                    <a:pt x="90" y="27"/>
                    <a:pt x="91" y="28"/>
                    <a:pt x="92" y="28"/>
                  </a:cubicBezTo>
                  <a:cubicBezTo>
                    <a:pt x="93" y="28"/>
                    <a:pt x="93" y="28"/>
                    <a:pt x="93" y="28"/>
                  </a:cubicBezTo>
                  <a:cubicBezTo>
                    <a:pt x="93" y="27"/>
                    <a:pt x="93" y="27"/>
                    <a:pt x="93" y="27"/>
                  </a:cubicBezTo>
                  <a:cubicBezTo>
                    <a:pt x="93" y="27"/>
                    <a:pt x="92" y="26"/>
                    <a:pt x="91" y="26"/>
                  </a:cubicBezTo>
                  <a:moveTo>
                    <a:pt x="100" y="27"/>
                  </a:moveTo>
                  <a:cubicBezTo>
                    <a:pt x="101" y="27"/>
                    <a:pt x="102" y="27"/>
                    <a:pt x="102" y="28"/>
                  </a:cubicBezTo>
                  <a:cubicBezTo>
                    <a:pt x="103" y="28"/>
                    <a:pt x="103" y="28"/>
                    <a:pt x="104" y="28"/>
                  </a:cubicBezTo>
                  <a:cubicBezTo>
                    <a:pt x="104" y="28"/>
                    <a:pt x="104" y="28"/>
                    <a:pt x="104" y="28"/>
                  </a:cubicBezTo>
                  <a:cubicBezTo>
                    <a:pt x="104" y="27"/>
                    <a:pt x="103" y="26"/>
                    <a:pt x="102" y="26"/>
                  </a:cubicBezTo>
                  <a:cubicBezTo>
                    <a:pt x="101" y="25"/>
                    <a:pt x="100" y="25"/>
                    <a:pt x="99" y="25"/>
                  </a:cubicBezTo>
                  <a:cubicBezTo>
                    <a:pt x="98" y="25"/>
                    <a:pt x="96" y="26"/>
                    <a:pt x="96" y="26"/>
                  </a:cubicBezTo>
                  <a:cubicBezTo>
                    <a:pt x="96" y="26"/>
                    <a:pt x="96" y="26"/>
                    <a:pt x="96" y="26"/>
                  </a:cubicBezTo>
                  <a:cubicBezTo>
                    <a:pt x="96" y="27"/>
                    <a:pt x="97" y="27"/>
                    <a:pt x="98" y="27"/>
                  </a:cubicBezTo>
                  <a:cubicBezTo>
                    <a:pt x="98" y="27"/>
                    <a:pt x="98" y="27"/>
                    <a:pt x="99" y="27"/>
                  </a:cubicBezTo>
                  <a:cubicBezTo>
                    <a:pt x="99" y="27"/>
                    <a:pt x="99" y="27"/>
                    <a:pt x="100" y="27"/>
                  </a:cubicBezTo>
                  <a:moveTo>
                    <a:pt x="52" y="26"/>
                  </a:moveTo>
                  <a:cubicBezTo>
                    <a:pt x="53" y="26"/>
                    <a:pt x="53" y="26"/>
                    <a:pt x="53" y="26"/>
                  </a:cubicBezTo>
                  <a:cubicBezTo>
                    <a:pt x="53" y="26"/>
                    <a:pt x="53" y="26"/>
                    <a:pt x="53" y="26"/>
                  </a:cubicBezTo>
                  <a:cubicBezTo>
                    <a:pt x="54" y="27"/>
                    <a:pt x="56" y="27"/>
                    <a:pt x="57" y="28"/>
                  </a:cubicBezTo>
                  <a:cubicBezTo>
                    <a:pt x="57" y="28"/>
                    <a:pt x="57" y="29"/>
                    <a:pt x="57" y="29"/>
                  </a:cubicBezTo>
                  <a:cubicBezTo>
                    <a:pt x="58" y="29"/>
                    <a:pt x="59" y="28"/>
                    <a:pt x="60" y="28"/>
                  </a:cubicBezTo>
                  <a:cubicBezTo>
                    <a:pt x="60" y="28"/>
                    <a:pt x="60" y="28"/>
                    <a:pt x="61" y="27"/>
                  </a:cubicBezTo>
                  <a:cubicBezTo>
                    <a:pt x="61" y="27"/>
                    <a:pt x="61" y="26"/>
                    <a:pt x="62" y="24"/>
                  </a:cubicBezTo>
                  <a:cubicBezTo>
                    <a:pt x="62" y="23"/>
                    <a:pt x="62" y="22"/>
                    <a:pt x="63" y="21"/>
                  </a:cubicBezTo>
                  <a:cubicBezTo>
                    <a:pt x="64" y="20"/>
                    <a:pt x="65" y="18"/>
                    <a:pt x="64" y="17"/>
                  </a:cubicBezTo>
                  <a:cubicBezTo>
                    <a:pt x="64" y="15"/>
                    <a:pt x="66" y="15"/>
                    <a:pt x="67" y="15"/>
                  </a:cubicBezTo>
                  <a:cubicBezTo>
                    <a:pt x="68" y="14"/>
                    <a:pt x="69" y="14"/>
                    <a:pt x="69" y="14"/>
                  </a:cubicBezTo>
                  <a:cubicBezTo>
                    <a:pt x="69" y="14"/>
                    <a:pt x="69" y="14"/>
                    <a:pt x="69" y="14"/>
                  </a:cubicBezTo>
                  <a:cubicBezTo>
                    <a:pt x="69" y="13"/>
                    <a:pt x="68" y="12"/>
                    <a:pt x="67" y="12"/>
                  </a:cubicBezTo>
                  <a:cubicBezTo>
                    <a:pt x="66" y="12"/>
                    <a:pt x="66" y="11"/>
                    <a:pt x="66" y="11"/>
                  </a:cubicBezTo>
                  <a:cubicBezTo>
                    <a:pt x="66" y="10"/>
                    <a:pt x="66" y="10"/>
                    <a:pt x="66" y="10"/>
                  </a:cubicBezTo>
                  <a:cubicBezTo>
                    <a:pt x="65" y="9"/>
                    <a:pt x="64" y="8"/>
                    <a:pt x="64" y="7"/>
                  </a:cubicBezTo>
                  <a:cubicBezTo>
                    <a:pt x="65" y="7"/>
                    <a:pt x="65" y="7"/>
                    <a:pt x="65" y="7"/>
                  </a:cubicBezTo>
                  <a:cubicBezTo>
                    <a:pt x="65" y="7"/>
                    <a:pt x="65" y="7"/>
                    <a:pt x="65" y="7"/>
                  </a:cubicBezTo>
                  <a:cubicBezTo>
                    <a:pt x="65" y="7"/>
                    <a:pt x="65" y="6"/>
                    <a:pt x="65" y="6"/>
                  </a:cubicBezTo>
                  <a:cubicBezTo>
                    <a:pt x="65" y="6"/>
                    <a:pt x="65" y="5"/>
                    <a:pt x="65" y="5"/>
                  </a:cubicBezTo>
                  <a:cubicBezTo>
                    <a:pt x="65" y="5"/>
                    <a:pt x="65" y="5"/>
                    <a:pt x="65" y="5"/>
                  </a:cubicBezTo>
                  <a:cubicBezTo>
                    <a:pt x="65" y="4"/>
                    <a:pt x="64" y="4"/>
                    <a:pt x="64" y="4"/>
                  </a:cubicBezTo>
                  <a:cubicBezTo>
                    <a:pt x="64" y="4"/>
                    <a:pt x="64" y="4"/>
                    <a:pt x="64" y="4"/>
                  </a:cubicBezTo>
                  <a:cubicBezTo>
                    <a:pt x="64" y="4"/>
                    <a:pt x="63" y="4"/>
                    <a:pt x="63" y="4"/>
                  </a:cubicBezTo>
                  <a:cubicBezTo>
                    <a:pt x="62" y="4"/>
                    <a:pt x="61" y="4"/>
                    <a:pt x="60" y="5"/>
                  </a:cubicBezTo>
                  <a:cubicBezTo>
                    <a:pt x="60" y="5"/>
                    <a:pt x="60" y="6"/>
                    <a:pt x="60" y="6"/>
                  </a:cubicBezTo>
                  <a:cubicBezTo>
                    <a:pt x="60" y="7"/>
                    <a:pt x="59" y="8"/>
                    <a:pt x="59" y="8"/>
                  </a:cubicBezTo>
                  <a:cubicBezTo>
                    <a:pt x="58" y="8"/>
                    <a:pt x="58" y="8"/>
                    <a:pt x="58" y="9"/>
                  </a:cubicBezTo>
                  <a:cubicBezTo>
                    <a:pt x="58" y="9"/>
                    <a:pt x="58" y="10"/>
                    <a:pt x="58" y="10"/>
                  </a:cubicBezTo>
                  <a:cubicBezTo>
                    <a:pt x="58" y="10"/>
                    <a:pt x="57" y="11"/>
                    <a:pt x="57" y="11"/>
                  </a:cubicBezTo>
                  <a:cubicBezTo>
                    <a:pt x="58" y="12"/>
                    <a:pt x="57" y="13"/>
                    <a:pt x="56" y="13"/>
                  </a:cubicBezTo>
                  <a:cubicBezTo>
                    <a:pt x="56" y="13"/>
                    <a:pt x="55" y="13"/>
                    <a:pt x="55" y="13"/>
                  </a:cubicBezTo>
                  <a:cubicBezTo>
                    <a:pt x="54" y="13"/>
                    <a:pt x="54" y="14"/>
                    <a:pt x="54" y="14"/>
                  </a:cubicBezTo>
                  <a:cubicBezTo>
                    <a:pt x="53" y="14"/>
                    <a:pt x="53" y="13"/>
                    <a:pt x="53" y="13"/>
                  </a:cubicBezTo>
                  <a:cubicBezTo>
                    <a:pt x="53" y="13"/>
                    <a:pt x="53" y="13"/>
                    <a:pt x="52" y="13"/>
                  </a:cubicBezTo>
                  <a:cubicBezTo>
                    <a:pt x="51" y="13"/>
                    <a:pt x="50" y="13"/>
                    <a:pt x="50" y="13"/>
                  </a:cubicBezTo>
                  <a:cubicBezTo>
                    <a:pt x="50" y="14"/>
                    <a:pt x="49" y="14"/>
                    <a:pt x="49" y="14"/>
                  </a:cubicBezTo>
                  <a:cubicBezTo>
                    <a:pt x="49" y="14"/>
                    <a:pt x="48" y="14"/>
                    <a:pt x="48" y="14"/>
                  </a:cubicBezTo>
                  <a:cubicBezTo>
                    <a:pt x="48" y="14"/>
                    <a:pt x="47" y="14"/>
                    <a:pt x="47" y="14"/>
                  </a:cubicBezTo>
                  <a:cubicBezTo>
                    <a:pt x="47" y="14"/>
                    <a:pt x="47" y="14"/>
                    <a:pt x="46" y="14"/>
                  </a:cubicBezTo>
                  <a:cubicBezTo>
                    <a:pt x="46" y="14"/>
                    <a:pt x="46" y="14"/>
                    <a:pt x="45" y="14"/>
                  </a:cubicBezTo>
                  <a:cubicBezTo>
                    <a:pt x="45" y="14"/>
                    <a:pt x="45" y="14"/>
                    <a:pt x="45" y="14"/>
                  </a:cubicBezTo>
                  <a:cubicBezTo>
                    <a:pt x="44" y="14"/>
                    <a:pt x="44" y="14"/>
                    <a:pt x="44" y="14"/>
                  </a:cubicBezTo>
                  <a:cubicBezTo>
                    <a:pt x="43" y="13"/>
                    <a:pt x="43" y="13"/>
                    <a:pt x="43" y="13"/>
                  </a:cubicBezTo>
                  <a:cubicBezTo>
                    <a:pt x="42" y="13"/>
                    <a:pt x="42" y="13"/>
                    <a:pt x="42" y="11"/>
                  </a:cubicBezTo>
                  <a:cubicBezTo>
                    <a:pt x="42" y="11"/>
                    <a:pt x="42" y="11"/>
                    <a:pt x="42" y="11"/>
                  </a:cubicBezTo>
                  <a:cubicBezTo>
                    <a:pt x="41" y="11"/>
                    <a:pt x="40" y="12"/>
                    <a:pt x="40" y="13"/>
                  </a:cubicBezTo>
                  <a:cubicBezTo>
                    <a:pt x="40" y="14"/>
                    <a:pt x="39" y="15"/>
                    <a:pt x="40" y="15"/>
                  </a:cubicBezTo>
                  <a:cubicBezTo>
                    <a:pt x="41" y="16"/>
                    <a:pt x="41" y="17"/>
                    <a:pt x="41" y="18"/>
                  </a:cubicBezTo>
                  <a:cubicBezTo>
                    <a:pt x="41" y="18"/>
                    <a:pt x="41" y="19"/>
                    <a:pt x="41" y="19"/>
                  </a:cubicBezTo>
                  <a:cubicBezTo>
                    <a:pt x="42" y="19"/>
                    <a:pt x="42" y="20"/>
                    <a:pt x="42" y="20"/>
                  </a:cubicBezTo>
                  <a:cubicBezTo>
                    <a:pt x="43" y="20"/>
                    <a:pt x="44" y="21"/>
                    <a:pt x="44" y="22"/>
                  </a:cubicBezTo>
                  <a:cubicBezTo>
                    <a:pt x="44" y="24"/>
                    <a:pt x="45" y="26"/>
                    <a:pt x="46" y="26"/>
                  </a:cubicBezTo>
                  <a:cubicBezTo>
                    <a:pt x="47" y="26"/>
                    <a:pt x="47" y="25"/>
                    <a:pt x="47" y="25"/>
                  </a:cubicBezTo>
                  <a:cubicBezTo>
                    <a:pt x="48" y="25"/>
                    <a:pt x="49" y="26"/>
                    <a:pt x="49" y="27"/>
                  </a:cubicBezTo>
                  <a:cubicBezTo>
                    <a:pt x="49" y="27"/>
                    <a:pt x="49" y="27"/>
                    <a:pt x="49" y="27"/>
                  </a:cubicBezTo>
                  <a:cubicBezTo>
                    <a:pt x="50" y="27"/>
                    <a:pt x="50" y="27"/>
                    <a:pt x="51" y="27"/>
                  </a:cubicBezTo>
                  <a:cubicBezTo>
                    <a:pt x="52" y="27"/>
                    <a:pt x="52" y="26"/>
                    <a:pt x="52" y="26"/>
                  </a:cubicBezTo>
                  <a:moveTo>
                    <a:pt x="76" y="13"/>
                  </a:moveTo>
                  <a:cubicBezTo>
                    <a:pt x="75" y="13"/>
                    <a:pt x="75" y="14"/>
                    <a:pt x="75" y="14"/>
                  </a:cubicBezTo>
                  <a:cubicBezTo>
                    <a:pt x="74" y="14"/>
                    <a:pt x="74" y="15"/>
                    <a:pt x="73" y="15"/>
                  </a:cubicBezTo>
                  <a:cubicBezTo>
                    <a:pt x="72" y="15"/>
                    <a:pt x="72" y="16"/>
                    <a:pt x="72" y="17"/>
                  </a:cubicBezTo>
                  <a:cubicBezTo>
                    <a:pt x="72" y="18"/>
                    <a:pt x="72" y="19"/>
                    <a:pt x="71" y="19"/>
                  </a:cubicBezTo>
                  <a:cubicBezTo>
                    <a:pt x="71" y="19"/>
                    <a:pt x="71" y="20"/>
                    <a:pt x="71" y="21"/>
                  </a:cubicBezTo>
                  <a:cubicBezTo>
                    <a:pt x="70" y="22"/>
                    <a:pt x="70" y="23"/>
                    <a:pt x="69" y="25"/>
                  </a:cubicBezTo>
                  <a:cubicBezTo>
                    <a:pt x="68" y="25"/>
                    <a:pt x="68" y="26"/>
                    <a:pt x="69" y="26"/>
                  </a:cubicBezTo>
                  <a:cubicBezTo>
                    <a:pt x="69" y="27"/>
                    <a:pt x="70" y="27"/>
                    <a:pt x="71" y="27"/>
                  </a:cubicBezTo>
                  <a:cubicBezTo>
                    <a:pt x="71" y="27"/>
                    <a:pt x="71" y="27"/>
                    <a:pt x="72" y="28"/>
                  </a:cubicBezTo>
                  <a:cubicBezTo>
                    <a:pt x="72" y="29"/>
                    <a:pt x="72" y="30"/>
                    <a:pt x="72" y="31"/>
                  </a:cubicBezTo>
                  <a:cubicBezTo>
                    <a:pt x="71" y="32"/>
                    <a:pt x="71" y="33"/>
                    <a:pt x="71" y="34"/>
                  </a:cubicBezTo>
                  <a:cubicBezTo>
                    <a:pt x="72" y="34"/>
                    <a:pt x="72" y="34"/>
                    <a:pt x="72" y="34"/>
                  </a:cubicBezTo>
                  <a:cubicBezTo>
                    <a:pt x="73" y="33"/>
                    <a:pt x="73" y="33"/>
                    <a:pt x="73" y="32"/>
                  </a:cubicBezTo>
                  <a:cubicBezTo>
                    <a:pt x="73" y="32"/>
                    <a:pt x="73" y="31"/>
                    <a:pt x="73" y="31"/>
                  </a:cubicBezTo>
                  <a:cubicBezTo>
                    <a:pt x="72" y="31"/>
                    <a:pt x="72" y="27"/>
                    <a:pt x="73" y="26"/>
                  </a:cubicBezTo>
                  <a:cubicBezTo>
                    <a:pt x="73" y="25"/>
                    <a:pt x="73" y="25"/>
                    <a:pt x="74" y="25"/>
                  </a:cubicBezTo>
                  <a:cubicBezTo>
                    <a:pt x="74" y="25"/>
                    <a:pt x="75" y="25"/>
                    <a:pt x="75" y="26"/>
                  </a:cubicBezTo>
                  <a:cubicBezTo>
                    <a:pt x="75" y="26"/>
                    <a:pt x="75" y="26"/>
                    <a:pt x="75" y="27"/>
                  </a:cubicBezTo>
                  <a:cubicBezTo>
                    <a:pt x="75" y="28"/>
                    <a:pt x="75" y="28"/>
                    <a:pt x="75" y="28"/>
                  </a:cubicBezTo>
                  <a:cubicBezTo>
                    <a:pt x="76" y="29"/>
                    <a:pt x="77" y="29"/>
                    <a:pt x="77" y="30"/>
                  </a:cubicBezTo>
                  <a:cubicBezTo>
                    <a:pt x="77" y="31"/>
                    <a:pt x="77" y="31"/>
                    <a:pt x="77" y="31"/>
                  </a:cubicBezTo>
                  <a:cubicBezTo>
                    <a:pt x="77" y="31"/>
                    <a:pt x="78" y="30"/>
                    <a:pt x="78" y="30"/>
                  </a:cubicBezTo>
                  <a:cubicBezTo>
                    <a:pt x="78" y="30"/>
                    <a:pt x="79" y="30"/>
                    <a:pt x="79" y="30"/>
                  </a:cubicBezTo>
                  <a:cubicBezTo>
                    <a:pt x="79" y="30"/>
                    <a:pt x="80" y="30"/>
                    <a:pt x="80" y="29"/>
                  </a:cubicBezTo>
                  <a:cubicBezTo>
                    <a:pt x="80" y="29"/>
                    <a:pt x="80" y="29"/>
                    <a:pt x="79" y="28"/>
                  </a:cubicBezTo>
                  <a:cubicBezTo>
                    <a:pt x="79" y="28"/>
                    <a:pt x="79" y="27"/>
                    <a:pt x="79" y="26"/>
                  </a:cubicBezTo>
                  <a:cubicBezTo>
                    <a:pt x="79" y="26"/>
                    <a:pt x="79" y="25"/>
                    <a:pt x="78" y="25"/>
                  </a:cubicBezTo>
                  <a:cubicBezTo>
                    <a:pt x="78" y="24"/>
                    <a:pt x="77" y="23"/>
                    <a:pt x="77" y="23"/>
                  </a:cubicBezTo>
                  <a:cubicBezTo>
                    <a:pt x="77" y="22"/>
                    <a:pt x="77" y="22"/>
                    <a:pt x="78" y="22"/>
                  </a:cubicBezTo>
                  <a:cubicBezTo>
                    <a:pt x="79" y="22"/>
                    <a:pt x="81" y="20"/>
                    <a:pt x="82" y="19"/>
                  </a:cubicBezTo>
                  <a:cubicBezTo>
                    <a:pt x="82" y="19"/>
                    <a:pt x="82" y="19"/>
                    <a:pt x="82" y="19"/>
                  </a:cubicBezTo>
                  <a:cubicBezTo>
                    <a:pt x="82" y="19"/>
                    <a:pt x="82" y="19"/>
                    <a:pt x="81" y="19"/>
                  </a:cubicBezTo>
                  <a:cubicBezTo>
                    <a:pt x="79" y="19"/>
                    <a:pt x="77" y="20"/>
                    <a:pt x="76" y="21"/>
                  </a:cubicBezTo>
                  <a:cubicBezTo>
                    <a:pt x="76" y="21"/>
                    <a:pt x="76" y="21"/>
                    <a:pt x="75" y="21"/>
                  </a:cubicBezTo>
                  <a:cubicBezTo>
                    <a:pt x="74" y="21"/>
                    <a:pt x="74" y="21"/>
                    <a:pt x="73" y="20"/>
                  </a:cubicBezTo>
                  <a:cubicBezTo>
                    <a:pt x="72" y="20"/>
                    <a:pt x="72" y="19"/>
                    <a:pt x="72" y="18"/>
                  </a:cubicBezTo>
                  <a:cubicBezTo>
                    <a:pt x="73" y="16"/>
                    <a:pt x="76" y="15"/>
                    <a:pt x="79" y="15"/>
                  </a:cubicBezTo>
                  <a:cubicBezTo>
                    <a:pt x="80" y="15"/>
                    <a:pt x="81" y="15"/>
                    <a:pt x="82" y="16"/>
                  </a:cubicBezTo>
                  <a:cubicBezTo>
                    <a:pt x="82" y="16"/>
                    <a:pt x="83" y="16"/>
                    <a:pt x="83" y="16"/>
                  </a:cubicBezTo>
                  <a:cubicBezTo>
                    <a:pt x="85" y="16"/>
                    <a:pt x="86" y="14"/>
                    <a:pt x="87" y="13"/>
                  </a:cubicBezTo>
                  <a:cubicBezTo>
                    <a:pt x="87" y="12"/>
                    <a:pt x="87" y="12"/>
                    <a:pt x="87" y="12"/>
                  </a:cubicBezTo>
                  <a:cubicBezTo>
                    <a:pt x="87" y="12"/>
                    <a:pt x="86" y="13"/>
                    <a:pt x="85" y="14"/>
                  </a:cubicBezTo>
                  <a:cubicBezTo>
                    <a:pt x="85" y="14"/>
                    <a:pt x="84" y="14"/>
                    <a:pt x="84" y="14"/>
                  </a:cubicBezTo>
                  <a:cubicBezTo>
                    <a:pt x="84" y="14"/>
                    <a:pt x="83" y="15"/>
                    <a:pt x="82" y="15"/>
                  </a:cubicBezTo>
                  <a:cubicBezTo>
                    <a:pt x="80" y="15"/>
                    <a:pt x="77" y="14"/>
                    <a:pt x="77" y="13"/>
                  </a:cubicBezTo>
                  <a:cubicBezTo>
                    <a:pt x="76" y="13"/>
                    <a:pt x="76" y="13"/>
                    <a:pt x="76" y="13"/>
                  </a:cubicBezTo>
                  <a:moveTo>
                    <a:pt x="1" y="0"/>
                  </a:moveTo>
                  <a:cubicBezTo>
                    <a:pt x="1" y="0"/>
                    <a:pt x="1" y="0"/>
                    <a:pt x="1" y="1"/>
                  </a:cubicBezTo>
                  <a:cubicBezTo>
                    <a:pt x="0" y="2"/>
                    <a:pt x="3" y="5"/>
                    <a:pt x="5" y="6"/>
                  </a:cubicBezTo>
                  <a:cubicBezTo>
                    <a:pt x="5" y="6"/>
                    <a:pt x="6" y="7"/>
                    <a:pt x="6" y="8"/>
                  </a:cubicBezTo>
                  <a:cubicBezTo>
                    <a:pt x="7" y="9"/>
                    <a:pt x="8" y="10"/>
                    <a:pt x="9" y="10"/>
                  </a:cubicBezTo>
                  <a:cubicBezTo>
                    <a:pt x="10" y="10"/>
                    <a:pt x="10" y="12"/>
                    <a:pt x="11" y="14"/>
                  </a:cubicBezTo>
                  <a:cubicBezTo>
                    <a:pt x="11" y="15"/>
                    <a:pt x="11" y="16"/>
                    <a:pt x="12" y="16"/>
                  </a:cubicBezTo>
                  <a:cubicBezTo>
                    <a:pt x="13" y="16"/>
                    <a:pt x="16" y="21"/>
                    <a:pt x="16" y="23"/>
                  </a:cubicBezTo>
                  <a:cubicBezTo>
                    <a:pt x="17" y="24"/>
                    <a:pt x="18" y="25"/>
                    <a:pt x="19" y="26"/>
                  </a:cubicBezTo>
                  <a:cubicBezTo>
                    <a:pt x="20" y="27"/>
                    <a:pt x="20" y="27"/>
                    <a:pt x="21" y="28"/>
                  </a:cubicBezTo>
                  <a:cubicBezTo>
                    <a:pt x="21" y="29"/>
                    <a:pt x="23" y="30"/>
                    <a:pt x="24" y="31"/>
                  </a:cubicBezTo>
                  <a:cubicBezTo>
                    <a:pt x="25" y="32"/>
                    <a:pt x="26" y="32"/>
                    <a:pt x="26" y="32"/>
                  </a:cubicBezTo>
                  <a:cubicBezTo>
                    <a:pt x="26" y="33"/>
                    <a:pt x="26" y="33"/>
                    <a:pt x="26" y="33"/>
                  </a:cubicBezTo>
                  <a:cubicBezTo>
                    <a:pt x="26" y="33"/>
                    <a:pt x="27" y="34"/>
                    <a:pt x="27" y="34"/>
                  </a:cubicBezTo>
                  <a:cubicBezTo>
                    <a:pt x="27" y="34"/>
                    <a:pt x="27" y="34"/>
                    <a:pt x="27" y="34"/>
                  </a:cubicBezTo>
                  <a:cubicBezTo>
                    <a:pt x="27" y="34"/>
                    <a:pt x="28" y="33"/>
                    <a:pt x="28" y="33"/>
                  </a:cubicBezTo>
                  <a:cubicBezTo>
                    <a:pt x="28" y="33"/>
                    <a:pt x="29" y="34"/>
                    <a:pt x="29" y="34"/>
                  </a:cubicBezTo>
                  <a:cubicBezTo>
                    <a:pt x="30" y="34"/>
                    <a:pt x="30" y="34"/>
                    <a:pt x="30" y="34"/>
                  </a:cubicBezTo>
                  <a:cubicBezTo>
                    <a:pt x="30" y="34"/>
                    <a:pt x="30" y="34"/>
                    <a:pt x="30" y="34"/>
                  </a:cubicBezTo>
                  <a:cubicBezTo>
                    <a:pt x="31" y="33"/>
                    <a:pt x="31" y="31"/>
                    <a:pt x="31" y="30"/>
                  </a:cubicBezTo>
                  <a:cubicBezTo>
                    <a:pt x="31" y="29"/>
                    <a:pt x="31" y="28"/>
                    <a:pt x="31" y="28"/>
                  </a:cubicBezTo>
                  <a:cubicBezTo>
                    <a:pt x="31" y="27"/>
                    <a:pt x="32" y="27"/>
                    <a:pt x="32" y="27"/>
                  </a:cubicBezTo>
                  <a:cubicBezTo>
                    <a:pt x="32" y="26"/>
                    <a:pt x="32" y="26"/>
                    <a:pt x="33" y="26"/>
                  </a:cubicBezTo>
                  <a:cubicBezTo>
                    <a:pt x="33" y="26"/>
                    <a:pt x="33" y="26"/>
                    <a:pt x="33" y="25"/>
                  </a:cubicBezTo>
                  <a:cubicBezTo>
                    <a:pt x="33" y="25"/>
                    <a:pt x="33" y="24"/>
                    <a:pt x="33" y="24"/>
                  </a:cubicBezTo>
                  <a:cubicBezTo>
                    <a:pt x="33" y="24"/>
                    <a:pt x="32" y="24"/>
                    <a:pt x="32" y="23"/>
                  </a:cubicBezTo>
                  <a:cubicBezTo>
                    <a:pt x="32" y="23"/>
                    <a:pt x="31" y="22"/>
                    <a:pt x="31" y="22"/>
                  </a:cubicBezTo>
                  <a:cubicBezTo>
                    <a:pt x="30" y="22"/>
                    <a:pt x="30" y="22"/>
                    <a:pt x="30" y="22"/>
                  </a:cubicBezTo>
                  <a:cubicBezTo>
                    <a:pt x="30" y="23"/>
                    <a:pt x="30" y="23"/>
                    <a:pt x="30" y="23"/>
                  </a:cubicBezTo>
                  <a:cubicBezTo>
                    <a:pt x="31" y="23"/>
                    <a:pt x="31" y="23"/>
                    <a:pt x="31" y="24"/>
                  </a:cubicBezTo>
                  <a:cubicBezTo>
                    <a:pt x="32" y="24"/>
                    <a:pt x="32" y="24"/>
                    <a:pt x="32" y="25"/>
                  </a:cubicBezTo>
                  <a:cubicBezTo>
                    <a:pt x="31" y="25"/>
                    <a:pt x="31" y="25"/>
                    <a:pt x="31" y="25"/>
                  </a:cubicBezTo>
                  <a:cubicBezTo>
                    <a:pt x="31" y="25"/>
                    <a:pt x="31" y="25"/>
                    <a:pt x="31" y="25"/>
                  </a:cubicBezTo>
                  <a:cubicBezTo>
                    <a:pt x="31" y="24"/>
                    <a:pt x="30" y="24"/>
                    <a:pt x="30" y="24"/>
                  </a:cubicBezTo>
                  <a:cubicBezTo>
                    <a:pt x="29" y="24"/>
                    <a:pt x="29" y="24"/>
                    <a:pt x="29" y="24"/>
                  </a:cubicBezTo>
                  <a:cubicBezTo>
                    <a:pt x="29" y="24"/>
                    <a:pt x="29" y="24"/>
                    <a:pt x="29" y="23"/>
                  </a:cubicBezTo>
                  <a:cubicBezTo>
                    <a:pt x="28" y="23"/>
                    <a:pt x="28" y="23"/>
                    <a:pt x="28" y="23"/>
                  </a:cubicBezTo>
                  <a:cubicBezTo>
                    <a:pt x="27" y="23"/>
                    <a:pt x="27" y="22"/>
                    <a:pt x="26" y="21"/>
                  </a:cubicBezTo>
                  <a:cubicBezTo>
                    <a:pt x="26" y="21"/>
                    <a:pt x="26" y="20"/>
                    <a:pt x="25" y="20"/>
                  </a:cubicBezTo>
                  <a:cubicBezTo>
                    <a:pt x="24" y="20"/>
                    <a:pt x="24" y="20"/>
                    <a:pt x="24" y="19"/>
                  </a:cubicBezTo>
                  <a:cubicBezTo>
                    <a:pt x="24" y="19"/>
                    <a:pt x="24" y="18"/>
                    <a:pt x="24" y="18"/>
                  </a:cubicBezTo>
                  <a:cubicBezTo>
                    <a:pt x="25" y="18"/>
                    <a:pt x="25" y="18"/>
                    <a:pt x="25" y="17"/>
                  </a:cubicBezTo>
                  <a:cubicBezTo>
                    <a:pt x="25" y="17"/>
                    <a:pt x="24" y="17"/>
                    <a:pt x="24" y="17"/>
                  </a:cubicBezTo>
                  <a:cubicBezTo>
                    <a:pt x="23" y="16"/>
                    <a:pt x="23" y="16"/>
                    <a:pt x="23" y="15"/>
                  </a:cubicBezTo>
                  <a:cubicBezTo>
                    <a:pt x="23" y="15"/>
                    <a:pt x="23" y="15"/>
                    <a:pt x="22" y="15"/>
                  </a:cubicBezTo>
                  <a:cubicBezTo>
                    <a:pt x="22" y="15"/>
                    <a:pt x="21" y="14"/>
                    <a:pt x="21" y="14"/>
                  </a:cubicBezTo>
                  <a:cubicBezTo>
                    <a:pt x="21" y="14"/>
                    <a:pt x="21" y="13"/>
                    <a:pt x="21" y="13"/>
                  </a:cubicBezTo>
                  <a:cubicBezTo>
                    <a:pt x="21" y="13"/>
                    <a:pt x="20" y="13"/>
                    <a:pt x="20" y="13"/>
                  </a:cubicBezTo>
                  <a:cubicBezTo>
                    <a:pt x="20" y="12"/>
                    <a:pt x="19" y="12"/>
                    <a:pt x="19" y="12"/>
                  </a:cubicBezTo>
                  <a:cubicBezTo>
                    <a:pt x="19" y="12"/>
                    <a:pt x="19" y="12"/>
                    <a:pt x="18" y="12"/>
                  </a:cubicBezTo>
                  <a:cubicBezTo>
                    <a:pt x="18" y="11"/>
                    <a:pt x="17" y="11"/>
                    <a:pt x="16" y="11"/>
                  </a:cubicBezTo>
                  <a:cubicBezTo>
                    <a:pt x="16" y="11"/>
                    <a:pt x="16" y="11"/>
                    <a:pt x="16" y="11"/>
                  </a:cubicBezTo>
                  <a:cubicBezTo>
                    <a:pt x="15" y="11"/>
                    <a:pt x="14" y="9"/>
                    <a:pt x="13" y="8"/>
                  </a:cubicBezTo>
                  <a:cubicBezTo>
                    <a:pt x="13" y="8"/>
                    <a:pt x="12" y="7"/>
                    <a:pt x="11" y="6"/>
                  </a:cubicBezTo>
                  <a:cubicBezTo>
                    <a:pt x="10" y="5"/>
                    <a:pt x="9" y="5"/>
                    <a:pt x="8" y="4"/>
                  </a:cubicBezTo>
                  <a:cubicBezTo>
                    <a:pt x="8" y="2"/>
                    <a:pt x="7" y="2"/>
                    <a:pt x="4" y="2"/>
                  </a:cubicBezTo>
                  <a:cubicBezTo>
                    <a:pt x="4" y="2"/>
                    <a:pt x="4" y="2"/>
                    <a:pt x="4" y="2"/>
                  </a:cubicBezTo>
                  <a:cubicBezTo>
                    <a:pt x="3" y="2"/>
                    <a:pt x="2" y="1"/>
                    <a:pt x="2" y="1"/>
                  </a:cubicBezTo>
                  <a:cubicBezTo>
                    <a:pt x="1" y="1"/>
                    <a:pt x="1" y="0"/>
                    <a:pt x="1" y="0"/>
                  </a:cubicBezTo>
                  <a:moveTo>
                    <a:pt x="56" y="42"/>
                  </a:moveTo>
                  <a:cubicBezTo>
                    <a:pt x="56" y="42"/>
                    <a:pt x="57" y="42"/>
                    <a:pt x="57" y="42"/>
                  </a:cubicBezTo>
                  <a:cubicBezTo>
                    <a:pt x="57" y="42"/>
                    <a:pt x="58" y="42"/>
                    <a:pt x="58" y="42"/>
                  </a:cubicBezTo>
                  <a:cubicBezTo>
                    <a:pt x="58" y="42"/>
                    <a:pt x="59" y="42"/>
                    <a:pt x="59" y="42"/>
                  </a:cubicBezTo>
                  <a:cubicBezTo>
                    <a:pt x="59" y="42"/>
                    <a:pt x="59" y="42"/>
                    <a:pt x="59" y="42"/>
                  </a:cubicBezTo>
                  <a:cubicBezTo>
                    <a:pt x="59" y="41"/>
                    <a:pt x="59" y="41"/>
                    <a:pt x="58" y="41"/>
                  </a:cubicBezTo>
                  <a:cubicBezTo>
                    <a:pt x="57" y="41"/>
                    <a:pt x="56" y="41"/>
                    <a:pt x="56" y="40"/>
                  </a:cubicBezTo>
                  <a:cubicBezTo>
                    <a:pt x="56" y="40"/>
                    <a:pt x="56" y="40"/>
                    <a:pt x="55" y="40"/>
                  </a:cubicBezTo>
                  <a:cubicBezTo>
                    <a:pt x="54" y="40"/>
                    <a:pt x="54" y="40"/>
                    <a:pt x="54" y="40"/>
                  </a:cubicBezTo>
                  <a:cubicBezTo>
                    <a:pt x="54" y="40"/>
                    <a:pt x="53" y="40"/>
                    <a:pt x="53" y="40"/>
                  </a:cubicBezTo>
                  <a:cubicBezTo>
                    <a:pt x="53" y="40"/>
                    <a:pt x="52" y="40"/>
                    <a:pt x="51" y="40"/>
                  </a:cubicBezTo>
                  <a:cubicBezTo>
                    <a:pt x="51" y="40"/>
                    <a:pt x="51" y="39"/>
                    <a:pt x="51" y="39"/>
                  </a:cubicBezTo>
                  <a:cubicBezTo>
                    <a:pt x="51" y="39"/>
                    <a:pt x="51" y="38"/>
                    <a:pt x="52" y="38"/>
                  </a:cubicBezTo>
                  <a:cubicBezTo>
                    <a:pt x="53" y="38"/>
                    <a:pt x="54" y="38"/>
                    <a:pt x="54" y="37"/>
                  </a:cubicBezTo>
                  <a:cubicBezTo>
                    <a:pt x="54" y="37"/>
                    <a:pt x="54" y="37"/>
                    <a:pt x="54" y="37"/>
                  </a:cubicBezTo>
                  <a:cubicBezTo>
                    <a:pt x="54" y="37"/>
                    <a:pt x="54" y="37"/>
                    <a:pt x="54" y="37"/>
                  </a:cubicBezTo>
                  <a:cubicBezTo>
                    <a:pt x="53" y="37"/>
                    <a:pt x="52" y="37"/>
                    <a:pt x="51" y="38"/>
                  </a:cubicBezTo>
                  <a:cubicBezTo>
                    <a:pt x="50" y="38"/>
                    <a:pt x="50" y="38"/>
                    <a:pt x="49" y="38"/>
                  </a:cubicBezTo>
                  <a:cubicBezTo>
                    <a:pt x="48" y="38"/>
                    <a:pt x="47" y="37"/>
                    <a:pt x="46" y="37"/>
                  </a:cubicBezTo>
                  <a:cubicBezTo>
                    <a:pt x="46" y="37"/>
                    <a:pt x="45" y="37"/>
                    <a:pt x="45" y="37"/>
                  </a:cubicBezTo>
                  <a:cubicBezTo>
                    <a:pt x="45" y="37"/>
                    <a:pt x="45" y="37"/>
                    <a:pt x="45" y="37"/>
                  </a:cubicBezTo>
                  <a:cubicBezTo>
                    <a:pt x="45" y="37"/>
                    <a:pt x="45" y="37"/>
                    <a:pt x="44" y="37"/>
                  </a:cubicBezTo>
                  <a:cubicBezTo>
                    <a:pt x="42" y="37"/>
                    <a:pt x="39" y="36"/>
                    <a:pt x="38" y="36"/>
                  </a:cubicBezTo>
                  <a:cubicBezTo>
                    <a:pt x="38" y="35"/>
                    <a:pt x="35" y="34"/>
                    <a:pt x="34" y="34"/>
                  </a:cubicBezTo>
                  <a:cubicBezTo>
                    <a:pt x="33" y="34"/>
                    <a:pt x="32" y="35"/>
                    <a:pt x="32" y="35"/>
                  </a:cubicBezTo>
                  <a:cubicBezTo>
                    <a:pt x="31" y="36"/>
                    <a:pt x="31" y="36"/>
                    <a:pt x="30" y="36"/>
                  </a:cubicBezTo>
                  <a:cubicBezTo>
                    <a:pt x="30" y="36"/>
                    <a:pt x="30" y="36"/>
                    <a:pt x="30" y="36"/>
                  </a:cubicBezTo>
                  <a:cubicBezTo>
                    <a:pt x="30" y="36"/>
                    <a:pt x="30" y="36"/>
                    <a:pt x="30" y="37"/>
                  </a:cubicBezTo>
                  <a:cubicBezTo>
                    <a:pt x="31" y="37"/>
                    <a:pt x="31" y="37"/>
                    <a:pt x="31" y="37"/>
                  </a:cubicBezTo>
                  <a:cubicBezTo>
                    <a:pt x="31" y="37"/>
                    <a:pt x="31" y="37"/>
                    <a:pt x="32" y="37"/>
                  </a:cubicBezTo>
                  <a:cubicBezTo>
                    <a:pt x="32" y="37"/>
                    <a:pt x="32" y="37"/>
                    <a:pt x="32" y="37"/>
                  </a:cubicBezTo>
                  <a:cubicBezTo>
                    <a:pt x="33" y="37"/>
                    <a:pt x="33" y="37"/>
                    <a:pt x="33" y="38"/>
                  </a:cubicBezTo>
                  <a:cubicBezTo>
                    <a:pt x="33" y="38"/>
                    <a:pt x="33" y="39"/>
                    <a:pt x="34" y="39"/>
                  </a:cubicBezTo>
                  <a:cubicBezTo>
                    <a:pt x="34" y="39"/>
                    <a:pt x="35" y="39"/>
                    <a:pt x="35" y="39"/>
                  </a:cubicBezTo>
                  <a:cubicBezTo>
                    <a:pt x="36" y="39"/>
                    <a:pt x="37" y="39"/>
                    <a:pt x="38" y="39"/>
                  </a:cubicBezTo>
                  <a:cubicBezTo>
                    <a:pt x="39" y="39"/>
                    <a:pt x="39" y="39"/>
                    <a:pt x="39" y="39"/>
                  </a:cubicBezTo>
                  <a:cubicBezTo>
                    <a:pt x="39" y="39"/>
                    <a:pt x="39" y="39"/>
                    <a:pt x="40" y="39"/>
                  </a:cubicBezTo>
                  <a:cubicBezTo>
                    <a:pt x="41" y="39"/>
                    <a:pt x="43" y="39"/>
                    <a:pt x="45" y="41"/>
                  </a:cubicBezTo>
                  <a:cubicBezTo>
                    <a:pt x="46" y="42"/>
                    <a:pt x="49" y="42"/>
                    <a:pt x="50" y="42"/>
                  </a:cubicBezTo>
                  <a:cubicBezTo>
                    <a:pt x="51" y="42"/>
                    <a:pt x="51" y="42"/>
                    <a:pt x="52" y="42"/>
                  </a:cubicBezTo>
                  <a:cubicBezTo>
                    <a:pt x="52" y="42"/>
                    <a:pt x="52" y="42"/>
                    <a:pt x="52" y="42"/>
                  </a:cubicBezTo>
                  <a:cubicBezTo>
                    <a:pt x="53" y="42"/>
                    <a:pt x="53" y="42"/>
                    <a:pt x="54" y="42"/>
                  </a:cubicBezTo>
                  <a:cubicBezTo>
                    <a:pt x="54" y="42"/>
                    <a:pt x="55" y="42"/>
                    <a:pt x="55" y="42"/>
                  </a:cubicBezTo>
                  <a:cubicBezTo>
                    <a:pt x="55" y="42"/>
                    <a:pt x="55" y="42"/>
                    <a:pt x="56" y="42"/>
                  </a:cubicBezTo>
                  <a:cubicBezTo>
                    <a:pt x="56" y="42"/>
                    <a:pt x="56" y="42"/>
                    <a:pt x="56" y="42"/>
                  </a:cubicBezTo>
                  <a:moveTo>
                    <a:pt x="75" y="42"/>
                  </a:moveTo>
                  <a:cubicBezTo>
                    <a:pt x="73" y="42"/>
                    <a:pt x="72" y="42"/>
                    <a:pt x="72" y="42"/>
                  </a:cubicBezTo>
                  <a:cubicBezTo>
                    <a:pt x="72" y="42"/>
                    <a:pt x="72" y="42"/>
                    <a:pt x="72" y="42"/>
                  </a:cubicBezTo>
                  <a:cubicBezTo>
                    <a:pt x="72" y="43"/>
                    <a:pt x="74" y="43"/>
                    <a:pt x="76" y="43"/>
                  </a:cubicBezTo>
                  <a:cubicBezTo>
                    <a:pt x="78" y="43"/>
                    <a:pt x="79" y="43"/>
                    <a:pt x="80" y="42"/>
                  </a:cubicBezTo>
                  <a:cubicBezTo>
                    <a:pt x="81" y="42"/>
                    <a:pt x="82" y="42"/>
                    <a:pt x="82" y="42"/>
                  </a:cubicBezTo>
                  <a:cubicBezTo>
                    <a:pt x="83" y="42"/>
                    <a:pt x="84" y="42"/>
                    <a:pt x="84" y="42"/>
                  </a:cubicBezTo>
                  <a:cubicBezTo>
                    <a:pt x="84" y="42"/>
                    <a:pt x="84" y="41"/>
                    <a:pt x="83" y="41"/>
                  </a:cubicBezTo>
                  <a:cubicBezTo>
                    <a:pt x="83" y="41"/>
                    <a:pt x="83" y="41"/>
                    <a:pt x="83" y="41"/>
                  </a:cubicBezTo>
                  <a:cubicBezTo>
                    <a:pt x="82" y="41"/>
                    <a:pt x="81" y="42"/>
                    <a:pt x="80" y="42"/>
                  </a:cubicBezTo>
                  <a:cubicBezTo>
                    <a:pt x="80" y="42"/>
                    <a:pt x="79" y="42"/>
                    <a:pt x="78" y="42"/>
                  </a:cubicBezTo>
                  <a:cubicBezTo>
                    <a:pt x="78" y="42"/>
                    <a:pt x="77" y="42"/>
                    <a:pt x="77" y="42"/>
                  </a:cubicBezTo>
                  <a:cubicBezTo>
                    <a:pt x="76" y="42"/>
                    <a:pt x="76" y="42"/>
                    <a:pt x="75" y="42"/>
                  </a:cubicBezTo>
                  <a:moveTo>
                    <a:pt x="131" y="41"/>
                  </a:moveTo>
                  <a:cubicBezTo>
                    <a:pt x="131" y="41"/>
                    <a:pt x="132" y="41"/>
                    <a:pt x="132" y="42"/>
                  </a:cubicBezTo>
                  <a:cubicBezTo>
                    <a:pt x="133" y="42"/>
                    <a:pt x="133" y="43"/>
                    <a:pt x="134" y="43"/>
                  </a:cubicBezTo>
                  <a:cubicBezTo>
                    <a:pt x="134" y="25"/>
                    <a:pt x="134" y="25"/>
                    <a:pt x="134" y="25"/>
                  </a:cubicBezTo>
                  <a:cubicBezTo>
                    <a:pt x="132" y="25"/>
                    <a:pt x="131" y="24"/>
                    <a:pt x="129" y="23"/>
                  </a:cubicBezTo>
                  <a:cubicBezTo>
                    <a:pt x="127" y="23"/>
                    <a:pt x="125" y="22"/>
                    <a:pt x="124" y="22"/>
                  </a:cubicBezTo>
                  <a:cubicBezTo>
                    <a:pt x="123" y="22"/>
                    <a:pt x="123" y="22"/>
                    <a:pt x="123" y="23"/>
                  </a:cubicBezTo>
                  <a:cubicBezTo>
                    <a:pt x="122" y="23"/>
                    <a:pt x="122" y="24"/>
                    <a:pt x="121" y="24"/>
                  </a:cubicBezTo>
                  <a:cubicBezTo>
                    <a:pt x="121" y="24"/>
                    <a:pt x="120" y="25"/>
                    <a:pt x="120" y="25"/>
                  </a:cubicBezTo>
                  <a:cubicBezTo>
                    <a:pt x="119" y="26"/>
                    <a:pt x="118" y="27"/>
                    <a:pt x="117" y="27"/>
                  </a:cubicBezTo>
                  <a:cubicBezTo>
                    <a:pt x="117" y="27"/>
                    <a:pt x="117" y="27"/>
                    <a:pt x="116" y="27"/>
                  </a:cubicBezTo>
                  <a:cubicBezTo>
                    <a:pt x="115" y="27"/>
                    <a:pt x="115" y="25"/>
                    <a:pt x="114" y="23"/>
                  </a:cubicBezTo>
                  <a:cubicBezTo>
                    <a:pt x="114" y="21"/>
                    <a:pt x="114" y="20"/>
                    <a:pt x="113" y="20"/>
                  </a:cubicBezTo>
                  <a:cubicBezTo>
                    <a:pt x="113" y="19"/>
                    <a:pt x="111" y="18"/>
                    <a:pt x="109" y="18"/>
                  </a:cubicBezTo>
                  <a:cubicBezTo>
                    <a:pt x="108" y="18"/>
                    <a:pt x="107" y="18"/>
                    <a:pt x="107" y="19"/>
                  </a:cubicBezTo>
                  <a:cubicBezTo>
                    <a:pt x="107" y="20"/>
                    <a:pt x="106" y="20"/>
                    <a:pt x="106" y="20"/>
                  </a:cubicBezTo>
                  <a:cubicBezTo>
                    <a:pt x="105" y="20"/>
                    <a:pt x="105" y="20"/>
                    <a:pt x="105" y="21"/>
                  </a:cubicBezTo>
                  <a:cubicBezTo>
                    <a:pt x="105" y="21"/>
                    <a:pt x="105" y="21"/>
                    <a:pt x="105" y="21"/>
                  </a:cubicBezTo>
                  <a:cubicBezTo>
                    <a:pt x="105" y="21"/>
                    <a:pt x="105" y="21"/>
                    <a:pt x="105" y="21"/>
                  </a:cubicBezTo>
                  <a:cubicBezTo>
                    <a:pt x="106" y="21"/>
                    <a:pt x="106" y="21"/>
                    <a:pt x="106" y="21"/>
                  </a:cubicBezTo>
                  <a:cubicBezTo>
                    <a:pt x="107" y="21"/>
                    <a:pt x="107" y="22"/>
                    <a:pt x="108" y="23"/>
                  </a:cubicBezTo>
                  <a:cubicBezTo>
                    <a:pt x="108" y="23"/>
                    <a:pt x="108" y="23"/>
                    <a:pt x="108" y="23"/>
                  </a:cubicBezTo>
                  <a:cubicBezTo>
                    <a:pt x="108" y="24"/>
                    <a:pt x="108" y="24"/>
                    <a:pt x="109" y="24"/>
                  </a:cubicBezTo>
                  <a:cubicBezTo>
                    <a:pt x="110" y="24"/>
                    <a:pt x="111" y="24"/>
                    <a:pt x="111" y="24"/>
                  </a:cubicBezTo>
                  <a:cubicBezTo>
                    <a:pt x="112" y="24"/>
                    <a:pt x="112" y="24"/>
                    <a:pt x="112" y="24"/>
                  </a:cubicBezTo>
                  <a:cubicBezTo>
                    <a:pt x="113" y="23"/>
                    <a:pt x="113" y="24"/>
                    <a:pt x="113" y="24"/>
                  </a:cubicBezTo>
                  <a:cubicBezTo>
                    <a:pt x="113" y="25"/>
                    <a:pt x="113" y="25"/>
                    <a:pt x="113" y="25"/>
                  </a:cubicBezTo>
                  <a:cubicBezTo>
                    <a:pt x="112" y="25"/>
                    <a:pt x="112" y="25"/>
                    <a:pt x="112" y="25"/>
                  </a:cubicBezTo>
                  <a:cubicBezTo>
                    <a:pt x="112" y="25"/>
                    <a:pt x="112" y="25"/>
                    <a:pt x="111" y="25"/>
                  </a:cubicBezTo>
                  <a:cubicBezTo>
                    <a:pt x="111" y="25"/>
                    <a:pt x="111" y="25"/>
                    <a:pt x="111" y="25"/>
                  </a:cubicBezTo>
                  <a:cubicBezTo>
                    <a:pt x="110" y="25"/>
                    <a:pt x="110" y="25"/>
                    <a:pt x="110" y="25"/>
                  </a:cubicBezTo>
                  <a:cubicBezTo>
                    <a:pt x="110" y="25"/>
                    <a:pt x="110" y="25"/>
                    <a:pt x="110" y="25"/>
                  </a:cubicBezTo>
                  <a:cubicBezTo>
                    <a:pt x="109" y="25"/>
                    <a:pt x="109" y="25"/>
                    <a:pt x="108" y="25"/>
                  </a:cubicBezTo>
                  <a:cubicBezTo>
                    <a:pt x="108" y="25"/>
                    <a:pt x="108" y="25"/>
                    <a:pt x="108" y="25"/>
                  </a:cubicBezTo>
                  <a:cubicBezTo>
                    <a:pt x="108" y="25"/>
                    <a:pt x="108" y="25"/>
                    <a:pt x="108" y="25"/>
                  </a:cubicBezTo>
                  <a:cubicBezTo>
                    <a:pt x="108" y="25"/>
                    <a:pt x="108" y="25"/>
                    <a:pt x="108" y="26"/>
                  </a:cubicBezTo>
                  <a:cubicBezTo>
                    <a:pt x="109" y="26"/>
                    <a:pt x="110" y="27"/>
                    <a:pt x="110" y="28"/>
                  </a:cubicBezTo>
                  <a:cubicBezTo>
                    <a:pt x="110" y="29"/>
                    <a:pt x="110" y="29"/>
                    <a:pt x="111" y="29"/>
                  </a:cubicBezTo>
                  <a:cubicBezTo>
                    <a:pt x="111" y="29"/>
                    <a:pt x="111" y="28"/>
                    <a:pt x="111" y="28"/>
                  </a:cubicBezTo>
                  <a:cubicBezTo>
                    <a:pt x="111" y="28"/>
                    <a:pt x="112" y="27"/>
                    <a:pt x="112" y="27"/>
                  </a:cubicBezTo>
                  <a:cubicBezTo>
                    <a:pt x="112" y="27"/>
                    <a:pt x="112" y="28"/>
                    <a:pt x="113" y="28"/>
                  </a:cubicBezTo>
                  <a:cubicBezTo>
                    <a:pt x="113" y="28"/>
                    <a:pt x="114" y="28"/>
                    <a:pt x="115" y="29"/>
                  </a:cubicBezTo>
                  <a:cubicBezTo>
                    <a:pt x="116" y="29"/>
                    <a:pt x="116" y="29"/>
                    <a:pt x="116" y="30"/>
                  </a:cubicBezTo>
                  <a:cubicBezTo>
                    <a:pt x="116" y="30"/>
                    <a:pt x="116" y="30"/>
                    <a:pt x="117" y="30"/>
                  </a:cubicBezTo>
                  <a:cubicBezTo>
                    <a:pt x="119" y="30"/>
                    <a:pt x="124" y="32"/>
                    <a:pt x="126" y="33"/>
                  </a:cubicBezTo>
                  <a:cubicBezTo>
                    <a:pt x="127" y="34"/>
                    <a:pt x="127" y="34"/>
                    <a:pt x="127" y="35"/>
                  </a:cubicBezTo>
                  <a:cubicBezTo>
                    <a:pt x="127" y="35"/>
                    <a:pt x="127" y="36"/>
                    <a:pt x="127" y="36"/>
                  </a:cubicBezTo>
                  <a:cubicBezTo>
                    <a:pt x="128" y="37"/>
                    <a:pt x="128" y="38"/>
                    <a:pt x="128" y="39"/>
                  </a:cubicBezTo>
                  <a:cubicBezTo>
                    <a:pt x="128" y="39"/>
                    <a:pt x="128" y="39"/>
                    <a:pt x="127" y="39"/>
                  </a:cubicBezTo>
                  <a:cubicBezTo>
                    <a:pt x="126" y="39"/>
                    <a:pt x="125" y="40"/>
                    <a:pt x="124" y="41"/>
                  </a:cubicBezTo>
                  <a:cubicBezTo>
                    <a:pt x="124" y="41"/>
                    <a:pt x="124" y="41"/>
                    <a:pt x="124" y="41"/>
                  </a:cubicBezTo>
                  <a:cubicBezTo>
                    <a:pt x="124" y="41"/>
                    <a:pt x="125" y="41"/>
                    <a:pt x="125" y="41"/>
                  </a:cubicBezTo>
                  <a:cubicBezTo>
                    <a:pt x="126" y="41"/>
                    <a:pt x="128" y="41"/>
                    <a:pt x="129" y="41"/>
                  </a:cubicBezTo>
                  <a:cubicBezTo>
                    <a:pt x="130" y="41"/>
                    <a:pt x="131" y="41"/>
                    <a:pt x="131" y="41"/>
                  </a:cubicBezTo>
                  <a:moveTo>
                    <a:pt x="62" y="41"/>
                  </a:moveTo>
                  <a:cubicBezTo>
                    <a:pt x="62" y="41"/>
                    <a:pt x="61" y="42"/>
                    <a:pt x="61" y="42"/>
                  </a:cubicBezTo>
                  <a:cubicBezTo>
                    <a:pt x="61" y="42"/>
                    <a:pt x="61" y="43"/>
                    <a:pt x="61" y="43"/>
                  </a:cubicBezTo>
                  <a:cubicBezTo>
                    <a:pt x="61" y="43"/>
                    <a:pt x="62" y="44"/>
                    <a:pt x="64" y="44"/>
                  </a:cubicBezTo>
                  <a:cubicBezTo>
                    <a:pt x="64" y="44"/>
                    <a:pt x="65" y="44"/>
                    <a:pt x="65" y="43"/>
                  </a:cubicBezTo>
                  <a:cubicBezTo>
                    <a:pt x="66" y="43"/>
                    <a:pt x="67" y="43"/>
                    <a:pt x="68" y="43"/>
                  </a:cubicBezTo>
                  <a:cubicBezTo>
                    <a:pt x="69" y="43"/>
                    <a:pt x="69" y="43"/>
                    <a:pt x="69" y="42"/>
                  </a:cubicBezTo>
                  <a:cubicBezTo>
                    <a:pt x="69" y="42"/>
                    <a:pt x="69" y="42"/>
                    <a:pt x="69" y="42"/>
                  </a:cubicBezTo>
                  <a:cubicBezTo>
                    <a:pt x="69" y="41"/>
                    <a:pt x="67" y="41"/>
                    <a:pt x="66" y="41"/>
                  </a:cubicBezTo>
                  <a:cubicBezTo>
                    <a:pt x="65" y="41"/>
                    <a:pt x="65" y="41"/>
                    <a:pt x="65" y="41"/>
                  </a:cubicBezTo>
                  <a:cubicBezTo>
                    <a:pt x="65" y="42"/>
                    <a:pt x="64" y="42"/>
                    <a:pt x="64" y="42"/>
                  </a:cubicBezTo>
                  <a:cubicBezTo>
                    <a:pt x="63" y="42"/>
                    <a:pt x="63" y="42"/>
                    <a:pt x="62" y="42"/>
                  </a:cubicBezTo>
                  <a:cubicBezTo>
                    <a:pt x="62" y="41"/>
                    <a:pt x="62" y="41"/>
                    <a:pt x="62" y="41"/>
                  </a:cubicBezTo>
                  <a:moveTo>
                    <a:pt x="70" y="45"/>
                  </a:moveTo>
                  <a:cubicBezTo>
                    <a:pt x="69" y="45"/>
                    <a:pt x="69" y="45"/>
                    <a:pt x="69" y="45"/>
                  </a:cubicBezTo>
                  <a:cubicBezTo>
                    <a:pt x="70" y="46"/>
                    <a:pt x="70" y="46"/>
                    <a:pt x="71" y="46"/>
                  </a:cubicBezTo>
                  <a:cubicBezTo>
                    <a:pt x="71" y="46"/>
                    <a:pt x="72" y="46"/>
                    <a:pt x="72" y="46"/>
                  </a:cubicBezTo>
                  <a:cubicBezTo>
                    <a:pt x="72" y="47"/>
                    <a:pt x="73" y="47"/>
                    <a:pt x="74" y="47"/>
                  </a:cubicBezTo>
                  <a:cubicBezTo>
                    <a:pt x="74" y="47"/>
                    <a:pt x="74" y="47"/>
                    <a:pt x="74" y="47"/>
                  </a:cubicBezTo>
                  <a:cubicBezTo>
                    <a:pt x="74" y="47"/>
                    <a:pt x="74" y="47"/>
                    <a:pt x="74" y="47"/>
                  </a:cubicBezTo>
                  <a:cubicBezTo>
                    <a:pt x="74" y="46"/>
                    <a:pt x="72" y="45"/>
                    <a:pt x="70" y="45"/>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5" name="Freeform 371">
              <a:extLst>
                <a:ext uri="{FF2B5EF4-FFF2-40B4-BE49-F238E27FC236}">
                  <a16:creationId xmlns:a16="http://schemas.microsoft.com/office/drawing/2014/main" id="{6092ABD1-617E-4AF1-8887-BD3D65675E18}"/>
                </a:ext>
              </a:extLst>
            </p:cNvPr>
            <p:cNvSpPr>
              <a:spLocks noEditPoints="1"/>
            </p:cNvSpPr>
            <p:nvPr userDrawn="1"/>
          </p:nvSpPr>
          <p:spPr bwMode="auto">
            <a:xfrm>
              <a:off x="5285" y="2750"/>
              <a:ext cx="802" cy="284"/>
            </a:xfrm>
            <a:custGeom>
              <a:avLst/>
              <a:gdLst>
                <a:gd name="T0" fmla="*/ 7 w 134"/>
                <a:gd name="T1" fmla="*/ 14 h 47"/>
                <a:gd name="T2" fmla="*/ 96 w 134"/>
                <a:gd name="T3" fmla="*/ 18 h 47"/>
                <a:gd name="T4" fmla="*/ 98 w 134"/>
                <a:gd name="T5" fmla="*/ 14 h 47"/>
                <a:gd name="T6" fmla="*/ 91 w 134"/>
                <a:gd name="T7" fmla="*/ 26 h 47"/>
                <a:gd name="T8" fmla="*/ 91 w 134"/>
                <a:gd name="T9" fmla="*/ 26 h 47"/>
                <a:gd name="T10" fmla="*/ 99 w 134"/>
                <a:gd name="T11" fmla="*/ 25 h 47"/>
                <a:gd name="T12" fmla="*/ 52 w 134"/>
                <a:gd name="T13" fmla="*/ 26 h 47"/>
                <a:gd name="T14" fmla="*/ 61 w 134"/>
                <a:gd name="T15" fmla="*/ 27 h 47"/>
                <a:gd name="T16" fmla="*/ 69 w 134"/>
                <a:gd name="T17" fmla="*/ 14 h 47"/>
                <a:gd name="T18" fmla="*/ 65 w 134"/>
                <a:gd name="T19" fmla="*/ 7 h 47"/>
                <a:gd name="T20" fmla="*/ 63 w 134"/>
                <a:gd name="T21" fmla="*/ 4 h 47"/>
                <a:gd name="T22" fmla="*/ 57 w 134"/>
                <a:gd name="T23" fmla="*/ 11 h 47"/>
                <a:gd name="T24" fmla="*/ 50 w 134"/>
                <a:gd name="T25" fmla="*/ 13 h 47"/>
                <a:gd name="T26" fmla="*/ 45 w 134"/>
                <a:gd name="T27" fmla="*/ 14 h 47"/>
                <a:gd name="T28" fmla="*/ 40 w 134"/>
                <a:gd name="T29" fmla="*/ 15 h 47"/>
                <a:gd name="T30" fmla="*/ 47 w 134"/>
                <a:gd name="T31" fmla="*/ 25 h 47"/>
                <a:gd name="T32" fmla="*/ 75 w 134"/>
                <a:gd name="T33" fmla="*/ 14 h 47"/>
                <a:gd name="T34" fmla="*/ 69 w 134"/>
                <a:gd name="T35" fmla="*/ 26 h 47"/>
                <a:gd name="T36" fmla="*/ 73 w 134"/>
                <a:gd name="T37" fmla="*/ 32 h 47"/>
                <a:gd name="T38" fmla="*/ 75 w 134"/>
                <a:gd name="T39" fmla="*/ 28 h 47"/>
                <a:gd name="T40" fmla="*/ 79 w 134"/>
                <a:gd name="T41" fmla="*/ 28 h 47"/>
                <a:gd name="T42" fmla="*/ 82 w 134"/>
                <a:gd name="T43" fmla="*/ 19 h 47"/>
                <a:gd name="T44" fmla="*/ 79 w 134"/>
                <a:gd name="T45" fmla="*/ 15 h 47"/>
                <a:gd name="T46" fmla="*/ 84 w 134"/>
                <a:gd name="T47" fmla="*/ 14 h 47"/>
                <a:gd name="T48" fmla="*/ 5 w 134"/>
                <a:gd name="T49" fmla="*/ 6 h 47"/>
                <a:gd name="T50" fmla="*/ 19 w 134"/>
                <a:gd name="T51" fmla="*/ 26 h 47"/>
                <a:gd name="T52" fmla="*/ 27 w 134"/>
                <a:gd name="T53" fmla="*/ 34 h 47"/>
                <a:gd name="T54" fmla="*/ 31 w 134"/>
                <a:gd name="T55" fmla="*/ 28 h 47"/>
                <a:gd name="T56" fmla="*/ 31 w 134"/>
                <a:gd name="T57" fmla="*/ 22 h 47"/>
                <a:gd name="T58" fmla="*/ 31 w 134"/>
                <a:gd name="T59" fmla="*/ 25 h 47"/>
                <a:gd name="T60" fmla="*/ 25 w 134"/>
                <a:gd name="T61" fmla="*/ 20 h 47"/>
                <a:gd name="T62" fmla="*/ 22 w 134"/>
                <a:gd name="T63" fmla="*/ 15 h 47"/>
                <a:gd name="T64" fmla="*/ 16 w 134"/>
                <a:gd name="T65" fmla="*/ 11 h 47"/>
                <a:gd name="T66" fmla="*/ 4 w 134"/>
                <a:gd name="T67" fmla="*/ 2 h 47"/>
                <a:gd name="T68" fmla="*/ 59 w 134"/>
                <a:gd name="T69" fmla="*/ 42 h 47"/>
                <a:gd name="T70" fmla="*/ 53 w 134"/>
                <a:gd name="T71" fmla="*/ 40 h 47"/>
                <a:gd name="T72" fmla="*/ 54 w 134"/>
                <a:gd name="T73" fmla="*/ 37 h 47"/>
                <a:gd name="T74" fmla="*/ 44 w 134"/>
                <a:gd name="T75" fmla="*/ 37 h 47"/>
                <a:gd name="T76" fmla="*/ 30 w 134"/>
                <a:gd name="T77" fmla="*/ 37 h 47"/>
                <a:gd name="T78" fmla="*/ 35 w 134"/>
                <a:gd name="T79" fmla="*/ 39 h 47"/>
                <a:gd name="T80" fmla="*/ 52 w 134"/>
                <a:gd name="T81" fmla="*/ 42 h 47"/>
                <a:gd name="T82" fmla="*/ 75 w 134"/>
                <a:gd name="T83" fmla="*/ 42 h 47"/>
                <a:gd name="T84" fmla="*/ 84 w 134"/>
                <a:gd name="T85" fmla="*/ 42 h 47"/>
                <a:gd name="T86" fmla="*/ 75 w 134"/>
                <a:gd name="T87" fmla="*/ 42 h 47"/>
                <a:gd name="T88" fmla="*/ 124 w 134"/>
                <a:gd name="T89" fmla="*/ 22 h 47"/>
                <a:gd name="T90" fmla="*/ 114 w 134"/>
                <a:gd name="T91" fmla="*/ 23 h 47"/>
                <a:gd name="T92" fmla="*/ 105 w 134"/>
                <a:gd name="T93" fmla="*/ 21 h 47"/>
                <a:gd name="T94" fmla="*/ 111 w 134"/>
                <a:gd name="T95" fmla="*/ 24 h 47"/>
                <a:gd name="T96" fmla="*/ 111 w 134"/>
                <a:gd name="T97" fmla="*/ 25 h 47"/>
                <a:gd name="T98" fmla="*/ 108 w 134"/>
                <a:gd name="T99" fmla="*/ 26 h 47"/>
                <a:gd name="T100" fmla="*/ 115 w 134"/>
                <a:gd name="T101" fmla="*/ 29 h 47"/>
                <a:gd name="T102" fmla="*/ 128 w 134"/>
                <a:gd name="T103" fmla="*/ 39 h 47"/>
                <a:gd name="T104" fmla="*/ 131 w 134"/>
                <a:gd name="T105" fmla="*/ 41 h 47"/>
                <a:gd name="T106" fmla="*/ 68 w 134"/>
                <a:gd name="T107" fmla="*/ 43 h 47"/>
                <a:gd name="T108" fmla="*/ 62 w 134"/>
                <a:gd name="T109" fmla="*/ 42 h 47"/>
                <a:gd name="T110" fmla="*/ 74 w 134"/>
                <a:gd name="T111" fmla="*/ 47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4" h="47">
                  <a:moveTo>
                    <a:pt x="6" y="13"/>
                  </a:moveTo>
                  <a:cubicBezTo>
                    <a:pt x="6" y="13"/>
                    <a:pt x="6" y="13"/>
                    <a:pt x="6" y="13"/>
                  </a:cubicBezTo>
                  <a:cubicBezTo>
                    <a:pt x="6" y="13"/>
                    <a:pt x="6" y="14"/>
                    <a:pt x="6" y="15"/>
                  </a:cubicBezTo>
                  <a:cubicBezTo>
                    <a:pt x="7" y="15"/>
                    <a:pt x="7" y="15"/>
                    <a:pt x="7" y="15"/>
                  </a:cubicBezTo>
                  <a:cubicBezTo>
                    <a:pt x="7" y="15"/>
                    <a:pt x="7" y="15"/>
                    <a:pt x="7" y="15"/>
                  </a:cubicBezTo>
                  <a:cubicBezTo>
                    <a:pt x="8" y="15"/>
                    <a:pt x="8" y="14"/>
                    <a:pt x="7" y="14"/>
                  </a:cubicBezTo>
                  <a:cubicBezTo>
                    <a:pt x="7" y="13"/>
                    <a:pt x="6" y="13"/>
                    <a:pt x="6" y="13"/>
                  </a:cubicBezTo>
                  <a:close/>
                  <a:moveTo>
                    <a:pt x="95" y="11"/>
                  </a:moveTo>
                  <a:cubicBezTo>
                    <a:pt x="95" y="11"/>
                    <a:pt x="95" y="12"/>
                    <a:pt x="95" y="12"/>
                  </a:cubicBezTo>
                  <a:cubicBezTo>
                    <a:pt x="94" y="13"/>
                    <a:pt x="94" y="16"/>
                    <a:pt x="95" y="17"/>
                  </a:cubicBezTo>
                  <a:cubicBezTo>
                    <a:pt x="95" y="18"/>
                    <a:pt x="96" y="18"/>
                    <a:pt x="96" y="18"/>
                  </a:cubicBezTo>
                  <a:cubicBezTo>
                    <a:pt x="96" y="18"/>
                    <a:pt x="96" y="18"/>
                    <a:pt x="96" y="18"/>
                  </a:cubicBezTo>
                  <a:cubicBezTo>
                    <a:pt x="96" y="18"/>
                    <a:pt x="96" y="18"/>
                    <a:pt x="96" y="17"/>
                  </a:cubicBezTo>
                  <a:cubicBezTo>
                    <a:pt x="96" y="17"/>
                    <a:pt x="96" y="16"/>
                    <a:pt x="96" y="16"/>
                  </a:cubicBezTo>
                  <a:cubicBezTo>
                    <a:pt x="96" y="16"/>
                    <a:pt x="97" y="16"/>
                    <a:pt x="97" y="16"/>
                  </a:cubicBezTo>
                  <a:cubicBezTo>
                    <a:pt x="98" y="16"/>
                    <a:pt x="98" y="16"/>
                    <a:pt x="98" y="16"/>
                  </a:cubicBezTo>
                  <a:cubicBezTo>
                    <a:pt x="98" y="15"/>
                    <a:pt x="98" y="15"/>
                    <a:pt x="98" y="15"/>
                  </a:cubicBezTo>
                  <a:cubicBezTo>
                    <a:pt x="98" y="14"/>
                    <a:pt x="98" y="14"/>
                    <a:pt x="98" y="14"/>
                  </a:cubicBezTo>
                  <a:cubicBezTo>
                    <a:pt x="98" y="13"/>
                    <a:pt x="98" y="13"/>
                    <a:pt x="97" y="13"/>
                  </a:cubicBezTo>
                  <a:cubicBezTo>
                    <a:pt x="97" y="13"/>
                    <a:pt x="97" y="13"/>
                    <a:pt x="97" y="13"/>
                  </a:cubicBezTo>
                  <a:cubicBezTo>
                    <a:pt x="97" y="13"/>
                    <a:pt x="97" y="13"/>
                    <a:pt x="96" y="13"/>
                  </a:cubicBezTo>
                  <a:cubicBezTo>
                    <a:pt x="96" y="13"/>
                    <a:pt x="96" y="13"/>
                    <a:pt x="96" y="13"/>
                  </a:cubicBezTo>
                  <a:cubicBezTo>
                    <a:pt x="96" y="13"/>
                    <a:pt x="96" y="11"/>
                    <a:pt x="95" y="11"/>
                  </a:cubicBezTo>
                  <a:close/>
                  <a:moveTo>
                    <a:pt x="91" y="26"/>
                  </a:moveTo>
                  <a:cubicBezTo>
                    <a:pt x="91" y="26"/>
                    <a:pt x="90" y="26"/>
                    <a:pt x="90" y="26"/>
                  </a:cubicBezTo>
                  <a:cubicBezTo>
                    <a:pt x="90" y="26"/>
                    <a:pt x="90" y="26"/>
                    <a:pt x="90" y="27"/>
                  </a:cubicBezTo>
                  <a:cubicBezTo>
                    <a:pt x="90" y="27"/>
                    <a:pt x="91" y="28"/>
                    <a:pt x="92" y="28"/>
                  </a:cubicBezTo>
                  <a:cubicBezTo>
                    <a:pt x="93" y="28"/>
                    <a:pt x="93" y="28"/>
                    <a:pt x="93" y="28"/>
                  </a:cubicBezTo>
                  <a:cubicBezTo>
                    <a:pt x="93" y="27"/>
                    <a:pt x="93" y="27"/>
                    <a:pt x="93" y="27"/>
                  </a:cubicBezTo>
                  <a:cubicBezTo>
                    <a:pt x="93" y="27"/>
                    <a:pt x="92" y="26"/>
                    <a:pt x="91" y="26"/>
                  </a:cubicBezTo>
                  <a:close/>
                  <a:moveTo>
                    <a:pt x="100" y="27"/>
                  </a:moveTo>
                  <a:cubicBezTo>
                    <a:pt x="101" y="27"/>
                    <a:pt x="102" y="27"/>
                    <a:pt x="102" y="28"/>
                  </a:cubicBezTo>
                  <a:cubicBezTo>
                    <a:pt x="103" y="28"/>
                    <a:pt x="103" y="28"/>
                    <a:pt x="104" y="28"/>
                  </a:cubicBezTo>
                  <a:cubicBezTo>
                    <a:pt x="104" y="28"/>
                    <a:pt x="104" y="28"/>
                    <a:pt x="104" y="28"/>
                  </a:cubicBezTo>
                  <a:cubicBezTo>
                    <a:pt x="104" y="27"/>
                    <a:pt x="103" y="26"/>
                    <a:pt x="102" y="26"/>
                  </a:cubicBezTo>
                  <a:cubicBezTo>
                    <a:pt x="101" y="25"/>
                    <a:pt x="100" y="25"/>
                    <a:pt x="99" y="25"/>
                  </a:cubicBezTo>
                  <a:cubicBezTo>
                    <a:pt x="98" y="25"/>
                    <a:pt x="96" y="26"/>
                    <a:pt x="96" y="26"/>
                  </a:cubicBezTo>
                  <a:cubicBezTo>
                    <a:pt x="96" y="26"/>
                    <a:pt x="96" y="26"/>
                    <a:pt x="96" y="26"/>
                  </a:cubicBezTo>
                  <a:cubicBezTo>
                    <a:pt x="96" y="27"/>
                    <a:pt x="97" y="27"/>
                    <a:pt x="98" y="27"/>
                  </a:cubicBezTo>
                  <a:cubicBezTo>
                    <a:pt x="98" y="27"/>
                    <a:pt x="98" y="27"/>
                    <a:pt x="99" y="27"/>
                  </a:cubicBezTo>
                  <a:cubicBezTo>
                    <a:pt x="99" y="27"/>
                    <a:pt x="99" y="27"/>
                    <a:pt x="100" y="27"/>
                  </a:cubicBezTo>
                  <a:close/>
                  <a:moveTo>
                    <a:pt x="52" y="26"/>
                  </a:moveTo>
                  <a:cubicBezTo>
                    <a:pt x="53" y="26"/>
                    <a:pt x="53" y="26"/>
                    <a:pt x="53" y="26"/>
                  </a:cubicBezTo>
                  <a:cubicBezTo>
                    <a:pt x="53" y="26"/>
                    <a:pt x="53" y="26"/>
                    <a:pt x="53" y="26"/>
                  </a:cubicBezTo>
                  <a:cubicBezTo>
                    <a:pt x="54" y="27"/>
                    <a:pt x="56" y="27"/>
                    <a:pt x="57" y="28"/>
                  </a:cubicBezTo>
                  <a:cubicBezTo>
                    <a:pt x="57" y="28"/>
                    <a:pt x="57" y="29"/>
                    <a:pt x="57" y="29"/>
                  </a:cubicBezTo>
                  <a:cubicBezTo>
                    <a:pt x="58" y="29"/>
                    <a:pt x="59" y="28"/>
                    <a:pt x="60" y="28"/>
                  </a:cubicBezTo>
                  <a:cubicBezTo>
                    <a:pt x="60" y="28"/>
                    <a:pt x="60" y="28"/>
                    <a:pt x="61" y="27"/>
                  </a:cubicBezTo>
                  <a:cubicBezTo>
                    <a:pt x="61" y="27"/>
                    <a:pt x="61" y="26"/>
                    <a:pt x="62" y="24"/>
                  </a:cubicBezTo>
                  <a:cubicBezTo>
                    <a:pt x="62" y="23"/>
                    <a:pt x="62" y="22"/>
                    <a:pt x="63" y="21"/>
                  </a:cubicBezTo>
                  <a:cubicBezTo>
                    <a:pt x="64" y="20"/>
                    <a:pt x="65" y="18"/>
                    <a:pt x="64" y="17"/>
                  </a:cubicBezTo>
                  <a:cubicBezTo>
                    <a:pt x="64" y="15"/>
                    <a:pt x="66" y="15"/>
                    <a:pt x="67" y="15"/>
                  </a:cubicBezTo>
                  <a:cubicBezTo>
                    <a:pt x="68" y="14"/>
                    <a:pt x="69" y="14"/>
                    <a:pt x="69" y="14"/>
                  </a:cubicBezTo>
                  <a:cubicBezTo>
                    <a:pt x="69" y="14"/>
                    <a:pt x="69" y="14"/>
                    <a:pt x="69" y="14"/>
                  </a:cubicBezTo>
                  <a:cubicBezTo>
                    <a:pt x="69" y="13"/>
                    <a:pt x="68" y="12"/>
                    <a:pt x="67" y="12"/>
                  </a:cubicBezTo>
                  <a:cubicBezTo>
                    <a:pt x="66" y="12"/>
                    <a:pt x="66" y="11"/>
                    <a:pt x="66" y="11"/>
                  </a:cubicBezTo>
                  <a:cubicBezTo>
                    <a:pt x="66" y="10"/>
                    <a:pt x="66" y="10"/>
                    <a:pt x="66" y="10"/>
                  </a:cubicBezTo>
                  <a:cubicBezTo>
                    <a:pt x="65" y="9"/>
                    <a:pt x="64" y="8"/>
                    <a:pt x="64" y="7"/>
                  </a:cubicBezTo>
                  <a:cubicBezTo>
                    <a:pt x="65" y="7"/>
                    <a:pt x="65" y="7"/>
                    <a:pt x="65" y="7"/>
                  </a:cubicBezTo>
                  <a:cubicBezTo>
                    <a:pt x="65" y="7"/>
                    <a:pt x="65" y="7"/>
                    <a:pt x="65" y="7"/>
                  </a:cubicBezTo>
                  <a:cubicBezTo>
                    <a:pt x="65" y="7"/>
                    <a:pt x="65" y="6"/>
                    <a:pt x="65" y="6"/>
                  </a:cubicBezTo>
                  <a:cubicBezTo>
                    <a:pt x="65" y="6"/>
                    <a:pt x="65" y="5"/>
                    <a:pt x="65" y="5"/>
                  </a:cubicBezTo>
                  <a:cubicBezTo>
                    <a:pt x="65" y="5"/>
                    <a:pt x="65" y="5"/>
                    <a:pt x="65" y="5"/>
                  </a:cubicBezTo>
                  <a:cubicBezTo>
                    <a:pt x="65" y="4"/>
                    <a:pt x="64" y="4"/>
                    <a:pt x="64" y="4"/>
                  </a:cubicBezTo>
                  <a:cubicBezTo>
                    <a:pt x="64" y="4"/>
                    <a:pt x="64" y="4"/>
                    <a:pt x="64" y="4"/>
                  </a:cubicBezTo>
                  <a:cubicBezTo>
                    <a:pt x="64" y="4"/>
                    <a:pt x="63" y="4"/>
                    <a:pt x="63" y="4"/>
                  </a:cubicBezTo>
                  <a:cubicBezTo>
                    <a:pt x="62" y="4"/>
                    <a:pt x="61" y="4"/>
                    <a:pt x="60" y="5"/>
                  </a:cubicBezTo>
                  <a:cubicBezTo>
                    <a:pt x="60" y="5"/>
                    <a:pt x="60" y="6"/>
                    <a:pt x="60" y="6"/>
                  </a:cubicBezTo>
                  <a:cubicBezTo>
                    <a:pt x="60" y="7"/>
                    <a:pt x="59" y="8"/>
                    <a:pt x="59" y="8"/>
                  </a:cubicBezTo>
                  <a:cubicBezTo>
                    <a:pt x="58" y="8"/>
                    <a:pt x="58" y="8"/>
                    <a:pt x="58" y="9"/>
                  </a:cubicBezTo>
                  <a:cubicBezTo>
                    <a:pt x="58" y="9"/>
                    <a:pt x="58" y="10"/>
                    <a:pt x="58" y="10"/>
                  </a:cubicBezTo>
                  <a:cubicBezTo>
                    <a:pt x="58" y="10"/>
                    <a:pt x="57" y="11"/>
                    <a:pt x="57" y="11"/>
                  </a:cubicBezTo>
                  <a:cubicBezTo>
                    <a:pt x="58" y="12"/>
                    <a:pt x="57" y="13"/>
                    <a:pt x="56" y="13"/>
                  </a:cubicBezTo>
                  <a:cubicBezTo>
                    <a:pt x="56" y="13"/>
                    <a:pt x="55" y="13"/>
                    <a:pt x="55" y="13"/>
                  </a:cubicBezTo>
                  <a:cubicBezTo>
                    <a:pt x="54" y="13"/>
                    <a:pt x="54" y="14"/>
                    <a:pt x="54" y="14"/>
                  </a:cubicBezTo>
                  <a:cubicBezTo>
                    <a:pt x="53" y="14"/>
                    <a:pt x="53" y="13"/>
                    <a:pt x="53" y="13"/>
                  </a:cubicBezTo>
                  <a:cubicBezTo>
                    <a:pt x="53" y="13"/>
                    <a:pt x="53" y="13"/>
                    <a:pt x="52" y="13"/>
                  </a:cubicBezTo>
                  <a:cubicBezTo>
                    <a:pt x="51" y="13"/>
                    <a:pt x="50" y="13"/>
                    <a:pt x="50" y="13"/>
                  </a:cubicBezTo>
                  <a:cubicBezTo>
                    <a:pt x="50" y="14"/>
                    <a:pt x="49" y="14"/>
                    <a:pt x="49" y="14"/>
                  </a:cubicBezTo>
                  <a:cubicBezTo>
                    <a:pt x="49" y="14"/>
                    <a:pt x="48" y="14"/>
                    <a:pt x="48" y="14"/>
                  </a:cubicBezTo>
                  <a:cubicBezTo>
                    <a:pt x="48" y="14"/>
                    <a:pt x="47" y="14"/>
                    <a:pt x="47" y="14"/>
                  </a:cubicBezTo>
                  <a:cubicBezTo>
                    <a:pt x="47" y="14"/>
                    <a:pt x="47" y="14"/>
                    <a:pt x="46" y="14"/>
                  </a:cubicBezTo>
                  <a:cubicBezTo>
                    <a:pt x="46" y="14"/>
                    <a:pt x="46" y="14"/>
                    <a:pt x="45" y="14"/>
                  </a:cubicBezTo>
                  <a:cubicBezTo>
                    <a:pt x="45" y="14"/>
                    <a:pt x="45" y="14"/>
                    <a:pt x="45" y="14"/>
                  </a:cubicBezTo>
                  <a:cubicBezTo>
                    <a:pt x="44" y="14"/>
                    <a:pt x="44" y="14"/>
                    <a:pt x="44" y="14"/>
                  </a:cubicBezTo>
                  <a:cubicBezTo>
                    <a:pt x="43" y="13"/>
                    <a:pt x="43" y="13"/>
                    <a:pt x="43" y="13"/>
                  </a:cubicBezTo>
                  <a:cubicBezTo>
                    <a:pt x="42" y="13"/>
                    <a:pt x="42" y="13"/>
                    <a:pt x="42" y="11"/>
                  </a:cubicBezTo>
                  <a:cubicBezTo>
                    <a:pt x="42" y="11"/>
                    <a:pt x="42" y="11"/>
                    <a:pt x="42" y="11"/>
                  </a:cubicBezTo>
                  <a:cubicBezTo>
                    <a:pt x="41" y="11"/>
                    <a:pt x="40" y="12"/>
                    <a:pt x="40" y="13"/>
                  </a:cubicBezTo>
                  <a:cubicBezTo>
                    <a:pt x="40" y="14"/>
                    <a:pt x="39" y="15"/>
                    <a:pt x="40" y="15"/>
                  </a:cubicBezTo>
                  <a:cubicBezTo>
                    <a:pt x="41" y="16"/>
                    <a:pt x="41" y="17"/>
                    <a:pt x="41" y="18"/>
                  </a:cubicBezTo>
                  <a:cubicBezTo>
                    <a:pt x="41" y="18"/>
                    <a:pt x="41" y="19"/>
                    <a:pt x="41" y="19"/>
                  </a:cubicBezTo>
                  <a:cubicBezTo>
                    <a:pt x="42" y="19"/>
                    <a:pt x="42" y="20"/>
                    <a:pt x="42" y="20"/>
                  </a:cubicBezTo>
                  <a:cubicBezTo>
                    <a:pt x="43" y="20"/>
                    <a:pt x="44" y="21"/>
                    <a:pt x="44" y="22"/>
                  </a:cubicBezTo>
                  <a:cubicBezTo>
                    <a:pt x="44" y="24"/>
                    <a:pt x="45" y="26"/>
                    <a:pt x="46" y="26"/>
                  </a:cubicBezTo>
                  <a:cubicBezTo>
                    <a:pt x="47" y="26"/>
                    <a:pt x="47" y="25"/>
                    <a:pt x="47" y="25"/>
                  </a:cubicBezTo>
                  <a:cubicBezTo>
                    <a:pt x="48" y="25"/>
                    <a:pt x="49" y="26"/>
                    <a:pt x="49" y="27"/>
                  </a:cubicBezTo>
                  <a:cubicBezTo>
                    <a:pt x="49" y="27"/>
                    <a:pt x="49" y="27"/>
                    <a:pt x="49" y="27"/>
                  </a:cubicBezTo>
                  <a:cubicBezTo>
                    <a:pt x="50" y="27"/>
                    <a:pt x="50" y="27"/>
                    <a:pt x="51" y="27"/>
                  </a:cubicBezTo>
                  <a:cubicBezTo>
                    <a:pt x="52" y="27"/>
                    <a:pt x="52" y="26"/>
                    <a:pt x="52" y="26"/>
                  </a:cubicBezTo>
                  <a:close/>
                  <a:moveTo>
                    <a:pt x="76" y="13"/>
                  </a:moveTo>
                  <a:cubicBezTo>
                    <a:pt x="75" y="13"/>
                    <a:pt x="75" y="14"/>
                    <a:pt x="75" y="14"/>
                  </a:cubicBezTo>
                  <a:cubicBezTo>
                    <a:pt x="74" y="14"/>
                    <a:pt x="74" y="15"/>
                    <a:pt x="73" y="15"/>
                  </a:cubicBezTo>
                  <a:cubicBezTo>
                    <a:pt x="72" y="15"/>
                    <a:pt x="72" y="16"/>
                    <a:pt x="72" y="17"/>
                  </a:cubicBezTo>
                  <a:cubicBezTo>
                    <a:pt x="72" y="18"/>
                    <a:pt x="72" y="19"/>
                    <a:pt x="71" y="19"/>
                  </a:cubicBezTo>
                  <a:cubicBezTo>
                    <a:pt x="71" y="19"/>
                    <a:pt x="71" y="20"/>
                    <a:pt x="71" y="21"/>
                  </a:cubicBezTo>
                  <a:cubicBezTo>
                    <a:pt x="70" y="22"/>
                    <a:pt x="70" y="23"/>
                    <a:pt x="69" y="25"/>
                  </a:cubicBezTo>
                  <a:cubicBezTo>
                    <a:pt x="68" y="25"/>
                    <a:pt x="68" y="26"/>
                    <a:pt x="69" y="26"/>
                  </a:cubicBezTo>
                  <a:cubicBezTo>
                    <a:pt x="69" y="27"/>
                    <a:pt x="70" y="27"/>
                    <a:pt x="71" y="27"/>
                  </a:cubicBezTo>
                  <a:cubicBezTo>
                    <a:pt x="71" y="27"/>
                    <a:pt x="71" y="27"/>
                    <a:pt x="72" y="28"/>
                  </a:cubicBezTo>
                  <a:cubicBezTo>
                    <a:pt x="72" y="29"/>
                    <a:pt x="72" y="30"/>
                    <a:pt x="72" y="31"/>
                  </a:cubicBezTo>
                  <a:cubicBezTo>
                    <a:pt x="71" y="32"/>
                    <a:pt x="71" y="33"/>
                    <a:pt x="71" y="34"/>
                  </a:cubicBezTo>
                  <a:cubicBezTo>
                    <a:pt x="72" y="34"/>
                    <a:pt x="72" y="34"/>
                    <a:pt x="72" y="34"/>
                  </a:cubicBezTo>
                  <a:cubicBezTo>
                    <a:pt x="73" y="33"/>
                    <a:pt x="73" y="33"/>
                    <a:pt x="73" y="32"/>
                  </a:cubicBezTo>
                  <a:cubicBezTo>
                    <a:pt x="73" y="32"/>
                    <a:pt x="73" y="31"/>
                    <a:pt x="73" y="31"/>
                  </a:cubicBezTo>
                  <a:cubicBezTo>
                    <a:pt x="72" y="31"/>
                    <a:pt x="72" y="27"/>
                    <a:pt x="73" y="26"/>
                  </a:cubicBezTo>
                  <a:cubicBezTo>
                    <a:pt x="73" y="25"/>
                    <a:pt x="73" y="25"/>
                    <a:pt x="74" y="25"/>
                  </a:cubicBezTo>
                  <a:cubicBezTo>
                    <a:pt x="74" y="25"/>
                    <a:pt x="75" y="25"/>
                    <a:pt x="75" y="26"/>
                  </a:cubicBezTo>
                  <a:cubicBezTo>
                    <a:pt x="75" y="26"/>
                    <a:pt x="75" y="26"/>
                    <a:pt x="75" y="27"/>
                  </a:cubicBezTo>
                  <a:cubicBezTo>
                    <a:pt x="75" y="28"/>
                    <a:pt x="75" y="28"/>
                    <a:pt x="75" y="28"/>
                  </a:cubicBezTo>
                  <a:cubicBezTo>
                    <a:pt x="76" y="29"/>
                    <a:pt x="77" y="29"/>
                    <a:pt x="77" y="30"/>
                  </a:cubicBezTo>
                  <a:cubicBezTo>
                    <a:pt x="77" y="31"/>
                    <a:pt x="77" y="31"/>
                    <a:pt x="77" y="31"/>
                  </a:cubicBezTo>
                  <a:cubicBezTo>
                    <a:pt x="77" y="31"/>
                    <a:pt x="78" y="30"/>
                    <a:pt x="78" y="30"/>
                  </a:cubicBezTo>
                  <a:cubicBezTo>
                    <a:pt x="78" y="30"/>
                    <a:pt x="79" y="30"/>
                    <a:pt x="79" y="30"/>
                  </a:cubicBezTo>
                  <a:cubicBezTo>
                    <a:pt x="79" y="30"/>
                    <a:pt x="80" y="30"/>
                    <a:pt x="80" y="29"/>
                  </a:cubicBezTo>
                  <a:cubicBezTo>
                    <a:pt x="80" y="29"/>
                    <a:pt x="80" y="29"/>
                    <a:pt x="79" y="28"/>
                  </a:cubicBezTo>
                  <a:cubicBezTo>
                    <a:pt x="79" y="28"/>
                    <a:pt x="79" y="27"/>
                    <a:pt x="79" y="26"/>
                  </a:cubicBezTo>
                  <a:cubicBezTo>
                    <a:pt x="79" y="26"/>
                    <a:pt x="79" y="25"/>
                    <a:pt x="78" y="25"/>
                  </a:cubicBezTo>
                  <a:cubicBezTo>
                    <a:pt x="78" y="24"/>
                    <a:pt x="77" y="23"/>
                    <a:pt x="77" y="23"/>
                  </a:cubicBezTo>
                  <a:cubicBezTo>
                    <a:pt x="77" y="22"/>
                    <a:pt x="77" y="22"/>
                    <a:pt x="78" y="22"/>
                  </a:cubicBezTo>
                  <a:cubicBezTo>
                    <a:pt x="79" y="22"/>
                    <a:pt x="81" y="20"/>
                    <a:pt x="82" y="19"/>
                  </a:cubicBezTo>
                  <a:cubicBezTo>
                    <a:pt x="82" y="19"/>
                    <a:pt x="82" y="19"/>
                    <a:pt x="82" y="19"/>
                  </a:cubicBezTo>
                  <a:cubicBezTo>
                    <a:pt x="82" y="19"/>
                    <a:pt x="82" y="19"/>
                    <a:pt x="81" y="19"/>
                  </a:cubicBezTo>
                  <a:cubicBezTo>
                    <a:pt x="79" y="19"/>
                    <a:pt x="77" y="20"/>
                    <a:pt x="76" y="21"/>
                  </a:cubicBezTo>
                  <a:cubicBezTo>
                    <a:pt x="76" y="21"/>
                    <a:pt x="76" y="21"/>
                    <a:pt x="75" y="21"/>
                  </a:cubicBezTo>
                  <a:cubicBezTo>
                    <a:pt x="74" y="21"/>
                    <a:pt x="74" y="21"/>
                    <a:pt x="73" y="20"/>
                  </a:cubicBezTo>
                  <a:cubicBezTo>
                    <a:pt x="72" y="20"/>
                    <a:pt x="72" y="19"/>
                    <a:pt x="72" y="18"/>
                  </a:cubicBezTo>
                  <a:cubicBezTo>
                    <a:pt x="73" y="16"/>
                    <a:pt x="76" y="15"/>
                    <a:pt x="79" y="15"/>
                  </a:cubicBezTo>
                  <a:cubicBezTo>
                    <a:pt x="80" y="15"/>
                    <a:pt x="81" y="15"/>
                    <a:pt x="82" y="16"/>
                  </a:cubicBezTo>
                  <a:cubicBezTo>
                    <a:pt x="82" y="16"/>
                    <a:pt x="83" y="16"/>
                    <a:pt x="83" y="16"/>
                  </a:cubicBezTo>
                  <a:cubicBezTo>
                    <a:pt x="85" y="16"/>
                    <a:pt x="86" y="14"/>
                    <a:pt x="87" y="13"/>
                  </a:cubicBezTo>
                  <a:cubicBezTo>
                    <a:pt x="87" y="12"/>
                    <a:pt x="87" y="12"/>
                    <a:pt x="87" y="12"/>
                  </a:cubicBezTo>
                  <a:cubicBezTo>
                    <a:pt x="87" y="12"/>
                    <a:pt x="86" y="13"/>
                    <a:pt x="85" y="14"/>
                  </a:cubicBezTo>
                  <a:cubicBezTo>
                    <a:pt x="85" y="14"/>
                    <a:pt x="84" y="14"/>
                    <a:pt x="84" y="14"/>
                  </a:cubicBezTo>
                  <a:cubicBezTo>
                    <a:pt x="84" y="14"/>
                    <a:pt x="83" y="15"/>
                    <a:pt x="82" y="15"/>
                  </a:cubicBezTo>
                  <a:cubicBezTo>
                    <a:pt x="80" y="15"/>
                    <a:pt x="77" y="14"/>
                    <a:pt x="77" y="13"/>
                  </a:cubicBezTo>
                  <a:cubicBezTo>
                    <a:pt x="76" y="13"/>
                    <a:pt x="76" y="13"/>
                    <a:pt x="76" y="13"/>
                  </a:cubicBezTo>
                  <a:close/>
                  <a:moveTo>
                    <a:pt x="1" y="0"/>
                  </a:moveTo>
                  <a:cubicBezTo>
                    <a:pt x="1" y="0"/>
                    <a:pt x="1" y="0"/>
                    <a:pt x="1" y="1"/>
                  </a:cubicBezTo>
                  <a:cubicBezTo>
                    <a:pt x="0" y="2"/>
                    <a:pt x="3" y="5"/>
                    <a:pt x="5" y="6"/>
                  </a:cubicBezTo>
                  <a:cubicBezTo>
                    <a:pt x="5" y="6"/>
                    <a:pt x="6" y="7"/>
                    <a:pt x="6" y="8"/>
                  </a:cubicBezTo>
                  <a:cubicBezTo>
                    <a:pt x="7" y="9"/>
                    <a:pt x="8" y="10"/>
                    <a:pt x="9" y="10"/>
                  </a:cubicBezTo>
                  <a:cubicBezTo>
                    <a:pt x="10" y="10"/>
                    <a:pt x="10" y="12"/>
                    <a:pt x="11" y="14"/>
                  </a:cubicBezTo>
                  <a:cubicBezTo>
                    <a:pt x="11" y="15"/>
                    <a:pt x="11" y="16"/>
                    <a:pt x="12" y="16"/>
                  </a:cubicBezTo>
                  <a:cubicBezTo>
                    <a:pt x="13" y="16"/>
                    <a:pt x="16" y="21"/>
                    <a:pt x="16" y="23"/>
                  </a:cubicBezTo>
                  <a:cubicBezTo>
                    <a:pt x="17" y="24"/>
                    <a:pt x="18" y="25"/>
                    <a:pt x="19" y="26"/>
                  </a:cubicBezTo>
                  <a:cubicBezTo>
                    <a:pt x="20" y="27"/>
                    <a:pt x="20" y="27"/>
                    <a:pt x="21" y="28"/>
                  </a:cubicBezTo>
                  <a:cubicBezTo>
                    <a:pt x="21" y="29"/>
                    <a:pt x="23" y="30"/>
                    <a:pt x="24" y="31"/>
                  </a:cubicBezTo>
                  <a:cubicBezTo>
                    <a:pt x="25" y="32"/>
                    <a:pt x="26" y="32"/>
                    <a:pt x="26" y="32"/>
                  </a:cubicBezTo>
                  <a:cubicBezTo>
                    <a:pt x="26" y="33"/>
                    <a:pt x="26" y="33"/>
                    <a:pt x="26" y="33"/>
                  </a:cubicBezTo>
                  <a:cubicBezTo>
                    <a:pt x="26" y="33"/>
                    <a:pt x="27" y="34"/>
                    <a:pt x="27" y="34"/>
                  </a:cubicBezTo>
                  <a:cubicBezTo>
                    <a:pt x="27" y="34"/>
                    <a:pt x="27" y="34"/>
                    <a:pt x="27" y="34"/>
                  </a:cubicBezTo>
                  <a:cubicBezTo>
                    <a:pt x="27" y="34"/>
                    <a:pt x="28" y="33"/>
                    <a:pt x="28" y="33"/>
                  </a:cubicBezTo>
                  <a:cubicBezTo>
                    <a:pt x="28" y="33"/>
                    <a:pt x="29" y="34"/>
                    <a:pt x="29" y="34"/>
                  </a:cubicBezTo>
                  <a:cubicBezTo>
                    <a:pt x="30" y="34"/>
                    <a:pt x="30" y="34"/>
                    <a:pt x="30" y="34"/>
                  </a:cubicBezTo>
                  <a:cubicBezTo>
                    <a:pt x="30" y="34"/>
                    <a:pt x="30" y="34"/>
                    <a:pt x="30" y="34"/>
                  </a:cubicBezTo>
                  <a:cubicBezTo>
                    <a:pt x="31" y="33"/>
                    <a:pt x="31" y="31"/>
                    <a:pt x="31" y="30"/>
                  </a:cubicBezTo>
                  <a:cubicBezTo>
                    <a:pt x="31" y="29"/>
                    <a:pt x="31" y="28"/>
                    <a:pt x="31" y="28"/>
                  </a:cubicBezTo>
                  <a:cubicBezTo>
                    <a:pt x="31" y="27"/>
                    <a:pt x="32" y="27"/>
                    <a:pt x="32" y="27"/>
                  </a:cubicBezTo>
                  <a:cubicBezTo>
                    <a:pt x="32" y="26"/>
                    <a:pt x="32" y="26"/>
                    <a:pt x="33" y="26"/>
                  </a:cubicBezTo>
                  <a:cubicBezTo>
                    <a:pt x="33" y="26"/>
                    <a:pt x="33" y="26"/>
                    <a:pt x="33" y="25"/>
                  </a:cubicBezTo>
                  <a:cubicBezTo>
                    <a:pt x="33" y="25"/>
                    <a:pt x="33" y="24"/>
                    <a:pt x="33" y="24"/>
                  </a:cubicBezTo>
                  <a:cubicBezTo>
                    <a:pt x="33" y="24"/>
                    <a:pt x="32" y="24"/>
                    <a:pt x="32" y="23"/>
                  </a:cubicBezTo>
                  <a:cubicBezTo>
                    <a:pt x="32" y="23"/>
                    <a:pt x="31" y="22"/>
                    <a:pt x="31" y="22"/>
                  </a:cubicBezTo>
                  <a:cubicBezTo>
                    <a:pt x="30" y="22"/>
                    <a:pt x="30" y="22"/>
                    <a:pt x="30" y="22"/>
                  </a:cubicBezTo>
                  <a:cubicBezTo>
                    <a:pt x="30" y="23"/>
                    <a:pt x="30" y="23"/>
                    <a:pt x="30" y="23"/>
                  </a:cubicBezTo>
                  <a:cubicBezTo>
                    <a:pt x="31" y="23"/>
                    <a:pt x="31" y="23"/>
                    <a:pt x="31" y="24"/>
                  </a:cubicBezTo>
                  <a:cubicBezTo>
                    <a:pt x="32" y="24"/>
                    <a:pt x="32" y="24"/>
                    <a:pt x="32" y="25"/>
                  </a:cubicBezTo>
                  <a:cubicBezTo>
                    <a:pt x="31" y="25"/>
                    <a:pt x="31" y="25"/>
                    <a:pt x="31" y="25"/>
                  </a:cubicBezTo>
                  <a:cubicBezTo>
                    <a:pt x="31" y="25"/>
                    <a:pt x="31" y="25"/>
                    <a:pt x="31" y="25"/>
                  </a:cubicBezTo>
                  <a:cubicBezTo>
                    <a:pt x="31" y="24"/>
                    <a:pt x="30" y="24"/>
                    <a:pt x="30" y="24"/>
                  </a:cubicBezTo>
                  <a:cubicBezTo>
                    <a:pt x="29" y="24"/>
                    <a:pt x="29" y="24"/>
                    <a:pt x="29" y="24"/>
                  </a:cubicBezTo>
                  <a:cubicBezTo>
                    <a:pt x="29" y="24"/>
                    <a:pt x="29" y="24"/>
                    <a:pt x="29" y="23"/>
                  </a:cubicBezTo>
                  <a:cubicBezTo>
                    <a:pt x="28" y="23"/>
                    <a:pt x="28" y="23"/>
                    <a:pt x="28" y="23"/>
                  </a:cubicBezTo>
                  <a:cubicBezTo>
                    <a:pt x="27" y="23"/>
                    <a:pt x="27" y="22"/>
                    <a:pt x="26" y="21"/>
                  </a:cubicBezTo>
                  <a:cubicBezTo>
                    <a:pt x="26" y="21"/>
                    <a:pt x="26" y="20"/>
                    <a:pt x="25" y="20"/>
                  </a:cubicBezTo>
                  <a:cubicBezTo>
                    <a:pt x="24" y="20"/>
                    <a:pt x="24" y="20"/>
                    <a:pt x="24" y="19"/>
                  </a:cubicBezTo>
                  <a:cubicBezTo>
                    <a:pt x="24" y="19"/>
                    <a:pt x="24" y="18"/>
                    <a:pt x="24" y="18"/>
                  </a:cubicBezTo>
                  <a:cubicBezTo>
                    <a:pt x="25" y="18"/>
                    <a:pt x="25" y="18"/>
                    <a:pt x="25" y="17"/>
                  </a:cubicBezTo>
                  <a:cubicBezTo>
                    <a:pt x="25" y="17"/>
                    <a:pt x="24" y="17"/>
                    <a:pt x="24" y="17"/>
                  </a:cubicBezTo>
                  <a:cubicBezTo>
                    <a:pt x="23" y="16"/>
                    <a:pt x="23" y="16"/>
                    <a:pt x="23" y="15"/>
                  </a:cubicBezTo>
                  <a:cubicBezTo>
                    <a:pt x="23" y="15"/>
                    <a:pt x="23" y="15"/>
                    <a:pt x="22" y="15"/>
                  </a:cubicBezTo>
                  <a:cubicBezTo>
                    <a:pt x="22" y="15"/>
                    <a:pt x="21" y="14"/>
                    <a:pt x="21" y="14"/>
                  </a:cubicBezTo>
                  <a:cubicBezTo>
                    <a:pt x="21" y="14"/>
                    <a:pt x="21" y="13"/>
                    <a:pt x="21" y="13"/>
                  </a:cubicBezTo>
                  <a:cubicBezTo>
                    <a:pt x="21" y="13"/>
                    <a:pt x="20" y="13"/>
                    <a:pt x="20" y="13"/>
                  </a:cubicBezTo>
                  <a:cubicBezTo>
                    <a:pt x="20" y="12"/>
                    <a:pt x="19" y="12"/>
                    <a:pt x="19" y="12"/>
                  </a:cubicBezTo>
                  <a:cubicBezTo>
                    <a:pt x="19" y="12"/>
                    <a:pt x="19" y="12"/>
                    <a:pt x="18" y="12"/>
                  </a:cubicBezTo>
                  <a:cubicBezTo>
                    <a:pt x="18" y="11"/>
                    <a:pt x="17" y="11"/>
                    <a:pt x="16" y="11"/>
                  </a:cubicBezTo>
                  <a:cubicBezTo>
                    <a:pt x="16" y="11"/>
                    <a:pt x="16" y="11"/>
                    <a:pt x="16" y="11"/>
                  </a:cubicBezTo>
                  <a:cubicBezTo>
                    <a:pt x="15" y="11"/>
                    <a:pt x="14" y="9"/>
                    <a:pt x="13" y="8"/>
                  </a:cubicBezTo>
                  <a:cubicBezTo>
                    <a:pt x="13" y="8"/>
                    <a:pt x="12" y="7"/>
                    <a:pt x="11" y="6"/>
                  </a:cubicBezTo>
                  <a:cubicBezTo>
                    <a:pt x="10" y="5"/>
                    <a:pt x="9" y="5"/>
                    <a:pt x="8" y="4"/>
                  </a:cubicBezTo>
                  <a:cubicBezTo>
                    <a:pt x="8" y="2"/>
                    <a:pt x="7" y="2"/>
                    <a:pt x="4" y="2"/>
                  </a:cubicBezTo>
                  <a:cubicBezTo>
                    <a:pt x="4" y="2"/>
                    <a:pt x="4" y="2"/>
                    <a:pt x="4" y="2"/>
                  </a:cubicBezTo>
                  <a:cubicBezTo>
                    <a:pt x="3" y="2"/>
                    <a:pt x="2" y="1"/>
                    <a:pt x="2" y="1"/>
                  </a:cubicBezTo>
                  <a:cubicBezTo>
                    <a:pt x="1" y="1"/>
                    <a:pt x="1" y="0"/>
                    <a:pt x="1" y="0"/>
                  </a:cubicBezTo>
                  <a:close/>
                  <a:moveTo>
                    <a:pt x="56" y="42"/>
                  </a:moveTo>
                  <a:cubicBezTo>
                    <a:pt x="56" y="42"/>
                    <a:pt x="57" y="42"/>
                    <a:pt x="57" y="42"/>
                  </a:cubicBezTo>
                  <a:cubicBezTo>
                    <a:pt x="57" y="42"/>
                    <a:pt x="58" y="42"/>
                    <a:pt x="58" y="42"/>
                  </a:cubicBezTo>
                  <a:cubicBezTo>
                    <a:pt x="58" y="42"/>
                    <a:pt x="59" y="42"/>
                    <a:pt x="59" y="42"/>
                  </a:cubicBezTo>
                  <a:cubicBezTo>
                    <a:pt x="59" y="42"/>
                    <a:pt x="59" y="42"/>
                    <a:pt x="59" y="42"/>
                  </a:cubicBezTo>
                  <a:cubicBezTo>
                    <a:pt x="59" y="41"/>
                    <a:pt x="59" y="41"/>
                    <a:pt x="58" y="41"/>
                  </a:cubicBezTo>
                  <a:cubicBezTo>
                    <a:pt x="57" y="41"/>
                    <a:pt x="56" y="41"/>
                    <a:pt x="56" y="40"/>
                  </a:cubicBezTo>
                  <a:cubicBezTo>
                    <a:pt x="56" y="40"/>
                    <a:pt x="56" y="40"/>
                    <a:pt x="55" y="40"/>
                  </a:cubicBezTo>
                  <a:cubicBezTo>
                    <a:pt x="54" y="40"/>
                    <a:pt x="54" y="40"/>
                    <a:pt x="54" y="40"/>
                  </a:cubicBezTo>
                  <a:cubicBezTo>
                    <a:pt x="54" y="40"/>
                    <a:pt x="53" y="40"/>
                    <a:pt x="53" y="40"/>
                  </a:cubicBezTo>
                  <a:cubicBezTo>
                    <a:pt x="53" y="40"/>
                    <a:pt x="52" y="40"/>
                    <a:pt x="51" y="40"/>
                  </a:cubicBezTo>
                  <a:cubicBezTo>
                    <a:pt x="51" y="40"/>
                    <a:pt x="51" y="39"/>
                    <a:pt x="51" y="39"/>
                  </a:cubicBezTo>
                  <a:cubicBezTo>
                    <a:pt x="51" y="39"/>
                    <a:pt x="51" y="38"/>
                    <a:pt x="52" y="38"/>
                  </a:cubicBezTo>
                  <a:cubicBezTo>
                    <a:pt x="53" y="38"/>
                    <a:pt x="54" y="38"/>
                    <a:pt x="54" y="37"/>
                  </a:cubicBezTo>
                  <a:cubicBezTo>
                    <a:pt x="54" y="37"/>
                    <a:pt x="54" y="37"/>
                    <a:pt x="54" y="37"/>
                  </a:cubicBezTo>
                  <a:cubicBezTo>
                    <a:pt x="54" y="37"/>
                    <a:pt x="54" y="37"/>
                    <a:pt x="54" y="37"/>
                  </a:cubicBezTo>
                  <a:cubicBezTo>
                    <a:pt x="53" y="37"/>
                    <a:pt x="52" y="37"/>
                    <a:pt x="51" y="38"/>
                  </a:cubicBezTo>
                  <a:cubicBezTo>
                    <a:pt x="50" y="38"/>
                    <a:pt x="50" y="38"/>
                    <a:pt x="49" y="38"/>
                  </a:cubicBezTo>
                  <a:cubicBezTo>
                    <a:pt x="48" y="38"/>
                    <a:pt x="47" y="37"/>
                    <a:pt x="46" y="37"/>
                  </a:cubicBezTo>
                  <a:cubicBezTo>
                    <a:pt x="46" y="37"/>
                    <a:pt x="45" y="37"/>
                    <a:pt x="45" y="37"/>
                  </a:cubicBezTo>
                  <a:cubicBezTo>
                    <a:pt x="45" y="37"/>
                    <a:pt x="45" y="37"/>
                    <a:pt x="45" y="37"/>
                  </a:cubicBezTo>
                  <a:cubicBezTo>
                    <a:pt x="45" y="37"/>
                    <a:pt x="45" y="37"/>
                    <a:pt x="44" y="37"/>
                  </a:cubicBezTo>
                  <a:cubicBezTo>
                    <a:pt x="42" y="37"/>
                    <a:pt x="39" y="36"/>
                    <a:pt x="38" y="36"/>
                  </a:cubicBezTo>
                  <a:cubicBezTo>
                    <a:pt x="38" y="35"/>
                    <a:pt x="35" y="34"/>
                    <a:pt x="34" y="34"/>
                  </a:cubicBezTo>
                  <a:cubicBezTo>
                    <a:pt x="33" y="34"/>
                    <a:pt x="32" y="35"/>
                    <a:pt x="32" y="35"/>
                  </a:cubicBezTo>
                  <a:cubicBezTo>
                    <a:pt x="31" y="36"/>
                    <a:pt x="31" y="36"/>
                    <a:pt x="30" y="36"/>
                  </a:cubicBezTo>
                  <a:cubicBezTo>
                    <a:pt x="30" y="36"/>
                    <a:pt x="30" y="36"/>
                    <a:pt x="30" y="36"/>
                  </a:cubicBezTo>
                  <a:cubicBezTo>
                    <a:pt x="30" y="36"/>
                    <a:pt x="30" y="36"/>
                    <a:pt x="30" y="37"/>
                  </a:cubicBezTo>
                  <a:cubicBezTo>
                    <a:pt x="31" y="37"/>
                    <a:pt x="31" y="37"/>
                    <a:pt x="31" y="37"/>
                  </a:cubicBezTo>
                  <a:cubicBezTo>
                    <a:pt x="31" y="37"/>
                    <a:pt x="31" y="37"/>
                    <a:pt x="32" y="37"/>
                  </a:cubicBezTo>
                  <a:cubicBezTo>
                    <a:pt x="32" y="37"/>
                    <a:pt x="32" y="37"/>
                    <a:pt x="32" y="37"/>
                  </a:cubicBezTo>
                  <a:cubicBezTo>
                    <a:pt x="33" y="37"/>
                    <a:pt x="33" y="37"/>
                    <a:pt x="33" y="38"/>
                  </a:cubicBezTo>
                  <a:cubicBezTo>
                    <a:pt x="33" y="38"/>
                    <a:pt x="33" y="39"/>
                    <a:pt x="34" y="39"/>
                  </a:cubicBezTo>
                  <a:cubicBezTo>
                    <a:pt x="34" y="39"/>
                    <a:pt x="35" y="39"/>
                    <a:pt x="35" y="39"/>
                  </a:cubicBezTo>
                  <a:cubicBezTo>
                    <a:pt x="36" y="39"/>
                    <a:pt x="37" y="39"/>
                    <a:pt x="38" y="39"/>
                  </a:cubicBezTo>
                  <a:cubicBezTo>
                    <a:pt x="39" y="39"/>
                    <a:pt x="39" y="39"/>
                    <a:pt x="39" y="39"/>
                  </a:cubicBezTo>
                  <a:cubicBezTo>
                    <a:pt x="39" y="39"/>
                    <a:pt x="39" y="39"/>
                    <a:pt x="40" y="39"/>
                  </a:cubicBezTo>
                  <a:cubicBezTo>
                    <a:pt x="41" y="39"/>
                    <a:pt x="43" y="39"/>
                    <a:pt x="45" y="41"/>
                  </a:cubicBezTo>
                  <a:cubicBezTo>
                    <a:pt x="46" y="42"/>
                    <a:pt x="49" y="42"/>
                    <a:pt x="50" y="42"/>
                  </a:cubicBezTo>
                  <a:cubicBezTo>
                    <a:pt x="51" y="42"/>
                    <a:pt x="51" y="42"/>
                    <a:pt x="52" y="42"/>
                  </a:cubicBezTo>
                  <a:cubicBezTo>
                    <a:pt x="52" y="42"/>
                    <a:pt x="52" y="42"/>
                    <a:pt x="52" y="42"/>
                  </a:cubicBezTo>
                  <a:cubicBezTo>
                    <a:pt x="53" y="42"/>
                    <a:pt x="53" y="42"/>
                    <a:pt x="54" y="42"/>
                  </a:cubicBezTo>
                  <a:cubicBezTo>
                    <a:pt x="54" y="42"/>
                    <a:pt x="55" y="42"/>
                    <a:pt x="55" y="42"/>
                  </a:cubicBezTo>
                  <a:cubicBezTo>
                    <a:pt x="55" y="42"/>
                    <a:pt x="55" y="42"/>
                    <a:pt x="56" y="42"/>
                  </a:cubicBezTo>
                  <a:cubicBezTo>
                    <a:pt x="56" y="42"/>
                    <a:pt x="56" y="42"/>
                    <a:pt x="56" y="42"/>
                  </a:cubicBezTo>
                  <a:close/>
                  <a:moveTo>
                    <a:pt x="75" y="42"/>
                  </a:moveTo>
                  <a:cubicBezTo>
                    <a:pt x="73" y="42"/>
                    <a:pt x="72" y="42"/>
                    <a:pt x="72" y="42"/>
                  </a:cubicBezTo>
                  <a:cubicBezTo>
                    <a:pt x="72" y="42"/>
                    <a:pt x="72" y="42"/>
                    <a:pt x="72" y="42"/>
                  </a:cubicBezTo>
                  <a:cubicBezTo>
                    <a:pt x="72" y="43"/>
                    <a:pt x="74" y="43"/>
                    <a:pt x="76" y="43"/>
                  </a:cubicBezTo>
                  <a:cubicBezTo>
                    <a:pt x="78" y="43"/>
                    <a:pt x="79" y="43"/>
                    <a:pt x="80" y="42"/>
                  </a:cubicBezTo>
                  <a:cubicBezTo>
                    <a:pt x="81" y="42"/>
                    <a:pt x="82" y="42"/>
                    <a:pt x="82" y="42"/>
                  </a:cubicBezTo>
                  <a:cubicBezTo>
                    <a:pt x="83" y="42"/>
                    <a:pt x="84" y="42"/>
                    <a:pt x="84" y="42"/>
                  </a:cubicBezTo>
                  <a:cubicBezTo>
                    <a:pt x="84" y="42"/>
                    <a:pt x="84" y="41"/>
                    <a:pt x="83" y="41"/>
                  </a:cubicBezTo>
                  <a:cubicBezTo>
                    <a:pt x="83" y="41"/>
                    <a:pt x="83" y="41"/>
                    <a:pt x="83" y="41"/>
                  </a:cubicBezTo>
                  <a:cubicBezTo>
                    <a:pt x="82" y="41"/>
                    <a:pt x="81" y="42"/>
                    <a:pt x="80" y="42"/>
                  </a:cubicBezTo>
                  <a:cubicBezTo>
                    <a:pt x="80" y="42"/>
                    <a:pt x="79" y="42"/>
                    <a:pt x="78" y="42"/>
                  </a:cubicBezTo>
                  <a:cubicBezTo>
                    <a:pt x="78" y="42"/>
                    <a:pt x="77" y="42"/>
                    <a:pt x="77" y="42"/>
                  </a:cubicBezTo>
                  <a:cubicBezTo>
                    <a:pt x="76" y="42"/>
                    <a:pt x="76" y="42"/>
                    <a:pt x="75" y="42"/>
                  </a:cubicBezTo>
                  <a:close/>
                  <a:moveTo>
                    <a:pt x="131" y="41"/>
                  </a:moveTo>
                  <a:cubicBezTo>
                    <a:pt x="131" y="41"/>
                    <a:pt x="132" y="41"/>
                    <a:pt x="132" y="42"/>
                  </a:cubicBezTo>
                  <a:cubicBezTo>
                    <a:pt x="133" y="42"/>
                    <a:pt x="133" y="43"/>
                    <a:pt x="134" y="43"/>
                  </a:cubicBezTo>
                  <a:cubicBezTo>
                    <a:pt x="134" y="25"/>
                    <a:pt x="134" y="25"/>
                    <a:pt x="134" y="25"/>
                  </a:cubicBezTo>
                  <a:cubicBezTo>
                    <a:pt x="132" y="25"/>
                    <a:pt x="131" y="24"/>
                    <a:pt x="129" y="23"/>
                  </a:cubicBezTo>
                  <a:cubicBezTo>
                    <a:pt x="127" y="23"/>
                    <a:pt x="125" y="22"/>
                    <a:pt x="124" y="22"/>
                  </a:cubicBezTo>
                  <a:cubicBezTo>
                    <a:pt x="123" y="22"/>
                    <a:pt x="123" y="22"/>
                    <a:pt x="123" y="23"/>
                  </a:cubicBezTo>
                  <a:cubicBezTo>
                    <a:pt x="122" y="23"/>
                    <a:pt x="122" y="24"/>
                    <a:pt x="121" y="24"/>
                  </a:cubicBezTo>
                  <a:cubicBezTo>
                    <a:pt x="121" y="24"/>
                    <a:pt x="120" y="25"/>
                    <a:pt x="120" y="25"/>
                  </a:cubicBezTo>
                  <a:cubicBezTo>
                    <a:pt x="119" y="26"/>
                    <a:pt x="118" y="27"/>
                    <a:pt x="117" y="27"/>
                  </a:cubicBezTo>
                  <a:cubicBezTo>
                    <a:pt x="117" y="27"/>
                    <a:pt x="117" y="27"/>
                    <a:pt x="116" y="27"/>
                  </a:cubicBezTo>
                  <a:cubicBezTo>
                    <a:pt x="115" y="27"/>
                    <a:pt x="115" y="25"/>
                    <a:pt x="114" y="23"/>
                  </a:cubicBezTo>
                  <a:cubicBezTo>
                    <a:pt x="114" y="21"/>
                    <a:pt x="114" y="20"/>
                    <a:pt x="113" y="20"/>
                  </a:cubicBezTo>
                  <a:cubicBezTo>
                    <a:pt x="113" y="19"/>
                    <a:pt x="111" y="18"/>
                    <a:pt x="109" y="18"/>
                  </a:cubicBezTo>
                  <a:cubicBezTo>
                    <a:pt x="108" y="18"/>
                    <a:pt x="107" y="18"/>
                    <a:pt x="107" y="19"/>
                  </a:cubicBezTo>
                  <a:cubicBezTo>
                    <a:pt x="107" y="20"/>
                    <a:pt x="106" y="20"/>
                    <a:pt x="106" y="20"/>
                  </a:cubicBezTo>
                  <a:cubicBezTo>
                    <a:pt x="105" y="20"/>
                    <a:pt x="105" y="20"/>
                    <a:pt x="105" y="21"/>
                  </a:cubicBezTo>
                  <a:cubicBezTo>
                    <a:pt x="105" y="21"/>
                    <a:pt x="105" y="21"/>
                    <a:pt x="105" y="21"/>
                  </a:cubicBezTo>
                  <a:cubicBezTo>
                    <a:pt x="105" y="21"/>
                    <a:pt x="105" y="21"/>
                    <a:pt x="105" y="21"/>
                  </a:cubicBezTo>
                  <a:cubicBezTo>
                    <a:pt x="106" y="21"/>
                    <a:pt x="106" y="21"/>
                    <a:pt x="106" y="21"/>
                  </a:cubicBezTo>
                  <a:cubicBezTo>
                    <a:pt x="107" y="21"/>
                    <a:pt x="107" y="22"/>
                    <a:pt x="108" y="23"/>
                  </a:cubicBezTo>
                  <a:cubicBezTo>
                    <a:pt x="108" y="23"/>
                    <a:pt x="108" y="23"/>
                    <a:pt x="108" y="23"/>
                  </a:cubicBezTo>
                  <a:cubicBezTo>
                    <a:pt x="108" y="24"/>
                    <a:pt x="108" y="24"/>
                    <a:pt x="109" y="24"/>
                  </a:cubicBezTo>
                  <a:cubicBezTo>
                    <a:pt x="110" y="24"/>
                    <a:pt x="111" y="24"/>
                    <a:pt x="111" y="24"/>
                  </a:cubicBezTo>
                  <a:cubicBezTo>
                    <a:pt x="112" y="24"/>
                    <a:pt x="112" y="24"/>
                    <a:pt x="112" y="24"/>
                  </a:cubicBezTo>
                  <a:cubicBezTo>
                    <a:pt x="113" y="23"/>
                    <a:pt x="113" y="24"/>
                    <a:pt x="113" y="24"/>
                  </a:cubicBezTo>
                  <a:cubicBezTo>
                    <a:pt x="113" y="25"/>
                    <a:pt x="113" y="25"/>
                    <a:pt x="113" y="25"/>
                  </a:cubicBezTo>
                  <a:cubicBezTo>
                    <a:pt x="112" y="25"/>
                    <a:pt x="112" y="25"/>
                    <a:pt x="112" y="25"/>
                  </a:cubicBezTo>
                  <a:cubicBezTo>
                    <a:pt x="112" y="25"/>
                    <a:pt x="112" y="25"/>
                    <a:pt x="111" y="25"/>
                  </a:cubicBezTo>
                  <a:cubicBezTo>
                    <a:pt x="111" y="25"/>
                    <a:pt x="111" y="25"/>
                    <a:pt x="111" y="25"/>
                  </a:cubicBezTo>
                  <a:cubicBezTo>
                    <a:pt x="110" y="25"/>
                    <a:pt x="110" y="25"/>
                    <a:pt x="110" y="25"/>
                  </a:cubicBezTo>
                  <a:cubicBezTo>
                    <a:pt x="110" y="25"/>
                    <a:pt x="110" y="25"/>
                    <a:pt x="110" y="25"/>
                  </a:cubicBezTo>
                  <a:cubicBezTo>
                    <a:pt x="109" y="25"/>
                    <a:pt x="109" y="25"/>
                    <a:pt x="108" y="25"/>
                  </a:cubicBezTo>
                  <a:cubicBezTo>
                    <a:pt x="108" y="25"/>
                    <a:pt x="108" y="25"/>
                    <a:pt x="108" y="25"/>
                  </a:cubicBezTo>
                  <a:cubicBezTo>
                    <a:pt x="108" y="25"/>
                    <a:pt x="108" y="25"/>
                    <a:pt x="108" y="25"/>
                  </a:cubicBezTo>
                  <a:cubicBezTo>
                    <a:pt x="108" y="25"/>
                    <a:pt x="108" y="25"/>
                    <a:pt x="108" y="26"/>
                  </a:cubicBezTo>
                  <a:cubicBezTo>
                    <a:pt x="109" y="26"/>
                    <a:pt x="110" y="27"/>
                    <a:pt x="110" y="28"/>
                  </a:cubicBezTo>
                  <a:cubicBezTo>
                    <a:pt x="110" y="29"/>
                    <a:pt x="110" y="29"/>
                    <a:pt x="111" y="29"/>
                  </a:cubicBezTo>
                  <a:cubicBezTo>
                    <a:pt x="111" y="29"/>
                    <a:pt x="111" y="28"/>
                    <a:pt x="111" y="28"/>
                  </a:cubicBezTo>
                  <a:cubicBezTo>
                    <a:pt x="111" y="28"/>
                    <a:pt x="112" y="27"/>
                    <a:pt x="112" y="27"/>
                  </a:cubicBezTo>
                  <a:cubicBezTo>
                    <a:pt x="112" y="27"/>
                    <a:pt x="112" y="28"/>
                    <a:pt x="113" y="28"/>
                  </a:cubicBezTo>
                  <a:cubicBezTo>
                    <a:pt x="113" y="28"/>
                    <a:pt x="114" y="28"/>
                    <a:pt x="115" y="29"/>
                  </a:cubicBezTo>
                  <a:cubicBezTo>
                    <a:pt x="116" y="29"/>
                    <a:pt x="116" y="29"/>
                    <a:pt x="116" y="30"/>
                  </a:cubicBezTo>
                  <a:cubicBezTo>
                    <a:pt x="116" y="30"/>
                    <a:pt x="116" y="30"/>
                    <a:pt x="117" y="30"/>
                  </a:cubicBezTo>
                  <a:cubicBezTo>
                    <a:pt x="119" y="30"/>
                    <a:pt x="124" y="32"/>
                    <a:pt x="126" y="33"/>
                  </a:cubicBezTo>
                  <a:cubicBezTo>
                    <a:pt x="127" y="34"/>
                    <a:pt x="127" y="34"/>
                    <a:pt x="127" y="35"/>
                  </a:cubicBezTo>
                  <a:cubicBezTo>
                    <a:pt x="127" y="35"/>
                    <a:pt x="127" y="36"/>
                    <a:pt x="127" y="36"/>
                  </a:cubicBezTo>
                  <a:cubicBezTo>
                    <a:pt x="128" y="37"/>
                    <a:pt x="128" y="38"/>
                    <a:pt x="128" y="39"/>
                  </a:cubicBezTo>
                  <a:cubicBezTo>
                    <a:pt x="128" y="39"/>
                    <a:pt x="128" y="39"/>
                    <a:pt x="127" y="39"/>
                  </a:cubicBezTo>
                  <a:cubicBezTo>
                    <a:pt x="126" y="39"/>
                    <a:pt x="125" y="40"/>
                    <a:pt x="124" y="41"/>
                  </a:cubicBezTo>
                  <a:cubicBezTo>
                    <a:pt x="124" y="41"/>
                    <a:pt x="124" y="41"/>
                    <a:pt x="124" y="41"/>
                  </a:cubicBezTo>
                  <a:cubicBezTo>
                    <a:pt x="124" y="41"/>
                    <a:pt x="125" y="41"/>
                    <a:pt x="125" y="41"/>
                  </a:cubicBezTo>
                  <a:cubicBezTo>
                    <a:pt x="126" y="41"/>
                    <a:pt x="128" y="41"/>
                    <a:pt x="129" y="41"/>
                  </a:cubicBezTo>
                  <a:cubicBezTo>
                    <a:pt x="130" y="41"/>
                    <a:pt x="131" y="41"/>
                    <a:pt x="131" y="41"/>
                  </a:cubicBezTo>
                  <a:close/>
                  <a:moveTo>
                    <a:pt x="62" y="41"/>
                  </a:moveTo>
                  <a:cubicBezTo>
                    <a:pt x="62" y="41"/>
                    <a:pt x="61" y="42"/>
                    <a:pt x="61" y="42"/>
                  </a:cubicBezTo>
                  <a:cubicBezTo>
                    <a:pt x="61" y="42"/>
                    <a:pt x="61" y="43"/>
                    <a:pt x="61" y="43"/>
                  </a:cubicBezTo>
                  <a:cubicBezTo>
                    <a:pt x="61" y="43"/>
                    <a:pt x="62" y="44"/>
                    <a:pt x="64" y="44"/>
                  </a:cubicBezTo>
                  <a:cubicBezTo>
                    <a:pt x="64" y="44"/>
                    <a:pt x="65" y="44"/>
                    <a:pt x="65" y="43"/>
                  </a:cubicBezTo>
                  <a:cubicBezTo>
                    <a:pt x="66" y="43"/>
                    <a:pt x="67" y="43"/>
                    <a:pt x="68" y="43"/>
                  </a:cubicBezTo>
                  <a:cubicBezTo>
                    <a:pt x="69" y="43"/>
                    <a:pt x="69" y="43"/>
                    <a:pt x="69" y="42"/>
                  </a:cubicBezTo>
                  <a:cubicBezTo>
                    <a:pt x="69" y="42"/>
                    <a:pt x="69" y="42"/>
                    <a:pt x="69" y="42"/>
                  </a:cubicBezTo>
                  <a:cubicBezTo>
                    <a:pt x="69" y="41"/>
                    <a:pt x="67" y="41"/>
                    <a:pt x="66" y="41"/>
                  </a:cubicBezTo>
                  <a:cubicBezTo>
                    <a:pt x="65" y="41"/>
                    <a:pt x="65" y="41"/>
                    <a:pt x="65" y="41"/>
                  </a:cubicBezTo>
                  <a:cubicBezTo>
                    <a:pt x="65" y="42"/>
                    <a:pt x="64" y="42"/>
                    <a:pt x="64" y="42"/>
                  </a:cubicBezTo>
                  <a:cubicBezTo>
                    <a:pt x="63" y="42"/>
                    <a:pt x="63" y="42"/>
                    <a:pt x="62" y="42"/>
                  </a:cubicBezTo>
                  <a:cubicBezTo>
                    <a:pt x="62" y="41"/>
                    <a:pt x="62" y="41"/>
                    <a:pt x="62" y="41"/>
                  </a:cubicBezTo>
                  <a:close/>
                  <a:moveTo>
                    <a:pt x="70" y="45"/>
                  </a:moveTo>
                  <a:cubicBezTo>
                    <a:pt x="69" y="45"/>
                    <a:pt x="69" y="45"/>
                    <a:pt x="69" y="45"/>
                  </a:cubicBezTo>
                  <a:cubicBezTo>
                    <a:pt x="70" y="46"/>
                    <a:pt x="70" y="46"/>
                    <a:pt x="71" y="46"/>
                  </a:cubicBezTo>
                  <a:cubicBezTo>
                    <a:pt x="71" y="46"/>
                    <a:pt x="72" y="46"/>
                    <a:pt x="72" y="46"/>
                  </a:cubicBezTo>
                  <a:cubicBezTo>
                    <a:pt x="72" y="47"/>
                    <a:pt x="73" y="47"/>
                    <a:pt x="74" y="47"/>
                  </a:cubicBezTo>
                  <a:cubicBezTo>
                    <a:pt x="74" y="47"/>
                    <a:pt x="74" y="47"/>
                    <a:pt x="74" y="47"/>
                  </a:cubicBezTo>
                  <a:cubicBezTo>
                    <a:pt x="74" y="47"/>
                    <a:pt x="74" y="47"/>
                    <a:pt x="74" y="47"/>
                  </a:cubicBezTo>
                  <a:cubicBezTo>
                    <a:pt x="74" y="46"/>
                    <a:pt x="72" y="45"/>
                    <a:pt x="70" y="45"/>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6" name="Freeform 372">
              <a:extLst>
                <a:ext uri="{FF2B5EF4-FFF2-40B4-BE49-F238E27FC236}">
                  <a16:creationId xmlns:a16="http://schemas.microsoft.com/office/drawing/2014/main" id="{0372ECE9-35DD-4617-835C-FF30C765F1D4}"/>
                </a:ext>
              </a:extLst>
            </p:cNvPr>
            <p:cNvSpPr>
              <a:spLocks/>
            </p:cNvSpPr>
            <p:nvPr userDrawn="1"/>
          </p:nvSpPr>
          <p:spPr bwMode="auto">
            <a:xfrm>
              <a:off x="5806" y="2998"/>
              <a:ext cx="42" cy="18"/>
            </a:xfrm>
            <a:custGeom>
              <a:avLst/>
              <a:gdLst>
                <a:gd name="T0" fmla="*/ 2 w 7"/>
                <a:gd name="T1" fmla="*/ 1 h 3"/>
                <a:gd name="T2" fmla="*/ 0 w 7"/>
                <a:gd name="T3" fmla="*/ 2 h 3"/>
                <a:gd name="T4" fmla="*/ 0 w 7"/>
                <a:gd name="T5" fmla="*/ 2 h 3"/>
                <a:gd name="T6" fmla="*/ 1 w 7"/>
                <a:gd name="T7" fmla="*/ 3 h 3"/>
                <a:gd name="T8" fmla="*/ 7 w 7"/>
                <a:gd name="T9" fmla="*/ 0 h 3"/>
                <a:gd name="T10" fmla="*/ 2 w 7"/>
                <a:gd name="T11" fmla="*/ 1 h 3"/>
              </a:gdLst>
              <a:ahLst/>
              <a:cxnLst>
                <a:cxn ang="0">
                  <a:pos x="T0" y="T1"/>
                </a:cxn>
                <a:cxn ang="0">
                  <a:pos x="T2" y="T3"/>
                </a:cxn>
                <a:cxn ang="0">
                  <a:pos x="T4" y="T5"/>
                </a:cxn>
                <a:cxn ang="0">
                  <a:pos x="T6" y="T7"/>
                </a:cxn>
                <a:cxn ang="0">
                  <a:pos x="T8" y="T9"/>
                </a:cxn>
                <a:cxn ang="0">
                  <a:pos x="T10" y="T11"/>
                </a:cxn>
              </a:cxnLst>
              <a:rect l="0" t="0" r="r" b="b"/>
              <a:pathLst>
                <a:path w="7" h="3">
                  <a:moveTo>
                    <a:pt x="2" y="1"/>
                  </a:moveTo>
                  <a:cubicBezTo>
                    <a:pt x="1" y="1"/>
                    <a:pt x="1" y="1"/>
                    <a:pt x="0" y="2"/>
                  </a:cubicBezTo>
                  <a:cubicBezTo>
                    <a:pt x="0" y="2"/>
                    <a:pt x="0" y="2"/>
                    <a:pt x="0" y="2"/>
                  </a:cubicBezTo>
                  <a:cubicBezTo>
                    <a:pt x="0" y="2"/>
                    <a:pt x="1" y="3"/>
                    <a:pt x="1" y="3"/>
                  </a:cubicBezTo>
                  <a:cubicBezTo>
                    <a:pt x="3" y="2"/>
                    <a:pt x="7" y="1"/>
                    <a:pt x="7" y="0"/>
                  </a:cubicBezTo>
                  <a:cubicBezTo>
                    <a:pt x="7" y="0"/>
                    <a:pt x="4" y="1"/>
                    <a:pt x="2" y="1"/>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7" name="Freeform 373">
              <a:extLst>
                <a:ext uri="{FF2B5EF4-FFF2-40B4-BE49-F238E27FC236}">
                  <a16:creationId xmlns:a16="http://schemas.microsoft.com/office/drawing/2014/main" id="{786D8567-778B-4F4A-97AC-1EAC82240289}"/>
                </a:ext>
              </a:extLst>
            </p:cNvPr>
            <p:cNvSpPr>
              <a:spLocks/>
            </p:cNvSpPr>
            <p:nvPr userDrawn="1"/>
          </p:nvSpPr>
          <p:spPr bwMode="auto">
            <a:xfrm>
              <a:off x="5806" y="2998"/>
              <a:ext cx="42" cy="18"/>
            </a:xfrm>
            <a:custGeom>
              <a:avLst/>
              <a:gdLst>
                <a:gd name="T0" fmla="*/ 2 w 7"/>
                <a:gd name="T1" fmla="*/ 1 h 3"/>
                <a:gd name="T2" fmla="*/ 0 w 7"/>
                <a:gd name="T3" fmla="*/ 2 h 3"/>
                <a:gd name="T4" fmla="*/ 0 w 7"/>
                <a:gd name="T5" fmla="*/ 2 h 3"/>
                <a:gd name="T6" fmla="*/ 1 w 7"/>
                <a:gd name="T7" fmla="*/ 3 h 3"/>
                <a:gd name="T8" fmla="*/ 7 w 7"/>
                <a:gd name="T9" fmla="*/ 0 h 3"/>
                <a:gd name="T10" fmla="*/ 2 w 7"/>
                <a:gd name="T11" fmla="*/ 1 h 3"/>
              </a:gdLst>
              <a:ahLst/>
              <a:cxnLst>
                <a:cxn ang="0">
                  <a:pos x="T0" y="T1"/>
                </a:cxn>
                <a:cxn ang="0">
                  <a:pos x="T2" y="T3"/>
                </a:cxn>
                <a:cxn ang="0">
                  <a:pos x="T4" y="T5"/>
                </a:cxn>
                <a:cxn ang="0">
                  <a:pos x="T6" y="T7"/>
                </a:cxn>
                <a:cxn ang="0">
                  <a:pos x="T8" y="T9"/>
                </a:cxn>
                <a:cxn ang="0">
                  <a:pos x="T10" y="T11"/>
                </a:cxn>
              </a:cxnLst>
              <a:rect l="0" t="0" r="r" b="b"/>
              <a:pathLst>
                <a:path w="7" h="3">
                  <a:moveTo>
                    <a:pt x="2" y="1"/>
                  </a:moveTo>
                  <a:cubicBezTo>
                    <a:pt x="1" y="1"/>
                    <a:pt x="1" y="1"/>
                    <a:pt x="0" y="2"/>
                  </a:cubicBezTo>
                  <a:cubicBezTo>
                    <a:pt x="0" y="2"/>
                    <a:pt x="0" y="2"/>
                    <a:pt x="0" y="2"/>
                  </a:cubicBezTo>
                  <a:cubicBezTo>
                    <a:pt x="0" y="2"/>
                    <a:pt x="1" y="3"/>
                    <a:pt x="1" y="3"/>
                  </a:cubicBezTo>
                  <a:cubicBezTo>
                    <a:pt x="3" y="2"/>
                    <a:pt x="7" y="1"/>
                    <a:pt x="7" y="0"/>
                  </a:cubicBezTo>
                  <a:cubicBezTo>
                    <a:pt x="7" y="0"/>
                    <a:pt x="4" y="1"/>
                    <a:pt x="2" y="1"/>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08" name="Freeform 374">
              <a:extLst>
                <a:ext uri="{FF2B5EF4-FFF2-40B4-BE49-F238E27FC236}">
                  <a16:creationId xmlns:a16="http://schemas.microsoft.com/office/drawing/2014/main" id="{41ECE898-15A2-4A3B-BD88-989A5C47DCB8}"/>
                </a:ext>
              </a:extLst>
            </p:cNvPr>
            <p:cNvSpPr>
              <a:spLocks/>
            </p:cNvSpPr>
            <p:nvPr userDrawn="1"/>
          </p:nvSpPr>
          <p:spPr bwMode="auto">
            <a:xfrm>
              <a:off x="5794" y="3016"/>
              <a:ext cx="6" cy="0"/>
            </a:xfrm>
            <a:custGeom>
              <a:avLst/>
              <a:gdLst>
                <a:gd name="T0" fmla="*/ 0 w 1"/>
                <a:gd name="T1" fmla="*/ 0 w 1"/>
                <a:gd name="T2" fmla="*/ 0 w 1"/>
                <a:gd name="T3" fmla="*/ 1 w 1"/>
                <a:gd name="T4" fmla="*/ 0 w 1"/>
                <a:gd name="T5" fmla="*/ 0 w 1"/>
                <a:gd name="T6" fmla="*/ 0 w 1"/>
              </a:gdLst>
              <a:ahLst/>
              <a:cxnLst>
                <a:cxn ang="0">
                  <a:pos x="T0" y="0"/>
                </a:cxn>
                <a:cxn ang="0">
                  <a:pos x="T1" y="0"/>
                </a:cxn>
                <a:cxn ang="0">
                  <a:pos x="T2" y="0"/>
                </a:cxn>
                <a:cxn ang="0">
                  <a:pos x="T3" y="0"/>
                </a:cxn>
                <a:cxn ang="0">
                  <a:pos x="T4" y="0"/>
                </a:cxn>
                <a:cxn ang="0">
                  <a:pos x="T5" y="0"/>
                </a:cxn>
                <a:cxn ang="0">
                  <a:pos x="T6" y="0"/>
                </a:cxn>
              </a:cxnLst>
              <a:rect l="0" t="0" r="r" b="b"/>
              <a:pathLst>
                <a:path w="1">
                  <a:moveTo>
                    <a:pt x="0" y="0"/>
                  </a:moveTo>
                  <a:cubicBezTo>
                    <a:pt x="0" y="0"/>
                    <a:pt x="0" y="0"/>
                    <a:pt x="0" y="0"/>
                  </a:cubicBezTo>
                  <a:cubicBezTo>
                    <a:pt x="0" y="0"/>
                    <a:pt x="0" y="0"/>
                    <a:pt x="0" y="0"/>
                  </a:cubicBezTo>
                  <a:cubicBezTo>
                    <a:pt x="0" y="0"/>
                    <a:pt x="0" y="0"/>
                    <a:pt x="1" y="0"/>
                  </a:cubicBezTo>
                  <a:cubicBezTo>
                    <a:pt x="0" y="0"/>
                    <a:pt x="0" y="0"/>
                    <a:pt x="0" y="0"/>
                  </a:cubicBezTo>
                  <a:cubicBezTo>
                    <a:pt x="0" y="0"/>
                    <a:pt x="0" y="0"/>
                    <a:pt x="0" y="0"/>
                  </a:cubicBezTo>
                  <a:cubicBezTo>
                    <a:pt x="0" y="0"/>
                    <a:pt x="0" y="0"/>
                    <a:pt x="0" y="0"/>
                  </a:cubicBezTo>
                </a:path>
              </a:pathLst>
            </a:custGeom>
            <a:solidFill>
              <a:srgbClr val="DCDF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09" name="Freeform 375">
              <a:extLst>
                <a:ext uri="{FF2B5EF4-FFF2-40B4-BE49-F238E27FC236}">
                  <a16:creationId xmlns:a16="http://schemas.microsoft.com/office/drawing/2014/main" id="{5FBD95EE-8550-4E56-A5BE-9379B8357338}"/>
                </a:ext>
              </a:extLst>
            </p:cNvPr>
            <p:cNvSpPr>
              <a:spLocks/>
            </p:cNvSpPr>
            <p:nvPr userDrawn="1"/>
          </p:nvSpPr>
          <p:spPr bwMode="auto">
            <a:xfrm>
              <a:off x="5794" y="3016"/>
              <a:ext cx="6" cy="0"/>
            </a:xfrm>
            <a:custGeom>
              <a:avLst/>
              <a:gdLst>
                <a:gd name="T0" fmla="*/ 0 w 1"/>
                <a:gd name="T1" fmla="*/ 0 w 1"/>
                <a:gd name="T2" fmla="*/ 0 w 1"/>
                <a:gd name="T3" fmla="*/ 1 w 1"/>
                <a:gd name="T4" fmla="*/ 0 w 1"/>
                <a:gd name="T5" fmla="*/ 0 w 1"/>
                <a:gd name="T6" fmla="*/ 0 w 1"/>
              </a:gdLst>
              <a:ahLst/>
              <a:cxnLst>
                <a:cxn ang="0">
                  <a:pos x="T0" y="0"/>
                </a:cxn>
                <a:cxn ang="0">
                  <a:pos x="T1" y="0"/>
                </a:cxn>
                <a:cxn ang="0">
                  <a:pos x="T2" y="0"/>
                </a:cxn>
                <a:cxn ang="0">
                  <a:pos x="T3" y="0"/>
                </a:cxn>
                <a:cxn ang="0">
                  <a:pos x="T4" y="0"/>
                </a:cxn>
                <a:cxn ang="0">
                  <a:pos x="T5" y="0"/>
                </a:cxn>
                <a:cxn ang="0">
                  <a:pos x="T6" y="0"/>
                </a:cxn>
              </a:cxnLst>
              <a:rect l="0" t="0" r="r" b="b"/>
              <a:pathLst>
                <a:path w="1">
                  <a:moveTo>
                    <a:pt x="0" y="0"/>
                  </a:moveTo>
                  <a:cubicBezTo>
                    <a:pt x="0" y="0"/>
                    <a:pt x="0" y="0"/>
                    <a:pt x="0" y="0"/>
                  </a:cubicBezTo>
                  <a:cubicBezTo>
                    <a:pt x="0" y="0"/>
                    <a:pt x="0" y="0"/>
                    <a:pt x="0" y="0"/>
                  </a:cubicBezTo>
                  <a:cubicBezTo>
                    <a:pt x="0" y="0"/>
                    <a:pt x="0" y="0"/>
                    <a:pt x="1" y="0"/>
                  </a:cubicBezTo>
                  <a:cubicBezTo>
                    <a:pt x="0" y="0"/>
                    <a:pt x="0" y="0"/>
                    <a:pt x="0" y="0"/>
                  </a:cubicBezTo>
                  <a:cubicBezTo>
                    <a:pt x="0" y="0"/>
                    <a:pt x="0" y="0"/>
                    <a:pt x="0" y="0"/>
                  </a:cubicBezTo>
                  <a:cubicBezTo>
                    <a:pt x="0" y="0"/>
                    <a:pt x="0" y="0"/>
                    <a:pt x="0" y="0"/>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0" name="Freeform 376">
              <a:extLst>
                <a:ext uri="{FF2B5EF4-FFF2-40B4-BE49-F238E27FC236}">
                  <a16:creationId xmlns:a16="http://schemas.microsoft.com/office/drawing/2014/main" id="{600D20B7-BD46-4974-99B1-44E0D9A2AE4C}"/>
                </a:ext>
              </a:extLst>
            </p:cNvPr>
            <p:cNvSpPr>
              <a:spLocks noEditPoints="1"/>
            </p:cNvSpPr>
            <p:nvPr userDrawn="1"/>
          </p:nvSpPr>
          <p:spPr bwMode="auto">
            <a:xfrm>
              <a:off x="3765" y="1945"/>
              <a:ext cx="197" cy="218"/>
            </a:xfrm>
            <a:custGeom>
              <a:avLst/>
              <a:gdLst>
                <a:gd name="T0" fmla="*/ 5 w 33"/>
                <a:gd name="T1" fmla="*/ 22 h 36"/>
                <a:gd name="T2" fmla="*/ 6 w 33"/>
                <a:gd name="T3" fmla="*/ 26 h 36"/>
                <a:gd name="T4" fmla="*/ 6 w 33"/>
                <a:gd name="T5" fmla="*/ 29 h 36"/>
                <a:gd name="T6" fmla="*/ 8 w 33"/>
                <a:gd name="T7" fmla="*/ 28 h 36"/>
                <a:gd name="T8" fmla="*/ 9 w 33"/>
                <a:gd name="T9" fmla="*/ 25 h 36"/>
                <a:gd name="T10" fmla="*/ 9 w 33"/>
                <a:gd name="T11" fmla="*/ 22 h 36"/>
                <a:gd name="T12" fmla="*/ 7 w 33"/>
                <a:gd name="T13" fmla="*/ 22 h 36"/>
                <a:gd name="T14" fmla="*/ 5 w 33"/>
                <a:gd name="T15" fmla="*/ 22 h 36"/>
                <a:gd name="T16" fmla="*/ 7 w 33"/>
                <a:gd name="T17" fmla="*/ 10 h 36"/>
                <a:gd name="T18" fmla="*/ 11 w 33"/>
                <a:gd name="T19" fmla="*/ 12 h 36"/>
                <a:gd name="T20" fmla="*/ 14 w 33"/>
                <a:gd name="T21" fmla="*/ 17 h 36"/>
                <a:gd name="T22" fmla="*/ 18 w 33"/>
                <a:gd name="T23" fmla="*/ 20 h 36"/>
                <a:gd name="T24" fmla="*/ 21 w 33"/>
                <a:gd name="T25" fmla="*/ 21 h 36"/>
                <a:gd name="T26" fmla="*/ 24 w 33"/>
                <a:gd name="T27" fmla="*/ 24 h 36"/>
                <a:gd name="T28" fmla="*/ 26 w 33"/>
                <a:gd name="T29" fmla="*/ 26 h 36"/>
                <a:gd name="T30" fmla="*/ 27 w 33"/>
                <a:gd name="T31" fmla="*/ 30 h 36"/>
                <a:gd name="T32" fmla="*/ 27 w 33"/>
                <a:gd name="T33" fmla="*/ 32 h 36"/>
                <a:gd name="T34" fmla="*/ 29 w 33"/>
                <a:gd name="T35" fmla="*/ 29 h 36"/>
                <a:gd name="T36" fmla="*/ 29 w 33"/>
                <a:gd name="T37" fmla="*/ 27 h 36"/>
                <a:gd name="T38" fmla="*/ 28 w 33"/>
                <a:gd name="T39" fmla="*/ 24 h 36"/>
                <a:gd name="T40" fmla="*/ 32 w 33"/>
                <a:gd name="T41" fmla="*/ 25 h 36"/>
                <a:gd name="T42" fmla="*/ 33 w 33"/>
                <a:gd name="T43" fmla="*/ 24 h 36"/>
                <a:gd name="T44" fmla="*/ 28 w 33"/>
                <a:gd name="T45" fmla="*/ 21 h 36"/>
                <a:gd name="T46" fmla="*/ 25 w 33"/>
                <a:gd name="T47" fmla="*/ 19 h 36"/>
                <a:gd name="T48" fmla="*/ 21 w 33"/>
                <a:gd name="T49" fmla="*/ 14 h 36"/>
                <a:gd name="T50" fmla="*/ 17 w 33"/>
                <a:gd name="T51" fmla="*/ 10 h 36"/>
                <a:gd name="T52" fmla="*/ 17 w 33"/>
                <a:gd name="T53" fmla="*/ 7 h 36"/>
                <a:gd name="T54" fmla="*/ 18 w 33"/>
                <a:gd name="T55" fmla="*/ 5 h 36"/>
                <a:gd name="T56" fmla="*/ 17 w 33"/>
                <a:gd name="T57" fmla="*/ 1 h 36"/>
                <a:gd name="T58" fmla="*/ 16 w 33"/>
                <a:gd name="T59" fmla="*/ 0 h 36"/>
                <a:gd name="T60" fmla="*/ 13 w 33"/>
                <a:gd name="T61" fmla="*/ 1 h 36"/>
                <a:gd name="T62" fmla="*/ 12 w 33"/>
                <a:gd name="T63" fmla="*/ 1 h 36"/>
                <a:gd name="T64" fmla="*/ 11 w 33"/>
                <a:gd name="T65" fmla="*/ 2 h 36"/>
                <a:gd name="T66" fmla="*/ 10 w 33"/>
                <a:gd name="T67" fmla="*/ 2 h 36"/>
                <a:gd name="T68" fmla="*/ 9 w 33"/>
                <a:gd name="T69" fmla="*/ 3 h 36"/>
                <a:gd name="T70" fmla="*/ 8 w 33"/>
                <a:gd name="T71" fmla="*/ 3 h 36"/>
                <a:gd name="T72" fmla="*/ 7 w 33"/>
                <a:gd name="T73" fmla="*/ 4 h 36"/>
                <a:gd name="T74" fmla="*/ 6 w 33"/>
                <a:gd name="T75" fmla="*/ 3 h 36"/>
                <a:gd name="T76" fmla="*/ 5 w 33"/>
                <a:gd name="T77" fmla="*/ 3 h 36"/>
                <a:gd name="T78" fmla="*/ 1 w 33"/>
                <a:gd name="T79" fmla="*/ 5 h 36"/>
                <a:gd name="T80" fmla="*/ 2 w 33"/>
                <a:gd name="T81" fmla="*/ 6 h 36"/>
                <a:gd name="T82" fmla="*/ 1 w 33"/>
                <a:gd name="T83" fmla="*/ 7 h 36"/>
                <a:gd name="T84" fmla="*/ 1 w 33"/>
                <a:gd name="T85" fmla="*/ 8 h 36"/>
                <a:gd name="T86" fmla="*/ 1 w 33"/>
                <a:gd name="T87" fmla="*/ 9 h 36"/>
                <a:gd name="T88" fmla="*/ 2 w 33"/>
                <a:gd name="T89" fmla="*/ 10 h 36"/>
                <a:gd name="T90" fmla="*/ 3 w 33"/>
                <a:gd name="T91" fmla="*/ 11 h 36"/>
                <a:gd name="T92" fmla="*/ 3 w 33"/>
                <a:gd name="T93" fmla="*/ 11 h 36"/>
                <a:gd name="T94" fmla="*/ 3 w 33"/>
                <a:gd name="T95" fmla="*/ 12 h 36"/>
                <a:gd name="T96" fmla="*/ 5 w 33"/>
                <a:gd name="T97" fmla="*/ 11 h 36"/>
                <a:gd name="T98" fmla="*/ 7 w 33"/>
                <a:gd name="T99" fmla="*/ 10 h 36"/>
                <a:gd name="T100" fmla="*/ 17 w 33"/>
                <a:gd name="T101" fmla="*/ 32 h 36"/>
                <a:gd name="T102" fmla="*/ 20 w 33"/>
                <a:gd name="T103" fmla="*/ 34 h 36"/>
                <a:gd name="T104" fmla="*/ 24 w 33"/>
                <a:gd name="T105" fmla="*/ 36 h 36"/>
                <a:gd name="T106" fmla="*/ 24 w 33"/>
                <a:gd name="T107" fmla="*/ 36 h 36"/>
                <a:gd name="T108" fmla="*/ 25 w 33"/>
                <a:gd name="T109" fmla="*/ 32 h 36"/>
                <a:gd name="T110" fmla="*/ 25 w 33"/>
                <a:gd name="T111" fmla="*/ 32 h 36"/>
                <a:gd name="T112" fmla="*/ 20 w 33"/>
                <a:gd name="T113" fmla="*/ 3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3" h="36">
                  <a:moveTo>
                    <a:pt x="5" y="22"/>
                  </a:moveTo>
                  <a:cubicBezTo>
                    <a:pt x="5" y="22"/>
                    <a:pt x="5" y="22"/>
                    <a:pt x="5" y="22"/>
                  </a:cubicBezTo>
                  <a:cubicBezTo>
                    <a:pt x="4" y="23"/>
                    <a:pt x="5" y="23"/>
                    <a:pt x="5" y="24"/>
                  </a:cubicBezTo>
                  <a:cubicBezTo>
                    <a:pt x="5" y="24"/>
                    <a:pt x="6" y="25"/>
                    <a:pt x="6" y="26"/>
                  </a:cubicBezTo>
                  <a:cubicBezTo>
                    <a:pt x="5" y="27"/>
                    <a:pt x="6" y="28"/>
                    <a:pt x="6" y="29"/>
                  </a:cubicBezTo>
                  <a:cubicBezTo>
                    <a:pt x="6" y="29"/>
                    <a:pt x="6" y="29"/>
                    <a:pt x="6" y="29"/>
                  </a:cubicBezTo>
                  <a:cubicBezTo>
                    <a:pt x="6" y="29"/>
                    <a:pt x="6" y="29"/>
                    <a:pt x="7" y="29"/>
                  </a:cubicBezTo>
                  <a:cubicBezTo>
                    <a:pt x="7" y="28"/>
                    <a:pt x="8" y="28"/>
                    <a:pt x="8" y="28"/>
                  </a:cubicBezTo>
                  <a:cubicBezTo>
                    <a:pt x="8" y="28"/>
                    <a:pt x="8" y="28"/>
                    <a:pt x="9" y="27"/>
                  </a:cubicBezTo>
                  <a:cubicBezTo>
                    <a:pt x="9" y="27"/>
                    <a:pt x="9" y="26"/>
                    <a:pt x="9" y="25"/>
                  </a:cubicBezTo>
                  <a:cubicBezTo>
                    <a:pt x="9" y="24"/>
                    <a:pt x="9" y="23"/>
                    <a:pt x="9" y="23"/>
                  </a:cubicBezTo>
                  <a:cubicBezTo>
                    <a:pt x="9" y="23"/>
                    <a:pt x="9" y="22"/>
                    <a:pt x="9" y="22"/>
                  </a:cubicBezTo>
                  <a:cubicBezTo>
                    <a:pt x="9" y="22"/>
                    <a:pt x="8" y="22"/>
                    <a:pt x="8" y="22"/>
                  </a:cubicBezTo>
                  <a:cubicBezTo>
                    <a:pt x="7" y="22"/>
                    <a:pt x="7" y="22"/>
                    <a:pt x="7" y="22"/>
                  </a:cubicBezTo>
                  <a:cubicBezTo>
                    <a:pt x="6" y="22"/>
                    <a:pt x="6" y="22"/>
                    <a:pt x="6" y="22"/>
                  </a:cubicBezTo>
                  <a:cubicBezTo>
                    <a:pt x="5" y="22"/>
                    <a:pt x="5" y="22"/>
                    <a:pt x="5" y="22"/>
                  </a:cubicBezTo>
                  <a:cubicBezTo>
                    <a:pt x="5" y="22"/>
                    <a:pt x="5" y="22"/>
                    <a:pt x="5" y="22"/>
                  </a:cubicBezTo>
                  <a:moveTo>
                    <a:pt x="7" y="10"/>
                  </a:moveTo>
                  <a:cubicBezTo>
                    <a:pt x="8" y="10"/>
                    <a:pt x="10" y="11"/>
                    <a:pt x="11" y="11"/>
                  </a:cubicBezTo>
                  <a:cubicBezTo>
                    <a:pt x="11" y="12"/>
                    <a:pt x="11" y="12"/>
                    <a:pt x="11" y="12"/>
                  </a:cubicBezTo>
                  <a:cubicBezTo>
                    <a:pt x="11" y="12"/>
                    <a:pt x="11" y="13"/>
                    <a:pt x="11" y="13"/>
                  </a:cubicBezTo>
                  <a:cubicBezTo>
                    <a:pt x="12" y="14"/>
                    <a:pt x="12" y="15"/>
                    <a:pt x="14" y="17"/>
                  </a:cubicBezTo>
                  <a:cubicBezTo>
                    <a:pt x="15" y="17"/>
                    <a:pt x="16" y="18"/>
                    <a:pt x="17" y="19"/>
                  </a:cubicBezTo>
                  <a:cubicBezTo>
                    <a:pt x="17" y="19"/>
                    <a:pt x="18" y="20"/>
                    <a:pt x="18" y="20"/>
                  </a:cubicBezTo>
                  <a:cubicBezTo>
                    <a:pt x="19" y="20"/>
                    <a:pt x="19" y="20"/>
                    <a:pt x="19" y="20"/>
                  </a:cubicBezTo>
                  <a:cubicBezTo>
                    <a:pt x="20" y="21"/>
                    <a:pt x="21" y="21"/>
                    <a:pt x="21" y="21"/>
                  </a:cubicBezTo>
                  <a:cubicBezTo>
                    <a:pt x="22" y="22"/>
                    <a:pt x="22" y="22"/>
                    <a:pt x="23" y="23"/>
                  </a:cubicBezTo>
                  <a:cubicBezTo>
                    <a:pt x="24" y="23"/>
                    <a:pt x="24" y="24"/>
                    <a:pt x="24" y="24"/>
                  </a:cubicBezTo>
                  <a:cubicBezTo>
                    <a:pt x="25" y="24"/>
                    <a:pt x="25" y="25"/>
                    <a:pt x="25" y="25"/>
                  </a:cubicBezTo>
                  <a:cubicBezTo>
                    <a:pt x="26" y="25"/>
                    <a:pt x="26" y="25"/>
                    <a:pt x="26" y="26"/>
                  </a:cubicBezTo>
                  <a:cubicBezTo>
                    <a:pt x="26" y="26"/>
                    <a:pt x="26" y="26"/>
                    <a:pt x="26" y="26"/>
                  </a:cubicBezTo>
                  <a:cubicBezTo>
                    <a:pt x="27" y="27"/>
                    <a:pt x="27" y="29"/>
                    <a:pt x="27" y="30"/>
                  </a:cubicBezTo>
                  <a:cubicBezTo>
                    <a:pt x="26" y="30"/>
                    <a:pt x="26" y="31"/>
                    <a:pt x="26" y="32"/>
                  </a:cubicBezTo>
                  <a:cubicBezTo>
                    <a:pt x="27" y="32"/>
                    <a:pt x="27" y="32"/>
                    <a:pt x="27" y="32"/>
                  </a:cubicBezTo>
                  <a:cubicBezTo>
                    <a:pt x="27" y="32"/>
                    <a:pt x="28" y="30"/>
                    <a:pt x="28" y="30"/>
                  </a:cubicBezTo>
                  <a:cubicBezTo>
                    <a:pt x="28" y="29"/>
                    <a:pt x="28" y="29"/>
                    <a:pt x="29" y="29"/>
                  </a:cubicBezTo>
                  <a:cubicBezTo>
                    <a:pt x="29" y="28"/>
                    <a:pt x="29" y="28"/>
                    <a:pt x="30" y="28"/>
                  </a:cubicBezTo>
                  <a:cubicBezTo>
                    <a:pt x="30" y="27"/>
                    <a:pt x="30" y="27"/>
                    <a:pt x="29" y="27"/>
                  </a:cubicBezTo>
                  <a:cubicBezTo>
                    <a:pt x="29" y="27"/>
                    <a:pt x="28" y="26"/>
                    <a:pt x="28" y="26"/>
                  </a:cubicBezTo>
                  <a:cubicBezTo>
                    <a:pt x="28" y="25"/>
                    <a:pt x="28" y="25"/>
                    <a:pt x="28" y="24"/>
                  </a:cubicBezTo>
                  <a:cubicBezTo>
                    <a:pt x="29" y="24"/>
                    <a:pt x="30" y="24"/>
                    <a:pt x="31" y="24"/>
                  </a:cubicBezTo>
                  <a:cubicBezTo>
                    <a:pt x="32" y="24"/>
                    <a:pt x="32" y="24"/>
                    <a:pt x="32" y="25"/>
                  </a:cubicBezTo>
                  <a:cubicBezTo>
                    <a:pt x="32" y="25"/>
                    <a:pt x="33" y="25"/>
                    <a:pt x="33" y="25"/>
                  </a:cubicBezTo>
                  <a:cubicBezTo>
                    <a:pt x="33" y="25"/>
                    <a:pt x="33" y="25"/>
                    <a:pt x="33" y="24"/>
                  </a:cubicBezTo>
                  <a:cubicBezTo>
                    <a:pt x="33" y="23"/>
                    <a:pt x="30" y="22"/>
                    <a:pt x="29" y="21"/>
                  </a:cubicBezTo>
                  <a:cubicBezTo>
                    <a:pt x="28" y="21"/>
                    <a:pt x="28" y="21"/>
                    <a:pt x="28" y="21"/>
                  </a:cubicBezTo>
                  <a:cubicBezTo>
                    <a:pt x="27" y="20"/>
                    <a:pt x="27" y="20"/>
                    <a:pt x="27" y="20"/>
                  </a:cubicBezTo>
                  <a:cubicBezTo>
                    <a:pt x="27" y="19"/>
                    <a:pt x="26" y="19"/>
                    <a:pt x="25" y="19"/>
                  </a:cubicBezTo>
                  <a:cubicBezTo>
                    <a:pt x="25" y="19"/>
                    <a:pt x="25" y="19"/>
                    <a:pt x="25" y="19"/>
                  </a:cubicBezTo>
                  <a:cubicBezTo>
                    <a:pt x="24" y="19"/>
                    <a:pt x="21" y="17"/>
                    <a:pt x="21" y="14"/>
                  </a:cubicBezTo>
                  <a:cubicBezTo>
                    <a:pt x="20" y="13"/>
                    <a:pt x="19" y="12"/>
                    <a:pt x="18" y="11"/>
                  </a:cubicBezTo>
                  <a:cubicBezTo>
                    <a:pt x="18" y="11"/>
                    <a:pt x="17" y="11"/>
                    <a:pt x="17" y="10"/>
                  </a:cubicBezTo>
                  <a:cubicBezTo>
                    <a:pt x="16" y="9"/>
                    <a:pt x="17" y="9"/>
                    <a:pt x="17" y="8"/>
                  </a:cubicBezTo>
                  <a:cubicBezTo>
                    <a:pt x="17" y="8"/>
                    <a:pt x="17" y="8"/>
                    <a:pt x="17" y="7"/>
                  </a:cubicBezTo>
                  <a:cubicBezTo>
                    <a:pt x="17" y="7"/>
                    <a:pt x="17" y="6"/>
                    <a:pt x="17" y="6"/>
                  </a:cubicBezTo>
                  <a:cubicBezTo>
                    <a:pt x="17" y="6"/>
                    <a:pt x="18" y="5"/>
                    <a:pt x="18" y="5"/>
                  </a:cubicBezTo>
                  <a:cubicBezTo>
                    <a:pt x="18" y="4"/>
                    <a:pt x="18" y="3"/>
                    <a:pt x="18" y="2"/>
                  </a:cubicBezTo>
                  <a:cubicBezTo>
                    <a:pt x="17" y="1"/>
                    <a:pt x="17" y="1"/>
                    <a:pt x="17" y="1"/>
                  </a:cubicBezTo>
                  <a:cubicBezTo>
                    <a:pt x="17" y="1"/>
                    <a:pt x="16" y="1"/>
                    <a:pt x="16" y="0"/>
                  </a:cubicBezTo>
                  <a:cubicBezTo>
                    <a:pt x="16" y="0"/>
                    <a:pt x="16" y="0"/>
                    <a:pt x="16" y="0"/>
                  </a:cubicBezTo>
                  <a:cubicBezTo>
                    <a:pt x="15" y="0"/>
                    <a:pt x="14" y="0"/>
                    <a:pt x="14" y="0"/>
                  </a:cubicBezTo>
                  <a:cubicBezTo>
                    <a:pt x="14" y="1"/>
                    <a:pt x="13" y="1"/>
                    <a:pt x="13" y="1"/>
                  </a:cubicBezTo>
                  <a:cubicBezTo>
                    <a:pt x="12" y="1"/>
                    <a:pt x="12" y="1"/>
                    <a:pt x="12" y="1"/>
                  </a:cubicBezTo>
                  <a:cubicBezTo>
                    <a:pt x="12" y="1"/>
                    <a:pt x="12" y="1"/>
                    <a:pt x="12" y="1"/>
                  </a:cubicBezTo>
                  <a:cubicBezTo>
                    <a:pt x="11" y="1"/>
                    <a:pt x="11" y="1"/>
                    <a:pt x="11" y="1"/>
                  </a:cubicBezTo>
                  <a:cubicBezTo>
                    <a:pt x="11" y="1"/>
                    <a:pt x="11" y="2"/>
                    <a:pt x="11" y="2"/>
                  </a:cubicBezTo>
                  <a:cubicBezTo>
                    <a:pt x="11" y="2"/>
                    <a:pt x="11" y="2"/>
                    <a:pt x="11" y="2"/>
                  </a:cubicBezTo>
                  <a:cubicBezTo>
                    <a:pt x="10" y="2"/>
                    <a:pt x="10" y="2"/>
                    <a:pt x="10" y="2"/>
                  </a:cubicBezTo>
                  <a:cubicBezTo>
                    <a:pt x="10" y="2"/>
                    <a:pt x="10" y="2"/>
                    <a:pt x="10" y="2"/>
                  </a:cubicBezTo>
                  <a:cubicBezTo>
                    <a:pt x="10" y="2"/>
                    <a:pt x="10" y="3"/>
                    <a:pt x="9" y="3"/>
                  </a:cubicBezTo>
                  <a:cubicBezTo>
                    <a:pt x="9" y="3"/>
                    <a:pt x="9" y="3"/>
                    <a:pt x="9" y="3"/>
                  </a:cubicBezTo>
                  <a:cubicBezTo>
                    <a:pt x="8" y="3"/>
                    <a:pt x="8" y="3"/>
                    <a:pt x="8" y="3"/>
                  </a:cubicBezTo>
                  <a:cubicBezTo>
                    <a:pt x="8" y="3"/>
                    <a:pt x="8" y="3"/>
                    <a:pt x="8" y="3"/>
                  </a:cubicBezTo>
                  <a:cubicBezTo>
                    <a:pt x="8" y="4"/>
                    <a:pt x="8" y="4"/>
                    <a:pt x="7" y="4"/>
                  </a:cubicBezTo>
                  <a:cubicBezTo>
                    <a:pt x="7" y="4"/>
                    <a:pt x="7" y="4"/>
                    <a:pt x="7" y="4"/>
                  </a:cubicBezTo>
                  <a:cubicBezTo>
                    <a:pt x="6" y="4"/>
                    <a:pt x="6" y="3"/>
                    <a:pt x="6" y="3"/>
                  </a:cubicBezTo>
                  <a:cubicBezTo>
                    <a:pt x="6" y="3"/>
                    <a:pt x="5" y="2"/>
                    <a:pt x="5" y="2"/>
                  </a:cubicBezTo>
                  <a:cubicBezTo>
                    <a:pt x="5" y="2"/>
                    <a:pt x="5" y="3"/>
                    <a:pt x="5" y="3"/>
                  </a:cubicBezTo>
                  <a:cubicBezTo>
                    <a:pt x="5" y="4"/>
                    <a:pt x="4" y="4"/>
                    <a:pt x="4" y="4"/>
                  </a:cubicBezTo>
                  <a:cubicBezTo>
                    <a:pt x="3" y="4"/>
                    <a:pt x="2" y="4"/>
                    <a:pt x="1" y="5"/>
                  </a:cubicBezTo>
                  <a:cubicBezTo>
                    <a:pt x="1" y="5"/>
                    <a:pt x="1" y="6"/>
                    <a:pt x="2" y="6"/>
                  </a:cubicBezTo>
                  <a:cubicBezTo>
                    <a:pt x="2" y="6"/>
                    <a:pt x="2" y="6"/>
                    <a:pt x="2" y="6"/>
                  </a:cubicBezTo>
                  <a:cubicBezTo>
                    <a:pt x="2" y="6"/>
                    <a:pt x="1" y="7"/>
                    <a:pt x="1" y="7"/>
                  </a:cubicBezTo>
                  <a:cubicBezTo>
                    <a:pt x="1" y="7"/>
                    <a:pt x="1" y="7"/>
                    <a:pt x="1" y="7"/>
                  </a:cubicBezTo>
                  <a:cubicBezTo>
                    <a:pt x="1" y="7"/>
                    <a:pt x="0" y="7"/>
                    <a:pt x="0" y="7"/>
                  </a:cubicBezTo>
                  <a:cubicBezTo>
                    <a:pt x="0" y="7"/>
                    <a:pt x="0" y="7"/>
                    <a:pt x="1" y="8"/>
                  </a:cubicBezTo>
                  <a:cubicBezTo>
                    <a:pt x="1" y="8"/>
                    <a:pt x="1" y="8"/>
                    <a:pt x="1" y="8"/>
                  </a:cubicBezTo>
                  <a:cubicBezTo>
                    <a:pt x="1" y="8"/>
                    <a:pt x="2" y="9"/>
                    <a:pt x="1" y="9"/>
                  </a:cubicBezTo>
                  <a:cubicBezTo>
                    <a:pt x="1" y="9"/>
                    <a:pt x="1" y="10"/>
                    <a:pt x="1" y="10"/>
                  </a:cubicBezTo>
                  <a:cubicBezTo>
                    <a:pt x="1" y="10"/>
                    <a:pt x="2" y="10"/>
                    <a:pt x="2" y="10"/>
                  </a:cubicBezTo>
                  <a:cubicBezTo>
                    <a:pt x="2" y="10"/>
                    <a:pt x="2" y="10"/>
                    <a:pt x="2" y="10"/>
                  </a:cubicBezTo>
                  <a:cubicBezTo>
                    <a:pt x="3" y="10"/>
                    <a:pt x="3" y="10"/>
                    <a:pt x="3" y="11"/>
                  </a:cubicBezTo>
                  <a:cubicBezTo>
                    <a:pt x="3" y="11"/>
                    <a:pt x="3" y="11"/>
                    <a:pt x="3" y="11"/>
                  </a:cubicBezTo>
                  <a:cubicBezTo>
                    <a:pt x="3" y="11"/>
                    <a:pt x="3" y="11"/>
                    <a:pt x="3" y="11"/>
                  </a:cubicBezTo>
                  <a:cubicBezTo>
                    <a:pt x="3" y="11"/>
                    <a:pt x="3" y="12"/>
                    <a:pt x="3" y="12"/>
                  </a:cubicBezTo>
                  <a:cubicBezTo>
                    <a:pt x="3" y="12"/>
                    <a:pt x="3" y="12"/>
                    <a:pt x="3" y="12"/>
                  </a:cubicBezTo>
                  <a:cubicBezTo>
                    <a:pt x="4" y="12"/>
                    <a:pt x="4" y="12"/>
                    <a:pt x="4" y="11"/>
                  </a:cubicBezTo>
                  <a:cubicBezTo>
                    <a:pt x="5" y="11"/>
                    <a:pt x="5" y="11"/>
                    <a:pt x="5" y="11"/>
                  </a:cubicBezTo>
                  <a:cubicBezTo>
                    <a:pt x="5" y="10"/>
                    <a:pt x="5" y="10"/>
                    <a:pt x="6" y="10"/>
                  </a:cubicBezTo>
                  <a:cubicBezTo>
                    <a:pt x="6" y="10"/>
                    <a:pt x="7" y="10"/>
                    <a:pt x="7" y="10"/>
                  </a:cubicBezTo>
                  <a:moveTo>
                    <a:pt x="19" y="32"/>
                  </a:moveTo>
                  <a:cubicBezTo>
                    <a:pt x="18" y="32"/>
                    <a:pt x="18" y="32"/>
                    <a:pt x="17" y="32"/>
                  </a:cubicBezTo>
                  <a:cubicBezTo>
                    <a:pt x="17" y="32"/>
                    <a:pt x="17" y="33"/>
                    <a:pt x="17" y="33"/>
                  </a:cubicBezTo>
                  <a:cubicBezTo>
                    <a:pt x="18" y="33"/>
                    <a:pt x="18" y="34"/>
                    <a:pt x="20" y="34"/>
                  </a:cubicBezTo>
                  <a:cubicBezTo>
                    <a:pt x="22" y="34"/>
                    <a:pt x="22" y="35"/>
                    <a:pt x="23" y="36"/>
                  </a:cubicBezTo>
                  <a:cubicBezTo>
                    <a:pt x="23" y="36"/>
                    <a:pt x="23" y="36"/>
                    <a:pt x="24" y="36"/>
                  </a:cubicBezTo>
                  <a:cubicBezTo>
                    <a:pt x="24" y="36"/>
                    <a:pt x="24" y="36"/>
                    <a:pt x="24" y="36"/>
                  </a:cubicBezTo>
                  <a:cubicBezTo>
                    <a:pt x="24" y="36"/>
                    <a:pt x="24" y="36"/>
                    <a:pt x="24" y="36"/>
                  </a:cubicBezTo>
                  <a:cubicBezTo>
                    <a:pt x="24" y="36"/>
                    <a:pt x="24" y="35"/>
                    <a:pt x="24" y="34"/>
                  </a:cubicBezTo>
                  <a:cubicBezTo>
                    <a:pt x="24" y="33"/>
                    <a:pt x="25" y="32"/>
                    <a:pt x="25" y="32"/>
                  </a:cubicBezTo>
                  <a:cubicBezTo>
                    <a:pt x="25" y="32"/>
                    <a:pt x="25" y="32"/>
                    <a:pt x="25" y="32"/>
                  </a:cubicBezTo>
                  <a:cubicBezTo>
                    <a:pt x="25" y="32"/>
                    <a:pt x="25" y="32"/>
                    <a:pt x="25" y="32"/>
                  </a:cubicBezTo>
                  <a:cubicBezTo>
                    <a:pt x="24" y="32"/>
                    <a:pt x="24" y="32"/>
                    <a:pt x="23" y="32"/>
                  </a:cubicBezTo>
                  <a:cubicBezTo>
                    <a:pt x="21" y="32"/>
                    <a:pt x="21" y="32"/>
                    <a:pt x="20" y="32"/>
                  </a:cubicBezTo>
                  <a:cubicBezTo>
                    <a:pt x="19" y="32"/>
                    <a:pt x="19" y="32"/>
                    <a:pt x="19" y="32"/>
                  </a:cubicBezTo>
                </a:path>
              </a:pathLst>
            </a:custGeom>
            <a:solidFill>
              <a:srgbClr val="DA8A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11" name="Freeform 377">
              <a:extLst>
                <a:ext uri="{FF2B5EF4-FFF2-40B4-BE49-F238E27FC236}">
                  <a16:creationId xmlns:a16="http://schemas.microsoft.com/office/drawing/2014/main" id="{8EDC911A-8676-45AB-8547-C219FE9F003C}"/>
                </a:ext>
              </a:extLst>
            </p:cNvPr>
            <p:cNvSpPr>
              <a:spLocks noEditPoints="1"/>
            </p:cNvSpPr>
            <p:nvPr userDrawn="1"/>
          </p:nvSpPr>
          <p:spPr bwMode="auto">
            <a:xfrm>
              <a:off x="3765" y="1945"/>
              <a:ext cx="197" cy="218"/>
            </a:xfrm>
            <a:custGeom>
              <a:avLst/>
              <a:gdLst>
                <a:gd name="T0" fmla="*/ 5 w 33"/>
                <a:gd name="T1" fmla="*/ 22 h 36"/>
                <a:gd name="T2" fmla="*/ 6 w 33"/>
                <a:gd name="T3" fmla="*/ 26 h 36"/>
                <a:gd name="T4" fmla="*/ 6 w 33"/>
                <a:gd name="T5" fmla="*/ 29 h 36"/>
                <a:gd name="T6" fmla="*/ 8 w 33"/>
                <a:gd name="T7" fmla="*/ 28 h 36"/>
                <a:gd name="T8" fmla="*/ 9 w 33"/>
                <a:gd name="T9" fmla="*/ 25 h 36"/>
                <a:gd name="T10" fmla="*/ 9 w 33"/>
                <a:gd name="T11" fmla="*/ 22 h 36"/>
                <a:gd name="T12" fmla="*/ 7 w 33"/>
                <a:gd name="T13" fmla="*/ 22 h 36"/>
                <a:gd name="T14" fmla="*/ 5 w 33"/>
                <a:gd name="T15" fmla="*/ 22 h 36"/>
                <a:gd name="T16" fmla="*/ 7 w 33"/>
                <a:gd name="T17" fmla="*/ 10 h 36"/>
                <a:gd name="T18" fmla="*/ 11 w 33"/>
                <a:gd name="T19" fmla="*/ 12 h 36"/>
                <a:gd name="T20" fmla="*/ 14 w 33"/>
                <a:gd name="T21" fmla="*/ 17 h 36"/>
                <a:gd name="T22" fmla="*/ 18 w 33"/>
                <a:gd name="T23" fmla="*/ 20 h 36"/>
                <a:gd name="T24" fmla="*/ 21 w 33"/>
                <a:gd name="T25" fmla="*/ 21 h 36"/>
                <a:gd name="T26" fmla="*/ 24 w 33"/>
                <a:gd name="T27" fmla="*/ 24 h 36"/>
                <a:gd name="T28" fmla="*/ 26 w 33"/>
                <a:gd name="T29" fmla="*/ 26 h 36"/>
                <a:gd name="T30" fmla="*/ 27 w 33"/>
                <a:gd name="T31" fmla="*/ 30 h 36"/>
                <a:gd name="T32" fmla="*/ 27 w 33"/>
                <a:gd name="T33" fmla="*/ 32 h 36"/>
                <a:gd name="T34" fmla="*/ 29 w 33"/>
                <a:gd name="T35" fmla="*/ 29 h 36"/>
                <a:gd name="T36" fmla="*/ 29 w 33"/>
                <a:gd name="T37" fmla="*/ 27 h 36"/>
                <a:gd name="T38" fmla="*/ 28 w 33"/>
                <a:gd name="T39" fmla="*/ 24 h 36"/>
                <a:gd name="T40" fmla="*/ 32 w 33"/>
                <a:gd name="T41" fmla="*/ 25 h 36"/>
                <a:gd name="T42" fmla="*/ 33 w 33"/>
                <a:gd name="T43" fmla="*/ 24 h 36"/>
                <a:gd name="T44" fmla="*/ 28 w 33"/>
                <a:gd name="T45" fmla="*/ 21 h 36"/>
                <a:gd name="T46" fmla="*/ 25 w 33"/>
                <a:gd name="T47" fmla="*/ 19 h 36"/>
                <a:gd name="T48" fmla="*/ 21 w 33"/>
                <a:gd name="T49" fmla="*/ 14 h 36"/>
                <a:gd name="T50" fmla="*/ 17 w 33"/>
                <a:gd name="T51" fmla="*/ 10 h 36"/>
                <a:gd name="T52" fmla="*/ 17 w 33"/>
                <a:gd name="T53" fmla="*/ 7 h 36"/>
                <a:gd name="T54" fmla="*/ 18 w 33"/>
                <a:gd name="T55" fmla="*/ 5 h 36"/>
                <a:gd name="T56" fmla="*/ 17 w 33"/>
                <a:gd name="T57" fmla="*/ 1 h 36"/>
                <a:gd name="T58" fmla="*/ 16 w 33"/>
                <a:gd name="T59" fmla="*/ 0 h 36"/>
                <a:gd name="T60" fmla="*/ 13 w 33"/>
                <a:gd name="T61" fmla="*/ 1 h 36"/>
                <a:gd name="T62" fmla="*/ 12 w 33"/>
                <a:gd name="T63" fmla="*/ 1 h 36"/>
                <a:gd name="T64" fmla="*/ 11 w 33"/>
                <a:gd name="T65" fmla="*/ 2 h 36"/>
                <a:gd name="T66" fmla="*/ 10 w 33"/>
                <a:gd name="T67" fmla="*/ 2 h 36"/>
                <a:gd name="T68" fmla="*/ 9 w 33"/>
                <a:gd name="T69" fmla="*/ 3 h 36"/>
                <a:gd name="T70" fmla="*/ 8 w 33"/>
                <a:gd name="T71" fmla="*/ 3 h 36"/>
                <a:gd name="T72" fmla="*/ 7 w 33"/>
                <a:gd name="T73" fmla="*/ 4 h 36"/>
                <a:gd name="T74" fmla="*/ 6 w 33"/>
                <a:gd name="T75" fmla="*/ 3 h 36"/>
                <a:gd name="T76" fmla="*/ 5 w 33"/>
                <a:gd name="T77" fmla="*/ 3 h 36"/>
                <a:gd name="T78" fmla="*/ 1 w 33"/>
                <a:gd name="T79" fmla="*/ 5 h 36"/>
                <a:gd name="T80" fmla="*/ 2 w 33"/>
                <a:gd name="T81" fmla="*/ 6 h 36"/>
                <a:gd name="T82" fmla="*/ 1 w 33"/>
                <a:gd name="T83" fmla="*/ 7 h 36"/>
                <a:gd name="T84" fmla="*/ 1 w 33"/>
                <a:gd name="T85" fmla="*/ 8 h 36"/>
                <a:gd name="T86" fmla="*/ 1 w 33"/>
                <a:gd name="T87" fmla="*/ 9 h 36"/>
                <a:gd name="T88" fmla="*/ 2 w 33"/>
                <a:gd name="T89" fmla="*/ 10 h 36"/>
                <a:gd name="T90" fmla="*/ 3 w 33"/>
                <a:gd name="T91" fmla="*/ 11 h 36"/>
                <a:gd name="T92" fmla="*/ 3 w 33"/>
                <a:gd name="T93" fmla="*/ 11 h 36"/>
                <a:gd name="T94" fmla="*/ 3 w 33"/>
                <a:gd name="T95" fmla="*/ 12 h 36"/>
                <a:gd name="T96" fmla="*/ 5 w 33"/>
                <a:gd name="T97" fmla="*/ 11 h 36"/>
                <a:gd name="T98" fmla="*/ 7 w 33"/>
                <a:gd name="T99" fmla="*/ 10 h 36"/>
                <a:gd name="T100" fmla="*/ 17 w 33"/>
                <a:gd name="T101" fmla="*/ 32 h 36"/>
                <a:gd name="T102" fmla="*/ 20 w 33"/>
                <a:gd name="T103" fmla="*/ 34 h 36"/>
                <a:gd name="T104" fmla="*/ 24 w 33"/>
                <a:gd name="T105" fmla="*/ 36 h 36"/>
                <a:gd name="T106" fmla="*/ 24 w 33"/>
                <a:gd name="T107" fmla="*/ 36 h 36"/>
                <a:gd name="T108" fmla="*/ 25 w 33"/>
                <a:gd name="T109" fmla="*/ 32 h 36"/>
                <a:gd name="T110" fmla="*/ 25 w 33"/>
                <a:gd name="T111" fmla="*/ 32 h 36"/>
                <a:gd name="T112" fmla="*/ 20 w 33"/>
                <a:gd name="T113" fmla="*/ 3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3" h="36">
                  <a:moveTo>
                    <a:pt x="5" y="22"/>
                  </a:moveTo>
                  <a:cubicBezTo>
                    <a:pt x="5" y="22"/>
                    <a:pt x="5" y="22"/>
                    <a:pt x="5" y="22"/>
                  </a:cubicBezTo>
                  <a:cubicBezTo>
                    <a:pt x="4" y="23"/>
                    <a:pt x="5" y="23"/>
                    <a:pt x="5" y="24"/>
                  </a:cubicBezTo>
                  <a:cubicBezTo>
                    <a:pt x="5" y="24"/>
                    <a:pt x="6" y="25"/>
                    <a:pt x="6" y="26"/>
                  </a:cubicBezTo>
                  <a:cubicBezTo>
                    <a:pt x="5" y="27"/>
                    <a:pt x="6" y="28"/>
                    <a:pt x="6" y="29"/>
                  </a:cubicBezTo>
                  <a:cubicBezTo>
                    <a:pt x="6" y="29"/>
                    <a:pt x="6" y="29"/>
                    <a:pt x="6" y="29"/>
                  </a:cubicBezTo>
                  <a:cubicBezTo>
                    <a:pt x="6" y="29"/>
                    <a:pt x="6" y="29"/>
                    <a:pt x="7" y="29"/>
                  </a:cubicBezTo>
                  <a:cubicBezTo>
                    <a:pt x="7" y="28"/>
                    <a:pt x="8" y="28"/>
                    <a:pt x="8" y="28"/>
                  </a:cubicBezTo>
                  <a:cubicBezTo>
                    <a:pt x="8" y="28"/>
                    <a:pt x="8" y="28"/>
                    <a:pt x="9" y="27"/>
                  </a:cubicBezTo>
                  <a:cubicBezTo>
                    <a:pt x="9" y="27"/>
                    <a:pt x="9" y="26"/>
                    <a:pt x="9" y="25"/>
                  </a:cubicBezTo>
                  <a:cubicBezTo>
                    <a:pt x="9" y="24"/>
                    <a:pt x="9" y="23"/>
                    <a:pt x="9" y="23"/>
                  </a:cubicBezTo>
                  <a:cubicBezTo>
                    <a:pt x="9" y="23"/>
                    <a:pt x="9" y="22"/>
                    <a:pt x="9" y="22"/>
                  </a:cubicBezTo>
                  <a:cubicBezTo>
                    <a:pt x="9" y="22"/>
                    <a:pt x="8" y="22"/>
                    <a:pt x="8" y="22"/>
                  </a:cubicBezTo>
                  <a:cubicBezTo>
                    <a:pt x="7" y="22"/>
                    <a:pt x="7" y="22"/>
                    <a:pt x="7" y="22"/>
                  </a:cubicBezTo>
                  <a:cubicBezTo>
                    <a:pt x="6" y="22"/>
                    <a:pt x="6" y="22"/>
                    <a:pt x="6" y="22"/>
                  </a:cubicBezTo>
                  <a:cubicBezTo>
                    <a:pt x="5" y="22"/>
                    <a:pt x="5" y="22"/>
                    <a:pt x="5" y="22"/>
                  </a:cubicBezTo>
                  <a:cubicBezTo>
                    <a:pt x="5" y="22"/>
                    <a:pt x="5" y="22"/>
                    <a:pt x="5" y="22"/>
                  </a:cubicBezTo>
                  <a:close/>
                  <a:moveTo>
                    <a:pt x="7" y="10"/>
                  </a:moveTo>
                  <a:cubicBezTo>
                    <a:pt x="8" y="10"/>
                    <a:pt x="10" y="11"/>
                    <a:pt x="11" y="11"/>
                  </a:cubicBezTo>
                  <a:cubicBezTo>
                    <a:pt x="11" y="12"/>
                    <a:pt x="11" y="12"/>
                    <a:pt x="11" y="12"/>
                  </a:cubicBezTo>
                  <a:cubicBezTo>
                    <a:pt x="11" y="12"/>
                    <a:pt x="11" y="13"/>
                    <a:pt x="11" y="13"/>
                  </a:cubicBezTo>
                  <a:cubicBezTo>
                    <a:pt x="12" y="14"/>
                    <a:pt x="12" y="15"/>
                    <a:pt x="14" y="17"/>
                  </a:cubicBezTo>
                  <a:cubicBezTo>
                    <a:pt x="15" y="17"/>
                    <a:pt x="16" y="18"/>
                    <a:pt x="17" y="19"/>
                  </a:cubicBezTo>
                  <a:cubicBezTo>
                    <a:pt x="17" y="19"/>
                    <a:pt x="18" y="20"/>
                    <a:pt x="18" y="20"/>
                  </a:cubicBezTo>
                  <a:cubicBezTo>
                    <a:pt x="19" y="20"/>
                    <a:pt x="19" y="20"/>
                    <a:pt x="19" y="20"/>
                  </a:cubicBezTo>
                  <a:cubicBezTo>
                    <a:pt x="20" y="21"/>
                    <a:pt x="21" y="21"/>
                    <a:pt x="21" y="21"/>
                  </a:cubicBezTo>
                  <a:cubicBezTo>
                    <a:pt x="22" y="22"/>
                    <a:pt x="22" y="22"/>
                    <a:pt x="23" y="23"/>
                  </a:cubicBezTo>
                  <a:cubicBezTo>
                    <a:pt x="24" y="23"/>
                    <a:pt x="24" y="24"/>
                    <a:pt x="24" y="24"/>
                  </a:cubicBezTo>
                  <a:cubicBezTo>
                    <a:pt x="25" y="24"/>
                    <a:pt x="25" y="25"/>
                    <a:pt x="25" y="25"/>
                  </a:cubicBezTo>
                  <a:cubicBezTo>
                    <a:pt x="26" y="25"/>
                    <a:pt x="26" y="25"/>
                    <a:pt x="26" y="26"/>
                  </a:cubicBezTo>
                  <a:cubicBezTo>
                    <a:pt x="26" y="26"/>
                    <a:pt x="26" y="26"/>
                    <a:pt x="26" y="26"/>
                  </a:cubicBezTo>
                  <a:cubicBezTo>
                    <a:pt x="27" y="27"/>
                    <a:pt x="27" y="29"/>
                    <a:pt x="27" y="30"/>
                  </a:cubicBezTo>
                  <a:cubicBezTo>
                    <a:pt x="26" y="30"/>
                    <a:pt x="26" y="31"/>
                    <a:pt x="26" y="32"/>
                  </a:cubicBezTo>
                  <a:cubicBezTo>
                    <a:pt x="27" y="32"/>
                    <a:pt x="27" y="32"/>
                    <a:pt x="27" y="32"/>
                  </a:cubicBezTo>
                  <a:cubicBezTo>
                    <a:pt x="27" y="32"/>
                    <a:pt x="28" y="30"/>
                    <a:pt x="28" y="30"/>
                  </a:cubicBezTo>
                  <a:cubicBezTo>
                    <a:pt x="28" y="29"/>
                    <a:pt x="28" y="29"/>
                    <a:pt x="29" y="29"/>
                  </a:cubicBezTo>
                  <a:cubicBezTo>
                    <a:pt x="29" y="28"/>
                    <a:pt x="29" y="28"/>
                    <a:pt x="30" y="28"/>
                  </a:cubicBezTo>
                  <a:cubicBezTo>
                    <a:pt x="30" y="27"/>
                    <a:pt x="30" y="27"/>
                    <a:pt x="29" y="27"/>
                  </a:cubicBezTo>
                  <a:cubicBezTo>
                    <a:pt x="29" y="27"/>
                    <a:pt x="28" y="26"/>
                    <a:pt x="28" y="26"/>
                  </a:cubicBezTo>
                  <a:cubicBezTo>
                    <a:pt x="28" y="25"/>
                    <a:pt x="28" y="25"/>
                    <a:pt x="28" y="24"/>
                  </a:cubicBezTo>
                  <a:cubicBezTo>
                    <a:pt x="29" y="24"/>
                    <a:pt x="30" y="24"/>
                    <a:pt x="31" y="24"/>
                  </a:cubicBezTo>
                  <a:cubicBezTo>
                    <a:pt x="32" y="24"/>
                    <a:pt x="32" y="24"/>
                    <a:pt x="32" y="25"/>
                  </a:cubicBezTo>
                  <a:cubicBezTo>
                    <a:pt x="32" y="25"/>
                    <a:pt x="33" y="25"/>
                    <a:pt x="33" y="25"/>
                  </a:cubicBezTo>
                  <a:cubicBezTo>
                    <a:pt x="33" y="25"/>
                    <a:pt x="33" y="25"/>
                    <a:pt x="33" y="24"/>
                  </a:cubicBezTo>
                  <a:cubicBezTo>
                    <a:pt x="33" y="23"/>
                    <a:pt x="30" y="22"/>
                    <a:pt x="29" y="21"/>
                  </a:cubicBezTo>
                  <a:cubicBezTo>
                    <a:pt x="28" y="21"/>
                    <a:pt x="28" y="21"/>
                    <a:pt x="28" y="21"/>
                  </a:cubicBezTo>
                  <a:cubicBezTo>
                    <a:pt x="27" y="20"/>
                    <a:pt x="27" y="20"/>
                    <a:pt x="27" y="20"/>
                  </a:cubicBezTo>
                  <a:cubicBezTo>
                    <a:pt x="27" y="19"/>
                    <a:pt x="26" y="19"/>
                    <a:pt x="25" y="19"/>
                  </a:cubicBezTo>
                  <a:cubicBezTo>
                    <a:pt x="25" y="19"/>
                    <a:pt x="25" y="19"/>
                    <a:pt x="25" y="19"/>
                  </a:cubicBezTo>
                  <a:cubicBezTo>
                    <a:pt x="24" y="19"/>
                    <a:pt x="21" y="17"/>
                    <a:pt x="21" y="14"/>
                  </a:cubicBezTo>
                  <a:cubicBezTo>
                    <a:pt x="20" y="13"/>
                    <a:pt x="19" y="12"/>
                    <a:pt x="18" y="11"/>
                  </a:cubicBezTo>
                  <a:cubicBezTo>
                    <a:pt x="18" y="11"/>
                    <a:pt x="17" y="11"/>
                    <a:pt x="17" y="10"/>
                  </a:cubicBezTo>
                  <a:cubicBezTo>
                    <a:pt x="16" y="9"/>
                    <a:pt x="17" y="9"/>
                    <a:pt x="17" y="8"/>
                  </a:cubicBezTo>
                  <a:cubicBezTo>
                    <a:pt x="17" y="8"/>
                    <a:pt x="17" y="8"/>
                    <a:pt x="17" y="7"/>
                  </a:cubicBezTo>
                  <a:cubicBezTo>
                    <a:pt x="17" y="7"/>
                    <a:pt x="17" y="6"/>
                    <a:pt x="17" y="6"/>
                  </a:cubicBezTo>
                  <a:cubicBezTo>
                    <a:pt x="17" y="6"/>
                    <a:pt x="18" y="5"/>
                    <a:pt x="18" y="5"/>
                  </a:cubicBezTo>
                  <a:cubicBezTo>
                    <a:pt x="18" y="4"/>
                    <a:pt x="18" y="3"/>
                    <a:pt x="18" y="2"/>
                  </a:cubicBezTo>
                  <a:cubicBezTo>
                    <a:pt x="17" y="1"/>
                    <a:pt x="17" y="1"/>
                    <a:pt x="17" y="1"/>
                  </a:cubicBezTo>
                  <a:cubicBezTo>
                    <a:pt x="17" y="1"/>
                    <a:pt x="16" y="1"/>
                    <a:pt x="16" y="0"/>
                  </a:cubicBezTo>
                  <a:cubicBezTo>
                    <a:pt x="16" y="0"/>
                    <a:pt x="16" y="0"/>
                    <a:pt x="16" y="0"/>
                  </a:cubicBezTo>
                  <a:cubicBezTo>
                    <a:pt x="15" y="0"/>
                    <a:pt x="14" y="0"/>
                    <a:pt x="14" y="0"/>
                  </a:cubicBezTo>
                  <a:cubicBezTo>
                    <a:pt x="14" y="1"/>
                    <a:pt x="13" y="1"/>
                    <a:pt x="13" y="1"/>
                  </a:cubicBezTo>
                  <a:cubicBezTo>
                    <a:pt x="12" y="1"/>
                    <a:pt x="12" y="1"/>
                    <a:pt x="12" y="1"/>
                  </a:cubicBezTo>
                  <a:cubicBezTo>
                    <a:pt x="12" y="1"/>
                    <a:pt x="12" y="1"/>
                    <a:pt x="12" y="1"/>
                  </a:cubicBezTo>
                  <a:cubicBezTo>
                    <a:pt x="11" y="1"/>
                    <a:pt x="11" y="1"/>
                    <a:pt x="11" y="1"/>
                  </a:cubicBezTo>
                  <a:cubicBezTo>
                    <a:pt x="11" y="1"/>
                    <a:pt x="11" y="2"/>
                    <a:pt x="11" y="2"/>
                  </a:cubicBezTo>
                  <a:cubicBezTo>
                    <a:pt x="11" y="2"/>
                    <a:pt x="11" y="2"/>
                    <a:pt x="11" y="2"/>
                  </a:cubicBezTo>
                  <a:cubicBezTo>
                    <a:pt x="10" y="2"/>
                    <a:pt x="10" y="2"/>
                    <a:pt x="10" y="2"/>
                  </a:cubicBezTo>
                  <a:cubicBezTo>
                    <a:pt x="10" y="2"/>
                    <a:pt x="10" y="2"/>
                    <a:pt x="10" y="2"/>
                  </a:cubicBezTo>
                  <a:cubicBezTo>
                    <a:pt x="10" y="2"/>
                    <a:pt x="10" y="3"/>
                    <a:pt x="9" y="3"/>
                  </a:cubicBezTo>
                  <a:cubicBezTo>
                    <a:pt x="9" y="3"/>
                    <a:pt x="9" y="3"/>
                    <a:pt x="9" y="3"/>
                  </a:cubicBezTo>
                  <a:cubicBezTo>
                    <a:pt x="8" y="3"/>
                    <a:pt x="8" y="3"/>
                    <a:pt x="8" y="3"/>
                  </a:cubicBezTo>
                  <a:cubicBezTo>
                    <a:pt x="8" y="3"/>
                    <a:pt x="8" y="3"/>
                    <a:pt x="8" y="3"/>
                  </a:cubicBezTo>
                  <a:cubicBezTo>
                    <a:pt x="8" y="4"/>
                    <a:pt x="8" y="4"/>
                    <a:pt x="7" y="4"/>
                  </a:cubicBezTo>
                  <a:cubicBezTo>
                    <a:pt x="7" y="4"/>
                    <a:pt x="7" y="4"/>
                    <a:pt x="7" y="4"/>
                  </a:cubicBezTo>
                  <a:cubicBezTo>
                    <a:pt x="6" y="4"/>
                    <a:pt x="6" y="3"/>
                    <a:pt x="6" y="3"/>
                  </a:cubicBezTo>
                  <a:cubicBezTo>
                    <a:pt x="6" y="3"/>
                    <a:pt x="5" y="2"/>
                    <a:pt x="5" y="2"/>
                  </a:cubicBezTo>
                  <a:cubicBezTo>
                    <a:pt x="5" y="2"/>
                    <a:pt x="5" y="3"/>
                    <a:pt x="5" y="3"/>
                  </a:cubicBezTo>
                  <a:cubicBezTo>
                    <a:pt x="5" y="4"/>
                    <a:pt x="4" y="4"/>
                    <a:pt x="4" y="4"/>
                  </a:cubicBezTo>
                  <a:cubicBezTo>
                    <a:pt x="3" y="4"/>
                    <a:pt x="2" y="4"/>
                    <a:pt x="1" y="5"/>
                  </a:cubicBezTo>
                  <a:cubicBezTo>
                    <a:pt x="1" y="5"/>
                    <a:pt x="1" y="6"/>
                    <a:pt x="2" y="6"/>
                  </a:cubicBezTo>
                  <a:cubicBezTo>
                    <a:pt x="2" y="6"/>
                    <a:pt x="2" y="6"/>
                    <a:pt x="2" y="6"/>
                  </a:cubicBezTo>
                  <a:cubicBezTo>
                    <a:pt x="2" y="6"/>
                    <a:pt x="1" y="7"/>
                    <a:pt x="1" y="7"/>
                  </a:cubicBezTo>
                  <a:cubicBezTo>
                    <a:pt x="1" y="7"/>
                    <a:pt x="1" y="7"/>
                    <a:pt x="1" y="7"/>
                  </a:cubicBezTo>
                  <a:cubicBezTo>
                    <a:pt x="1" y="7"/>
                    <a:pt x="0" y="7"/>
                    <a:pt x="0" y="7"/>
                  </a:cubicBezTo>
                  <a:cubicBezTo>
                    <a:pt x="0" y="7"/>
                    <a:pt x="0" y="7"/>
                    <a:pt x="1" y="8"/>
                  </a:cubicBezTo>
                  <a:cubicBezTo>
                    <a:pt x="1" y="8"/>
                    <a:pt x="1" y="8"/>
                    <a:pt x="1" y="8"/>
                  </a:cubicBezTo>
                  <a:cubicBezTo>
                    <a:pt x="1" y="8"/>
                    <a:pt x="2" y="9"/>
                    <a:pt x="1" y="9"/>
                  </a:cubicBezTo>
                  <a:cubicBezTo>
                    <a:pt x="1" y="9"/>
                    <a:pt x="1" y="10"/>
                    <a:pt x="1" y="10"/>
                  </a:cubicBezTo>
                  <a:cubicBezTo>
                    <a:pt x="1" y="10"/>
                    <a:pt x="2" y="10"/>
                    <a:pt x="2" y="10"/>
                  </a:cubicBezTo>
                  <a:cubicBezTo>
                    <a:pt x="2" y="10"/>
                    <a:pt x="2" y="10"/>
                    <a:pt x="2" y="10"/>
                  </a:cubicBezTo>
                  <a:cubicBezTo>
                    <a:pt x="3" y="10"/>
                    <a:pt x="3" y="10"/>
                    <a:pt x="3" y="11"/>
                  </a:cubicBezTo>
                  <a:cubicBezTo>
                    <a:pt x="3" y="11"/>
                    <a:pt x="3" y="11"/>
                    <a:pt x="3" y="11"/>
                  </a:cubicBezTo>
                  <a:cubicBezTo>
                    <a:pt x="3" y="11"/>
                    <a:pt x="3" y="11"/>
                    <a:pt x="3" y="11"/>
                  </a:cubicBezTo>
                  <a:cubicBezTo>
                    <a:pt x="3" y="11"/>
                    <a:pt x="3" y="12"/>
                    <a:pt x="3" y="12"/>
                  </a:cubicBezTo>
                  <a:cubicBezTo>
                    <a:pt x="3" y="12"/>
                    <a:pt x="3" y="12"/>
                    <a:pt x="3" y="12"/>
                  </a:cubicBezTo>
                  <a:cubicBezTo>
                    <a:pt x="4" y="12"/>
                    <a:pt x="4" y="12"/>
                    <a:pt x="4" y="11"/>
                  </a:cubicBezTo>
                  <a:cubicBezTo>
                    <a:pt x="5" y="11"/>
                    <a:pt x="5" y="11"/>
                    <a:pt x="5" y="11"/>
                  </a:cubicBezTo>
                  <a:cubicBezTo>
                    <a:pt x="5" y="10"/>
                    <a:pt x="5" y="10"/>
                    <a:pt x="6" y="10"/>
                  </a:cubicBezTo>
                  <a:cubicBezTo>
                    <a:pt x="6" y="10"/>
                    <a:pt x="7" y="10"/>
                    <a:pt x="7" y="10"/>
                  </a:cubicBezTo>
                  <a:close/>
                  <a:moveTo>
                    <a:pt x="19" y="32"/>
                  </a:moveTo>
                  <a:cubicBezTo>
                    <a:pt x="18" y="32"/>
                    <a:pt x="18" y="32"/>
                    <a:pt x="17" y="32"/>
                  </a:cubicBezTo>
                  <a:cubicBezTo>
                    <a:pt x="17" y="32"/>
                    <a:pt x="17" y="33"/>
                    <a:pt x="17" y="33"/>
                  </a:cubicBezTo>
                  <a:cubicBezTo>
                    <a:pt x="18" y="33"/>
                    <a:pt x="18" y="34"/>
                    <a:pt x="20" y="34"/>
                  </a:cubicBezTo>
                  <a:cubicBezTo>
                    <a:pt x="22" y="34"/>
                    <a:pt x="22" y="35"/>
                    <a:pt x="23" y="36"/>
                  </a:cubicBezTo>
                  <a:cubicBezTo>
                    <a:pt x="23" y="36"/>
                    <a:pt x="23" y="36"/>
                    <a:pt x="24" y="36"/>
                  </a:cubicBezTo>
                  <a:cubicBezTo>
                    <a:pt x="24" y="36"/>
                    <a:pt x="24" y="36"/>
                    <a:pt x="24" y="36"/>
                  </a:cubicBezTo>
                  <a:cubicBezTo>
                    <a:pt x="24" y="36"/>
                    <a:pt x="24" y="36"/>
                    <a:pt x="24" y="36"/>
                  </a:cubicBezTo>
                  <a:cubicBezTo>
                    <a:pt x="24" y="36"/>
                    <a:pt x="24" y="35"/>
                    <a:pt x="24" y="34"/>
                  </a:cubicBezTo>
                  <a:cubicBezTo>
                    <a:pt x="24" y="33"/>
                    <a:pt x="25" y="32"/>
                    <a:pt x="25" y="32"/>
                  </a:cubicBezTo>
                  <a:cubicBezTo>
                    <a:pt x="25" y="32"/>
                    <a:pt x="25" y="32"/>
                    <a:pt x="25" y="32"/>
                  </a:cubicBezTo>
                  <a:cubicBezTo>
                    <a:pt x="25" y="32"/>
                    <a:pt x="25" y="32"/>
                    <a:pt x="25" y="32"/>
                  </a:cubicBezTo>
                  <a:cubicBezTo>
                    <a:pt x="24" y="32"/>
                    <a:pt x="24" y="32"/>
                    <a:pt x="23" y="32"/>
                  </a:cubicBezTo>
                  <a:cubicBezTo>
                    <a:pt x="21" y="32"/>
                    <a:pt x="21" y="32"/>
                    <a:pt x="20" y="32"/>
                  </a:cubicBezTo>
                  <a:cubicBezTo>
                    <a:pt x="19" y="32"/>
                    <a:pt x="19" y="32"/>
                    <a:pt x="19" y="3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2" name="Freeform 378">
              <a:extLst>
                <a:ext uri="{FF2B5EF4-FFF2-40B4-BE49-F238E27FC236}">
                  <a16:creationId xmlns:a16="http://schemas.microsoft.com/office/drawing/2014/main" id="{940F7832-91FE-4B25-A875-E2F0E0BA38F2}"/>
                </a:ext>
              </a:extLst>
            </p:cNvPr>
            <p:cNvSpPr>
              <a:spLocks/>
            </p:cNvSpPr>
            <p:nvPr userDrawn="1"/>
          </p:nvSpPr>
          <p:spPr bwMode="auto">
            <a:xfrm>
              <a:off x="3968" y="2030"/>
              <a:ext cx="18" cy="24"/>
            </a:xfrm>
            <a:custGeom>
              <a:avLst/>
              <a:gdLst>
                <a:gd name="T0" fmla="*/ 0 w 3"/>
                <a:gd name="T1" fmla="*/ 2 h 4"/>
                <a:gd name="T2" fmla="*/ 0 w 3"/>
                <a:gd name="T3" fmla="*/ 2 h 4"/>
                <a:gd name="T4" fmla="*/ 2 w 3"/>
                <a:gd name="T5" fmla="*/ 4 h 4"/>
                <a:gd name="T6" fmla="*/ 3 w 3"/>
                <a:gd name="T7" fmla="*/ 2 h 4"/>
                <a:gd name="T8" fmla="*/ 1 w 3"/>
                <a:gd name="T9" fmla="*/ 0 h 4"/>
                <a:gd name="T10" fmla="*/ 0 w 3"/>
                <a:gd name="T11" fmla="*/ 1 h 4"/>
                <a:gd name="T12" fmla="*/ 0 w 3"/>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0" y="2"/>
                  </a:moveTo>
                  <a:cubicBezTo>
                    <a:pt x="0" y="2"/>
                    <a:pt x="0" y="2"/>
                    <a:pt x="0" y="2"/>
                  </a:cubicBezTo>
                  <a:cubicBezTo>
                    <a:pt x="0" y="3"/>
                    <a:pt x="1" y="3"/>
                    <a:pt x="2" y="4"/>
                  </a:cubicBezTo>
                  <a:cubicBezTo>
                    <a:pt x="2" y="3"/>
                    <a:pt x="2" y="2"/>
                    <a:pt x="3" y="2"/>
                  </a:cubicBezTo>
                  <a:cubicBezTo>
                    <a:pt x="2" y="1"/>
                    <a:pt x="1" y="0"/>
                    <a:pt x="1" y="0"/>
                  </a:cubicBezTo>
                  <a:cubicBezTo>
                    <a:pt x="0" y="0"/>
                    <a:pt x="0" y="1"/>
                    <a:pt x="0" y="1"/>
                  </a:cubicBezTo>
                  <a:cubicBezTo>
                    <a:pt x="0" y="1"/>
                    <a:pt x="0" y="2"/>
                    <a:pt x="0" y="2"/>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13" name="Freeform 379">
              <a:extLst>
                <a:ext uri="{FF2B5EF4-FFF2-40B4-BE49-F238E27FC236}">
                  <a16:creationId xmlns:a16="http://schemas.microsoft.com/office/drawing/2014/main" id="{3938FF7A-8845-4190-B722-A5B24AEFB434}"/>
                </a:ext>
              </a:extLst>
            </p:cNvPr>
            <p:cNvSpPr>
              <a:spLocks/>
            </p:cNvSpPr>
            <p:nvPr userDrawn="1"/>
          </p:nvSpPr>
          <p:spPr bwMode="auto">
            <a:xfrm>
              <a:off x="3968" y="2030"/>
              <a:ext cx="18" cy="24"/>
            </a:xfrm>
            <a:custGeom>
              <a:avLst/>
              <a:gdLst>
                <a:gd name="T0" fmla="*/ 0 w 3"/>
                <a:gd name="T1" fmla="*/ 2 h 4"/>
                <a:gd name="T2" fmla="*/ 0 w 3"/>
                <a:gd name="T3" fmla="*/ 2 h 4"/>
                <a:gd name="T4" fmla="*/ 2 w 3"/>
                <a:gd name="T5" fmla="*/ 4 h 4"/>
                <a:gd name="T6" fmla="*/ 3 w 3"/>
                <a:gd name="T7" fmla="*/ 2 h 4"/>
                <a:gd name="T8" fmla="*/ 1 w 3"/>
                <a:gd name="T9" fmla="*/ 0 h 4"/>
                <a:gd name="T10" fmla="*/ 0 w 3"/>
                <a:gd name="T11" fmla="*/ 1 h 4"/>
                <a:gd name="T12" fmla="*/ 0 w 3"/>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3" h="4">
                  <a:moveTo>
                    <a:pt x="0" y="2"/>
                  </a:moveTo>
                  <a:cubicBezTo>
                    <a:pt x="0" y="2"/>
                    <a:pt x="0" y="2"/>
                    <a:pt x="0" y="2"/>
                  </a:cubicBezTo>
                  <a:cubicBezTo>
                    <a:pt x="0" y="3"/>
                    <a:pt x="1" y="3"/>
                    <a:pt x="2" y="4"/>
                  </a:cubicBezTo>
                  <a:cubicBezTo>
                    <a:pt x="2" y="3"/>
                    <a:pt x="2" y="2"/>
                    <a:pt x="3" y="2"/>
                  </a:cubicBezTo>
                  <a:cubicBezTo>
                    <a:pt x="2" y="1"/>
                    <a:pt x="1" y="0"/>
                    <a:pt x="1" y="0"/>
                  </a:cubicBezTo>
                  <a:cubicBezTo>
                    <a:pt x="0" y="0"/>
                    <a:pt x="0" y="1"/>
                    <a:pt x="0" y="1"/>
                  </a:cubicBezTo>
                  <a:cubicBezTo>
                    <a:pt x="0" y="1"/>
                    <a:pt x="0" y="2"/>
                    <a:pt x="0" y="2"/>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14" name="Freeform 380">
              <a:extLst>
                <a:ext uri="{FF2B5EF4-FFF2-40B4-BE49-F238E27FC236}">
                  <a16:creationId xmlns:a16="http://schemas.microsoft.com/office/drawing/2014/main" id="{E40474A0-66B9-4011-BFA2-1588F79191B1}"/>
                </a:ext>
              </a:extLst>
            </p:cNvPr>
            <p:cNvSpPr>
              <a:spLocks/>
            </p:cNvSpPr>
            <p:nvPr userDrawn="1"/>
          </p:nvSpPr>
          <p:spPr bwMode="auto">
            <a:xfrm>
              <a:off x="3974" y="1963"/>
              <a:ext cx="66" cy="85"/>
            </a:xfrm>
            <a:custGeom>
              <a:avLst/>
              <a:gdLst>
                <a:gd name="T0" fmla="*/ 2 w 11"/>
                <a:gd name="T1" fmla="*/ 13 h 14"/>
                <a:gd name="T2" fmla="*/ 5 w 11"/>
                <a:gd name="T3" fmla="*/ 14 h 14"/>
                <a:gd name="T4" fmla="*/ 10 w 11"/>
                <a:gd name="T5" fmla="*/ 13 h 14"/>
                <a:gd name="T6" fmla="*/ 10 w 11"/>
                <a:gd name="T7" fmla="*/ 13 h 14"/>
                <a:gd name="T8" fmla="*/ 10 w 11"/>
                <a:gd name="T9" fmla="*/ 13 h 14"/>
                <a:gd name="T10" fmla="*/ 10 w 11"/>
                <a:gd name="T11" fmla="*/ 12 h 14"/>
                <a:gd name="T12" fmla="*/ 11 w 11"/>
                <a:gd name="T13" fmla="*/ 11 h 14"/>
                <a:gd name="T14" fmla="*/ 10 w 11"/>
                <a:gd name="T15" fmla="*/ 10 h 14"/>
                <a:gd name="T16" fmla="*/ 9 w 11"/>
                <a:gd name="T17" fmla="*/ 8 h 14"/>
                <a:gd name="T18" fmla="*/ 10 w 11"/>
                <a:gd name="T19" fmla="*/ 7 h 14"/>
                <a:gd name="T20" fmla="*/ 10 w 11"/>
                <a:gd name="T21" fmla="*/ 7 h 14"/>
                <a:gd name="T22" fmla="*/ 10 w 11"/>
                <a:gd name="T23" fmla="*/ 6 h 14"/>
                <a:gd name="T24" fmla="*/ 7 w 11"/>
                <a:gd name="T25" fmla="*/ 5 h 14"/>
                <a:gd name="T26" fmla="*/ 7 w 11"/>
                <a:gd name="T27" fmla="*/ 5 h 14"/>
                <a:gd name="T28" fmla="*/ 6 w 11"/>
                <a:gd name="T29" fmla="*/ 4 h 14"/>
                <a:gd name="T30" fmla="*/ 6 w 11"/>
                <a:gd name="T31" fmla="*/ 3 h 14"/>
                <a:gd name="T32" fmla="*/ 6 w 11"/>
                <a:gd name="T33" fmla="*/ 3 h 14"/>
                <a:gd name="T34" fmla="*/ 5 w 11"/>
                <a:gd name="T35" fmla="*/ 2 h 14"/>
                <a:gd name="T36" fmla="*/ 5 w 11"/>
                <a:gd name="T37" fmla="*/ 1 h 14"/>
                <a:gd name="T38" fmla="*/ 4 w 11"/>
                <a:gd name="T39" fmla="*/ 1 h 14"/>
                <a:gd name="T40" fmla="*/ 4 w 11"/>
                <a:gd name="T41" fmla="*/ 0 h 14"/>
                <a:gd name="T42" fmla="*/ 2 w 11"/>
                <a:gd name="T43" fmla="*/ 0 h 14"/>
                <a:gd name="T44" fmla="*/ 0 w 11"/>
                <a:gd name="T45" fmla="*/ 1 h 14"/>
                <a:gd name="T46" fmla="*/ 0 w 11"/>
                <a:gd name="T47" fmla="*/ 2 h 14"/>
                <a:gd name="T48" fmla="*/ 1 w 11"/>
                <a:gd name="T49" fmla="*/ 4 h 14"/>
                <a:gd name="T50" fmla="*/ 1 w 11"/>
                <a:gd name="T51" fmla="*/ 5 h 14"/>
                <a:gd name="T52" fmla="*/ 1 w 11"/>
                <a:gd name="T53" fmla="*/ 9 h 14"/>
                <a:gd name="T54" fmla="*/ 1 w 11"/>
                <a:gd name="T55" fmla="*/ 9 h 14"/>
                <a:gd name="T56" fmla="*/ 0 w 11"/>
                <a:gd name="T57" fmla="*/ 10 h 14"/>
                <a:gd name="T58" fmla="*/ 2 w 11"/>
                <a:gd name="T59" fmla="*/ 13 h 14"/>
                <a:gd name="T60" fmla="*/ 2 w 11"/>
                <a:gd name="T61"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 h="14">
                  <a:moveTo>
                    <a:pt x="2" y="13"/>
                  </a:moveTo>
                  <a:cubicBezTo>
                    <a:pt x="3" y="13"/>
                    <a:pt x="4" y="14"/>
                    <a:pt x="5" y="14"/>
                  </a:cubicBezTo>
                  <a:cubicBezTo>
                    <a:pt x="5" y="14"/>
                    <a:pt x="8" y="14"/>
                    <a:pt x="10" y="13"/>
                  </a:cubicBezTo>
                  <a:cubicBezTo>
                    <a:pt x="10" y="13"/>
                    <a:pt x="10" y="13"/>
                    <a:pt x="10" y="13"/>
                  </a:cubicBezTo>
                  <a:cubicBezTo>
                    <a:pt x="10" y="13"/>
                    <a:pt x="10" y="13"/>
                    <a:pt x="10" y="13"/>
                  </a:cubicBezTo>
                  <a:cubicBezTo>
                    <a:pt x="10" y="12"/>
                    <a:pt x="10" y="12"/>
                    <a:pt x="10" y="12"/>
                  </a:cubicBezTo>
                  <a:cubicBezTo>
                    <a:pt x="10" y="11"/>
                    <a:pt x="11" y="11"/>
                    <a:pt x="11" y="11"/>
                  </a:cubicBezTo>
                  <a:cubicBezTo>
                    <a:pt x="11" y="11"/>
                    <a:pt x="10" y="10"/>
                    <a:pt x="10" y="10"/>
                  </a:cubicBezTo>
                  <a:cubicBezTo>
                    <a:pt x="9" y="9"/>
                    <a:pt x="9" y="9"/>
                    <a:pt x="9" y="8"/>
                  </a:cubicBezTo>
                  <a:cubicBezTo>
                    <a:pt x="9" y="8"/>
                    <a:pt x="10" y="8"/>
                    <a:pt x="10" y="7"/>
                  </a:cubicBezTo>
                  <a:cubicBezTo>
                    <a:pt x="10" y="7"/>
                    <a:pt x="10" y="7"/>
                    <a:pt x="10" y="7"/>
                  </a:cubicBezTo>
                  <a:cubicBezTo>
                    <a:pt x="10" y="6"/>
                    <a:pt x="10" y="6"/>
                    <a:pt x="10" y="6"/>
                  </a:cubicBezTo>
                  <a:cubicBezTo>
                    <a:pt x="10" y="6"/>
                    <a:pt x="9" y="6"/>
                    <a:pt x="7" y="5"/>
                  </a:cubicBezTo>
                  <a:cubicBezTo>
                    <a:pt x="7" y="5"/>
                    <a:pt x="7" y="5"/>
                    <a:pt x="7" y="5"/>
                  </a:cubicBezTo>
                  <a:cubicBezTo>
                    <a:pt x="6" y="5"/>
                    <a:pt x="6" y="5"/>
                    <a:pt x="6" y="4"/>
                  </a:cubicBezTo>
                  <a:cubicBezTo>
                    <a:pt x="7" y="4"/>
                    <a:pt x="7" y="4"/>
                    <a:pt x="6" y="3"/>
                  </a:cubicBezTo>
                  <a:cubicBezTo>
                    <a:pt x="6" y="3"/>
                    <a:pt x="6" y="3"/>
                    <a:pt x="6" y="3"/>
                  </a:cubicBezTo>
                  <a:cubicBezTo>
                    <a:pt x="6" y="3"/>
                    <a:pt x="5" y="3"/>
                    <a:pt x="5" y="2"/>
                  </a:cubicBezTo>
                  <a:cubicBezTo>
                    <a:pt x="5" y="2"/>
                    <a:pt x="5" y="2"/>
                    <a:pt x="5" y="1"/>
                  </a:cubicBezTo>
                  <a:cubicBezTo>
                    <a:pt x="4" y="1"/>
                    <a:pt x="4" y="1"/>
                    <a:pt x="4" y="1"/>
                  </a:cubicBezTo>
                  <a:cubicBezTo>
                    <a:pt x="4" y="1"/>
                    <a:pt x="4" y="0"/>
                    <a:pt x="4" y="0"/>
                  </a:cubicBezTo>
                  <a:cubicBezTo>
                    <a:pt x="3" y="0"/>
                    <a:pt x="3" y="0"/>
                    <a:pt x="2" y="0"/>
                  </a:cubicBezTo>
                  <a:cubicBezTo>
                    <a:pt x="2" y="0"/>
                    <a:pt x="1" y="1"/>
                    <a:pt x="0" y="1"/>
                  </a:cubicBezTo>
                  <a:cubicBezTo>
                    <a:pt x="0" y="2"/>
                    <a:pt x="0" y="2"/>
                    <a:pt x="0" y="2"/>
                  </a:cubicBezTo>
                  <a:cubicBezTo>
                    <a:pt x="1" y="3"/>
                    <a:pt x="1" y="3"/>
                    <a:pt x="1" y="4"/>
                  </a:cubicBezTo>
                  <a:cubicBezTo>
                    <a:pt x="1" y="4"/>
                    <a:pt x="1" y="4"/>
                    <a:pt x="1" y="5"/>
                  </a:cubicBezTo>
                  <a:cubicBezTo>
                    <a:pt x="1" y="5"/>
                    <a:pt x="1" y="9"/>
                    <a:pt x="1" y="9"/>
                  </a:cubicBezTo>
                  <a:cubicBezTo>
                    <a:pt x="1" y="9"/>
                    <a:pt x="1" y="9"/>
                    <a:pt x="1" y="9"/>
                  </a:cubicBezTo>
                  <a:cubicBezTo>
                    <a:pt x="1" y="9"/>
                    <a:pt x="0" y="10"/>
                    <a:pt x="0" y="10"/>
                  </a:cubicBezTo>
                  <a:cubicBezTo>
                    <a:pt x="1" y="11"/>
                    <a:pt x="1" y="12"/>
                    <a:pt x="2" y="13"/>
                  </a:cubicBezTo>
                  <a:cubicBezTo>
                    <a:pt x="2" y="13"/>
                    <a:pt x="2" y="13"/>
                    <a:pt x="2" y="13"/>
                  </a:cubicBezTo>
                </a:path>
              </a:pathLst>
            </a:custGeom>
            <a:solidFill>
              <a:srgbClr val="AF4A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15" name="Freeform 381">
              <a:extLst>
                <a:ext uri="{FF2B5EF4-FFF2-40B4-BE49-F238E27FC236}">
                  <a16:creationId xmlns:a16="http://schemas.microsoft.com/office/drawing/2014/main" id="{0D0AC79C-FCB3-40F6-B40F-06CECB46D2C0}"/>
                </a:ext>
              </a:extLst>
            </p:cNvPr>
            <p:cNvSpPr>
              <a:spLocks/>
            </p:cNvSpPr>
            <p:nvPr userDrawn="1"/>
          </p:nvSpPr>
          <p:spPr bwMode="auto">
            <a:xfrm>
              <a:off x="3974" y="1963"/>
              <a:ext cx="66" cy="85"/>
            </a:xfrm>
            <a:custGeom>
              <a:avLst/>
              <a:gdLst>
                <a:gd name="T0" fmla="*/ 2 w 11"/>
                <a:gd name="T1" fmla="*/ 13 h 14"/>
                <a:gd name="T2" fmla="*/ 5 w 11"/>
                <a:gd name="T3" fmla="*/ 14 h 14"/>
                <a:gd name="T4" fmla="*/ 10 w 11"/>
                <a:gd name="T5" fmla="*/ 13 h 14"/>
                <a:gd name="T6" fmla="*/ 10 w 11"/>
                <a:gd name="T7" fmla="*/ 13 h 14"/>
                <a:gd name="T8" fmla="*/ 10 w 11"/>
                <a:gd name="T9" fmla="*/ 13 h 14"/>
                <a:gd name="T10" fmla="*/ 10 w 11"/>
                <a:gd name="T11" fmla="*/ 12 h 14"/>
                <a:gd name="T12" fmla="*/ 11 w 11"/>
                <a:gd name="T13" fmla="*/ 11 h 14"/>
                <a:gd name="T14" fmla="*/ 10 w 11"/>
                <a:gd name="T15" fmla="*/ 10 h 14"/>
                <a:gd name="T16" fmla="*/ 9 w 11"/>
                <a:gd name="T17" fmla="*/ 8 h 14"/>
                <a:gd name="T18" fmla="*/ 10 w 11"/>
                <a:gd name="T19" fmla="*/ 7 h 14"/>
                <a:gd name="T20" fmla="*/ 10 w 11"/>
                <a:gd name="T21" fmla="*/ 7 h 14"/>
                <a:gd name="T22" fmla="*/ 10 w 11"/>
                <a:gd name="T23" fmla="*/ 6 h 14"/>
                <a:gd name="T24" fmla="*/ 7 w 11"/>
                <a:gd name="T25" fmla="*/ 5 h 14"/>
                <a:gd name="T26" fmla="*/ 7 w 11"/>
                <a:gd name="T27" fmla="*/ 5 h 14"/>
                <a:gd name="T28" fmla="*/ 6 w 11"/>
                <a:gd name="T29" fmla="*/ 4 h 14"/>
                <a:gd name="T30" fmla="*/ 6 w 11"/>
                <a:gd name="T31" fmla="*/ 3 h 14"/>
                <a:gd name="T32" fmla="*/ 6 w 11"/>
                <a:gd name="T33" fmla="*/ 3 h 14"/>
                <a:gd name="T34" fmla="*/ 5 w 11"/>
                <a:gd name="T35" fmla="*/ 2 h 14"/>
                <a:gd name="T36" fmla="*/ 5 w 11"/>
                <a:gd name="T37" fmla="*/ 1 h 14"/>
                <a:gd name="T38" fmla="*/ 4 w 11"/>
                <a:gd name="T39" fmla="*/ 1 h 14"/>
                <a:gd name="T40" fmla="*/ 4 w 11"/>
                <a:gd name="T41" fmla="*/ 0 h 14"/>
                <a:gd name="T42" fmla="*/ 2 w 11"/>
                <a:gd name="T43" fmla="*/ 0 h 14"/>
                <a:gd name="T44" fmla="*/ 0 w 11"/>
                <a:gd name="T45" fmla="*/ 1 h 14"/>
                <a:gd name="T46" fmla="*/ 0 w 11"/>
                <a:gd name="T47" fmla="*/ 2 h 14"/>
                <a:gd name="T48" fmla="*/ 1 w 11"/>
                <a:gd name="T49" fmla="*/ 4 h 14"/>
                <a:gd name="T50" fmla="*/ 1 w 11"/>
                <a:gd name="T51" fmla="*/ 5 h 14"/>
                <a:gd name="T52" fmla="*/ 1 w 11"/>
                <a:gd name="T53" fmla="*/ 9 h 14"/>
                <a:gd name="T54" fmla="*/ 1 w 11"/>
                <a:gd name="T55" fmla="*/ 9 h 14"/>
                <a:gd name="T56" fmla="*/ 0 w 11"/>
                <a:gd name="T57" fmla="*/ 10 h 14"/>
                <a:gd name="T58" fmla="*/ 2 w 11"/>
                <a:gd name="T59" fmla="*/ 13 h 14"/>
                <a:gd name="T60" fmla="*/ 2 w 11"/>
                <a:gd name="T61"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 h="14">
                  <a:moveTo>
                    <a:pt x="2" y="13"/>
                  </a:moveTo>
                  <a:cubicBezTo>
                    <a:pt x="3" y="13"/>
                    <a:pt x="4" y="14"/>
                    <a:pt x="5" y="14"/>
                  </a:cubicBezTo>
                  <a:cubicBezTo>
                    <a:pt x="5" y="14"/>
                    <a:pt x="8" y="14"/>
                    <a:pt x="10" y="13"/>
                  </a:cubicBezTo>
                  <a:cubicBezTo>
                    <a:pt x="10" y="13"/>
                    <a:pt x="10" y="13"/>
                    <a:pt x="10" y="13"/>
                  </a:cubicBezTo>
                  <a:cubicBezTo>
                    <a:pt x="10" y="13"/>
                    <a:pt x="10" y="13"/>
                    <a:pt x="10" y="13"/>
                  </a:cubicBezTo>
                  <a:cubicBezTo>
                    <a:pt x="10" y="12"/>
                    <a:pt x="10" y="12"/>
                    <a:pt x="10" y="12"/>
                  </a:cubicBezTo>
                  <a:cubicBezTo>
                    <a:pt x="10" y="11"/>
                    <a:pt x="11" y="11"/>
                    <a:pt x="11" y="11"/>
                  </a:cubicBezTo>
                  <a:cubicBezTo>
                    <a:pt x="11" y="11"/>
                    <a:pt x="10" y="10"/>
                    <a:pt x="10" y="10"/>
                  </a:cubicBezTo>
                  <a:cubicBezTo>
                    <a:pt x="9" y="9"/>
                    <a:pt x="9" y="9"/>
                    <a:pt x="9" y="8"/>
                  </a:cubicBezTo>
                  <a:cubicBezTo>
                    <a:pt x="9" y="8"/>
                    <a:pt x="10" y="8"/>
                    <a:pt x="10" y="7"/>
                  </a:cubicBezTo>
                  <a:cubicBezTo>
                    <a:pt x="10" y="7"/>
                    <a:pt x="10" y="7"/>
                    <a:pt x="10" y="7"/>
                  </a:cubicBezTo>
                  <a:cubicBezTo>
                    <a:pt x="10" y="6"/>
                    <a:pt x="10" y="6"/>
                    <a:pt x="10" y="6"/>
                  </a:cubicBezTo>
                  <a:cubicBezTo>
                    <a:pt x="10" y="6"/>
                    <a:pt x="9" y="6"/>
                    <a:pt x="7" y="5"/>
                  </a:cubicBezTo>
                  <a:cubicBezTo>
                    <a:pt x="7" y="5"/>
                    <a:pt x="7" y="5"/>
                    <a:pt x="7" y="5"/>
                  </a:cubicBezTo>
                  <a:cubicBezTo>
                    <a:pt x="6" y="5"/>
                    <a:pt x="6" y="5"/>
                    <a:pt x="6" y="4"/>
                  </a:cubicBezTo>
                  <a:cubicBezTo>
                    <a:pt x="7" y="4"/>
                    <a:pt x="7" y="4"/>
                    <a:pt x="6" y="3"/>
                  </a:cubicBezTo>
                  <a:cubicBezTo>
                    <a:pt x="6" y="3"/>
                    <a:pt x="6" y="3"/>
                    <a:pt x="6" y="3"/>
                  </a:cubicBezTo>
                  <a:cubicBezTo>
                    <a:pt x="6" y="3"/>
                    <a:pt x="5" y="3"/>
                    <a:pt x="5" y="2"/>
                  </a:cubicBezTo>
                  <a:cubicBezTo>
                    <a:pt x="5" y="2"/>
                    <a:pt x="5" y="2"/>
                    <a:pt x="5" y="1"/>
                  </a:cubicBezTo>
                  <a:cubicBezTo>
                    <a:pt x="4" y="1"/>
                    <a:pt x="4" y="1"/>
                    <a:pt x="4" y="1"/>
                  </a:cubicBezTo>
                  <a:cubicBezTo>
                    <a:pt x="4" y="1"/>
                    <a:pt x="4" y="0"/>
                    <a:pt x="4" y="0"/>
                  </a:cubicBezTo>
                  <a:cubicBezTo>
                    <a:pt x="3" y="0"/>
                    <a:pt x="3" y="0"/>
                    <a:pt x="2" y="0"/>
                  </a:cubicBezTo>
                  <a:cubicBezTo>
                    <a:pt x="2" y="0"/>
                    <a:pt x="1" y="1"/>
                    <a:pt x="0" y="1"/>
                  </a:cubicBezTo>
                  <a:cubicBezTo>
                    <a:pt x="0" y="2"/>
                    <a:pt x="0" y="2"/>
                    <a:pt x="0" y="2"/>
                  </a:cubicBezTo>
                  <a:cubicBezTo>
                    <a:pt x="1" y="3"/>
                    <a:pt x="1" y="3"/>
                    <a:pt x="1" y="4"/>
                  </a:cubicBezTo>
                  <a:cubicBezTo>
                    <a:pt x="1" y="4"/>
                    <a:pt x="1" y="4"/>
                    <a:pt x="1" y="5"/>
                  </a:cubicBezTo>
                  <a:cubicBezTo>
                    <a:pt x="1" y="5"/>
                    <a:pt x="1" y="9"/>
                    <a:pt x="1" y="9"/>
                  </a:cubicBezTo>
                  <a:cubicBezTo>
                    <a:pt x="1" y="9"/>
                    <a:pt x="1" y="9"/>
                    <a:pt x="1" y="9"/>
                  </a:cubicBezTo>
                  <a:cubicBezTo>
                    <a:pt x="1" y="9"/>
                    <a:pt x="0" y="10"/>
                    <a:pt x="0" y="10"/>
                  </a:cubicBezTo>
                  <a:cubicBezTo>
                    <a:pt x="1" y="11"/>
                    <a:pt x="1" y="12"/>
                    <a:pt x="2" y="13"/>
                  </a:cubicBezTo>
                  <a:cubicBezTo>
                    <a:pt x="2" y="13"/>
                    <a:pt x="2" y="13"/>
                    <a:pt x="2" y="13"/>
                  </a:cubicBezTo>
                  <a:close/>
                </a:path>
              </a:pathLst>
            </a:custGeom>
            <a:noFill/>
            <a:ln w="0" cap="flat">
              <a:solidFill>
                <a:srgbClr val="F8F9F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spTree>
    <p:extLst>
      <p:ext uri="{BB962C8B-B14F-4D97-AF65-F5344CB8AC3E}">
        <p14:creationId xmlns:p14="http://schemas.microsoft.com/office/powerpoint/2010/main" val="3708216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Map 3 ">
    <p:spTree>
      <p:nvGrpSpPr>
        <p:cNvPr id="1" name=""/>
        <p:cNvGrpSpPr/>
        <p:nvPr/>
      </p:nvGrpSpPr>
      <p:grpSpPr>
        <a:xfrm>
          <a:off x="0" y="0"/>
          <a:ext cx="0" cy="0"/>
          <a:chOff x="0" y="0"/>
          <a:chExt cx="0" cy="0"/>
        </a:xfrm>
      </p:grpSpPr>
      <p:grpSp>
        <p:nvGrpSpPr>
          <p:cNvPr id="50" name="Group 4">
            <a:extLst>
              <a:ext uri="{FF2B5EF4-FFF2-40B4-BE49-F238E27FC236}">
                <a16:creationId xmlns:a16="http://schemas.microsoft.com/office/drawing/2014/main" id="{9810588C-CAEB-458B-B3B2-F472D1B19EAF}"/>
              </a:ext>
            </a:extLst>
          </p:cNvPr>
          <p:cNvGrpSpPr>
            <a:grpSpLocks noChangeAspect="1"/>
          </p:cNvGrpSpPr>
          <p:nvPr userDrawn="1"/>
        </p:nvGrpSpPr>
        <p:grpSpPr bwMode="auto">
          <a:xfrm>
            <a:off x="5797982" y="334916"/>
            <a:ext cx="7183869" cy="6423995"/>
            <a:chOff x="1742" y="0"/>
            <a:chExt cx="4831" cy="4320"/>
          </a:xfrm>
        </p:grpSpPr>
        <p:sp>
          <p:nvSpPr>
            <p:cNvPr id="51" name="AutoShape 3">
              <a:extLst>
                <a:ext uri="{FF2B5EF4-FFF2-40B4-BE49-F238E27FC236}">
                  <a16:creationId xmlns:a16="http://schemas.microsoft.com/office/drawing/2014/main" id="{AB0F0CB4-1E65-4F08-AA9E-4EA6AA98D956}"/>
                </a:ext>
              </a:extLst>
            </p:cNvPr>
            <p:cNvSpPr>
              <a:spLocks noChangeAspect="1" noChangeArrowheads="1" noTextEdit="1"/>
            </p:cNvSpPr>
            <p:nvPr/>
          </p:nvSpPr>
          <p:spPr bwMode="auto">
            <a:xfrm>
              <a:off x="1742" y="0"/>
              <a:ext cx="419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2" name="Freeform 5">
              <a:extLst>
                <a:ext uri="{FF2B5EF4-FFF2-40B4-BE49-F238E27FC236}">
                  <a16:creationId xmlns:a16="http://schemas.microsoft.com/office/drawing/2014/main" id="{095E22AB-8423-45A5-8586-4AA061A40180}"/>
                </a:ext>
              </a:extLst>
            </p:cNvPr>
            <p:cNvSpPr>
              <a:spLocks/>
            </p:cNvSpPr>
            <p:nvPr/>
          </p:nvSpPr>
          <p:spPr bwMode="auto">
            <a:xfrm>
              <a:off x="1864" y="95"/>
              <a:ext cx="2831" cy="1350"/>
            </a:xfrm>
            <a:custGeom>
              <a:avLst/>
              <a:gdLst>
                <a:gd name="T0" fmla="*/ 391 w 740"/>
                <a:gd name="T1" fmla="*/ 0 h 355"/>
                <a:gd name="T2" fmla="*/ 329 w 740"/>
                <a:gd name="T3" fmla="*/ 3 h 355"/>
                <a:gd name="T4" fmla="*/ 169 w 740"/>
                <a:gd name="T5" fmla="*/ 40 h 355"/>
                <a:gd name="T6" fmla="*/ 0 w 740"/>
                <a:gd name="T7" fmla="*/ 139 h 355"/>
                <a:gd name="T8" fmla="*/ 0 w 740"/>
                <a:gd name="T9" fmla="*/ 139 h 355"/>
                <a:gd name="T10" fmla="*/ 203 w 740"/>
                <a:gd name="T11" fmla="*/ 355 h 355"/>
                <a:gd name="T12" fmla="*/ 577 w 740"/>
                <a:gd name="T13" fmla="*/ 165 h 355"/>
                <a:gd name="T14" fmla="*/ 740 w 740"/>
                <a:gd name="T15" fmla="*/ 186 h 355"/>
                <a:gd name="T16" fmla="*/ 602 w 740"/>
                <a:gd name="T17" fmla="*/ 34 h 355"/>
                <a:gd name="T18" fmla="*/ 563 w 740"/>
                <a:gd name="T19" fmla="*/ 23 h 355"/>
                <a:gd name="T20" fmla="*/ 391 w 740"/>
                <a:gd name="T21" fmla="*/ 0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0" h="355">
                  <a:moveTo>
                    <a:pt x="391" y="0"/>
                  </a:moveTo>
                  <a:cubicBezTo>
                    <a:pt x="370" y="0"/>
                    <a:pt x="349" y="1"/>
                    <a:pt x="329" y="3"/>
                  </a:cubicBezTo>
                  <a:cubicBezTo>
                    <a:pt x="274" y="9"/>
                    <a:pt x="220" y="21"/>
                    <a:pt x="169" y="40"/>
                  </a:cubicBezTo>
                  <a:cubicBezTo>
                    <a:pt x="106" y="63"/>
                    <a:pt x="49" y="97"/>
                    <a:pt x="0" y="139"/>
                  </a:cubicBezTo>
                  <a:cubicBezTo>
                    <a:pt x="0" y="139"/>
                    <a:pt x="0" y="139"/>
                    <a:pt x="0" y="139"/>
                  </a:cubicBezTo>
                  <a:cubicBezTo>
                    <a:pt x="203" y="355"/>
                    <a:pt x="203" y="355"/>
                    <a:pt x="203" y="355"/>
                  </a:cubicBezTo>
                  <a:cubicBezTo>
                    <a:pt x="270" y="233"/>
                    <a:pt x="413" y="165"/>
                    <a:pt x="577" y="165"/>
                  </a:cubicBezTo>
                  <a:cubicBezTo>
                    <a:pt x="630" y="165"/>
                    <a:pt x="685" y="172"/>
                    <a:pt x="740" y="186"/>
                  </a:cubicBezTo>
                  <a:cubicBezTo>
                    <a:pt x="709" y="133"/>
                    <a:pt x="663" y="82"/>
                    <a:pt x="602" y="34"/>
                  </a:cubicBezTo>
                  <a:cubicBezTo>
                    <a:pt x="589" y="30"/>
                    <a:pt x="576" y="26"/>
                    <a:pt x="563" y="23"/>
                  </a:cubicBezTo>
                  <a:cubicBezTo>
                    <a:pt x="505" y="7"/>
                    <a:pt x="447" y="0"/>
                    <a:pt x="391"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3" name="Freeform 6">
              <a:extLst>
                <a:ext uri="{FF2B5EF4-FFF2-40B4-BE49-F238E27FC236}">
                  <a16:creationId xmlns:a16="http://schemas.microsoft.com/office/drawing/2014/main" id="{32031608-1923-49E7-94D6-08CB4AF66A6B}"/>
                </a:ext>
              </a:extLst>
            </p:cNvPr>
            <p:cNvSpPr>
              <a:spLocks/>
            </p:cNvSpPr>
            <p:nvPr/>
          </p:nvSpPr>
          <p:spPr bwMode="auto">
            <a:xfrm>
              <a:off x="2040" y="335"/>
              <a:ext cx="4533" cy="3977"/>
            </a:xfrm>
            <a:custGeom>
              <a:avLst/>
              <a:gdLst>
                <a:gd name="T0" fmla="*/ 632 w 1185"/>
                <a:gd name="T1" fmla="*/ 0 h 1046"/>
                <a:gd name="T2" fmla="*/ 760 w 1185"/>
                <a:gd name="T3" fmla="*/ 207 h 1046"/>
                <a:gd name="T4" fmla="*/ 761 w 1185"/>
                <a:gd name="T5" fmla="*/ 207 h 1046"/>
                <a:gd name="T6" fmla="*/ 768 w 1185"/>
                <a:gd name="T7" fmla="*/ 397 h 1046"/>
                <a:gd name="T8" fmla="*/ 764 w 1185"/>
                <a:gd name="T9" fmla="*/ 415 h 1046"/>
                <a:gd name="T10" fmla="*/ 670 w 1185"/>
                <a:gd name="T11" fmla="*/ 618 h 1046"/>
                <a:gd name="T12" fmla="*/ 0 w 1185"/>
                <a:gd name="T13" fmla="*/ 1046 h 1046"/>
                <a:gd name="T14" fmla="*/ 691 w 1185"/>
                <a:gd name="T15" fmla="*/ 1046 h 1046"/>
                <a:gd name="T16" fmla="*/ 632 w 118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5" h="1046">
                  <a:moveTo>
                    <a:pt x="632" y="0"/>
                  </a:moveTo>
                  <a:cubicBezTo>
                    <a:pt x="698" y="65"/>
                    <a:pt x="740" y="135"/>
                    <a:pt x="760" y="207"/>
                  </a:cubicBezTo>
                  <a:cubicBezTo>
                    <a:pt x="761" y="207"/>
                    <a:pt x="761" y="207"/>
                    <a:pt x="761" y="207"/>
                  </a:cubicBezTo>
                  <a:cubicBezTo>
                    <a:pt x="780" y="267"/>
                    <a:pt x="781" y="332"/>
                    <a:pt x="768" y="397"/>
                  </a:cubicBezTo>
                  <a:cubicBezTo>
                    <a:pt x="766" y="403"/>
                    <a:pt x="765" y="409"/>
                    <a:pt x="764" y="415"/>
                  </a:cubicBezTo>
                  <a:cubicBezTo>
                    <a:pt x="748" y="484"/>
                    <a:pt x="715" y="552"/>
                    <a:pt x="670" y="618"/>
                  </a:cubicBezTo>
                  <a:cubicBezTo>
                    <a:pt x="542" y="800"/>
                    <a:pt x="272" y="960"/>
                    <a:pt x="0" y="1046"/>
                  </a:cubicBezTo>
                  <a:cubicBezTo>
                    <a:pt x="691" y="1046"/>
                    <a:pt x="691" y="1046"/>
                    <a:pt x="691" y="1046"/>
                  </a:cubicBezTo>
                  <a:cubicBezTo>
                    <a:pt x="1185" y="657"/>
                    <a:pt x="986" y="175"/>
                    <a:pt x="632"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24" name="Picture 23">
            <a:extLst>
              <a:ext uri="{FF2B5EF4-FFF2-40B4-BE49-F238E27FC236}">
                <a16:creationId xmlns:a16="http://schemas.microsoft.com/office/drawing/2014/main" id="{57993F4A-9A58-4BE9-A4FD-D897FD831002}"/>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40" name="Group 4">
            <a:extLst>
              <a:ext uri="{FF2B5EF4-FFF2-40B4-BE49-F238E27FC236}">
                <a16:creationId xmlns:a16="http://schemas.microsoft.com/office/drawing/2014/main" id="{6AE393E1-B8A3-4347-A385-21EBE94AE431}"/>
              </a:ext>
            </a:extLst>
          </p:cNvPr>
          <p:cNvGrpSpPr>
            <a:grpSpLocks noChangeAspect="1"/>
          </p:cNvGrpSpPr>
          <p:nvPr userDrawn="1"/>
        </p:nvGrpSpPr>
        <p:grpSpPr bwMode="auto">
          <a:xfrm>
            <a:off x="11568113" y="185738"/>
            <a:ext cx="420687" cy="417512"/>
            <a:chOff x="7287" y="117"/>
            <a:chExt cx="265" cy="263"/>
          </a:xfrm>
        </p:grpSpPr>
        <p:sp>
          <p:nvSpPr>
            <p:cNvPr id="41" name="AutoShape 3">
              <a:extLst>
                <a:ext uri="{FF2B5EF4-FFF2-40B4-BE49-F238E27FC236}">
                  <a16:creationId xmlns:a16="http://schemas.microsoft.com/office/drawing/2014/main" id="{593E2D60-B822-4C86-A084-BED38EF23B16}"/>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2" name="Oval 5">
              <a:extLst>
                <a:ext uri="{FF2B5EF4-FFF2-40B4-BE49-F238E27FC236}">
                  <a16:creationId xmlns:a16="http://schemas.microsoft.com/office/drawing/2014/main" id="{90BD034A-8DAC-4791-8D7B-B64AD819AA95}"/>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3" name="Rectangle 6">
              <a:extLst>
                <a:ext uri="{FF2B5EF4-FFF2-40B4-BE49-F238E27FC236}">
                  <a16:creationId xmlns:a16="http://schemas.microsoft.com/office/drawing/2014/main" id="{C49E7E29-E172-446C-A5FE-76B4D59716C7}"/>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4" name="Rectangle 7">
              <a:extLst>
                <a:ext uri="{FF2B5EF4-FFF2-40B4-BE49-F238E27FC236}">
                  <a16:creationId xmlns:a16="http://schemas.microsoft.com/office/drawing/2014/main" id="{ECE4CB5A-CB0E-4CC5-A8D9-D19259F5A10A}"/>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5" name="Rectangle 8">
              <a:extLst>
                <a:ext uri="{FF2B5EF4-FFF2-40B4-BE49-F238E27FC236}">
                  <a16:creationId xmlns:a16="http://schemas.microsoft.com/office/drawing/2014/main" id="{950D3ADF-05E8-4EBC-82DE-1B83ED34FC5E}"/>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6" name="Rectangle 9">
              <a:extLst>
                <a:ext uri="{FF2B5EF4-FFF2-40B4-BE49-F238E27FC236}">
                  <a16:creationId xmlns:a16="http://schemas.microsoft.com/office/drawing/2014/main" id="{B40B3B88-B9C9-4C8E-B223-7EDACAC90770}"/>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49" name="Rectangle 48">
            <a:extLst>
              <a:ext uri="{FF2B5EF4-FFF2-40B4-BE49-F238E27FC236}">
                <a16:creationId xmlns:a16="http://schemas.microsoft.com/office/drawing/2014/main" id="{AC16BA7E-C239-481B-A568-0B678091B94B}"/>
              </a:ext>
            </a:extLst>
          </p:cNvPr>
          <p:cNvSpPr/>
          <p:nvPr userDrawn="1"/>
        </p:nvSpPr>
        <p:spPr>
          <a:xfrm>
            <a:off x="0" y="6750000"/>
            <a:ext cx="12192000" cy="108000"/>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A41E33A8-14DE-4B0D-926F-76CB350B2F9A}"/>
              </a:ext>
            </a:extLst>
          </p:cNvPr>
          <p:cNvSpPr/>
          <p:nvPr userDrawn="1"/>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spTree>
    <p:extLst>
      <p:ext uri="{BB962C8B-B14F-4D97-AF65-F5344CB8AC3E}">
        <p14:creationId xmlns:p14="http://schemas.microsoft.com/office/powerpoint/2010/main" val="951063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_chip">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60D615-1C97-4F78-A892-8B873BCCDB03}"/>
              </a:ext>
            </a:extLst>
          </p:cNvPr>
          <p:cNvSpPr/>
          <p:nvPr userDrawn="1"/>
        </p:nvSpPr>
        <p:spPr>
          <a:xfrm>
            <a:off x="0" y="6750000"/>
            <a:ext cx="12192000" cy="108000"/>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4">
            <a:extLst>
              <a:ext uri="{FF2B5EF4-FFF2-40B4-BE49-F238E27FC236}">
                <a16:creationId xmlns:a16="http://schemas.microsoft.com/office/drawing/2014/main" id="{ED3EEA66-0291-45DD-AD1C-82D8CDBB9DF5}"/>
              </a:ext>
            </a:extLst>
          </p:cNvPr>
          <p:cNvGrpSpPr>
            <a:grpSpLocks noChangeAspect="1"/>
          </p:cNvGrpSpPr>
          <p:nvPr userDrawn="1"/>
        </p:nvGrpSpPr>
        <p:grpSpPr bwMode="auto">
          <a:xfrm>
            <a:off x="5797982" y="334916"/>
            <a:ext cx="7183869" cy="6423995"/>
            <a:chOff x="1742" y="0"/>
            <a:chExt cx="4831" cy="4320"/>
          </a:xfrm>
        </p:grpSpPr>
        <p:sp>
          <p:nvSpPr>
            <p:cNvPr id="8" name="AutoShape 3">
              <a:extLst>
                <a:ext uri="{FF2B5EF4-FFF2-40B4-BE49-F238E27FC236}">
                  <a16:creationId xmlns:a16="http://schemas.microsoft.com/office/drawing/2014/main" id="{7450AED5-A0FA-4738-9599-AF71A05AD2C7}"/>
                </a:ext>
              </a:extLst>
            </p:cNvPr>
            <p:cNvSpPr>
              <a:spLocks noChangeAspect="1" noChangeArrowheads="1" noTextEdit="1"/>
            </p:cNvSpPr>
            <p:nvPr/>
          </p:nvSpPr>
          <p:spPr bwMode="auto">
            <a:xfrm>
              <a:off x="1742" y="0"/>
              <a:ext cx="419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 name="Freeform 5">
              <a:extLst>
                <a:ext uri="{FF2B5EF4-FFF2-40B4-BE49-F238E27FC236}">
                  <a16:creationId xmlns:a16="http://schemas.microsoft.com/office/drawing/2014/main" id="{BEC28EE8-2D4B-4482-8CCE-EACE7E0A390F}"/>
                </a:ext>
              </a:extLst>
            </p:cNvPr>
            <p:cNvSpPr>
              <a:spLocks/>
            </p:cNvSpPr>
            <p:nvPr/>
          </p:nvSpPr>
          <p:spPr bwMode="auto">
            <a:xfrm>
              <a:off x="1864" y="95"/>
              <a:ext cx="2831" cy="1350"/>
            </a:xfrm>
            <a:custGeom>
              <a:avLst/>
              <a:gdLst>
                <a:gd name="T0" fmla="*/ 391 w 740"/>
                <a:gd name="T1" fmla="*/ 0 h 355"/>
                <a:gd name="T2" fmla="*/ 329 w 740"/>
                <a:gd name="T3" fmla="*/ 3 h 355"/>
                <a:gd name="T4" fmla="*/ 169 w 740"/>
                <a:gd name="T5" fmla="*/ 40 h 355"/>
                <a:gd name="T6" fmla="*/ 0 w 740"/>
                <a:gd name="T7" fmla="*/ 139 h 355"/>
                <a:gd name="T8" fmla="*/ 0 w 740"/>
                <a:gd name="T9" fmla="*/ 139 h 355"/>
                <a:gd name="T10" fmla="*/ 203 w 740"/>
                <a:gd name="T11" fmla="*/ 355 h 355"/>
                <a:gd name="T12" fmla="*/ 577 w 740"/>
                <a:gd name="T13" fmla="*/ 165 h 355"/>
                <a:gd name="T14" fmla="*/ 740 w 740"/>
                <a:gd name="T15" fmla="*/ 186 h 355"/>
                <a:gd name="T16" fmla="*/ 602 w 740"/>
                <a:gd name="T17" fmla="*/ 34 h 355"/>
                <a:gd name="T18" fmla="*/ 563 w 740"/>
                <a:gd name="T19" fmla="*/ 23 h 355"/>
                <a:gd name="T20" fmla="*/ 391 w 740"/>
                <a:gd name="T21" fmla="*/ 0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0" h="355">
                  <a:moveTo>
                    <a:pt x="391" y="0"/>
                  </a:moveTo>
                  <a:cubicBezTo>
                    <a:pt x="370" y="0"/>
                    <a:pt x="349" y="1"/>
                    <a:pt x="329" y="3"/>
                  </a:cubicBezTo>
                  <a:cubicBezTo>
                    <a:pt x="274" y="9"/>
                    <a:pt x="220" y="21"/>
                    <a:pt x="169" y="40"/>
                  </a:cubicBezTo>
                  <a:cubicBezTo>
                    <a:pt x="106" y="63"/>
                    <a:pt x="49" y="97"/>
                    <a:pt x="0" y="139"/>
                  </a:cubicBezTo>
                  <a:cubicBezTo>
                    <a:pt x="0" y="139"/>
                    <a:pt x="0" y="139"/>
                    <a:pt x="0" y="139"/>
                  </a:cubicBezTo>
                  <a:cubicBezTo>
                    <a:pt x="203" y="355"/>
                    <a:pt x="203" y="355"/>
                    <a:pt x="203" y="355"/>
                  </a:cubicBezTo>
                  <a:cubicBezTo>
                    <a:pt x="270" y="233"/>
                    <a:pt x="413" y="165"/>
                    <a:pt x="577" y="165"/>
                  </a:cubicBezTo>
                  <a:cubicBezTo>
                    <a:pt x="630" y="165"/>
                    <a:pt x="685" y="172"/>
                    <a:pt x="740" y="186"/>
                  </a:cubicBezTo>
                  <a:cubicBezTo>
                    <a:pt x="709" y="133"/>
                    <a:pt x="663" y="82"/>
                    <a:pt x="602" y="34"/>
                  </a:cubicBezTo>
                  <a:cubicBezTo>
                    <a:pt x="589" y="30"/>
                    <a:pt x="576" y="26"/>
                    <a:pt x="563" y="23"/>
                  </a:cubicBezTo>
                  <a:cubicBezTo>
                    <a:pt x="505" y="7"/>
                    <a:pt x="447" y="0"/>
                    <a:pt x="391"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 name="Freeform 6">
              <a:extLst>
                <a:ext uri="{FF2B5EF4-FFF2-40B4-BE49-F238E27FC236}">
                  <a16:creationId xmlns:a16="http://schemas.microsoft.com/office/drawing/2014/main" id="{0197D056-BCD8-45E3-9989-F8F4F04E77E4}"/>
                </a:ext>
              </a:extLst>
            </p:cNvPr>
            <p:cNvSpPr>
              <a:spLocks/>
            </p:cNvSpPr>
            <p:nvPr/>
          </p:nvSpPr>
          <p:spPr bwMode="auto">
            <a:xfrm>
              <a:off x="2040" y="335"/>
              <a:ext cx="4533" cy="3977"/>
            </a:xfrm>
            <a:custGeom>
              <a:avLst/>
              <a:gdLst>
                <a:gd name="T0" fmla="*/ 632 w 1185"/>
                <a:gd name="T1" fmla="*/ 0 h 1046"/>
                <a:gd name="T2" fmla="*/ 760 w 1185"/>
                <a:gd name="T3" fmla="*/ 207 h 1046"/>
                <a:gd name="T4" fmla="*/ 761 w 1185"/>
                <a:gd name="T5" fmla="*/ 207 h 1046"/>
                <a:gd name="T6" fmla="*/ 768 w 1185"/>
                <a:gd name="T7" fmla="*/ 397 h 1046"/>
                <a:gd name="T8" fmla="*/ 764 w 1185"/>
                <a:gd name="T9" fmla="*/ 415 h 1046"/>
                <a:gd name="T10" fmla="*/ 670 w 1185"/>
                <a:gd name="T11" fmla="*/ 618 h 1046"/>
                <a:gd name="T12" fmla="*/ 0 w 1185"/>
                <a:gd name="T13" fmla="*/ 1046 h 1046"/>
                <a:gd name="T14" fmla="*/ 691 w 1185"/>
                <a:gd name="T15" fmla="*/ 1046 h 1046"/>
                <a:gd name="T16" fmla="*/ 632 w 118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5" h="1046">
                  <a:moveTo>
                    <a:pt x="632" y="0"/>
                  </a:moveTo>
                  <a:cubicBezTo>
                    <a:pt x="698" y="65"/>
                    <a:pt x="740" y="135"/>
                    <a:pt x="760" y="207"/>
                  </a:cubicBezTo>
                  <a:cubicBezTo>
                    <a:pt x="761" y="207"/>
                    <a:pt x="761" y="207"/>
                    <a:pt x="761" y="207"/>
                  </a:cubicBezTo>
                  <a:cubicBezTo>
                    <a:pt x="780" y="267"/>
                    <a:pt x="781" y="332"/>
                    <a:pt x="768" y="397"/>
                  </a:cubicBezTo>
                  <a:cubicBezTo>
                    <a:pt x="766" y="403"/>
                    <a:pt x="765" y="409"/>
                    <a:pt x="764" y="415"/>
                  </a:cubicBezTo>
                  <a:cubicBezTo>
                    <a:pt x="748" y="484"/>
                    <a:pt x="715" y="552"/>
                    <a:pt x="670" y="618"/>
                  </a:cubicBezTo>
                  <a:cubicBezTo>
                    <a:pt x="542" y="800"/>
                    <a:pt x="272" y="960"/>
                    <a:pt x="0" y="1046"/>
                  </a:cubicBezTo>
                  <a:cubicBezTo>
                    <a:pt x="691" y="1046"/>
                    <a:pt x="691" y="1046"/>
                    <a:pt x="691" y="1046"/>
                  </a:cubicBezTo>
                  <a:cubicBezTo>
                    <a:pt x="1185" y="657"/>
                    <a:pt x="986" y="175"/>
                    <a:pt x="632"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Tree>
    <p:custDataLst>
      <p:tags r:id="rId1"/>
    </p:custDataLst>
    <p:extLst>
      <p:ext uri="{BB962C8B-B14F-4D97-AF65-F5344CB8AC3E}">
        <p14:creationId xmlns:p14="http://schemas.microsoft.com/office/powerpoint/2010/main" val="3521952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14 Subtitle Slide 5">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0CAB40-2971-484D-B98C-678044C7DB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3353" y="-17905"/>
            <a:ext cx="5856475" cy="6858000"/>
          </a:xfrm>
          <a:prstGeom prst="rect">
            <a:avLst/>
          </a:prstGeom>
        </p:spPr>
      </p:pic>
      <p:pic>
        <p:nvPicPr>
          <p:cNvPr id="13" name="Picture 12">
            <a:extLst>
              <a:ext uri="{FF2B5EF4-FFF2-40B4-BE49-F238E27FC236}">
                <a16:creationId xmlns:a16="http://schemas.microsoft.com/office/drawing/2014/main" id="{487BDA65-55F5-1448-9723-2BA3D47A03F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179" y="0"/>
            <a:ext cx="10186707" cy="6858000"/>
          </a:xfrm>
          <a:prstGeom prst="rect">
            <a:avLst/>
          </a:prstGeom>
        </p:spPr>
      </p:pic>
      <p:grpSp>
        <p:nvGrpSpPr>
          <p:cNvPr id="14" name="Group 4">
            <a:extLst>
              <a:ext uri="{FF2B5EF4-FFF2-40B4-BE49-F238E27FC236}">
                <a16:creationId xmlns:a16="http://schemas.microsoft.com/office/drawing/2014/main" id="{013C85D6-466F-8C45-ABF7-9E8A29C89FA7}"/>
              </a:ext>
            </a:extLst>
          </p:cNvPr>
          <p:cNvGrpSpPr>
            <a:grpSpLocks noChangeAspect="1"/>
          </p:cNvGrpSpPr>
          <p:nvPr/>
        </p:nvGrpSpPr>
        <p:grpSpPr bwMode="auto">
          <a:xfrm>
            <a:off x="5797983" y="334917"/>
            <a:ext cx="7183869" cy="6423995"/>
            <a:chOff x="1742" y="0"/>
            <a:chExt cx="4831" cy="4320"/>
          </a:xfrm>
        </p:grpSpPr>
        <p:sp>
          <p:nvSpPr>
            <p:cNvPr id="15" name="AutoShape 3">
              <a:extLst>
                <a:ext uri="{FF2B5EF4-FFF2-40B4-BE49-F238E27FC236}">
                  <a16:creationId xmlns:a16="http://schemas.microsoft.com/office/drawing/2014/main" id="{DB01483A-9322-AB4C-ACA5-9A859A403CF2}"/>
                </a:ext>
              </a:extLst>
            </p:cNvPr>
            <p:cNvSpPr>
              <a:spLocks noChangeAspect="1" noChangeArrowheads="1" noTextEdit="1"/>
            </p:cNvSpPr>
            <p:nvPr/>
          </p:nvSpPr>
          <p:spPr bwMode="auto">
            <a:xfrm>
              <a:off x="1742" y="0"/>
              <a:ext cx="419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sp>
          <p:nvSpPr>
            <p:cNvPr id="16" name="Freeform 5">
              <a:extLst>
                <a:ext uri="{FF2B5EF4-FFF2-40B4-BE49-F238E27FC236}">
                  <a16:creationId xmlns:a16="http://schemas.microsoft.com/office/drawing/2014/main" id="{CC059CCD-5DD3-0D4F-B682-41FF25DDCCE2}"/>
                </a:ext>
              </a:extLst>
            </p:cNvPr>
            <p:cNvSpPr>
              <a:spLocks/>
            </p:cNvSpPr>
            <p:nvPr/>
          </p:nvSpPr>
          <p:spPr bwMode="auto">
            <a:xfrm>
              <a:off x="1864" y="95"/>
              <a:ext cx="2831" cy="1350"/>
            </a:xfrm>
            <a:custGeom>
              <a:avLst/>
              <a:gdLst>
                <a:gd name="T0" fmla="*/ 391 w 740"/>
                <a:gd name="T1" fmla="*/ 0 h 355"/>
                <a:gd name="T2" fmla="*/ 329 w 740"/>
                <a:gd name="T3" fmla="*/ 3 h 355"/>
                <a:gd name="T4" fmla="*/ 169 w 740"/>
                <a:gd name="T5" fmla="*/ 40 h 355"/>
                <a:gd name="T6" fmla="*/ 0 w 740"/>
                <a:gd name="T7" fmla="*/ 139 h 355"/>
                <a:gd name="T8" fmla="*/ 0 w 740"/>
                <a:gd name="T9" fmla="*/ 139 h 355"/>
                <a:gd name="T10" fmla="*/ 203 w 740"/>
                <a:gd name="T11" fmla="*/ 355 h 355"/>
                <a:gd name="T12" fmla="*/ 577 w 740"/>
                <a:gd name="T13" fmla="*/ 165 h 355"/>
                <a:gd name="T14" fmla="*/ 740 w 740"/>
                <a:gd name="T15" fmla="*/ 186 h 355"/>
                <a:gd name="T16" fmla="*/ 602 w 740"/>
                <a:gd name="T17" fmla="*/ 34 h 355"/>
                <a:gd name="T18" fmla="*/ 563 w 740"/>
                <a:gd name="T19" fmla="*/ 23 h 355"/>
                <a:gd name="T20" fmla="*/ 391 w 740"/>
                <a:gd name="T21" fmla="*/ 0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0" h="355">
                  <a:moveTo>
                    <a:pt x="391" y="0"/>
                  </a:moveTo>
                  <a:cubicBezTo>
                    <a:pt x="370" y="0"/>
                    <a:pt x="349" y="1"/>
                    <a:pt x="329" y="3"/>
                  </a:cubicBezTo>
                  <a:cubicBezTo>
                    <a:pt x="274" y="9"/>
                    <a:pt x="220" y="21"/>
                    <a:pt x="169" y="40"/>
                  </a:cubicBezTo>
                  <a:cubicBezTo>
                    <a:pt x="106" y="63"/>
                    <a:pt x="49" y="97"/>
                    <a:pt x="0" y="139"/>
                  </a:cubicBezTo>
                  <a:cubicBezTo>
                    <a:pt x="0" y="139"/>
                    <a:pt x="0" y="139"/>
                    <a:pt x="0" y="139"/>
                  </a:cubicBezTo>
                  <a:cubicBezTo>
                    <a:pt x="203" y="355"/>
                    <a:pt x="203" y="355"/>
                    <a:pt x="203" y="355"/>
                  </a:cubicBezTo>
                  <a:cubicBezTo>
                    <a:pt x="270" y="233"/>
                    <a:pt x="413" y="165"/>
                    <a:pt x="577" y="165"/>
                  </a:cubicBezTo>
                  <a:cubicBezTo>
                    <a:pt x="630" y="165"/>
                    <a:pt x="685" y="172"/>
                    <a:pt x="740" y="186"/>
                  </a:cubicBezTo>
                  <a:cubicBezTo>
                    <a:pt x="709" y="133"/>
                    <a:pt x="663" y="82"/>
                    <a:pt x="602" y="34"/>
                  </a:cubicBezTo>
                  <a:cubicBezTo>
                    <a:pt x="589" y="30"/>
                    <a:pt x="576" y="26"/>
                    <a:pt x="563" y="23"/>
                  </a:cubicBezTo>
                  <a:cubicBezTo>
                    <a:pt x="505" y="7"/>
                    <a:pt x="447" y="0"/>
                    <a:pt x="391" y="0"/>
                  </a:cubicBezTo>
                </a:path>
              </a:pathLst>
            </a:custGeom>
            <a:solidFill>
              <a:srgbClr val="F7F7F8">
                <a:alpha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sp>
          <p:nvSpPr>
            <p:cNvPr id="17" name="Freeform 6">
              <a:extLst>
                <a:ext uri="{FF2B5EF4-FFF2-40B4-BE49-F238E27FC236}">
                  <a16:creationId xmlns:a16="http://schemas.microsoft.com/office/drawing/2014/main" id="{AA458285-3EDA-474A-A8EB-7623DE82BDBC}"/>
                </a:ext>
              </a:extLst>
            </p:cNvPr>
            <p:cNvSpPr>
              <a:spLocks/>
            </p:cNvSpPr>
            <p:nvPr/>
          </p:nvSpPr>
          <p:spPr bwMode="auto">
            <a:xfrm>
              <a:off x="2040" y="335"/>
              <a:ext cx="4533" cy="3977"/>
            </a:xfrm>
            <a:custGeom>
              <a:avLst/>
              <a:gdLst>
                <a:gd name="T0" fmla="*/ 632 w 1185"/>
                <a:gd name="T1" fmla="*/ 0 h 1046"/>
                <a:gd name="T2" fmla="*/ 760 w 1185"/>
                <a:gd name="T3" fmla="*/ 207 h 1046"/>
                <a:gd name="T4" fmla="*/ 761 w 1185"/>
                <a:gd name="T5" fmla="*/ 207 h 1046"/>
                <a:gd name="T6" fmla="*/ 768 w 1185"/>
                <a:gd name="T7" fmla="*/ 397 h 1046"/>
                <a:gd name="T8" fmla="*/ 764 w 1185"/>
                <a:gd name="T9" fmla="*/ 415 h 1046"/>
                <a:gd name="T10" fmla="*/ 670 w 1185"/>
                <a:gd name="T11" fmla="*/ 618 h 1046"/>
                <a:gd name="T12" fmla="*/ 0 w 1185"/>
                <a:gd name="T13" fmla="*/ 1046 h 1046"/>
                <a:gd name="T14" fmla="*/ 691 w 1185"/>
                <a:gd name="T15" fmla="*/ 1046 h 1046"/>
                <a:gd name="T16" fmla="*/ 632 w 118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5" h="1046">
                  <a:moveTo>
                    <a:pt x="632" y="0"/>
                  </a:moveTo>
                  <a:cubicBezTo>
                    <a:pt x="698" y="65"/>
                    <a:pt x="740" y="135"/>
                    <a:pt x="760" y="207"/>
                  </a:cubicBezTo>
                  <a:cubicBezTo>
                    <a:pt x="761" y="207"/>
                    <a:pt x="761" y="207"/>
                    <a:pt x="761" y="207"/>
                  </a:cubicBezTo>
                  <a:cubicBezTo>
                    <a:pt x="780" y="267"/>
                    <a:pt x="781" y="332"/>
                    <a:pt x="768" y="397"/>
                  </a:cubicBezTo>
                  <a:cubicBezTo>
                    <a:pt x="766" y="403"/>
                    <a:pt x="765" y="409"/>
                    <a:pt x="764" y="415"/>
                  </a:cubicBezTo>
                  <a:cubicBezTo>
                    <a:pt x="748" y="484"/>
                    <a:pt x="715" y="552"/>
                    <a:pt x="670" y="618"/>
                  </a:cubicBezTo>
                  <a:cubicBezTo>
                    <a:pt x="542" y="800"/>
                    <a:pt x="272" y="960"/>
                    <a:pt x="0" y="1046"/>
                  </a:cubicBezTo>
                  <a:cubicBezTo>
                    <a:pt x="691" y="1046"/>
                    <a:pt x="691" y="1046"/>
                    <a:pt x="691" y="1046"/>
                  </a:cubicBezTo>
                  <a:cubicBezTo>
                    <a:pt x="1185" y="657"/>
                    <a:pt x="986" y="175"/>
                    <a:pt x="632" y="0"/>
                  </a:cubicBezTo>
                </a:path>
              </a:pathLst>
            </a:custGeom>
            <a:solidFill>
              <a:srgbClr val="F7F7F8">
                <a:alpha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grpSp>
      <p:sp>
        <p:nvSpPr>
          <p:cNvPr id="2" name="Title 1">
            <a:extLst>
              <a:ext uri="{FF2B5EF4-FFF2-40B4-BE49-F238E27FC236}">
                <a16:creationId xmlns:a16="http://schemas.microsoft.com/office/drawing/2014/main" id="{6A8E3BBF-F8C0-2E4C-8811-DE52DD57E69E}"/>
              </a:ext>
            </a:extLst>
          </p:cNvPr>
          <p:cNvSpPr>
            <a:spLocks noGrp="1"/>
          </p:cNvSpPr>
          <p:nvPr>
            <p:ph type="title" hasCustomPrompt="1"/>
          </p:nvPr>
        </p:nvSpPr>
        <p:spPr>
          <a:xfrm>
            <a:off x="861855" y="2792359"/>
            <a:ext cx="11175728" cy="954108"/>
          </a:xfrm>
          <a:prstGeom prst="rect">
            <a:avLst/>
          </a:prstGeom>
        </p:spPr>
        <p:txBody>
          <a:bodyPr wrap="square" anchor="ctr" anchorCtr="0">
            <a:spAutoFit/>
          </a:bodyPr>
          <a:lstStyle>
            <a:lvl1pPr>
              <a:defRPr sz="6000" b="1">
                <a:ln w="19050">
                  <a:solidFill>
                    <a:schemeClr val="tx1"/>
                  </a:solidFill>
                </a:ln>
                <a:noFill/>
              </a:defRPr>
            </a:lvl1pPr>
          </a:lstStyle>
          <a:p>
            <a:r>
              <a:rPr lang="en-US"/>
              <a:t>CLICK TO EDIT TITLE (UPPERCASE)</a:t>
            </a:r>
          </a:p>
        </p:txBody>
      </p:sp>
      <p:pic>
        <p:nvPicPr>
          <p:cNvPr id="5" name="Picture 4">
            <a:extLst>
              <a:ext uri="{FF2B5EF4-FFF2-40B4-BE49-F238E27FC236}">
                <a16:creationId xmlns:a16="http://schemas.microsoft.com/office/drawing/2014/main" id="{2C898491-758E-7242-BF2C-217D44C0851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6763" y="709631"/>
            <a:ext cx="2672968" cy="273781"/>
          </a:xfrm>
          <a:prstGeom prst="rect">
            <a:avLst/>
          </a:prstGeom>
        </p:spPr>
      </p:pic>
      <p:sp>
        <p:nvSpPr>
          <p:cNvPr id="12" name="Text Placeholder 10">
            <a:extLst>
              <a:ext uri="{FF2B5EF4-FFF2-40B4-BE49-F238E27FC236}">
                <a16:creationId xmlns:a16="http://schemas.microsoft.com/office/drawing/2014/main" id="{235B938B-EDE8-5F40-A7FC-26B0E990A131}"/>
              </a:ext>
            </a:extLst>
          </p:cNvPr>
          <p:cNvSpPr>
            <a:spLocks noGrp="1"/>
          </p:cNvSpPr>
          <p:nvPr>
            <p:ph type="body" sz="quarter" idx="10" hasCustomPrompt="1"/>
          </p:nvPr>
        </p:nvSpPr>
        <p:spPr>
          <a:xfrm>
            <a:off x="539221" y="4113965"/>
            <a:ext cx="7069919" cy="430887"/>
          </a:xfrm>
        </p:spPr>
        <p:txBody>
          <a:bodyPr>
            <a:normAutofit/>
          </a:bodyPr>
          <a:lstStyle>
            <a:lvl1pPr marL="0" indent="0">
              <a:buNone/>
              <a:defRPr sz="2200"/>
            </a:lvl1pPr>
          </a:lstStyle>
          <a:p>
            <a:pPr lvl="0"/>
            <a:r>
              <a:rPr lang="en-US"/>
              <a:t>Click to edit subtitle (use </a:t>
            </a:r>
            <a:r>
              <a:rPr lang="en-US" err="1"/>
              <a:t>sentense</a:t>
            </a:r>
            <a:r>
              <a:rPr lang="en-US"/>
              <a:t> case)</a:t>
            </a:r>
          </a:p>
        </p:txBody>
      </p:sp>
      <p:sp>
        <p:nvSpPr>
          <p:cNvPr id="18" name="Rectangle 17">
            <a:extLst>
              <a:ext uri="{FF2B5EF4-FFF2-40B4-BE49-F238E27FC236}">
                <a16:creationId xmlns:a16="http://schemas.microsoft.com/office/drawing/2014/main" id="{E8E09F20-6A4D-C645-A766-97C6CA0CA9E7}"/>
              </a:ext>
            </a:extLst>
          </p:cNvPr>
          <p:cNvSpPr/>
          <p:nvPr/>
        </p:nvSpPr>
        <p:spPr>
          <a:xfrm>
            <a:off x="0" y="6750000"/>
            <a:ext cx="12192000" cy="108000"/>
          </a:xfrm>
          <a:prstGeom prst="rect">
            <a:avLst/>
          </a:prstGeom>
          <a:gradFill>
            <a:gsLst>
              <a:gs pos="0">
                <a:srgbClr val="D37230"/>
              </a:gs>
              <a:gs pos="100000">
                <a:srgbClr val="E09D1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19" name="Rectangle 18">
            <a:extLst>
              <a:ext uri="{FF2B5EF4-FFF2-40B4-BE49-F238E27FC236}">
                <a16:creationId xmlns:a16="http://schemas.microsoft.com/office/drawing/2014/main" id="{602EDA60-30C1-E948-B4BD-5999705DE9D5}"/>
              </a:ext>
            </a:extLst>
          </p:cNvPr>
          <p:cNvSpPr/>
          <p:nvPr/>
        </p:nvSpPr>
        <p:spPr>
          <a:xfrm>
            <a:off x="642259" y="2392103"/>
            <a:ext cx="113272" cy="1610667"/>
          </a:xfrm>
          <a:prstGeom prst="rect">
            <a:avLst/>
          </a:prstGeom>
          <a:gradFill>
            <a:gsLst>
              <a:gs pos="0">
                <a:srgbClr val="D37230"/>
              </a:gs>
              <a:gs pos="98000">
                <a:srgbClr val="E09D1B"/>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extLst>
      <p:ext uri="{BB962C8B-B14F-4D97-AF65-F5344CB8AC3E}">
        <p14:creationId xmlns:p14="http://schemas.microsoft.com/office/powerpoint/2010/main" val="3488335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4 Title and Content 2 columns">
    <p:spTree>
      <p:nvGrpSpPr>
        <p:cNvPr id="1" name=""/>
        <p:cNvGrpSpPr/>
        <p:nvPr/>
      </p:nvGrpSpPr>
      <p:grpSpPr>
        <a:xfrm>
          <a:off x="0" y="0"/>
          <a:ext cx="0" cy="0"/>
          <a:chOff x="0" y="0"/>
          <a:chExt cx="0" cy="0"/>
        </a:xfrm>
      </p:grpSpPr>
      <p:grpSp>
        <p:nvGrpSpPr>
          <p:cNvPr id="4" name="Group 4">
            <a:extLst>
              <a:ext uri="{FF2B5EF4-FFF2-40B4-BE49-F238E27FC236}">
                <a16:creationId xmlns:a16="http://schemas.microsoft.com/office/drawing/2014/main" id="{8B0E2261-ABA3-4875-AB7F-E1440E77BC59}"/>
              </a:ext>
            </a:extLst>
          </p:cNvPr>
          <p:cNvGrpSpPr>
            <a:grpSpLocks noChangeAspect="1"/>
          </p:cNvGrpSpPr>
          <p:nvPr/>
        </p:nvGrpSpPr>
        <p:grpSpPr bwMode="auto">
          <a:xfrm>
            <a:off x="5797983" y="334917"/>
            <a:ext cx="7183869" cy="6423995"/>
            <a:chOff x="1742" y="0"/>
            <a:chExt cx="4831" cy="4320"/>
          </a:xfrm>
        </p:grpSpPr>
        <p:sp>
          <p:nvSpPr>
            <p:cNvPr id="6" name="AutoShape 3">
              <a:extLst>
                <a:ext uri="{FF2B5EF4-FFF2-40B4-BE49-F238E27FC236}">
                  <a16:creationId xmlns:a16="http://schemas.microsoft.com/office/drawing/2014/main" id="{9F1009C7-FA02-4B96-AA4C-70719B343A31}"/>
                </a:ext>
              </a:extLst>
            </p:cNvPr>
            <p:cNvSpPr>
              <a:spLocks noChangeAspect="1" noChangeArrowheads="1" noTextEdit="1"/>
            </p:cNvSpPr>
            <p:nvPr/>
          </p:nvSpPr>
          <p:spPr bwMode="auto">
            <a:xfrm>
              <a:off x="1742" y="0"/>
              <a:ext cx="419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sp>
          <p:nvSpPr>
            <p:cNvPr id="7" name="Freeform 5">
              <a:extLst>
                <a:ext uri="{FF2B5EF4-FFF2-40B4-BE49-F238E27FC236}">
                  <a16:creationId xmlns:a16="http://schemas.microsoft.com/office/drawing/2014/main" id="{8576AF0B-27B5-4015-9ABA-3F93C615F432}"/>
                </a:ext>
              </a:extLst>
            </p:cNvPr>
            <p:cNvSpPr>
              <a:spLocks/>
            </p:cNvSpPr>
            <p:nvPr/>
          </p:nvSpPr>
          <p:spPr bwMode="auto">
            <a:xfrm>
              <a:off x="1864" y="95"/>
              <a:ext cx="2831" cy="1350"/>
            </a:xfrm>
            <a:custGeom>
              <a:avLst/>
              <a:gdLst>
                <a:gd name="T0" fmla="*/ 391 w 740"/>
                <a:gd name="T1" fmla="*/ 0 h 355"/>
                <a:gd name="T2" fmla="*/ 329 w 740"/>
                <a:gd name="T3" fmla="*/ 3 h 355"/>
                <a:gd name="T4" fmla="*/ 169 w 740"/>
                <a:gd name="T5" fmla="*/ 40 h 355"/>
                <a:gd name="T6" fmla="*/ 0 w 740"/>
                <a:gd name="T7" fmla="*/ 139 h 355"/>
                <a:gd name="T8" fmla="*/ 0 w 740"/>
                <a:gd name="T9" fmla="*/ 139 h 355"/>
                <a:gd name="T10" fmla="*/ 203 w 740"/>
                <a:gd name="T11" fmla="*/ 355 h 355"/>
                <a:gd name="T12" fmla="*/ 577 w 740"/>
                <a:gd name="T13" fmla="*/ 165 h 355"/>
                <a:gd name="T14" fmla="*/ 740 w 740"/>
                <a:gd name="T15" fmla="*/ 186 h 355"/>
                <a:gd name="T16" fmla="*/ 602 w 740"/>
                <a:gd name="T17" fmla="*/ 34 h 355"/>
                <a:gd name="T18" fmla="*/ 563 w 740"/>
                <a:gd name="T19" fmla="*/ 23 h 355"/>
                <a:gd name="T20" fmla="*/ 391 w 740"/>
                <a:gd name="T21" fmla="*/ 0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0" h="355">
                  <a:moveTo>
                    <a:pt x="391" y="0"/>
                  </a:moveTo>
                  <a:cubicBezTo>
                    <a:pt x="370" y="0"/>
                    <a:pt x="349" y="1"/>
                    <a:pt x="329" y="3"/>
                  </a:cubicBezTo>
                  <a:cubicBezTo>
                    <a:pt x="274" y="9"/>
                    <a:pt x="220" y="21"/>
                    <a:pt x="169" y="40"/>
                  </a:cubicBezTo>
                  <a:cubicBezTo>
                    <a:pt x="106" y="63"/>
                    <a:pt x="49" y="97"/>
                    <a:pt x="0" y="139"/>
                  </a:cubicBezTo>
                  <a:cubicBezTo>
                    <a:pt x="0" y="139"/>
                    <a:pt x="0" y="139"/>
                    <a:pt x="0" y="139"/>
                  </a:cubicBezTo>
                  <a:cubicBezTo>
                    <a:pt x="203" y="355"/>
                    <a:pt x="203" y="355"/>
                    <a:pt x="203" y="355"/>
                  </a:cubicBezTo>
                  <a:cubicBezTo>
                    <a:pt x="270" y="233"/>
                    <a:pt x="413" y="165"/>
                    <a:pt x="577" y="165"/>
                  </a:cubicBezTo>
                  <a:cubicBezTo>
                    <a:pt x="630" y="165"/>
                    <a:pt x="685" y="172"/>
                    <a:pt x="740" y="186"/>
                  </a:cubicBezTo>
                  <a:cubicBezTo>
                    <a:pt x="709" y="133"/>
                    <a:pt x="663" y="82"/>
                    <a:pt x="602" y="34"/>
                  </a:cubicBezTo>
                  <a:cubicBezTo>
                    <a:pt x="589" y="30"/>
                    <a:pt x="576" y="26"/>
                    <a:pt x="563" y="23"/>
                  </a:cubicBezTo>
                  <a:cubicBezTo>
                    <a:pt x="505" y="7"/>
                    <a:pt x="447" y="0"/>
                    <a:pt x="391"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sp>
          <p:nvSpPr>
            <p:cNvPr id="8" name="Freeform 6">
              <a:extLst>
                <a:ext uri="{FF2B5EF4-FFF2-40B4-BE49-F238E27FC236}">
                  <a16:creationId xmlns:a16="http://schemas.microsoft.com/office/drawing/2014/main" id="{478778CE-DEB5-44D8-AC95-80CBDCDFD377}"/>
                </a:ext>
              </a:extLst>
            </p:cNvPr>
            <p:cNvSpPr>
              <a:spLocks/>
            </p:cNvSpPr>
            <p:nvPr/>
          </p:nvSpPr>
          <p:spPr bwMode="auto">
            <a:xfrm>
              <a:off x="2040" y="335"/>
              <a:ext cx="4533" cy="3977"/>
            </a:xfrm>
            <a:custGeom>
              <a:avLst/>
              <a:gdLst>
                <a:gd name="T0" fmla="*/ 632 w 1185"/>
                <a:gd name="T1" fmla="*/ 0 h 1046"/>
                <a:gd name="T2" fmla="*/ 760 w 1185"/>
                <a:gd name="T3" fmla="*/ 207 h 1046"/>
                <a:gd name="T4" fmla="*/ 761 w 1185"/>
                <a:gd name="T5" fmla="*/ 207 h 1046"/>
                <a:gd name="T6" fmla="*/ 768 w 1185"/>
                <a:gd name="T7" fmla="*/ 397 h 1046"/>
                <a:gd name="T8" fmla="*/ 764 w 1185"/>
                <a:gd name="T9" fmla="*/ 415 h 1046"/>
                <a:gd name="T10" fmla="*/ 670 w 1185"/>
                <a:gd name="T11" fmla="*/ 618 h 1046"/>
                <a:gd name="T12" fmla="*/ 0 w 1185"/>
                <a:gd name="T13" fmla="*/ 1046 h 1046"/>
                <a:gd name="T14" fmla="*/ 691 w 1185"/>
                <a:gd name="T15" fmla="*/ 1046 h 1046"/>
                <a:gd name="T16" fmla="*/ 632 w 118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5" h="1046">
                  <a:moveTo>
                    <a:pt x="632" y="0"/>
                  </a:moveTo>
                  <a:cubicBezTo>
                    <a:pt x="698" y="65"/>
                    <a:pt x="740" y="135"/>
                    <a:pt x="760" y="207"/>
                  </a:cubicBezTo>
                  <a:cubicBezTo>
                    <a:pt x="761" y="207"/>
                    <a:pt x="761" y="207"/>
                    <a:pt x="761" y="207"/>
                  </a:cubicBezTo>
                  <a:cubicBezTo>
                    <a:pt x="780" y="267"/>
                    <a:pt x="781" y="332"/>
                    <a:pt x="768" y="397"/>
                  </a:cubicBezTo>
                  <a:cubicBezTo>
                    <a:pt x="766" y="403"/>
                    <a:pt x="765" y="409"/>
                    <a:pt x="764" y="415"/>
                  </a:cubicBezTo>
                  <a:cubicBezTo>
                    <a:pt x="748" y="484"/>
                    <a:pt x="715" y="552"/>
                    <a:pt x="670" y="618"/>
                  </a:cubicBezTo>
                  <a:cubicBezTo>
                    <a:pt x="542" y="800"/>
                    <a:pt x="272" y="960"/>
                    <a:pt x="0" y="1046"/>
                  </a:cubicBezTo>
                  <a:cubicBezTo>
                    <a:pt x="691" y="1046"/>
                    <a:pt x="691" y="1046"/>
                    <a:pt x="691" y="1046"/>
                  </a:cubicBezTo>
                  <a:cubicBezTo>
                    <a:pt x="1185" y="657"/>
                    <a:pt x="986" y="175"/>
                    <a:pt x="632"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grpSp>
      <p:sp>
        <p:nvSpPr>
          <p:cNvPr id="5" name="Content Placeholder 4">
            <a:extLst>
              <a:ext uri="{FF2B5EF4-FFF2-40B4-BE49-F238E27FC236}">
                <a16:creationId xmlns:a16="http://schemas.microsoft.com/office/drawing/2014/main" id="{2CBB1E39-9D3A-4E64-B42D-8D418399F181}"/>
              </a:ext>
            </a:extLst>
          </p:cNvPr>
          <p:cNvSpPr>
            <a:spLocks noGrp="1"/>
          </p:cNvSpPr>
          <p:nvPr>
            <p:ph sz="quarter" idx="13" hasCustomPrompt="1"/>
          </p:nvPr>
        </p:nvSpPr>
        <p:spPr>
          <a:xfrm>
            <a:off x="619551" y="2365267"/>
            <a:ext cx="5315280" cy="3852807"/>
          </a:xfrm>
        </p:spPr>
        <p:txBody>
          <a:bodyPr>
            <a:normAutofit/>
          </a:bodyPr>
          <a:lstStyle>
            <a:lvl1pPr>
              <a:defRPr sz="2400"/>
            </a:lvl1pPr>
            <a:lvl2pPr>
              <a:defRPr sz="2400"/>
            </a:lvl2pPr>
            <a:lvl3pPr>
              <a:defRPr sz="2400"/>
            </a:lvl3pPr>
            <a:lvl4pPr>
              <a:defRPr sz="2400"/>
            </a:lvl4pPr>
            <a:lvl5pPr>
              <a:defRPr sz="2400"/>
            </a:lvl5pPr>
          </a:lstStyle>
          <a:p>
            <a:pPr lvl="0"/>
            <a:r>
              <a:rPr lang="en-US"/>
              <a:t>Click to add body text</a:t>
            </a:r>
          </a:p>
          <a:p>
            <a:pPr lvl="1"/>
            <a:r>
              <a:rPr lang="en-US"/>
              <a:t>Second level</a:t>
            </a:r>
          </a:p>
          <a:p>
            <a:pPr lvl="2"/>
            <a:r>
              <a:rPr lang="en-US"/>
              <a:t>Third level</a:t>
            </a:r>
          </a:p>
          <a:p>
            <a:pPr lvl="3"/>
            <a:r>
              <a:rPr lang="en-US"/>
              <a:t>Fourth level</a:t>
            </a:r>
          </a:p>
          <a:p>
            <a:pPr lvl="4"/>
            <a:r>
              <a:rPr lang="en-US"/>
              <a:t>Fifth level</a:t>
            </a:r>
            <a:endParaRPr lang="en-GB"/>
          </a:p>
        </p:txBody>
      </p:sp>
      <p:sp>
        <p:nvSpPr>
          <p:cNvPr id="11" name="Content Placeholder 10">
            <a:extLst>
              <a:ext uri="{FF2B5EF4-FFF2-40B4-BE49-F238E27FC236}">
                <a16:creationId xmlns:a16="http://schemas.microsoft.com/office/drawing/2014/main" id="{025AD7A7-127E-48C3-9314-47EFDC34BF4C}"/>
              </a:ext>
            </a:extLst>
          </p:cNvPr>
          <p:cNvSpPr>
            <a:spLocks noGrp="1"/>
          </p:cNvSpPr>
          <p:nvPr>
            <p:ph sz="quarter" idx="14" hasCustomPrompt="1"/>
          </p:nvPr>
        </p:nvSpPr>
        <p:spPr>
          <a:xfrm>
            <a:off x="6272425" y="2365375"/>
            <a:ext cx="5324715" cy="3851275"/>
          </a:xfrm>
        </p:spPr>
        <p:txBody>
          <a:bodyPr>
            <a:normAutofit/>
          </a:bodyPr>
          <a:lstStyle>
            <a:lvl1pPr>
              <a:defRPr sz="2400"/>
            </a:lvl1pPr>
            <a:lvl2pPr>
              <a:defRPr sz="2400"/>
            </a:lvl2pPr>
            <a:lvl3pPr>
              <a:defRPr sz="2400"/>
            </a:lvl3pPr>
            <a:lvl4pPr>
              <a:defRPr sz="2400"/>
            </a:lvl4pPr>
            <a:lvl5pPr>
              <a:defRPr sz="2400"/>
            </a:lvl5pPr>
          </a:lstStyle>
          <a:p>
            <a:pPr lvl="0"/>
            <a:r>
              <a:rPr lang="en-US"/>
              <a:t>Click to add body text</a:t>
            </a:r>
          </a:p>
          <a:p>
            <a:pPr lvl="1"/>
            <a:r>
              <a:rPr lang="en-US"/>
              <a:t>Second level</a:t>
            </a:r>
          </a:p>
          <a:p>
            <a:pPr lvl="2"/>
            <a:r>
              <a:rPr lang="en-US"/>
              <a:t>Third level</a:t>
            </a:r>
          </a:p>
          <a:p>
            <a:pPr lvl="3"/>
            <a:r>
              <a:rPr lang="en-US"/>
              <a:t>Fourth level</a:t>
            </a:r>
          </a:p>
          <a:p>
            <a:pPr lvl="4"/>
            <a:r>
              <a:rPr lang="en-US"/>
              <a:t>Fifth level</a:t>
            </a:r>
            <a:endParaRPr lang="en-GB"/>
          </a:p>
        </p:txBody>
      </p:sp>
      <p:sp>
        <p:nvSpPr>
          <p:cNvPr id="21" name="Text Placeholder 20">
            <a:extLst>
              <a:ext uri="{FF2B5EF4-FFF2-40B4-BE49-F238E27FC236}">
                <a16:creationId xmlns:a16="http://schemas.microsoft.com/office/drawing/2014/main" id="{208AB3EC-2C69-D44E-A8C6-6F27837E4169}"/>
              </a:ext>
            </a:extLst>
          </p:cNvPr>
          <p:cNvSpPr>
            <a:spLocks noGrp="1"/>
          </p:cNvSpPr>
          <p:nvPr>
            <p:ph type="body" sz="quarter" idx="15" hasCustomPrompt="1"/>
          </p:nvPr>
        </p:nvSpPr>
        <p:spPr>
          <a:xfrm>
            <a:off x="933135" y="772839"/>
            <a:ext cx="7572039" cy="366895"/>
          </a:xfrm>
        </p:spPr>
        <p:txBody>
          <a:bodyPr wrap="square" lIns="0" tIns="0" rIns="0" bIns="0" anchor="ctr" anchorCtr="0">
            <a:spAutoFit/>
          </a:bodyPr>
          <a:lstStyle>
            <a:lvl1pPr marL="0" indent="0">
              <a:lnSpc>
                <a:spcPct val="70000"/>
              </a:lnSpc>
              <a:buNone/>
              <a:defRPr sz="3200" b="1"/>
            </a:lvl1pPr>
          </a:lstStyle>
          <a:p>
            <a:pPr lvl="0"/>
            <a:r>
              <a:rPr lang="en-GB"/>
              <a:t>CLICK TO ADD HEADLINE (USE UPPERCASE)</a:t>
            </a:r>
          </a:p>
        </p:txBody>
      </p:sp>
      <p:sp>
        <p:nvSpPr>
          <p:cNvPr id="23" name="Text Placeholder 22">
            <a:extLst>
              <a:ext uri="{FF2B5EF4-FFF2-40B4-BE49-F238E27FC236}">
                <a16:creationId xmlns:a16="http://schemas.microsoft.com/office/drawing/2014/main" id="{943AF604-4CCB-7641-9E7A-1865BAA17821}"/>
              </a:ext>
            </a:extLst>
          </p:cNvPr>
          <p:cNvSpPr>
            <a:spLocks noGrp="1"/>
          </p:cNvSpPr>
          <p:nvPr>
            <p:ph type="body" sz="quarter" idx="16" hasCustomPrompt="1"/>
          </p:nvPr>
        </p:nvSpPr>
        <p:spPr>
          <a:xfrm>
            <a:off x="635601" y="1442905"/>
            <a:ext cx="7869571" cy="387799"/>
          </a:xfrm>
        </p:spPr>
        <p:txBody>
          <a:bodyPr wrap="square" lIns="0" tIns="0" rIns="0" bIns="0">
            <a:spAutoFit/>
          </a:bodyPr>
          <a:lstStyle>
            <a:lvl1pPr marL="0" indent="0">
              <a:buNone/>
              <a:defRPr sz="2800"/>
            </a:lvl1pPr>
          </a:lstStyle>
          <a:p>
            <a:pPr lvl="0"/>
            <a:r>
              <a:rPr lang="en-US"/>
              <a:t>Click to add subhead (optional - use sentence case)</a:t>
            </a:r>
            <a:endParaRPr lang="en-GB"/>
          </a:p>
        </p:txBody>
      </p:sp>
      <p:sp>
        <p:nvSpPr>
          <p:cNvPr id="12" name="Rectangle 11">
            <a:extLst>
              <a:ext uri="{FF2B5EF4-FFF2-40B4-BE49-F238E27FC236}">
                <a16:creationId xmlns:a16="http://schemas.microsoft.com/office/drawing/2014/main" id="{BF5411BC-B840-0145-AB08-DBAC437DD74E}"/>
              </a:ext>
            </a:extLst>
          </p:cNvPr>
          <p:cNvSpPr/>
          <p:nvPr/>
        </p:nvSpPr>
        <p:spPr>
          <a:xfrm>
            <a:off x="0" y="6750000"/>
            <a:ext cx="12192000" cy="108000"/>
          </a:xfrm>
          <a:prstGeom prst="rect">
            <a:avLst/>
          </a:prstGeom>
          <a:gradFill>
            <a:gsLst>
              <a:gs pos="0">
                <a:srgbClr val="D37230"/>
              </a:gs>
              <a:gs pos="100000">
                <a:srgbClr val="E09D1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14" name="Rectangle 13">
            <a:extLst>
              <a:ext uri="{FF2B5EF4-FFF2-40B4-BE49-F238E27FC236}">
                <a16:creationId xmlns:a16="http://schemas.microsoft.com/office/drawing/2014/main" id="{D26EE976-23D1-8442-A37E-196AB0824998}"/>
              </a:ext>
            </a:extLst>
          </p:cNvPr>
          <p:cNvSpPr/>
          <p:nvPr/>
        </p:nvSpPr>
        <p:spPr>
          <a:xfrm>
            <a:off x="635603" y="476184"/>
            <a:ext cx="99892" cy="900000"/>
          </a:xfrm>
          <a:prstGeom prst="rect">
            <a:avLst/>
          </a:prstGeom>
          <a:gradFill>
            <a:gsLst>
              <a:gs pos="0">
                <a:srgbClr val="D37230"/>
              </a:gs>
              <a:gs pos="100000">
                <a:srgbClr val="E09D1B"/>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a:latin typeface="Calibri" panose="020F0502020204030204" pitchFamily="34" charset="0"/>
            </a:endParaRPr>
          </a:p>
        </p:txBody>
      </p:sp>
    </p:spTree>
    <p:custDataLst>
      <p:tags r:id="rId1"/>
    </p:custDataLst>
    <p:extLst>
      <p:ext uri="{BB962C8B-B14F-4D97-AF65-F5344CB8AC3E}">
        <p14:creationId xmlns:p14="http://schemas.microsoft.com/office/powerpoint/2010/main" val="975035112"/>
      </p:ext>
    </p:extLst>
  </p:cSld>
  <p:clrMapOvr>
    <a:masterClrMapping/>
  </p:clrMapOvr>
  <p:extLst>
    <p:ext uri="{DCECCB84-F9BA-43D5-87BE-67443E8EF086}">
      <p15:sldGuideLst xmlns:p15="http://schemas.microsoft.com/office/powerpoint/2012/main">
        <p15:guide id="1" pos="3840">
          <p15:clr>
            <a:srgbClr val="FBAE40"/>
          </p15:clr>
        </p15:guide>
        <p15:guide id="2" pos="3940">
          <p15:clr>
            <a:srgbClr val="FBAE40"/>
          </p15:clr>
        </p15:guide>
        <p15:guide id="3" pos="3749">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10 Title and Table">
    <p:spTree>
      <p:nvGrpSpPr>
        <p:cNvPr id="1" name=""/>
        <p:cNvGrpSpPr/>
        <p:nvPr/>
      </p:nvGrpSpPr>
      <p:grpSpPr>
        <a:xfrm>
          <a:off x="0" y="0"/>
          <a:ext cx="0" cy="0"/>
          <a:chOff x="0" y="0"/>
          <a:chExt cx="0" cy="0"/>
        </a:xfrm>
      </p:grpSpPr>
      <p:grpSp>
        <p:nvGrpSpPr>
          <p:cNvPr id="4" name="Group 4">
            <a:extLst>
              <a:ext uri="{FF2B5EF4-FFF2-40B4-BE49-F238E27FC236}">
                <a16:creationId xmlns:a16="http://schemas.microsoft.com/office/drawing/2014/main" id="{8B0E2261-ABA3-4875-AB7F-E1440E77BC59}"/>
              </a:ext>
            </a:extLst>
          </p:cNvPr>
          <p:cNvGrpSpPr>
            <a:grpSpLocks noChangeAspect="1"/>
          </p:cNvGrpSpPr>
          <p:nvPr userDrawn="1"/>
        </p:nvGrpSpPr>
        <p:grpSpPr bwMode="auto">
          <a:xfrm>
            <a:off x="5797983" y="334919"/>
            <a:ext cx="7183871" cy="6423995"/>
            <a:chOff x="1742" y="0"/>
            <a:chExt cx="4831" cy="4320"/>
          </a:xfrm>
        </p:grpSpPr>
        <p:sp>
          <p:nvSpPr>
            <p:cNvPr id="6" name="AutoShape 3">
              <a:extLst>
                <a:ext uri="{FF2B5EF4-FFF2-40B4-BE49-F238E27FC236}">
                  <a16:creationId xmlns:a16="http://schemas.microsoft.com/office/drawing/2014/main" id="{9F1009C7-FA02-4B96-AA4C-70719B343A31}"/>
                </a:ext>
              </a:extLst>
            </p:cNvPr>
            <p:cNvSpPr>
              <a:spLocks noChangeAspect="1" noChangeArrowheads="1" noTextEdit="1"/>
            </p:cNvSpPr>
            <p:nvPr userDrawn="1"/>
          </p:nvSpPr>
          <p:spPr bwMode="auto">
            <a:xfrm>
              <a:off x="1742" y="0"/>
              <a:ext cx="419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sp>
          <p:nvSpPr>
            <p:cNvPr id="7" name="Freeform 5">
              <a:extLst>
                <a:ext uri="{FF2B5EF4-FFF2-40B4-BE49-F238E27FC236}">
                  <a16:creationId xmlns:a16="http://schemas.microsoft.com/office/drawing/2014/main" id="{8576AF0B-27B5-4015-9ABA-3F93C615F432}"/>
                </a:ext>
              </a:extLst>
            </p:cNvPr>
            <p:cNvSpPr>
              <a:spLocks/>
            </p:cNvSpPr>
            <p:nvPr/>
          </p:nvSpPr>
          <p:spPr bwMode="auto">
            <a:xfrm>
              <a:off x="1864" y="95"/>
              <a:ext cx="2831" cy="1350"/>
            </a:xfrm>
            <a:custGeom>
              <a:avLst/>
              <a:gdLst>
                <a:gd name="T0" fmla="*/ 391 w 740"/>
                <a:gd name="T1" fmla="*/ 0 h 355"/>
                <a:gd name="T2" fmla="*/ 329 w 740"/>
                <a:gd name="T3" fmla="*/ 3 h 355"/>
                <a:gd name="T4" fmla="*/ 169 w 740"/>
                <a:gd name="T5" fmla="*/ 40 h 355"/>
                <a:gd name="T6" fmla="*/ 0 w 740"/>
                <a:gd name="T7" fmla="*/ 139 h 355"/>
                <a:gd name="T8" fmla="*/ 0 w 740"/>
                <a:gd name="T9" fmla="*/ 139 h 355"/>
                <a:gd name="T10" fmla="*/ 203 w 740"/>
                <a:gd name="T11" fmla="*/ 355 h 355"/>
                <a:gd name="T12" fmla="*/ 577 w 740"/>
                <a:gd name="T13" fmla="*/ 165 h 355"/>
                <a:gd name="T14" fmla="*/ 740 w 740"/>
                <a:gd name="T15" fmla="*/ 186 h 355"/>
                <a:gd name="T16" fmla="*/ 602 w 740"/>
                <a:gd name="T17" fmla="*/ 34 h 355"/>
                <a:gd name="T18" fmla="*/ 563 w 740"/>
                <a:gd name="T19" fmla="*/ 23 h 355"/>
                <a:gd name="T20" fmla="*/ 391 w 740"/>
                <a:gd name="T21" fmla="*/ 0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0" h="355">
                  <a:moveTo>
                    <a:pt x="391" y="0"/>
                  </a:moveTo>
                  <a:cubicBezTo>
                    <a:pt x="370" y="0"/>
                    <a:pt x="349" y="1"/>
                    <a:pt x="329" y="3"/>
                  </a:cubicBezTo>
                  <a:cubicBezTo>
                    <a:pt x="274" y="9"/>
                    <a:pt x="220" y="21"/>
                    <a:pt x="169" y="40"/>
                  </a:cubicBezTo>
                  <a:cubicBezTo>
                    <a:pt x="106" y="63"/>
                    <a:pt x="49" y="97"/>
                    <a:pt x="0" y="139"/>
                  </a:cubicBezTo>
                  <a:cubicBezTo>
                    <a:pt x="0" y="139"/>
                    <a:pt x="0" y="139"/>
                    <a:pt x="0" y="139"/>
                  </a:cubicBezTo>
                  <a:cubicBezTo>
                    <a:pt x="203" y="355"/>
                    <a:pt x="203" y="355"/>
                    <a:pt x="203" y="355"/>
                  </a:cubicBezTo>
                  <a:cubicBezTo>
                    <a:pt x="270" y="233"/>
                    <a:pt x="413" y="165"/>
                    <a:pt x="577" y="165"/>
                  </a:cubicBezTo>
                  <a:cubicBezTo>
                    <a:pt x="630" y="165"/>
                    <a:pt x="685" y="172"/>
                    <a:pt x="740" y="186"/>
                  </a:cubicBezTo>
                  <a:cubicBezTo>
                    <a:pt x="709" y="133"/>
                    <a:pt x="663" y="82"/>
                    <a:pt x="602" y="34"/>
                  </a:cubicBezTo>
                  <a:cubicBezTo>
                    <a:pt x="589" y="30"/>
                    <a:pt x="576" y="26"/>
                    <a:pt x="563" y="23"/>
                  </a:cubicBezTo>
                  <a:cubicBezTo>
                    <a:pt x="505" y="7"/>
                    <a:pt x="447" y="0"/>
                    <a:pt x="391"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sp>
          <p:nvSpPr>
            <p:cNvPr id="8" name="Freeform 6">
              <a:extLst>
                <a:ext uri="{FF2B5EF4-FFF2-40B4-BE49-F238E27FC236}">
                  <a16:creationId xmlns:a16="http://schemas.microsoft.com/office/drawing/2014/main" id="{478778CE-DEB5-44D8-AC95-80CBDCDFD377}"/>
                </a:ext>
              </a:extLst>
            </p:cNvPr>
            <p:cNvSpPr>
              <a:spLocks/>
            </p:cNvSpPr>
            <p:nvPr/>
          </p:nvSpPr>
          <p:spPr bwMode="auto">
            <a:xfrm>
              <a:off x="2040" y="335"/>
              <a:ext cx="4533" cy="3977"/>
            </a:xfrm>
            <a:custGeom>
              <a:avLst/>
              <a:gdLst>
                <a:gd name="T0" fmla="*/ 632 w 1185"/>
                <a:gd name="T1" fmla="*/ 0 h 1046"/>
                <a:gd name="T2" fmla="*/ 760 w 1185"/>
                <a:gd name="T3" fmla="*/ 207 h 1046"/>
                <a:gd name="T4" fmla="*/ 761 w 1185"/>
                <a:gd name="T5" fmla="*/ 207 h 1046"/>
                <a:gd name="T6" fmla="*/ 768 w 1185"/>
                <a:gd name="T7" fmla="*/ 397 h 1046"/>
                <a:gd name="T8" fmla="*/ 764 w 1185"/>
                <a:gd name="T9" fmla="*/ 415 h 1046"/>
                <a:gd name="T10" fmla="*/ 670 w 1185"/>
                <a:gd name="T11" fmla="*/ 618 h 1046"/>
                <a:gd name="T12" fmla="*/ 0 w 1185"/>
                <a:gd name="T13" fmla="*/ 1046 h 1046"/>
                <a:gd name="T14" fmla="*/ 691 w 1185"/>
                <a:gd name="T15" fmla="*/ 1046 h 1046"/>
                <a:gd name="T16" fmla="*/ 632 w 118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5" h="1046">
                  <a:moveTo>
                    <a:pt x="632" y="0"/>
                  </a:moveTo>
                  <a:cubicBezTo>
                    <a:pt x="698" y="65"/>
                    <a:pt x="740" y="135"/>
                    <a:pt x="760" y="207"/>
                  </a:cubicBezTo>
                  <a:cubicBezTo>
                    <a:pt x="761" y="207"/>
                    <a:pt x="761" y="207"/>
                    <a:pt x="761" y="207"/>
                  </a:cubicBezTo>
                  <a:cubicBezTo>
                    <a:pt x="780" y="267"/>
                    <a:pt x="781" y="332"/>
                    <a:pt x="768" y="397"/>
                  </a:cubicBezTo>
                  <a:cubicBezTo>
                    <a:pt x="766" y="403"/>
                    <a:pt x="765" y="409"/>
                    <a:pt x="764" y="415"/>
                  </a:cubicBezTo>
                  <a:cubicBezTo>
                    <a:pt x="748" y="484"/>
                    <a:pt x="715" y="552"/>
                    <a:pt x="670" y="618"/>
                  </a:cubicBezTo>
                  <a:cubicBezTo>
                    <a:pt x="542" y="800"/>
                    <a:pt x="272" y="960"/>
                    <a:pt x="0" y="1046"/>
                  </a:cubicBezTo>
                  <a:cubicBezTo>
                    <a:pt x="691" y="1046"/>
                    <a:pt x="691" y="1046"/>
                    <a:pt x="691" y="1046"/>
                  </a:cubicBezTo>
                  <a:cubicBezTo>
                    <a:pt x="1185" y="657"/>
                    <a:pt x="986" y="175"/>
                    <a:pt x="632"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grpSp>
      <p:sp>
        <p:nvSpPr>
          <p:cNvPr id="26" name="Rectangle 25">
            <a:extLst>
              <a:ext uri="{FF2B5EF4-FFF2-40B4-BE49-F238E27FC236}">
                <a16:creationId xmlns:a16="http://schemas.microsoft.com/office/drawing/2014/main" id="{FDDA2FA3-7764-734A-A7FC-186CF4E7396F}"/>
              </a:ext>
            </a:extLst>
          </p:cNvPr>
          <p:cNvSpPr/>
          <p:nvPr/>
        </p:nvSpPr>
        <p:spPr>
          <a:xfrm>
            <a:off x="0" y="6750000"/>
            <a:ext cx="12192000" cy="108000"/>
          </a:xfrm>
          <a:prstGeom prst="rect">
            <a:avLst/>
          </a:prstGeom>
          <a:gradFill>
            <a:gsLst>
              <a:gs pos="0">
                <a:srgbClr val="D37230"/>
              </a:gs>
              <a:gs pos="100000">
                <a:srgbClr val="E09D1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custDataLst>
      <p:tags r:id="rId1"/>
    </p:custDataLst>
    <p:extLst>
      <p:ext uri="{BB962C8B-B14F-4D97-AF65-F5344CB8AC3E}">
        <p14:creationId xmlns:p14="http://schemas.microsoft.com/office/powerpoint/2010/main" val="1617502820"/>
      </p:ext>
    </p:extLst>
  </p:cSld>
  <p:clrMapOvr>
    <a:masterClrMapping/>
  </p:clrMapOvr>
  <p:extLst>
    <p:ext uri="{DCECCB84-F9BA-43D5-87BE-67443E8EF086}">
      <p15:sldGuideLst xmlns:p15="http://schemas.microsoft.com/office/powerpoint/2012/main">
        <p15:guide id="3" pos="7310">
          <p15:clr>
            <a:srgbClr val="FBAE40"/>
          </p15:clr>
        </p15:guide>
        <p15:guide id="5" orient="horz" pos="1480">
          <p15:clr>
            <a:srgbClr val="FBAE40"/>
          </p15:clr>
        </p15:guide>
        <p15:guide id="6" orient="horz" pos="3929">
          <p15:clr>
            <a:srgbClr val="FBAE40"/>
          </p15:clr>
        </p15:guide>
        <p15:guide id="7" pos="393">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blank Layout">
    <p:spTree>
      <p:nvGrpSpPr>
        <p:cNvPr id="1" name=""/>
        <p:cNvGrpSpPr/>
        <p:nvPr/>
      </p:nvGrpSpPr>
      <p:grpSpPr>
        <a:xfrm>
          <a:off x="0" y="0"/>
          <a:ext cx="0" cy="0"/>
          <a:chOff x="0" y="0"/>
          <a:chExt cx="0" cy="0"/>
        </a:xfrm>
      </p:grpSpPr>
      <p:sp>
        <p:nvSpPr>
          <p:cNvPr id="2" name="Rectangle 1"/>
          <p:cNvSpPr/>
          <p:nvPr userDrawn="1"/>
        </p:nvSpPr>
        <p:spPr>
          <a:xfrm>
            <a:off x="8976784" y="165101"/>
            <a:ext cx="3215216" cy="10562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800"/>
              </a:spcAft>
              <a:defRPr/>
            </a:pPr>
            <a:endParaRPr lang="it-IT" sz="2933" b="1">
              <a:latin typeface="+mj-lt"/>
            </a:endParaRPr>
          </a:p>
        </p:txBody>
      </p:sp>
    </p:spTree>
    <p:extLst>
      <p:ext uri="{BB962C8B-B14F-4D97-AF65-F5344CB8AC3E}">
        <p14:creationId xmlns:p14="http://schemas.microsoft.com/office/powerpoint/2010/main" val="3816659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3 Title and Content">
    <p:spTree>
      <p:nvGrpSpPr>
        <p:cNvPr id="1" name=""/>
        <p:cNvGrpSpPr/>
        <p:nvPr/>
      </p:nvGrpSpPr>
      <p:grpSpPr>
        <a:xfrm>
          <a:off x="0" y="0"/>
          <a:ext cx="0" cy="0"/>
          <a:chOff x="0" y="0"/>
          <a:chExt cx="0" cy="0"/>
        </a:xfrm>
      </p:grpSpPr>
      <p:grpSp>
        <p:nvGrpSpPr>
          <p:cNvPr id="4" name="Group 4">
            <a:extLst>
              <a:ext uri="{FF2B5EF4-FFF2-40B4-BE49-F238E27FC236}">
                <a16:creationId xmlns:a16="http://schemas.microsoft.com/office/drawing/2014/main" id="{8B0E2261-ABA3-4875-AB7F-E1440E77BC59}"/>
              </a:ext>
            </a:extLst>
          </p:cNvPr>
          <p:cNvGrpSpPr>
            <a:grpSpLocks noChangeAspect="1"/>
          </p:cNvGrpSpPr>
          <p:nvPr/>
        </p:nvGrpSpPr>
        <p:grpSpPr bwMode="auto">
          <a:xfrm>
            <a:off x="5797983" y="334917"/>
            <a:ext cx="7183869" cy="6423995"/>
            <a:chOff x="1742" y="0"/>
            <a:chExt cx="4831" cy="4320"/>
          </a:xfrm>
        </p:grpSpPr>
        <p:sp>
          <p:nvSpPr>
            <p:cNvPr id="6" name="AutoShape 3">
              <a:extLst>
                <a:ext uri="{FF2B5EF4-FFF2-40B4-BE49-F238E27FC236}">
                  <a16:creationId xmlns:a16="http://schemas.microsoft.com/office/drawing/2014/main" id="{9F1009C7-FA02-4B96-AA4C-70719B343A31}"/>
                </a:ext>
              </a:extLst>
            </p:cNvPr>
            <p:cNvSpPr>
              <a:spLocks noChangeAspect="1" noChangeArrowheads="1" noTextEdit="1"/>
            </p:cNvSpPr>
            <p:nvPr/>
          </p:nvSpPr>
          <p:spPr bwMode="auto">
            <a:xfrm>
              <a:off x="1742" y="0"/>
              <a:ext cx="419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sp>
          <p:nvSpPr>
            <p:cNvPr id="7" name="Freeform 5">
              <a:extLst>
                <a:ext uri="{FF2B5EF4-FFF2-40B4-BE49-F238E27FC236}">
                  <a16:creationId xmlns:a16="http://schemas.microsoft.com/office/drawing/2014/main" id="{8576AF0B-27B5-4015-9ABA-3F93C615F432}"/>
                </a:ext>
              </a:extLst>
            </p:cNvPr>
            <p:cNvSpPr>
              <a:spLocks/>
            </p:cNvSpPr>
            <p:nvPr/>
          </p:nvSpPr>
          <p:spPr bwMode="auto">
            <a:xfrm>
              <a:off x="1864" y="95"/>
              <a:ext cx="2831" cy="1350"/>
            </a:xfrm>
            <a:custGeom>
              <a:avLst/>
              <a:gdLst>
                <a:gd name="T0" fmla="*/ 391 w 740"/>
                <a:gd name="T1" fmla="*/ 0 h 355"/>
                <a:gd name="T2" fmla="*/ 329 w 740"/>
                <a:gd name="T3" fmla="*/ 3 h 355"/>
                <a:gd name="T4" fmla="*/ 169 w 740"/>
                <a:gd name="T5" fmla="*/ 40 h 355"/>
                <a:gd name="T6" fmla="*/ 0 w 740"/>
                <a:gd name="T7" fmla="*/ 139 h 355"/>
                <a:gd name="T8" fmla="*/ 0 w 740"/>
                <a:gd name="T9" fmla="*/ 139 h 355"/>
                <a:gd name="T10" fmla="*/ 203 w 740"/>
                <a:gd name="T11" fmla="*/ 355 h 355"/>
                <a:gd name="T12" fmla="*/ 577 w 740"/>
                <a:gd name="T13" fmla="*/ 165 h 355"/>
                <a:gd name="T14" fmla="*/ 740 w 740"/>
                <a:gd name="T15" fmla="*/ 186 h 355"/>
                <a:gd name="T16" fmla="*/ 602 w 740"/>
                <a:gd name="T17" fmla="*/ 34 h 355"/>
                <a:gd name="T18" fmla="*/ 563 w 740"/>
                <a:gd name="T19" fmla="*/ 23 h 355"/>
                <a:gd name="T20" fmla="*/ 391 w 740"/>
                <a:gd name="T21" fmla="*/ 0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0" h="355">
                  <a:moveTo>
                    <a:pt x="391" y="0"/>
                  </a:moveTo>
                  <a:cubicBezTo>
                    <a:pt x="370" y="0"/>
                    <a:pt x="349" y="1"/>
                    <a:pt x="329" y="3"/>
                  </a:cubicBezTo>
                  <a:cubicBezTo>
                    <a:pt x="274" y="9"/>
                    <a:pt x="220" y="21"/>
                    <a:pt x="169" y="40"/>
                  </a:cubicBezTo>
                  <a:cubicBezTo>
                    <a:pt x="106" y="63"/>
                    <a:pt x="49" y="97"/>
                    <a:pt x="0" y="139"/>
                  </a:cubicBezTo>
                  <a:cubicBezTo>
                    <a:pt x="0" y="139"/>
                    <a:pt x="0" y="139"/>
                    <a:pt x="0" y="139"/>
                  </a:cubicBezTo>
                  <a:cubicBezTo>
                    <a:pt x="203" y="355"/>
                    <a:pt x="203" y="355"/>
                    <a:pt x="203" y="355"/>
                  </a:cubicBezTo>
                  <a:cubicBezTo>
                    <a:pt x="270" y="233"/>
                    <a:pt x="413" y="165"/>
                    <a:pt x="577" y="165"/>
                  </a:cubicBezTo>
                  <a:cubicBezTo>
                    <a:pt x="630" y="165"/>
                    <a:pt x="685" y="172"/>
                    <a:pt x="740" y="186"/>
                  </a:cubicBezTo>
                  <a:cubicBezTo>
                    <a:pt x="709" y="133"/>
                    <a:pt x="663" y="82"/>
                    <a:pt x="602" y="34"/>
                  </a:cubicBezTo>
                  <a:cubicBezTo>
                    <a:pt x="589" y="30"/>
                    <a:pt x="576" y="26"/>
                    <a:pt x="563" y="23"/>
                  </a:cubicBezTo>
                  <a:cubicBezTo>
                    <a:pt x="505" y="7"/>
                    <a:pt x="447" y="0"/>
                    <a:pt x="391"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sp>
          <p:nvSpPr>
            <p:cNvPr id="8" name="Freeform 6">
              <a:extLst>
                <a:ext uri="{FF2B5EF4-FFF2-40B4-BE49-F238E27FC236}">
                  <a16:creationId xmlns:a16="http://schemas.microsoft.com/office/drawing/2014/main" id="{478778CE-DEB5-44D8-AC95-80CBDCDFD377}"/>
                </a:ext>
              </a:extLst>
            </p:cNvPr>
            <p:cNvSpPr>
              <a:spLocks/>
            </p:cNvSpPr>
            <p:nvPr/>
          </p:nvSpPr>
          <p:spPr bwMode="auto">
            <a:xfrm>
              <a:off x="2040" y="335"/>
              <a:ext cx="4533" cy="3977"/>
            </a:xfrm>
            <a:custGeom>
              <a:avLst/>
              <a:gdLst>
                <a:gd name="T0" fmla="*/ 632 w 1185"/>
                <a:gd name="T1" fmla="*/ 0 h 1046"/>
                <a:gd name="T2" fmla="*/ 760 w 1185"/>
                <a:gd name="T3" fmla="*/ 207 h 1046"/>
                <a:gd name="T4" fmla="*/ 761 w 1185"/>
                <a:gd name="T5" fmla="*/ 207 h 1046"/>
                <a:gd name="T6" fmla="*/ 768 w 1185"/>
                <a:gd name="T7" fmla="*/ 397 h 1046"/>
                <a:gd name="T8" fmla="*/ 764 w 1185"/>
                <a:gd name="T9" fmla="*/ 415 h 1046"/>
                <a:gd name="T10" fmla="*/ 670 w 1185"/>
                <a:gd name="T11" fmla="*/ 618 h 1046"/>
                <a:gd name="T12" fmla="*/ 0 w 1185"/>
                <a:gd name="T13" fmla="*/ 1046 h 1046"/>
                <a:gd name="T14" fmla="*/ 691 w 1185"/>
                <a:gd name="T15" fmla="*/ 1046 h 1046"/>
                <a:gd name="T16" fmla="*/ 632 w 118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5" h="1046">
                  <a:moveTo>
                    <a:pt x="632" y="0"/>
                  </a:moveTo>
                  <a:cubicBezTo>
                    <a:pt x="698" y="65"/>
                    <a:pt x="740" y="135"/>
                    <a:pt x="760" y="207"/>
                  </a:cubicBezTo>
                  <a:cubicBezTo>
                    <a:pt x="761" y="207"/>
                    <a:pt x="761" y="207"/>
                    <a:pt x="761" y="207"/>
                  </a:cubicBezTo>
                  <a:cubicBezTo>
                    <a:pt x="780" y="267"/>
                    <a:pt x="781" y="332"/>
                    <a:pt x="768" y="397"/>
                  </a:cubicBezTo>
                  <a:cubicBezTo>
                    <a:pt x="766" y="403"/>
                    <a:pt x="765" y="409"/>
                    <a:pt x="764" y="415"/>
                  </a:cubicBezTo>
                  <a:cubicBezTo>
                    <a:pt x="748" y="484"/>
                    <a:pt x="715" y="552"/>
                    <a:pt x="670" y="618"/>
                  </a:cubicBezTo>
                  <a:cubicBezTo>
                    <a:pt x="542" y="800"/>
                    <a:pt x="272" y="960"/>
                    <a:pt x="0" y="1046"/>
                  </a:cubicBezTo>
                  <a:cubicBezTo>
                    <a:pt x="691" y="1046"/>
                    <a:pt x="691" y="1046"/>
                    <a:pt x="691" y="1046"/>
                  </a:cubicBezTo>
                  <a:cubicBezTo>
                    <a:pt x="1185" y="657"/>
                    <a:pt x="986" y="175"/>
                    <a:pt x="632"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grpSp>
      <p:sp>
        <p:nvSpPr>
          <p:cNvPr id="12" name="Rectangle 11">
            <a:extLst>
              <a:ext uri="{FF2B5EF4-FFF2-40B4-BE49-F238E27FC236}">
                <a16:creationId xmlns:a16="http://schemas.microsoft.com/office/drawing/2014/main" id="{5D247161-DF1D-4449-B6DA-8931492B4E47}"/>
              </a:ext>
            </a:extLst>
          </p:cNvPr>
          <p:cNvSpPr/>
          <p:nvPr/>
        </p:nvSpPr>
        <p:spPr>
          <a:xfrm>
            <a:off x="635603" y="476184"/>
            <a:ext cx="99892" cy="900000"/>
          </a:xfrm>
          <a:prstGeom prst="rect">
            <a:avLst/>
          </a:prstGeom>
          <a:gradFill>
            <a:gsLst>
              <a:gs pos="0">
                <a:srgbClr val="D37230"/>
              </a:gs>
              <a:gs pos="100000">
                <a:srgbClr val="E09D1B"/>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a:latin typeface="Calibri" panose="020F0502020204030204" pitchFamily="34" charset="0"/>
            </a:endParaRPr>
          </a:p>
        </p:txBody>
      </p:sp>
      <p:sp>
        <p:nvSpPr>
          <p:cNvPr id="14" name="Text Placeholder 2">
            <a:extLst>
              <a:ext uri="{FF2B5EF4-FFF2-40B4-BE49-F238E27FC236}">
                <a16:creationId xmlns:a16="http://schemas.microsoft.com/office/drawing/2014/main" id="{328BACF0-25A4-49C8-9C13-48EA7D9778D4}"/>
              </a:ext>
            </a:extLst>
          </p:cNvPr>
          <p:cNvSpPr>
            <a:spLocks noGrp="1"/>
          </p:cNvSpPr>
          <p:nvPr>
            <p:ph type="body" sz="quarter" idx="10" hasCustomPrompt="1"/>
          </p:nvPr>
        </p:nvSpPr>
        <p:spPr>
          <a:xfrm>
            <a:off x="933135" y="772839"/>
            <a:ext cx="8029239" cy="366895"/>
          </a:xfrm>
        </p:spPr>
        <p:txBody>
          <a:bodyPr wrap="square" lIns="0" tIns="0" rIns="0" bIns="0" anchor="ctr" anchorCtr="0">
            <a:spAutoFit/>
          </a:bodyPr>
          <a:lstStyle>
            <a:lvl1pPr marL="0" indent="0">
              <a:lnSpc>
                <a:spcPct val="70000"/>
              </a:lnSpc>
              <a:buNone/>
              <a:defRPr sz="3200" b="1"/>
            </a:lvl1pPr>
          </a:lstStyle>
          <a:p>
            <a:pPr lvl="0"/>
            <a:r>
              <a:rPr lang="en-GB"/>
              <a:t>CLICK TO ADD HEADLINE (USE UPPERCASE)</a:t>
            </a:r>
          </a:p>
        </p:txBody>
      </p:sp>
      <p:sp>
        <p:nvSpPr>
          <p:cNvPr id="16" name="Text Placeholder 15">
            <a:extLst>
              <a:ext uri="{FF2B5EF4-FFF2-40B4-BE49-F238E27FC236}">
                <a16:creationId xmlns:a16="http://schemas.microsoft.com/office/drawing/2014/main" id="{C48C2FBD-D077-4273-B698-9025610D40DC}"/>
              </a:ext>
            </a:extLst>
          </p:cNvPr>
          <p:cNvSpPr>
            <a:spLocks noGrp="1"/>
          </p:cNvSpPr>
          <p:nvPr>
            <p:ph type="body" sz="quarter" idx="11" hasCustomPrompt="1"/>
          </p:nvPr>
        </p:nvSpPr>
        <p:spPr>
          <a:xfrm>
            <a:off x="635602" y="1442905"/>
            <a:ext cx="9466639" cy="387799"/>
          </a:xfrm>
        </p:spPr>
        <p:txBody>
          <a:bodyPr wrap="square" lIns="0" tIns="0" rIns="0" bIns="0">
            <a:spAutoFit/>
          </a:bodyPr>
          <a:lstStyle>
            <a:lvl1pPr marL="0" indent="0">
              <a:buNone/>
              <a:defRPr sz="2800"/>
            </a:lvl1pPr>
          </a:lstStyle>
          <a:p>
            <a:pPr lvl="0"/>
            <a:r>
              <a:rPr lang="en-US"/>
              <a:t>Click to add subhead (optional - use sentence case)</a:t>
            </a:r>
            <a:endParaRPr lang="en-GB"/>
          </a:p>
        </p:txBody>
      </p:sp>
      <p:sp>
        <p:nvSpPr>
          <p:cNvPr id="20" name="Content Placeholder 19">
            <a:extLst>
              <a:ext uri="{FF2B5EF4-FFF2-40B4-BE49-F238E27FC236}">
                <a16:creationId xmlns:a16="http://schemas.microsoft.com/office/drawing/2014/main" id="{1883B2A2-0609-45CC-A554-6E8B34EAFA0D}"/>
              </a:ext>
            </a:extLst>
          </p:cNvPr>
          <p:cNvSpPr>
            <a:spLocks noGrp="1"/>
          </p:cNvSpPr>
          <p:nvPr>
            <p:ph sz="quarter" idx="12" hasCustomPrompt="1"/>
          </p:nvPr>
        </p:nvSpPr>
        <p:spPr>
          <a:xfrm>
            <a:off x="635000" y="2360585"/>
            <a:ext cx="10888059" cy="3784387"/>
          </a:xfrm>
        </p:spPr>
        <p:txBody>
          <a:bodyPr>
            <a:normAutofit/>
          </a:bodyPr>
          <a:lstStyle>
            <a:lvl1pPr>
              <a:defRPr sz="2400"/>
            </a:lvl1pPr>
            <a:lvl2pPr>
              <a:defRPr sz="2400"/>
            </a:lvl2pPr>
            <a:lvl3pPr>
              <a:defRPr sz="2400"/>
            </a:lvl3pPr>
            <a:lvl4pPr>
              <a:defRPr sz="2400"/>
            </a:lvl4pPr>
            <a:lvl5pPr>
              <a:defRPr sz="2400"/>
            </a:lvl5pPr>
          </a:lstStyle>
          <a:p>
            <a:pPr lvl="0"/>
            <a:r>
              <a:rPr lang="en-US"/>
              <a:t>Click to add body text</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Rectangle 12">
            <a:extLst>
              <a:ext uri="{FF2B5EF4-FFF2-40B4-BE49-F238E27FC236}">
                <a16:creationId xmlns:a16="http://schemas.microsoft.com/office/drawing/2014/main" id="{183B58F0-8419-3E4A-8DD6-D0EF13028782}"/>
              </a:ext>
            </a:extLst>
          </p:cNvPr>
          <p:cNvSpPr/>
          <p:nvPr/>
        </p:nvSpPr>
        <p:spPr>
          <a:xfrm>
            <a:off x="0" y="6750000"/>
            <a:ext cx="12192000" cy="108000"/>
          </a:xfrm>
          <a:prstGeom prst="rect">
            <a:avLst/>
          </a:prstGeom>
          <a:gradFill>
            <a:gsLst>
              <a:gs pos="0">
                <a:srgbClr val="D37230"/>
              </a:gs>
              <a:gs pos="100000">
                <a:srgbClr val="E09D1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Tree>
    <p:custDataLst>
      <p:tags r:id="rId1"/>
    </p:custDataLst>
    <p:extLst>
      <p:ext uri="{BB962C8B-B14F-4D97-AF65-F5344CB8AC3E}">
        <p14:creationId xmlns:p14="http://schemas.microsoft.com/office/powerpoint/2010/main" val="8724637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End Slide">
    <p:spTree>
      <p:nvGrpSpPr>
        <p:cNvPr id="1" name=""/>
        <p:cNvGrpSpPr/>
        <p:nvPr/>
      </p:nvGrpSpPr>
      <p:grpSpPr>
        <a:xfrm>
          <a:off x="0" y="0"/>
          <a:ext cx="0" cy="0"/>
          <a:chOff x="0" y="0"/>
          <a:chExt cx="0" cy="0"/>
        </a:xfrm>
      </p:grpSpPr>
      <p:grpSp>
        <p:nvGrpSpPr>
          <p:cNvPr id="37" name="Group 4">
            <a:extLst>
              <a:ext uri="{FF2B5EF4-FFF2-40B4-BE49-F238E27FC236}">
                <a16:creationId xmlns:a16="http://schemas.microsoft.com/office/drawing/2014/main" id="{A78CF25F-7128-42E7-A82C-AAF88169C932}"/>
              </a:ext>
            </a:extLst>
          </p:cNvPr>
          <p:cNvGrpSpPr>
            <a:grpSpLocks noChangeAspect="1"/>
          </p:cNvGrpSpPr>
          <p:nvPr/>
        </p:nvGrpSpPr>
        <p:grpSpPr bwMode="auto">
          <a:xfrm>
            <a:off x="5797983" y="334917"/>
            <a:ext cx="7183869" cy="6423995"/>
            <a:chOff x="1742" y="0"/>
            <a:chExt cx="4831" cy="4320"/>
          </a:xfrm>
        </p:grpSpPr>
        <p:sp>
          <p:nvSpPr>
            <p:cNvPr id="38" name="AutoShape 3">
              <a:extLst>
                <a:ext uri="{FF2B5EF4-FFF2-40B4-BE49-F238E27FC236}">
                  <a16:creationId xmlns:a16="http://schemas.microsoft.com/office/drawing/2014/main" id="{BC0EFACB-E383-4CAC-90CA-B1E94C36258C}"/>
                </a:ext>
              </a:extLst>
            </p:cNvPr>
            <p:cNvSpPr>
              <a:spLocks noChangeAspect="1" noChangeArrowheads="1" noTextEdit="1"/>
            </p:cNvSpPr>
            <p:nvPr/>
          </p:nvSpPr>
          <p:spPr bwMode="auto">
            <a:xfrm>
              <a:off x="1742" y="0"/>
              <a:ext cx="4196"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sp>
          <p:nvSpPr>
            <p:cNvPr id="39" name="Freeform 5">
              <a:extLst>
                <a:ext uri="{FF2B5EF4-FFF2-40B4-BE49-F238E27FC236}">
                  <a16:creationId xmlns:a16="http://schemas.microsoft.com/office/drawing/2014/main" id="{338AABBA-443E-4305-A065-1156F4725C0D}"/>
                </a:ext>
              </a:extLst>
            </p:cNvPr>
            <p:cNvSpPr>
              <a:spLocks/>
            </p:cNvSpPr>
            <p:nvPr/>
          </p:nvSpPr>
          <p:spPr bwMode="auto">
            <a:xfrm>
              <a:off x="1864" y="95"/>
              <a:ext cx="2831" cy="1350"/>
            </a:xfrm>
            <a:custGeom>
              <a:avLst/>
              <a:gdLst>
                <a:gd name="T0" fmla="*/ 391 w 740"/>
                <a:gd name="T1" fmla="*/ 0 h 355"/>
                <a:gd name="T2" fmla="*/ 329 w 740"/>
                <a:gd name="T3" fmla="*/ 3 h 355"/>
                <a:gd name="T4" fmla="*/ 169 w 740"/>
                <a:gd name="T5" fmla="*/ 40 h 355"/>
                <a:gd name="T6" fmla="*/ 0 w 740"/>
                <a:gd name="T7" fmla="*/ 139 h 355"/>
                <a:gd name="T8" fmla="*/ 0 w 740"/>
                <a:gd name="T9" fmla="*/ 139 h 355"/>
                <a:gd name="T10" fmla="*/ 203 w 740"/>
                <a:gd name="T11" fmla="*/ 355 h 355"/>
                <a:gd name="T12" fmla="*/ 577 w 740"/>
                <a:gd name="T13" fmla="*/ 165 h 355"/>
                <a:gd name="T14" fmla="*/ 740 w 740"/>
                <a:gd name="T15" fmla="*/ 186 h 355"/>
                <a:gd name="T16" fmla="*/ 602 w 740"/>
                <a:gd name="T17" fmla="*/ 34 h 355"/>
                <a:gd name="T18" fmla="*/ 563 w 740"/>
                <a:gd name="T19" fmla="*/ 23 h 355"/>
                <a:gd name="T20" fmla="*/ 391 w 740"/>
                <a:gd name="T21" fmla="*/ 0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0" h="355">
                  <a:moveTo>
                    <a:pt x="391" y="0"/>
                  </a:moveTo>
                  <a:cubicBezTo>
                    <a:pt x="370" y="0"/>
                    <a:pt x="349" y="1"/>
                    <a:pt x="329" y="3"/>
                  </a:cubicBezTo>
                  <a:cubicBezTo>
                    <a:pt x="274" y="9"/>
                    <a:pt x="220" y="21"/>
                    <a:pt x="169" y="40"/>
                  </a:cubicBezTo>
                  <a:cubicBezTo>
                    <a:pt x="106" y="63"/>
                    <a:pt x="49" y="97"/>
                    <a:pt x="0" y="139"/>
                  </a:cubicBezTo>
                  <a:cubicBezTo>
                    <a:pt x="0" y="139"/>
                    <a:pt x="0" y="139"/>
                    <a:pt x="0" y="139"/>
                  </a:cubicBezTo>
                  <a:cubicBezTo>
                    <a:pt x="203" y="355"/>
                    <a:pt x="203" y="355"/>
                    <a:pt x="203" y="355"/>
                  </a:cubicBezTo>
                  <a:cubicBezTo>
                    <a:pt x="270" y="233"/>
                    <a:pt x="413" y="165"/>
                    <a:pt x="577" y="165"/>
                  </a:cubicBezTo>
                  <a:cubicBezTo>
                    <a:pt x="630" y="165"/>
                    <a:pt x="685" y="172"/>
                    <a:pt x="740" y="186"/>
                  </a:cubicBezTo>
                  <a:cubicBezTo>
                    <a:pt x="709" y="133"/>
                    <a:pt x="663" y="82"/>
                    <a:pt x="602" y="34"/>
                  </a:cubicBezTo>
                  <a:cubicBezTo>
                    <a:pt x="589" y="30"/>
                    <a:pt x="576" y="26"/>
                    <a:pt x="563" y="23"/>
                  </a:cubicBezTo>
                  <a:cubicBezTo>
                    <a:pt x="505" y="7"/>
                    <a:pt x="447" y="0"/>
                    <a:pt x="391"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sp>
          <p:nvSpPr>
            <p:cNvPr id="40" name="Freeform 6">
              <a:extLst>
                <a:ext uri="{FF2B5EF4-FFF2-40B4-BE49-F238E27FC236}">
                  <a16:creationId xmlns:a16="http://schemas.microsoft.com/office/drawing/2014/main" id="{18D964EE-1764-4E47-8E27-CE8A1941CD38}"/>
                </a:ext>
              </a:extLst>
            </p:cNvPr>
            <p:cNvSpPr>
              <a:spLocks/>
            </p:cNvSpPr>
            <p:nvPr/>
          </p:nvSpPr>
          <p:spPr bwMode="auto">
            <a:xfrm>
              <a:off x="2040" y="335"/>
              <a:ext cx="4533" cy="3977"/>
            </a:xfrm>
            <a:custGeom>
              <a:avLst/>
              <a:gdLst>
                <a:gd name="T0" fmla="*/ 632 w 1185"/>
                <a:gd name="T1" fmla="*/ 0 h 1046"/>
                <a:gd name="T2" fmla="*/ 760 w 1185"/>
                <a:gd name="T3" fmla="*/ 207 h 1046"/>
                <a:gd name="T4" fmla="*/ 761 w 1185"/>
                <a:gd name="T5" fmla="*/ 207 h 1046"/>
                <a:gd name="T6" fmla="*/ 768 w 1185"/>
                <a:gd name="T7" fmla="*/ 397 h 1046"/>
                <a:gd name="T8" fmla="*/ 764 w 1185"/>
                <a:gd name="T9" fmla="*/ 415 h 1046"/>
                <a:gd name="T10" fmla="*/ 670 w 1185"/>
                <a:gd name="T11" fmla="*/ 618 h 1046"/>
                <a:gd name="T12" fmla="*/ 0 w 1185"/>
                <a:gd name="T13" fmla="*/ 1046 h 1046"/>
                <a:gd name="T14" fmla="*/ 691 w 1185"/>
                <a:gd name="T15" fmla="*/ 1046 h 1046"/>
                <a:gd name="T16" fmla="*/ 632 w 118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5" h="1046">
                  <a:moveTo>
                    <a:pt x="632" y="0"/>
                  </a:moveTo>
                  <a:cubicBezTo>
                    <a:pt x="698" y="65"/>
                    <a:pt x="740" y="135"/>
                    <a:pt x="760" y="207"/>
                  </a:cubicBezTo>
                  <a:cubicBezTo>
                    <a:pt x="761" y="207"/>
                    <a:pt x="761" y="207"/>
                    <a:pt x="761" y="207"/>
                  </a:cubicBezTo>
                  <a:cubicBezTo>
                    <a:pt x="780" y="267"/>
                    <a:pt x="781" y="332"/>
                    <a:pt x="768" y="397"/>
                  </a:cubicBezTo>
                  <a:cubicBezTo>
                    <a:pt x="766" y="403"/>
                    <a:pt x="765" y="409"/>
                    <a:pt x="764" y="415"/>
                  </a:cubicBezTo>
                  <a:cubicBezTo>
                    <a:pt x="748" y="484"/>
                    <a:pt x="715" y="552"/>
                    <a:pt x="670" y="618"/>
                  </a:cubicBezTo>
                  <a:cubicBezTo>
                    <a:pt x="542" y="800"/>
                    <a:pt x="272" y="960"/>
                    <a:pt x="0" y="1046"/>
                  </a:cubicBezTo>
                  <a:cubicBezTo>
                    <a:pt x="691" y="1046"/>
                    <a:pt x="691" y="1046"/>
                    <a:pt x="691" y="1046"/>
                  </a:cubicBezTo>
                  <a:cubicBezTo>
                    <a:pt x="1185" y="657"/>
                    <a:pt x="986" y="175"/>
                    <a:pt x="632" y="0"/>
                  </a:cubicBezTo>
                </a:path>
              </a:pathLst>
            </a:custGeom>
            <a:solidFill>
              <a:srgbClr val="F7F7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400"/>
            </a:p>
          </p:txBody>
        </p:sp>
      </p:grpSp>
      <p:pic>
        <p:nvPicPr>
          <p:cNvPr id="12" name="Blank Map">
            <a:extLst>
              <a:ext uri="{FF2B5EF4-FFF2-40B4-BE49-F238E27FC236}">
                <a16:creationId xmlns:a16="http://schemas.microsoft.com/office/drawing/2014/main" id="{57CC64D4-F307-4AD7-9F0D-AECC4D71EFB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3" name="Simply Reliable Line">
            <a:extLst>
              <a:ext uri="{FF2B5EF4-FFF2-40B4-BE49-F238E27FC236}">
                <a16:creationId xmlns:a16="http://schemas.microsoft.com/office/drawing/2014/main" id="{E034E5D6-1FEE-49F3-8ACB-8838EFD2050B}"/>
              </a:ext>
            </a:extLst>
          </p:cNvPr>
          <p:cNvSpPr/>
          <p:nvPr/>
        </p:nvSpPr>
        <p:spPr>
          <a:xfrm>
            <a:off x="6362986" y="2692017"/>
            <a:ext cx="133065" cy="1764000"/>
          </a:xfrm>
          <a:prstGeom prst="rect">
            <a:avLst/>
          </a:prstGeom>
          <a:gradFill>
            <a:gsLst>
              <a:gs pos="0">
                <a:srgbClr val="D37230"/>
              </a:gs>
              <a:gs pos="100000">
                <a:srgbClr val="E09D1B"/>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sp>
        <p:nvSpPr>
          <p:cNvPr id="14" name="Simply Reliable Text">
            <a:extLst>
              <a:ext uri="{FF2B5EF4-FFF2-40B4-BE49-F238E27FC236}">
                <a16:creationId xmlns:a16="http://schemas.microsoft.com/office/drawing/2014/main" id="{DC8BE58D-680A-4F1E-9DB2-0CB208D37118}"/>
              </a:ext>
            </a:extLst>
          </p:cNvPr>
          <p:cNvSpPr txBox="1"/>
          <p:nvPr/>
        </p:nvSpPr>
        <p:spPr>
          <a:xfrm>
            <a:off x="6628581" y="2716958"/>
            <a:ext cx="4220923" cy="1913794"/>
          </a:xfrm>
          <a:prstGeom prst="rect">
            <a:avLst/>
          </a:prstGeom>
          <a:noFill/>
        </p:spPr>
        <p:txBody>
          <a:bodyPr wrap="square" rtlCol="0">
            <a:spAutoFit/>
          </a:bodyPr>
          <a:lstStyle/>
          <a:p>
            <a:pPr>
              <a:lnSpc>
                <a:spcPts val="7000"/>
              </a:lnSpc>
            </a:pPr>
            <a:r>
              <a:rPr lang="en-GB" sz="7400" b="1" spc="151" baseline="0">
                <a:ln w="20574" cap="rnd">
                  <a:solidFill>
                    <a:schemeClr val="tx1"/>
                  </a:solidFill>
                </a:ln>
                <a:noFill/>
                <a:latin typeface="Calibri" panose="020F0502020204030204" pitchFamily="34" charset="0"/>
              </a:rPr>
              <a:t>SIMPLY RELIABLE</a:t>
            </a:r>
          </a:p>
        </p:txBody>
      </p:sp>
      <p:pic>
        <p:nvPicPr>
          <p:cNvPr id="16" name="Picture 15">
            <a:extLst>
              <a:ext uri="{FF2B5EF4-FFF2-40B4-BE49-F238E27FC236}">
                <a16:creationId xmlns:a16="http://schemas.microsoft.com/office/drawing/2014/main" id="{D84C1167-C901-40EF-A3C9-14277A27EDB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661870" y="5329721"/>
            <a:ext cx="1097283" cy="249937"/>
          </a:xfrm>
          <a:prstGeom prst="rect">
            <a:avLst/>
          </a:prstGeom>
        </p:spPr>
      </p:pic>
      <p:pic>
        <p:nvPicPr>
          <p:cNvPr id="17" name="Picture 16">
            <a:extLst>
              <a:ext uri="{FF2B5EF4-FFF2-40B4-BE49-F238E27FC236}">
                <a16:creationId xmlns:a16="http://schemas.microsoft.com/office/drawing/2014/main" id="{476AAFD7-04A1-47C3-9211-1FAB7F50149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38773" y="5251158"/>
            <a:ext cx="421307" cy="438913"/>
          </a:xfrm>
          <a:prstGeom prst="rect">
            <a:avLst/>
          </a:prstGeom>
        </p:spPr>
      </p:pic>
      <p:pic>
        <p:nvPicPr>
          <p:cNvPr id="18" name="Picture 17">
            <a:extLst>
              <a:ext uri="{FF2B5EF4-FFF2-40B4-BE49-F238E27FC236}">
                <a16:creationId xmlns:a16="http://schemas.microsoft.com/office/drawing/2014/main" id="{F6E1528E-3ECB-4A78-AC50-A373058F3EF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686740" y="5288761"/>
            <a:ext cx="365761" cy="365761"/>
          </a:xfrm>
          <a:prstGeom prst="rect">
            <a:avLst/>
          </a:prstGeom>
        </p:spPr>
      </p:pic>
      <p:pic>
        <p:nvPicPr>
          <p:cNvPr id="19" name="Picture 18">
            <a:extLst>
              <a:ext uri="{FF2B5EF4-FFF2-40B4-BE49-F238E27FC236}">
                <a16:creationId xmlns:a16="http://schemas.microsoft.com/office/drawing/2014/main" id="{E19E09AC-4AD5-4CE2-9468-39F618BCC916}"/>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533543" y="5289334"/>
            <a:ext cx="354016" cy="368809"/>
          </a:xfrm>
          <a:prstGeom prst="rect">
            <a:avLst/>
          </a:prstGeom>
        </p:spPr>
      </p:pic>
      <p:sp>
        <p:nvSpPr>
          <p:cNvPr id="20" name="TextBox 19">
            <a:extLst>
              <a:ext uri="{FF2B5EF4-FFF2-40B4-BE49-F238E27FC236}">
                <a16:creationId xmlns:a16="http://schemas.microsoft.com/office/drawing/2014/main" id="{4C0BBF8B-A411-481E-A901-0097BA211939}"/>
              </a:ext>
            </a:extLst>
          </p:cNvPr>
          <p:cNvSpPr txBox="1"/>
          <p:nvPr/>
        </p:nvSpPr>
        <p:spPr>
          <a:xfrm>
            <a:off x="636761" y="5671981"/>
            <a:ext cx="2158691" cy="307777"/>
          </a:xfrm>
          <a:prstGeom prst="rect">
            <a:avLst/>
          </a:prstGeom>
          <a:noFill/>
        </p:spPr>
        <p:txBody>
          <a:bodyPr wrap="square" rtlCol="0">
            <a:spAutoFit/>
          </a:bodyPr>
          <a:lstStyle/>
          <a:p>
            <a:pPr algn="ctr"/>
            <a:r>
              <a:rPr lang="en-GB" sz="1400"/>
              <a:t>/</a:t>
            </a:r>
            <a:r>
              <a:rPr lang="en-GB" sz="1400" err="1"/>
              <a:t>DormerPrametSocial</a:t>
            </a:r>
            <a:endParaRPr lang="en-GB" sz="1400"/>
          </a:p>
        </p:txBody>
      </p:sp>
      <p:sp>
        <p:nvSpPr>
          <p:cNvPr id="21" name="TextBox 20">
            <a:extLst>
              <a:ext uri="{FF2B5EF4-FFF2-40B4-BE49-F238E27FC236}">
                <a16:creationId xmlns:a16="http://schemas.microsoft.com/office/drawing/2014/main" id="{BB4F92DB-9646-4C44-9049-D614D2FA2A56}"/>
              </a:ext>
            </a:extLst>
          </p:cNvPr>
          <p:cNvSpPr txBox="1"/>
          <p:nvPr/>
        </p:nvSpPr>
        <p:spPr>
          <a:xfrm>
            <a:off x="2808945" y="5671982"/>
            <a:ext cx="2158691" cy="307777"/>
          </a:xfrm>
          <a:prstGeom prst="rect">
            <a:avLst/>
          </a:prstGeom>
          <a:noFill/>
        </p:spPr>
        <p:txBody>
          <a:bodyPr wrap="square" rtlCol="0">
            <a:spAutoFit/>
          </a:bodyPr>
          <a:lstStyle/>
          <a:p>
            <a:pPr algn="ctr"/>
            <a:r>
              <a:rPr lang="en-GB" sz="1400"/>
              <a:t>Dormer </a:t>
            </a:r>
            <a:r>
              <a:rPr lang="en-GB" sz="1400" err="1"/>
              <a:t>Pramet</a:t>
            </a:r>
            <a:endParaRPr lang="en-GB" sz="1400"/>
          </a:p>
        </p:txBody>
      </p:sp>
      <p:sp>
        <p:nvSpPr>
          <p:cNvPr id="22" name="TextBox 21">
            <a:extLst>
              <a:ext uri="{FF2B5EF4-FFF2-40B4-BE49-F238E27FC236}">
                <a16:creationId xmlns:a16="http://schemas.microsoft.com/office/drawing/2014/main" id="{83F52BB2-7D95-4622-B3CC-42258C3641C7}"/>
              </a:ext>
            </a:extLst>
          </p:cNvPr>
          <p:cNvSpPr txBox="1"/>
          <p:nvPr/>
        </p:nvSpPr>
        <p:spPr>
          <a:xfrm>
            <a:off x="4967635" y="5671982"/>
            <a:ext cx="2158688" cy="307777"/>
          </a:xfrm>
          <a:prstGeom prst="rect">
            <a:avLst/>
          </a:prstGeom>
          <a:noFill/>
        </p:spPr>
        <p:txBody>
          <a:bodyPr wrap="square" rtlCol="0">
            <a:spAutoFit/>
          </a:bodyPr>
          <a:lstStyle/>
          <a:p>
            <a:pPr algn="ctr"/>
            <a:r>
              <a:rPr lang="en-GB" sz="1400"/>
              <a:t>@</a:t>
            </a:r>
            <a:r>
              <a:rPr lang="en-GB" sz="1400" err="1"/>
              <a:t>DormerPramet</a:t>
            </a:r>
            <a:endParaRPr lang="en-GB" sz="1400"/>
          </a:p>
        </p:txBody>
      </p:sp>
      <p:sp>
        <p:nvSpPr>
          <p:cNvPr id="30" name="TextBox 29">
            <a:extLst>
              <a:ext uri="{FF2B5EF4-FFF2-40B4-BE49-F238E27FC236}">
                <a16:creationId xmlns:a16="http://schemas.microsoft.com/office/drawing/2014/main" id="{58133049-1413-41B7-BA42-2517D7E89BDE}"/>
              </a:ext>
            </a:extLst>
          </p:cNvPr>
          <p:cNvSpPr txBox="1"/>
          <p:nvPr/>
        </p:nvSpPr>
        <p:spPr>
          <a:xfrm>
            <a:off x="7134029" y="5677560"/>
            <a:ext cx="2158691" cy="307777"/>
          </a:xfrm>
          <a:prstGeom prst="rect">
            <a:avLst/>
          </a:prstGeom>
          <a:noFill/>
        </p:spPr>
        <p:txBody>
          <a:bodyPr wrap="square" rtlCol="0">
            <a:spAutoFit/>
          </a:bodyPr>
          <a:lstStyle/>
          <a:p>
            <a:pPr algn="ctr"/>
            <a:r>
              <a:rPr lang="en-GB" sz="1400"/>
              <a:t>Dormer </a:t>
            </a:r>
            <a:r>
              <a:rPr lang="en-GB" sz="1400" err="1"/>
              <a:t>Pramet</a:t>
            </a:r>
            <a:endParaRPr lang="en-GB" sz="1400"/>
          </a:p>
        </p:txBody>
      </p:sp>
      <p:cxnSp>
        <p:nvCxnSpPr>
          <p:cNvPr id="31" name="Straight Connector 30">
            <a:extLst>
              <a:ext uri="{FF2B5EF4-FFF2-40B4-BE49-F238E27FC236}">
                <a16:creationId xmlns:a16="http://schemas.microsoft.com/office/drawing/2014/main" id="{5D6F3D56-7E49-4CA8-B01C-DEA85AB23963}"/>
              </a:ext>
            </a:extLst>
          </p:cNvPr>
          <p:cNvCxnSpPr/>
          <p:nvPr/>
        </p:nvCxnSpPr>
        <p:spPr>
          <a:xfrm>
            <a:off x="7134031" y="5197313"/>
            <a:ext cx="0" cy="902113"/>
          </a:xfrm>
          <a:prstGeom prst="line">
            <a:avLst/>
          </a:prstGeom>
          <a:ln>
            <a:solidFill>
              <a:srgbClr val="BABFC3"/>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6E3AF0D-896C-46F8-8B18-2FC369E8AAD7}"/>
              </a:ext>
            </a:extLst>
          </p:cNvPr>
          <p:cNvCxnSpPr/>
          <p:nvPr/>
        </p:nvCxnSpPr>
        <p:spPr>
          <a:xfrm>
            <a:off x="4967635" y="5197312"/>
            <a:ext cx="0" cy="902113"/>
          </a:xfrm>
          <a:prstGeom prst="line">
            <a:avLst/>
          </a:prstGeom>
          <a:ln>
            <a:solidFill>
              <a:srgbClr val="BABFC3"/>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56ED0CBD-870F-4087-8E82-F739B2CBE2EF}"/>
              </a:ext>
            </a:extLst>
          </p:cNvPr>
          <p:cNvCxnSpPr/>
          <p:nvPr/>
        </p:nvCxnSpPr>
        <p:spPr>
          <a:xfrm>
            <a:off x="2796725" y="5197312"/>
            <a:ext cx="0" cy="902113"/>
          </a:xfrm>
          <a:prstGeom prst="line">
            <a:avLst/>
          </a:prstGeom>
          <a:ln>
            <a:solidFill>
              <a:srgbClr val="BABFC3"/>
            </a:solidFill>
          </a:ln>
        </p:spPr>
        <p:style>
          <a:lnRef idx="1">
            <a:schemeClr val="accent1"/>
          </a:lnRef>
          <a:fillRef idx="0">
            <a:schemeClr val="accent1"/>
          </a:fillRef>
          <a:effectRef idx="0">
            <a:schemeClr val="accent1"/>
          </a:effectRef>
          <a:fontRef idx="minor">
            <a:schemeClr val="tx1"/>
          </a:fontRef>
        </p:style>
      </p:cxnSp>
      <p:pic>
        <p:nvPicPr>
          <p:cNvPr id="24" name="Picture 23">
            <a:extLst>
              <a:ext uri="{FF2B5EF4-FFF2-40B4-BE49-F238E27FC236}">
                <a16:creationId xmlns:a16="http://schemas.microsoft.com/office/drawing/2014/main" id="{B3E45995-8D1D-B44E-B8D7-62D36A570994}"/>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36762" y="596311"/>
            <a:ext cx="5094261" cy="521784"/>
          </a:xfrm>
          <a:prstGeom prst="rect">
            <a:avLst/>
          </a:prstGeom>
        </p:spPr>
      </p:pic>
      <p:sp>
        <p:nvSpPr>
          <p:cNvPr id="25" name="Rectangle 24">
            <a:extLst>
              <a:ext uri="{FF2B5EF4-FFF2-40B4-BE49-F238E27FC236}">
                <a16:creationId xmlns:a16="http://schemas.microsoft.com/office/drawing/2014/main" id="{FACF6F11-0961-254B-BCED-3CD70E80A0C9}"/>
              </a:ext>
            </a:extLst>
          </p:cNvPr>
          <p:cNvSpPr/>
          <p:nvPr/>
        </p:nvSpPr>
        <p:spPr>
          <a:xfrm>
            <a:off x="0" y="6750000"/>
            <a:ext cx="12192000" cy="108000"/>
          </a:xfrm>
          <a:prstGeom prst="rect">
            <a:avLst/>
          </a:prstGeom>
          <a:gradFill>
            <a:gsLst>
              <a:gs pos="0">
                <a:srgbClr val="D37230"/>
              </a:gs>
              <a:gs pos="100000">
                <a:srgbClr val="E09D1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p>
        </p:txBody>
      </p:sp>
      <p:pic>
        <p:nvPicPr>
          <p:cNvPr id="3" name="Picture 2">
            <a:extLst>
              <a:ext uri="{FF2B5EF4-FFF2-40B4-BE49-F238E27FC236}">
                <a16:creationId xmlns:a16="http://schemas.microsoft.com/office/drawing/2014/main" id="{151D453C-E20F-4623-B51E-E9E6BDCA9526}"/>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10188146" y="5288761"/>
            <a:ext cx="367839" cy="365761"/>
          </a:xfrm>
          <a:prstGeom prst="rect">
            <a:avLst/>
          </a:prstGeom>
        </p:spPr>
      </p:pic>
      <p:cxnSp>
        <p:nvCxnSpPr>
          <p:cNvPr id="43" name="Straight Connector 42">
            <a:extLst>
              <a:ext uri="{FF2B5EF4-FFF2-40B4-BE49-F238E27FC236}">
                <a16:creationId xmlns:a16="http://schemas.microsoft.com/office/drawing/2014/main" id="{82E692F0-E7C2-4C11-8348-244AFD0C2AEF}"/>
              </a:ext>
            </a:extLst>
          </p:cNvPr>
          <p:cNvCxnSpPr/>
          <p:nvPr/>
        </p:nvCxnSpPr>
        <p:spPr>
          <a:xfrm>
            <a:off x="9292719" y="5197312"/>
            <a:ext cx="0" cy="902113"/>
          </a:xfrm>
          <a:prstGeom prst="line">
            <a:avLst/>
          </a:prstGeom>
          <a:ln>
            <a:solidFill>
              <a:srgbClr val="BABFC3"/>
            </a:solidFill>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F78AB808-EE9D-47DB-9E62-A18CE2A67075}"/>
              </a:ext>
            </a:extLst>
          </p:cNvPr>
          <p:cNvSpPr txBox="1"/>
          <p:nvPr/>
        </p:nvSpPr>
        <p:spPr>
          <a:xfrm>
            <a:off x="9297603" y="5671982"/>
            <a:ext cx="2158691" cy="307777"/>
          </a:xfrm>
          <a:prstGeom prst="rect">
            <a:avLst/>
          </a:prstGeom>
          <a:noFill/>
        </p:spPr>
        <p:txBody>
          <a:bodyPr wrap="square" rtlCol="0">
            <a:spAutoFit/>
          </a:bodyPr>
          <a:lstStyle/>
          <a:p>
            <a:pPr algn="ctr"/>
            <a:r>
              <a:rPr lang="en-GB" sz="1400"/>
              <a:t>dormerpramet.com</a:t>
            </a:r>
          </a:p>
        </p:txBody>
      </p:sp>
    </p:spTree>
    <p:custDataLst>
      <p:tags r:id="rId1"/>
    </p:custDataLst>
    <p:extLst>
      <p:ext uri="{BB962C8B-B14F-4D97-AF65-F5344CB8AC3E}">
        <p14:creationId xmlns:p14="http://schemas.microsoft.com/office/powerpoint/2010/main" val="949061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DCECCB84-F9BA-43D5-87BE-67443E8EF086}">
      <p15:sldGuideLst xmlns:p15="http://schemas.microsoft.com/office/powerpoint/2012/main">
        <p15:guide id="1" orient="horz" pos="2160">
          <p15:clr>
            <a:srgbClr val="FBAE40"/>
          </p15:clr>
        </p15:guide>
        <p15:guide id="2" pos="3806">
          <p15:clr>
            <a:srgbClr val="FBAE40"/>
          </p15:clr>
        </p15:guide>
        <p15:guide id="3" pos="1073">
          <p15:clr>
            <a:srgbClr val="FBAE40"/>
          </p15:clr>
        </p15:guide>
        <p15:guide id="4" pos="2434">
          <p15:clr>
            <a:srgbClr val="FBAE40"/>
          </p15:clr>
        </p15:guide>
        <p15:guide id="5" pos="5172">
          <p15:clr>
            <a:srgbClr val="FBAE40"/>
          </p15:clr>
        </p15:guide>
        <p15:guide id="6" pos="6533">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2.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05B6D3-C607-4104-8238-15FAF38FE3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Klikněte pro editaci stylu hlavního titulku</a:t>
            </a:r>
            <a:endParaRPr lang="en-GB" dirty="0"/>
          </a:p>
        </p:txBody>
      </p:sp>
      <p:sp>
        <p:nvSpPr>
          <p:cNvPr id="3" name="Text Placeholder 2">
            <a:extLst>
              <a:ext uri="{FF2B5EF4-FFF2-40B4-BE49-F238E27FC236}">
                <a16:creationId xmlns:a16="http://schemas.microsoft.com/office/drawing/2014/main" id="{364DB958-2220-4934-86ED-59164FD77E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Editace stylů hlavního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Date Placeholder 3">
            <a:extLst>
              <a:ext uri="{FF2B5EF4-FFF2-40B4-BE49-F238E27FC236}">
                <a16:creationId xmlns:a16="http://schemas.microsoft.com/office/drawing/2014/main" id="{73CA86E6-BEB4-4964-9AEE-1A9EDF5B43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173E90-63D6-41EF-991B-953F50DB3B62}" type="datetimeFigureOut">
              <a:rPr lang="en-GB" smtClean="0"/>
              <a:t>26/10/2022</a:t>
            </a:fld>
            <a:endParaRPr lang="en-GB"/>
          </a:p>
        </p:txBody>
      </p:sp>
      <p:sp>
        <p:nvSpPr>
          <p:cNvPr id="5" name="Footer Placeholder 4">
            <a:extLst>
              <a:ext uri="{FF2B5EF4-FFF2-40B4-BE49-F238E27FC236}">
                <a16:creationId xmlns:a16="http://schemas.microsoft.com/office/drawing/2014/main" id="{D13B1ADC-4BC8-438D-9A0A-5A10CD437BE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2BC438A-7CC2-4B7A-B8EB-19F0CDC810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0754C1-6E1A-4CF7-AAB3-A4D135276B74}" type="slidenum">
              <a:rPr lang="en-GB" smtClean="0"/>
              <a:t>‹#›</a:t>
            </a:fld>
            <a:endParaRPr lang="en-GB"/>
          </a:p>
        </p:txBody>
      </p:sp>
    </p:spTree>
    <p:custDataLst>
      <p:tags r:id="rId15"/>
    </p:custDataLst>
    <p:extLst>
      <p:ext uri="{BB962C8B-B14F-4D97-AF65-F5344CB8AC3E}">
        <p14:creationId xmlns:p14="http://schemas.microsoft.com/office/powerpoint/2010/main" val="1713135807"/>
      </p:ext>
    </p:extLst>
  </p:cSld>
  <p:clrMap bg1="lt1" tx1="dk1" bg2="lt2" tx2="dk2" accent1="accent1" accent2="accent2" accent3="accent3" accent4="accent4" accent5="accent5" accent6="accent6" hlink="hlink" folHlink="folHlink"/>
  <p:sldLayoutIdLst>
    <p:sldLayoutId id="2147483789" r:id="rId1"/>
    <p:sldLayoutId id="2147483711" r:id="rId2"/>
    <p:sldLayoutId id="2147483793" r:id="rId3"/>
    <p:sldLayoutId id="2147483716" r:id="rId4"/>
    <p:sldLayoutId id="2147483730" r:id="rId5"/>
    <p:sldLayoutId id="2147483731" r:id="rId6"/>
    <p:sldLayoutId id="2147483763" r:id="rId7"/>
    <p:sldLayoutId id="2147483794" r:id="rId8"/>
    <p:sldLayoutId id="2147483795" r:id="rId9"/>
    <p:sldLayoutId id="2147483796" r:id="rId10"/>
    <p:sldLayoutId id="2147483797" r:id="rId11"/>
    <p:sldLayoutId id="2147483798" r:id="rId12"/>
    <p:sldLayoutId id="2147483799" r:id="rId13"/>
  </p:sldLayoutIdLst>
  <p:txStyles>
    <p:titleStyle>
      <a:lvl1pPr algn="l" defTabSz="914400" rtl="0" eaLnBrk="1" latinLnBrk="0" hangingPunct="1">
        <a:lnSpc>
          <a:spcPct val="90000"/>
        </a:lnSpc>
        <a:spcBef>
          <a:spcPct val="0"/>
        </a:spcBef>
        <a:buNone/>
        <a:defRPr sz="4400" kern="1200">
          <a:solidFill>
            <a:schemeClr val="tx1"/>
          </a:solidFill>
          <a:latin typeface="Calibri" panose="020F050202020403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4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0.xml"/><Relationship Id="rId6" Type="http://schemas.openxmlformats.org/officeDocument/2006/relationships/image" Target="../media/image15.png"/><Relationship Id="rId5" Type="http://schemas.openxmlformats.org/officeDocument/2006/relationships/image" Target="../media/image15.png"/><Relationship Id="rId4" Type="http://schemas.openxmlformats.org/officeDocument/2006/relationships/image" Target="../media/image1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slide" Target="slide2.xml"/><Relationship Id="rId2" Type="http://schemas.openxmlformats.org/officeDocument/2006/relationships/slideLayout" Target="../slideLayouts/slideLayout3.xml"/><Relationship Id="rId1" Type="http://schemas.openxmlformats.org/officeDocument/2006/relationships/tags" Target="../tags/tag1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tags" Target="../tags/tag12.xml"/><Relationship Id="rId6" Type="http://schemas.openxmlformats.org/officeDocument/2006/relationships/image" Target="../media/image20.png"/><Relationship Id="rId5" Type="http://schemas.openxmlformats.org/officeDocument/2006/relationships/slide" Target="slide2.xml"/><Relationship Id="rId4" Type="http://schemas.openxmlformats.org/officeDocument/2006/relationships/image" Target="../media/image19.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13.xml"/><Relationship Id="rId6" Type="http://schemas.openxmlformats.org/officeDocument/2006/relationships/slide" Target="slide2.xml"/><Relationship Id="rId5" Type="http://schemas.openxmlformats.org/officeDocument/2006/relationships/image" Target="../media/image22.png"/><Relationship Id="rId4" Type="http://schemas.openxmlformats.org/officeDocument/2006/relationships/image" Target="../media/image21.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slide" Target="slide2.xml"/><Relationship Id="rId2" Type="http://schemas.openxmlformats.org/officeDocument/2006/relationships/slideLayout" Target="../slideLayouts/slideLayout3.xml"/><Relationship Id="rId1" Type="http://schemas.openxmlformats.org/officeDocument/2006/relationships/tags" Target="../tags/tag1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8" Type="http://schemas.openxmlformats.org/officeDocument/2006/relationships/slide" Target="slide2.xml"/><Relationship Id="rId13" Type="http://schemas.openxmlformats.org/officeDocument/2006/relationships/image" Target="../media/image32.svg"/><Relationship Id="rId3" Type="http://schemas.openxmlformats.org/officeDocument/2006/relationships/notesSlide" Target="../notesSlides/notesSlide6.xml"/><Relationship Id="rId7" Type="http://schemas.openxmlformats.org/officeDocument/2006/relationships/image" Target="../media/image27.png"/><Relationship Id="rId12" Type="http://schemas.openxmlformats.org/officeDocument/2006/relationships/image" Target="../media/image31.png"/><Relationship Id="rId2" Type="http://schemas.openxmlformats.org/officeDocument/2006/relationships/slideLayout" Target="../slideLayouts/slideLayout3.xml"/><Relationship Id="rId1" Type="http://schemas.openxmlformats.org/officeDocument/2006/relationships/tags" Target="../tags/tag15.xml"/><Relationship Id="rId6" Type="http://schemas.openxmlformats.org/officeDocument/2006/relationships/image" Target="../media/image26.png"/><Relationship Id="rId11" Type="http://schemas.openxmlformats.org/officeDocument/2006/relationships/image" Target="../media/image30.png"/><Relationship Id="rId5" Type="http://schemas.openxmlformats.org/officeDocument/2006/relationships/image" Target="../media/image25.png"/><Relationship Id="rId10" Type="http://schemas.openxmlformats.org/officeDocument/2006/relationships/image" Target="../media/image29.png"/><Relationship Id="rId4" Type="http://schemas.openxmlformats.org/officeDocument/2006/relationships/image" Target="../media/image24.png"/><Relationship Id="rId9" Type="http://schemas.openxmlformats.org/officeDocument/2006/relationships/image" Target="../media/image28.png"/></Relationships>
</file>

<file path=ppt/slides/_rels/slide7.xml.rels><?xml version="1.0" encoding="UTF-8" standalone="yes"?>
<Relationships xmlns="http://schemas.openxmlformats.org/package/2006/relationships"><Relationship Id="rId8" Type="http://schemas.openxmlformats.org/officeDocument/2006/relationships/slide" Target="slide18.xml"/><Relationship Id="rId3" Type="http://schemas.openxmlformats.org/officeDocument/2006/relationships/notesSlide" Target="../notesSlides/notesSlide7.xml"/><Relationship Id="rId7" Type="http://schemas.openxmlformats.org/officeDocument/2006/relationships/slide" Target="slide2.xml"/><Relationship Id="rId2" Type="http://schemas.openxmlformats.org/officeDocument/2006/relationships/slideLayout" Target="../slideLayouts/slideLayout3.xml"/><Relationship Id="rId1" Type="http://schemas.openxmlformats.org/officeDocument/2006/relationships/tags" Target="../tags/tag16.xml"/><Relationship Id="rId6" Type="http://schemas.openxmlformats.org/officeDocument/2006/relationships/image" Target="../media/image34.jpeg"/><Relationship Id="rId11" Type="http://schemas.openxmlformats.org/officeDocument/2006/relationships/image" Target="../media/image37.png"/><Relationship Id="rId5" Type="http://schemas.openxmlformats.org/officeDocument/2006/relationships/image" Target="../media/image6.png"/><Relationship Id="rId10" Type="http://schemas.openxmlformats.org/officeDocument/2006/relationships/image" Target="../media/image36.png"/><Relationship Id="rId4" Type="http://schemas.openxmlformats.org/officeDocument/2006/relationships/image" Target="../media/image33.jpeg"/><Relationship Id="rId9" Type="http://schemas.openxmlformats.org/officeDocument/2006/relationships/image" Target="../media/image35.png"/></Relationships>
</file>

<file path=ppt/slides/_rels/slide8.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notesSlide" Target="../notesSlides/notesSlide8.xml"/><Relationship Id="rId7" Type="http://schemas.openxmlformats.org/officeDocument/2006/relationships/image" Target="../media/image39.png"/><Relationship Id="rId2" Type="http://schemas.openxmlformats.org/officeDocument/2006/relationships/slideLayout" Target="../slideLayouts/slideLayout3.xml"/><Relationship Id="rId1" Type="http://schemas.openxmlformats.org/officeDocument/2006/relationships/tags" Target="../tags/tag17.xml"/><Relationship Id="rId6" Type="http://schemas.openxmlformats.org/officeDocument/2006/relationships/image" Target="../media/image34.jpeg"/><Relationship Id="rId11" Type="http://schemas.openxmlformats.org/officeDocument/2006/relationships/slide" Target="slide18.xml"/><Relationship Id="rId5" Type="http://schemas.openxmlformats.org/officeDocument/2006/relationships/image" Target="../media/image6.png"/><Relationship Id="rId10" Type="http://schemas.openxmlformats.org/officeDocument/2006/relationships/slide" Target="slide2.xml"/><Relationship Id="rId4" Type="http://schemas.openxmlformats.org/officeDocument/2006/relationships/image" Target="../media/image38.jpeg"/><Relationship Id="rId9" Type="http://schemas.openxmlformats.org/officeDocument/2006/relationships/image" Target="../media/image41.png"/></Relationships>
</file>

<file path=ppt/slides/_rels/slide9.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slide" Target="slide12.xml"/><Relationship Id="rId3" Type="http://schemas.openxmlformats.org/officeDocument/2006/relationships/image" Target="../media/image42.jpeg"/><Relationship Id="rId7" Type="http://schemas.openxmlformats.org/officeDocument/2006/relationships/image" Target="../media/image44.png"/><Relationship Id="rId12" Type="http://schemas.openxmlformats.org/officeDocument/2006/relationships/slide" Target="slide11.xm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43.png"/><Relationship Id="rId11" Type="http://schemas.openxmlformats.org/officeDocument/2006/relationships/slide" Target="slide10.xml"/><Relationship Id="rId5" Type="http://schemas.openxmlformats.org/officeDocument/2006/relationships/image" Target="../media/image34.jpeg"/><Relationship Id="rId10" Type="http://schemas.openxmlformats.org/officeDocument/2006/relationships/slide" Target="slide2.xml"/><Relationship Id="rId4" Type="http://schemas.openxmlformats.org/officeDocument/2006/relationships/image" Target="../media/image6.png"/><Relationship Id="rId9" Type="http://schemas.openxmlformats.org/officeDocument/2006/relationships/image" Target="../media/image46.png"/><Relationship Id="rId14" Type="http://schemas.openxmlformats.org/officeDocument/2006/relationships/slide" Target="slide18.xml"/></Relationships>
</file>

<file path=ppt/slides/_rels/slide10.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slide" Target="slide18.xml"/><Relationship Id="rId3" Type="http://schemas.openxmlformats.org/officeDocument/2006/relationships/notesSlide" Target="../notesSlides/notesSlide10.xml"/><Relationship Id="rId7" Type="http://schemas.openxmlformats.org/officeDocument/2006/relationships/image" Target="../media/image34.jpeg"/><Relationship Id="rId12" Type="http://schemas.openxmlformats.org/officeDocument/2006/relationships/slide" Target="slide2.xml"/><Relationship Id="rId2" Type="http://schemas.openxmlformats.org/officeDocument/2006/relationships/slideLayout" Target="../slideLayouts/slideLayout3.xml"/><Relationship Id="rId16" Type="http://schemas.openxmlformats.org/officeDocument/2006/relationships/slide" Target="slide13.xml"/><Relationship Id="rId1" Type="http://schemas.openxmlformats.org/officeDocument/2006/relationships/tags" Target="../tags/tag18.xml"/><Relationship Id="rId6" Type="http://schemas.openxmlformats.org/officeDocument/2006/relationships/image" Target="../media/image6.png"/><Relationship Id="rId11" Type="http://schemas.openxmlformats.org/officeDocument/2006/relationships/image" Target="../media/image51.jpg"/><Relationship Id="rId5" Type="http://schemas.openxmlformats.org/officeDocument/2006/relationships/image" Target="../media/image48.png"/><Relationship Id="rId15" Type="http://schemas.openxmlformats.org/officeDocument/2006/relationships/slide" Target="slide12.xml"/><Relationship Id="rId10" Type="http://schemas.openxmlformats.org/officeDocument/2006/relationships/image" Target="../media/image44.png"/><Relationship Id="rId4" Type="http://schemas.openxmlformats.org/officeDocument/2006/relationships/image" Target="../media/image47.jpg"/><Relationship Id="rId9" Type="http://schemas.openxmlformats.org/officeDocument/2006/relationships/image" Target="../media/image50.png"/><Relationship Id="rId14" Type="http://schemas.openxmlformats.org/officeDocument/2006/relationships/slide" Target="slide11.xml"/></Relationships>
</file>

<file path=ppt/slides/_rels/slide11.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slide" Target="slide18.xml"/><Relationship Id="rId3" Type="http://schemas.openxmlformats.org/officeDocument/2006/relationships/notesSlide" Target="../notesSlides/notesSlide11.xml"/><Relationship Id="rId7" Type="http://schemas.openxmlformats.org/officeDocument/2006/relationships/image" Target="../media/image34.jpeg"/><Relationship Id="rId12" Type="http://schemas.openxmlformats.org/officeDocument/2006/relationships/slide" Target="slide2.xml"/><Relationship Id="rId2" Type="http://schemas.openxmlformats.org/officeDocument/2006/relationships/slideLayout" Target="../slideLayouts/slideLayout3.xml"/><Relationship Id="rId16" Type="http://schemas.openxmlformats.org/officeDocument/2006/relationships/slide" Target="slide13.xml"/><Relationship Id="rId1" Type="http://schemas.openxmlformats.org/officeDocument/2006/relationships/tags" Target="../tags/tag19.xml"/><Relationship Id="rId6" Type="http://schemas.openxmlformats.org/officeDocument/2006/relationships/image" Target="../media/image6.png"/><Relationship Id="rId11" Type="http://schemas.openxmlformats.org/officeDocument/2006/relationships/image" Target="../media/image53.jpg"/><Relationship Id="rId5" Type="http://schemas.openxmlformats.org/officeDocument/2006/relationships/image" Target="../media/image48.png"/><Relationship Id="rId15" Type="http://schemas.openxmlformats.org/officeDocument/2006/relationships/slide" Target="slide10.xml"/><Relationship Id="rId10" Type="http://schemas.openxmlformats.org/officeDocument/2006/relationships/image" Target="../media/image52.png"/><Relationship Id="rId4" Type="http://schemas.openxmlformats.org/officeDocument/2006/relationships/image" Target="../media/image47.jpg"/><Relationship Id="rId9" Type="http://schemas.openxmlformats.org/officeDocument/2006/relationships/image" Target="../media/image45.png"/><Relationship Id="rId14" Type="http://schemas.openxmlformats.org/officeDocument/2006/relationships/slide" Target="slide12.xml"/></Relationships>
</file>

<file path=ppt/slides/_rels/slide12.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slide" Target="slide18.xml"/><Relationship Id="rId3" Type="http://schemas.openxmlformats.org/officeDocument/2006/relationships/notesSlide" Target="../notesSlides/notesSlide12.xml"/><Relationship Id="rId7" Type="http://schemas.openxmlformats.org/officeDocument/2006/relationships/image" Target="../media/image34.jpeg"/><Relationship Id="rId12" Type="http://schemas.openxmlformats.org/officeDocument/2006/relationships/slide" Target="slide2.xml"/><Relationship Id="rId2" Type="http://schemas.openxmlformats.org/officeDocument/2006/relationships/slideLayout" Target="../slideLayouts/slideLayout3.xml"/><Relationship Id="rId16" Type="http://schemas.openxmlformats.org/officeDocument/2006/relationships/slide" Target="slide13.xml"/><Relationship Id="rId1" Type="http://schemas.openxmlformats.org/officeDocument/2006/relationships/tags" Target="../tags/tag20.xml"/><Relationship Id="rId6" Type="http://schemas.openxmlformats.org/officeDocument/2006/relationships/image" Target="../media/image6.png"/><Relationship Id="rId11" Type="http://schemas.openxmlformats.org/officeDocument/2006/relationships/image" Target="../media/image54.jpg"/><Relationship Id="rId5" Type="http://schemas.openxmlformats.org/officeDocument/2006/relationships/image" Target="../media/image48.png"/><Relationship Id="rId15" Type="http://schemas.openxmlformats.org/officeDocument/2006/relationships/slide" Target="slide10.xml"/><Relationship Id="rId10" Type="http://schemas.openxmlformats.org/officeDocument/2006/relationships/image" Target="../media/image52.png"/><Relationship Id="rId4" Type="http://schemas.openxmlformats.org/officeDocument/2006/relationships/image" Target="../media/image47.jpg"/><Relationship Id="rId9" Type="http://schemas.openxmlformats.org/officeDocument/2006/relationships/image" Target="../media/image46.png"/><Relationship Id="rId14" Type="http://schemas.openxmlformats.org/officeDocument/2006/relationships/slide" Target="slide11.xml"/></Relationships>
</file>

<file path=ppt/slides/_rels/slide13.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image" Target="../media/image55.jpeg"/><Relationship Id="rId7" Type="http://schemas.openxmlformats.org/officeDocument/2006/relationships/image" Target="../media/image57.png"/><Relationship Id="rId12" Type="http://schemas.openxmlformats.org/officeDocument/2006/relationships/slide" Target="slide18.xml"/><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56.png"/><Relationship Id="rId11" Type="http://schemas.openxmlformats.org/officeDocument/2006/relationships/slide" Target="slide14.xml"/><Relationship Id="rId5" Type="http://schemas.openxmlformats.org/officeDocument/2006/relationships/image" Target="../media/image34.jpeg"/><Relationship Id="rId10" Type="http://schemas.openxmlformats.org/officeDocument/2006/relationships/slide" Target="slide6.xml"/><Relationship Id="rId4" Type="http://schemas.openxmlformats.org/officeDocument/2006/relationships/image" Target="../media/image6.png"/><Relationship Id="rId9" Type="http://schemas.openxmlformats.org/officeDocument/2006/relationships/slide" Target="slide15.xml"/></Relationships>
</file>

<file path=ppt/slides/_rels/slide14.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slide" Target="slide15.xml"/><Relationship Id="rId3" Type="http://schemas.openxmlformats.org/officeDocument/2006/relationships/notesSlide" Target="../notesSlides/notesSlide14.xml"/><Relationship Id="rId7" Type="http://schemas.openxmlformats.org/officeDocument/2006/relationships/image" Target="../media/image34.jpeg"/><Relationship Id="rId12" Type="http://schemas.openxmlformats.org/officeDocument/2006/relationships/slide" Target="slide18.xml"/><Relationship Id="rId2" Type="http://schemas.openxmlformats.org/officeDocument/2006/relationships/slideLayout" Target="../slideLayouts/slideLayout3.xml"/><Relationship Id="rId1" Type="http://schemas.openxmlformats.org/officeDocument/2006/relationships/tags" Target="../tags/tag21.xml"/><Relationship Id="rId6" Type="http://schemas.openxmlformats.org/officeDocument/2006/relationships/image" Target="../media/image6.png"/><Relationship Id="rId11" Type="http://schemas.openxmlformats.org/officeDocument/2006/relationships/slide" Target="slide2.xml"/><Relationship Id="rId5" Type="http://schemas.openxmlformats.org/officeDocument/2006/relationships/image" Target="../media/image48.png"/><Relationship Id="rId10" Type="http://schemas.openxmlformats.org/officeDocument/2006/relationships/image" Target="../media/image59.jpg"/><Relationship Id="rId4" Type="http://schemas.openxmlformats.org/officeDocument/2006/relationships/image" Target="../media/image55.jpeg"/><Relationship Id="rId9" Type="http://schemas.openxmlformats.org/officeDocument/2006/relationships/image" Target="../media/image58.png"/></Relationships>
</file>

<file path=ppt/slides/_rels/slide15.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slide" Target="slide6.xml"/><Relationship Id="rId3" Type="http://schemas.openxmlformats.org/officeDocument/2006/relationships/notesSlide" Target="../notesSlides/notesSlide15.xml"/><Relationship Id="rId7" Type="http://schemas.openxmlformats.org/officeDocument/2006/relationships/image" Target="../media/image34.jpeg"/><Relationship Id="rId12" Type="http://schemas.openxmlformats.org/officeDocument/2006/relationships/slide" Target="slide18.xml"/><Relationship Id="rId2" Type="http://schemas.openxmlformats.org/officeDocument/2006/relationships/slideLayout" Target="../slideLayouts/slideLayout3.xml"/><Relationship Id="rId1" Type="http://schemas.openxmlformats.org/officeDocument/2006/relationships/tags" Target="../tags/tag22.xml"/><Relationship Id="rId6" Type="http://schemas.openxmlformats.org/officeDocument/2006/relationships/image" Target="../media/image6.png"/><Relationship Id="rId11" Type="http://schemas.openxmlformats.org/officeDocument/2006/relationships/slide" Target="slide2.xml"/><Relationship Id="rId5" Type="http://schemas.openxmlformats.org/officeDocument/2006/relationships/image" Target="../media/image48.png"/><Relationship Id="rId10" Type="http://schemas.openxmlformats.org/officeDocument/2006/relationships/image" Target="../media/image61.jpg"/><Relationship Id="rId4" Type="http://schemas.openxmlformats.org/officeDocument/2006/relationships/image" Target="../media/image55.jpeg"/><Relationship Id="rId9" Type="http://schemas.openxmlformats.org/officeDocument/2006/relationships/image" Target="../media/image56.png"/></Relationships>
</file>

<file path=ppt/slides/_rels/slide16.xml.rels><?xml version="1.0" encoding="UTF-8" standalone="yes"?>
<Relationships xmlns="http://schemas.openxmlformats.org/package/2006/relationships"><Relationship Id="rId8" Type="http://schemas.openxmlformats.org/officeDocument/2006/relationships/slide" Target="slide18.xml"/><Relationship Id="rId3" Type="http://schemas.openxmlformats.org/officeDocument/2006/relationships/notesSlide" Target="../notesSlides/notesSlide16.xml"/><Relationship Id="rId7" Type="http://schemas.openxmlformats.org/officeDocument/2006/relationships/slide" Target="slide2.xml"/><Relationship Id="rId2" Type="http://schemas.openxmlformats.org/officeDocument/2006/relationships/slideLayout" Target="../slideLayouts/slideLayout3.xml"/><Relationship Id="rId1" Type="http://schemas.openxmlformats.org/officeDocument/2006/relationships/tags" Target="../tags/tag23.xml"/><Relationship Id="rId6" Type="http://schemas.openxmlformats.org/officeDocument/2006/relationships/image" Target="../media/image34.jpeg"/><Relationship Id="rId5" Type="http://schemas.openxmlformats.org/officeDocument/2006/relationships/image" Target="../media/image6.png"/><Relationship Id="rId4" Type="http://schemas.openxmlformats.org/officeDocument/2006/relationships/image" Target="../media/image62.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xml"/><Relationship Id="rId1" Type="http://schemas.openxmlformats.org/officeDocument/2006/relationships/tags" Target="../tags/tag24.xml"/><Relationship Id="rId6" Type="http://schemas.openxmlformats.org/officeDocument/2006/relationships/slide" Target="slide2.xml"/><Relationship Id="rId5" Type="http://schemas.openxmlformats.org/officeDocument/2006/relationships/image" Target="../media/image64.png"/><Relationship Id="rId4" Type="http://schemas.openxmlformats.org/officeDocument/2006/relationships/image" Target="../media/image6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slide" Target="slide2.xml"/><Relationship Id="rId2" Type="http://schemas.openxmlformats.org/officeDocument/2006/relationships/slideLayout" Target="../slideLayouts/slideLayout3.xml"/><Relationship Id="rId1" Type="http://schemas.openxmlformats.org/officeDocument/2006/relationships/tags" Target="../tags/tag25.xml"/><Relationship Id="rId6" Type="http://schemas.openxmlformats.org/officeDocument/2006/relationships/image" Target="../media/image66.png"/><Relationship Id="rId5" Type="http://schemas.openxmlformats.org/officeDocument/2006/relationships/image" Target="../media/image6.png"/><Relationship Id="rId4" Type="http://schemas.openxmlformats.org/officeDocument/2006/relationships/image" Target="../media/image6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9.xml"/><Relationship Id="rId1" Type="http://schemas.openxmlformats.org/officeDocument/2006/relationships/slideLayout" Target="../slideLayouts/slideLayout9.xml"/><Relationship Id="rId4" Type="http://schemas.openxmlformats.org/officeDocument/2006/relationships/image" Target="../media/image68.png"/></Relationships>
</file>

<file path=ppt/slides/_rels/slide2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0.xml"/><Relationship Id="rId1" Type="http://schemas.openxmlformats.org/officeDocument/2006/relationships/slideLayout" Target="../slideLayouts/slideLayout9.xml"/><Relationship Id="rId4" Type="http://schemas.openxmlformats.org/officeDocument/2006/relationships/image" Target="../media/image70.png"/></Relationships>
</file>

<file path=ppt/slides/_rels/slide2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22.xml"/><Relationship Id="rId1" Type="http://schemas.openxmlformats.org/officeDocument/2006/relationships/slideLayout" Target="../slideLayouts/slideLayout9.xml"/><Relationship Id="rId4" Type="http://schemas.openxmlformats.org/officeDocument/2006/relationships/image" Target="../media/image72.png"/></Relationships>
</file>

<file path=ppt/slides/_rels/slide24.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3.xml"/><Relationship Id="rId1" Type="http://schemas.openxmlformats.org/officeDocument/2006/relationships/slideLayout" Target="../slideLayouts/slideLayout10.xml"/><Relationship Id="rId4" Type="http://schemas.openxmlformats.org/officeDocument/2006/relationships/image" Target="../media/image7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26.xml"/><Relationship Id="rId1" Type="http://schemas.openxmlformats.org/officeDocument/2006/relationships/slideLayout" Target="../slideLayouts/slideLayout12.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29.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82.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29.xml"/><Relationship Id="rId1" Type="http://schemas.openxmlformats.org/officeDocument/2006/relationships/slideLayout" Target="../slideLayouts/slideLayout9.xml"/><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0.xml"/><Relationship Id="rId1" Type="http://schemas.openxmlformats.org/officeDocument/2006/relationships/slideLayout" Target="../slideLayouts/slideLayout9.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7.png"/></Relationships>
</file>

<file path=ppt/slides/_rels/slide37.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31.xml"/><Relationship Id="rId1" Type="http://schemas.openxmlformats.org/officeDocument/2006/relationships/slideLayout" Target="../slideLayouts/slideLayout9.xml"/><Relationship Id="rId5" Type="http://schemas.microsoft.com/office/2007/relationships/hdphoto" Target="../media/hdphoto2.wdp"/><Relationship Id="rId4" Type="http://schemas.openxmlformats.org/officeDocument/2006/relationships/image" Target="../media/image91.png"/></Relationships>
</file>

<file path=ppt/slides/_rels/slide38.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32.xml"/><Relationship Id="rId1" Type="http://schemas.openxmlformats.org/officeDocument/2006/relationships/slideLayout" Target="../slideLayouts/slideLayout9.xml"/><Relationship Id="rId4" Type="http://schemas.openxmlformats.org/officeDocument/2006/relationships/image" Target="../media/image90.png"/></Relationships>
</file>

<file path=ppt/slides/_rels/slide39.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33.xml"/><Relationship Id="rId1" Type="http://schemas.openxmlformats.org/officeDocument/2006/relationships/slideLayout" Target="../slideLayouts/slideLayout9.xml"/><Relationship Id="rId4" Type="http://schemas.openxmlformats.org/officeDocument/2006/relationships/image" Target="../media/image93.png"/></Relationships>
</file>

<file path=ppt/slides/_rels/slide40.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34.xml"/><Relationship Id="rId1" Type="http://schemas.openxmlformats.org/officeDocument/2006/relationships/slideLayout" Target="../slideLayouts/slideLayout9.xml"/><Relationship Id="rId4" Type="http://schemas.openxmlformats.org/officeDocument/2006/relationships/image" Target="../media/image94.png"/></Relationships>
</file>

<file path=ppt/slides/_rels/slide41.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notesSlide" Target="../notesSlides/notesSlide35.xml"/><Relationship Id="rId1" Type="http://schemas.openxmlformats.org/officeDocument/2006/relationships/slideLayout" Target="../slideLayouts/slideLayout9.xml"/><Relationship Id="rId6" Type="http://schemas.openxmlformats.org/officeDocument/2006/relationships/image" Target="../media/image98.png"/><Relationship Id="rId5" Type="http://schemas.openxmlformats.org/officeDocument/2006/relationships/image" Target="../media/image97.png"/><Relationship Id="rId4" Type="http://schemas.openxmlformats.org/officeDocument/2006/relationships/image" Target="../media/image96.png"/></Relationships>
</file>

<file path=ppt/slides/_rels/slide42.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36.xml"/><Relationship Id="rId1" Type="http://schemas.openxmlformats.org/officeDocument/2006/relationships/slideLayout" Target="../slideLayouts/slideLayout9.xml"/><Relationship Id="rId4" Type="http://schemas.openxmlformats.org/officeDocument/2006/relationships/image" Target="../media/image99.jpeg"/></Relationships>
</file>

<file path=ppt/slides/_rels/slide4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37.xml"/><Relationship Id="rId1" Type="http://schemas.openxmlformats.org/officeDocument/2006/relationships/slideLayout" Target="../slideLayouts/slideLayout9.xml"/><Relationship Id="rId4" Type="http://schemas.openxmlformats.org/officeDocument/2006/relationships/image" Target="../media/image100.jpeg"/></Relationships>
</file>

<file path=ppt/slides/_rels/slide44.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38.xml"/><Relationship Id="rId1" Type="http://schemas.openxmlformats.org/officeDocument/2006/relationships/slideLayout" Target="../slideLayouts/slideLayout9.xml"/><Relationship Id="rId4" Type="http://schemas.openxmlformats.org/officeDocument/2006/relationships/image" Target="../media/image96.png"/></Relationships>
</file>

<file path=ppt/slides/_rels/slide45.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39.xml"/><Relationship Id="rId1" Type="http://schemas.openxmlformats.org/officeDocument/2006/relationships/slideLayout" Target="../slideLayouts/slideLayout9.xml"/><Relationship Id="rId4" Type="http://schemas.openxmlformats.org/officeDocument/2006/relationships/image" Target="../media/image101.jpe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Dormer Pramet Brand Marque">
            <a:extLst>
              <a:ext uri="{FF2B5EF4-FFF2-40B4-BE49-F238E27FC236}">
                <a16:creationId xmlns:a16="http://schemas.microsoft.com/office/drawing/2014/main" id="{B6B59639-174D-4C53-A7AE-4FB70ADFEC3F}"/>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539228" y="1651705"/>
            <a:ext cx="5654052" cy="579121"/>
          </a:xfrm>
          <a:prstGeom prst="rect">
            <a:avLst/>
          </a:prstGeom>
        </p:spPr>
      </p:pic>
      <p:grpSp>
        <p:nvGrpSpPr>
          <p:cNvPr id="16" name="Leading Global Supplier">
            <a:extLst>
              <a:ext uri="{FF2B5EF4-FFF2-40B4-BE49-F238E27FC236}">
                <a16:creationId xmlns:a16="http://schemas.microsoft.com/office/drawing/2014/main" id="{F46B22E7-CD81-4D32-8A71-656648178541}"/>
              </a:ext>
            </a:extLst>
          </p:cNvPr>
          <p:cNvGrpSpPr/>
          <p:nvPr/>
        </p:nvGrpSpPr>
        <p:grpSpPr>
          <a:xfrm>
            <a:off x="567852" y="3225624"/>
            <a:ext cx="5059532" cy="1764000"/>
            <a:chOff x="6362985" y="2692020"/>
            <a:chExt cx="5059532" cy="1764000"/>
          </a:xfrm>
        </p:grpSpPr>
        <p:sp>
          <p:nvSpPr>
            <p:cNvPr id="17" name="TextBox 16">
              <a:extLst>
                <a:ext uri="{FF2B5EF4-FFF2-40B4-BE49-F238E27FC236}">
                  <a16:creationId xmlns:a16="http://schemas.microsoft.com/office/drawing/2014/main" id="{801FA3AC-4E97-4981-866A-BF8045FB48DA}"/>
                </a:ext>
              </a:extLst>
            </p:cNvPr>
            <p:cNvSpPr txBox="1"/>
            <p:nvPr/>
          </p:nvSpPr>
          <p:spPr>
            <a:xfrm>
              <a:off x="6517141" y="2937218"/>
              <a:ext cx="4905376" cy="892552"/>
            </a:xfrm>
            <a:prstGeom prst="rect">
              <a:avLst/>
            </a:prstGeom>
            <a:noFill/>
          </p:spPr>
          <p:txBody>
            <a:bodyPr wrap="square" rtlCol="0">
              <a:spAutoFit/>
            </a:bodyPr>
            <a:lstStyle/>
            <a:p>
              <a:r>
                <a:rPr lang="cs-CZ" sz="2600" dirty="0"/>
                <a:t>Globální dodavatel </a:t>
              </a:r>
            </a:p>
            <a:p>
              <a:r>
                <a:rPr lang="cs-CZ" sz="2600" dirty="0"/>
                <a:t>služeb a nástrojů pro obrábění</a:t>
              </a:r>
            </a:p>
          </p:txBody>
        </p:sp>
        <p:sp>
          <p:nvSpPr>
            <p:cNvPr id="18" name="Rectangle 17">
              <a:extLst>
                <a:ext uri="{FF2B5EF4-FFF2-40B4-BE49-F238E27FC236}">
                  <a16:creationId xmlns:a16="http://schemas.microsoft.com/office/drawing/2014/main" id="{146811A0-3479-47C2-85B1-99AA370947DD}"/>
                </a:ext>
              </a:extLst>
            </p:cNvPr>
            <p:cNvSpPr/>
            <p:nvPr/>
          </p:nvSpPr>
          <p:spPr>
            <a:xfrm>
              <a:off x="6362985" y="2692020"/>
              <a:ext cx="100800" cy="1764000"/>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mc:AlternateContent xmlns:mc="http://schemas.openxmlformats.org/markup-compatibility/2006" xmlns:pslz="http://schemas.microsoft.com/office/powerpoint/2016/slidezoom">
        <mc:Choice Requires="pslz">
          <p:graphicFrame>
            <p:nvGraphicFramePr>
              <p:cNvPr id="3" name="Slide Zoom 2">
                <a:extLst>
                  <a:ext uri="{FF2B5EF4-FFF2-40B4-BE49-F238E27FC236}">
                    <a16:creationId xmlns:a16="http://schemas.microsoft.com/office/drawing/2014/main" id="{48100894-5960-42DA-A2D3-B8D514255ECB}"/>
                  </a:ext>
                </a:extLst>
              </p:cNvPr>
              <p:cNvGraphicFramePr>
                <a:graphicFrameLocks noChangeAspect="1"/>
              </p:cNvGraphicFramePr>
              <p:nvPr>
                <p:extLst>
                  <p:ext uri="{D42A27DB-BD31-4B8C-83A1-F6EECF244321}">
                    <p14:modId xmlns:p14="http://schemas.microsoft.com/office/powerpoint/2010/main" val="778579200"/>
                  </p:ext>
                </p:extLst>
              </p:nvPr>
            </p:nvGraphicFramePr>
            <p:xfrm>
              <a:off x="-5043541" y="3378002"/>
              <a:ext cx="3048000" cy="1714500"/>
            </p:xfrm>
            <a:graphic>
              <a:graphicData uri="http://schemas.microsoft.com/office/powerpoint/2016/slidezoom">
                <pslz:sldZm>
                  <pslz:sldZmObj sldId="396" cId="4108278952">
                    <pslz:zmPr id="{9C72C700-FC96-41DD-ABA9-EDDE5611E1D9}" returnToParent="0" transitionDur="1000">
                      <p166:blipFill xmlns:p166="http://schemas.microsoft.com/office/powerpoint/2016/6/main">
                        <a:blip r:embed="rId5"/>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3" name="Slide Zoom 2">
                <a:extLst>
                  <a:ext uri="{FF2B5EF4-FFF2-40B4-BE49-F238E27FC236}">
                    <a16:creationId xmlns:a16="http://schemas.microsoft.com/office/drawing/2014/main" id="{48100894-5960-42DA-A2D3-B8D514255ECB}"/>
                  </a:ext>
                </a:extLst>
              </p:cNvPr>
              <p:cNvPicPr>
                <a:picLocks noGrp="1" noRot="1" noChangeAspect="1" noMove="1" noResize="1" noEditPoints="1" noAdjustHandles="1" noChangeArrowheads="1" noChangeShapeType="1"/>
              </p:cNvPicPr>
              <p:nvPr/>
            </p:nvPicPr>
            <p:blipFill>
              <a:blip r:embed="rId6"/>
              <a:stretch>
                <a:fillRect/>
              </a:stretch>
            </p:blipFill>
            <p:spPr>
              <a:xfrm>
                <a:off x="-5043541" y="3378002"/>
                <a:ext cx="3048000" cy="1714500"/>
              </a:xfrm>
              <a:prstGeom prst="rect">
                <a:avLst/>
              </a:prstGeom>
              <a:ln w="3175">
                <a:solidFill>
                  <a:prstClr val="ltGray"/>
                </a:solidFill>
              </a:ln>
            </p:spPr>
          </p:pic>
        </mc:Fallback>
      </mc:AlternateContent>
    </p:spTree>
    <p:custDataLst>
      <p:tags r:id="rId1"/>
    </p:custDataLst>
    <p:extLst>
      <p:ext uri="{BB962C8B-B14F-4D97-AF65-F5344CB8AC3E}">
        <p14:creationId xmlns:p14="http://schemas.microsoft.com/office/powerpoint/2010/main" val="729946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B439C45-CFBC-4EF3-A028-B0E64F460880}"/>
              </a:ext>
            </a:extLst>
          </p:cNvPr>
          <p:cNvGrpSpPr/>
          <p:nvPr/>
        </p:nvGrpSpPr>
        <p:grpSpPr>
          <a:xfrm>
            <a:off x="1392183" y="2441297"/>
            <a:ext cx="2454539" cy="2367126"/>
            <a:chOff x="1392183" y="2441297"/>
            <a:chExt cx="2454539" cy="2367126"/>
          </a:xfrm>
        </p:grpSpPr>
        <p:pic>
          <p:nvPicPr>
            <p:cNvPr id="13" name="Picture 12">
              <a:extLst>
                <a:ext uri="{FF2B5EF4-FFF2-40B4-BE49-F238E27FC236}">
                  <a16:creationId xmlns:a16="http://schemas.microsoft.com/office/drawing/2014/main" id="{A0C1BD57-9350-4053-A35F-4FA7F2DE8619}"/>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1894543" y="2441297"/>
              <a:ext cx="1295403" cy="1143002"/>
            </a:xfrm>
            <a:prstGeom prst="rect">
              <a:avLst/>
            </a:prstGeom>
          </p:spPr>
        </p:pic>
        <p:sp>
          <p:nvSpPr>
            <p:cNvPr id="4" name="TextBox 3">
              <a:extLst>
                <a:ext uri="{FF2B5EF4-FFF2-40B4-BE49-F238E27FC236}">
                  <a16:creationId xmlns:a16="http://schemas.microsoft.com/office/drawing/2014/main" id="{D20822AA-5582-4094-B76A-D673E571CB70}"/>
                </a:ext>
              </a:extLst>
            </p:cNvPr>
            <p:cNvSpPr txBox="1"/>
            <p:nvPr/>
          </p:nvSpPr>
          <p:spPr>
            <a:xfrm>
              <a:off x="1392183" y="3933825"/>
              <a:ext cx="2454539" cy="874598"/>
            </a:xfrm>
            <a:prstGeom prst="rect">
              <a:avLst/>
            </a:prstGeom>
            <a:noFill/>
          </p:spPr>
          <p:txBody>
            <a:bodyPr wrap="square" rtlCol="0">
              <a:spAutoFit/>
            </a:bodyPr>
            <a:lstStyle/>
            <a:p>
              <a:pPr algn="ctr">
                <a:lnSpc>
                  <a:spcPts val="3100"/>
                </a:lnSpc>
              </a:pPr>
              <a:r>
                <a:rPr lang="en-US" sz="5040" b="1" dirty="0"/>
                <a:t>&lt; </a:t>
              </a:r>
              <a:r>
                <a:rPr lang="cs-CZ" sz="5040" b="1" dirty="0"/>
                <a:t>1 500</a:t>
              </a:r>
            </a:p>
            <a:p>
              <a:pPr algn="ctr">
                <a:lnSpc>
                  <a:spcPts val="3000"/>
                </a:lnSpc>
              </a:pPr>
              <a:r>
                <a:rPr lang="cs-CZ" sz="2700" b="1" dirty="0">
                  <a:latin typeface="+mj-lt"/>
                  <a:cs typeface="Arial"/>
                </a:rPr>
                <a:t>ZAMĚSTNANCŮ</a:t>
              </a:r>
            </a:p>
          </p:txBody>
        </p:sp>
      </p:grpSp>
      <p:grpSp>
        <p:nvGrpSpPr>
          <p:cNvPr id="10" name="Group 9">
            <a:extLst>
              <a:ext uri="{FF2B5EF4-FFF2-40B4-BE49-F238E27FC236}">
                <a16:creationId xmlns:a16="http://schemas.microsoft.com/office/drawing/2014/main" id="{54197625-CB44-4F7C-8025-B726BB5645A4}"/>
              </a:ext>
            </a:extLst>
          </p:cNvPr>
          <p:cNvGrpSpPr/>
          <p:nvPr/>
        </p:nvGrpSpPr>
        <p:grpSpPr>
          <a:xfrm>
            <a:off x="4889275" y="2577485"/>
            <a:ext cx="2454539" cy="2235399"/>
            <a:chOff x="4889275" y="2577485"/>
            <a:chExt cx="2454539" cy="2235399"/>
          </a:xfrm>
        </p:grpSpPr>
        <p:pic>
          <p:nvPicPr>
            <p:cNvPr id="11" name="Picture 10">
              <a:extLst>
                <a:ext uri="{FF2B5EF4-FFF2-40B4-BE49-F238E27FC236}">
                  <a16:creationId xmlns:a16="http://schemas.microsoft.com/office/drawing/2014/main" id="{60C544F9-C765-415A-A6AF-EFD232F3E2CA}"/>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5536626" y="2577485"/>
              <a:ext cx="1459232" cy="1167386"/>
            </a:xfrm>
            <a:prstGeom prst="rect">
              <a:avLst/>
            </a:prstGeom>
          </p:spPr>
        </p:pic>
        <p:sp>
          <p:nvSpPr>
            <p:cNvPr id="5" name="TextBox 4">
              <a:extLst>
                <a:ext uri="{FF2B5EF4-FFF2-40B4-BE49-F238E27FC236}">
                  <a16:creationId xmlns:a16="http://schemas.microsoft.com/office/drawing/2014/main" id="{748D8977-584A-4641-AA92-C7B26207E65E}"/>
                </a:ext>
              </a:extLst>
            </p:cNvPr>
            <p:cNvSpPr txBox="1"/>
            <p:nvPr/>
          </p:nvSpPr>
          <p:spPr>
            <a:xfrm>
              <a:off x="4889275" y="3945724"/>
              <a:ext cx="2454539" cy="867160"/>
            </a:xfrm>
            <a:prstGeom prst="rect">
              <a:avLst/>
            </a:prstGeom>
            <a:noFill/>
          </p:spPr>
          <p:txBody>
            <a:bodyPr wrap="square" rtlCol="0">
              <a:spAutoFit/>
            </a:bodyPr>
            <a:lstStyle/>
            <a:p>
              <a:pPr algn="ctr">
                <a:lnSpc>
                  <a:spcPts val="3000"/>
                </a:lnSpc>
              </a:pPr>
              <a:r>
                <a:rPr lang="cs-CZ" sz="3000" b="1" dirty="0"/>
                <a:t>OBCHODNÍCH ZASTOUPENÍ</a:t>
              </a:r>
            </a:p>
          </p:txBody>
        </p:sp>
        <p:sp>
          <p:nvSpPr>
            <p:cNvPr id="7" name="TextBox 6">
              <a:extLst>
                <a:ext uri="{FF2B5EF4-FFF2-40B4-BE49-F238E27FC236}">
                  <a16:creationId xmlns:a16="http://schemas.microsoft.com/office/drawing/2014/main" id="{2406481E-E3CE-4311-885C-7E9AFAB98C95}"/>
                </a:ext>
              </a:extLst>
            </p:cNvPr>
            <p:cNvSpPr txBox="1"/>
            <p:nvPr/>
          </p:nvSpPr>
          <p:spPr>
            <a:xfrm>
              <a:off x="5083374" y="3348808"/>
              <a:ext cx="1609127" cy="699294"/>
            </a:xfrm>
            <a:prstGeom prst="rect">
              <a:avLst/>
            </a:prstGeom>
            <a:noFill/>
          </p:spPr>
          <p:txBody>
            <a:bodyPr wrap="square" rtlCol="0">
              <a:spAutoFit/>
            </a:bodyPr>
            <a:lstStyle/>
            <a:p>
              <a:pPr>
                <a:lnSpc>
                  <a:spcPts val="3600"/>
                </a:lnSpc>
              </a:pPr>
              <a:r>
                <a:rPr lang="cs-CZ" sz="7700" b="1"/>
                <a:t>21</a:t>
              </a:r>
            </a:p>
          </p:txBody>
        </p:sp>
      </p:grpSp>
      <p:grpSp>
        <p:nvGrpSpPr>
          <p:cNvPr id="15" name="Group 14">
            <a:extLst>
              <a:ext uri="{FF2B5EF4-FFF2-40B4-BE49-F238E27FC236}">
                <a16:creationId xmlns:a16="http://schemas.microsoft.com/office/drawing/2014/main" id="{C6D3C537-91F4-4E89-8B83-4420E39CF3FF}"/>
              </a:ext>
            </a:extLst>
          </p:cNvPr>
          <p:cNvGrpSpPr/>
          <p:nvPr/>
        </p:nvGrpSpPr>
        <p:grpSpPr>
          <a:xfrm>
            <a:off x="8584156" y="2734702"/>
            <a:ext cx="2528294" cy="1881046"/>
            <a:chOff x="8584156" y="2734702"/>
            <a:chExt cx="2528294" cy="1881046"/>
          </a:xfrm>
        </p:grpSpPr>
        <p:pic>
          <p:nvPicPr>
            <p:cNvPr id="9" name="Picture 8">
              <a:extLst>
                <a:ext uri="{FF2B5EF4-FFF2-40B4-BE49-F238E27FC236}">
                  <a16:creationId xmlns:a16="http://schemas.microsoft.com/office/drawing/2014/main" id="{F1B7DC88-380C-418D-A920-AD0469BDA4FE}"/>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8584156" y="2734702"/>
              <a:ext cx="2175282" cy="1688595"/>
            </a:xfrm>
            <a:prstGeom prst="rect">
              <a:avLst/>
            </a:prstGeom>
          </p:spPr>
        </p:pic>
        <p:sp>
          <p:nvSpPr>
            <p:cNvPr id="6" name="TextBox 5">
              <a:extLst>
                <a:ext uri="{FF2B5EF4-FFF2-40B4-BE49-F238E27FC236}">
                  <a16:creationId xmlns:a16="http://schemas.microsoft.com/office/drawing/2014/main" id="{65FBDDD6-B689-41E7-A177-9E4FA129F015}"/>
                </a:ext>
              </a:extLst>
            </p:cNvPr>
            <p:cNvSpPr txBox="1"/>
            <p:nvPr/>
          </p:nvSpPr>
          <p:spPr>
            <a:xfrm>
              <a:off x="8751215" y="4138694"/>
              <a:ext cx="2361235" cy="477054"/>
            </a:xfrm>
            <a:prstGeom prst="rect">
              <a:avLst/>
            </a:prstGeom>
            <a:noFill/>
          </p:spPr>
          <p:txBody>
            <a:bodyPr wrap="square" rtlCol="0">
              <a:spAutoFit/>
            </a:bodyPr>
            <a:lstStyle/>
            <a:p>
              <a:pPr>
                <a:lnSpc>
                  <a:spcPts val="3000"/>
                </a:lnSpc>
              </a:pPr>
              <a:r>
                <a:rPr lang="cs-CZ" sz="2850" b="1">
                  <a:cs typeface="Arial"/>
                </a:rPr>
                <a:t>ZEMÍ</a:t>
              </a:r>
            </a:p>
          </p:txBody>
        </p:sp>
        <p:sp>
          <p:nvSpPr>
            <p:cNvPr id="14" name="TextBox 13">
              <a:extLst>
                <a:ext uri="{FF2B5EF4-FFF2-40B4-BE49-F238E27FC236}">
                  <a16:creationId xmlns:a16="http://schemas.microsoft.com/office/drawing/2014/main" id="{EC066DFD-E441-4F4D-BB8E-225B9DED6081}"/>
                </a:ext>
              </a:extLst>
            </p:cNvPr>
            <p:cNvSpPr txBox="1"/>
            <p:nvPr/>
          </p:nvSpPr>
          <p:spPr>
            <a:xfrm>
              <a:off x="8887513" y="3234706"/>
              <a:ext cx="2018551" cy="688586"/>
            </a:xfrm>
            <a:prstGeom prst="rect">
              <a:avLst/>
            </a:prstGeom>
            <a:noFill/>
          </p:spPr>
          <p:txBody>
            <a:bodyPr wrap="square" rtlCol="0">
              <a:spAutoFit/>
            </a:bodyPr>
            <a:lstStyle/>
            <a:p>
              <a:pPr>
                <a:lnSpc>
                  <a:spcPts val="3600"/>
                </a:lnSpc>
              </a:pPr>
              <a:r>
                <a:rPr lang="cs-CZ" sz="6900" b="1" dirty="0">
                  <a:solidFill>
                    <a:schemeClr val="bg1"/>
                  </a:solidFill>
                </a:rPr>
                <a:t>100	</a:t>
              </a:r>
            </a:p>
          </p:txBody>
        </p:sp>
      </p:grpSp>
      <p:sp>
        <p:nvSpPr>
          <p:cNvPr id="12" name="Rectangle 11">
            <a:hlinkClick r:id="rId7" action="ppaction://hlinksldjump"/>
            <a:extLst>
              <a:ext uri="{FF2B5EF4-FFF2-40B4-BE49-F238E27FC236}">
                <a16:creationId xmlns:a16="http://schemas.microsoft.com/office/drawing/2014/main" id="{9CF8372D-8573-4AAB-9773-E0A36B33FE06}"/>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ectangle 15">
            <a:extLst>
              <a:ext uri="{FF2B5EF4-FFF2-40B4-BE49-F238E27FC236}">
                <a16:creationId xmlns:a16="http://schemas.microsoft.com/office/drawing/2014/main" id="{5FFD974D-6173-4A76-A41D-5D285D6D37C8}"/>
              </a:ext>
            </a:extLst>
          </p:cNvPr>
          <p:cNvSpPr/>
          <p:nvPr/>
        </p:nvSpPr>
        <p:spPr>
          <a:xfrm>
            <a:off x="828213" y="736374"/>
            <a:ext cx="3904744"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0" rIns="0" rtlCol="0" anchor="ctr">
            <a:spAutoFit/>
          </a:bodyPr>
          <a:lstStyle/>
          <a:p>
            <a:pPr algn="l">
              <a:lnSpc>
                <a:spcPct val="70000"/>
              </a:lnSpc>
            </a:pPr>
            <a:r>
              <a:rPr lang="cs-CZ" sz="3200" b="1" dirty="0">
                <a:solidFill>
                  <a:schemeClr val="tx1"/>
                </a:solidFill>
                <a:latin typeface="Calibri"/>
              </a:rPr>
              <a:t>NAŠE</a:t>
            </a:r>
            <a:r>
              <a:rPr lang="cs-CZ" sz="3200" b="1" dirty="0">
                <a:ln>
                  <a:noFill/>
                </a:ln>
                <a:solidFill>
                  <a:schemeClr val="tx1"/>
                </a:solidFill>
                <a:latin typeface="Calibri"/>
              </a:rPr>
              <a:t> SPOLEČNOST</a:t>
            </a:r>
          </a:p>
        </p:txBody>
      </p:sp>
    </p:spTree>
    <p:custDataLst>
      <p:tags r:id="rId1"/>
    </p:custDataLst>
    <p:extLst>
      <p:ext uri="{BB962C8B-B14F-4D97-AF65-F5344CB8AC3E}">
        <p14:creationId xmlns:p14="http://schemas.microsoft.com/office/powerpoint/2010/main" val="4108278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75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75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C2A7B5CA-6AD9-4034-AE07-2D62CFCAC9D1}"/>
              </a:ext>
            </a:extLst>
          </p:cNvPr>
          <p:cNvGrpSpPr/>
          <p:nvPr/>
        </p:nvGrpSpPr>
        <p:grpSpPr>
          <a:xfrm>
            <a:off x="1261130" y="2713669"/>
            <a:ext cx="2412505" cy="1917662"/>
            <a:chOff x="1261130" y="2713669"/>
            <a:chExt cx="2412505" cy="1917662"/>
          </a:xfrm>
        </p:grpSpPr>
        <p:sp>
          <p:nvSpPr>
            <p:cNvPr id="17" name="Rectangle 16">
              <a:extLst>
                <a:ext uri="{FF2B5EF4-FFF2-40B4-BE49-F238E27FC236}">
                  <a16:creationId xmlns:a16="http://schemas.microsoft.com/office/drawing/2014/main" id="{3C3964E6-D77E-4E91-9728-D43D7F29DEC2}"/>
                </a:ext>
              </a:extLst>
            </p:cNvPr>
            <p:cNvSpPr/>
            <p:nvPr/>
          </p:nvSpPr>
          <p:spPr>
            <a:xfrm>
              <a:off x="1357716" y="2713669"/>
              <a:ext cx="2267348" cy="938726"/>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sp>
          <p:nvSpPr>
            <p:cNvPr id="18" name="TextBox 17">
              <a:extLst>
                <a:ext uri="{FF2B5EF4-FFF2-40B4-BE49-F238E27FC236}">
                  <a16:creationId xmlns:a16="http://schemas.microsoft.com/office/drawing/2014/main" id="{E1B02F70-E970-485E-A1C7-9E753F81F325}"/>
                </a:ext>
              </a:extLst>
            </p:cNvPr>
            <p:cNvSpPr txBox="1"/>
            <p:nvPr/>
          </p:nvSpPr>
          <p:spPr>
            <a:xfrm>
              <a:off x="1346699" y="2762116"/>
              <a:ext cx="2241368" cy="923330"/>
            </a:xfrm>
            <a:prstGeom prst="rect">
              <a:avLst/>
            </a:prstGeom>
            <a:noFill/>
          </p:spPr>
          <p:txBody>
            <a:bodyPr wrap="square" lIns="0" tIns="0" rIns="0" bIns="0" rtlCol="0">
              <a:spAutoFit/>
            </a:bodyPr>
            <a:lstStyle/>
            <a:p>
              <a:pPr algn="ctr"/>
              <a:r>
                <a:rPr lang="en-US" sz="6000" b="1" dirty="0">
                  <a:solidFill>
                    <a:schemeClr val="bg1"/>
                  </a:solidFill>
                </a:rPr>
                <a:t>&lt; </a:t>
              </a:r>
              <a:r>
                <a:rPr lang="cs-CZ" sz="6000" b="1" dirty="0">
                  <a:solidFill>
                    <a:schemeClr val="bg1"/>
                  </a:solidFill>
                </a:rPr>
                <a:t>100</a:t>
              </a:r>
            </a:p>
          </p:txBody>
        </p:sp>
        <p:sp>
          <p:nvSpPr>
            <p:cNvPr id="21" name="TextBox 20">
              <a:extLst>
                <a:ext uri="{FF2B5EF4-FFF2-40B4-BE49-F238E27FC236}">
                  <a16:creationId xmlns:a16="http://schemas.microsoft.com/office/drawing/2014/main" id="{FCC37BC0-A546-4BD1-BDA2-ED0A159B3B6D}"/>
                </a:ext>
              </a:extLst>
            </p:cNvPr>
            <p:cNvSpPr txBox="1"/>
            <p:nvPr/>
          </p:nvSpPr>
          <p:spPr>
            <a:xfrm>
              <a:off x="1261130" y="3860671"/>
              <a:ext cx="2412505" cy="770660"/>
            </a:xfrm>
            <a:prstGeom prst="rect">
              <a:avLst/>
            </a:prstGeom>
            <a:noFill/>
          </p:spPr>
          <p:txBody>
            <a:bodyPr wrap="square" lIns="0" tIns="0" rIns="0" bIns="0" rtlCol="0">
              <a:spAutoFit/>
            </a:bodyPr>
            <a:lstStyle/>
            <a:p>
              <a:pPr algn="ctr">
                <a:lnSpc>
                  <a:spcPts val="3000"/>
                </a:lnSpc>
              </a:pPr>
              <a:r>
                <a:rPr lang="cs-CZ" sz="3000" b="1"/>
                <a:t>LET</a:t>
              </a:r>
            </a:p>
            <a:p>
              <a:pPr algn="ctr">
                <a:lnSpc>
                  <a:spcPts val="3000"/>
                </a:lnSpc>
              </a:pPr>
              <a:r>
                <a:rPr lang="cs-CZ" sz="3000">
                  <a:latin typeface="+mj-lt"/>
                  <a:cs typeface="Arial"/>
                </a:rPr>
                <a:t>ZKUŠENOSTÍ</a:t>
              </a:r>
            </a:p>
          </p:txBody>
        </p:sp>
      </p:grpSp>
      <p:grpSp>
        <p:nvGrpSpPr>
          <p:cNvPr id="5" name="Group 4">
            <a:extLst>
              <a:ext uri="{FF2B5EF4-FFF2-40B4-BE49-F238E27FC236}">
                <a16:creationId xmlns:a16="http://schemas.microsoft.com/office/drawing/2014/main" id="{0DDD5023-8AA6-4217-8FB1-33F3B954138C}"/>
              </a:ext>
            </a:extLst>
          </p:cNvPr>
          <p:cNvGrpSpPr/>
          <p:nvPr/>
        </p:nvGrpSpPr>
        <p:grpSpPr>
          <a:xfrm>
            <a:off x="4341495" y="2762116"/>
            <a:ext cx="3509010" cy="1915471"/>
            <a:chOff x="7905590" y="2725482"/>
            <a:chExt cx="3509010" cy="1915471"/>
          </a:xfrm>
        </p:grpSpPr>
        <p:sp>
          <p:nvSpPr>
            <p:cNvPr id="19" name="TextBox 18">
              <a:extLst>
                <a:ext uri="{FF2B5EF4-FFF2-40B4-BE49-F238E27FC236}">
                  <a16:creationId xmlns:a16="http://schemas.microsoft.com/office/drawing/2014/main" id="{88C525E2-01BA-49B6-824E-3A8859FFED77}"/>
                </a:ext>
              </a:extLst>
            </p:cNvPr>
            <p:cNvSpPr txBox="1"/>
            <p:nvPr/>
          </p:nvSpPr>
          <p:spPr>
            <a:xfrm>
              <a:off x="7905590" y="3922808"/>
              <a:ext cx="3509010" cy="718145"/>
            </a:xfrm>
            <a:prstGeom prst="rect">
              <a:avLst/>
            </a:prstGeom>
            <a:noFill/>
          </p:spPr>
          <p:txBody>
            <a:bodyPr wrap="square" rtlCol="0">
              <a:spAutoFit/>
            </a:bodyPr>
            <a:lstStyle/>
            <a:p>
              <a:pPr algn="ctr">
                <a:lnSpc>
                  <a:spcPts val="2000"/>
                </a:lnSpc>
              </a:pPr>
              <a:r>
                <a:rPr lang="cs-CZ" sz="4500" b="1">
                  <a:latin typeface="+mj-lt"/>
                </a:rPr>
                <a:t>40 000</a:t>
              </a:r>
            </a:p>
            <a:p>
              <a:pPr algn="ctr"/>
              <a:r>
                <a:rPr lang="cs-CZ" sz="2400" b="1">
                  <a:latin typeface="+mj-lt"/>
                  <a:cs typeface="Arial"/>
                </a:rPr>
                <a:t>PRODUKTŮ</a:t>
              </a:r>
            </a:p>
          </p:txBody>
        </p:sp>
        <p:pic>
          <p:nvPicPr>
            <p:cNvPr id="23" name="Picture 22">
              <a:extLst>
                <a:ext uri="{FF2B5EF4-FFF2-40B4-BE49-F238E27FC236}">
                  <a16:creationId xmlns:a16="http://schemas.microsoft.com/office/drawing/2014/main" id="{26C31904-CEAB-4CF7-9BC3-DF5520CA2D29}"/>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8782618" y="2725482"/>
              <a:ext cx="1776988" cy="893066"/>
            </a:xfrm>
            <a:prstGeom prst="rect">
              <a:avLst/>
            </a:prstGeom>
          </p:spPr>
        </p:pic>
      </p:grpSp>
      <p:sp>
        <p:nvSpPr>
          <p:cNvPr id="12" name="Rectangle 11">
            <a:hlinkClick r:id="rId5" action="ppaction://hlinksldjump"/>
            <a:extLst>
              <a:ext uri="{FF2B5EF4-FFF2-40B4-BE49-F238E27FC236}">
                <a16:creationId xmlns:a16="http://schemas.microsoft.com/office/drawing/2014/main" id="{0DC1686B-42FD-4D01-820A-642E532A908F}"/>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2" name="Group 21">
            <a:extLst>
              <a:ext uri="{FF2B5EF4-FFF2-40B4-BE49-F238E27FC236}">
                <a16:creationId xmlns:a16="http://schemas.microsoft.com/office/drawing/2014/main" id="{639A6769-CB6C-4441-A499-E5B82B35AA37}"/>
              </a:ext>
            </a:extLst>
          </p:cNvPr>
          <p:cNvGrpSpPr/>
          <p:nvPr/>
        </p:nvGrpSpPr>
        <p:grpSpPr>
          <a:xfrm>
            <a:off x="8422342" y="2474948"/>
            <a:ext cx="2496919" cy="2413430"/>
            <a:chOff x="8422342" y="2474948"/>
            <a:chExt cx="2496919" cy="2413430"/>
          </a:xfrm>
        </p:grpSpPr>
        <p:pic>
          <p:nvPicPr>
            <p:cNvPr id="24" name="Picture 23">
              <a:extLst>
                <a:ext uri="{FF2B5EF4-FFF2-40B4-BE49-F238E27FC236}">
                  <a16:creationId xmlns:a16="http://schemas.microsoft.com/office/drawing/2014/main" id="{6136F7C7-E2D2-4333-BBAC-ED7032E2DA96}"/>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8960193" y="2474948"/>
              <a:ext cx="1227416" cy="1321832"/>
            </a:xfrm>
            <a:prstGeom prst="rect">
              <a:avLst/>
            </a:prstGeom>
          </p:spPr>
        </p:pic>
        <p:sp>
          <p:nvSpPr>
            <p:cNvPr id="25" name="TextBox 24">
              <a:extLst>
                <a:ext uri="{FF2B5EF4-FFF2-40B4-BE49-F238E27FC236}">
                  <a16:creationId xmlns:a16="http://schemas.microsoft.com/office/drawing/2014/main" id="{D961B914-0AC0-4135-BD9F-A9B2E5A2D1B7}"/>
                </a:ext>
              </a:extLst>
            </p:cNvPr>
            <p:cNvSpPr txBox="1"/>
            <p:nvPr/>
          </p:nvSpPr>
          <p:spPr>
            <a:xfrm>
              <a:off x="8422342" y="4025385"/>
              <a:ext cx="2496919" cy="862993"/>
            </a:xfrm>
            <a:prstGeom prst="rect">
              <a:avLst/>
            </a:prstGeom>
            <a:noFill/>
          </p:spPr>
          <p:txBody>
            <a:bodyPr wrap="square" rtlCol="0">
              <a:spAutoFit/>
            </a:bodyPr>
            <a:lstStyle/>
            <a:p>
              <a:pPr algn="ctr">
                <a:lnSpc>
                  <a:spcPts val="3000"/>
                </a:lnSpc>
              </a:pPr>
              <a:r>
                <a:rPr lang="cs-CZ" sz="3000" b="1"/>
                <a:t>ODBORNÉ ZNALOSTI</a:t>
              </a:r>
            </a:p>
          </p:txBody>
        </p:sp>
      </p:grpSp>
      <p:sp>
        <p:nvSpPr>
          <p:cNvPr id="13" name="Rectangle 12">
            <a:extLst>
              <a:ext uri="{FF2B5EF4-FFF2-40B4-BE49-F238E27FC236}">
                <a16:creationId xmlns:a16="http://schemas.microsoft.com/office/drawing/2014/main" id="{F530BACF-D9D2-428E-862E-FA62C8609B75}"/>
              </a:ext>
            </a:extLst>
          </p:cNvPr>
          <p:cNvSpPr/>
          <p:nvPr/>
        </p:nvSpPr>
        <p:spPr>
          <a:xfrm>
            <a:off x="828213" y="736374"/>
            <a:ext cx="3904744"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0" rIns="0" rtlCol="0" anchor="ctr">
            <a:spAutoFit/>
          </a:bodyPr>
          <a:lstStyle/>
          <a:p>
            <a:pPr>
              <a:lnSpc>
                <a:spcPct val="70000"/>
              </a:lnSpc>
            </a:pPr>
            <a:r>
              <a:rPr lang="cs-CZ" sz="3200" b="1" dirty="0">
                <a:ln>
                  <a:noFill/>
                </a:ln>
                <a:solidFill>
                  <a:schemeClr val="tx1"/>
                </a:solidFill>
                <a:latin typeface="Calibri"/>
              </a:rPr>
              <a:t>NAŠE </a:t>
            </a:r>
            <a:r>
              <a:rPr lang="cs-CZ" sz="3200" b="1" dirty="0">
                <a:solidFill>
                  <a:schemeClr val="tx1"/>
                </a:solidFill>
              </a:rPr>
              <a:t>SPOLEČNOST</a:t>
            </a:r>
            <a:endParaRPr lang="cs-CZ" sz="3200" b="1" dirty="0">
              <a:ln>
                <a:noFill/>
              </a:ln>
              <a:solidFill>
                <a:schemeClr val="tx1"/>
              </a:solidFill>
              <a:latin typeface="Calibri"/>
            </a:endParaRPr>
          </a:p>
        </p:txBody>
      </p:sp>
    </p:spTree>
    <p:custDataLst>
      <p:tags r:id="rId1"/>
    </p:custDataLst>
    <p:extLst>
      <p:ext uri="{BB962C8B-B14F-4D97-AF65-F5344CB8AC3E}">
        <p14:creationId xmlns:p14="http://schemas.microsoft.com/office/powerpoint/2010/main" val="4022394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75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75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E909E2C9-72BC-4320-9F6B-BF67FCD28DC1}"/>
              </a:ext>
            </a:extLst>
          </p:cNvPr>
          <p:cNvSpPr txBox="1"/>
          <p:nvPr/>
        </p:nvSpPr>
        <p:spPr>
          <a:xfrm>
            <a:off x="2404822" y="4092245"/>
            <a:ext cx="2961938" cy="430887"/>
          </a:xfrm>
          <a:prstGeom prst="rect">
            <a:avLst/>
          </a:prstGeom>
          <a:noFill/>
        </p:spPr>
        <p:txBody>
          <a:bodyPr wrap="square" rtlCol="0">
            <a:spAutoFit/>
          </a:bodyPr>
          <a:lstStyle/>
          <a:p>
            <a:pPr algn="ctr"/>
            <a:r>
              <a:rPr lang="cs-CZ" sz="2200" dirty="0">
                <a:solidFill>
                  <a:schemeClr val="accent3"/>
                </a:solidFill>
                <a:cs typeface="Arial"/>
              </a:rPr>
              <a:t>zal. </a:t>
            </a:r>
            <a:r>
              <a:rPr lang="cs-CZ" sz="2200" b="1" dirty="0">
                <a:solidFill>
                  <a:schemeClr val="accent3"/>
                </a:solidFill>
                <a:cs typeface="Arial"/>
              </a:rPr>
              <a:t>1913</a:t>
            </a:r>
          </a:p>
        </p:txBody>
      </p:sp>
      <p:pic>
        <p:nvPicPr>
          <p:cNvPr id="11" name="Picture 10">
            <a:extLst>
              <a:ext uri="{FF2B5EF4-FFF2-40B4-BE49-F238E27FC236}">
                <a16:creationId xmlns:a16="http://schemas.microsoft.com/office/drawing/2014/main" id="{83A5F6CA-C0E2-4FDE-B3BB-AD1C79C1DE68}"/>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2456274" y="3180462"/>
            <a:ext cx="2893394" cy="492493"/>
          </a:xfrm>
          <a:prstGeom prst="rect">
            <a:avLst/>
          </a:prstGeom>
        </p:spPr>
      </p:pic>
      <p:pic>
        <p:nvPicPr>
          <p:cNvPr id="12" name="Picture 11">
            <a:extLst>
              <a:ext uri="{FF2B5EF4-FFF2-40B4-BE49-F238E27FC236}">
                <a16:creationId xmlns:a16="http://schemas.microsoft.com/office/drawing/2014/main" id="{0568F9E9-930E-4D11-AA3A-CC8D98EE8764}"/>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6728401" y="3122435"/>
            <a:ext cx="3047983" cy="537514"/>
          </a:xfrm>
          <a:prstGeom prst="rect">
            <a:avLst/>
          </a:prstGeom>
        </p:spPr>
      </p:pic>
      <p:sp>
        <p:nvSpPr>
          <p:cNvPr id="15" name="TextBox 14">
            <a:extLst>
              <a:ext uri="{FF2B5EF4-FFF2-40B4-BE49-F238E27FC236}">
                <a16:creationId xmlns:a16="http://schemas.microsoft.com/office/drawing/2014/main" id="{409E80E4-82E2-4B1A-9041-9F3A6001970C}"/>
              </a:ext>
            </a:extLst>
          </p:cNvPr>
          <p:cNvSpPr txBox="1"/>
          <p:nvPr/>
        </p:nvSpPr>
        <p:spPr>
          <a:xfrm>
            <a:off x="6753208" y="4092245"/>
            <a:ext cx="2961938" cy="430887"/>
          </a:xfrm>
          <a:prstGeom prst="rect">
            <a:avLst/>
          </a:prstGeom>
          <a:noFill/>
        </p:spPr>
        <p:txBody>
          <a:bodyPr wrap="square" rtlCol="0">
            <a:spAutoFit/>
          </a:bodyPr>
          <a:lstStyle/>
          <a:p>
            <a:pPr algn="ctr"/>
            <a:r>
              <a:rPr lang="cs-CZ" sz="2200" dirty="0">
                <a:solidFill>
                  <a:schemeClr val="accent3"/>
                </a:solidFill>
                <a:latin typeface="+mj-lt"/>
                <a:cs typeface="Arial"/>
              </a:rPr>
              <a:t>zal. </a:t>
            </a:r>
            <a:r>
              <a:rPr lang="cs-CZ" sz="2200" b="1" dirty="0">
                <a:solidFill>
                  <a:schemeClr val="accent3"/>
                </a:solidFill>
                <a:latin typeface="+mj-lt"/>
                <a:cs typeface="Arial"/>
              </a:rPr>
              <a:t>1951</a:t>
            </a:r>
          </a:p>
        </p:txBody>
      </p:sp>
      <p:sp>
        <p:nvSpPr>
          <p:cNvPr id="8" name="Rectangle 7">
            <a:hlinkClick r:id="rId6" action="ppaction://hlinksldjump"/>
            <a:extLst>
              <a:ext uri="{FF2B5EF4-FFF2-40B4-BE49-F238E27FC236}">
                <a16:creationId xmlns:a16="http://schemas.microsoft.com/office/drawing/2014/main" id="{616AA7C6-6758-44ED-8522-29A0EB8FE217}"/>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0A5C075E-6AFE-492F-8534-2B826126053A}"/>
              </a:ext>
            </a:extLst>
          </p:cNvPr>
          <p:cNvSpPr/>
          <p:nvPr/>
        </p:nvSpPr>
        <p:spPr>
          <a:xfrm>
            <a:off x="828212" y="736374"/>
            <a:ext cx="6069545"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solidFill>
                  <a:schemeClr val="tx1"/>
                </a:solidFill>
                <a:latin typeface="Calibri"/>
              </a:rPr>
              <a:t>DLOUHÁ</a:t>
            </a:r>
            <a:r>
              <a:rPr lang="cs-CZ" sz="3200" b="1" dirty="0">
                <a:ln>
                  <a:noFill/>
                </a:ln>
                <a:solidFill>
                  <a:schemeClr val="tx1"/>
                </a:solidFill>
                <a:latin typeface="Calibri"/>
              </a:rPr>
              <a:t> HISTORIE NAŠICH ZNAČEK</a:t>
            </a:r>
          </a:p>
        </p:txBody>
      </p:sp>
    </p:spTree>
    <p:custDataLst>
      <p:tags r:id="rId1"/>
    </p:custDataLst>
    <p:extLst>
      <p:ext uri="{BB962C8B-B14F-4D97-AF65-F5344CB8AC3E}">
        <p14:creationId xmlns:p14="http://schemas.microsoft.com/office/powerpoint/2010/main" val="862060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3A5F6CA-C0E2-4FDE-B3BB-AD1C79C1DE68}"/>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2456274" y="4624701"/>
            <a:ext cx="2893394" cy="492493"/>
          </a:xfrm>
          <a:prstGeom prst="rect">
            <a:avLst/>
          </a:prstGeom>
        </p:spPr>
      </p:pic>
      <p:pic>
        <p:nvPicPr>
          <p:cNvPr id="12" name="Picture 11">
            <a:extLst>
              <a:ext uri="{FF2B5EF4-FFF2-40B4-BE49-F238E27FC236}">
                <a16:creationId xmlns:a16="http://schemas.microsoft.com/office/drawing/2014/main" id="{0568F9E9-930E-4D11-AA3A-CC8D98EE8764}"/>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6728401" y="4566674"/>
            <a:ext cx="3047983" cy="537514"/>
          </a:xfrm>
          <a:prstGeom prst="rect">
            <a:avLst/>
          </a:prstGeom>
        </p:spPr>
      </p:pic>
      <p:cxnSp>
        <p:nvCxnSpPr>
          <p:cNvPr id="8" name="Straight Connector 7">
            <a:extLst>
              <a:ext uri="{FF2B5EF4-FFF2-40B4-BE49-F238E27FC236}">
                <a16:creationId xmlns:a16="http://schemas.microsoft.com/office/drawing/2014/main" id="{D631C693-4DA7-4C99-9065-1630B5F77B7D}"/>
              </a:ext>
            </a:extLst>
          </p:cNvPr>
          <p:cNvCxnSpPr>
            <a:cxnSpLocks/>
          </p:cNvCxnSpPr>
          <p:nvPr/>
        </p:nvCxnSpPr>
        <p:spPr>
          <a:xfrm>
            <a:off x="460623" y="3835168"/>
            <a:ext cx="11260322" cy="0"/>
          </a:xfrm>
          <a:prstGeom prst="line">
            <a:avLst/>
          </a:prstGeom>
          <a:ln w="12700">
            <a:solidFill>
              <a:srgbClr val="BABFC3"/>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C0779EF0-7C75-4AA9-9FE1-A805CE4F16AD}"/>
              </a:ext>
            </a:extLst>
          </p:cNvPr>
          <p:cNvSpPr txBox="1"/>
          <p:nvPr/>
        </p:nvSpPr>
        <p:spPr>
          <a:xfrm>
            <a:off x="4609815" y="3107632"/>
            <a:ext cx="2961938" cy="430887"/>
          </a:xfrm>
          <a:prstGeom prst="rect">
            <a:avLst/>
          </a:prstGeom>
          <a:noFill/>
        </p:spPr>
        <p:txBody>
          <a:bodyPr wrap="square" rtlCol="0">
            <a:spAutoFit/>
          </a:bodyPr>
          <a:lstStyle/>
          <a:p>
            <a:pPr algn="ctr"/>
            <a:r>
              <a:rPr lang="cs-CZ" sz="2200" dirty="0">
                <a:solidFill>
                  <a:schemeClr val="accent3"/>
                </a:solidFill>
                <a:cs typeface="Arial"/>
              </a:rPr>
              <a:t>zal. </a:t>
            </a:r>
            <a:r>
              <a:rPr lang="cs-CZ" sz="2200" b="1" dirty="0">
                <a:solidFill>
                  <a:schemeClr val="accent3"/>
                </a:solidFill>
                <a:cs typeface="Arial"/>
              </a:rPr>
              <a:t>2014</a:t>
            </a:r>
          </a:p>
        </p:txBody>
      </p:sp>
      <p:pic>
        <p:nvPicPr>
          <p:cNvPr id="13" name="Picture 12">
            <a:extLst>
              <a:ext uri="{FF2B5EF4-FFF2-40B4-BE49-F238E27FC236}">
                <a16:creationId xmlns:a16="http://schemas.microsoft.com/office/drawing/2014/main" id="{C01B853B-69ED-49E6-8A29-7E9525404674}"/>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3225943" y="2235527"/>
            <a:ext cx="5745935" cy="588532"/>
          </a:xfrm>
          <a:prstGeom prst="rect">
            <a:avLst/>
          </a:prstGeom>
        </p:spPr>
      </p:pic>
      <p:sp>
        <p:nvSpPr>
          <p:cNvPr id="9" name="Rectangle 8">
            <a:hlinkClick r:id="rId7" action="ppaction://hlinksldjump"/>
            <a:extLst>
              <a:ext uri="{FF2B5EF4-FFF2-40B4-BE49-F238E27FC236}">
                <a16:creationId xmlns:a16="http://schemas.microsoft.com/office/drawing/2014/main" id="{525935F9-E57F-40A0-839F-F1CB94773D64}"/>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a:extLst>
              <a:ext uri="{FF2B5EF4-FFF2-40B4-BE49-F238E27FC236}">
                <a16:creationId xmlns:a16="http://schemas.microsoft.com/office/drawing/2014/main" id="{971DF0E1-0C21-4AAB-AB61-CF66A28C9A0D}"/>
              </a:ext>
            </a:extLst>
          </p:cNvPr>
          <p:cNvSpPr/>
          <p:nvPr/>
        </p:nvSpPr>
        <p:spPr>
          <a:xfrm>
            <a:off x="828212" y="736374"/>
            <a:ext cx="6069545"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solidFill>
                  <a:schemeClr val="tx1"/>
                </a:solidFill>
                <a:latin typeface="Calibri"/>
              </a:rPr>
              <a:t>DLOUHÁ</a:t>
            </a:r>
            <a:r>
              <a:rPr lang="cs-CZ" sz="3200" b="1" dirty="0">
                <a:ln>
                  <a:noFill/>
                </a:ln>
                <a:solidFill>
                  <a:schemeClr val="tx1"/>
                </a:solidFill>
                <a:latin typeface="Calibri"/>
              </a:rPr>
              <a:t> HISTORIE NAŠICH ZNAČEK</a:t>
            </a:r>
          </a:p>
        </p:txBody>
      </p:sp>
      <p:sp>
        <p:nvSpPr>
          <p:cNvPr id="15" name="TextBox 14">
            <a:extLst>
              <a:ext uri="{FF2B5EF4-FFF2-40B4-BE49-F238E27FC236}">
                <a16:creationId xmlns:a16="http://schemas.microsoft.com/office/drawing/2014/main" id="{766FCA6C-BCA0-42F7-93D6-8A2E28C5565C}"/>
              </a:ext>
            </a:extLst>
          </p:cNvPr>
          <p:cNvSpPr txBox="1"/>
          <p:nvPr/>
        </p:nvSpPr>
        <p:spPr>
          <a:xfrm>
            <a:off x="2380015" y="5404806"/>
            <a:ext cx="2961938" cy="430887"/>
          </a:xfrm>
          <a:prstGeom prst="rect">
            <a:avLst/>
          </a:prstGeom>
          <a:noFill/>
        </p:spPr>
        <p:txBody>
          <a:bodyPr wrap="square" rtlCol="0">
            <a:spAutoFit/>
          </a:bodyPr>
          <a:lstStyle/>
          <a:p>
            <a:pPr algn="ctr"/>
            <a:r>
              <a:rPr lang="cs-CZ" sz="2200" dirty="0">
                <a:solidFill>
                  <a:schemeClr val="accent3"/>
                </a:solidFill>
                <a:cs typeface="Arial"/>
              </a:rPr>
              <a:t>zal. </a:t>
            </a:r>
            <a:r>
              <a:rPr lang="cs-CZ" sz="2200" b="1" dirty="0">
                <a:solidFill>
                  <a:schemeClr val="accent3"/>
                </a:solidFill>
                <a:cs typeface="Arial"/>
              </a:rPr>
              <a:t>1913</a:t>
            </a:r>
          </a:p>
        </p:txBody>
      </p:sp>
      <p:sp>
        <p:nvSpPr>
          <p:cNvPr id="16" name="TextBox 15">
            <a:extLst>
              <a:ext uri="{FF2B5EF4-FFF2-40B4-BE49-F238E27FC236}">
                <a16:creationId xmlns:a16="http://schemas.microsoft.com/office/drawing/2014/main" id="{E2031C89-51F1-4BE1-BA39-28FD007A26A5}"/>
              </a:ext>
            </a:extLst>
          </p:cNvPr>
          <p:cNvSpPr txBox="1"/>
          <p:nvPr/>
        </p:nvSpPr>
        <p:spPr>
          <a:xfrm>
            <a:off x="6728401" y="5404806"/>
            <a:ext cx="2961938" cy="430887"/>
          </a:xfrm>
          <a:prstGeom prst="rect">
            <a:avLst/>
          </a:prstGeom>
          <a:noFill/>
        </p:spPr>
        <p:txBody>
          <a:bodyPr wrap="square" rtlCol="0">
            <a:spAutoFit/>
          </a:bodyPr>
          <a:lstStyle/>
          <a:p>
            <a:pPr algn="ctr"/>
            <a:r>
              <a:rPr lang="cs-CZ" sz="2200" dirty="0">
                <a:solidFill>
                  <a:schemeClr val="accent3"/>
                </a:solidFill>
                <a:latin typeface="+mj-lt"/>
                <a:cs typeface="Arial"/>
              </a:rPr>
              <a:t>zal. </a:t>
            </a:r>
            <a:r>
              <a:rPr lang="cs-CZ" sz="2200" b="1" dirty="0">
                <a:solidFill>
                  <a:schemeClr val="accent3"/>
                </a:solidFill>
                <a:latin typeface="+mj-lt"/>
                <a:cs typeface="Arial"/>
              </a:rPr>
              <a:t>1951</a:t>
            </a:r>
          </a:p>
        </p:txBody>
      </p:sp>
    </p:spTree>
    <p:custDataLst>
      <p:tags r:id="rId1"/>
    </p:custDataLst>
    <p:extLst>
      <p:ext uri="{BB962C8B-B14F-4D97-AF65-F5344CB8AC3E}">
        <p14:creationId xmlns:p14="http://schemas.microsoft.com/office/powerpoint/2010/main" val="3770123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Map">
            <a:extLst>
              <a:ext uri="{FF2B5EF4-FFF2-40B4-BE49-F238E27FC236}">
                <a16:creationId xmlns:a16="http://schemas.microsoft.com/office/drawing/2014/main" id="{179BBD6B-AB84-47C9-9BB0-472AF6C42DE6}"/>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2" name="Sales Offices">
            <a:extLst>
              <a:ext uri="{FF2B5EF4-FFF2-40B4-BE49-F238E27FC236}">
                <a16:creationId xmlns:a16="http://schemas.microsoft.com/office/drawing/2014/main" id="{D47C819B-E391-4918-AB28-935E1BC8E244}"/>
              </a:ext>
            </a:extLst>
          </p:cNvPr>
          <p:cNvGrpSpPr/>
          <p:nvPr/>
        </p:nvGrpSpPr>
        <p:grpSpPr>
          <a:xfrm>
            <a:off x="315655" y="5842043"/>
            <a:ext cx="2213933" cy="643159"/>
            <a:chOff x="1075532" y="5880195"/>
            <a:chExt cx="2213933" cy="643159"/>
          </a:xfrm>
        </p:grpSpPr>
        <p:pic>
          <p:nvPicPr>
            <p:cNvPr id="42" name="Picture 41">
              <a:extLst>
                <a:ext uri="{FF2B5EF4-FFF2-40B4-BE49-F238E27FC236}">
                  <a16:creationId xmlns:a16="http://schemas.microsoft.com/office/drawing/2014/main" id="{0D609B28-C8F6-4138-A0C1-1237C4FE3EEA}"/>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1075532" y="5880195"/>
              <a:ext cx="655321" cy="524257"/>
            </a:xfrm>
            <a:prstGeom prst="rect">
              <a:avLst/>
            </a:prstGeom>
          </p:spPr>
        </p:pic>
        <p:sp>
          <p:nvSpPr>
            <p:cNvPr id="43" name="TextBox 42">
              <a:extLst>
                <a:ext uri="{FF2B5EF4-FFF2-40B4-BE49-F238E27FC236}">
                  <a16:creationId xmlns:a16="http://schemas.microsoft.com/office/drawing/2014/main" id="{229570D0-4EF8-4978-A127-CECF8DF1F1B4}"/>
                </a:ext>
              </a:extLst>
            </p:cNvPr>
            <p:cNvSpPr txBox="1"/>
            <p:nvPr/>
          </p:nvSpPr>
          <p:spPr>
            <a:xfrm>
              <a:off x="1714227" y="5943708"/>
              <a:ext cx="1575238" cy="579646"/>
            </a:xfrm>
            <a:prstGeom prst="rect">
              <a:avLst/>
            </a:prstGeom>
            <a:noFill/>
          </p:spPr>
          <p:txBody>
            <a:bodyPr wrap="square" rtlCol="0">
              <a:spAutoFit/>
            </a:bodyPr>
            <a:lstStyle/>
            <a:p>
              <a:pPr>
                <a:lnSpc>
                  <a:spcPts val="1875"/>
                </a:lnSpc>
              </a:pPr>
              <a:r>
                <a:rPr lang="cs-CZ" sz="1875" b="1"/>
                <a:t>PRODEJNÍ </a:t>
              </a:r>
            </a:p>
            <a:p>
              <a:pPr>
                <a:lnSpc>
                  <a:spcPts val="1875"/>
                </a:lnSpc>
              </a:pPr>
              <a:r>
                <a:rPr lang="cs-CZ" sz="1875" b="1"/>
                <a:t>POBOČKY</a:t>
              </a:r>
            </a:p>
          </p:txBody>
        </p:sp>
      </p:grpSp>
      <p:pic>
        <p:nvPicPr>
          <p:cNvPr id="7" name="Picture 6">
            <a:extLst>
              <a:ext uri="{FF2B5EF4-FFF2-40B4-BE49-F238E27FC236}">
                <a16:creationId xmlns:a16="http://schemas.microsoft.com/office/drawing/2014/main" id="{81F58844-7DC3-4AB4-9D84-A2EC40FA955E}"/>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2795899" y="1541840"/>
            <a:ext cx="292609" cy="504644"/>
          </a:xfrm>
          <a:prstGeom prst="rect">
            <a:avLst/>
          </a:prstGeom>
        </p:spPr>
      </p:pic>
      <p:pic>
        <p:nvPicPr>
          <p:cNvPr id="86" name="Training 2">
            <a:extLst>
              <a:ext uri="{FF2B5EF4-FFF2-40B4-BE49-F238E27FC236}">
                <a16:creationId xmlns:a16="http://schemas.microsoft.com/office/drawing/2014/main" id="{41068DEB-4BD2-4391-8955-AECB195D8492}"/>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7028783" y="1057288"/>
            <a:ext cx="292609" cy="504644"/>
          </a:xfrm>
          <a:prstGeom prst="rect">
            <a:avLst/>
          </a:prstGeom>
        </p:spPr>
      </p:pic>
      <p:pic>
        <p:nvPicPr>
          <p:cNvPr id="41" name="Picture 40">
            <a:extLst>
              <a:ext uri="{FF2B5EF4-FFF2-40B4-BE49-F238E27FC236}">
                <a16:creationId xmlns:a16="http://schemas.microsoft.com/office/drawing/2014/main" id="{D04B91F8-E955-4FA4-BD4A-39F5948300A9}"/>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2513960" y="1647113"/>
            <a:ext cx="292609" cy="505969"/>
          </a:xfrm>
          <a:prstGeom prst="rect">
            <a:avLst/>
          </a:prstGeom>
        </p:spPr>
      </p:pic>
      <p:pic>
        <p:nvPicPr>
          <p:cNvPr id="69" name="Picture 68">
            <a:extLst>
              <a:ext uri="{FF2B5EF4-FFF2-40B4-BE49-F238E27FC236}">
                <a16:creationId xmlns:a16="http://schemas.microsoft.com/office/drawing/2014/main" id="{D387A09F-AF04-4FF4-B3FA-68789C049258}"/>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169164" y="898938"/>
            <a:ext cx="292609" cy="504644"/>
          </a:xfrm>
          <a:prstGeom prst="rect">
            <a:avLst/>
          </a:prstGeom>
        </p:spPr>
      </p:pic>
      <p:pic>
        <p:nvPicPr>
          <p:cNvPr id="48" name="Picture 47">
            <a:extLst>
              <a:ext uri="{FF2B5EF4-FFF2-40B4-BE49-F238E27FC236}">
                <a16:creationId xmlns:a16="http://schemas.microsoft.com/office/drawing/2014/main" id="{06DD3692-5BA5-4A8E-AB24-969DD943EDD6}"/>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2088398" y="2555559"/>
            <a:ext cx="292609" cy="504644"/>
          </a:xfrm>
          <a:prstGeom prst="rect">
            <a:avLst/>
          </a:prstGeom>
        </p:spPr>
      </p:pic>
      <p:pic>
        <p:nvPicPr>
          <p:cNvPr id="49" name="Picture 48">
            <a:extLst>
              <a:ext uri="{FF2B5EF4-FFF2-40B4-BE49-F238E27FC236}">
                <a16:creationId xmlns:a16="http://schemas.microsoft.com/office/drawing/2014/main" id="{10D013E7-EB6A-4EB1-B9AF-A823F6F86C37}"/>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4037110" y="4155097"/>
            <a:ext cx="292609" cy="505969"/>
          </a:xfrm>
          <a:prstGeom prst="rect">
            <a:avLst/>
          </a:prstGeom>
        </p:spPr>
      </p:pic>
      <p:pic>
        <p:nvPicPr>
          <p:cNvPr id="50" name="Picture 49">
            <a:extLst>
              <a:ext uri="{FF2B5EF4-FFF2-40B4-BE49-F238E27FC236}">
                <a16:creationId xmlns:a16="http://schemas.microsoft.com/office/drawing/2014/main" id="{556A1F7B-202D-4E32-902C-3B469002902C}"/>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3567323" y="4578323"/>
            <a:ext cx="292609" cy="504644"/>
          </a:xfrm>
          <a:prstGeom prst="rect">
            <a:avLst/>
          </a:prstGeom>
        </p:spPr>
      </p:pic>
      <p:pic>
        <p:nvPicPr>
          <p:cNvPr id="53" name="Picture 52">
            <a:extLst>
              <a:ext uri="{FF2B5EF4-FFF2-40B4-BE49-F238E27FC236}">
                <a16:creationId xmlns:a16="http://schemas.microsoft.com/office/drawing/2014/main" id="{2702E1DA-D753-4AC5-8EF6-37585F68C14B}"/>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9936516" y="2126345"/>
            <a:ext cx="292609" cy="504644"/>
          </a:xfrm>
          <a:prstGeom prst="rect">
            <a:avLst/>
          </a:prstGeom>
        </p:spPr>
      </p:pic>
      <p:pic>
        <p:nvPicPr>
          <p:cNvPr id="54" name="Picture 53">
            <a:extLst>
              <a:ext uri="{FF2B5EF4-FFF2-40B4-BE49-F238E27FC236}">
                <a16:creationId xmlns:a16="http://schemas.microsoft.com/office/drawing/2014/main" id="{52746AA8-A6F6-4AA8-9AB5-D5887C7EBDCE}"/>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8459775" y="2260576"/>
            <a:ext cx="292609" cy="504644"/>
          </a:xfrm>
          <a:prstGeom prst="rect">
            <a:avLst/>
          </a:prstGeom>
        </p:spPr>
      </p:pic>
      <p:pic>
        <p:nvPicPr>
          <p:cNvPr id="58" name="Picture 57">
            <a:extLst>
              <a:ext uri="{FF2B5EF4-FFF2-40B4-BE49-F238E27FC236}">
                <a16:creationId xmlns:a16="http://schemas.microsoft.com/office/drawing/2014/main" id="{127BED90-3AC7-47D7-BE1B-08D68B3E3E38}"/>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370467" y="1224048"/>
            <a:ext cx="292609" cy="504644"/>
          </a:xfrm>
          <a:prstGeom prst="rect">
            <a:avLst/>
          </a:prstGeom>
        </p:spPr>
      </p:pic>
      <p:pic>
        <p:nvPicPr>
          <p:cNvPr id="56" name="Picture 55">
            <a:extLst>
              <a:ext uri="{FF2B5EF4-FFF2-40B4-BE49-F238E27FC236}">
                <a16:creationId xmlns:a16="http://schemas.microsoft.com/office/drawing/2014/main" id="{5A6A3414-FC38-4DA1-8749-7EC9DB0E7875}"/>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916479" y="1370735"/>
            <a:ext cx="292609" cy="504644"/>
          </a:xfrm>
          <a:prstGeom prst="rect">
            <a:avLst/>
          </a:prstGeom>
        </p:spPr>
      </p:pic>
      <p:pic>
        <p:nvPicPr>
          <p:cNvPr id="60" name="Picture 59">
            <a:extLst>
              <a:ext uri="{FF2B5EF4-FFF2-40B4-BE49-F238E27FC236}">
                <a16:creationId xmlns:a16="http://schemas.microsoft.com/office/drawing/2014/main" id="{291FF648-0D14-4319-B1C7-1EC2BB7DB983}"/>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077858" y="1346012"/>
            <a:ext cx="292609" cy="504644"/>
          </a:xfrm>
          <a:prstGeom prst="rect">
            <a:avLst/>
          </a:prstGeom>
        </p:spPr>
      </p:pic>
      <p:pic>
        <p:nvPicPr>
          <p:cNvPr id="89" name="Training 5">
            <a:extLst>
              <a:ext uri="{FF2B5EF4-FFF2-40B4-BE49-F238E27FC236}">
                <a16:creationId xmlns:a16="http://schemas.microsoft.com/office/drawing/2014/main" id="{C12C55DA-9524-406C-9935-9483423B1FC4}"/>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277228" y="1320866"/>
            <a:ext cx="292609" cy="504644"/>
          </a:xfrm>
          <a:prstGeom prst="rect">
            <a:avLst/>
          </a:prstGeom>
        </p:spPr>
      </p:pic>
      <p:pic>
        <p:nvPicPr>
          <p:cNvPr id="62" name="Picture 61">
            <a:extLst>
              <a:ext uri="{FF2B5EF4-FFF2-40B4-BE49-F238E27FC236}">
                <a16:creationId xmlns:a16="http://schemas.microsoft.com/office/drawing/2014/main" id="{D4EFA94C-EC63-41D0-8720-D9B060EA82D5}"/>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371914" y="1366078"/>
            <a:ext cx="292609" cy="504644"/>
          </a:xfrm>
          <a:prstGeom prst="rect">
            <a:avLst/>
          </a:prstGeom>
        </p:spPr>
      </p:pic>
      <p:pic>
        <p:nvPicPr>
          <p:cNvPr id="63" name="Picture 62">
            <a:extLst>
              <a:ext uri="{FF2B5EF4-FFF2-40B4-BE49-F238E27FC236}">
                <a16:creationId xmlns:a16="http://schemas.microsoft.com/office/drawing/2014/main" id="{222924F0-06B0-4277-B152-C7C3B9DC841B}"/>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333902" y="1448208"/>
            <a:ext cx="292609" cy="504644"/>
          </a:xfrm>
          <a:prstGeom prst="rect">
            <a:avLst/>
          </a:prstGeom>
        </p:spPr>
      </p:pic>
      <p:pic>
        <p:nvPicPr>
          <p:cNvPr id="64" name="Picture 63">
            <a:extLst>
              <a:ext uri="{FF2B5EF4-FFF2-40B4-BE49-F238E27FC236}">
                <a16:creationId xmlns:a16="http://schemas.microsoft.com/office/drawing/2014/main" id="{71B21F2F-EFAC-41E4-833B-B8F932BC368B}"/>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5879164" y="1243502"/>
            <a:ext cx="292609" cy="505969"/>
          </a:xfrm>
          <a:prstGeom prst="rect">
            <a:avLst/>
          </a:prstGeom>
        </p:spPr>
      </p:pic>
      <p:pic>
        <p:nvPicPr>
          <p:cNvPr id="65" name="Picture 64">
            <a:extLst>
              <a:ext uri="{FF2B5EF4-FFF2-40B4-BE49-F238E27FC236}">
                <a16:creationId xmlns:a16="http://schemas.microsoft.com/office/drawing/2014/main" id="{F6FB28CD-5421-4A71-97A1-4354603C6713}"/>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5647777" y="1145421"/>
            <a:ext cx="292609" cy="505969"/>
          </a:xfrm>
          <a:prstGeom prst="rect">
            <a:avLst/>
          </a:prstGeom>
        </p:spPr>
      </p:pic>
      <p:pic>
        <p:nvPicPr>
          <p:cNvPr id="57" name="Picture 56">
            <a:extLst>
              <a:ext uri="{FF2B5EF4-FFF2-40B4-BE49-F238E27FC236}">
                <a16:creationId xmlns:a16="http://schemas.microsoft.com/office/drawing/2014/main" id="{34DE270E-8CC4-4480-B789-5113A3AF3212}"/>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614483" y="1559297"/>
            <a:ext cx="292609" cy="504644"/>
          </a:xfrm>
          <a:prstGeom prst="rect">
            <a:avLst/>
          </a:prstGeom>
        </p:spPr>
      </p:pic>
      <p:sp>
        <p:nvSpPr>
          <p:cNvPr id="51" name="Rectangle 50">
            <a:hlinkClick r:id="rId8" action="ppaction://hlinksldjump"/>
            <a:extLst>
              <a:ext uri="{FF2B5EF4-FFF2-40B4-BE49-F238E27FC236}">
                <a16:creationId xmlns:a16="http://schemas.microsoft.com/office/drawing/2014/main" id="{BFED59A1-4A3C-4C7B-A929-9BFD544F0A8D}"/>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72" name="Production Units">
            <a:extLst>
              <a:ext uri="{FF2B5EF4-FFF2-40B4-BE49-F238E27FC236}">
                <a16:creationId xmlns:a16="http://schemas.microsoft.com/office/drawing/2014/main" id="{563F4749-EEA2-4E4D-9CA0-A88C71C078FA}"/>
              </a:ext>
            </a:extLst>
          </p:cNvPr>
          <p:cNvGrpSpPr/>
          <p:nvPr/>
        </p:nvGrpSpPr>
        <p:grpSpPr>
          <a:xfrm>
            <a:off x="2505511" y="5761484"/>
            <a:ext cx="2257479" cy="723718"/>
            <a:chOff x="3643524" y="5791803"/>
            <a:chExt cx="2257479" cy="723718"/>
          </a:xfrm>
        </p:grpSpPr>
        <p:pic>
          <p:nvPicPr>
            <p:cNvPr id="73" name="Picture 72">
              <a:extLst>
                <a:ext uri="{FF2B5EF4-FFF2-40B4-BE49-F238E27FC236}">
                  <a16:creationId xmlns:a16="http://schemas.microsoft.com/office/drawing/2014/main" id="{DBE870BE-75DE-49F3-9310-377866861481}"/>
                </a:ext>
              </a:extLst>
            </p:cNvPr>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3643524" y="5791803"/>
              <a:ext cx="484633" cy="612649"/>
            </a:xfrm>
            <a:prstGeom prst="rect">
              <a:avLst/>
            </a:prstGeom>
          </p:spPr>
        </p:pic>
        <p:sp>
          <p:nvSpPr>
            <p:cNvPr id="74" name="TextBox 73">
              <a:extLst>
                <a:ext uri="{FF2B5EF4-FFF2-40B4-BE49-F238E27FC236}">
                  <a16:creationId xmlns:a16="http://schemas.microsoft.com/office/drawing/2014/main" id="{F6354798-EED0-49D9-9548-DE68082995CB}"/>
                </a:ext>
              </a:extLst>
            </p:cNvPr>
            <p:cNvSpPr txBox="1"/>
            <p:nvPr/>
          </p:nvSpPr>
          <p:spPr>
            <a:xfrm>
              <a:off x="4106380" y="5935875"/>
              <a:ext cx="1794623" cy="579646"/>
            </a:xfrm>
            <a:prstGeom prst="rect">
              <a:avLst/>
            </a:prstGeom>
            <a:noFill/>
          </p:spPr>
          <p:txBody>
            <a:bodyPr wrap="square" rtlCol="0">
              <a:spAutoFit/>
            </a:bodyPr>
            <a:lstStyle/>
            <a:p>
              <a:pPr>
                <a:lnSpc>
                  <a:spcPts val="1875"/>
                </a:lnSpc>
              </a:pPr>
              <a:r>
                <a:rPr lang="cs-CZ" sz="1875" b="1"/>
                <a:t>VÝROBNÍ JEDNOTKY</a:t>
              </a:r>
            </a:p>
          </p:txBody>
        </p:sp>
      </p:grpSp>
      <p:pic>
        <p:nvPicPr>
          <p:cNvPr id="75" name="Picture 74">
            <a:extLst>
              <a:ext uri="{FF2B5EF4-FFF2-40B4-BE49-F238E27FC236}">
                <a16:creationId xmlns:a16="http://schemas.microsoft.com/office/drawing/2014/main" id="{F344B06D-392D-4E20-A235-C7E79CEC03A0}"/>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4037110" y="4155097"/>
            <a:ext cx="292609" cy="505969"/>
          </a:xfrm>
          <a:prstGeom prst="rect">
            <a:avLst/>
          </a:prstGeom>
        </p:spPr>
      </p:pic>
      <p:pic>
        <p:nvPicPr>
          <p:cNvPr id="81" name="Picture 80">
            <a:extLst>
              <a:ext uri="{FF2B5EF4-FFF2-40B4-BE49-F238E27FC236}">
                <a16:creationId xmlns:a16="http://schemas.microsoft.com/office/drawing/2014/main" id="{9C0C165D-7623-4D34-8E29-5ABB767EBF83}"/>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5878395" y="1236666"/>
            <a:ext cx="292609" cy="504644"/>
          </a:xfrm>
          <a:prstGeom prst="rect">
            <a:avLst/>
          </a:prstGeom>
        </p:spPr>
      </p:pic>
      <p:grpSp>
        <p:nvGrpSpPr>
          <p:cNvPr id="77" name="Distribution centres">
            <a:extLst>
              <a:ext uri="{FF2B5EF4-FFF2-40B4-BE49-F238E27FC236}">
                <a16:creationId xmlns:a16="http://schemas.microsoft.com/office/drawing/2014/main" id="{D5EC00EE-6249-410D-9511-EB4A40CD63C6}"/>
              </a:ext>
            </a:extLst>
          </p:cNvPr>
          <p:cNvGrpSpPr/>
          <p:nvPr/>
        </p:nvGrpSpPr>
        <p:grpSpPr>
          <a:xfrm>
            <a:off x="4887951" y="5835947"/>
            <a:ext cx="2416097" cy="649255"/>
            <a:chOff x="6321602" y="5874099"/>
            <a:chExt cx="2416097" cy="649255"/>
          </a:xfrm>
        </p:grpSpPr>
        <p:pic>
          <p:nvPicPr>
            <p:cNvPr id="78" name="Picture 77">
              <a:extLst>
                <a:ext uri="{FF2B5EF4-FFF2-40B4-BE49-F238E27FC236}">
                  <a16:creationId xmlns:a16="http://schemas.microsoft.com/office/drawing/2014/main" id="{46A608C9-C36D-41A8-8E29-B58CFACC7842}"/>
                </a:ext>
              </a:extLst>
            </p:cNvPr>
            <p:cNvPicPr>
              <a:picLocks noChangeAspect="1"/>
            </p:cNvPicPr>
            <p:nvPr/>
          </p:nvPicPr>
          <p:blipFill>
            <a:blip r:embed="rId10" cstate="screen">
              <a:extLst>
                <a:ext uri="{28A0092B-C50C-407E-A947-70E740481C1C}">
                  <a14:useLocalDpi xmlns:a14="http://schemas.microsoft.com/office/drawing/2010/main" val="0"/>
                </a:ext>
              </a:extLst>
            </a:blip>
            <a:stretch>
              <a:fillRect/>
            </a:stretch>
          </p:blipFill>
          <p:spPr>
            <a:xfrm>
              <a:off x="6321602" y="5874099"/>
              <a:ext cx="490729" cy="530353"/>
            </a:xfrm>
            <a:prstGeom prst="rect">
              <a:avLst/>
            </a:prstGeom>
          </p:spPr>
        </p:pic>
        <p:sp>
          <p:nvSpPr>
            <p:cNvPr id="79" name="TextBox 78">
              <a:extLst>
                <a:ext uri="{FF2B5EF4-FFF2-40B4-BE49-F238E27FC236}">
                  <a16:creationId xmlns:a16="http://schemas.microsoft.com/office/drawing/2014/main" id="{A7315059-FF65-4277-84AC-9A4C59746C17}"/>
                </a:ext>
              </a:extLst>
            </p:cNvPr>
            <p:cNvSpPr txBox="1"/>
            <p:nvPr/>
          </p:nvSpPr>
          <p:spPr>
            <a:xfrm>
              <a:off x="6805663" y="5943708"/>
              <a:ext cx="1932036" cy="579646"/>
            </a:xfrm>
            <a:prstGeom prst="rect">
              <a:avLst/>
            </a:prstGeom>
            <a:noFill/>
          </p:spPr>
          <p:txBody>
            <a:bodyPr wrap="square" rtlCol="0">
              <a:spAutoFit/>
            </a:bodyPr>
            <a:lstStyle/>
            <a:p>
              <a:pPr>
                <a:lnSpc>
                  <a:spcPts val="1875"/>
                </a:lnSpc>
              </a:pPr>
              <a:r>
                <a:rPr lang="cs-CZ" sz="1875" b="1"/>
                <a:t>DISTRIBUČNÍ CENTRA</a:t>
              </a:r>
            </a:p>
          </p:txBody>
        </p:sp>
      </p:grpSp>
      <p:grpSp>
        <p:nvGrpSpPr>
          <p:cNvPr id="82" name="Training Centres">
            <a:extLst>
              <a:ext uri="{FF2B5EF4-FFF2-40B4-BE49-F238E27FC236}">
                <a16:creationId xmlns:a16="http://schemas.microsoft.com/office/drawing/2014/main" id="{D0013AE1-14BE-4F91-8DF6-7478036C666F}"/>
              </a:ext>
            </a:extLst>
          </p:cNvPr>
          <p:cNvGrpSpPr/>
          <p:nvPr/>
        </p:nvGrpSpPr>
        <p:grpSpPr>
          <a:xfrm>
            <a:off x="7350711" y="5791058"/>
            <a:ext cx="2035806" cy="694144"/>
            <a:chOff x="9238110" y="5822283"/>
            <a:chExt cx="2035806" cy="694144"/>
          </a:xfrm>
        </p:grpSpPr>
        <p:pic>
          <p:nvPicPr>
            <p:cNvPr id="83" name="Picture 82">
              <a:extLst>
                <a:ext uri="{FF2B5EF4-FFF2-40B4-BE49-F238E27FC236}">
                  <a16:creationId xmlns:a16="http://schemas.microsoft.com/office/drawing/2014/main" id="{B6B8B9EF-771A-4182-B510-4D2E6C539833}"/>
                </a:ext>
              </a:extLst>
            </p:cNvPr>
            <p:cNvPicPr>
              <a:picLocks noChangeAspect="1"/>
            </p:cNvPicPr>
            <p:nvPr/>
          </p:nvPicPr>
          <p:blipFill>
            <a:blip r:embed="rId11" cstate="screen">
              <a:extLst>
                <a:ext uri="{28A0092B-C50C-407E-A947-70E740481C1C}">
                  <a14:useLocalDpi xmlns:a14="http://schemas.microsoft.com/office/drawing/2010/main" val="0"/>
                </a:ext>
              </a:extLst>
            </a:blip>
            <a:stretch>
              <a:fillRect/>
            </a:stretch>
          </p:blipFill>
          <p:spPr>
            <a:xfrm>
              <a:off x="9238110" y="5822283"/>
              <a:ext cx="618745" cy="582169"/>
            </a:xfrm>
            <a:prstGeom prst="rect">
              <a:avLst/>
            </a:prstGeom>
          </p:spPr>
        </p:pic>
        <p:sp>
          <p:nvSpPr>
            <p:cNvPr id="84" name="TextBox 83">
              <a:extLst>
                <a:ext uri="{FF2B5EF4-FFF2-40B4-BE49-F238E27FC236}">
                  <a16:creationId xmlns:a16="http://schemas.microsoft.com/office/drawing/2014/main" id="{4B90A3AC-6B89-4D7F-BE58-635175B4A514}"/>
                </a:ext>
              </a:extLst>
            </p:cNvPr>
            <p:cNvSpPr txBox="1"/>
            <p:nvPr/>
          </p:nvSpPr>
          <p:spPr>
            <a:xfrm>
              <a:off x="9836074" y="5936781"/>
              <a:ext cx="1437842" cy="579646"/>
            </a:xfrm>
            <a:prstGeom prst="rect">
              <a:avLst/>
            </a:prstGeom>
            <a:noFill/>
          </p:spPr>
          <p:txBody>
            <a:bodyPr wrap="square" rtlCol="0">
              <a:spAutoFit/>
            </a:bodyPr>
            <a:lstStyle/>
            <a:p>
              <a:pPr>
                <a:lnSpc>
                  <a:spcPts val="1875"/>
                </a:lnSpc>
              </a:pPr>
              <a:r>
                <a:rPr lang="cs-CZ" sz="1875" b="1" dirty="0"/>
                <a:t>ŠKOLICÍ STŘEDISKA</a:t>
              </a:r>
            </a:p>
          </p:txBody>
        </p:sp>
      </p:grpSp>
      <p:pic>
        <p:nvPicPr>
          <p:cNvPr id="87" name="Training 3">
            <a:extLst>
              <a:ext uri="{FF2B5EF4-FFF2-40B4-BE49-F238E27FC236}">
                <a16:creationId xmlns:a16="http://schemas.microsoft.com/office/drawing/2014/main" id="{8E50B3E1-D049-41BB-A64E-EA7044E2670A}"/>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4037110" y="4155758"/>
            <a:ext cx="292609" cy="504644"/>
          </a:xfrm>
          <a:prstGeom prst="rect">
            <a:avLst/>
          </a:prstGeom>
        </p:spPr>
      </p:pic>
      <p:pic>
        <p:nvPicPr>
          <p:cNvPr id="88" name="Training 4">
            <a:extLst>
              <a:ext uri="{FF2B5EF4-FFF2-40B4-BE49-F238E27FC236}">
                <a16:creationId xmlns:a16="http://schemas.microsoft.com/office/drawing/2014/main" id="{E46F859D-EE8B-4770-8FE4-523E8EE70E87}"/>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5647467" y="1155224"/>
            <a:ext cx="292609" cy="504644"/>
          </a:xfrm>
          <a:prstGeom prst="rect">
            <a:avLst/>
          </a:prstGeom>
        </p:spPr>
      </p:pic>
      <p:pic>
        <p:nvPicPr>
          <p:cNvPr id="80" name="Picture 79">
            <a:extLst>
              <a:ext uri="{FF2B5EF4-FFF2-40B4-BE49-F238E27FC236}">
                <a16:creationId xmlns:a16="http://schemas.microsoft.com/office/drawing/2014/main" id="{CF78C51F-6DBA-4DB5-BF5B-82FCE0BBAEBD}"/>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2643671" y="1740111"/>
            <a:ext cx="292609" cy="504644"/>
          </a:xfrm>
          <a:prstGeom prst="rect">
            <a:avLst/>
          </a:prstGeom>
        </p:spPr>
      </p:pic>
      <p:pic>
        <p:nvPicPr>
          <p:cNvPr id="67" name="Picture 66">
            <a:extLst>
              <a:ext uri="{FF2B5EF4-FFF2-40B4-BE49-F238E27FC236}">
                <a16:creationId xmlns:a16="http://schemas.microsoft.com/office/drawing/2014/main" id="{D84A1040-ECFF-46B2-A46B-EBD150B5AC29}"/>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5751010" y="1466297"/>
            <a:ext cx="292609" cy="504644"/>
          </a:xfrm>
          <a:prstGeom prst="rect">
            <a:avLst/>
          </a:prstGeom>
        </p:spPr>
      </p:pic>
      <p:pic>
        <p:nvPicPr>
          <p:cNvPr id="68" name="Picture 67">
            <a:extLst>
              <a:ext uri="{FF2B5EF4-FFF2-40B4-BE49-F238E27FC236}">
                <a16:creationId xmlns:a16="http://schemas.microsoft.com/office/drawing/2014/main" id="{51EBAF23-31F7-4BF7-81A8-A64ED87D35AA}"/>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5737948" y="1706162"/>
            <a:ext cx="292609" cy="504644"/>
          </a:xfrm>
          <a:prstGeom prst="rect">
            <a:avLst/>
          </a:prstGeom>
        </p:spPr>
      </p:pic>
      <p:sp>
        <p:nvSpPr>
          <p:cNvPr id="47" name="Rectangle 46">
            <a:extLst>
              <a:ext uri="{FF2B5EF4-FFF2-40B4-BE49-F238E27FC236}">
                <a16:creationId xmlns:a16="http://schemas.microsoft.com/office/drawing/2014/main" id="{E1EB8333-1FAF-45F9-A353-0AAE74C6E063}"/>
              </a:ext>
            </a:extLst>
          </p:cNvPr>
          <p:cNvSpPr/>
          <p:nvPr/>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pic>
        <p:nvPicPr>
          <p:cNvPr id="46" name="Production CZ">
            <a:extLst>
              <a:ext uri="{FF2B5EF4-FFF2-40B4-BE49-F238E27FC236}">
                <a16:creationId xmlns:a16="http://schemas.microsoft.com/office/drawing/2014/main" id="{17E452B4-1D52-48D0-83B3-EEF0C3F8B7A0}"/>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278675" y="1320464"/>
            <a:ext cx="292609" cy="504644"/>
          </a:xfrm>
          <a:prstGeom prst="rect">
            <a:avLst/>
          </a:prstGeom>
        </p:spPr>
      </p:pic>
      <p:sp>
        <p:nvSpPr>
          <p:cNvPr id="59" name="Rectangle 58">
            <a:extLst>
              <a:ext uri="{FF2B5EF4-FFF2-40B4-BE49-F238E27FC236}">
                <a16:creationId xmlns:a16="http://schemas.microsoft.com/office/drawing/2014/main" id="{B1C0BB0F-A051-47C5-8ABF-E443A71971C5}"/>
              </a:ext>
            </a:extLst>
          </p:cNvPr>
          <p:cNvSpPr/>
          <p:nvPr/>
        </p:nvSpPr>
        <p:spPr>
          <a:xfrm>
            <a:off x="828212" y="736374"/>
            <a:ext cx="6069545"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ln>
                  <a:noFill/>
                </a:ln>
                <a:solidFill>
                  <a:schemeClr val="tx1"/>
                </a:solidFill>
                <a:latin typeface="Calibri"/>
              </a:rPr>
              <a:t>GLOBÁLNÍ </a:t>
            </a:r>
            <a:r>
              <a:rPr lang="cs-CZ" sz="3200" b="1" dirty="0">
                <a:solidFill>
                  <a:schemeClr val="tx1"/>
                </a:solidFill>
                <a:latin typeface="Calibri"/>
              </a:rPr>
              <a:t>PŮSOBENÍ</a:t>
            </a:r>
            <a:endParaRPr lang="cs-CZ" sz="3200" b="1" dirty="0">
              <a:ln>
                <a:noFill/>
              </a:ln>
              <a:solidFill>
                <a:schemeClr val="tx1"/>
              </a:solidFill>
              <a:latin typeface="Calibri"/>
            </a:endParaRPr>
          </a:p>
        </p:txBody>
      </p:sp>
      <p:pic>
        <p:nvPicPr>
          <p:cNvPr id="71" name="Picture 70">
            <a:extLst>
              <a:ext uri="{FF2B5EF4-FFF2-40B4-BE49-F238E27FC236}">
                <a16:creationId xmlns:a16="http://schemas.microsoft.com/office/drawing/2014/main" id="{0BB9F371-A223-4092-93DA-68D9D67D21C8}"/>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044158" y="1535551"/>
            <a:ext cx="292609" cy="504644"/>
          </a:xfrm>
          <a:prstGeom prst="rect">
            <a:avLst/>
          </a:prstGeom>
        </p:spPr>
      </p:pic>
      <p:grpSp>
        <p:nvGrpSpPr>
          <p:cNvPr id="6" name="Group 5">
            <a:extLst>
              <a:ext uri="{FF2B5EF4-FFF2-40B4-BE49-F238E27FC236}">
                <a16:creationId xmlns:a16="http://schemas.microsoft.com/office/drawing/2014/main" id="{36171FDD-AB55-4BA5-9737-75476C3D78D4}"/>
              </a:ext>
            </a:extLst>
          </p:cNvPr>
          <p:cNvGrpSpPr/>
          <p:nvPr/>
        </p:nvGrpSpPr>
        <p:grpSpPr>
          <a:xfrm>
            <a:off x="9438171" y="5739984"/>
            <a:ext cx="2543772" cy="745218"/>
            <a:chOff x="11311885" y="5725518"/>
            <a:chExt cx="2016806" cy="745218"/>
          </a:xfrm>
        </p:grpSpPr>
        <p:pic>
          <p:nvPicPr>
            <p:cNvPr id="5" name="Graphic 4" descr="Bank">
              <a:extLst>
                <a:ext uri="{FF2B5EF4-FFF2-40B4-BE49-F238E27FC236}">
                  <a16:creationId xmlns:a16="http://schemas.microsoft.com/office/drawing/2014/main" id="{D9EC1BB8-4BC3-4E19-B582-292440296C4F}"/>
                </a:ext>
              </a:extLst>
            </p:cNvPr>
            <p:cNvPicPr>
              <a:picLocks noChangeAspect="1"/>
            </p:cNvPicPr>
            <p:nvPr/>
          </p:nvPicPr>
          <p:blipFill>
            <a:blip r:embed="rId12" cstate="screen">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1311885" y="5725518"/>
              <a:ext cx="627102" cy="745218"/>
            </a:xfrm>
            <a:prstGeom prst="rect">
              <a:avLst/>
            </a:prstGeom>
          </p:spPr>
        </p:pic>
        <p:sp>
          <p:nvSpPr>
            <p:cNvPr id="52" name="TextBox 51">
              <a:extLst>
                <a:ext uri="{FF2B5EF4-FFF2-40B4-BE49-F238E27FC236}">
                  <a16:creationId xmlns:a16="http://schemas.microsoft.com/office/drawing/2014/main" id="{73F37926-1BE6-4F8C-B53F-2452B6460D52}"/>
                </a:ext>
              </a:extLst>
            </p:cNvPr>
            <p:cNvSpPr txBox="1"/>
            <p:nvPr/>
          </p:nvSpPr>
          <p:spPr>
            <a:xfrm>
              <a:off x="11872097" y="5888525"/>
              <a:ext cx="1456594" cy="582211"/>
            </a:xfrm>
            <a:prstGeom prst="rect">
              <a:avLst/>
            </a:prstGeom>
            <a:noFill/>
          </p:spPr>
          <p:txBody>
            <a:bodyPr wrap="square" rtlCol="0" anchor="b">
              <a:spAutoFit/>
            </a:bodyPr>
            <a:lstStyle/>
            <a:p>
              <a:pPr>
                <a:lnSpc>
                  <a:spcPts val="1875"/>
                </a:lnSpc>
              </a:pPr>
              <a:r>
                <a:rPr lang="cs-CZ" sz="1875" b="1" dirty="0"/>
                <a:t>CENTRÁLA SPOLEČNOSTI</a:t>
              </a:r>
              <a:endParaRPr lang="en-GB" sz="1875" b="1" dirty="0"/>
            </a:p>
          </p:txBody>
        </p:sp>
      </p:grpSp>
    </p:spTree>
    <p:custDataLst>
      <p:tags r:id="rId1"/>
    </p:custDataLst>
    <p:extLst>
      <p:ext uri="{BB962C8B-B14F-4D97-AF65-F5344CB8AC3E}">
        <p14:creationId xmlns:p14="http://schemas.microsoft.com/office/powerpoint/2010/main" val="1625547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par>
                                <p:cTn id="12" presetID="10" presetClass="entr" presetSubtype="0" fill="hold" nodeType="withEffect">
                                  <p:stCondLst>
                                    <p:cond delay="250"/>
                                  </p:stCondLst>
                                  <p:childTnLst>
                                    <p:set>
                                      <p:cBhvr>
                                        <p:cTn id="13" dur="1" fill="hold">
                                          <p:stCondLst>
                                            <p:cond delay="0"/>
                                          </p:stCondLst>
                                        </p:cTn>
                                        <p:tgtEl>
                                          <p:spTgt spid="41"/>
                                        </p:tgtEl>
                                        <p:attrNameLst>
                                          <p:attrName>style.visibility</p:attrName>
                                        </p:attrNameLst>
                                      </p:cBhvr>
                                      <p:to>
                                        <p:strVal val="visible"/>
                                      </p:to>
                                    </p:set>
                                    <p:animEffect transition="in" filter="fade">
                                      <p:cBhvr>
                                        <p:cTn id="14" dur="500"/>
                                        <p:tgtEl>
                                          <p:spTgt spid="41"/>
                                        </p:tgtEl>
                                      </p:cBhvr>
                                    </p:animEffect>
                                  </p:childTnLst>
                                </p:cTn>
                              </p:par>
                              <p:par>
                                <p:cTn id="15" presetID="10" presetClass="entr" presetSubtype="0" fill="hold" nodeType="withEffect">
                                  <p:stCondLst>
                                    <p:cond delay="500"/>
                                  </p:stCondLst>
                                  <p:childTnLst>
                                    <p:set>
                                      <p:cBhvr>
                                        <p:cTn id="16" dur="1" fill="hold">
                                          <p:stCondLst>
                                            <p:cond delay="0"/>
                                          </p:stCondLst>
                                        </p:cTn>
                                        <p:tgtEl>
                                          <p:spTgt spid="48"/>
                                        </p:tgtEl>
                                        <p:attrNameLst>
                                          <p:attrName>style.visibility</p:attrName>
                                        </p:attrNameLst>
                                      </p:cBhvr>
                                      <p:to>
                                        <p:strVal val="visible"/>
                                      </p:to>
                                    </p:set>
                                    <p:animEffect transition="in" filter="fade">
                                      <p:cBhvr>
                                        <p:cTn id="17" dur="500"/>
                                        <p:tgtEl>
                                          <p:spTgt spid="48"/>
                                        </p:tgtEl>
                                      </p:cBhvr>
                                    </p:animEffect>
                                  </p:childTnLst>
                                </p:cTn>
                              </p:par>
                              <p:par>
                                <p:cTn id="18" presetID="10" presetClass="entr" presetSubtype="0" fill="hold" nodeType="withEffect">
                                  <p:stCondLst>
                                    <p:cond delay="75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par>
                                <p:cTn id="21" presetID="10" presetClass="entr" presetSubtype="0" fill="hold" nodeType="withEffect">
                                  <p:stCondLst>
                                    <p:cond delay="100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500"/>
                                        <p:tgtEl>
                                          <p:spTgt spid="50"/>
                                        </p:tgtEl>
                                      </p:cBhvr>
                                    </p:animEffect>
                                  </p:childTnLst>
                                </p:cTn>
                              </p:par>
                              <p:par>
                                <p:cTn id="24" presetID="10" presetClass="entr" presetSubtype="0" fill="hold" nodeType="withEffect">
                                  <p:stCondLst>
                                    <p:cond delay="1500"/>
                                  </p:stCondLst>
                                  <p:childTnLst>
                                    <p:set>
                                      <p:cBhvr>
                                        <p:cTn id="25" dur="1" fill="hold">
                                          <p:stCondLst>
                                            <p:cond delay="0"/>
                                          </p:stCondLst>
                                        </p:cTn>
                                        <p:tgtEl>
                                          <p:spTgt spid="53"/>
                                        </p:tgtEl>
                                        <p:attrNameLst>
                                          <p:attrName>style.visibility</p:attrName>
                                        </p:attrNameLst>
                                      </p:cBhvr>
                                      <p:to>
                                        <p:strVal val="visible"/>
                                      </p:to>
                                    </p:set>
                                    <p:animEffect transition="in" filter="fade">
                                      <p:cBhvr>
                                        <p:cTn id="26" dur="500"/>
                                        <p:tgtEl>
                                          <p:spTgt spid="53"/>
                                        </p:tgtEl>
                                      </p:cBhvr>
                                    </p:animEffect>
                                  </p:childTnLst>
                                </p:cTn>
                              </p:par>
                              <p:par>
                                <p:cTn id="27" presetID="10" presetClass="entr" presetSubtype="0" fill="hold" nodeType="withEffect">
                                  <p:stCondLst>
                                    <p:cond delay="1750"/>
                                  </p:stCondLst>
                                  <p:childTnLst>
                                    <p:set>
                                      <p:cBhvr>
                                        <p:cTn id="28" dur="1" fill="hold">
                                          <p:stCondLst>
                                            <p:cond delay="0"/>
                                          </p:stCondLst>
                                        </p:cTn>
                                        <p:tgtEl>
                                          <p:spTgt spid="54"/>
                                        </p:tgtEl>
                                        <p:attrNameLst>
                                          <p:attrName>style.visibility</p:attrName>
                                        </p:attrNameLst>
                                      </p:cBhvr>
                                      <p:to>
                                        <p:strVal val="visible"/>
                                      </p:to>
                                    </p:set>
                                    <p:animEffect transition="in" filter="fade">
                                      <p:cBhvr>
                                        <p:cTn id="29" dur="500"/>
                                        <p:tgtEl>
                                          <p:spTgt spid="54"/>
                                        </p:tgtEl>
                                      </p:cBhvr>
                                    </p:animEffect>
                                  </p:childTnLst>
                                </p:cTn>
                              </p:par>
                              <p:par>
                                <p:cTn id="30" presetID="10" presetClass="entr" presetSubtype="0" fill="hold" nodeType="withEffect">
                                  <p:stCondLst>
                                    <p:cond delay="2000"/>
                                  </p:stCondLst>
                                  <p:childTnLst>
                                    <p:set>
                                      <p:cBhvr>
                                        <p:cTn id="31" dur="1" fill="hold">
                                          <p:stCondLst>
                                            <p:cond delay="0"/>
                                          </p:stCondLst>
                                        </p:cTn>
                                        <p:tgtEl>
                                          <p:spTgt spid="86"/>
                                        </p:tgtEl>
                                        <p:attrNameLst>
                                          <p:attrName>style.visibility</p:attrName>
                                        </p:attrNameLst>
                                      </p:cBhvr>
                                      <p:to>
                                        <p:strVal val="visible"/>
                                      </p:to>
                                    </p:set>
                                    <p:animEffect transition="in" filter="fade">
                                      <p:cBhvr>
                                        <p:cTn id="32" dur="500"/>
                                        <p:tgtEl>
                                          <p:spTgt spid="86"/>
                                        </p:tgtEl>
                                      </p:cBhvr>
                                    </p:animEffect>
                                  </p:childTnLst>
                                </p:cTn>
                              </p:par>
                              <p:par>
                                <p:cTn id="33" presetID="10" presetClass="entr" presetSubtype="0" fill="hold" nodeType="withEffect">
                                  <p:stCondLst>
                                    <p:cond delay="1750"/>
                                  </p:stCondLst>
                                  <p:childTnLst>
                                    <p:set>
                                      <p:cBhvr>
                                        <p:cTn id="34" dur="1" fill="hold">
                                          <p:stCondLst>
                                            <p:cond delay="0"/>
                                          </p:stCondLst>
                                        </p:cTn>
                                        <p:tgtEl>
                                          <p:spTgt spid="56"/>
                                        </p:tgtEl>
                                        <p:attrNameLst>
                                          <p:attrName>style.visibility</p:attrName>
                                        </p:attrNameLst>
                                      </p:cBhvr>
                                      <p:to>
                                        <p:strVal val="visible"/>
                                      </p:to>
                                    </p:set>
                                    <p:animEffect transition="in" filter="fade">
                                      <p:cBhvr>
                                        <p:cTn id="35" dur="500"/>
                                        <p:tgtEl>
                                          <p:spTgt spid="56"/>
                                        </p:tgtEl>
                                      </p:cBhvr>
                                    </p:animEffect>
                                  </p:childTnLst>
                                </p:cTn>
                              </p:par>
                              <p:par>
                                <p:cTn id="36" presetID="10" presetClass="entr" presetSubtype="0" fill="hold" nodeType="withEffect">
                                  <p:stCondLst>
                                    <p:cond delay="1500"/>
                                  </p:stCondLst>
                                  <p:childTnLst>
                                    <p:set>
                                      <p:cBhvr>
                                        <p:cTn id="37" dur="1" fill="hold">
                                          <p:stCondLst>
                                            <p:cond delay="0"/>
                                          </p:stCondLst>
                                        </p:cTn>
                                        <p:tgtEl>
                                          <p:spTgt spid="57"/>
                                        </p:tgtEl>
                                        <p:attrNameLst>
                                          <p:attrName>style.visibility</p:attrName>
                                        </p:attrNameLst>
                                      </p:cBhvr>
                                      <p:to>
                                        <p:strVal val="visible"/>
                                      </p:to>
                                    </p:set>
                                    <p:animEffect transition="in" filter="fade">
                                      <p:cBhvr>
                                        <p:cTn id="38" dur="500"/>
                                        <p:tgtEl>
                                          <p:spTgt spid="57"/>
                                        </p:tgtEl>
                                      </p:cBhvr>
                                    </p:animEffect>
                                  </p:childTnLst>
                                </p:cTn>
                              </p:par>
                              <p:par>
                                <p:cTn id="39" presetID="10" presetClass="entr" presetSubtype="0" fill="hold" nodeType="withEffect">
                                  <p:stCondLst>
                                    <p:cond delay="1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par>
                                <p:cTn id="42" presetID="10" presetClass="entr" presetSubtype="0" fill="hold" nodeType="withEffect">
                                  <p:stCondLst>
                                    <p:cond delay="1250"/>
                                  </p:stCondLst>
                                  <p:childTnLst>
                                    <p:set>
                                      <p:cBhvr>
                                        <p:cTn id="43" dur="1" fill="hold">
                                          <p:stCondLst>
                                            <p:cond delay="0"/>
                                          </p:stCondLst>
                                        </p:cTn>
                                        <p:tgtEl>
                                          <p:spTgt spid="58"/>
                                        </p:tgtEl>
                                        <p:attrNameLst>
                                          <p:attrName>style.visibility</p:attrName>
                                        </p:attrNameLst>
                                      </p:cBhvr>
                                      <p:to>
                                        <p:strVal val="visible"/>
                                      </p:to>
                                    </p:set>
                                    <p:animEffect transition="in" filter="fade">
                                      <p:cBhvr>
                                        <p:cTn id="44" dur="500"/>
                                        <p:tgtEl>
                                          <p:spTgt spid="58"/>
                                        </p:tgtEl>
                                      </p:cBhvr>
                                    </p:animEffect>
                                  </p:childTnLst>
                                </p:cTn>
                              </p:par>
                              <p:par>
                                <p:cTn id="45" presetID="10" presetClass="entr" presetSubtype="0" fill="hold" nodeType="withEffect">
                                  <p:stCondLst>
                                    <p:cond delay="1000"/>
                                  </p:stCondLst>
                                  <p:childTnLst>
                                    <p:set>
                                      <p:cBhvr>
                                        <p:cTn id="46" dur="1" fill="hold">
                                          <p:stCondLst>
                                            <p:cond delay="0"/>
                                          </p:stCondLst>
                                        </p:cTn>
                                        <p:tgtEl>
                                          <p:spTgt spid="60"/>
                                        </p:tgtEl>
                                        <p:attrNameLst>
                                          <p:attrName>style.visibility</p:attrName>
                                        </p:attrNameLst>
                                      </p:cBhvr>
                                      <p:to>
                                        <p:strVal val="visible"/>
                                      </p:to>
                                    </p:set>
                                    <p:animEffect transition="in" filter="fade">
                                      <p:cBhvr>
                                        <p:cTn id="47" dur="500"/>
                                        <p:tgtEl>
                                          <p:spTgt spid="60"/>
                                        </p:tgtEl>
                                      </p:cBhvr>
                                    </p:animEffect>
                                  </p:childTnLst>
                                </p:cTn>
                              </p:par>
                              <p:par>
                                <p:cTn id="48" presetID="10" presetClass="entr" presetSubtype="0" fill="hold" nodeType="withEffect">
                                  <p:stCondLst>
                                    <p:cond delay="750"/>
                                  </p:stCondLst>
                                  <p:childTnLst>
                                    <p:set>
                                      <p:cBhvr>
                                        <p:cTn id="49" dur="1" fill="hold">
                                          <p:stCondLst>
                                            <p:cond delay="0"/>
                                          </p:stCondLst>
                                        </p:cTn>
                                        <p:tgtEl>
                                          <p:spTgt spid="62"/>
                                        </p:tgtEl>
                                        <p:attrNameLst>
                                          <p:attrName>style.visibility</p:attrName>
                                        </p:attrNameLst>
                                      </p:cBhvr>
                                      <p:to>
                                        <p:strVal val="visible"/>
                                      </p:to>
                                    </p:set>
                                    <p:animEffect transition="in" filter="fade">
                                      <p:cBhvr>
                                        <p:cTn id="50" dur="500"/>
                                        <p:tgtEl>
                                          <p:spTgt spid="62"/>
                                        </p:tgtEl>
                                      </p:cBhvr>
                                    </p:animEffect>
                                  </p:childTnLst>
                                </p:cTn>
                              </p:par>
                              <p:par>
                                <p:cTn id="51" presetID="10" presetClass="entr" presetSubtype="0" fill="hold" nodeType="withEffect">
                                  <p:stCondLst>
                                    <p:cond delay="500"/>
                                  </p:stCondLst>
                                  <p:childTnLst>
                                    <p:set>
                                      <p:cBhvr>
                                        <p:cTn id="52" dur="1" fill="hold">
                                          <p:stCondLst>
                                            <p:cond delay="0"/>
                                          </p:stCondLst>
                                        </p:cTn>
                                        <p:tgtEl>
                                          <p:spTgt spid="63"/>
                                        </p:tgtEl>
                                        <p:attrNameLst>
                                          <p:attrName>style.visibility</p:attrName>
                                        </p:attrNameLst>
                                      </p:cBhvr>
                                      <p:to>
                                        <p:strVal val="visible"/>
                                      </p:to>
                                    </p:set>
                                    <p:animEffect transition="in" filter="fade">
                                      <p:cBhvr>
                                        <p:cTn id="53" dur="500"/>
                                        <p:tgtEl>
                                          <p:spTgt spid="63"/>
                                        </p:tgtEl>
                                      </p:cBhvr>
                                    </p:animEffect>
                                  </p:childTnLst>
                                </p:cTn>
                              </p:par>
                              <p:par>
                                <p:cTn id="54" presetID="10" presetClass="entr" presetSubtype="0" fill="hold" nodeType="withEffect">
                                  <p:stCondLst>
                                    <p:cond delay="250"/>
                                  </p:stCondLst>
                                  <p:childTnLst>
                                    <p:set>
                                      <p:cBhvr>
                                        <p:cTn id="55" dur="1" fill="hold">
                                          <p:stCondLst>
                                            <p:cond delay="0"/>
                                          </p:stCondLst>
                                        </p:cTn>
                                        <p:tgtEl>
                                          <p:spTgt spid="64"/>
                                        </p:tgtEl>
                                        <p:attrNameLst>
                                          <p:attrName>style.visibility</p:attrName>
                                        </p:attrNameLst>
                                      </p:cBhvr>
                                      <p:to>
                                        <p:strVal val="visible"/>
                                      </p:to>
                                    </p:set>
                                    <p:animEffect transition="in" filter="fade">
                                      <p:cBhvr>
                                        <p:cTn id="56" dur="500"/>
                                        <p:tgtEl>
                                          <p:spTgt spid="64"/>
                                        </p:tgtEl>
                                      </p:cBhvr>
                                    </p:animEffect>
                                  </p:childTnLst>
                                </p:cTn>
                              </p:par>
                              <p:par>
                                <p:cTn id="57" presetID="10" presetClass="entr" presetSubtype="0" fill="hold" nodeType="withEffect">
                                  <p:stCondLst>
                                    <p:cond delay="500"/>
                                  </p:stCondLst>
                                  <p:childTnLst>
                                    <p:set>
                                      <p:cBhvr>
                                        <p:cTn id="58" dur="1" fill="hold">
                                          <p:stCondLst>
                                            <p:cond delay="0"/>
                                          </p:stCondLst>
                                        </p:cTn>
                                        <p:tgtEl>
                                          <p:spTgt spid="65"/>
                                        </p:tgtEl>
                                        <p:attrNameLst>
                                          <p:attrName>style.visibility</p:attrName>
                                        </p:attrNameLst>
                                      </p:cBhvr>
                                      <p:to>
                                        <p:strVal val="visible"/>
                                      </p:to>
                                    </p:set>
                                    <p:animEffect transition="in" filter="fade">
                                      <p:cBhvr>
                                        <p:cTn id="59" dur="500"/>
                                        <p:tgtEl>
                                          <p:spTgt spid="65"/>
                                        </p:tgtEl>
                                      </p:cBhvr>
                                    </p:animEffect>
                                  </p:childTnLst>
                                </p:cTn>
                              </p:par>
                              <p:par>
                                <p:cTn id="60" presetID="10" presetClass="entr" presetSubtype="0" fill="hold" nodeType="withEffect">
                                  <p:stCondLst>
                                    <p:cond delay="750"/>
                                  </p:stCondLst>
                                  <p:childTnLst>
                                    <p:set>
                                      <p:cBhvr>
                                        <p:cTn id="61" dur="1" fill="hold">
                                          <p:stCondLst>
                                            <p:cond delay="0"/>
                                          </p:stCondLst>
                                        </p:cTn>
                                        <p:tgtEl>
                                          <p:spTgt spid="69"/>
                                        </p:tgtEl>
                                        <p:attrNameLst>
                                          <p:attrName>style.visibility</p:attrName>
                                        </p:attrNameLst>
                                      </p:cBhvr>
                                      <p:to>
                                        <p:strVal val="visible"/>
                                      </p:to>
                                    </p:set>
                                    <p:animEffect transition="in" filter="fade">
                                      <p:cBhvr>
                                        <p:cTn id="62" dur="500"/>
                                        <p:tgtEl>
                                          <p:spTgt spid="69"/>
                                        </p:tgtEl>
                                      </p:cBhvr>
                                    </p:animEffect>
                                  </p:childTnLst>
                                </p:cTn>
                              </p:par>
                              <p:par>
                                <p:cTn id="63" presetID="10" presetClass="entr" presetSubtype="0" fill="hold" nodeType="withEffect">
                                  <p:stCondLst>
                                    <p:cond delay="1250"/>
                                  </p:stCondLst>
                                  <p:childTnLst>
                                    <p:set>
                                      <p:cBhvr>
                                        <p:cTn id="64" dur="1" fill="hold">
                                          <p:stCondLst>
                                            <p:cond delay="0"/>
                                          </p:stCondLst>
                                        </p:cTn>
                                        <p:tgtEl>
                                          <p:spTgt spid="67"/>
                                        </p:tgtEl>
                                        <p:attrNameLst>
                                          <p:attrName>style.visibility</p:attrName>
                                        </p:attrNameLst>
                                      </p:cBhvr>
                                      <p:to>
                                        <p:strVal val="visible"/>
                                      </p:to>
                                    </p:set>
                                    <p:animEffect transition="in" filter="fade">
                                      <p:cBhvr>
                                        <p:cTn id="65" dur="500"/>
                                        <p:tgtEl>
                                          <p:spTgt spid="67"/>
                                        </p:tgtEl>
                                      </p:cBhvr>
                                    </p:animEffect>
                                  </p:childTnLst>
                                </p:cTn>
                              </p:par>
                              <p:par>
                                <p:cTn id="66" presetID="10" presetClass="entr" presetSubtype="0" fill="hold" nodeType="withEffect">
                                  <p:stCondLst>
                                    <p:cond delay="1500"/>
                                  </p:stCondLst>
                                  <p:childTnLst>
                                    <p:set>
                                      <p:cBhvr>
                                        <p:cTn id="67" dur="1" fill="hold">
                                          <p:stCondLst>
                                            <p:cond delay="0"/>
                                          </p:stCondLst>
                                        </p:cTn>
                                        <p:tgtEl>
                                          <p:spTgt spid="68"/>
                                        </p:tgtEl>
                                        <p:attrNameLst>
                                          <p:attrName>style.visibility</p:attrName>
                                        </p:attrNameLst>
                                      </p:cBhvr>
                                      <p:to>
                                        <p:strVal val="visible"/>
                                      </p:to>
                                    </p:set>
                                    <p:animEffect transition="in" filter="fade">
                                      <p:cBhvr>
                                        <p:cTn id="68" dur="500"/>
                                        <p:tgtEl>
                                          <p:spTgt spid="68"/>
                                        </p:tgtEl>
                                      </p:cBhvr>
                                    </p:animEffect>
                                  </p:childTnLst>
                                </p:cTn>
                              </p:par>
                              <p:par>
                                <p:cTn id="69" presetID="10" presetClass="entr" presetSubtype="0" fill="hold" nodeType="withEffect">
                                  <p:stCondLst>
                                    <p:cond delay="2000"/>
                                  </p:stCondLst>
                                  <p:childTnLst>
                                    <p:set>
                                      <p:cBhvr>
                                        <p:cTn id="70" dur="1" fill="hold">
                                          <p:stCondLst>
                                            <p:cond delay="0"/>
                                          </p:stCondLst>
                                        </p:cTn>
                                        <p:tgtEl>
                                          <p:spTgt spid="71"/>
                                        </p:tgtEl>
                                        <p:attrNameLst>
                                          <p:attrName>style.visibility</p:attrName>
                                        </p:attrNameLst>
                                      </p:cBhvr>
                                      <p:to>
                                        <p:strVal val="visible"/>
                                      </p:to>
                                    </p:set>
                                    <p:animEffect transition="in" filter="fade">
                                      <p:cBhvr>
                                        <p:cTn id="71" dur="500"/>
                                        <p:tgtEl>
                                          <p:spTgt spid="71"/>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xit" presetSubtype="0" fill="hold" nodeType="clickEffect">
                                  <p:stCondLst>
                                    <p:cond delay="0"/>
                                  </p:stCondLst>
                                  <p:childTnLst>
                                    <p:animEffect transition="out" filter="fade">
                                      <p:cBhvr>
                                        <p:cTn id="75" dur="500"/>
                                        <p:tgtEl>
                                          <p:spTgt spid="2"/>
                                        </p:tgtEl>
                                      </p:cBhvr>
                                    </p:animEffect>
                                    <p:set>
                                      <p:cBhvr>
                                        <p:cTn id="76" dur="1" fill="hold">
                                          <p:stCondLst>
                                            <p:cond delay="499"/>
                                          </p:stCondLst>
                                        </p:cTn>
                                        <p:tgtEl>
                                          <p:spTgt spid="2"/>
                                        </p:tgtEl>
                                        <p:attrNameLst>
                                          <p:attrName>style.visibility</p:attrName>
                                        </p:attrNameLst>
                                      </p:cBhvr>
                                      <p:to>
                                        <p:strVal val="hidden"/>
                                      </p:to>
                                    </p:set>
                                  </p:childTnLst>
                                </p:cTn>
                              </p:par>
                              <p:par>
                                <p:cTn id="77" presetID="10" presetClass="exit" presetSubtype="0" fill="hold" nodeType="withEffect">
                                  <p:stCondLst>
                                    <p:cond delay="0"/>
                                  </p:stCondLst>
                                  <p:childTnLst>
                                    <p:animEffect transition="out" filter="fade">
                                      <p:cBhvr>
                                        <p:cTn id="78" dur="500"/>
                                        <p:tgtEl>
                                          <p:spTgt spid="7"/>
                                        </p:tgtEl>
                                      </p:cBhvr>
                                    </p:animEffect>
                                    <p:set>
                                      <p:cBhvr>
                                        <p:cTn id="79" dur="1" fill="hold">
                                          <p:stCondLst>
                                            <p:cond delay="499"/>
                                          </p:stCondLst>
                                        </p:cTn>
                                        <p:tgtEl>
                                          <p:spTgt spid="7"/>
                                        </p:tgtEl>
                                        <p:attrNameLst>
                                          <p:attrName>style.visibility</p:attrName>
                                        </p:attrNameLst>
                                      </p:cBhvr>
                                      <p:to>
                                        <p:strVal val="hidden"/>
                                      </p:to>
                                    </p:set>
                                  </p:childTnLst>
                                </p:cTn>
                              </p:par>
                              <p:par>
                                <p:cTn id="80" presetID="10" presetClass="exit" presetSubtype="0" fill="hold" nodeType="withEffect">
                                  <p:stCondLst>
                                    <p:cond delay="0"/>
                                  </p:stCondLst>
                                  <p:childTnLst>
                                    <p:animEffect transition="out" filter="fade">
                                      <p:cBhvr>
                                        <p:cTn id="81" dur="500"/>
                                        <p:tgtEl>
                                          <p:spTgt spid="41"/>
                                        </p:tgtEl>
                                      </p:cBhvr>
                                    </p:animEffect>
                                    <p:set>
                                      <p:cBhvr>
                                        <p:cTn id="82" dur="1" fill="hold">
                                          <p:stCondLst>
                                            <p:cond delay="499"/>
                                          </p:stCondLst>
                                        </p:cTn>
                                        <p:tgtEl>
                                          <p:spTgt spid="41"/>
                                        </p:tgtEl>
                                        <p:attrNameLst>
                                          <p:attrName>style.visibility</p:attrName>
                                        </p:attrNameLst>
                                      </p:cBhvr>
                                      <p:to>
                                        <p:strVal val="hidden"/>
                                      </p:to>
                                    </p:set>
                                  </p:childTnLst>
                                </p:cTn>
                              </p:par>
                              <p:par>
                                <p:cTn id="83" presetID="10" presetClass="exit" presetSubtype="0" fill="hold" nodeType="withEffect">
                                  <p:stCondLst>
                                    <p:cond delay="0"/>
                                  </p:stCondLst>
                                  <p:childTnLst>
                                    <p:animEffect transition="out" filter="fade">
                                      <p:cBhvr>
                                        <p:cTn id="84" dur="500"/>
                                        <p:tgtEl>
                                          <p:spTgt spid="48"/>
                                        </p:tgtEl>
                                      </p:cBhvr>
                                    </p:animEffect>
                                    <p:set>
                                      <p:cBhvr>
                                        <p:cTn id="85" dur="1" fill="hold">
                                          <p:stCondLst>
                                            <p:cond delay="499"/>
                                          </p:stCondLst>
                                        </p:cTn>
                                        <p:tgtEl>
                                          <p:spTgt spid="48"/>
                                        </p:tgtEl>
                                        <p:attrNameLst>
                                          <p:attrName>style.visibility</p:attrName>
                                        </p:attrNameLst>
                                      </p:cBhvr>
                                      <p:to>
                                        <p:strVal val="hidden"/>
                                      </p:to>
                                    </p:set>
                                  </p:childTnLst>
                                </p:cTn>
                              </p:par>
                              <p:par>
                                <p:cTn id="86" presetID="10" presetClass="exit" presetSubtype="0" fill="hold" nodeType="withEffect">
                                  <p:stCondLst>
                                    <p:cond delay="0"/>
                                  </p:stCondLst>
                                  <p:childTnLst>
                                    <p:animEffect transition="out" filter="fade">
                                      <p:cBhvr>
                                        <p:cTn id="87" dur="500"/>
                                        <p:tgtEl>
                                          <p:spTgt spid="49"/>
                                        </p:tgtEl>
                                      </p:cBhvr>
                                    </p:animEffect>
                                    <p:set>
                                      <p:cBhvr>
                                        <p:cTn id="88" dur="1" fill="hold">
                                          <p:stCondLst>
                                            <p:cond delay="499"/>
                                          </p:stCondLst>
                                        </p:cTn>
                                        <p:tgtEl>
                                          <p:spTgt spid="49"/>
                                        </p:tgtEl>
                                        <p:attrNameLst>
                                          <p:attrName>style.visibility</p:attrName>
                                        </p:attrNameLst>
                                      </p:cBhvr>
                                      <p:to>
                                        <p:strVal val="hidden"/>
                                      </p:to>
                                    </p:set>
                                  </p:childTnLst>
                                </p:cTn>
                              </p:par>
                              <p:par>
                                <p:cTn id="89" presetID="10" presetClass="exit" presetSubtype="0" fill="hold" nodeType="withEffect">
                                  <p:stCondLst>
                                    <p:cond delay="0"/>
                                  </p:stCondLst>
                                  <p:childTnLst>
                                    <p:animEffect transition="out" filter="fade">
                                      <p:cBhvr>
                                        <p:cTn id="90" dur="500"/>
                                        <p:tgtEl>
                                          <p:spTgt spid="50"/>
                                        </p:tgtEl>
                                      </p:cBhvr>
                                    </p:animEffect>
                                    <p:set>
                                      <p:cBhvr>
                                        <p:cTn id="91" dur="1" fill="hold">
                                          <p:stCondLst>
                                            <p:cond delay="499"/>
                                          </p:stCondLst>
                                        </p:cTn>
                                        <p:tgtEl>
                                          <p:spTgt spid="50"/>
                                        </p:tgtEl>
                                        <p:attrNameLst>
                                          <p:attrName>style.visibility</p:attrName>
                                        </p:attrNameLst>
                                      </p:cBhvr>
                                      <p:to>
                                        <p:strVal val="hidden"/>
                                      </p:to>
                                    </p:set>
                                  </p:childTnLst>
                                </p:cTn>
                              </p:par>
                              <p:par>
                                <p:cTn id="92" presetID="10" presetClass="exit" presetSubtype="0" fill="hold" nodeType="withEffect">
                                  <p:stCondLst>
                                    <p:cond delay="0"/>
                                  </p:stCondLst>
                                  <p:childTnLst>
                                    <p:animEffect transition="out" filter="fade">
                                      <p:cBhvr>
                                        <p:cTn id="93" dur="500"/>
                                        <p:tgtEl>
                                          <p:spTgt spid="53"/>
                                        </p:tgtEl>
                                      </p:cBhvr>
                                    </p:animEffect>
                                    <p:set>
                                      <p:cBhvr>
                                        <p:cTn id="94" dur="1" fill="hold">
                                          <p:stCondLst>
                                            <p:cond delay="499"/>
                                          </p:stCondLst>
                                        </p:cTn>
                                        <p:tgtEl>
                                          <p:spTgt spid="53"/>
                                        </p:tgtEl>
                                        <p:attrNameLst>
                                          <p:attrName>style.visibility</p:attrName>
                                        </p:attrNameLst>
                                      </p:cBhvr>
                                      <p:to>
                                        <p:strVal val="hidden"/>
                                      </p:to>
                                    </p:set>
                                  </p:childTnLst>
                                </p:cTn>
                              </p:par>
                              <p:par>
                                <p:cTn id="95" presetID="10" presetClass="exit" presetSubtype="0" fill="hold" nodeType="withEffect">
                                  <p:stCondLst>
                                    <p:cond delay="0"/>
                                  </p:stCondLst>
                                  <p:childTnLst>
                                    <p:animEffect transition="out" filter="fade">
                                      <p:cBhvr>
                                        <p:cTn id="96" dur="500"/>
                                        <p:tgtEl>
                                          <p:spTgt spid="54"/>
                                        </p:tgtEl>
                                      </p:cBhvr>
                                    </p:animEffect>
                                    <p:set>
                                      <p:cBhvr>
                                        <p:cTn id="97" dur="1" fill="hold">
                                          <p:stCondLst>
                                            <p:cond delay="499"/>
                                          </p:stCondLst>
                                        </p:cTn>
                                        <p:tgtEl>
                                          <p:spTgt spid="54"/>
                                        </p:tgtEl>
                                        <p:attrNameLst>
                                          <p:attrName>style.visibility</p:attrName>
                                        </p:attrNameLst>
                                      </p:cBhvr>
                                      <p:to>
                                        <p:strVal val="hidden"/>
                                      </p:to>
                                    </p:set>
                                  </p:childTnLst>
                                </p:cTn>
                              </p:par>
                              <p:par>
                                <p:cTn id="98" presetID="10" presetClass="exit" presetSubtype="0" fill="hold" nodeType="withEffect">
                                  <p:stCondLst>
                                    <p:cond delay="0"/>
                                  </p:stCondLst>
                                  <p:childTnLst>
                                    <p:animEffect transition="out" filter="fade">
                                      <p:cBhvr>
                                        <p:cTn id="99" dur="500"/>
                                        <p:tgtEl>
                                          <p:spTgt spid="86"/>
                                        </p:tgtEl>
                                      </p:cBhvr>
                                    </p:animEffect>
                                    <p:set>
                                      <p:cBhvr>
                                        <p:cTn id="100" dur="1" fill="hold">
                                          <p:stCondLst>
                                            <p:cond delay="499"/>
                                          </p:stCondLst>
                                        </p:cTn>
                                        <p:tgtEl>
                                          <p:spTgt spid="86"/>
                                        </p:tgtEl>
                                        <p:attrNameLst>
                                          <p:attrName>style.visibility</p:attrName>
                                        </p:attrNameLst>
                                      </p:cBhvr>
                                      <p:to>
                                        <p:strVal val="hidden"/>
                                      </p:to>
                                    </p:set>
                                  </p:childTnLst>
                                </p:cTn>
                              </p:par>
                              <p:par>
                                <p:cTn id="101" presetID="10" presetClass="exit" presetSubtype="0" fill="hold" nodeType="withEffect">
                                  <p:stCondLst>
                                    <p:cond delay="0"/>
                                  </p:stCondLst>
                                  <p:childTnLst>
                                    <p:animEffect transition="out" filter="fade">
                                      <p:cBhvr>
                                        <p:cTn id="102" dur="500"/>
                                        <p:tgtEl>
                                          <p:spTgt spid="56"/>
                                        </p:tgtEl>
                                      </p:cBhvr>
                                    </p:animEffect>
                                    <p:set>
                                      <p:cBhvr>
                                        <p:cTn id="103" dur="1" fill="hold">
                                          <p:stCondLst>
                                            <p:cond delay="499"/>
                                          </p:stCondLst>
                                        </p:cTn>
                                        <p:tgtEl>
                                          <p:spTgt spid="56"/>
                                        </p:tgtEl>
                                        <p:attrNameLst>
                                          <p:attrName>style.visibility</p:attrName>
                                        </p:attrNameLst>
                                      </p:cBhvr>
                                      <p:to>
                                        <p:strVal val="hidden"/>
                                      </p:to>
                                    </p:set>
                                  </p:childTnLst>
                                </p:cTn>
                              </p:par>
                              <p:par>
                                <p:cTn id="104" presetID="10" presetClass="exit" presetSubtype="0" fill="hold" nodeType="withEffect">
                                  <p:stCondLst>
                                    <p:cond delay="0"/>
                                  </p:stCondLst>
                                  <p:childTnLst>
                                    <p:animEffect transition="out" filter="fade">
                                      <p:cBhvr>
                                        <p:cTn id="105" dur="500"/>
                                        <p:tgtEl>
                                          <p:spTgt spid="57"/>
                                        </p:tgtEl>
                                      </p:cBhvr>
                                    </p:animEffect>
                                    <p:set>
                                      <p:cBhvr>
                                        <p:cTn id="106" dur="1" fill="hold">
                                          <p:stCondLst>
                                            <p:cond delay="499"/>
                                          </p:stCondLst>
                                        </p:cTn>
                                        <p:tgtEl>
                                          <p:spTgt spid="57"/>
                                        </p:tgtEl>
                                        <p:attrNameLst>
                                          <p:attrName>style.visibility</p:attrName>
                                        </p:attrNameLst>
                                      </p:cBhvr>
                                      <p:to>
                                        <p:strVal val="hidden"/>
                                      </p:to>
                                    </p:set>
                                  </p:childTnLst>
                                </p:cTn>
                              </p:par>
                              <p:par>
                                <p:cTn id="107" presetID="10" presetClass="exit" presetSubtype="0" fill="hold" nodeType="withEffect">
                                  <p:stCondLst>
                                    <p:cond delay="0"/>
                                  </p:stCondLst>
                                  <p:childTnLst>
                                    <p:animEffect transition="out" filter="fade">
                                      <p:cBhvr>
                                        <p:cTn id="108" dur="500"/>
                                        <p:tgtEl>
                                          <p:spTgt spid="46"/>
                                        </p:tgtEl>
                                      </p:cBhvr>
                                    </p:animEffect>
                                    <p:set>
                                      <p:cBhvr>
                                        <p:cTn id="109" dur="1" fill="hold">
                                          <p:stCondLst>
                                            <p:cond delay="499"/>
                                          </p:stCondLst>
                                        </p:cTn>
                                        <p:tgtEl>
                                          <p:spTgt spid="46"/>
                                        </p:tgtEl>
                                        <p:attrNameLst>
                                          <p:attrName>style.visibility</p:attrName>
                                        </p:attrNameLst>
                                      </p:cBhvr>
                                      <p:to>
                                        <p:strVal val="hidden"/>
                                      </p:to>
                                    </p:set>
                                  </p:childTnLst>
                                </p:cTn>
                              </p:par>
                              <p:par>
                                <p:cTn id="110" presetID="10" presetClass="exit" presetSubtype="0" fill="hold" nodeType="withEffect">
                                  <p:stCondLst>
                                    <p:cond delay="0"/>
                                  </p:stCondLst>
                                  <p:childTnLst>
                                    <p:animEffect transition="out" filter="fade">
                                      <p:cBhvr>
                                        <p:cTn id="111" dur="500"/>
                                        <p:tgtEl>
                                          <p:spTgt spid="58"/>
                                        </p:tgtEl>
                                      </p:cBhvr>
                                    </p:animEffect>
                                    <p:set>
                                      <p:cBhvr>
                                        <p:cTn id="112" dur="1" fill="hold">
                                          <p:stCondLst>
                                            <p:cond delay="499"/>
                                          </p:stCondLst>
                                        </p:cTn>
                                        <p:tgtEl>
                                          <p:spTgt spid="58"/>
                                        </p:tgtEl>
                                        <p:attrNameLst>
                                          <p:attrName>style.visibility</p:attrName>
                                        </p:attrNameLst>
                                      </p:cBhvr>
                                      <p:to>
                                        <p:strVal val="hidden"/>
                                      </p:to>
                                    </p:set>
                                  </p:childTnLst>
                                </p:cTn>
                              </p:par>
                              <p:par>
                                <p:cTn id="113" presetID="10" presetClass="exit" presetSubtype="0" fill="hold" nodeType="withEffect">
                                  <p:stCondLst>
                                    <p:cond delay="0"/>
                                  </p:stCondLst>
                                  <p:childTnLst>
                                    <p:animEffect transition="out" filter="fade">
                                      <p:cBhvr>
                                        <p:cTn id="114" dur="500"/>
                                        <p:tgtEl>
                                          <p:spTgt spid="60"/>
                                        </p:tgtEl>
                                      </p:cBhvr>
                                    </p:animEffect>
                                    <p:set>
                                      <p:cBhvr>
                                        <p:cTn id="115" dur="1" fill="hold">
                                          <p:stCondLst>
                                            <p:cond delay="499"/>
                                          </p:stCondLst>
                                        </p:cTn>
                                        <p:tgtEl>
                                          <p:spTgt spid="60"/>
                                        </p:tgtEl>
                                        <p:attrNameLst>
                                          <p:attrName>style.visibility</p:attrName>
                                        </p:attrNameLst>
                                      </p:cBhvr>
                                      <p:to>
                                        <p:strVal val="hidden"/>
                                      </p:to>
                                    </p:set>
                                  </p:childTnLst>
                                </p:cTn>
                              </p:par>
                              <p:par>
                                <p:cTn id="116" presetID="10" presetClass="exit" presetSubtype="0" fill="hold" nodeType="withEffect">
                                  <p:stCondLst>
                                    <p:cond delay="0"/>
                                  </p:stCondLst>
                                  <p:childTnLst>
                                    <p:animEffect transition="out" filter="fade">
                                      <p:cBhvr>
                                        <p:cTn id="117" dur="500"/>
                                        <p:tgtEl>
                                          <p:spTgt spid="62"/>
                                        </p:tgtEl>
                                      </p:cBhvr>
                                    </p:animEffect>
                                    <p:set>
                                      <p:cBhvr>
                                        <p:cTn id="118" dur="1" fill="hold">
                                          <p:stCondLst>
                                            <p:cond delay="499"/>
                                          </p:stCondLst>
                                        </p:cTn>
                                        <p:tgtEl>
                                          <p:spTgt spid="62"/>
                                        </p:tgtEl>
                                        <p:attrNameLst>
                                          <p:attrName>style.visibility</p:attrName>
                                        </p:attrNameLst>
                                      </p:cBhvr>
                                      <p:to>
                                        <p:strVal val="hidden"/>
                                      </p:to>
                                    </p:set>
                                  </p:childTnLst>
                                </p:cTn>
                              </p:par>
                              <p:par>
                                <p:cTn id="119" presetID="10" presetClass="exit" presetSubtype="0" fill="hold" nodeType="withEffect">
                                  <p:stCondLst>
                                    <p:cond delay="0"/>
                                  </p:stCondLst>
                                  <p:childTnLst>
                                    <p:animEffect transition="out" filter="fade">
                                      <p:cBhvr>
                                        <p:cTn id="120" dur="500"/>
                                        <p:tgtEl>
                                          <p:spTgt spid="63"/>
                                        </p:tgtEl>
                                      </p:cBhvr>
                                    </p:animEffect>
                                    <p:set>
                                      <p:cBhvr>
                                        <p:cTn id="121" dur="1" fill="hold">
                                          <p:stCondLst>
                                            <p:cond delay="499"/>
                                          </p:stCondLst>
                                        </p:cTn>
                                        <p:tgtEl>
                                          <p:spTgt spid="63"/>
                                        </p:tgtEl>
                                        <p:attrNameLst>
                                          <p:attrName>style.visibility</p:attrName>
                                        </p:attrNameLst>
                                      </p:cBhvr>
                                      <p:to>
                                        <p:strVal val="hidden"/>
                                      </p:to>
                                    </p:set>
                                  </p:childTnLst>
                                </p:cTn>
                              </p:par>
                              <p:par>
                                <p:cTn id="122" presetID="10" presetClass="exit" presetSubtype="0" fill="hold" nodeType="withEffect">
                                  <p:stCondLst>
                                    <p:cond delay="0"/>
                                  </p:stCondLst>
                                  <p:childTnLst>
                                    <p:animEffect transition="out" filter="fade">
                                      <p:cBhvr>
                                        <p:cTn id="123" dur="500"/>
                                        <p:tgtEl>
                                          <p:spTgt spid="64"/>
                                        </p:tgtEl>
                                      </p:cBhvr>
                                    </p:animEffect>
                                    <p:set>
                                      <p:cBhvr>
                                        <p:cTn id="124" dur="1" fill="hold">
                                          <p:stCondLst>
                                            <p:cond delay="499"/>
                                          </p:stCondLst>
                                        </p:cTn>
                                        <p:tgtEl>
                                          <p:spTgt spid="64"/>
                                        </p:tgtEl>
                                        <p:attrNameLst>
                                          <p:attrName>style.visibility</p:attrName>
                                        </p:attrNameLst>
                                      </p:cBhvr>
                                      <p:to>
                                        <p:strVal val="hidden"/>
                                      </p:to>
                                    </p:set>
                                  </p:childTnLst>
                                </p:cTn>
                              </p:par>
                              <p:par>
                                <p:cTn id="125" presetID="10" presetClass="exit" presetSubtype="0" fill="hold" nodeType="withEffect">
                                  <p:stCondLst>
                                    <p:cond delay="0"/>
                                  </p:stCondLst>
                                  <p:childTnLst>
                                    <p:animEffect transition="out" filter="fade">
                                      <p:cBhvr>
                                        <p:cTn id="126" dur="500"/>
                                        <p:tgtEl>
                                          <p:spTgt spid="65"/>
                                        </p:tgtEl>
                                      </p:cBhvr>
                                    </p:animEffect>
                                    <p:set>
                                      <p:cBhvr>
                                        <p:cTn id="127" dur="1" fill="hold">
                                          <p:stCondLst>
                                            <p:cond delay="499"/>
                                          </p:stCondLst>
                                        </p:cTn>
                                        <p:tgtEl>
                                          <p:spTgt spid="65"/>
                                        </p:tgtEl>
                                        <p:attrNameLst>
                                          <p:attrName>style.visibility</p:attrName>
                                        </p:attrNameLst>
                                      </p:cBhvr>
                                      <p:to>
                                        <p:strVal val="hidden"/>
                                      </p:to>
                                    </p:set>
                                  </p:childTnLst>
                                </p:cTn>
                              </p:par>
                              <p:par>
                                <p:cTn id="128" presetID="10" presetClass="exit" presetSubtype="0" fill="hold" nodeType="withEffect">
                                  <p:stCondLst>
                                    <p:cond delay="0"/>
                                  </p:stCondLst>
                                  <p:childTnLst>
                                    <p:animEffect transition="out" filter="fade">
                                      <p:cBhvr>
                                        <p:cTn id="129" dur="500"/>
                                        <p:tgtEl>
                                          <p:spTgt spid="69"/>
                                        </p:tgtEl>
                                      </p:cBhvr>
                                    </p:animEffect>
                                    <p:set>
                                      <p:cBhvr>
                                        <p:cTn id="130" dur="1" fill="hold">
                                          <p:stCondLst>
                                            <p:cond delay="499"/>
                                          </p:stCondLst>
                                        </p:cTn>
                                        <p:tgtEl>
                                          <p:spTgt spid="69"/>
                                        </p:tgtEl>
                                        <p:attrNameLst>
                                          <p:attrName>style.visibility</p:attrName>
                                        </p:attrNameLst>
                                      </p:cBhvr>
                                      <p:to>
                                        <p:strVal val="hidden"/>
                                      </p:to>
                                    </p:set>
                                  </p:childTnLst>
                                </p:cTn>
                              </p:par>
                              <p:par>
                                <p:cTn id="131" presetID="10" presetClass="exit" presetSubtype="0" fill="hold" nodeType="withEffect">
                                  <p:stCondLst>
                                    <p:cond delay="0"/>
                                  </p:stCondLst>
                                  <p:childTnLst>
                                    <p:animEffect transition="out" filter="fade">
                                      <p:cBhvr>
                                        <p:cTn id="132" dur="500"/>
                                        <p:tgtEl>
                                          <p:spTgt spid="67"/>
                                        </p:tgtEl>
                                      </p:cBhvr>
                                    </p:animEffect>
                                    <p:set>
                                      <p:cBhvr>
                                        <p:cTn id="133" dur="1" fill="hold">
                                          <p:stCondLst>
                                            <p:cond delay="499"/>
                                          </p:stCondLst>
                                        </p:cTn>
                                        <p:tgtEl>
                                          <p:spTgt spid="67"/>
                                        </p:tgtEl>
                                        <p:attrNameLst>
                                          <p:attrName>style.visibility</p:attrName>
                                        </p:attrNameLst>
                                      </p:cBhvr>
                                      <p:to>
                                        <p:strVal val="hidden"/>
                                      </p:to>
                                    </p:set>
                                  </p:childTnLst>
                                </p:cTn>
                              </p:par>
                              <p:par>
                                <p:cTn id="134" presetID="10" presetClass="exit" presetSubtype="0" fill="hold" nodeType="withEffect">
                                  <p:stCondLst>
                                    <p:cond delay="0"/>
                                  </p:stCondLst>
                                  <p:childTnLst>
                                    <p:animEffect transition="out" filter="fade">
                                      <p:cBhvr>
                                        <p:cTn id="135" dur="500"/>
                                        <p:tgtEl>
                                          <p:spTgt spid="68"/>
                                        </p:tgtEl>
                                      </p:cBhvr>
                                    </p:animEffect>
                                    <p:set>
                                      <p:cBhvr>
                                        <p:cTn id="136" dur="1" fill="hold">
                                          <p:stCondLst>
                                            <p:cond delay="499"/>
                                          </p:stCondLst>
                                        </p:cTn>
                                        <p:tgtEl>
                                          <p:spTgt spid="68"/>
                                        </p:tgtEl>
                                        <p:attrNameLst>
                                          <p:attrName>style.visibility</p:attrName>
                                        </p:attrNameLst>
                                      </p:cBhvr>
                                      <p:to>
                                        <p:strVal val="hidden"/>
                                      </p:to>
                                    </p:set>
                                  </p:childTnLst>
                                </p:cTn>
                              </p:par>
                              <p:par>
                                <p:cTn id="137" presetID="10" presetClass="exit" presetSubtype="0" fill="hold" nodeType="withEffect">
                                  <p:stCondLst>
                                    <p:cond delay="0"/>
                                  </p:stCondLst>
                                  <p:childTnLst>
                                    <p:animEffect transition="out" filter="fade">
                                      <p:cBhvr>
                                        <p:cTn id="138" dur="500"/>
                                        <p:tgtEl>
                                          <p:spTgt spid="71"/>
                                        </p:tgtEl>
                                      </p:cBhvr>
                                    </p:animEffect>
                                    <p:set>
                                      <p:cBhvr>
                                        <p:cTn id="139" dur="1" fill="hold">
                                          <p:stCondLst>
                                            <p:cond delay="499"/>
                                          </p:stCondLst>
                                        </p:cTn>
                                        <p:tgtEl>
                                          <p:spTgt spid="71"/>
                                        </p:tgtEl>
                                        <p:attrNameLst>
                                          <p:attrName>style.visibility</p:attrName>
                                        </p:attrNameLst>
                                      </p:cBhvr>
                                      <p:to>
                                        <p:strVal val="hidden"/>
                                      </p:to>
                                    </p:set>
                                  </p:childTnLst>
                                </p:cTn>
                              </p:par>
                            </p:childTnLst>
                          </p:cTn>
                        </p:par>
                        <p:par>
                          <p:cTn id="140" fill="hold">
                            <p:stCondLst>
                              <p:cond delay="500"/>
                            </p:stCondLst>
                            <p:childTnLst>
                              <p:par>
                                <p:cTn id="141" presetID="10" presetClass="entr" presetSubtype="0" fill="hold" nodeType="afterEffect">
                                  <p:stCondLst>
                                    <p:cond delay="0"/>
                                  </p:stCondLst>
                                  <p:childTnLst>
                                    <p:set>
                                      <p:cBhvr>
                                        <p:cTn id="142" dur="1" fill="hold">
                                          <p:stCondLst>
                                            <p:cond delay="0"/>
                                          </p:stCondLst>
                                        </p:cTn>
                                        <p:tgtEl>
                                          <p:spTgt spid="72"/>
                                        </p:tgtEl>
                                        <p:attrNameLst>
                                          <p:attrName>style.visibility</p:attrName>
                                        </p:attrNameLst>
                                      </p:cBhvr>
                                      <p:to>
                                        <p:strVal val="visible"/>
                                      </p:to>
                                    </p:set>
                                    <p:animEffect transition="in" filter="fade">
                                      <p:cBhvr>
                                        <p:cTn id="143" dur="500"/>
                                        <p:tgtEl>
                                          <p:spTgt spid="72"/>
                                        </p:tgtEl>
                                      </p:cBhvr>
                                    </p:animEffect>
                                  </p:childTnLst>
                                </p:cTn>
                              </p:par>
                            </p:childTnLst>
                          </p:cTn>
                        </p:par>
                        <p:par>
                          <p:cTn id="144" fill="hold">
                            <p:stCondLst>
                              <p:cond delay="1000"/>
                            </p:stCondLst>
                            <p:childTnLst>
                              <p:par>
                                <p:cTn id="145" presetID="10" presetClass="entr" presetSubtype="0" fill="hold" nodeType="afterEffect">
                                  <p:stCondLst>
                                    <p:cond delay="0"/>
                                  </p:stCondLst>
                                  <p:childTnLst>
                                    <p:set>
                                      <p:cBhvr>
                                        <p:cTn id="146" dur="1" fill="hold">
                                          <p:stCondLst>
                                            <p:cond delay="0"/>
                                          </p:stCondLst>
                                        </p:cTn>
                                        <p:tgtEl>
                                          <p:spTgt spid="75"/>
                                        </p:tgtEl>
                                        <p:attrNameLst>
                                          <p:attrName>style.visibility</p:attrName>
                                        </p:attrNameLst>
                                      </p:cBhvr>
                                      <p:to>
                                        <p:strVal val="visible"/>
                                      </p:to>
                                    </p:set>
                                    <p:animEffect transition="in" filter="fade">
                                      <p:cBhvr>
                                        <p:cTn id="147" dur="500"/>
                                        <p:tgtEl>
                                          <p:spTgt spid="75"/>
                                        </p:tgtEl>
                                      </p:cBhvr>
                                    </p:animEffect>
                                  </p:childTnLst>
                                </p:cTn>
                              </p:par>
                              <p:par>
                                <p:cTn id="148" presetID="10" presetClass="entr" presetSubtype="0" fill="hold" nodeType="withEffect">
                                  <p:stCondLst>
                                    <p:cond delay="250"/>
                                  </p:stCondLst>
                                  <p:childTnLst>
                                    <p:set>
                                      <p:cBhvr>
                                        <p:cTn id="149" dur="1" fill="hold">
                                          <p:stCondLst>
                                            <p:cond delay="0"/>
                                          </p:stCondLst>
                                        </p:cTn>
                                        <p:tgtEl>
                                          <p:spTgt spid="46"/>
                                        </p:tgtEl>
                                        <p:attrNameLst>
                                          <p:attrName>style.visibility</p:attrName>
                                        </p:attrNameLst>
                                      </p:cBhvr>
                                      <p:to>
                                        <p:strVal val="visible"/>
                                      </p:to>
                                    </p:set>
                                    <p:animEffect transition="in" filter="fade">
                                      <p:cBhvr>
                                        <p:cTn id="150" dur="500"/>
                                        <p:tgtEl>
                                          <p:spTgt spid="46"/>
                                        </p:tgtEl>
                                      </p:cBhvr>
                                    </p:animEffect>
                                  </p:childTnLst>
                                </p:cTn>
                              </p:par>
                            </p:childTnLst>
                          </p:cTn>
                        </p:par>
                      </p:childTnLst>
                    </p:cTn>
                  </p:par>
                  <p:par>
                    <p:cTn id="151" fill="hold">
                      <p:stCondLst>
                        <p:cond delay="indefinite"/>
                      </p:stCondLst>
                      <p:childTnLst>
                        <p:par>
                          <p:cTn id="152" fill="hold">
                            <p:stCondLst>
                              <p:cond delay="0"/>
                            </p:stCondLst>
                            <p:childTnLst>
                              <p:par>
                                <p:cTn id="153" presetID="10" presetClass="exit" presetSubtype="0" fill="hold" nodeType="clickEffect">
                                  <p:stCondLst>
                                    <p:cond delay="0"/>
                                  </p:stCondLst>
                                  <p:childTnLst>
                                    <p:animEffect transition="out" filter="fade">
                                      <p:cBhvr>
                                        <p:cTn id="154" dur="500"/>
                                        <p:tgtEl>
                                          <p:spTgt spid="72"/>
                                        </p:tgtEl>
                                      </p:cBhvr>
                                    </p:animEffect>
                                    <p:set>
                                      <p:cBhvr>
                                        <p:cTn id="155" dur="1" fill="hold">
                                          <p:stCondLst>
                                            <p:cond delay="499"/>
                                          </p:stCondLst>
                                        </p:cTn>
                                        <p:tgtEl>
                                          <p:spTgt spid="72"/>
                                        </p:tgtEl>
                                        <p:attrNameLst>
                                          <p:attrName>style.visibility</p:attrName>
                                        </p:attrNameLst>
                                      </p:cBhvr>
                                      <p:to>
                                        <p:strVal val="hidden"/>
                                      </p:to>
                                    </p:set>
                                  </p:childTnLst>
                                </p:cTn>
                              </p:par>
                              <p:par>
                                <p:cTn id="156" presetID="10" presetClass="exit" presetSubtype="0" fill="hold" nodeType="withEffect">
                                  <p:stCondLst>
                                    <p:cond delay="0"/>
                                  </p:stCondLst>
                                  <p:childTnLst>
                                    <p:animEffect transition="out" filter="fade">
                                      <p:cBhvr>
                                        <p:cTn id="157" dur="500"/>
                                        <p:tgtEl>
                                          <p:spTgt spid="75"/>
                                        </p:tgtEl>
                                      </p:cBhvr>
                                    </p:animEffect>
                                    <p:set>
                                      <p:cBhvr>
                                        <p:cTn id="158" dur="1" fill="hold">
                                          <p:stCondLst>
                                            <p:cond delay="499"/>
                                          </p:stCondLst>
                                        </p:cTn>
                                        <p:tgtEl>
                                          <p:spTgt spid="75"/>
                                        </p:tgtEl>
                                        <p:attrNameLst>
                                          <p:attrName>style.visibility</p:attrName>
                                        </p:attrNameLst>
                                      </p:cBhvr>
                                      <p:to>
                                        <p:strVal val="hidden"/>
                                      </p:to>
                                    </p:set>
                                  </p:childTnLst>
                                </p:cTn>
                              </p:par>
                              <p:par>
                                <p:cTn id="159" presetID="10" presetClass="exit" presetSubtype="0" fill="hold" nodeType="withEffect">
                                  <p:stCondLst>
                                    <p:cond delay="0"/>
                                  </p:stCondLst>
                                  <p:childTnLst>
                                    <p:animEffect transition="out" filter="fade">
                                      <p:cBhvr>
                                        <p:cTn id="160" dur="500"/>
                                        <p:tgtEl>
                                          <p:spTgt spid="46"/>
                                        </p:tgtEl>
                                      </p:cBhvr>
                                    </p:animEffect>
                                    <p:set>
                                      <p:cBhvr>
                                        <p:cTn id="161" dur="1" fill="hold">
                                          <p:stCondLst>
                                            <p:cond delay="499"/>
                                          </p:stCondLst>
                                        </p:cTn>
                                        <p:tgtEl>
                                          <p:spTgt spid="46"/>
                                        </p:tgtEl>
                                        <p:attrNameLst>
                                          <p:attrName>style.visibility</p:attrName>
                                        </p:attrNameLst>
                                      </p:cBhvr>
                                      <p:to>
                                        <p:strVal val="hidden"/>
                                      </p:to>
                                    </p:set>
                                  </p:childTnLst>
                                </p:cTn>
                              </p:par>
                            </p:childTnLst>
                          </p:cTn>
                        </p:par>
                        <p:par>
                          <p:cTn id="162" fill="hold">
                            <p:stCondLst>
                              <p:cond delay="500"/>
                            </p:stCondLst>
                            <p:childTnLst>
                              <p:par>
                                <p:cTn id="163" presetID="10" presetClass="entr" presetSubtype="0" fill="hold" nodeType="afterEffect">
                                  <p:stCondLst>
                                    <p:cond delay="500"/>
                                  </p:stCondLst>
                                  <p:childTnLst>
                                    <p:set>
                                      <p:cBhvr>
                                        <p:cTn id="164" dur="1" fill="hold">
                                          <p:stCondLst>
                                            <p:cond delay="0"/>
                                          </p:stCondLst>
                                        </p:cTn>
                                        <p:tgtEl>
                                          <p:spTgt spid="77"/>
                                        </p:tgtEl>
                                        <p:attrNameLst>
                                          <p:attrName>style.visibility</p:attrName>
                                        </p:attrNameLst>
                                      </p:cBhvr>
                                      <p:to>
                                        <p:strVal val="visible"/>
                                      </p:to>
                                    </p:set>
                                    <p:animEffect transition="in" filter="fade">
                                      <p:cBhvr>
                                        <p:cTn id="165" dur="500"/>
                                        <p:tgtEl>
                                          <p:spTgt spid="77"/>
                                        </p:tgtEl>
                                      </p:cBhvr>
                                    </p:animEffect>
                                  </p:childTnLst>
                                </p:cTn>
                              </p:par>
                            </p:childTnLst>
                          </p:cTn>
                        </p:par>
                        <p:par>
                          <p:cTn id="166" fill="hold">
                            <p:stCondLst>
                              <p:cond delay="1500"/>
                            </p:stCondLst>
                            <p:childTnLst>
                              <p:par>
                                <p:cTn id="167" presetID="10" presetClass="entr" presetSubtype="0" fill="hold" nodeType="afterEffect">
                                  <p:stCondLst>
                                    <p:cond delay="0"/>
                                  </p:stCondLst>
                                  <p:childTnLst>
                                    <p:set>
                                      <p:cBhvr>
                                        <p:cTn id="168" dur="1" fill="hold">
                                          <p:stCondLst>
                                            <p:cond delay="0"/>
                                          </p:stCondLst>
                                        </p:cTn>
                                        <p:tgtEl>
                                          <p:spTgt spid="80"/>
                                        </p:tgtEl>
                                        <p:attrNameLst>
                                          <p:attrName>style.visibility</p:attrName>
                                        </p:attrNameLst>
                                      </p:cBhvr>
                                      <p:to>
                                        <p:strVal val="visible"/>
                                      </p:to>
                                    </p:set>
                                    <p:animEffect transition="in" filter="fade">
                                      <p:cBhvr>
                                        <p:cTn id="169" dur="500"/>
                                        <p:tgtEl>
                                          <p:spTgt spid="80"/>
                                        </p:tgtEl>
                                      </p:cBhvr>
                                    </p:animEffect>
                                  </p:childTnLst>
                                </p:cTn>
                              </p:par>
                              <p:par>
                                <p:cTn id="170" presetID="10" presetClass="entr" presetSubtype="0" fill="hold" nodeType="withEffect">
                                  <p:stCondLst>
                                    <p:cond delay="250"/>
                                  </p:stCondLst>
                                  <p:childTnLst>
                                    <p:set>
                                      <p:cBhvr>
                                        <p:cTn id="171" dur="1" fill="hold">
                                          <p:stCondLst>
                                            <p:cond delay="0"/>
                                          </p:stCondLst>
                                        </p:cTn>
                                        <p:tgtEl>
                                          <p:spTgt spid="81"/>
                                        </p:tgtEl>
                                        <p:attrNameLst>
                                          <p:attrName>style.visibility</p:attrName>
                                        </p:attrNameLst>
                                      </p:cBhvr>
                                      <p:to>
                                        <p:strVal val="visible"/>
                                      </p:to>
                                    </p:set>
                                    <p:animEffect transition="in" filter="fade">
                                      <p:cBhvr>
                                        <p:cTn id="172" dur="500"/>
                                        <p:tgtEl>
                                          <p:spTgt spid="81"/>
                                        </p:tgtEl>
                                      </p:cBhvr>
                                    </p:animEffect>
                                  </p:childTnLst>
                                </p:cTn>
                              </p:par>
                            </p:childTnLst>
                          </p:cTn>
                        </p:par>
                      </p:childTnLst>
                    </p:cTn>
                  </p:par>
                  <p:par>
                    <p:cTn id="173" fill="hold">
                      <p:stCondLst>
                        <p:cond delay="indefinite"/>
                      </p:stCondLst>
                      <p:childTnLst>
                        <p:par>
                          <p:cTn id="174" fill="hold">
                            <p:stCondLst>
                              <p:cond delay="0"/>
                            </p:stCondLst>
                            <p:childTnLst>
                              <p:par>
                                <p:cTn id="175" presetID="10" presetClass="exit" presetSubtype="0" fill="hold" nodeType="clickEffect">
                                  <p:stCondLst>
                                    <p:cond delay="0"/>
                                  </p:stCondLst>
                                  <p:childTnLst>
                                    <p:animEffect transition="out" filter="fade">
                                      <p:cBhvr>
                                        <p:cTn id="176" dur="500"/>
                                        <p:tgtEl>
                                          <p:spTgt spid="77"/>
                                        </p:tgtEl>
                                      </p:cBhvr>
                                    </p:animEffect>
                                    <p:set>
                                      <p:cBhvr>
                                        <p:cTn id="177" dur="1" fill="hold">
                                          <p:stCondLst>
                                            <p:cond delay="499"/>
                                          </p:stCondLst>
                                        </p:cTn>
                                        <p:tgtEl>
                                          <p:spTgt spid="77"/>
                                        </p:tgtEl>
                                        <p:attrNameLst>
                                          <p:attrName>style.visibility</p:attrName>
                                        </p:attrNameLst>
                                      </p:cBhvr>
                                      <p:to>
                                        <p:strVal val="hidden"/>
                                      </p:to>
                                    </p:set>
                                  </p:childTnLst>
                                </p:cTn>
                              </p:par>
                              <p:par>
                                <p:cTn id="178" presetID="10" presetClass="exit" presetSubtype="0" fill="hold" nodeType="withEffect">
                                  <p:stCondLst>
                                    <p:cond delay="0"/>
                                  </p:stCondLst>
                                  <p:childTnLst>
                                    <p:animEffect transition="out" filter="fade">
                                      <p:cBhvr>
                                        <p:cTn id="179" dur="500"/>
                                        <p:tgtEl>
                                          <p:spTgt spid="80"/>
                                        </p:tgtEl>
                                      </p:cBhvr>
                                    </p:animEffect>
                                    <p:set>
                                      <p:cBhvr>
                                        <p:cTn id="180" dur="1" fill="hold">
                                          <p:stCondLst>
                                            <p:cond delay="499"/>
                                          </p:stCondLst>
                                        </p:cTn>
                                        <p:tgtEl>
                                          <p:spTgt spid="80"/>
                                        </p:tgtEl>
                                        <p:attrNameLst>
                                          <p:attrName>style.visibility</p:attrName>
                                        </p:attrNameLst>
                                      </p:cBhvr>
                                      <p:to>
                                        <p:strVal val="hidden"/>
                                      </p:to>
                                    </p:set>
                                  </p:childTnLst>
                                </p:cTn>
                              </p:par>
                              <p:par>
                                <p:cTn id="181" presetID="10" presetClass="exit" presetSubtype="0" fill="hold" nodeType="withEffect">
                                  <p:stCondLst>
                                    <p:cond delay="0"/>
                                  </p:stCondLst>
                                  <p:childTnLst>
                                    <p:animEffect transition="out" filter="fade">
                                      <p:cBhvr>
                                        <p:cTn id="182" dur="500"/>
                                        <p:tgtEl>
                                          <p:spTgt spid="81"/>
                                        </p:tgtEl>
                                      </p:cBhvr>
                                    </p:animEffect>
                                    <p:set>
                                      <p:cBhvr>
                                        <p:cTn id="183" dur="1" fill="hold">
                                          <p:stCondLst>
                                            <p:cond delay="499"/>
                                          </p:stCondLst>
                                        </p:cTn>
                                        <p:tgtEl>
                                          <p:spTgt spid="81"/>
                                        </p:tgtEl>
                                        <p:attrNameLst>
                                          <p:attrName>style.visibility</p:attrName>
                                        </p:attrNameLst>
                                      </p:cBhvr>
                                      <p:to>
                                        <p:strVal val="hidden"/>
                                      </p:to>
                                    </p:set>
                                  </p:childTnLst>
                                </p:cTn>
                              </p:par>
                            </p:childTnLst>
                          </p:cTn>
                        </p:par>
                        <p:par>
                          <p:cTn id="184" fill="hold">
                            <p:stCondLst>
                              <p:cond delay="500"/>
                            </p:stCondLst>
                            <p:childTnLst>
                              <p:par>
                                <p:cTn id="185" presetID="10" presetClass="entr" presetSubtype="0" fill="hold" nodeType="afterEffect">
                                  <p:stCondLst>
                                    <p:cond delay="500"/>
                                  </p:stCondLst>
                                  <p:childTnLst>
                                    <p:set>
                                      <p:cBhvr>
                                        <p:cTn id="186" dur="1" fill="hold">
                                          <p:stCondLst>
                                            <p:cond delay="0"/>
                                          </p:stCondLst>
                                        </p:cTn>
                                        <p:tgtEl>
                                          <p:spTgt spid="82"/>
                                        </p:tgtEl>
                                        <p:attrNameLst>
                                          <p:attrName>style.visibility</p:attrName>
                                        </p:attrNameLst>
                                      </p:cBhvr>
                                      <p:to>
                                        <p:strVal val="visible"/>
                                      </p:to>
                                    </p:set>
                                    <p:animEffect transition="in" filter="fade">
                                      <p:cBhvr>
                                        <p:cTn id="187" dur="500"/>
                                        <p:tgtEl>
                                          <p:spTgt spid="82"/>
                                        </p:tgtEl>
                                      </p:cBhvr>
                                    </p:animEffect>
                                  </p:childTnLst>
                                </p:cTn>
                              </p:par>
                            </p:childTnLst>
                          </p:cTn>
                        </p:par>
                        <p:par>
                          <p:cTn id="188" fill="hold">
                            <p:stCondLst>
                              <p:cond delay="1500"/>
                            </p:stCondLst>
                            <p:childTnLst>
                              <p:par>
                                <p:cTn id="189" presetID="10" presetClass="entr" presetSubtype="0" fill="hold" nodeType="afterEffect">
                                  <p:stCondLst>
                                    <p:cond delay="0"/>
                                  </p:stCondLst>
                                  <p:childTnLst>
                                    <p:set>
                                      <p:cBhvr>
                                        <p:cTn id="190" dur="1" fill="hold">
                                          <p:stCondLst>
                                            <p:cond delay="0"/>
                                          </p:stCondLst>
                                        </p:cTn>
                                        <p:tgtEl>
                                          <p:spTgt spid="88"/>
                                        </p:tgtEl>
                                        <p:attrNameLst>
                                          <p:attrName>style.visibility</p:attrName>
                                        </p:attrNameLst>
                                      </p:cBhvr>
                                      <p:to>
                                        <p:strVal val="visible"/>
                                      </p:to>
                                    </p:set>
                                    <p:animEffect transition="in" filter="fade">
                                      <p:cBhvr>
                                        <p:cTn id="191" dur="550"/>
                                        <p:tgtEl>
                                          <p:spTgt spid="88"/>
                                        </p:tgtEl>
                                      </p:cBhvr>
                                    </p:animEffect>
                                  </p:childTnLst>
                                </p:cTn>
                              </p:par>
                              <p:par>
                                <p:cTn id="192" presetID="10" presetClass="entr" presetSubtype="0" fill="hold" nodeType="withEffect">
                                  <p:stCondLst>
                                    <p:cond delay="500"/>
                                  </p:stCondLst>
                                  <p:childTnLst>
                                    <p:set>
                                      <p:cBhvr>
                                        <p:cTn id="193" dur="1" fill="hold">
                                          <p:stCondLst>
                                            <p:cond delay="0"/>
                                          </p:stCondLst>
                                        </p:cTn>
                                        <p:tgtEl>
                                          <p:spTgt spid="89"/>
                                        </p:tgtEl>
                                        <p:attrNameLst>
                                          <p:attrName>style.visibility</p:attrName>
                                        </p:attrNameLst>
                                      </p:cBhvr>
                                      <p:to>
                                        <p:strVal val="visible"/>
                                      </p:to>
                                    </p:set>
                                    <p:animEffect transition="in" filter="fade">
                                      <p:cBhvr>
                                        <p:cTn id="194" dur="500"/>
                                        <p:tgtEl>
                                          <p:spTgt spid="89"/>
                                        </p:tgtEl>
                                      </p:cBhvr>
                                    </p:animEffect>
                                  </p:childTnLst>
                                </p:cTn>
                              </p:par>
                              <p:par>
                                <p:cTn id="195" presetID="10" presetClass="entr" presetSubtype="0" fill="hold" nodeType="withEffect">
                                  <p:stCondLst>
                                    <p:cond delay="750"/>
                                  </p:stCondLst>
                                  <p:childTnLst>
                                    <p:set>
                                      <p:cBhvr>
                                        <p:cTn id="196" dur="1" fill="hold">
                                          <p:stCondLst>
                                            <p:cond delay="0"/>
                                          </p:stCondLst>
                                        </p:cTn>
                                        <p:tgtEl>
                                          <p:spTgt spid="87"/>
                                        </p:tgtEl>
                                        <p:attrNameLst>
                                          <p:attrName>style.visibility</p:attrName>
                                        </p:attrNameLst>
                                      </p:cBhvr>
                                      <p:to>
                                        <p:strVal val="visible"/>
                                      </p:to>
                                    </p:set>
                                    <p:animEffect transition="in" filter="fade">
                                      <p:cBhvr>
                                        <p:cTn id="197" dur="500"/>
                                        <p:tgtEl>
                                          <p:spTgt spid="87"/>
                                        </p:tgtEl>
                                      </p:cBhvr>
                                    </p:animEffect>
                                  </p:childTnLst>
                                </p:cTn>
                              </p:par>
                              <p:par>
                                <p:cTn id="198" presetID="10" presetClass="entr" presetSubtype="0" fill="hold" nodeType="withEffect">
                                  <p:stCondLst>
                                    <p:cond delay="1000"/>
                                  </p:stCondLst>
                                  <p:childTnLst>
                                    <p:set>
                                      <p:cBhvr>
                                        <p:cTn id="199" dur="1" fill="hold">
                                          <p:stCondLst>
                                            <p:cond delay="0"/>
                                          </p:stCondLst>
                                        </p:cTn>
                                        <p:tgtEl>
                                          <p:spTgt spid="86"/>
                                        </p:tgtEl>
                                        <p:attrNameLst>
                                          <p:attrName>style.visibility</p:attrName>
                                        </p:attrNameLst>
                                      </p:cBhvr>
                                      <p:to>
                                        <p:strVal val="visible"/>
                                      </p:to>
                                    </p:set>
                                    <p:animEffect transition="in" filter="fade">
                                      <p:cBhvr>
                                        <p:cTn id="200" dur="500"/>
                                        <p:tgtEl>
                                          <p:spTgt spid="86"/>
                                        </p:tgtEl>
                                      </p:cBhvr>
                                    </p:animEffect>
                                  </p:childTnLst>
                                </p:cTn>
                              </p:par>
                            </p:childTnLst>
                          </p:cTn>
                        </p:par>
                      </p:childTnLst>
                    </p:cTn>
                  </p:par>
                  <p:par>
                    <p:cTn id="201" fill="hold">
                      <p:stCondLst>
                        <p:cond delay="indefinite"/>
                      </p:stCondLst>
                      <p:childTnLst>
                        <p:par>
                          <p:cTn id="202" fill="hold">
                            <p:stCondLst>
                              <p:cond delay="0"/>
                            </p:stCondLst>
                            <p:childTnLst>
                              <p:par>
                                <p:cTn id="203" presetID="10" presetClass="exit" presetSubtype="0" fill="hold" nodeType="clickEffect">
                                  <p:stCondLst>
                                    <p:cond delay="0"/>
                                  </p:stCondLst>
                                  <p:childTnLst>
                                    <p:animEffect transition="out" filter="fade">
                                      <p:cBhvr>
                                        <p:cTn id="204" dur="500"/>
                                        <p:tgtEl>
                                          <p:spTgt spid="82"/>
                                        </p:tgtEl>
                                      </p:cBhvr>
                                    </p:animEffect>
                                    <p:set>
                                      <p:cBhvr>
                                        <p:cTn id="205" dur="1" fill="hold">
                                          <p:stCondLst>
                                            <p:cond delay="499"/>
                                          </p:stCondLst>
                                        </p:cTn>
                                        <p:tgtEl>
                                          <p:spTgt spid="82"/>
                                        </p:tgtEl>
                                        <p:attrNameLst>
                                          <p:attrName>style.visibility</p:attrName>
                                        </p:attrNameLst>
                                      </p:cBhvr>
                                      <p:to>
                                        <p:strVal val="hidden"/>
                                      </p:to>
                                    </p:set>
                                  </p:childTnLst>
                                </p:cTn>
                              </p:par>
                              <p:par>
                                <p:cTn id="206" presetID="10" presetClass="exit" presetSubtype="0" fill="hold" nodeType="withEffect">
                                  <p:stCondLst>
                                    <p:cond delay="0"/>
                                  </p:stCondLst>
                                  <p:childTnLst>
                                    <p:animEffect transition="out" filter="fade">
                                      <p:cBhvr>
                                        <p:cTn id="207" dur="500"/>
                                        <p:tgtEl>
                                          <p:spTgt spid="88"/>
                                        </p:tgtEl>
                                      </p:cBhvr>
                                    </p:animEffect>
                                    <p:set>
                                      <p:cBhvr>
                                        <p:cTn id="208" dur="1" fill="hold">
                                          <p:stCondLst>
                                            <p:cond delay="499"/>
                                          </p:stCondLst>
                                        </p:cTn>
                                        <p:tgtEl>
                                          <p:spTgt spid="88"/>
                                        </p:tgtEl>
                                        <p:attrNameLst>
                                          <p:attrName>style.visibility</p:attrName>
                                        </p:attrNameLst>
                                      </p:cBhvr>
                                      <p:to>
                                        <p:strVal val="hidden"/>
                                      </p:to>
                                    </p:set>
                                  </p:childTnLst>
                                </p:cTn>
                              </p:par>
                              <p:par>
                                <p:cTn id="209" presetID="10" presetClass="exit" presetSubtype="0" fill="hold" nodeType="withEffect">
                                  <p:stCondLst>
                                    <p:cond delay="0"/>
                                  </p:stCondLst>
                                  <p:childTnLst>
                                    <p:animEffect transition="out" filter="fade">
                                      <p:cBhvr>
                                        <p:cTn id="210" dur="500"/>
                                        <p:tgtEl>
                                          <p:spTgt spid="89"/>
                                        </p:tgtEl>
                                      </p:cBhvr>
                                    </p:animEffect>
                                    <p:set>
                                      <p:cBhvr>
                                        <p:cTn id="211" dur="1" fill="hold">
                                          <p:stCondLst>
                                            <p:cond delay="499"/>
                                          </p:stCondLst>
                                        </p:cTn>
                                        <p:tgtEl>
                                          <p:spTgt spid="89"/>
                                        </p:tgtEl>
                                        <p:attrNameLst>
                                          <p:attrName>style.visibility</p:attrName>
                                        </p:attrNameLst>
                                      </p:cBhvr>
                                      <p:to>
                                        <p:strVal val="hidden"/>
                                      </p:to>
                                    </p:set>
                                  </p:childTnLst>
                                </p:cTn>
                              </p:par>
                              <p:par>
                                <p:cTn id="212" presetID="10" presetClass="exit" presetSubtype="0" fill="hold" nodeType="withEffect">
                                  <p:stCondLst>
                                    <p:cond delay="0"/>
                                  </p:stCondLst>
                                  <p:childTnLst>
                                    <p:animEffect transition="out" filter="fade">
                                      <p:cBhvr>
                                        <p:cTn id="213" dur="500"/>
                                        <p:tgtEl>
                                          <p:spTgt spid="87"/>
                                        </p:tgtEl>
                                      </p:cBhvr>
                                    </p:animEffect>
                                    <p:set>
                                      <p:cBhvr>
                                        <p:cTn id="214" dur="1" fill="hold">
                                          <p:stCondLst>
                                            <p:cond delay="499"/>
                                          </p:stCondLst>
                                        </p:cTn>
                                        <p:tgtEl>
                                          <p:spTgt spid="87"/>
                                        </p:tgtEl>
                                        <p:attrNameLst>
                                          <p:attrName>style.visibility</p:attrName>
                                        </p:attrNameLst>
                                      </p:cBhvr>
                                      <p:to>
                                        <p:strVal val="hidden"/>
                                      </p:to>
                                    </p:set>
                                  </p:childTnLst>
                                </p:cTn>
                              </p:par>
                              <p:par>
                                <p:cTn id="215" presetID="10" presetClass="exit" presetSubtype="0" fill="hold" nodeType="withEffect">
                                  <p:stCondLst>
                                    <p:cond delay="0"/>
                                  </p:stCondLst>
                                  <p:childTnLst>
                                    <p:animEffect transition="out" filter="fade">
                                      <p:cBhvr>
                                        <p:cTn id="216" dur="500"/>
                                        <p:tgtEl>
                                          <p:spTgt spid="86"/>
                                        </p:tgtEl>
                                      </p:cBhvr>
                                    </p:animEffect>
                                    <p:set>
                                      <p:cBhvr>
                                        <p:cTn id="217" dur="1" fill="hold">
                                          <p:stCondLst>
                                            <p:cond delay="499"/>
                                          </p:stCondLst>
                                        </p:cTn>
                                        <p:tgtEl>
                                          <p:spTgt spid="86"/>
                                        </p:tgtEl>
                                        <p:attrNameLst>
                                          <p:attrName>style.visibility</p:attrName>
                                        </p:attrNameLst>
                                      </p:cBhvr>
                                      <p:to>
                                        <p:strVal val="hidden"/>
                                      </p:to>
                                    </p:set>
                                  </p:childTnLst>
                                </p:cTn>
                              </p:par>
                            </p:childTnLst>
                          </p:cTn>
                        </p:par>
                        <p:par>
                          <p:cTn id="218" fill="hold">
                            <p:stCondLst>
                              <p:cond delay="500"/>
                            </p:stCondLst>
                            <p:childTnLst>
                              <p:par>
                                <p:cTn id="219" presetID="10" presetClass="entr" presetSubtype="0" fill="hold" nodeType="afterEffect">
                                  <p:stCondLst>
                                    <p:cond delay="0"/>
                                  </p:stCondLst>
                                  <p:childTnLst>
                                    <p:set>
                                      <p:cBhvr>
                                        <p:cTn id="220" dur="1" fill="hold">
                                          <p:stCondLst>
                                            <p:cond delay="0"/>
                                          </p:stCondLst>
                                        </p:cTn>
                                        <p:tgtEl>
                                          <p:spTgt spid="6"/>
                                        </p:tgtEl>
                                        <p:attrNameLst>
                                          <p:attrName>style.visibility</p:attrName>
                                        </p:attrNameLst>
                                      </p:cBhvr>
                                      <p:to>
                                        <p:strVal val="visible"/>
                                      </p:to>
                                    </p:set>
                                    <p:animEffect transition="in" filter="fade">
                                      <p:cBhvr>
                                        <p:cTn id="221" dur="500"/>
                                        <p:tgtEl>
                                          <p:spTgt spid="6"/>
                                        </p:tgtEl>
                                      </p:cBhvr>
                                    </p:animEffect>
                                  </p:childTnLst>
                                </p:cTn>
                              </p:par>
                            </p:childTnLst>
                          </p:cTn>
                        </p:par>
                        <p:par>
                          <p:cTn id="222" fill="hold">
                            <p:stCondLst>
                              <p:cond delay="1000"/>
                            </p:stCondLst>
                            <p:childTnLst>
                              <p:par>
                                <p:cTn id="223" presetID="10" presetClass="entr" presetSubtype="0" fill="hold" nodeType="afterEffect">
                                  <p:stCondLst>
                                    <p:cond delay="0"/>
                                  </p:stCondLst>
                                  <p:childTnLst>
                                    <p:set>
                                      <p:cBhvr>
                                        <p:cTn id="224" dur="1" fill="hold">
                                          <p:stCondLst>
                                            <p:cond delay="0"/>
                                          </p:stCondLst>
                                        </p:cTn>
                                        <p:tgtEl>
                                          <p:spTgt spid="89"/>
                                        </p:tgtEl>
                                        <p:attrNameLst>
                                          <p:attrName>style.visibility</p:attrName>
                                        </p:attrNameLst>
                                      </p:cBhvr>
                                      <p:to>
                                        <p:strVal val="visible"/>
                                      </p:to>
                                    </p:set>
                                    <p:animEffect transition="in" filter="fade">
                                      <p:cBhvr>
                                        <p:cTn id="225"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a:extLst>
              <a:ext uri="{FF2B5EF4-FFF2-40B4-BE49-F238E27FC236}">
                <a16:creationId xmlns:a16="http://schemas.microsoft.com/office/drawing/2014/main" id="{30561C0C-6D97-4105-ADBB-0931DFED49DB}"/>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3821783" y="0"/>
            <a:ext cx="8369805" cy="6747309"/>
          </a:xfrm>
          <a:prstGeom prst="rect">
            <a:avLst/>
          </a:prstGeom>
        </p:spPr>
      </p:pic>
      <p:pic>
        <p:nvPicPr>
          <p:cNvPr id="42" name="Picture 41">
            <a:extLst>
              <a:ext uri="{FF2B5EF4-FFF2-40B4-BE49-F238E27FC236}">
                <a16:creationId xmlns:a16="http://schemas.microsoft.com/office/drawing/2014/main" id="{6F5C8C3F-D360-458B-9CB2-E57365D0EC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107"/>
            <a:ext cx="7162800" cy="6750416"/>
          </a:xfrm>
          <a:prstGeom prst="rect">
            <a:avLst/>
          </a:prstGeom>
        </p:spPr>
      </p:pic>
      <p:grpSp>
        <p:nvGrpSpPr>
          <p:cNvPr id="43" name="Group 4">
            <a:extLst>
              <a:ext uri="{FF2B5EF4-FFF2-40B4-BE49-F238E27FC236}">
                <a16:creationId xmlns:a16="http://schemas.microsoft.com/office/drawing/2014/main" id="{DD06E26C-030B-44CD-9E20-846CF8472D98}"/>
              </a:ext>
            </a:extLst>
          </p:cNvPr>
          <p:cNvGrpSpPr>
            <a:grpSpLocks noChangeAspect="1"/>
          </p:cNvGrpSpPr>
          <p:nvPr/>
        </p:nvGrpSpPr>
        <p:grpSpPr bwMode="auto">
          <a:xfrm>
            <a:off x="11568113" y="185738"/>
            <a:ext cx="420687" cy="417512"/>
            <a:chOff x="7287" y="117"/>
            <a:chExt cx="265" cy="263"/>
          </a:xfrm>
        </p:grpSpPr>
        <p:sp>
          <p:nvSpPr>
            <p:cNvPr id="44" name="AutoShape 3">
              <a:extLst>
                <a:ext uri="{FF2B5EF4-FFF2-40B4-BE49-F238E27FC236}">
                  <a16:creationId xmlns:a16="http://schemas.microsoft.com/office/drawing/2014/main" id="{74B9C2EE-72C2-4B85-8A8C-3B2D1B91840F}"/>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5" name="Oval 5">
              <a:extLst>
                <a:ext uri="{FF2B5EF4-FFF2-40B4-BE49-F238E27FC236}">
                  <a16:creationId xmlns:a16="http://schemas.microsoft.com/office/drawing/2014/main" id="{8FB4B5C7-7911-4DE0-8517-93C629784879}"/>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6" name="Rectangle 6">
              <a:extLst>
                <a:ext uri="{FF2B5EF4-FFF2-40B4-BE49-F238E27FC236}">
                  <a16:creationId xmlns:a16="http://schemas.microsoft.com/office/drawing/2014/main" id="{B2C2A349-8F96-42DA-8C34-D876D5D16D28}"/>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7" name="Rectangle 7">
              <a:extLst>
                <a:ext uri="{FF2B5EF4-FFF2-40B4-BE49-F238E27FC236}">
                  <a16:creationId xmlns:a16="http://schemas.microsoft.com/office/drawing/2014/main" id="{157F4AE1-9406-43BB-8617-47E91B5782BB}"/>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8" name="Rectangle 8">
              <a:extLst>
                <a:ext uri="{FF2B5EF4-FFF2-40B4-BE49-F238E27FC236}">
                  <a16:creationId xmlns:a16="http://schemas.microsoft.com/office/drawing/2014/main" id="{C020BC58-9225-4083-8B61-F7613F31DE4E}"/>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9" name="Rectangle 9">
              <a:extLst>
                <a:ext uri="{FF2B5EF4-FFF2-40B4-BE49-F238E27FC236}">
                  <a16:creationId xmlns:a16="http://schemas.microsoft.com/office/drawing/2014/main" id="{785CDC21-754A-4DF0-8605-B15B7AAB26BB}"/>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50" name="Picture 49">
            <a:extLst>
              <a:ext uri="{FF2B5EF4-FFF2-40B4-BE49-F238E27FC236}">
                <a16:creationId xmlns:a16="http://schemas.microsoft.com/office/drawing/2014/main" id="{C6303F1D-F0C2-4233-AB18-2E411054358D}"/>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160744" y="676407"/>
            <a:ext cx="380736" cy="380736"/>
          </a:xfrm>
          <a:prstGeom prst="rect">
            <a:avLst/>
          </a:prstGeom>
        </p:spPr>
      </p:pic>
      <p:sp>
        <p:nvSpPr>
          <p:cNvPr id="51" name="Rectangle 50">
            <a:extLst>
              <a:ext uri="{FF2B5EF4-FFF2-40B4-BE49-F238E27FC236}">
                <a16:creationId xmlns:a16="http://schemas.microsoft.com/office/drawing/2014/main" id="{803DBC2D-7E36-42A8-860F-3B687E085AD8}"/>
              </a:ext>
            </a:extLst>
          </p:cNvPr>
          <p:cNvSpPr/>
          <p:nvPr/>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sp>
        <p:nvSpPr>
          <p:cNvPr id="52" name="Rectangle 51">
            <a:extLst>
              <a:ext uri="{FF2B5EF4-FFF2-40B4-BE49-F238E27FC236}">
                <a16:creationId xmlns:a16="http://schemas.microsoft.com/office/drawing/2014/main" id="{0BC7E22E-C9EB-4E4A-85B5-C4BFAB2E6DDA}"/>
              </a:ext>
            </a:extLst>
          </p:cNvPr>
          <p:cNvSpPr/>
          <p:nvPr/>
        </p:nvSpPr>
        <p:spPr>
          <a:xfrm>
            <a:off x="828212" y="736374"/>
            <a:ext cx="6566501"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ln>
                  <a:noFill/>
                </a:ln>
                <a:solidFill>
                  <a:schemeClr val="tx1"/>
                </a:solidFill>
                <a:latin typeface="Calibri"/>
              </a:rPr>
              <a:t>NAŠE ODBORNÉ ZNALOSTI</a:t>
            </a:r>
          </a:p>
        </p:txBody>
      </p:sp>
      <p:sp>
        <p:nvSpPr>
          <p:cNvPr id="32" name="Rectangle 31">
            <a:extLst>
              <a:ext uri="{FF2B5EF4-FFF2-40B4-BE49-F238E27FC236}">
                <a16:creationId xmlns:a16="http://schemas.microsoft.com/office/drawing/2014/main" id="{77B90D72-21DE-4488-925C-69EBB7ECF910}"/>
              </a:ext>
            </a:extLst>
          </p:cNvPr>
          <p:cNvSpPr/>
          <p:nvPr/>
        </p:nvSpPr>
        <p:spPr>
          <a:xfrm>
            <a:off x="507521" y="4441389"/>
            <a:ext cx="2872987" cy="911413"/>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0D1347E9-DF01-4EF6-9A55-5CF0B142E25E}"/>
              </a:ext>
            </a:extLst>
          </p:cNvPr>
          <p:cNvSpPr/>
          <p:nvPr/>
        </p:nvSpPr>
        <p:spPr>
          <a:xfrm>
            <a:off x="461803" y="4441389"/>
            <a:ext cx="45719" cy="9114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DFBCDE9C-B609-4BD1-93C5-E4CFAA77AB3B}"/>
              </a:ext>
            </a:extLst>
          </p:cNvPr>
          <p:cNvSpPr/>
          <p:nvPr/>
        </p:nvSpPr>
        <p:spPr>
          <a:xfrm>
            <a:off x="507521" y="5438322"/>
            <a:ext cx="2872987" cy="911413"/>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05995C8F-AE90-4D51-90B4-D14DBFC9FEE6}"/>
              </a:ext>
            </a:extLst>
          </p:cNvPr>
          <p:cNvSpPr/>
          <p:nvPr/>
        </p:nvSpPr>
        <p:spPr>
          <a:xfrm>
            <a:off x="461803" y="5438322"/>
            <a:ext cx="45719" cy="9114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41B7FB51-5A6F-4D77-A2DE-D342A91ECE03}"/>
              </a:ext>
            </a:extLst>
          </p:cNvPr>
          <p:cNvSpPr/>
          <p:nvPr/>
        </p:nvSpPr>
        <p:spPr>
          <a:xfrm>
            <a:off x="507521" y="3444456"/>
            <a:ext cx="2872987" cy="911413"/>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E4FF0029-734B-46AE-B282-7441A79C69B3}"/>
              </a:ext>
            </a:extLst>
          </p:cNvPr>
          <p:cNvSpPr/>
          <p:nvPr/>
        </p:nvSpPr>
        <p:spPr>
          <a:xfrm>
            <a:off x="461803" y="3444456"/>
            <a:ext cx="45719" cy="9114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FFE8A54E-E83E-4BE3-98DC-7C0F200EF5A1}"/>
              </a:ext>
            </a:extLst>
          </p:cNvPr>
          <p:cNvSpPr txBox="1"/>
          <p:nvPr/>
        </p:nvSpPr>
        <p:spPr>
          <a:xfrm>
            <a:off x="551639" y="1299083"/>
            <a:ext cx="3966573" cy="1164293"/>
          </a:xfrm>
          <a:prstGeom prst="rect">
            <a:avLst/>
          </a:prstGeom>
          <a:noFill/>
        </p:spPr>
        <p:txBody>
          <a:bodyPr wrap="square" rtlCol="0">
            <a:spAutoFit/>
          </a:bodyPr>
          <a:lstStyle/>
          <a:p>
            <a:pPr>
              <a:lnSpc>
                <a:spcPts val="3500"/>
              </a:lnSpc>
              <a:spcAft>
                <a:spcPts val="600"/>
              </a:spcAft>
            </a:pPr>
            <a:r>
              <a:rPr lang="cs-CZ" dirty="0"/>
              <a:t>ODBORNÉ ZNALOSTI V OBORU:</a:t>
            </a:r>
          </a:p>
          <a:p>
            <a:pPr>
              <a:lnSpc>
                <a:spcPts val="4200"/>
              </a:lnSpc>
            </a:pPr>
            <a:r>
              <a:rPr lang="cs-CZ" sz="4200" dirty="0"/>
              <a:t>Obecné obrábění</a:t>
            </a:r>
          </a:p>
        </p:txBody>
      </p:sp>
      <p:sp>
        <p:nvSpPr>
          <p:cNvPr id="20" name="Rectangle 19">
            <a:hlinkClick r:id="rId7" action="ppaction://hlinksldjump"/>
            <a:extLst>
              <a:ext uri="{FF2B5EF4-FFF2-40B4-BE49-F238E27FC236}">
                <a16:creationId xmlns:a16="http://schemas.microsoft.com/office/drawing/2014/main" id="{A6C6C571-7BCA-4168-9CE2-E85EBADBC192}"/>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hlinkClick r:id="rId8" action="ppaction://hlinksldjump"/>
            <a:extLst>
              <a:ext uri="{FF2B5EF4-FFF2-40B4-BE49-F238E27FC236}">
                <a16:creationId xmlns:a16="http://schemas.microsoft.com/office/drawing/2014/main" id="{CD330E70-BD8D-45D2-840D-7871CF237EFA}"/>
              </a:ext>
            </a:extLst>
          </p:cNvPr>
          <p:cNvSpPr/>
          <p:nvPr/>
        </p:nvSpPr>
        <p:spPr>
          <a:xfrm>
            <a:off x="1" y="385763"/>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a:extLst>
              <a:ext uri="{FF2B5EF4-FFF2-40B4-BE49-F238E27FC236}">
                <a16:creationId xmlns:a16="http://schemas.microsoft.com/office/drawing/2014/main" id="{F0052670-278B-4198-A010-871C20567DAC}"/>
              </a:ext>
            </a:extLst>
          </p:cNvPr>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694216" y="3560584"/>
            <a:ext cx="822196" cy="575944"/>
          </a:xfrm>
          <a:prstGeom prst="rect">
            <a:avLst/>
          </a:prstGeom>
        </p:spPr>
      </p:pic>
      <p:pic>
        <p:nvPicPr>
          <p:cNvPr id="27" name="Picture 26">
            <a:extLst>
              <a:ext uri="{FF2B5EF4-FFF2-40B4-BE49-F238E27FC236}">
                <a16:creationId xmlns:a16="http://schemas.microsoft.com/office/drawing/2014/main" id="{0920BFA0-2306-4F7B-9B57-3F1C3C3680A8}"/>
              </a:ext>
            </a:extLst>
          </p:cNvPr>
          <p:cNvPicPr>
            <a:picLocks noChangeAspect="1"/>
          </p:cNvPicPr>
          <p:nvPr/>
        </p:nvPicPr>
        <p:blipFill>
          <a:blip r:embed="rId10" cstate="screen">
            <a:extLst>
              <a:ext uri="{28A0092B-C50C-407E-A947-70E740481C1C}">
                <a14:useLocalDpi xmlns:a14="http://schemas.microsoft.com/office/drawing/2010/main" val="0"/>
              </a:ext>
            </a:extLst>
          </a:blip>
          <a:stretch>
            <a:fillRect/>
          </a:stretch>
        </p:blipFill>
        <p:spPr>
          <a:xfrm>
            <a:off x="825992" y="4516528"/>
            <a:ext cx="565953" cy="717902"/>
          </a:xfrm>
          <a:prstGeom prst="rect">
            <a:avLst/>
          </a:prstGeom>
        </p:spPr>
      </p:pic>
      <p:sp>
        <p:nvSpPr>
          <p:cNvPr id="28" name="TextBox 27">
            <a:extLst>
              <a:ext uri="{FF2B5EF4-FFF2-40B4-BE49-F238E27FC236}">
                <a16:creationId xmlns:a16="http://schemas.microsoft.com/office/drawing/2014/main" id="{547F7334-ED05-4442-A4E8-69B668BAF35F}"/>
              </a:ext>
            </a:extLst>
          </p:cNvPr>
          <p:cNvSpPr txBox="1"/>
          <p:nvPr/>
        </p:nvSpPr>
        <p:spPr>
          <a:xfrm>
            <a:off x="1710414" y="3688920"/>
            <a:ext cx="1624373" cy="410369"/>
          </a:xfrm>
          <a:prstGeom prst="rect">
            <a:avLst/>
          </a:prstGeom>
          <a:noFill/>
        </p:spPr>
        <p:txBody>
          <a:bodyPr wrap="square" lIns="0" tIns="0" rIns="0" bIns="0" rtlCol="0">
            <a:spAutoFit/>
          </a:bodyPr>
          <a:lstStyle/>
          <a:p>
            <a:pPr>
              <a:lnSpc>
                <a:spcPts val="1600"/>
              </a:lnSpc>
            </a:pPr>
            <a:r>
              <a:rPr lang="cs-CZ" sz="1400" dirty="0"/>
              <a:t>MALÉ AŽ STŘEDNÍ OBRÁBĚCÍ PROVOZY</a:t>
            </a:r>
          </a:p>
        </p:txBody>
      </p:sp>
      <p:sp>
        <p:nvSpPr>
          <p:cNvPr id="29" name="TextBox 28">
            <a:extLst>
              <a:ext uri="{FF2B5EF4-FFF2-40B4-BE49-F238E27FC236}">
                <a16:creationId xmlns:a16="http://schemas.microsoft.com/office/drawing/2014/main" id="{1904F3D6-8C83-4FD5-A956-0973E45204D4}"/>
              </a:ext>
            </a:extLst>
          </p:cNvPr>
          <p:cNvSpPr txBox="1"/>
          <p:nvPr/>
        </p:nvSpPr>
        <p:spPr>
          <a:xfrm>
            <a:off x="1710415" y="4492705"/>
            <a:ext cx="1624372" cy="820738"/>
          </a:xfrm>
          <a:prstGeom prst="rect">
            <a:avLst/>
          </a:prstGeom>
          <a:noFill/>
        </p:spPr>
        <p:txBody>
          <a:bodyPr wrap="square" lIns="0" tIns="0" rIns="0" bIns="0" rtlCol="0">
            <a:spAutoFit/>
          </a:bodyPr>
          <a:lstStyle/>
          <a:p>
            <a:pPr>
              <a:lnSpc>
                <a:spcPts val="1600"/>
              </a:lnSpc>
            </a:pPr>
            <a:r>
              <a:rPr lang="cs-CZ" sz="1400" dirty="0"/>
              <a:t>UNIVERZÁLNÍ ŘEZNÉ NÁSTROJE PRO OBRÁBĚNÍ RŮZNÝCH MATERIÁLŮ </a:t>
            </a:r>
          </a:p>
        </p:txBody>
      </p:sp>
      <p:pic>
        <p:nvPicPr>
          <p:cNvPr id="30" name="Picture 29">
            <a:extLst>
              <a:ext uri="{FF2B5EF4-FFF2-40B4-BE49-F238E27FC236}">
                <a16:creationId xmlns:a16="http://schemas.microsoft.com/office/drawing/2014/main" id="{FD4F40B1-6EA7-4ECE-9F06-C7E44AAFBCB7}"/>
              </a:ext>
            </a:extLst>
          </p:cNvPr>
          <p:cNvPicPr>
            <a:picLocks noChangeAspect="1"/>
          </p:cNvPicPr>
          <p:nvPr/>
        </p:nvPicPr>
        <p:blipFill>
          <a:blip r:embed="rId11" cstate="screen">
            <a:extLst>
              <a:ext uri="{28A0092B-C50C-407E-A947-70E740481C1C}">
                <a14:useLocalDpi xmlns:a14="http://schemas.microsoft.com/office/drawing/2010/main" val="0"/>
              </a:ext>
            </a:extLst>
          </a:blip>
          <a:stretch>
            <a:fillRect/>
          </a:stretch>
        </p:blipFill>
        <p:spPr>
          <a:xfrm>
            <a:off x="825992" y="5551646"/>
            <a:ext cx="467259" cy="711441"/>
          </a:xfrm>
          <a:prstGeom prst="rect">
            <a:avLst/>
          </a:prstGeom>
        </p:spPr>
      </p:pic>
      <p:sp>
        <p:nvSpPr>
          <p:cNvPr id="31" name="TextBox 30">
            <a:extLst>
              <a:ext uri="{FF2B5EF4-FFF2-40B4-BE49-F238E27FC236}">
                <a16:creationId xmlns:a16="http://schemas.microsoft.com/office/drawing/2014/main" id="{91C5AD8F-BFDF-4CEE-984B-2EEE52FB9C67}"/>
              </a:ext>
            </a:extLst>
          </p:cNvPr>
          <p:cNvSpPr txBox="1"/>
          <p:nvPr/>
        </p:nvSpPr>
        <p:spPr>
          <a:xfrm>
            <a:off x="1689693" y="5586251"/>
            <a:ext cx="1645093" cy="615553"/>
          </a:xfrm>
          <a:prstGeom prst="rect">
            <a:avLst/>
          </a:prstGeom>
          <a:noFill/>
        </p:spPr>
        <p:txBody>
          <a:bodyPr wrap="square" lIns="0" tIns="0" rIns="0" bIns="0" rtlCol="0">
            <a:spAutoFit/>
          </a:bodyPr>
          <a:lstStyle/>
          <a:p>
            <a:pPr>
              <a:lnSpc>
                <a:spcPts val="1600"/>
              </a:lnSpc>
            </a:pPr>
            <a:r>
              <a:rPr lang="cs-CZ" sz="1400" dirty="0"/>
              <a:t>VYSOKÁ ÚROVEŇ SPOLEHLIVOSTI SE SNADNOU DODÁVKOU</a:t>
            </a:r>
          </a:p>
        </p:txBody>
      </p:sp>
    </p:spTree>
    <p:custDataLst>
      <p:tags r:id="rId1"/>
    </p:custDataLst>
    <p:extLst>
      <p:ext uri="{BB962C8B-B14F-4D97-AF65-F5344CB8AC3E}">
        <p14:creationId xmlns:p14="http://schemas.microsoft.com/office/powerpoint/2010/main" val="3799550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3A538470-F4AD-4CE9-85A8-2C845C3D7A72}"/>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3430997" y="-16041"/>
            <a:ext cx="8759948" cy="6747308"/>
          </a:xfrm>
          <a:prstGeom prst="rect">
            <a:avLst/>
          </a:prstGeom>
        </p:spPr>
      </p:pic>
      <p:pic>
        <p:nvPicPr>
          <p:cNvPr id="26" name="Picture 25">
            <a:extLst>
              <a:ext uri="{FF2B5EF4-FFF2-40B4-BE49-F238E27FC236}">
                <a16:creationId xmlns:a16="http://schemas.microsoft.com/office/drawing/2014/main" id="{499A3475-1006-4CE9-ABF6-466594B97D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 y="-3107"/>
            <a:ext cx="7162803" cy="6747308"/>
          </a:xfrm>
          <a:prstGeom prst="rect">
            <a:avLst/>
          </a:prstGeom>
        </p:spPr>
      </p:pic>
      <p:grpSp>
        <p:nvGrpSpPr>
          <p:cNvPr id="27" name="Group 4">
            <a:extLst>
              <a:ext uri="{FF2B5EF4-FFF2-40B4-BE49-F238E27FC236}">
                <a16:creationId xmlns:a16="http://schemas.microsoft.com/office/drawing/2014/main" id="{8F0A8E1C-012F-4E55-B955-B35B54B2653A}"/>
              </a:ext>
            </a:extLst>
          </p:cNvPr>
          <p:cNvGrpSpPr>
            <a:grpSpLocks noChangeAspect="1"/>
          </p:cNvGrpSpPr>
          <p:nvPr/>
        </p:nvGrpSpPr>
        <p:grpSpPr bwMode="auto">
          <a:xfrm>
            <a:off x="11568113" y="185738"/>
            <a:ext cx="420687" cy="417512"/>
            <a:chOff x="7287" y="117"/>
            <a:chExt cx="265" cy="263"/>
          </a:xfrm>
        </p:grpSpPr>
        <p:sp>
          <p:nvSpPr>
            <p:cNvPr id="28" name="AutoShape 3">
              <a:extLst>
                <a:ext uri="{FF2B5EF4-FFF2-40B4-BE49-F238E27FC236}">
                  <a16:creationId xmlns:a16="http://schemas.microsoft.com/office/drawing/2014/main" id="{B37839C3-7481-45F8-8851-57BDEA1D27AD}"/>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29" name="Oval 5">
              <a:extLst>
                <a:ext uri="{FF2B5EF4-FFF2-40B4-BE49-F238E27FC236}">
                  <a16:creationId xmlns:a16="http://schemas.microsoft.com/office/drawing/2014/main" id="{526CF6F5-86D7-465F-817D-DF5A042ECA34}"/>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0" name="Rectangle 6">
              <a:extLst>
                <a:ext uri="{FF2B5EF4-FFF2-40B4-BE49-F238E27FC236}">
                  <a16:creationId xmlns:a16="http://schemas.microsoft.com/office/drawing/2014/main" id="{5A0F114B-8192-4339-8CD2-C0CE7A854E66}"/>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1" name="Rectangle 7">
              <a:extLst>
                <a:ext uri="{FF2B5EF4-FFF2-40B4-BE49-F238E27FC236}">
                  <a16:creationId xmlns:a16="http://schemas.microsoft.com/office/drawing/2014/main" id="{D58339D0-1C8C-4805-9580-D2AF3D212B61}"/>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2" name="Rectangle 8">
              <a:extLst>
                <a:ext uri="{FF2B5EF4-FFF2-40B4-BE49-F238E27FC236}">
                  <a16:creationId xmlns:a16="http://schemas.microsoft.com/office/drawing/2014/main" id="{4F173D17-4A33-460A-8BF8-A466120ABB5C}"/>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3" name="Rectangle 9">
              <a:extLst>
                <a:ext uri="{FF2B5EF4-FFF2-40B4-BE49-F238E27FC236}">
                  <a16:creationId xmlns:a16="http://schemas.microsoft.com/office/drawing/2014/main" id="{BEFDDD33-AB1B-467D-9984-592A803D2048}"/>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34" name="Picture 33">
            <a:extLst>
              <a:ext uri="{FF2B5EF4-FFF2-40B4-BE49-F238E27FC236}">
                <a16:creationId xmlns:a16="http://schemas.microsoft.com/office/drawing/2014/main" id="{B248EFC2-4E6A-4E8A-A89C-CA1C7FEBE40B}"/>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160744" y="676407"/>
            <a:ext cx="380736" cy="380736"/>
          </a:xfrm>
          <a:prstGeom prst="rect">
            <a:avLst/>
          </a:prstGeom>
        </p:spPr>
      </p:pic>
      <p:sp>
        <p:nvSpPr>
          <p:cNvPr id="35" name="Rectangle 34">
            <a:extLst>
              <a:ext uri="{FF2B5EF4-FFF2-40B4-BE49-F238E27FC236}">
                <a16:creationId xmlns:a16="http://schemas.microsoft.com/office/drawing/2014/main" id="{1657008F-A733-469D-B9AC-D86919E48ABC}"/>
              </a:ext>
            </a:extLst>
          </p:cNvPr>
          <p:cNvSpPr/>
          <p:nvPr/>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sp>
        <p:nvSpPr>
          <p:cNvPr id="36" name="Rectangle 35">
            <a:extLst>
              <a:ext uri="{FF2B5EF4-FFF2-40B4-BE49-F238E27FC236}">
                <a16:creationId xmlns:a16="http://schemas.microsoft.com/office/drawing/2014/main" id="{416C0049-CD5F-4C44-9B59-FE43B411364D}"/>
              </a:ext>
            </a:extLst>
          </p:cNvPr>
          <p:cNvSpPr/>
          <p:nvPr/>
        </p:nvSpPr>
        <p:spPr>
          <a:xfrm>
            <a:off x="828212" y="736374"/>
            <a:ext cx="6566501"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ln>
                  <a:noFill/>
                </a:ln>
                <a:solidFill>
                  <a:schemeClr val="tx1"/>
                </a:solidFill>
                <a:latin typeface="Calibri"/>
              </a:rPr>
              <a:t>NAŠE ODBORNÉ ZNALOSTI</a:t>
            </a:r>
          </a:p>
        </p:txBody>
      </p:sp>
      <p:sp>
        <p:nvSpPr>
          <p:cNvPr id="18" name="Rectangle 17">
            <a:extLst>
              <a:ext uri="{FF2B5EF4-FFF2-40B4-BE49-F238E27FC236}">
                <a16:creationId xmlns:a16="http://schemas.microsoft.com/office/drawing/2014/main" id="{D2D6A879-011B-407F-A5AA-C307CF81EFB7}"/>
              </a:ext>
            </a:extLst>
          </p:cNvPr>
          <p:cNvSpPr/>
          <p:nvPr/>
        </p:nvSpPr>
        <p:spPr>
          <a:xfrm>
            <a:off x="507521" y="4441389"/>
            <a:ext cx="2872987" cy="911413"/>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4D0B0B5B-B51E-4D8A-87EA-9CCCC7D3380A}"/>
              </a:ext>
            </a:extLst>
          </p:cNvPr>
          <p:cNvSpPr/>
          <p:nvPr/>
        </p:nvSpPr>
        <p:spPr>
          <a:xfrm>
            <a:off x="461803" y="4441389"/>
            <a:ext cx="45719" cy="9114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439B32E0-E2ED-4F60-818C-330DF46464DE}"/>
              </a:ext>
            </a:extLst>
          </p:cNvPr>
          <p:cNvSpPr/>
          <p:nvPr/>
        </p:nvSpPr>
        <p:spPr>
          <a:xfrm>
            <a:off x="507521" y="5438322"/>
            <a:ext cx="2872987" cy="911413"/>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F76CB611-18C5-450A-9D34-B8A806F49E9B}"/>
              </a:ext>
            </a:extLst>
          </p:cNvPr>
          <p:cNvSpPr/>
          <p:nvPr/>
        </p:nvSpPr>
        <p:spPr>
          <a:xfrm>
            <a:off x="461803" y="5438322"/>
            <a:ext cx="45719" cy="9114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657DA84-32CD-41D5-9FB2-FD0474AD0F07}"/>
              </a:ext>
            </a:extLst>
          </p:cNvPr>
          <p:cNvSpPr/>
          <p:nvPr/>
        </p:nvSpPr>
        <p:spPr>
          <a:xfrm>
            <a:off x="507521" y="3444456"/>
            <a:ext cx="2872987" cy="911413"/>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4C563DBA-1A24-40D0-B564-C8E9EFDF590A}"/>
              </a:ext>
            </a:extLst>
          </p:cNvPr>
          <p:cNvSpPr txBox="1"/>
          <p:nvPr/>
        </p:nvSpPr>
        <p:spPr>
          <a:xfrm>
            <a:off x="551639" y="1299083"/>
            <a:ext cx="4847079" cy="1702902"/>
          </a:xfrm>
          <a:prstGeom prst="rect">
            <a:avLst/>
          </a:prstGeom>
          <a:noFill/>
        </p:spPr>
        <p:txBody>
          <a:bodyPr wrap="square" rtlCol="0">
            <a:spAutoFit/>
          </a:bodyPr>
          <a:lstStyle/>
          <a:p>
            <a:pPr>
              <a:lnSpc>
                <a:spcPts val="3500"/>
              </a:lnSpc>
              <a:spcAft>
                <a:spcPts val="600"/>
              </a:spcAft>
            </a:pPr>
            <a:r>
              <a:rPr lang="cs-CZ" dirty="0"/>
              <a:t>ODBORNÉ ZNALOSTI V OBORU:</a:t>
            </a:r>
          </a:p>
          <a:p>
            <a:pPr>
              <a:lnSpc>
                <a:spcPts val="4200"/>
              </a:lnSpc>
            </a:pPr>
            <a:r>
              <a:rPr lang="cs-CZ" sz="4200" dirty="0"/>
              <a:t>Údržba,</a:t>
            </a:r>
            <a:br>
              <a:rPr lang="cs-CZ" sz="4200" dirty="0"/>
            </a:br>
            <a:r>
              <a:rPr lang="cs-CZ" sz="4200" dirty="0"/>
              <a:t>opravy a renovace</a:t>
            </a:r>
          </a:p>
        </p:txBody>
      </p:sp>
      <p:sp>
        <p:nvSpPr>
          <p:cNvPr id="4" name="Rectangle 3">
            <a:extLst>
              <a:ext uri="{FF2B5EF4-FFF2-40B4-BE49-F238E27FC236}">
                <a16:creationId xmlns:a16="http://schemas.microsoft.com/office/drawing/2014/main" id="{844DF12B-5902-4583-B05E-CA6D30C7031A}"/>
              </a:ext>
            </a:extLst>
          </p:cNvPr>
          <p:cNvSpPr/>
          <p:nvPr/>
        </p:nvSpPr>
        <p:spPr>
          <a:xfrm>
            <a:off x="461803" y="3444456"/>
            <a:ext cx="45719" cy="9114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AB5DE72-D7CF-4922-A7A4-DB87CADD7970}"/>
              </a:ext>
            </a:extLst>
          </p:cNvPr>
          <p:cNvSpPr txBox="1"/>
          <p:nvPr/>
        </p:nvSpPr>
        <p:spPr>
          <a:xfrm>
            <a:off x="1414501" y="3722300"/>
            <a:ext cx="1558652" cy="410369"/>
          </a:xfrm>
          <a:prstGeom prst="rect">
            <a:avLst/>
          </a:prstGeom>
          <a:noFill/>
        </p:spPr>
        <p:txBody>
          <a:bodyPr wrap="square" lIns="0" tIns="0" rIns="0" bIns="0" rtlCol="0">
            <a:spAutoFit/>
          </a:bodyPr>
          <a:lstStyle/>
          <a:p>
            <a:pPr>
              <a:lnSpc>
                <a:spcPts val="1600"/>
              </a:lnSpc>
            </a:pPr>
            <a:r>
              <a:rPr lang="cs-CZ" sz="1400" dirty="0"/>
              <a:t>VLASTNÍ ÚDRŽBA </a:t>
            </a:r>
            <a:br>
              <a:rPr lang="cs-CZ" sz="1400" dirty="0"/>
            </a:br>
            <a:r>
              <a:rPr lang="cs-CZ" sz="1400" dirty="0"/>
              <a:t>A OPRAVY</a:t>
            </a:r>
          </a:p>
        </p:txBody>
      </p:sp>
      <p:pic>
        <p:nvPicPr>
          <p:cNvPr id="19" name="Picture 18">
            <a:extLst>
              <a:ext uri="{FF2B5EF4-FFF2-40B4-BE49-F238E27FC236}">
                <a16:creationId xmlns:a16="http://schemas.microsoft.com/office/drawing/2014/main" id="{580D83F0-0EBD-4645-BCC4-C367BD16E971}"/>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734628" y="3665465"/>
            <a:ext cx="469393" cy="469393"/>
          </a:xfrm>
          <a:prstGeom prst="rect">
            <a:avLst/>
          </a:prstGeom>
        </p:spPr>
      </p:pic>
      <p:sp>
        <p:nvSpPr>
          <p:cNvPr id="12" name="TextBox 11">
            <a:extLst>
              <a:ext uri="{FF2B5EF4-FFF2-40B4-BE49-F238E27FC236}">
                <a16:creationId xmlns:a16="http://schemas.microsoft.com/office/drawing/2014/main" id="{DB188E7F-409A-4B2F-94B3-DB2F698D68D3}"/>
              </a:ext>
            </a:extLst>
          </p:cNvPr>
          <p:cNvSpPr txBox="1"/>
          <p:nvPr/>
        </p:nvSpPr>
        <p:spPr>
          <a:xfrm>
            <a:off x="1403417" y="5690011"/>
            <a:ext cx="1706890" cy="410369"/>
          </a:xfrm>
          <a:prstGeom prst="rect">
            <a:avLst/>
          </a:prstGeom>
          <a:noFill/>
        </p:spPr>
        <p:txBody>
          <a:bodyPr wrap="square" lIns="0" tIns="0" rIns="0" bIns="0" rtlCol="0">
            <a:spAutoFit/>
          </a:bodyPr>
          <a:lstStyle/>
          <a:p>
            <a:pPr>
              <a:lnSpc>
                <a:spcPts val="1600"/>
              </a:lnSpc>
            </a:pPr>
            <a:r>
              <a:rPr lang="cs-CZ" sz="1400" dirty="0"/>
              <a:t>ÚDRŽBA A OPRAVY</a:t>
            </a:r>
            <a:br>
              <a:rPr lang="cs-CZ" sz="1400" dirty="0"/>
            </a:br>
            <a:r>
              <a:rPr lang="cs-CZ" sz="1400" dirty="0"/>
              <a:t>V LETECTVÍ</a:t>
            </a:r>
          </a:p>
        </p:txBody>
      </p:sp>
      <p:sp>
        <p:nvSpPr>
          <p:cNvPr id="13" name="TextBox 12">
            <a:extLst>
              <a:ext uri="{FF2B5EF4-FFF2-40B4-BE49-F238E27FC236}">
                <a16:creationId xmlns:a16="http://schemas.microsoft.com/office/drawing/2014/main" id="{2E41021E-1DE3-4E25-B916-87E5E29E463D}"/>
              </a:ext>
            </a:extLst>
          </p:cNvPr>
          <p:cNvSpPr txBox="1"/>
          <p:nvPr/>
        </p:nvSpPr>
        <p:spPr>
          <a:xfrm>
            <a:off x="1408959" y="4603818"/>
            <a:ext cx="1701348" cy="615553"/>
          </a:xfrm>
          <a:prstGeom prst="rect">
            <a:avLst/>
          </a:prstGeom>
          <a:noFill/>
        </p:spPr>
        <p:txBody>
          <a:bodyPr wrap="square" lIns="0" tIns="0" rIns="0" bIns="0" rtlCol="0">
            <a:spAutoFit/>
          </a:bodyPr>
          <a:lstStyle/>
          <a:p>
            <a:pPr>
              <a:lnSpc>
                <a:spcPts val="1600"/>
              </a:lnSpc>
            </a:pPr>
            <a:r>
              <a:rPr lang="cs-CZ" sz="1400" dirty="0"/>
              <a:t>ÚDRŽBA A OPRAVY </a:t>
            </a:r>
            <a:br>
              <a:rPr lang="cs-CZ" sz="1400" dirty="0"/>
            </a:br>
            <a:r>
              <a:rPr lang="cs-CZ" sz="1400" dirty="0"/>
              <a:t>V AUTOMOBILOVÉM</a:t>
            </a:r>
            <a:br>
              <a:rPr lang="cs-CZ" sz="1400" dirty="0"/>
            </a:br>
            <a:r>
              <a:rPr lang="cs-CZ" sz="1400" dirty="0"/>
              <a:t>ODVĚTVÍ</a:t>
            </a:r>
          </a:p>
        </p:txBody>
      </p:sp>
      <p:pic>
        <p:nvPicPr>
          <p:cNvPr id="15" name="Picture 14">
            <a:extLst>
              <a:ext uri="{FF2B5EF4-FFF2-40B4-BE49-F238E27FC236}">
                <a16:creationId xmlns:a16="http://schemas.microsoft.com/office/drawing/2014/main" id="{CAE8883F-DC36-40D0-8B51-B65669299DF3}"/>
              </a:ext>
            </a:extLst>
          </p:cNvPr>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687110" y="5626427"/>
            <a:ext cx="548641" cy="548641"/>
          </a:xfrm>
          <a:prstGeom prst="rect">
            <a:avLst/>
          </a:prstGeom>
        </p:spPr>
      </p:pic>
      <p:pic>
        <p:nvPicPr>
          <p:cNvPr id="17" name="Picture 16">
            <a:extLst>
              <a:ext uri="{FF2B5EF4-FFF2-40B4-BE49-F238E27FC236}">
                <a16:creationId xmlns:a16="http://schemas.microsoft.com/office/drawing/2014/main" id="{12AB0B26-2ADE-4612-A944-BA13F4F89704}"/>
              </a:ext>
            </a:extLst>
          </p:cNvPr>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693479" y="4692007"/>
            <a:ext cx="551689" cy="393193"/>
          </a:xfrm>
          <a:prstGeom prst="rect">
            <a:avLst/>
          </a:prstGeom>
        </p:spPr>
      </p:pic>
      <p:sp>
        <p:nvSpPr>
          <p:cNvPr id="23" name="Rectangle 22">
            <a:hlinkClick r:id="rId10" action="ppaction://hlinksldjump"/>
            <a:extLst>
              <a:ext uri="{FF2B5EF4-FFF2-40B4-BE49-F238E27FC236}">
                <a16:creationId xmlns:a16="http://schemas.microsoft.com/office/drawing/2014/main" id="{6C871D91-906B-4AA8-9E79-D29F10FA0337}"/>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hlinkClick r:id="rId11" action="ppaction://hlinksldjump"/>
            <a:extLst>
              <a:ext uri="{FF2B5EF4-FFF2-40B4-BE49-F238E27FC236}">
                <a16:creationId xmlns:a16="http://schemas.microsoft.com/office/drawing/2014/main" id="{6C65F5F0-1F50-49EF-9E50-0FC5281F9A12}"/>
              </a:ext>
            </a:extLst>
          </p:cNvPr>
          <p:cNvSpPr/>
          <p:nvPr/>
        </p:nvSpPr>
        <p:spPr>
          <a:xfrm>
            <a:off x="1" y="385763"/>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1895175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9">
            <a:extLst>
              <a:ext uri="{FF2B5EF4-FFF2-40B4-BE49-F238E27FC236}">
                <a16:creationId xmlns:a16="http://schemas.microsoft.com/office/drawing/2014/main" id="{CD2E8181-BE1B-46EA-B559-B0C4654FE994}"/>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371641" y="355"/>
            <a:ext cx="7820356" cy="6746954"/>
          </a:xfrm>
          <a:prstGeom prst="rect">
            <a:avLst/>
          </a:prstGeom>
        </p:spPr>
      </p:pic>
      <p:pic>
        <p:nvPicPr>
          <p:cNvPr id="35" name="Picture 34">
            <a:extLst>
              <a:ext uri="{FF2B5EF4-FFF2-40B4-BE49-F238E27FC236}">
                <a16:creationId xmlns:a16="http://schemas.microsoft.com/office/drawing/2014/main" id="{ECA278F7-766F-42BC-A5CC-F9A41265FC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49" y="1"/>
            <a:ext cx="7164353" cy="6746954"/>
          </a:xfrm>
          <a:prstGeom prst="rect">
            <a:avLst/>
          </a:prstGeom>
        </p:spPr>
      </p:pic>
      <p:grpSp>
        <p:nvGrpSpPr>
          <p:cNvPr id="36" name="Group 4">
            <a:extLst>
              <a:ext uri="{FF2B5EF4-FFF2-40B4-BE49-F238E27FC236}">
                <a16:creationId xmlns:a16="http://schemas.microsoft.com/office/drawing/2014/main" id="{5E64A1D6-92C8-4F13-8B41-F24D614EECB8}"/>
              </a:ext>
            </a:extLst>
          </p:cNvPr>
          <p:cNvGrpSpPr>
            <a:grpSpLocks noChangeAspect="1"/>
          </p:cNvGrpSpPr>
          <p:nvPr/>
        </p:nvGrpSpPr>
        <p:grpSpPr bwMode="auto">
          <a:xfrm>
            <a:off x="11568113" y="185738"/>
            <a:ext cx="420687" cy="417512"/>
            <a:chOff x="7287" y="117"/>
            <a:chExt cx="265" cy="263"/>
          </a:xfrm>
        </p:grpSpPr>
        <p:sp>
          <p:nvSpPr>
            <p:cNvPr id="37" name="AutoShape 3">
              <a:extLst>
                <a:ext uri="{FF2B5EF4-FFF2-40B4-BE49-F238E27FC236}">
                  <a16:creationId xmlns:a16="http://schemas.microsoft.com/office/drawing/2014/main" id="{9155B6CC-6EF1-4429-A226-034D28525AEA}"/>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8" name="Oval 5">
              <a:extLst>
                <a:ext uri="{FF2B5EF4-FFF2-40B4-BE49-F238E27FC236}">
                  <a16:creationId xmlns:a16="http://schemas.microsoft.com/office/drawing/2014/main" id="{6112E2C7-5CE2-41B7-AE27-1EEB96162B0A}"/>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9" name="Rectangle 6">
              <a:extLst>
                <a:ext uri="{FF2B5EF4-FFF2-40B4-BE49-F238E27FC236}">
                  <a16:creationId xmlns:a16="http://schemas.microsoft.com/office/drawing/2014/main" id="{B81023BF-0A11-43F0-A4A4-EEA48F806D73}"/>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1" name="Rectangle 7">
              <a:extLst>
                <a:ext uri="{FF2B5EF4-FFF2-40B4-BE49-F238E27FC236}">
                  <a16:creationId xmlns:a16="http://schemas.microsoft.com/office/drawing/2014/main" id="{42888BDF-7B0F-4678-B340-4796A17B5525}"/>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2" name="Rectangle 8">
              <a:extLst>
                <a:ext uri="{FF2B5EF4-FFF2-40B4-BE49-F238E27FC236}">
                  <a16:creationId xmlns:a16="http://schemas.microsoft.com/office/drawing/2014/main" id="{48F57D0F-9F4D-4E84-AF59-D615AC027334}"/>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3" name="Rectangle 9">
              <a:extLst>
                <a:ext uri="{FF2B5EF4-FFF2-40B4-BE49-F238E27FC236}">
                  <a16:creationId xmlns:a16="http://schemas.microsoft.com/office/drawing/2014/main" id="{A1C9DB08-B47C-4CAB-9402-0C958CDD1783}"/>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44" name="Picture 43">
            <a:extLst>
              <a:ext uri="{FF2B5EF4-FFF2-40B4-BE49-F238E27FC236}">
                <a16:creationId xmlns:a16="http://schemas.microsoft.com/office/drawing/2014/main" id="{338ED2E2-39A4-497D-9F8E-EDF10FF95B4C}"/>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160744" y="676407"/>
            <a:ext cx="380736" cy="380736"/>
          </a:xfrm>
          <a:prstGeom prst="rect">
            <a:avLst/>
          </a:prstGeom>
        </p:spPr>
      </p:pic>
      <p:sp>
        <p:nvSpPr>
          <p:cNvPr id="45" name="Rectangle 44">
            <a:extLst>
              <a:ext uri="{FF2B5EF4-FFF2-40B4-BE49-F238E27FC236}">
                <a16:creationId xmlns:a16="http://schemas.microsoft.com/office/drawing/2014/main" id="{AE1060B9-AAE4-4A57-9A01-A548EA96E441}"/>
              </a:ext>
            </a:extLst>
          </p:cNvPr>
          <p:cNvSpPr/>
          <p:nvPr/>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sp>
        <p:nvSpPr>
          <p:cNvPr id="46" name="Rectangle 45">
            <a:extLst>
              <a:ext uri="{FF2B5EF4-FFF2-40B4-BE49-F238E27FC236}">
                <a16:creationId xmlns:a16="http://schemas.microsoft.com/office/drawing/2014/main" id="{0E6F4029-188F-49B9-94B9-EE99450327E1}"/>
              </a:ext>
            </a:extLst>
          </p:cNvPr>
          <p:cNvSpPr/>
          <p:nvPr/>
        </p:nvSpPr>
        <p:spPr>
          <a:xfrm>
            <a:off x="828212" y="736374"/>
            <a:ext cx="6566501"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ln>
                  <a:noFill/>
                </a:ln>
                <a:solidFill>
                  <a:schemeClr val="tx1"/>
                </a:solidFill>
                <a:latin typeface="Calibri"/>
              </a:rPr>
              <a:t>NAŠE ODBORNÉ ZNALOSTI</a:t>
            </a:r>
          </a:p>
        </p:txBody>
      </p:sp>
      <p:grpSp>
        <p:nvGrpSpPr>
          <p:cNvPr id="8" name="Group 7">
            <a:extLst>
              <a:ext uri="{FF2B5EF4-FFF2-40B4-BE49-F238E27FC236}">
                <a16:creationId xmlns:a16="http://schemas.microsoft.com/office/drawing/2014/main" id="{B6C32832-4227-44BA-B5F8-9749EDCBE156}"/>
              </a:ext>
            </a:extLst>
          </p:cNvPr>
          <p:cNvGrpSpPr/>
          <p:nvPr/>
        </p:nvGrpSpPr>
        <p:grpSpPr>
          <a:xfrm>
            <a:off x="468849" y="2993230"/>
            <a:ext cx="2911499" cy="911655"/>
            <a:chOff x="468849" y="2993230"/>
            <a:chExt cx="2911499" cy="911655"/>
          </a:xfrm>
        </p:grpSpPr>
        <p:sp>
          <p:nvSpPr>
            <p:cNvPr id="4" name="Rectangle 3">
              <a:extLst>
                <a:ext uri="{FF2B5EF4-FFF2-40B4-BE49-F238E27FC236}">
                  <a16:creationId xmlns:a16="http://schemas.microsoft.com/office/drawing/2014/main" id="{844DF12B-5902-4583-B05E-CA6D30C7031A}"/>
                </a:ext>
              </a:extLst>
            </p:cNvPr>
            <p:cNvSpPr/>
            <p:nvPr/>
          </p:nvSpPr>
          <p:spPr>
            <a:xfrm>
              <a:off x="468849" y="2993622"/>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657DA84-32CD-41D5-9FB2-FD0474AD0F07}"/>
                </a:ext>
              </a:extLst>
            </p:cNvPr>
            <p:cNvSpPr/>
            <p:nvPr/>
          </p:nvSpPr>
          <p:spPr>
            <a:xfrm>
              <a:off x="511851" y="2993230"/>
              <a:ext cx="2868497" cy="91165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AB5DE72-D7CF-4922-A7A4-DB87CADD7970}"/>
                </a:ext>
              </a:extLst>
            </p:cNvPr>
            <p:cNvSpPr txBox="1"/>
            <p:nvPr/>
          </p:nvSpPr>
          <p:spPr>
            <a:xfrm>
              <a:off x="1399684" y="3376476"/>
              <a:ext cx="1267418" cy="205184"/>
            </a:xfrm>
            <a:prstGeom prst="rect">
              <a:avLst/>
            </a:prstGeom>
            <a:noFill/>
          </p:spPr>
          <p:txBody>
            <a:bodyPr wrap="square" lIns="0" tIns="0" rIns="0" bIns="0" rtlCol="0">
              <a:spAutoFit/>
            </a:bodyPr>
            <a:lstStyle/>
            <a:p>
              <a:pPr>
                <a:lnSpc>
                  <a:spcPts val="1600"/>
                </a:lnSpc>
              </a:pPr>
              <a:r>
                <a:rPr lang="cs-CZ" sz="1400"/>
                <a:t>KOLEJNICE</a:t>
              </a:r>
            </a:p>
          </p:txBody>
        </p:sp>
        <p:pic>
          <p:nvPicPr>
            <p:cNvPr id="15" name="Picture 14">
              <a:extLst>
                <a:ext uri="{FF2B5EF4-FFF2-40B4-BE49-F238E27FC236}">
                  <a16:creationId xmlns:a16="http://schemas.microsoft.com/office/drawing/2014/main" id="{6835CE9F-6B99-4DF3-B436-3F9AA054ABEB}"/>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3062437" y="3369684"/>
              <a:ext cx="131365" cy="211976"/>
            </a:xfrm>
            <a:prstGeom prst="rect">
              <a:avLst/>
            </a:prstGeom>
          </p:spPr>
        </p:pic>
        <p:pic>
          <p:nvPicPr>
            <p:cNvPr id="21" name="Picture 20">
              <a:extLst>
                <a:ext uri="{FF2B5EF4-FFF2-40B4-BE49-F238E27FC236}">
                  <a16:creationId xmlns:a16="http://schemas.microsoft.com/office/drawing/2014/main" id="{BDD79E95-B5C2-4327-9E34-B1E72DE02D26}"/>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754025" y="3177905"/>
              <a:ext cx="423673" cy="542545"/>
            </a:xfrm>
            <a:prstGeom prst="rect">
              <a:avLst/>
            </a:prstGeom>
          </p:spPr>
        </p:pic>
      </p:grpSp>
      <p:grpSp>
        <p:nvGrpSpPr>
          <p:cNvPr id="9" name="Group 8">
            <a:extLst>
              <a:ext uri="{FF2B5EF4-FFF2-40B4-BE49-F238E27FC236}">
                <a16:creationId xmlns:a16="http://schemas.microsoft.com/office/drawing/2014/main" id="{E6242DE7-6D95-41E6-8F6E-362B09CE7B8C}"/>
              </a:ext>
            </a:extLst>
          </p:cNvPr>
          <p:cNvGrpSpPr/>
          <p:nvPr/>
        </p:nvGrpSpPr>
        <p:grpSpPr>
          <a:xfrm>
            <a:off x="468849" y="3985625"/>
            <a:ext cx="2911499" cy="911655"/>
            <a:chOff x="468849" y="3985625"/>
            <a:chExt cx="2911499" cy="911655"/>
          </a:xfrm>
        </p:grpSpPr>
        <p:sp>
          <p:nvSpPr>
            <p:cNvPr id="31" name="Rectangle 30">
              <a:extLst>
                <a:ext uri="{FF2B5EF4-FFF2-40B4-BE49-F238E27FC236}">
                  <a16:creationId xmlns:a16="http://schemas.microsoft.com/office/drawing/2014/main" id="{10B7D974-31C9-491B-81FF-2ADB20E39987}"/>
                </a:ext>
              </a:extLst>
            </p:cNvPr>
            <p:cNvSpPr/>
            <p:nvPr/>
          </p:nvSpPr>
          <p:spPr>
            <a:xfrm>
              <a:off x="468849" y="3986017"/>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A24A3BBE-6C30-413F-B2CE-6C92BEB40DA8}"/>
                </a:ext>
              </a:extLst>
            </p:cNvPr>
            <p:cNvSpPr/>
            <p:nvPr/>
          </p:nvSpPr>
          <p:spPr>
            <a:xfrm>
              <a:off x="511851" y="3985625"/>
              <a:ext cx="2868497" cy="91165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9" name="Picture 18">
              <a:extLst>
                <a:ext uri="{FF2B5EF4-FFF2-40B4-BE49-F238E27FC236}">
                  <a16:creationId xmlns:a16="http://schemas.microsoft.com/office/drawing/2014/main" id="{C31935F9-6413-49E3-AA83-C4C78D80929B}"/>
                </a:ext>
              </a:extLst>
            </p:cNvPr>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697636" y="4234563"/>
              <a:ext cx="536449" cy="420625"/>
            </a:xfrm>
            <a:prstGeom prst="rect">
              <a:avLst/>
            </a:prstGeom>
          </p:spPr>
        </p:pic>
        <p:sp>
          <p:nvSpPr>
            <p:cNvPr id="22" name="TextBox 21">
              <a:extLst>
                <a:ext uri="{FF2B5EF4-FFF2-40B4-BE49-F238E27FC236}">
                  <a16:creationId xmlns:a16="http://schemas.microsoft.com/office/drawing/2014/main" id="{9CB89EDA-3616-4DDF-9E67-B5F64BE70060}"/>
                </a:ext>
              </a:extLst>
            </p:cNvPr>
            <p:cNvSpPr txBox="1"/>
            <p:nvPr/>
          </p:nvSpPr>
          <p:spPr>
            <a:xfrm>
              <a:off x="1409732" y="4371626"/>
              <a:ext cx="1267418" cy="205184"/>
            </a:xfrm>
            <a:prstGeom prst="rect">
              <a:avLst/>
            </a:prstGeom>
            <a:noFill/>
          </p:spPr>
          <p:txBody>
            <a:bodyPr wrap="square" lIns="0" tIns="0" rIns="0" bIns="0" rtlCol="0">
              <a:spAutoFit/>
            </a:bodyPr>
            <a:lstStyle/>
            <a:p>
              <a:pPr>
                <a:lnSpc>
                  <a:spcPts val="1600"/>
                </a:lnSpc>
              </a:pPr>
              <a:r>
                <a:rPr lang="cs-CZ" sz="1400"/>
                <a:t>DVOJKOLÍ</a:t>
              </a:r>
            </a:p>
          </p:txBody>
        </p:sp>
        <p:pic>
          <p:nvPicPr>
            <p:cNvPr id="24" name="Picture 23">
              <a:extLst>
                <a:ext uri="{FF2B5EF4-FFF2-40B4-BE49-F238E27FC236}">
                  <a16:creationId xmlns:a16="http://schemas.microsoft.com/office/drawing/2014/main" id="{884560BC-53BB-4735-B847-8288E4E6237F}"/>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3062437" y="4338888"/>
              <a:ext cx="131365" cy="211976"/>
            </a:xfrm>
            <a:prstGeom prst="rect">
              <a:avLst/>
            </a:prstGeom>
          </p:spPr>
        </p:pic>
      </p:grpSp>
      <p:grpSp>
        <p:nvGrpSpPr>
          <p:cNvPr id="10" name="Group 9">
            <a:extLst>
              <a:ext uri="{FF2B5EF4-FFF2-40B4-BE49-F238E27FC236}">
                <a16:creationId xmlns:a16="http://schemas.microsoft.com/office/drawing/2014/main" id="{98759590-B97A-4F25-86F4-42FEA1D21977}"/>
              </a:ext>
            </a:extLst>
          </p:cNvPr>
          <p:cNvGrpSpPr/>
          <p:nvPr/>
        </p:nvGrpSpPr>
        <p:grpSpPr>
          <a:xfrm>
            <a:off x="468849" y="4978020"/>
            <a:ext cx="2911499" cy="911655"/>
            <a:chOff x="468849" y="4978020"/>
            <a:chExt cx="2911499" cy="911655"/>
          </a:xfrm>
        </p:grpSpPr>
        <p:sp>
          <p:nvSpPr>
            <p:cNvPr id="33" name="Rectangle 32">
              <a:extLst>
                <a:ext uri="{FF2B5EF4-FFF2-40B4-BE49-F238E27FC236}">
                  <a16:creationId xmlns:a16="http://schemas.microsoft.com/office/drawing/2014/main" id="{5A67781A-A835-490B-B4F8-EC6A722E250E}"/>
                </a:ext>
              </a:extLst>
            </p:cNvPr>
            <p:cNvSpPr/>
            <p:nvPr/>
          </p:nvSpPr>
          <p:spPr>
            <a:xfrm>
              <a:off x="468849" y="4978412"/>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extLst>
                <a:ext uri="{FF2B5EF4-FFF2-40B4-BE49-F238E27FC236}">
                  <a16:creationId xmlns:a16="http://schemas.microsoft.com/office/drawing/2014/main" id="{78121704-477D-489C-A9FB-AF53B56E322C}"/>
                </a:ext>
              </a:extLst>
            </p:cNvPr>
            <p:cNvSpPr/>
            <p:nvPr/>
          </p:nvSpPr>
          <p:spPr>
            <a:xfrm>
              <a:off x="511851" y="4978020"/>
              <a:ext cx="2868497" cy="91165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7" name="Picture 16">
              <a:extLst>
                <a:ext uri="{FF2B5EF4-FFF2-40B4-BE49-F238E27FC236}">
                  <a16:creationId xmlns:a16="http://schemas.microsoft.com/office/drawing/2014/main" id="{861B5DEC-52B9-48C1-9BEF-D4035FAF672F}"/>
                </a:ext>
              </a:extLst>
            </p:cNvPr>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688491" y="5301928"/>
              <a:ext cx="554737" cy="277369"/>
            </a:xfrm>
            <a:prstGeom prst="rect">
              <a:avLst/>
            </a:prstGeom>
          </p:spPr>
        </p:pic>
        <p:sp>
          <p:nvSpPr>
            <p:cNvPr id="23" name="TextBox 22">
              <a:extLst>
                <a:ext uri="{FF2B5EF4-FFF2-40B4-BE49-F238E27FC236}">
                  <a16:creationId xmlns:a16="http://schemas.microsoft.com/office/drawing/2014/main" id="{CFC2A0C3-DE3B-4CA7-B04A-B7AACF51B1F9}"/>
                </a:ext>
              </a:extLst>
            </p:cNvPr>
            <p:cNvSpPr txBox="1"/>
            <p:nvPr/>
          </p:nvSpPr>
          <p:spPr>
            <a:xfrm>
              <a:off x="1409732" y="5276398"/>
              <a:ext cx="1267418" cy="410369"/>
            </a:xfrm>
            <a:prstGeom prst="rect">
              <a:avLst/>
            </a:prstGeom>
            <a:noFill/>
          </p:spPr>
          <p:txBody>
            <a:bodyPr wrap="square" lIns="0" tIns="0" rIns="0" bIns="0" rtlCol="0">
              <a:spAutoFit/>
            </a:bodyPr>
            <a:lstStyle/>
            <a:p>
              <a:pPr>
                <a:lnSpc>
                  <a:spcPts val="1600"/>
                </a:lnSpc>
              </a:pPr>
              <a:r>
                <a:rPr lang="cs-CZ" sz="1400"/>
                <a:t>KOMPONENTY </a:t>
              </a:r>
              <a:br>
                <a:rPr lang="cs-CZ" sz="1400"/>
              </a:br>
              <a:r>
                <a:rPr lang="cs-CZ" sz="1400"/>
                <a:t>VAGONŮ</a:t>
              </a:r>
            </a:p>
          </p:txBody>
        </p:sp>
        <p:pic>
          <p:nvPicPr>
            <p:cNvPr id="25" name="Picture 24">
              <a:extLst>
                <a:ext uri="{FF2B5EF4-FFF2-40B4-BE49-F238E27FC236}">
                  <a16:creationId xmlns:a16="http://schemas.microsoft.com/office/drawing/2014/main" id="{96114D97-AB6B-4CEF-9BA7-B812ECC86FDD}"/>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3062437" y="5334625"/>
              <a:ext cx="131365" cy="211976"/>
            </a:xfrm>
            <a:prstGeom prst="rect">
              <a:avLst/>
            </a:prstGeom>
          </p:spPr>
        </p:pic>
      </p:grpSp>
      <p:sp>
        <p:nvSpPr>
          <p:cNvPr id="20" name="Rectangle 19">
            <a:hlinkClick r:id="rId10" action="ppaction://hlinksldjump"/>
            <a:extLst>
              <a:ext uri="{FF2B5EF4-FFF2-40B4-BE49-F238E27FC236}">
                <a16:creationId xmlns:a16="http://schemas.microsoft.com/office/drawing/2014/main" id="{E12645FC-3599-4939-B7DF-49DEFE9D54DB}"/>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11" action="ppaction://hlinksldjump"/>
            <a:extLst>
              <a:ext uri="{FF2B5EF4-FFF2-40B4-BE49-F238E27FC236}">
                <a16:creationId xmlns:a16="http://schemas.microsoft.com/office/drawing/2014/main" id="{FCE3A9B1-4A30-4712-A2A4-31AFD212EA59}"/>
              </a:ext>
            </a:extLst>
          </p:cNvPr>
          <p:cNvSpPr/>
          <p:nvPr/>
        </p:nvSpPr>
        <p:spPr>
          <a:xfrm>
            <a:off x="468849" y="2993080"/>
            <a:ext cx="2978293" cy="91165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Rectangle 25">
            <a:hlinkClick r:id="rId12" action="ppaction://hlinksldjump"/>
            <a:extLst>
              <a:ext uri="{FF2B5EF4-FFF2-40B4-BE49-F238E27FC236}">
                <a16:creationId xmlns:a16="http://schemas.microsoft.com/office/drawing/2014/main" id="{D8C522B9-4657-4555-8FD1-AE8FC1F82116}"/>
              </a:ext>
            </a:extLst>
          </p:cNvPr>
          <p:cNvSpPr/>
          <p:nvPr/>
        </p:nvSpPr>
        <p:spPr>
          <a:xfrm>
            <a:off x="447525" y="3977757"/>
            <a:ext cx="2999617" cy="91165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hlinkClick r:id="rId13" action="ppaction://hlinksldjump"/>
            <a:extLst>
              <a:ext uri="{FF2B5EF4-FFF2-40B4-BE49-F238E27FC236}">
                <a16:creationId xmlns:a16="http://schemas.microsoft.com/office/drawing/2014/main" id="{F2540D94-0A37-4DA1-A1A7-277D8971871F}"/>
              </a:ext>
            </a:extLst>
          </p:cNvPr>
          <p:cNvSpPr/>
          <p:nvPr/>
        </p:nvSpPr>
        <p:spPr>
          <a:xfrm>
            <a:off x="447526" y="4977882"/>
            <a:ext cx="2999616" cy="91165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hlinkClick r:id="rId14" action="ppaction://hlinksldjump"/>
            <a:extLst>
              <a:ext uri="{FF2B5EF4-FFF2-40B4-BE49-F238E27FC236}">
                <a16:creationId xmlns:a16="http://schemas.microsoft.com/office/drawing/2014/main" id="{E802B4FD-8DF7-4F95-8B6A-ABBBAAA1FACC}"/>
              </a:ext>
            </a:extLst>
          </p:cNvPr>
          <p:cNvSpPr/>
          <p:nvPr/>
        </p:nvSpPr>
        <p:spPr>
          <a:xfrm>
            <a:off x="1" y="385763"/>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4C563DBA-1A24-40D0-B564-C8E9EFDF590A}"/>
              </a:ext>
            </a:extLst>
          </p:cNvPr>
          <p:cNvSpPr txBox="1"/>
          <p:nvPr/>
        </p:nvSpPr>
        <p:spPr>
          <a:xfrm>
            <a:off x="551639" y="1299083"/>
            <a:ext cx="4847079" cy="1164293"/>
          </a:xfrm>
          <a:prstGeom prst="rect">
            <a:avLst/>
          </a:prstGeom>
          <a:noFill/>
        </p:spPr>
        <p:txBody>
          <a:bodyPr wrap="square" rtlCol="0">
            <a:spAutoFit/>
          </a:bodyPr>
          <a:lstStyle/>
          <a:p>
            <a:pPr>
              <a:lnSpc>
                <a:spcPts val="3500"/>
              </a:lnSpc>
              <a:spcAft>
                <a:spcPts val="600"/>
              </a:spcAft>
            </a:pPr>
            <a:r>
              <a:rPr lang="cs-CZ" dirty="0"/>
              <a:t>ODBORNÉ ZNALOSTI V OBORU:</a:t>
            </a:r>
          </a:p>
          <a:p>
            <a:pPr>
              <a:lnSpc>
                <a:spcPts val="4200"/>
              </a:lnSpc>
            </a:pPr>
            <a:r>
              <a:rPr lang="cs-CZ" sz="4200" dirty="0"/>
              <a:t>Železnice</a:t>
            </a:r>
          </a:p>
        </p:txBody>
      </p:sp>
      <p:sp>
        <p:nvSpPr>
          <p:cNvPr id="29" name="Rectangle 28">
            <a:hlinkClick r:id="rId14" action="ppaction://hlinksldjump"/>
            <a:extLst>
              <a:ext uri="{FF2B5EF4-FFF2-40B4-BE49-F238E27FC236}">
                <a16:creationId xmlns:a16="http://schemas.microsoft.com/office/drawing/2014/main" id="{10E267C4-BB00-42D1-96D7-CF6066420BC8}"/>
              </a:ext>
            </a:extLst>
          </p:cNvPr>
          <p:cNvSpPr/>
          <p:nvPr/>
        </p:nvSpPr>
        <p:spPr>
          <a:xfrm>
            <a:off x="62249" y="444348"/>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1822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Picture 50">
            <a:extLst>
              <a:ext uri="{FF2B5EF4-FFF2-40B4-BE49-F238E27FC236}">
                <a16:creationId xmlns:a16="http://schemas.microsoft.com/office/drawing/2014/main" id="{3A203689-3248-40D2-9AC6-CDC2EC7643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71641" y="355"/>
            <a:ext cx="7820356" cy="6857287"/>
          </a:xfrm>
          <a:prstGeom prst="rect">
            <a:avLst/>
          </a:prstGeom>
        </p:spPr>
      </p:pic>
      <p:pic>
        <p:nvPicPr>
          <p:cNvPr id="53" name="Picture 52">
            <a:extLst>
              <a:ext uri="{FF2B5EF4-FFF2-40B4-BE49-F238E27FC236}">
                <a16:creationId xmlns:a16="http://schemas.microsoft.com/office/drawing/2014/main" id="{D51F9CDE-E2A9-4724-B688-8CBEA606A38B}"/>
              </a:ext>
            </a:extLst>
          </p:cNvPr>
          <p:cNvPicPr>
            <a:picLocks noChangeAspect="1"/>
          </p:cNvPicPr>
          <p:nvPr/>
        </p:nvPicPr>
        <p:blipFill rotWithShape="1">
          <a:blip r:embed="rId5" cstate="screen">
            <a:extLst>
              <a:ext uri="{28A0092B-C50C-407E-A947-70E740481C1C}">
                <a14:useLocalDpi xmlns:a14="http://schemas.microsoft.com/office/drawing/2010/main" val="0"/>
              </a:ext>
            </a:extLst>
          </a:blip>
          <a:srcRect l="32910"/>
          <a:stretch/>
        </p:blipFill>
        <p:spPr>
          <a:xfrm>
            <a:off x="4012439" y="0"/>
            <a:ext cx="8179558" cy="6858000"/>
          </a:xfrm>
          <a:prstGeom prst="rect">
            <a:avLst/>
          </a:prstGeom>
        </p:spPr>
      </p:pic>
      <p:grpSp>
        <p:nvGrpSpPr>
          <p:cNvPr id="54" name="Group 4">
            <a:extLst>
              <a:ext uri="{FF2B5EF4-FFF2-40B4-BE49-F238E27FC236}">
                <a16:creationId xmlns:a16="http://schemas.microsoft.com/office/drawing/2014/main" id="{C1C78A2D-AA1D-4075-9934-76EDD5308607}"/>
              </a:ext>
            </a:extLst>
          </p:cNvPr>
          <p:cNvGrpSpPr>
            <a:grpSpLocks noChangeAspect="1"/>
          </p:cNvGrpSpPr>
          <p:nvPr/>
        </p:nvGrpSpPr>
        <p:grpSpPr bwMode="auto">
          <a:xfrm>
            <a:off x="11568113" y="185738"/>
            <a:ext cx="420687" cy="417512"/>
            <a:chOff x="7287" y="117"/>
            <a:chExt cx="265" cy="263"/>
          </a:xfrm>
        </p:grpSpPr>
        <p:sp>
          <p:nvSpPr>
            <p:cNvPr id="55" name="AutoShape 3">
              <a:extLst>
                <a:ext uri="{FF2B5EF4-FFF2-40B4-BE49-F238E27FC236}">
                  <a16:creationId xmlns:a16="http://schemas.microsoft.com/office/drawing/2014/main" id="{00FED930-6F9E-4264-8685-D5C72668D8F9}"/>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6" name="Oval 5">
              <a:extLst>
                <a:ext uri="{FF2B5EF4-FFF2-40B4-BE49-F238E27FC236}">
                  <a16:creationId xmlns:a16="http://schemas.microsoft.com/office/drawing/2014/main" id="{3AF4E4B3-FB0E-4E25-98DC-124F117B57DD}"/>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7" name="Rectangle 6">
              <a:extLst>
                <a:ext uri="{FF2B5EF4-FFF2-40B4-BE49-F238E27FC236}">
                  <a16:creationId xmlns:a16="http://schemas.microsoft.com/office/drawing/2014/main" id="{E2B82910-900A-4FDE-B78F-2C347DC47AA1}"/>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8" name="Rectangle 7">
              <a:extLst>
                <a:ext uri="{FF2B5EF4-FFF2-40B4-BE49-F238E27FC236}">
                  <a16:creationId xmlns:a16="http://schemas.microsoft.com/office/drawing/2014/main" id="{3C86BE6A-5392-4F84-899D-02C94DD14F60}"/>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9" name="Rectangle 8">
              <a:extLst>
                <a:ext uri="{FF2B5EF4-FFF2-40B4-BE49-F238E27FC236}">
                  <a16:creationId xmlns:a16="http://schemas.microsoft.com/office/drawing/2014/main" id="{688AF85F-1403-4F1F-A7ED-3503244450F5}"/>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60" name="Rectangle 9">
              <a:extLst>
                <a:ext uri="{FF2B5EF4-FFF2-40B4-BE49-F238E27FC236}">
                  <a16:creationId xmlns:a16="http://schemas.microsoft.com/office/drawing/2014/main" id="{2B902441-02BF-4AF9-9453-E95AFFCA88DA}"/>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61" name="Picture 60">
            <a:extLst>
              <a:ext uri="{FF2B5EF4-FFF2-40B4-BE49-F238E27FC236}">
                <a16:creationId xmlns:a16="http://schemas.microsoft.com/office/drawing/2014/main" id="{5BF27372-DD36-4564-8C3A-2ADACC5DBC5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7164353" cy="6861107"/>
          </a:xfrm>
          <a:prstGeom prst="rect">
            <a:avLst/>
          </a:prstGeom>
        </p:spPr>
      </p:pic>
      <p:sp>
        <p:nvSpPr>
          <p:cNvPr id="62" name="Rectangle 61">
            <a:extLst>
              <a:ext uri="{FF2B5EF4-FFF2-40B4-BE49-F238E27FC236}">
                <a16:creationId xmlns:a16="http://schemas.microsoft.com/office/drawing/2014/main" id="{AD806829-C1CC-4BF6-B9AF-C7119764F8AD}"/>
              </a:ext>
            </a:extLst>
          </p:cNvPr>
          <p:cNvSpPr/>
          <p:nvPr/>
        </p:nvSpPr>
        <p:spPr>
          <a:xfrm>
            <a:off x="0" y="6750000"/>
            <a:ext cx="12192000" cy="108000"/>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3" name="Picture 62">
            <a:extLst>
              <a:ext uri="{FF2B5EF4-FFF2-40B4-BE49-F238E27FC236}">
                <a16:creationId xmlns:a16="http://schemas.microsoft.com/office/drawing/2014/main" id="{CD468568-256C-4C73-846C-D810EA753D70}"/>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160744" y="676407"/>
            <a:ext cx="380736" cy="380736"/>
          </a:xfrm>
          <a:prstGeom prst="rect">
            <a:avLst/>
          </a:prstGeom>
        </p:spPr>
      </p:pic>
      <p:sp>
        <p:nvSpPr>
          <p:cNvPr id="64" name="Rectangle 63">
            <a:extLst>
              <a:ext uri="{FF2B5EF4-FFF2-40B4-BE49-F238E27FC236}">
                <a16:creationId xmlns:a16="http://schemas.microsoft.com/office/drawing/2014/main" id="{73BB6003-282D-4ED7-8D47-41C93731E5E4}"/>
              </a:ext>
            </a:extLst>
          </p:cNvPr>
          <p:cNvSpPr/>
          <p:nvPr/>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sp>
        <p:nvSpPr>
          <p:cNvPr id="65" name="Rectangle 64">
            <a:extLst>
              <a:ext uri="{FF2B5EF4-FFF2-40B4-BE49-F238E27FC236}">
                <a16:creationId xmlns:a16="http://schemas.microsoft.com/office/drawing/2014/main" id="{599D2841-252A-41DD-96F8-D023E23B83B2}"/>
              </a:ext>
            </a:extLst>
          </p:cNvPr>
          <p:cNvSpPr/>
          <p:nvPr/>
        </p:nvSpPr>
        <p:spPr>
          <a:xfrm>
            <a:off x="828212" y="736374"/>
            <a:ext cx="6566501"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ln>
                  <a:noFill/>
                </a:ln>
                <a:solidFill>
                  <a:schemeClr val="tx1"/>
                </a:solidFill>
                <a:latin typeface="Calibri"/>
              </a:rPr>
              <a:t>NAŠE </a:t>
            </a:r>
            <a:r>
              <a:rPr lang="cs-CZ" sz="3200" b="1" dirty="0">
                <a:solidFill>
                  <a:schemeClr val="tx1"/>
                </a:solidFill>
                <a:latin typeface="Calibri"/>
              </a:rPr>
              <a:t>ODBORNÉ </a:t>
            </a:r>
            <a:r>
              <a:rPr lang="cs-CZ" sz="3200" b="1" dirty="0">
                <a:ln>
                  <a:noFill/>
                </a:ln>
                <a:solidFill>
                  <a:schemeClr val="tx1"/>
                </a:solidFill>
                <a:latin typeface="Calibri"/>
              </a:rPr>
              <a:t>ZNALOSTI</a:t>
            </a:r>
          </a:p>
        </p:txBody>
      </p:sp>
      <p:sp>
        <p:nvSpPr>
          <p:cNvPr id="34" name="Rectangle 33">
            <a:extLst>
              <a:ext uri="{FF2B5EF4-FFF2-40B4-BE49-F238E27FC236}">
                <a16:creationId xmlns:a16="http://schemas.microsoft.com/office/drawing/2014/main" id="{78121704-477D-489C-A9FB-AF53B56E322C}"/>
              </a:ext>
            </a:extLst>
          </p:cNvPr>
          <p:cNvSpPr/>
          <p:nvPr/>
        </p:nvSpPr>
        <p:spPr>
          <a:xfrm>
            <a:off x="511851" y="4978020"/>
            <a:ext cx="2868497" cy="91165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A24A3BBE-6C30-413F-B2CE-6C92BEB40DA8}"/>
              </a:ext>
            </a:extLst>
          </p:cNvPr>
          <p:cNvSpPr/>
          <p:nvPr/>
        </p:nvSpPr>
        <p:spPr>
          <a:xfrm>
            <a:off x="511851" y="3985625"/>
            <a:ext cx="2868497" cy="91165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68961105-EB86-4882-9788-E9A5C831EC81}"/>
              </a:ext>
            </a:extLst>
          </p:cNvPr>
          <p:cNvSpPr/>
          <p:nvPr/>
        </p:nvSpPr>
        <p:spPr>
          <a:xfrm>
            <a:off x="3375125" y="2995200"/>
            <a:ext cx="8360645" cy="34158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5A67781A-A835-490B-B4F8-EC6A722E250E}"/>
              </a:ext>
            </a:extLst>
          </p:cNvPr>
          <p:cNvSpPr/>
          <p:nvPr/>
        </p:nvSpPr>
        <p:spPr>
          <a:xfrm>
            <a:off x="468849" y="4978412"/>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10B7D974-31C9-491B-81FF-2ADB20E39987}"/>
              </a:ext>
            </a:extLst>
          </p:cNvPr>
          <p:cNvSpPr/>
          <p:nvPr/>
        </p:nvSpPr>
        <p:spPr>
          <a:xfrm>
            <a:off x="468849" y="3986017"/>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44DF12B-5902-4583-B05E-CA6D30C7031A}"/>
              </a:ext>
            </a:extLst>
          </p:cNvPr>
          <p:cNvSpPr/>
          <p:nvPr/>
        </p:nvSpPr>
        <p:spPr>
          <a:xfrm>
            <a:off x="468849" y="2993622"/>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657DA84-32CD-41D5-9FB2-FD0474AD0F07}"/>
              </a:ext>
            </a:extLst>
          </p:cNvPr>
          <p:cNvSpPr/>
          <p:nvPr/>
        </p:nvSpPr>
        <p:spPr>
          <a:xfrm>
            <a:off x="511851" y="2993230"/>
            <a:ext cx="2868497" cy="9116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AB5DE72-D7CF-4922-A7A4-DB87CADD7970}"/>
              </a:ext>
            </a:extLst>
          </p:cNvPr>
          <p:cNvSpPr txBox="1"/>
          <p:nvPr/>
        </p:nvSpPr>
        <p:spPr>
          <a:xfrm>
            <a:off x="1399684" y="3376476"/>
            <a:ext cx="1267418" cy="205184"/>
          </a:xfrm>
          <a:prstGeom prst="rect">
            <a:avLst/>
          </a:prstGeom>
          <a:noFill/>
        </p:spPr>
        <p:txBody>
          <a:bodyPr wrap="square" lIns="0" tIns="0" rIns="0" bIns="0" rtlCol="0">
            <a:spAutoFit/>
          </a:bodyPr>
          <a:lstStyle/>
          <a:p>
            <a:pPr>
              <a:lnSpc>
                <a:spcPts val="1600"/>
              </a:lnSpc>
            </a:pPr>
            <a:r>
              <a:rPr lang="cs-CZ" sz="1400">
                <a:latin typeface="+mj-lt"/>
                <a:cs typeface="Arial"/>
              </a:rPr>
              <a:t>KOLEJNICE</a:t>
            </a:r>
          </a:p>
        </p:txBody>
      </p:sp>
      <p:pic>
        <p:nvPicPr>
          <p:cNvPr id="17" name="Picture 16">
            <a:extLst>
              <a:ext uri="{FF2B5EF4-FFF2-40B4-BE49-F238E27FC236}">
                <a16:creationId xmlns:a16="http://schemas.microsoft.com/office/drawing/2014/main" id="{861B5DEC-52B9-48C1-9BEF-D4035FAF672F}"/>
              </a:ext>
            </a:extLst>
          </p:cNvPr>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688491" y="5301928"/>
            <a:ext cx="554737" cy="277369"/>
          </a:xfrm>
          <a:prstGeom prst="rect">
            <a:avLst/>
          </a:prstGeom>
        </p:spPr>
      </p:pic>
      <p:pic>
        <p:nvPicPr>
          <p:cNvPr id="19" name="Picture 18">
            <a:extLst>
              <a:ext uri="{FF2B5EF4-FFF2-40B4-BE49-F238E27FC236}">
                <a16:creationId xmlns:a16="http://schemas.microsoft.com/office/drawing/2014/main" id="{C31935F9-6413-49E3-AA83-C4C78D80929B}"/>
              </a:ext>
            </a:extLst>
          </p:cNvPr>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697636" y="4234563"/>
            <a:ext cx="536449" cy="420625"/>
          </a:xfrm>
          <a:prstGeom prst="rect">
            <a:avLst/>
          </a:prstGeom>
        </p:spPr>
      </p:pic>
      <p:pic>
        <p:nvPicPr>
          <p:cNvPr id="21" name="Picture 20">
            <a:extLst>
              <a:ext uri="{FF2B5EF4-FFF2-40B4-BE49-F238E27FC236}">
                <a16:creationId xmlns:a16="http://schemas.microsoft.com/office/drawing/2014/main" id="{BDD79E95-B5C2-4327-9E34-B1E72DE02D26}"/>
              </a:ext>
            </a:extLst>
          </p:cNvPr>
          <p:cNvPicPr>
            <a:picLocks noChangeAspect="1"/>
          </p:cNvPicPr>
          <p:nvPr/>
        </p:nvPicPr>
        <p:blipFill>
          <a:blip r:embed="rId10" cstate="screen">
            <a:extLst>
              <a:ext uri="{28A0092B-C50C-407E-A947-70E740481C1C}">
                <a14:useLocalDpi xmlns:a14="http://schemas.microsoft.com/office/drawing/2010/main" val="0"/>
              </a:ext>
            </a:extLst>
          </a:blip>
          <a:stretch>
            <a:fillRect/>
          </a:stretch>
        </p:blipFill>
        <p:spPr>
          <a:xfrm>
            <a:off x="754025" y="3177905"/>
            <a:ext cx="423673" cy="542545"/>
          </a:xfrm>
          <a:prstGeom prst="rect">
            <a:avLst/>
          </a:prstGeom>
        </p:spPr>
      </p:pic>
      <p:sp>
        <p:nvSpPr>
          <p:cNvPr id="22" name="TextBox 21">
            <a:extLst>
              <a:ext uri="{FF2B5EF4-FFF2-40B4-BE49-F238E27FC236}">
                <a16:creationId xmlns:a16="http://schemas.microsoft.com/office/drawing/2014/main" id="{9CB89EDA-3616-4DDF-9E67-B5F64BE70060}"/>
              </a:ext>
            </a:extLst>
          </p:cNvPr>
          <p:cNvSpPr txBox="1"/>
          <p:nvPr/>
        </p:nvSpPr>
        <p:spPr>
          <a:xfrm>
            <a:off x="1409732" y="4371626"/>
            <a:ext cx="1267418" cy="205184"/>
          </a:xfrm>
          <a:prstGeom prst="rect">
            <a:avLst/>
          </a:prstGeom>
          <a:noFill/>
        </p:spPr>
        <p:txBody>
          <a:bodyPr wrap="square" lIns="0" tIns="0" rIns="0" bIns="0" rtlCol="0">
            <a:spAutoFit/>
          </a:bodyPr>
          <a:lstStyle/>
          <a:p>
            <a:pPr>
              <a:lnSpc>
                <a:spcPts val="1600"/>
              </a:lnSpc>
            </a:pPr>
            <a:r>
              <a:rPr lang="cs-CZ" sz="1400">
                <a:solidFill>
                  <a:srgbClr val="C7CBCF"/>
                </a:solidFill>
              </a:rPr>
              <a:t>DVOJKOLÍ</a:t>
            </a:r>
          </a:p>
        </p:txBody>
      </p:sp>
      <p:sp>
        <p:nvSpPr>
          <p:cNvPr id="23" name="TextBox 22">
            <a:extLst>
              <a:ext uri="{FF2B5EF4-FFF2-40B4-BE49-F238E27FC236}">
                <a16:creationId xmlns:a16="http://schemas.microsoft.com/office/drawing/2014/main" id="{CFC2A0C3-DE3B-4CA7-B04A-B7AACF51B1F9}"/>
              </a:ext>
            </a:extLst>
          </p:cNvPr>
          <p:cNvSpPr txBox="1"/>
          <p:nvPr/>
        </p:nvSpPr>
        <p:spPr>
          <a:xfrm>
            <a:off x="1409732" y="5276398"/>
            <a:ext cx="1267418" cy="410369"/>
          </a:xfrm>
          <a:prstGeom prst="rect">
            <a:avLst/>
          </a:prstGeom>
          <a:noFill/>
        </p:spPr>
        <p:txBody>
          <a:bodyPr wrap="square" lIns="0" tIns="0" rIns="0" bIns="0" rtlCol="0">
            <a:spAutoFit/>
          </a:bodyPr>
          <a:lstStyle/>
          <a:p>
            <a:pPr>
              <a:lnSpc>
                <a:spcPts val="1600"/>
              </a:lnSpc>
            </a:pPr>
            <a:r>
              <a:rPr lang="cs-CZ" sz="1400">
                <a:solidFill>
                  <a:srgbClr val="C7CBCF"/>
                </a:solidFill>
              </a:rPr>
              <a:t>KOMPONENTY </a:t>
            </a:r>
            <a:br>
              <a:rPr lang="cs-CZ" sz="1400">
                <a:solidFill>
                  <a:srgbClr val="C7CBCF"/>
                </a:solidFill>
              </a:rPr>
            </a:br>
            <a:r>
              <a:rPr lang="cs-CZ" sz="1400">
                <a:solidFill>
                  <a:srgbClr val="C7CBCF"/>
                </a:solidFill>
              </a:rPr>
              <a:t>VAGONŮ</a:t>
            </a:r>
          </a:p>
        </p:txBody>
      </p:sp>
      <p:pic>
        <p:nvPicPr>
          <p:cNvPr id="9" name="Picture 8">
            <a:extLst>
              <a:ext uri="{FF2B5EF4-FFF2-40B4-BE49-F238E27FC236}">
                <a16:creationId xmlns:a16="http://schemas.microsoft.com/office/drawing/2014/main" id="{11162552-322C-4A97-B321-1BF3696D5DC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247186" y="3200368"/>
            <a:ext cx="4282449" cy="2997105"/>
          </a:xfrm>
          <a:prstGeom prst="rect">
            <a:avLst/>
          </a:prstGeom>
        </p:spPr>
      </p:pic>
      <p:sp>
        <p:nvSpPr>
          <p:cNvPr id="27" name="Rectangle 26">
            <a:extLst>
              <a:ext uri="{FF2B5EF4-FFF2-40B4-BE49-F238E27FC236}">
                <a16:creationId xmlns:a16="http://schemas.microsoft.com/office/drawing/2014/main" id="{93FF57D5-D416-4F7D-B534-D01FC8053A7F}"/>
              </a:ext>
            </a:extLst>
          </p:cNvPr>
          <p:cNvSpPr/>
          <p:nvPr/>
        </p:nvSpPr>
        <p:spPr>
          <a:xfrm>
            <a:off x="3622326" y="3199302"/>
            <a:ext cx="1658075" cy="145952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2CB5EFF2-6E6D-42A4-858C-E300DA999F21}"/>
              </a:ext>
            </a:extLst>
          </p:cNvPr>
          <p:cNvSpPr txBox="1"/>
          <p:nvPr/>
        </p:nvSpPr>
        <p:spPr>
          <a:xfrm>
            <a:off x="3741730" y="3751878"/>
            <a:ext cx="1154843" cy="410369"/>
          </a:xfrm>
          <a:prstGeom prst="rect">
            <a:avLst/>
          </a:prstGeom>
          <a:noFill/>
        </p:spPr>
        <p:txBody>
          <a:bodyPr wrap="square" lIns="0" tIns="0" rIns="0" bIns="0" rtlCol="0">
            <a:spAutoFit/>
          </a:bodyPr>
          <a:lstStyle/>
          <a:p>
            <a:pPr>
              <a:lnSpc>
                <a:spcPts val="1600"/>
              </a:lnSpc>
            </a:pPr>
            <a:r>
              <a:rPr lang="cs-CZ" sz="1400"/>
              <a:t>OBRÁBĚNÍ PODKLADNIC</a:t>
            </a:r>
          </a:p>
        </p:txBody>
      </p:sp>
      <p:sp>
        <p:nvSpPr>
          <p:cNvPr id="26" name="Rectangle 25">
            <a:extLst>
              <a:ext uri="{FF2B5EF4-FFF2-40B4-BE49-F238E27FC236}">
                <a16:creationId xmlns:a16="http://schemas.microsoft.com/office/drawing/2014/main" id="{D70CE21E-0968-46B9-8ECE-3F0C830C2348}"/>
              </a:ext>
            </a:extLst>
          </p:cNvPr>
          <p:cNvSpPr/>
          <p:nvPr/>
        </p:nvSpPr>
        <p:spPr>
          <a:xfrm>
            <a:off x="3575530" y="3199303"/>
            <a:ext cx="45719" cy="14558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933163D1-1444-4937-84E5-68281B125B3B}"/>
              </a:ext>
            </a:extLst>
          </p:cNvPr>
          <p:cNvSpPr/>
          <p:nvPr/>
        </p:nvSpPr>
        <p:spPr>
          <a:xfrm>
            <a:off x="5427603" y="3204062"/>
            <a:ext cx="1658075" cy="145952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7485FCBF-FA98-4CF4-886F-71640CCBF343}"/>
              </a:ext>
            </a:extLst>
          </p:cNvPr>
          <p:cNvSpPr/>
          <p:nvPr/>
        </p:nvSpPr>
        <p:spPr>
          <a:xfrm>
            <a:off x="5380807" y="3204063"/>
            <a:ext cx="45719" cy="14558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a:extLst>
              <a:ext uri="{FF2B5EF4-FFF2-40B4-BE49-F238E27FC236}">
                <a16:creationId xmlns:a16="http://schemas.microsoft.com/office/drawing/2014/main" id="{A7E8EE7A-DA69-4C95-BF47-CD1F3FC36487}"/>
              </a:ext>
            </a:extLst>
          </p:cNvPr>
          <p:cNvSpPr/>
          <p:nvPr/>
        </p:nvSpPr>
        <p:spPr>
          <a:xfrm>
            <a:off x="3619110" y="4739015"/>
            <a:ext cx="1658075" cy="145952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061E79B3-44B2-489E-AFD0-7435FD77356F}"/>
              </a:ext>
            </a:extLst>
          </p:cNvPr>
          <p:cNvSpPr/>
          <p:nvPr/>
        </p:nvSpPr>
        <p:spPr>
          <a:xfrm>
            <a:off x="3572314" y="4739016"/>
            <a:ext cx="45719" cy="14558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extLst>
              <a:ext uri="{FF2B5EF4-FFF2-40B4-BE49-F238E27FC236}">
                <a16:creationId xmlns:a16="http://schemas.microsoft.com/office/drawing/2014/main" id="{37593F04-A88C-41F5-B301-00DB1E998F09}"/>
              </a:ext>
            </a:extLst>
          </p:cNvPr>
          <p:cNvSpPr/>
          <p:nvPr/>
        </p:nvSpPr>
        <p:spPr>
          <a:xfrm>
            <a:off x="5424387" y="4743775"/>
            <a:ext cx="1658075" cy="145952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a:extLst>
              <a:ext uri="{FF2B5EF4-FFF2-40B4-BE49-F238E27FC236}">
                <a16:creationId xmlns:a16="http://schemas.microsoft.com/office/drawing/2014/main" id="{85E5235D-633F-4D77-AD3A-C4C2B32510C9}"/>
              </a:ext>
            </a:extLst>
          </p:cNvPr>
          <p:cNvSpPr/>
          <p:nvPr/>
        </p:nvSpPr>
        <p:spPr>
          <a:xfrm>
            <a:off x="5377591" y="4743776"/>
            <a:ext cx="45719" cy="14558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CA220431-CD96-4B27-9C67-B3E35E42B3FD}"/>
              </a:ext>
            </a:extLst>
          </p:cNvPr>
          <p:cNvSpPr txBox="1"/>
          <p:nvPr/>
        </p:nvSpPr>
        <p:spPr>
          <a:xfrm>
            <a:off x="5547007" y="3756638"/>
            <a:ext cx="1154843" cy="410369"/>
          </a:xfrm>
          <a:prstGeom prst="rect">
            <a:avLst/>
          </a:prstGeom>
          <a:noFill/>
        </p:spPr>
        <p:txBody>
          <a:bodyPr wrap="square" lIns="0" tIns="0" rIns="0" bIns="0" rtlCol="0">
            <a:spAutoFit/>
          </a:bodyPr>
          <a:lstStyle/>
          <a:p>
            <a:pPr>
              <a:lnSpc>
                <a:spcPts val="1600"/>
              </a:lnSpc>
            </a:pPr>
            <a:r>
              <a:rPr lang="cs-CZ" sz="1400"/>
              <a:t>SESTAVY VÝHYBEK</a:t>
            </a:r>
          </a:p>
        </p:txBody>
      </p:sp>
      <p:sp>
        <p:nvSpPr>
          <p:cNvPr id="44" name="TextBox 43">
            <a:extLst>
              <a:ext uri="{FF2B5EF4-FFF2-40B4-BE49-F238E27FC236}">
                <a16:creationId xmlns:a16="http://schemas.microsoft.com/office/drawing/2014/main" id="{FC562BE4-65A6-438E-A05D-1312396ADC7F}"/>
              </a:ext>
            </a:extLst>
          </p:cNvPr>
          <p:cNvSpPr txBox="1"/>
          <p:nvPr/>
        </p:nvSpPr>
        <p:spPr>
          <a:xfrm>
            <a:off x="5543791" y="5296351"/>
            <a:ext cx="1154843" cy="410369"/>
          </a:xfrm>
          <a:prstGeom prst="rect">
            <a:avLst/>
          </a:prstGeom>
          <a:noFill/>
        </p:spPr>
        <p:txBody>
          <a:bodyPr wrap="square" lIns="0" tIns="0" rIns="0" bIns="0" rtlCol="0">
            <a:spAutoFit/>
          </a:bodyPr>
          <a:lstStyle/>
          <a:p>
            <a:pPr>
              <a:lnSpc>
                <a:spcPts val="1600"/>
              </a:lnSpc>
            </a:pPr>
            <a:r>
              <a:rPr lang="cs-CZ" sz="1400"/>
              <a:t>FRÉZOVÁNÍ</a:t>
            </a:r>
            <a:br>
              <a:rPr lang="cs-CZ" sz="1400"/>
            </a:br>
            <a:r>
              <a:rPr lang="cs-CZ" sz="1400"/>
              <a:t>KOLEJNIC</a:t>
            </a:r>
          </a:p>
        </p:txBody>
      </p:sp>
      <p:sp>
        <p:nvSpPr>
          <p:cNvPr id="41" name="TextBox 40">
            <a:extLst>
              <a:ext uri="{FF2B5EF4-FFF2-40B4-BE49-F238E27FC236}">
                <a16:creationId xmlns:a16="http://schemas.microsoft.com/office/drawing/2014/main" id="{A3A2C9BC-71B3-4A7F-AF31-C89F825252B1}"/>
              </a:ext>
            </a:extLst>
          </p:cNvPr>
          <p:cNvSpPr txBox="1"/>
          <p:nvPr/>
        </p:nvSpPr>
        <p:spPr>
          <a:xfrm>
            <a:off x="3729165" y="5302635"/>
            <a:ext cx="1154843" cy="410369"/>
          </a:xfrm>
          <a:prstGeom prst="rect">
            <a:avLst/>
          </a:prstGeom>
          <a:noFill/>
        </p:spPr>
        <p:txBody>
          <a:bodyPr wrap="square" lIns="0" tIns="0" rIns="0" bIns="0" rtlCol="0">
            <a:spAutoFit/>
          </a:bodyPr>
          <a:lstStyle/>
          <a:p>
            <a:pPr>
              <a:lnSpc>
                <a:spcPts val="1600"/>
              </a:lnSpc>
            </a:pPr>
            <a:r>
              <a:rPr lang="cs-CZ" sz="1400"/>
              <a:t>DYNAMICKÉ</a:t>
            </a:r>
            <a:br>
              <a:rPr lang="cs-CZ" sz="1400"/>
            </a:br>
            <a:r>
              <a:rPr lang="cs-CZ" sz="1400"/>
              <a:t>A STACIONÁRNÍ</a:t>
            </a:r>
          </a:p>
        </p:txBody>
      </p:sp>
      <p:grpSp>
        <p:nvGrpSpPr>
          <p:cNvPr id="2" name="Group 4">
            <a:extLst>
              <a:ext uri="{FF2B5EF4-FFF2-40B4-BE49-F238E27FC236}">
                <a16:creationId xmlns:a16="http://schemas.microsoft.com/office/drawing/2014/main" id="{F9730DE1-6F0B-4261-BFD7-97C9A08780C9}"/>
              </a:ext>
            </a:extLst>
          </p:cNvPr>
          <p:cNvGrpSpPr>
            <a:grpSpLocks noChangeAspect="1"/>
          </p:cNvGrpSpPr>
          <p:nvPr/>
        </p:nvGrpSpPr>
        <p:grpSpPr bwMode="auto">
          <a:xfrm>
            <a:off x="3062288" y="4338658"/>
            <a:ext cx="131762" cy="212726"/>
            <a:chOff x="1929" y="2733"/>
            <a:chExt cx="83" cy="134"/>
          </a:xfrm>
        </p:grpSpPr>
        <p:sp>
          <p:nvSpPr>
            <p:cNvPr id="3" name="AutoShape 3">
              <a:extLst>
                <a:ext uri="{FF2B5EF4-FFF2-40B4-BE49-F238E27FC236}">
                  <a16:creationId xmlns:a16="http://schemas.microsoft.com/office/drawing/2014/main" id="{3A2E1387-8C1E-4B92-8CB3-E94D4E27C572}"/>
                </a:ext>
              </a:extLst>
            </p:cNvPr>
            <p:cNvSpPr>
              <a:spLocks noChangeAspect="1" noChangeArrowheads="1" noTextEdit="1"/>
            </p:cNvSpPr>
            <p:nvPr/>
          </p:nvSpPr>
          <p:spPr bwMode="auto">
            <a:xfrm>
              <a:off x="1929" y="2733"/>
              <a:ext cx="83"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 name="Freeform 5">
              <a:extLst>
                <a:ext uri="{FF2B5EF4-FFF2-40B4-BE49-F238E27FC236}">
                  <a16:creationId xmlns:a16="http://schemas.microsoft.com/office/drawing/2014/main" id="{E40470FB-3538-4280-852D-FCF55F1E39B0}"/>
                </a:ext>
              </a:extLst>
            </p:cNvPr>
            <p:cNvSpPr>
              <a:spLocks/>
            </p:cNvSpPr>
            <p:nvPr/>
          </p:nvSpPr>
          <p:spPr bwMode="auto">
            <a:xfrm>
              <a:off x="1929" y="2784"/>
              <a:ext cx="83" cy="83"/>
            </a:xfrm>
            <a:custGeom>
              <a:avLst/>
              <a:gdLst>
                <a:gd name="T0" fmla="*/ 34 w 224"/>
                <a:gd name="T1" fmla="*/ 220 h 223"/>
                <a:gd name="T2" fmla="*/ 4 w 224"/>
                <a:gd name="T3" fmla="*/ 189 h 223"/>
                <a:gd name="T4" fmla="*/ 0 w 224"/>
                <a:gd name="T5" fmla="*/ 181 h 223"/>
                <a:gd name="T6" fmla="*/ 4 w 224"/>
                <a:gd name="T7" fmla="*/ 172 h 223"/>
                <a:gd name="T8" fmla="*/ 173 w 224"/>
                <a:gd name="T9" fmla="*/ 3 h 223"/>
                <a:gd name="T10" fmla="*/ 181 w 224"/>
                <a:gd name="T11" fmla="*/ 0 h 223"/>
                <a:gd name="T12" fmla="*/ 190 w 224"/>
                <a:gd name="T13" fmla="*/ 3 h 223"/>
                <a:gd name="T14" fmla="*/ 220 w 224"/>
                <a:gd name="T15" fmla="*/ 34 h 223"/>
                <a:gd name="T16" fmla="*/ 224 w 224"/>
                <a:gd name="T17" fmla="*/ 42 h 223"/>
                <a:gd name="T18" fmla="*/ 220 w 224"/>
                <a:gd name="T19" fmla="*/ 51 h 223"/>
                <a:gd name="T20" fmla="*/ 52 w 224"/>
                <a:gd name="T21" fmla="*/ 220 h 223"/>
                <a:gd name="T22" fmla="*/ 43 w 224"/>
                <a:gd name="T23" fmla="*/ 223 h 223"/>
                <a:gd name="T24" fmla="*/ 34 w 224"/>
                <a:gd name="T25" fmla="*/ 22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220"/>
                  </a:moveTo>
                  <a:cubicBezTo>
                    <a:pt x="4" y="189"/>
                    <a:pt x="4" y="189"/>
                    <a:pt x="4" y="189"/>
                  </a:cubicBezTo>
                  <a:cubicBezTo>
                    <a:pt x="2" y="187"/>
                    <a:pt x="0" y="184"/>
                    <a:pt x="0" y="181"/>
                  </a:cubicBezTo>
                  <a:cubicBezTo>
                    <a:pt x="0" y="177"/>
                    <a:pt x="2" y="174"/>
                    <a:pt x="4" y="172"/>
                  </a:cubicBezTo>
                  <a:cubicBezTo>
                    <a:pt x="173" y="3"/>
                    <a:pt x="173" y="3"/>
                    <a:pt x="173" y="3"/>
                  </a:cubicBezTo>
                  <a:cubicBezTo>
                    <a:pt x="175" y="1"/>
                    <a:pt x="178" y="0"/>
                    <a:pt x="181" y="0"/>
                  </a:cubicBezTo>
                  <a:cubicBezTo>
                    <a:pt x="185" y="0"/>
                    <a:pt x="188" y="1"/>
                    <a:pt x="190" y="3"/>
                  </a:cubicBezTo>
                  <a:cubicBezTo>
                    <a:pt x="220" y="34"/>
                    <a:pt x="220" y="34"/>
                    <a:pt x="220" y="34"/>
                  </a:cubicBezTo>
                  <a:cubicBezTo>
                    <a:pt x="223" y="36"/>
                    <a:pt x="224" y="39"/>
                    <a:pt x="224" y="42"/>
                  </a:cubicBezTo>
                  <a:cubicBezTo>
                    <a:pt x="224" y="45"/>
                    <a:pt x="223" y="48"/>
                    <a:pt x="220" y="51"/>
                  </a:cubicBezTo>
                  <a:cubicBezTo>
                    <a:pt x="52" y="220"/>
                    <a:pt x="52" y="220"/>
                    <a:pt x="52" y="220"/>
                  </a:cubicBezTo>
                  <a:cubicBezTo>
                    <a:pt x="49" y="222"/>
                    <a:pt x="46" y="223"/>
                    <a:pt x="43" y="223"/>
                  </a:cubicBezTo>
                  <a:cubicBezTo>
                    <a:pt x="40" y="223"/>
                    <a:pt x="37" y="222"/>
                    <a:pt x="34" y="220"/>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1" name="Freeform 6">
              <a:extLst>
                <a:ext uri="{FF2B5EF4-FFF2-40B4-BE49-F238E27FC236}">
                  <a16:creationId xmlns:a16="http://schemas.microsoft.com/office/drawing/2014/main" id="{B8296128-281A-4881-A9A5-CD61A123237B}"/>
                </a:ext>
              </a:extLst>
            </p:cNvPr>
            <p:cNvSpPr>
              <a:spLocks/>
            </p:cNvSpPr>
            <p:nvPr/>
          </p:nvSpPr>
          <p:spPr bwMode="auto">
            <a:xfrm>
              <a:off x="1929" y="2733"/>
              <a:ext cx="83" cy="83"/>
            </a:xfrm>
            <a:custGeom>
              <a:avLst/>
              <a:gdLst>
                <a:gd name="T0" fmla="*/ 34 w 224"/>
                <a:gd name="T1" fmla="*/ 3 h 223"/>
                <a:gd name="T2" fmla="*/ 4 w 224"/>
                <a:gd name="T3" fmla="*/ 34 h 223"/>
                <a:gd name="T4" fmla="*/ 0 w 224"/>
                <a:gd name="T5" fmla="*/ 42 h 223"/>
                <a:gd name="T6" fmla="*/ 4 w 224"/>
                <a:gd name="T7" fmla="*/ 51 h 223"/>
                <a:gd name="T8" fmla="*/ 173 w 224"/>
                <a:gd name="T9" fmla="*/ 220 h 223"/>
                <a:gd name="T10" fmla="*/ 181 w 224"/>
                <a:gd name="T11" fmla="*/ 223 h 223"/>
                <a:gd name="T12" fmla="*/ 190 w 224"/>
                <a:gd name="T13" fmla="*/ 220 h 223"/>
                <a:gd name="T14" fmla="*/ 220 w 224"/>
                <a:gd name="T15" fmla="*/ 189 h 223"/>
                <a:gd name="T16" fmla="*/ 224 w 224"/>
                <a:gd name="T17" fmla="*/ 181 h 223"/>
                <a:gd name="T18" fmla="*/ 220 w 224"/>
                <a:gd name="T19" fmla="*/ 172 h 223"/>
                <a:gd name="T20" fmla="*/ 52 w 224"/>
                <a:gd name="T21" fmla="*/ 3 h 223"/>
                <a:gd name="T22" fmla="*/ 43 w 224"/>
                <a:gd name="T23" fmla="*/ 0 h 223"/>
                <a:gd name="T24" fmla="*/ 34 w 224"/>
                <a:gd name="T25" fmla="*/ 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3"/>
                  </a:moveTo>
                  <a:cubicBezTo>
                    <a:pt x="4" y="34"/>
                    <a:pt x="4" y="34"/>
                    <a:pt x="4" y="34"/>
                  </a:cubicBezTo>
                  <a:cubicBezTo>
                    <a:pt x="2" y="36"/>
                    <a:pt x="0" y="39"/>
                    <a:pt x="0" y="42"/>
                  </a:cubicBezTo>
                  <a:cubicBezTo>
                    <a:pt x="0" y="46"/>
                    <a:pt x="2" y="48"/>
                    <a:pt x="4" y="51"/>
                  </a:cubicBezTo>
                  <a:cubicBezTo>
                    <a:pt x="173" y="220"/>
                    <a:pt x="173" y="220"/>
                    <a:pt x="173" y="220"/>
                  </a:cubicBezTo>
                  <a:cubicBezTo>
                    <a:pt x="175" y="222"/>
                    <a:pt x="178" y="223"/>
                    <a:pt x="181" y="223"/>
                  </a:cubicBezTo>
                  <a:cubicBezTo>
                    <a:pt x="185" y="223"/>
                    <a:pt x="188" y="222"/>
                    <a:pt x="190" y="220"/>
                  </a:cubicBezTo>
                  <a:cubicBezTo>
                    <a:pt x="220" y="189"/>
                    <a:pt x="220" y="189"/>
                    <a:pt x="220" y="189"/>
                  </a:cubicBezTo>
                  <a:cubicBezTo>
                    <a:pt x="223" y="187"/>
                    <a:pt x="224" y="184"/>
                    <a:pt x="224" y="181"/>
                  </a:cubicBezTo>
                  <a:cubicBezTo>
                    <a:pt x="224" y="178"/>
                    <a:pt x="223" y="175"/>
                    <a:pt x="220" y="172"/>
                  </a:cubicBezTo>
                  <a:cubicBezTo>
                    <a:pt x="52" y="3"/>
                    <a:pt x="52" y="3"/>
                    <a:pt x="52" y="3"/>
                  </a:cubicBezTo>
                  <a:cubicBezTo>
                    <a:pt x="49" y="1"/>
                    <a:pt x="46" y="0"/>
                    <a:pt x="43" y="0"/>
                  </a:cubicBezTo>
                  <a:cubicBezTo>
                    <a:pt x="40" y="0"/>
                    <a:pt x="37" y="1"/>
                    <a:pt x="34" y="3"/>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grpSp>
        <p:nvGrpSpPr>
          <p:cNvPr id="12" name="Group 9">
            <a:extLst>
              <a:ext uri="{FF2B5EF4-FFF2-40B4-BE49-F238E27FC236}">
                <a16:creationId xmlns:a16="http://schemas.microsoft.com/office/drawing/2014/main" id="{5F022DEB-7DC8-4A02-BAAE-B0B431F590A4}"/>
              </a:ext>
            </a:extLst>
          </p:cNvPr>
          <p:cNvGrpSpPr>
            <a:grpSpLocks noChangeAspect="1"/>
          </p:cNvGrpSpPr>
          <p:nvPr/>
        </p:nvGrpSpPr>
        <p:grpSpPr bwMode="auto">
          <a:xfrm>
            <a:off x="3062288" y="5334025"/>
            <a:ext cx="131762" cy="212726"/>
            <a:chOff x="1929" y="3360"/>
            <a:chExt cx="83" cy="134"/>
          </a:xfrm>
        </p:grpSpPr>
        <p:sp>
          <p:nvSpPr>
            <p:cNvPr id="13" name="AutoShape 8">
              <a:extLst>
                <a:ext uri="{FF2B5EF4-FFF2-40B4-BE49-F238E27FC236}">
                  <a16:creationId xmlns:a16="http://schemas.microsoft.com/office/drawing/2014/main" id="{CA8C1AB6-DFBB-4D62-97CC-CD0219458000}"/>
                </a:ext>
              </a:extLst>
            </p:cNvPr>
            <p:cNvSpPr>
              <a:spLocks noChangeAspect="1" noChangeArrowheads="1" noTextEdit="1"/>
            </p:cNvSpPr>
            <p:nvPr/>
          </p:nvSpPr>
          <p:spPr bwMode="auto">
            <a:xfrm>
              <a:off x="1929" y="3360"/>
              <a:ext cx="83"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4" name="Freeform 10">
              <a:extLst>
                <a:ext uri="{FF2B5EF4-FFF2-40B4-BE49-F238E27FC236}">
                  <a16:creationId xmlns:a16="http://schemas.microsoft.com/office/drawing/2014/main" id="{CB20975B-40DD-4193-972A-6D48393F4C91}"/>
                </a:ext>
              </a:extLst>
            </p:cNvPr>
            <p:cNvSpPr>
              <a:spLocks/>
            </p:cNvSpPr>
            <p:nvPr/>
          </p:nvSpPr>
          <p:spPr bwMode="auto">
            <a:xfrm>
              <a:off x="1929" y="3411"/>
              <a:ext cx="83" cy="83"/>
            </a:xfrm>
            <a:custGeom>
              <a:avLst/>
              <a:gdLst>
                <a:gd name="T0" fmla="*/ 34 w 224"/>
                <a:gd name="T1" fmla="*/ 220 h 223"/>
                <a:gd name="T2" fmla="*/ 4 w 224"/>
                <a:gd name="T3" fmla="*/ 189 h 223"/>
                <a:gd name="T4" fmla="*/ 0 w 224"/>
                <a:gd name="T5" fmla="*/ 181 h 223"/>
                <a:gd name="T6" fmla="*/ 4 w 224"/>
                <a:gd name="T7" fmla="*/ 172 h 223"/>
                <a:gd name="T8" fmla="*/ 173 w 224"/>
                <a:gd name="T9" fmla="*/ 3 h 223"/>
                <a:gd name="T10" fmla="*/ 181 w 224"/>
                <a:gd name="T11" fmla="*/ 0 h 223"/>
                <a:gd name="T12" fmla="*/ 190 w 224"/>
                <a:gd name="T13" fmla="*/ 3 h 223"/>
                <a:gd name="T14" fmla="*/ 220 w 224"/>
                <a:gd name="T15" fmla="*/ 34 h 223"/>
                <a:gd name="T16" fmla="*/ 224 w 224"/>
                <a:gd name="T17" fmla="*/ 42 h 223"/>
                <a:gd name="T18" fmla="*/ 220 w 224"/>
                <a:gd name="T19" fmla="*/ 51 h 223"/>
                <a:gd name="T20" fmla="*/ 52 w 224"/>
                <a:gd name="T21" fmla="*/ 220 h 223"/>
                <a:gd name="T22" fmla="*/ 43 w 224"/>
                <a:gd name="T23" fmla="*/ 223 h 223"/>
                <a:gd name="T24" fmla="*/ 34 w 224"/>
                <a:gd name="T25" fmla="*/ 22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220"/>
                  </a:moveTo>
                  <a:cubicBezTo>
                    <a:pt x="4" y="189"/>
                    <a:pt x="4" y="189"/>
                    <a:pt x="4" y="189"/>
                  </a:cubicBezTo>
                  <a:cubicBezTo>
                    <a:pt x="2" y="187"/>
                    <a:pt x="0" y="184"/>
                    <a:pt x="0" y="181"/>
                  </a:cubicBezTo>
                  <a:cubicBezTo>
                    <a:pt x="0" y="177"/>
                    <a:pt x="2" y="174"/>
                    <a:pt x="4" y="172"/>
                  </a:cubicBezTo>
                  <a:cubicBezTo>
                    <a:pt x="173" y="3"/>
                    <a:pt x="173" y="3"/>
                    <a:pt x="173" y="3"/>
                  </a:cubicBezTo>
                  <a:cubicBezTo>
                    <a:pt x="175" y="1"/>
                    <a:pt x="178" y="0"/>
                    <a:pt x="181" y="0"/>
                  </a:cubicBezTo>
                  <a:cubicBezTo>
                    <a:pt x="185" y="0"/>
                    <a:pt x="188" y="1"/>
                    <a:pt x="190" y="3"/>
                  </a:cubicBezTo>
                  <a:cubicBezTo>
                    <a:pt x="220" y="34"/>
                    <a:pt x="220" y="34"/>
                    <a:pt x="220" y="34"/>
                  </a:cubicBezTo>
                  <a:cubicBezTo>
                    <a:pt x="223" y="36"/>
                    <a:pt x="224" y="39"/>
                    <a:pt x="224" y="42"/>
                  </a:cubicBezTo>
                  <a:cubicBezTo>
                    <a:pt x="224" y="45"/>
                    <a:pt x="223" y="48"/>
                    <a:pt x="220" y="51"/>
                  </a:cubicBezTo>
                  <a:cubicBezTo>
                    <a:pt x="52" y="220"/>
                    <a:pt x="52" y="220"/>
                    <a:pt x="52" y="220"/>
                  </a:cubicBezTo>
                  <a:cubicBezTo>
                    <a:pt x="49" y="222"/>
                    <a:pt x="46" y="223"/>
                    <a:pt x="43" y="223"/>
                  </a:cubicBezTo>
                  <a:cubicBezTo>
                    <a:pt x="40" y="223"/>
                    <a:pt x="37" y="222"/>
                    <a:pt x="34" y="220"/>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Freeform 11">
              <a:extLst>
                <a:ext uri="{FF2B5EF4-FFF2-40B4-BE49-F238E27FC236}">
                  <a16:creationId xmlns:a16="http://schemas.microsoft.com/office/drawing/2014/main" id="{5261A8E3-74B4-42F0-B05E-58ABD0F0778A}"/>
                </a:ext>
              </a:extLst>
            </p:cNvPr>
            <p:cNvSpPr>
              <a:spLocks/>
            </p:cNvSpPr>
            <p:nvPr/>
          </p:nvSpPr>
          <p:spPr bwMode="auto">
            <a:xfrm>
              <a:off x="1929" y="3360"/>
              <a:ext cx="83" cy="83"/>
            </a:xfrm>
            <a:custGeom>
              <a:avLst/>
              <a:gdLst>
                <a:gd name="T0" fmla="*/ 34 w 224"/>
                <a:gd name="T1" fmla="*/ 3 h 223"/>
                <a:gd name="T2" fmla="*/ 4 w 224"/>
                <a:gd name="T3" fmla="*/ 34 h 223"/>
                <a:gd name="T4" fmla="*/ 0 w 224"/>
                <a:gd name="T5" fmla="*/ 42 h 223"/>
                <a:gd name="T6" fmla="*/ 4 w 224"/>
                <a:gd name="T7" fmla="*/ 51 h 223"/>
                <a:gd name="T8" fmla="*/ 173 w 224"/>
                <a:gd name="T9" fmla="*/ 220 h 223"/>
                <a:gd name="T10" fmla="*/ 181 w 224"/>
                <a:gd name="T11" fmla="*/ 223 h 223"/>
                <a:gd name="T12" fmla="*/ 190 w 224"/>
                <a:gd name="T13" fmla="*/ 220 h 223"/>
                <a:gd name="T14" fmla="*/ 220 w 224"/>
                <a:gd name="T15" fmla="*/ 189 h 223"/>
                <a:gd name="T16" fmla="*/ 224 w 224"/>
                <a:gd name="T17" fmla="*/ 181 h 223"/>
                <a:gd name="T18" fmla="*/ 220 w 224"/>
                <a:gd name="T19" fmla="*/ 172 h 223"/>
                <a:gd name="T20" fmla="*/ 52 w 224"/>
                <a:gd name="T21" fmla="*/ 3 h 223"/>
                <a:gd name="T22" fmla="*/ 43 w 224"/>
                <a:gd name="T23" fmla="*/ 0 h 223"/>
                <a:gd name="T24" fmla="*/ 34 w 224"/>
                <a:gd name="T25" fmla="*/ 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3"/>
                  </a:moveTo>
                  <a:cubicBezTo>
                    <a:pt x="4" y="34"/>
                    <a:pt x="4" y="34"/>
                    <a:pt x="4" y="34"/>
                  </a:cubicBezTo>
                  <a:cubicBezTo>
                    <a:pt x="2" y="36"/>
                    <a:pt x="0" y="39"/>
                    <a:pt x="0" y="42"/>
                  </a:cubicBezTo>
                  <a:cubicBezTo>
                    <a:pt x="0" y="46"/>
                    <a:pt x="2" y="48"/>
                    <a:pt x="4" y="51"/>
                  </a:cubicBezTo>
                  <a:cubicBezTo>
                    <a:pt x="173" y="220"/>
                    <a:pt x="173" y="220"/>
                    <a:pt x="173" y="220"/>
                  </a:cubicBezTo>
                  <a:cubicBezTo>
                    <a:pt x="175" y="222"/>
                    <a:pt x="178" y="223"/>
                    <a:pt x="181" y="223"/>
                  </a:cubicBezTo>
                  <a:cubicBezTo>
                    <a:pt x="185" y="223"/>
                    <a:pt x="188" y="222"/>
                    <a:pt x="190" y="220"/>
                  </a:cubicBezTo>
                  <a:cubicBezTo>
                    <a:pt x="220" y="189"/>
                    <a:pt x="220" y="189"/>
                    <a:pt x="220" y="189"/>
                  </a:cubicBezTo>
                  <a:cubicBezTo>
                    <a:pt x="223" y="187"/>
                    <a:pt x="224" y="184"/>
                    <a:pt x="224" y="181"/>
                  </a:cubicBezTo>
                  <a:cubicBezTo>
                    <a:pt x="224" y="178"/>
                    <a:pt x="223" y="175"/>
                    <a:pt x="220" y="172"/>
                  </a:cubicBezTo>
                  <a:cubicBezTo>
                    <a:pt x="52" y="3"/>
                    <a:pt x="52" y="3"/>
                    <a:pt x="52" y="3"/>
                  </a:cubicBezTo>
                  <a:cubicBezTo>
                    <a:pt x="49" y="1"/>
                    <a:pt x="46" y="0"/>
                    <a:pt x="43" y="0"/>
                  </a:cubicBezTo>
                  <a:cubicBezTo>
                    <a:pt x="40" y="0"/>
                    <a:pt x="37" y="1"/>
                    <a:pt x="34" y="3"/>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46" name="Rectangle 45">
            <a:hlinkClick r:id="rId12" action="ppaction://hlinksldjump"/>
            <a:extLst>
              <a:ext uri="{FF2B5EF4-FFF2-40B4-BE49-F238E27FC236}">
                <a16:creationId xmlns:a16="http://schemas.microsoft.com/office/drawing/2014/main" id="{EB3251EA-9D48-49DE-99E4-F391BEF21249}"/>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hlinkClick r:id="rId13" action="ppaction://hlinksldjump"/>
            <a:extLst>
              <a:ext uri="{FF2B5EF4-FFF2-40B4-BE49-F238E27FC236}">
                <a16:creationId xmlns:a16="http://schemas.microsoft.com/office/drawing/2014/main" id="{9368B4D9-A316-44E8-82EB-7238992058FB}"/>
              </a:ext>
            </a:extLst>
          </p:cNvPr>
          <p:cNvSpPr/>
          <p:nvPr/>
        </p:nvSpPr>
        <p:spPr>
          <a:xfrm>
            <a:off x="1" y="385763"/>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hlinkClick r:id="rId14" action="ppaction://hlinksldjump"/>
            <a:extLst>
              <a:ext uri="{FF2B5EF4-FFF2-40B4-BE49-F238E27FC236}">
                <a16:creationId xmlns:a16="http://schemas.microsoft.com/office/drawing/2014/main" id="{B0D2BFC3-7F2A-4E75-9E6C-9F9233185F31}"/>
              </a:ext>
            </a:extLst>
          </p:cNvPr>
          <p:cNvSpPr/>
          <p:nvPr/>
        </p:nvSpPr>
        <p:spPr>
          <a:xfrm>
            <a:off x="447525" y="3977757"/>
            <a:ext cx="2951287" cy="91165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9" name="Rectangle 48">
            <a:hlinkClick r:id="rId15" action="ppaction://hlinksldjump"/>
            <a:extLst>
              <a:ext uri="{FF2B5EF4-FFF2-40B4-BE49-F238E27FC236}">
                <a16:creationId xmlns:a16="http://schemas.microsoft.com/office/drawing/2014/main" id="{6364CBC5-A667-4208-B6FE-4B90231C1E15}"/>
              </a:ext>
            </a:extLst>
          </p:cNvPr>
          <p:cNvSpPr/>
          <p:nvPr/>
        </p:nvSpPr>
        <p:spPr>
          <a:xfrm>
            <a:off x="447525" y="4977882"/>
            <a:ext cx="2951287" cy="91165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reeform: Shape 51">
            <a:hlinkClick r:id="rId16" action="ppaction://hlinksldjump"/>
            <a:extLst>
              <a:ext uri="{FF2B5EF4-FFF2-40B4-BE49-F238E27FC236}">
                <a16:creationId xmlns:a16="http://schemas.microsoft.com/office/drawing/2014/main" id="{EE715888-C2AC-4EF7-B2BF-8CDF50C498D7}"/>
              </a:ext>
            </a:extLst>
          </p:cNvPr>
          <p:cNvSpPr/>
          <p:nvPr/>
        </p:nvSpPr>
        <p:spPr>
          <a:xfrm>
            <a:off x="-3" y="-11702"/>
            <a:ext cx="12192000" cy="6858000"/>
          </a:xfrm>
          <a:custGeom>
            <a:avLst/>
            <a:gdLst>
              <a:gd name="connsiteX0" fmla="*/ 468848 w 12192000"/>
              <a:gd name="connsiteY0" fmla="*/ 4981204 h 6858000"/>
              <a:gd name="connsiteX1" fmla="*/ 468848 w 12192000"/>
              <a:gd name="connsiteY1" fmla="*/ 5892859 h 6858000"/>
              <a:gd name="connsiteX2" fmla="*/ 3380348 w 12192000"/>
              <a:gd name="connsiteY2" fmla="*/ 5892859 h 6858000"/>
              <a:gd name="connsiteX3" fmla="*/ 3380348 w 12192000"/>
              <a:gd name="connsiteY3" fmla="*/ 4981204 h 6858000"/>
              <a:gd name="connsiteX4" fmla="*/ 468848 w 12192000"/>
              <a:gd name="connsiteY4" fmla="*/ 3986963 h 6858000"/>
              <a:gd name="connsiteX5" fmla="*/ 468848 w 12192000"/>
              <a:gd name="connsiteY5" fmla="*/ 4898618 h 6858000"/>
              <a:gd name="connsiteX6" fmla="*/ 3380348 w 12192000"/>
              <a:gd name="connsiteY6" fmla="*/ 4898618 h 6858000"/>
              <a:gd name="connsiteX7" fmla="*/ 3380348 w 12192000"/>
              <a:gd name="connsiteY7" fmla="*/ 3986963 h 6858000"/>
              <a:gd name="connsiteX8" fmla="*/ 3398812 w 12192000"/>
              <a:gd name="connsiteY8" fmla="*/ 2993231 h 6858000"/>
              <a:gd name="connsiteX9" fmla="*/ 3398812 w 12192000"/>
              <a:gd name="connsiteY9" fmla="*/ 6409126 h 6858000"/>
              <a:gd name="connsiteX10" fmla="*/ 11723151 w 12192000"/>
              <a:gd name="connsiteY10" fmla="*/ 6409126 h 6858000"/>
              <a:gd name="connsiteX11" fmla="*/ 11723151 w 12192000"/>
              <a:gd name="connsiteY11" fmla="*/ 2993231 h 6858000"/>
              <a:gd name="connsiteX12" fmla="*/ 468848 w 12192000"/>
              <a:gd name="connsiteY12" fmla="*/ 2985212 h 6858000"/>
              <a:gd name="connsiteX13" fmla="*/ 468848 w 12192000"/>
              <a:gd name="connsiteY13" fmla="*/ 3896867 h 6858000"/>
              <a:gd name="connsiteX14" fmla="*/ 3380348 w 12192000"/>
              <a:gd name="connsiteY14" fmla="*/ 3896867 h 6858000"/>
              <a:gd name="connsiteX15" fmla="*/ 3380348 w 12192000"/>
              <a:gd name="connsiteY15" fmla="*/ 2985212 h 6858000"/>
              <a:gd name="connsiteX16" fmla="*/ 11473544 w 12192000"/>
              <a:gd name="connsiteY16" fmla="*/ 87088 h 6858000"/>
              <a:gd name="connsiteX17" fmla="*/ 11473544 w 12192000"/>
              <a:gd name="connsiteY17" fmla="*/ 850607 h 6858000"/>
              <a:gd name="connsiteX18" fmla="*/ 12090401 w 12192000"/>
              <a:gd name="connsiteY18" fmla="*/ 850607 h 6858000"/>
              <a:gd name="connsiteX19" fmla="*/ 12090401 w 12192000"/>
              <a:gd name="connsiteY19" fmla="*/ 87088 h 6858000"/>
              <a:gd name="connsiteX20" fmla="*/ 0 w 12192000"/>
              <a:gd name="connsiteY20" fmla="*/ 0 h 6858000"/>
              <a:gd name="connsiteX21" fmla="*/ 12192000 w 12192000"/>
              <a:gd name="connsiteY21" fmla="*/ 0 h 6858000"/>
              <a:gd name="connsiteX22" fmla="*/ 12192000 w 12192000"/>
              <a:gd name="connsiteY22" fmla="*/ 6858000 h 6858000"/>
              <a:gd name="connsiteX23" fmla="*/ 0 w 12192000"/>
              <a:gd name="connsiteY2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192000" h="6858000">
                <a:moveTo>
                  <a:pt x="468848" y="4981204"/>
                </a:moveTo>
                <a:lnTo>
                  <a:pt x="468848" y="5892859"/>
                </a:lnTo>
                <a:lnTo>
                  <a:pt x="3380348" y="5892859"/>
                </a:lnTo>
                <a:lnTo>
                  <a:pt x="3380348" y="4981204"/>
                </a:lnTo>
                <a:close/>
                <a:moveTo>
                  <a:pt x="468848" y="3986963"/>
                </a:moveTo>
                <a:lnTo>
                  <a:pt x="468848" y="4898618"/>
                </a:lnTo>
                <a:lnTo>
                  <a:pt x="3380348" y="4898618"/>
                </a:lnTo>
                <a:lnTo>
                  <a:pt x="3380348" y="3986963"/>
                </a:lnTo>
                <a:close/>
                <a:moveTo>
                  <a:pt x="3398812" y="2993231"/>
                </a:moveTo>
                <a:lnTo>
                  <a:pt x="3398812" y="6409126"/>
                </a:lnTo>
                <a:lnTo>
                  <a:pt x="11723151" y="6409126"/>
                </a:lnTo>
                <a:lnTo>
                  <a:pt x="11723151" y="2993231"/>
                </a:lnTo>
                <a:close/>
                <a:moveTo>
                  <a:pt x="468848" y="2985212"/>
                </a:moveTo>
                <a:lnTo>
                  <a:pt x="468848" y="3896867"/>
                </a:lnTo>
                <a:lnTo>
                  <a:pt x="3380348" y="3896867"/>
                </a:lnTo>
                <a:lnTo>
                  <a:pt x="3380348" y="2985212"/>
                </a:lnTo>
                <a:close/>
                <a:moveTo>
                  <a:pt x="11473544" y="87088"/>
                </a:moveTo>
                <a:lnTo>
                  <a:pt x="11473544" y="850607"/>
                </a:lnTo>
                <a:lnTo>
                  <a:pt x="12090401" y="850607"/>
                </a:lnTo>
                <a:lnTo>
                  <a:pt x="12090401" y="87088"/>
                </a:lnTo>
                <a:close/>
                <a:moveTo>
                  <a:pt x="0" y="0"/>
                </a:moveTo>
                <a:lnTo>
                  <a:pt x="12192000" y="0"/>
                </a:lnTo>
                <a:lnTo>
                  <a:pt x="12192000" y="6858000"/>
                </a:lnTo>
                <a:lnTo>
                  <a:pt x="0" y="6858000"/>
                </a:lnTo>
                <a:close/>
              </a:path>
            </a:pathLst>
          </a:cu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a:extLst>
              <a:ext uri="{FF2B5EF4-FFF2-40B4-BE49-F238E27FC236}">
                <a16:creationId xmlns:a16="http://schemas.microsoft.com/office/drawing/2014/main" id="{4C563DBA-1A24-40D0-B564-C8E9EFDF590A}"/>
              </a:ext>
            </a:extLst>
          </p:cNvPr>
          <p:cNvSpPr txBox="1"/>
          <p:nvPr/>
        </p:nvSpPr>
        <p:spPr>
          <a:xfrm>
            <a:off x="551639" y="1299083"/>
            <a:ext cx="4847079" cy="1164293"/>
          </a:xfrm>
          <a:prstGeom prst="rect">
            <a:avLst/>
          </a:prstGeom>
          <a:noFill/>
        </p:spPr>
        <p:txBody>
          <a:bodyPr wrap="square" rtlCol="0">
            <a:spAutoFit/>
          </a:bodyPr>
          <a:lstStyle/>
          <a:p>
            <a:pPr>
              <a:lnSpc>
                <a:spcPts val="3500"/>
              </a:lnSpc>
              <a:spcAft>
                <a:spcPts val="600"/>
              </a:spcAft>
            </a:pPr>
            <a:r>
              <a:rPr lang="cs-CZ" dirty="0"/>
              <a:t>ODBORNÉ ZNALOSTI V OBORU:</a:t>
            </a:r>
          </a:p>
          <a:p>
            <a:pPr>
              <a:lnSpc>
                <a:spcPts val="4200"/>
              </a:lnSpc>
            </a:pPr>
            <a:r>
              <a:rPr lang="cs-CZ" sz="4200" dirty="0"/>
              <a:t>Železnice</a:t>
            </a:r>
          </a:p>
        </p:txBody>
      </p:sp>
      <p:sp>
        <p:nvSpPr>
          <p:cNvPr id="50" name="Rectangle 49">
            <a:hlinkClick r:id="rId13" action="ppaction://hlinksldjump"/>
            <a:extLst>
              <a:ext uri="{FF2B5EF4-FFF2-40B4-BE49-F238E27FC236}">
                <a16:creationId xmlns:a16="http://schemas.microsoft.com/office/drawing/2014/main" id="{088F9438-6739-4AA5-A92D-D1140BA6307E}"/>
              </a:ext>
            </a:extLst>
          </p:cNvPr>
          <p:cNvSpPr/>
          <p:nvPr/>
        </p:nvSpPr>
        <p:spPr>
          <a:xfrm>
            <a:off x="58368" y="411967"/>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903323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a:extLst>
              <a:ext uri="{FF2B5EF4-FFF2-40B4-BE49-F238E27FC236}">
                <a16:creationId xmlns:a16="http://schemas.microsoft.com/office/drawing/2014/main" id="{EFE52307-D14F-451F-8129-5348B35A4A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71641" y="355"/>
            <a:ext cx="7820356" cy="6857287"/>
          </a:xfrm>
          <a:prstGeom prst="rect">
            <a:avLst/>
          </a:prstGeom>
        </p:spPr>
      </p:pic>
      <p:pic>
        <p:nvPicPr>
          <p:cNvPr id="44" name="Picture 43">
            <a:extLst>
              <a:ext uri="{FF2B5EF4-FFF2-40B4-BE49-F238E27FC236}">
                <a16:creationId xmlns:a16="http://schemas.microsoft.com/office/drawing/2014/main" id="{24E981CF-8F60-41D4-8173-D7CCB6F293DD}"/>
              </a:ext>
            </a:extLst>
          </p:cNvPr>
          <p:cNvPicPr>
            <a:picLocks noChangeAspect="1"/>
          </p:cNvPicPr>
          <p:nvPr/>
        </p:nvPicPr>
        <p:blipFill rotWithShape="1">
          <a:blip r:embed="rId5" cstate="screen">
            <a:extLst>
              <a:ext uri="{28A0092B-C50C-407E-A947-70E740481C1C}">
                <a14:useLocalDpi xmlns:a14="http://schemas.microsoft.com/office/drawing/2010/main" val="0"/>
              </a:ext>
            </a:extLst>
          </a:blip>
          <a:srcRect l="32910"/>
          <a:stretch/>
        </p:blipFill>
        <p:spPr>
          <a:xfrm>
            <a:off x="4012439" y="0"/>
            <a:ext cx="8179558" cy="6858000"/>
          </a:xfrm>
          <a:prstGeom prst="rect">
            <a:avLst/>
          </a:prstGeom>
        </p:spPr>
      </p:pic>
      <p:grpSp>
        <p:nvGrpSpPr>
          <p:cNvPr id="45" name="Group 4">
            <a:extLst>
              <a:ext uri="{FF2B5EF4-FFF2-40B4-BE49-F238E27FC236}">
                <a16:creationId xmlns:a16="http://schemas.microsoft.com/office/drawing/2014/main" id="{C81A359C-0A98-4014-8773-F911D4679EFB}"/>
              </a:ext>
            </a:extLst>
          </p:cNvPr>
          <p:cNvGrpSpPr>
            <a:grpSpLocks noChangeAspect="1"/>
          </p:cNvGrpSpPr>
          <p:nvPr/>
        </p:nvGrpSpPr>
        <p:grpSpPr bwMode="auto">
          <a:xfrm>
            <a:off x="11568113" y="185738"/>
            <a:ext cx="420687" cy="417512"/>
            <a:chOff x="7287" y="117"/>
            <a:chExt cx="265" cy="263"/>
          </a:xfrm>
        </p:grpSpPr>
        <p:sp>
          <p:nvSpPr>
            <p:cNvPr id="46" name="AutoShape 3">
              <a:extLst>
                <a:ext uri="{FF2B5EF4-FFF2-40B4-BE49-F238E27FC236}">
                  <a16:creationId xmlns:a16="http://schemas.microsoft.com/office/drawing/2014/main" id="{067DEABD-7BB5-4BC4-BBCE-49D9E1D5FA5D}"/>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5" name="Oval 5">
              <a:extLst>
                <a:ext uri="{FF2B5EF4-FFF2-40B4-BE49-F238E27FC236}">
                  <a16:creationId xmlns:a16="http://schemas.microsoft.com/office/drawing/2014/main" id="{0ECDBA35-4597-4294-A848-AFC52B965BA9}"/>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6" name="Rectangle 6">
              <a:extLst>
                <a:ext uri="{FF2B5EF4-FFF2-40B4-BE49-F238E27FC236}">
                  <a16:creationId xmlns:a16="http://schemas.microsoft.com/office/drawing/2014/main" id="{FBA8E19A-23C6-458B-9F41-837DFB2F6FE0}"/>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7" name="Rectangle 7">
              <a:extLst>
                <a:ext uri="{FF2B5EF4-FFF2-40B4-BE49-F238E27FC236}">
                  <a16:creationId xmlns:a16="http://schemas.microsoft.com/office/drawing/2014/main" id="{37D5A3E7-5E80-48C9-B63F-C11AE95F2B96}"/>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8" name="Rectangle 8">
              <a:extLst>
                <a:ext uri="{FF2B5EF4-FFF2-40B4-BE49-F238E27FC236}">
                  <a16:creationId xmlns:a16="http://schemas.microsoft.com/office/drawing/2014/main" id="{69B9B415-5B72-48AE-9421-1792F29FAB06}"/>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9" name="Rectangle 9">
              <a:extLst>
                <a:ext uri="{FF2B5EF4-FFF2-40B4-BE49-F238E27FC236}">
                  <a16:creationId xmlns:a16="http://schemas.microsoft.com/office/drawing/2014/main" id="{84035DFA-CCDD-4221-9172-1AAE145D0FB5}"/>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60" name="Picture 59">
            <a:extLst>
              <a:ext uri="{FF2B5EF4-FFF2-40B4-BE49-F238E27FC236}">
                <a16:creationId xmlns:a16="http://schemas.microsoft.com/office/drawing/2014/main" id="{252A4D01-3975-427B-9241-5741D4E5CD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7164353" cy="6861107"/>
          </a:xfrm>
          <a:prstGeom prst="rect">
            <a:avLst/>
          </a:prstGeom>
        </p:spPr>
      </p:pic>
      <p:sp>
        <p:nvSpPr>
          <p:cNvPr id="61" name="Rectangle 60">
            <a:extLst>
              <a:ext uri="{FF2B5EF4-FFF2-40B4-BE49-F238E27FC236}">
                <a16:creationId xmlns:a16="http://schemas.microsoft.com/office/drawing/2014/main" id="{1702C46D-315A-445A-A613-B135D9862128}"/>
              </a:ext>
            </a:extLst>
          </p:cNvPr>
          <p:cNvSpPr/>
          <p:nvPr/>
        </p:nvSpPr>
        <p:spPr>
          <a:xfrm>
            <a:off x="0" y="6750000"/>
            <a:ext cx="12192000" cy="108000"/>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2" name="Picture 61">
            <a:extLst>
              <a:ext uri="{FF2B5EF4-FFF2-40B4-BE49-F238E27FC236}">
                <a16:creationId xmlns:a16="http://schemas.microsoft.com/office/drawing/2014/main" id="{6D5ACFBE-EBD0-4907-B5C9-338260DC6CFE}"/>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160744" y="676407"/>
            <a:ext cx="380736" cy="380736"/>
          </a:xfrm>
          <a:prstGeom prst="rect">
            <a:avLst/>
          </a:prstGeom>
        </p:spPr>
      </p:pic>
      <p:sp>
        <p:nvSpPr>
          <p:cNvPr id="63" name="Rectangle 62">
            <a:extLst>
              <a:ext uri="{FF2B5EF4-FFF2-40B4-BE49-F238E27FC236}">
                <a16:creationId xmlns:a16="http://schemas.microsoft.com/office/drawing/2014/main" id="{7524E667-5E1E-4EB2-971B-349C9F32B1F2}"/>
              </a:ext>
            </a:extLst>
          </p:cNvPr>
          <p:cNvSpPr/>
          <p:nvPr/>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sp>
        <p:nvSpPr>
          <p:cNvPr id="64" name="Rectangle 63">
            <a:extLst>
              <a:ext uri="{FF2B5EF4-FFF2-40B4-BE49-F238E27FC236}">
                <a16:creationId xmlns:a16="http://schemas.microsoft.com/office/drawing/2014/main" id="{3D01EB71-ADAC-430A-9FEA-85A307C58D3E}"/>
              </a:ext>
            </a:extLst>
          </p:cNvPr>
          <p:cNvSpPr/>
          <p:nvPr/>
        </p:nvSpPr>
        <p:spPr>
          <a:xfrm>
            <a:off x="828212" y="736374"/>
            <a:ext cx="6566501"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ln>
                  <a:noFill/>
                </a:ln>
                <a:solidFill>
                  <a:schemeClr val="tx1"/>
                </a:solidFill>
                <a:latin typeface="Calibri"/>
              </a:rPr>
              <a:t>NAŠE ODBORNÉ ZNALOSTI</a:t>
            </a:r>
          </a:p>
        </p:txBody>
      </p:sp>
      <p:sp>
        <p:nvSpPr>
          <p:cNvPr id="34" name="Rectangle 33">
            <a:extLst>
              <a:ext uri="{FF2B5EF4-FFF2-40B4-BE49-F238E27FC236}">
                <a16:creationId xmlns:a16="http://schemas.microsoft.com/office/drawing/2014/main" id="{78121704-477D-489C-A9FB-AF53B56E322C}"/>
              </a:ext>
            </a:extLst>
          </p:cNvPr>
          <p:cNvSpPr/>
          <p:nvPr/>
        </p:nvSpPr>
        <p:spPr>
          <a:xfrm>
            <a:off x="511851" y="4978020"/>
            <a:ext cx="2868497" cy="91165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83937ADF-40E9-4B6D-B2A5-29C97F8E0284}"/>
              </a:ext>
            </a:extLst>
          </p:cNvPr>
          <p:cNvSpPr/>
          <p:nvPr/>
        </p:nvSpPr>
        <p:spPr>
          <a:xfrm>
            <a:off x="511851" y="2993230"/>
            <a:ext cx="2868497" cy="91165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68961105-EB86-4882-9788-E9A5C831EC81}"/>
              </a:ext>
            </a:extLst>
          </p:cNvPr>
          <p:cNvSpPr/>
          <p:nvPr/>
        </p:nvSpPr>
        <p:spPr>
          <a:xfrm>
            <a:off x="3375125" y="2995200"/>
            <a:ext cx="8360645" cy="34158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5A67781A-A835-490B-B4F8-EC6A722E250E}"/>
              </a:ext>
            </a:extLst>
          </p:cNvPr>
          <p:cNvSpPr/>
          <p:nvPr/>
        </p:nvSpPr>
        <p:spPr>
          <a:xfrm>
            <a:off x="468849" y="4978412"/>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10B7D974-31C9-491B-81FF-2ADB20E39987}"/>
              </a:ext>
            </a:extLst>
          </p:cNvPr>
          <p:cNvSpPr/>
          <p:nvPr/>
        </p:nvSpPr>
        <p:spPr>
          <a:xfrm>
            <a:off x="468849" y="3986017"/>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A24A3BBE-6C30-413F-B2CE-6C92BEB40DA8}"/>
              </a:ext>
            </a:extLst>
          </p:cNvPr>
          <p:cNvSpPr/>
          <p:nvPr/>
        </p:nvSpPr>
        <p:spPr>
          <a:xfrm>
            <a:off x="511850" y="3985745"/>
            <a:ext cx="2868497" cy="9116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861B5DEC-52B9-48C1-9BEF-D4035FAF672F}"/>
              </a:ext>
            </a:extLst>
          </p:cNvPr>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688491" y="5301928"/>
            <a:ext cx="554737" cy="277369"/>
          </a:xfrm>
          <a:prstGeom prst="rect">
            <a:avLst/>
          </a:prstGeom>
        </p:spPr>
      </p:pic>
      <p:pic>
        <p:nvPicPr>
          <p:cNvPr id="19" name="Picture 18">
            <a:extLst>
              <a:ext uri="{FF2B5EF4-FFF2-40B4-BE49-F238E27FC236}">
                <a16:creationId xmlns:a16="http://schemas.microsoft.com/office/drawing/2014/main" id="{C31935F9-6413-49E3-AA83-C4C78D80929B}"/>
              </a:ext>
            </a:extLst>
          </p:cNvPr>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697636" y="4234563"/>
            <a:ext cx="536449" cy="420625"/>
          </a:xfrm>
          <a:prstGeom prst="rect">
            <a:avLst/>
          </a:prstGeom>
        </p:spPr>
      </p:pic>
      <p:sp>
        <p:nvSpPr>
          <p:cNvPr id="22" name="TextBox 21">
            <a:extLst>
              <a:ext uri="{FF2B5EF4-FFF2-40B4-BE49-F238E27FC236}">
                <a16:creationId xmlns:a16="http://schemas.microsoft.com/office/drawing/2014/main" id="{9CB89EDA-3616-4DDF-9E67-B5F64BE70060}"/>
              </a:ext>
            </a:extLst>
          </p:cNvPr>
          <p:cNvSpPr txBox="1"/>
          <p:nvPr/>
        </p:nvSpPr>
        <p:spPr>
          <a:xfrm>
            <a:off x="1409732" y="4371626"/>
            <a:ext cx="1267418" cy="205184"/>
          </a:xfrm>
          <a:prstGeom prst="rect">
            <a:avLst/>
          </a:prstGeom>
          <a:noFill/>
        </p:spPr>
        <p:txBody>
          <a:bodyPr wrap="square" lIns="0" tIns="0" rIns="0" bIns="0" rtlCol="0">
            <a:spAutoFit/>
          </a:bodyPr>
          <a:lstStyle/>
          <a:p>
            <a:pPr>
              <a:lnSpc>
                <a:spcPts val="1600"/>
              </a:lnSpc>
            </a:pPr>
            <a:r>
              <a:rPr lang="cs-CZ" sz="1400" b="1">
                <a:cs typeface="Arial"/>
              </a:rPr>
              <a:t>DVOJKOLÍ</a:t>
            </a:r>
          </a:p>
        </p:txBody>
      </p:sp>
      <p:sp>
        <p:nvSpPr>
          <p:cNvPr id="23" name="TextBox 22">
            <a:extLst>
              <a:ext uri="{FF2B5EF4-FFF2-40B4-BE49-F238E27FC236}">
                <a16:creationId xmlns:a16="http://schemas.microsoft.com/office/drawing/2014/main" id="{CFC2A0C3-DE3B-4CA7-B04A-B7AACF51B1F9}"/>
              </a:ext>
            </a:extLst>
          </p:cNvPr>
          <p:cNvSpPr txBox="1"/>
          <p:nvPr/>
        </p:nvSpPr>
        <p:spPr>
          <a:xfrm>
            <a:off x="1409732" y="5276398"/>
            <a:ext cx="1267418" cy="410369"/>
          </a:xfrm>
          <a:prstGeom prst="rect">
            <a:avLst/>
          </a:prstGeom>
          <a:noFill/>
        </p:spPr>
        <p:txBody>
          <a:bodyPr wrap="square" lIns="0" tIns="0" rIns="0" bIns="0" rtlCol="0">
            <a:spAutoFit/>
          </a:bodyPr>
          <a:lstStyle/>
          <a:p>
            <a:pPr>
              <a:lnSpc>
                <a:spcPts val="1600"/>
              </a:lnSpc>
            </a:pPr>
            <a:r>
              <a:rPr lang="cs-CZ" sz="1400">
                <a:solidFill>
                  <a:srgbClr val="C7CBCF"/>
                </a:solidFill>
              </a:rPr>
              <a:t>KOMPONENTY </a:t>
            </a:r>
            <a:br>
              <a:rPr lang="cs-CZ" sz="1400">
                <a:solidFill>
                  <a:srgbClr val="C7CBCF"/>
                </a:solidFill>
              </a:rPr>
            </a:br>
            <a:r>
              <a:rPr lang="cs-CZ" sz="1400">
                <a:solidFill>
                  <a:srgbClr val="C7CBCF"/>
                </a:solidFill>
              </a:rPr>
              <a:t>VAGONŮ</a:t>
            </a:r>
          </a:p>
        </p:txBody>
      </p:sp>
      <p:sp>
        <p:nvSpPr>
          <p:cNvPr id="27" name="Rectangle 26">
            <a:extLst>
              <a:ext uri="{FF2B5EF4-FFF2-40B4-BE49-F238E27FC236}">
                <a16:creationId xmlns:a16="http://schemas.microsoft.com/office/drawing/2014/main" id="{93FF57D5-D416-4F7D-B534-D01FC8053A7F}"/>
              </a:ext>
            </a:extLst>
          </p:cNvPr>
          <p:cNvSpPr/>
          <p:nvPr/>
        </p:nvSpPr>
        <p:spPr>
          <a:xfrm>
            <a:off x="3619041" y="3203714"/>
            <a:ext cx="1658039" cy="945794"/>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2CB5EFF2-6E6D-42A4-858C-E300DA999F21}"/>
              </a:ext>
            </a:extLst>
          </p:cNvPr>
          <p:cNvSpPr txBox="1"/>
          <p:nvPr/>
        </p:nvSpPr>
        <p:spPr>
          <a:xfrm>
            <a:off x="3741730" y="3603151"/>
            <a:ext cx="1154843" cy="205184"/>
          </a:xfrm>
          <a:prstGeom prst="rect">
            <a:avLst/>
          </a:prstGeom>
          <a:noFill/>
        </p:spPr>
        <p:txBody>
          <a:bodyPr wrap="square" lIns="0" tIns="0" rIns="0" bIns="0" rtlCol="0">
            <a:spAutoFit/>
          </a:bodyPr>
          <a:lstStyle/>
          <a:p>
            <a:pPr>
              <a:lnSpc>
                <a:spcPts val="1600"/>
              </a:lnSpc>
            </a:pPr>
            <a:r>
              <a:rPr lang="cs-CZ" sz="1400"/>
              <a:t>NOVÁ KOLA </a:t>
            </a:r>
          </a:p>
        </p:txBody>
      </p:sp>
      <p:sp>
        <p:nvSpPr>
          <p:cNvPr id="36" name="TextBox 35">
            <a:extLst>
              <a:ext uri="{FF2B5EF4-FFF2-40B4-BE49-F238E27FC236}">
                <a16:creationId xmlns:a16="http://schemas.microsoft.com/office/drawing/2014/main" id="{DA34D031-F5E3-4092-9677-47294F7CB79E}"/>
              </a:ext>
            </a:extLst>
          </p:cNvPr>
          <p:cNvSpPr txBox="1"/>
          <p:nvPr/>
        </p:nvSpPr>
        <p:spPr>
          <a:xfrm>
            <a:off x="1399684" y="3376476"/>
            <a:ext cx="1267418" cy="205184"/>
          </a:xfrm>
          <a:prstGeom prst="rect">
            <a:avLst/>
          </a:prstGeom>
          <a:noFill/>
        </p:spPr>
        <p:txBody>
          <a:bodyPr wrap="square" lIns="0" tIns="0" rIns="0" bIns="0" rtlCol="0">
            <a:spAutoFit/>
          </a:bodyPr>
          <a:lstStyle/>
          <a:p>
            <a:pPr>
              <a:lnSpc>
                <a:spcPts val="1600"/>
              </a:lnSpc>
            </a:pPr>
            <a:r>
              <a:rPr lang="cs-CZ" sz="1400">
                <a:solidFill>
                  <a:srgbClr val="C7CBCF"/>
                </a:solidFill>
              </a:rPr>
              <a:t>RENOVACE </a:t>
            </a:r>
          </a:p>
        </p:txBody>
      </p:sp>
      <p:pic>
        <p:nvPicPr>
          <p:cNvPr id="47" name="Picture 46">
            <a:extLst>
              <a:ext uri="{FF2B5EF4-FFF2-40B4-BE49-F238E27FC236}">
                <a16:creationId xmlns:a16="http://schemas.microsoft.com/office/drawing/2014/main" id="{8623C27E-E702-43E6-B00D-E3FC54A60949}"/>
              </a:ext>
            </a:extLst>
          </p:cNvPr>
          <p:cNvPicPr>
            <a:picLocks noChangeAspect="1"/>
          </p:cNvPicPr>
          <p:nvPr/>
        </p:nvPicPr>
        <p:blipFill>
          <a:blip r:embed="rId10" cstate="screen">
            <a:extLst>
              <a:ext uri="{28A0092B-C50C-407E-A947-70E740481C1C}">
                <a14:useLocalDpi xmlns:a14="http://schemas.microsoft.com/office/drawing/2010/main" val="0"/>
              </a:ext>
            </a:extLst>
          </a:blip>
          <a:stretch>
            <a:fillRect/>
          </a:stretch>
        </p:blipFill>
        <p:spPr>
          <a:xfrm>
            <a:off x="754025" y="3177905"/>
            <a:ext cx="423673" cy="542545"/>
          </a:xfrm>
          <a:prstGeom prst="rect">
            <a:avLst/>
          </a:prstGeom>
        </p:spPr>
      </p:pic>
      <p:sp>
        <p:nvSpPr>
          <p:cNvPr id="4" name="Rectangle 3">
            <a:extLst>
              <a:ext uri="{FF2B5EF4-FFF2-40B4-BE49-F238E27FC236}">
                <a16:creationId xmlns:a16="http://schemas.microsoft.com/office/drawing/2014/main" id="{844DF12B-5902-4583-B05E-CA6D30C7031A}"/>
              </a:ext>
            </a:extLst>
          </p:cNvPr>
          <p:cNvSpPr/>
          <p:nvPr/>
        </p:nvSpPr>
        <p:spPr>
          <a:xfrm>
            <a:off x="468849" y="2993622"/>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extLst>
              <a:ext uri="{FF2B5EF4-FFF2-40B4-BE49-F238E27FC236}">
                <a16:creationId xmlns:a16="http://schemas.microsoft.com/office/drawing/2014/main" id="{20904B1C-CC35-47CF-9D16-5E7F519439B9}"/>
              </a:ext>
            </a:extLst>
          </p:cNvPr>
          <p:cNvSpPr/>
          <p:nvPr/>
        </p:nvSpPr>
        <p:spPr>
          <a:xfrm>
            <a:off x="3620224" y="4238640"/>
            <a:ext cx="1658039" cy="945794"/>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1F2742D2-A182-410E-83CA-A1A2105D5CE2}"/>
              </a:ext>
            </a:extLst>
          </p:cNvPr>
          <p:cNvSpPr txBox="1"/>
          <p:nvPr/>
        </p:nvSpPr>
        <p:spPr>
          <a:xfrm>
            <a:off x="3750189" y="4438953"/>
            <a:ext cx="1267421" cy="615553"/>
          </a:xfrm>
          <a:prstGeom prst="rect">
            <a:avLst/>
          </a:prstGeom>
          <a:noFill/>
        </p:spPr>
        <p:txBody>
          <a:bodyPr wrap="square" lIns="0" tIns="0" rIns="0" bIns="0" rtlCol="0">
            <a:spAutoFit/>
          </a:bodyPr>
          <a:lstStyle/>
          <a:p>
            <a:pPr>
              <a:lnSpc>
                <a:spcPts val="1600"/>
              </a:lnSpc>
            </a:pPr>
            <a:r>
              <a:rPr lang="cs-CZ" sz="1400" dirty="0"/>
              <a:t>RENOVACE KOLEJOVÉHO PROFILU </a:t>
            </a:r>
          </a:p>
        </p:txBody>
      </p:sp>
      <p:sp>
        <p:nvSpPr>
          <p:cNvPr id="51" name="Rectangle 50">
            <a:extLst>
              <a:ext uri="{FF2B5EF4-FFF2-40B4-BE49-F238E27FC236}">
                <a16:creationId xmlns:a16="http://schemas.microsoft.com/office/drawing/2014/main" id="{E667CFD2-75C2-4E4C-834D-43F776C962CB}"/>
              </a:ext>
            </a:extLst>
          </p:cNvPr>
          <p:cNvSpPr/>
          <p:nvPr/>
        </p:nvSpPr>
        <p:spPr>
          <a:xfrm>
            <a:off x="3618080" y="5270174"/>
            <a:ext cx="1658039" cy="945794"/>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TextBox 51">
            <a:extLst>
              <a:ext uri="{FF2B5EF4-FFF2-40B4-BE49-F238E27FC236}">
                <a16:creationId xmlns:a16="http://schemas.microsoft.com/office/drawing/2014/main" id="{1523DEFE-009C-4D80-8A25-F4763DB02174}"/>
              </a:ext>
            </a:extLst>
          </p:cNvPr>
          <p:cNvSpPr txBox="1"/>
          <p:nvPr/>
        </p:nvSpPr>
        <p:spPr>
          <a:xfrm>
            <a:off x="3740769" y="5669611"/>
            <a:ext cx="1154843" cy="205184"/>
          </a:xfrm>
          <a:prstGeom prst="rect">
            <a:avLst/>
          </a:prstGeom>
          <a:noFill/>
        </p:spPr>
        <p:txBody>
          <a:bodyPr wrap="square" lIns="0" tIns="0" rIns="0" bIns="0" rtlCol="0">
            <a:spAutoFit/>
          </a:bodyPr>
          <a:lstStyle/>
          <a:p>
            <a:pPr>
              <a:lnSpc>
                <a:spcPts val="1600"/>
              </a:lnSpc>
            </a:pPr>
            <a:r>
              <a:rPr lang="cs-CZ" sz="1400" dirty="0"/>
              <a:t>NÁPRAVY </a:t>
            </a:r>
          </a:p>
        </p:txBody>
      </p:sp>
      <p:pic>
        <p:nvPicPr>
          <p:cNvPr id="13" name="Picture 12">
            <a:extLst>
              <a:ext uri="{FF2B5EF4-FFF2-40B4-BE49-F238E27FC236}">
                <a16:creationId xmlns:a16="http://schemas.microsoft.com/office/drawing/2014/main" id="{C73A9C2E-40FB-4D22-A9A2-A36EC610580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407497" y="3203528"/>
            <a:ext cx="6096012" cy="2999237"/>
          </a:xfrm>
          <a:prstGeom prst="rect">
            <a:avLst/>
          </a:prstGeom>
        </p:spPr>
      </p:pic>
      <p:grpSp>
        <p:nvGrpSpPr>
          <p:cNvPr id="14" name="Group 4">
            <a:extLst>
              <a:ext uri="{FF2B5EF4-FFF2-40B4-BE49-F238E27FC236}">
                <a16:creationId xmlns:a16="http://schemas.microsoft.com/office/drawing/2014/main" id="{AA4A4EAE-F697-4684-A228-60C48ED21E36}"/>
              </a:ext>
            </a:extLst>
          </p:cNvPr>
          <p:cNvGrpSpPr>
            <a:grpSpLocks noChangeAspect="1"/>
          </p:cNvGrpSpPr>
          <p:nvPr/>
        </p:nvGrpSpPr>
        <p:grpSpPr bwMode="auto">
          <a:xfrm>
            <a:off x="3062288" y="3370263"/>
            <a:ext cx="131762" cy="211137"/>
            <a:chOff x="1929" y="2123"/>
            <a:chExt cx="83" cy="133"/>
          </a:xfrm>
        </p:grpSpPr>
        <p:sp>
          <p:nvSpPr>
            <p:cNvPr id="15" name="AutoShape 3">
              <a:extLst>
                <a:ext uri="{FF2B5EF4-FFF2-40B4-BE49-F238E27FC236}">
                  <a16:creationId xmlns:a16="http://schemas.microsoft.com/office/drawing/2014/main" id="{88BF9C9D-0C49-4F91-BBCC-B5B9AE3CE531}"/>
                </a:ext>
              </a:extLst>
            </p:cNvPr>
            <p:cNvSpPr>
              <a:spLocks noChangeAspect="1" noChangeArrowheads="1" noTextEdit="1"/>
            </p:cNvSpPr>
            <p:nvPr/>
          </p:nvSpPr>
          <p:spPr bwMode="auto">
            <a:xfrm>
              <a:off x="1929" y="2123"/>
              <a:ext cx="83"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 name="Freeform 5">
              <a:extLst>
                <a:ext uri="{FF2B5EF4-FFF2-40B4-BE49-F238E27FC236}">
                  <a16:creationId xmlns:a16="http://schemas.microsoft.com/office/drawing/2014/main" id="{81AE24A4-837A-467A-8A9A-6B78B748A4A8}"/>
                </a:ext>
              </a:extLst>
            </p:cNvPr>
            <p:cNvSpPr>
              <a:spLocks/>
            </p:cNvSpPr>
            <p:nvPr/>
          </p:nvSpPr>
          <p:spPr bwMode="auto">
            <a:xfrm>
              <a:off x="1929" y="2174"/>
              <a:ext cx="83" cy="82"/>
            </a:xfrm>
            <a:custGeom>
              <a:avLst/>
              <a:gdLst>
                <a:gd name="T0" fmla="*/ 34 w 224"/>
                <a:gd name="T1" fmla="*/ 220 h 223"/>
                <a:gd name="T2" fmla="*/ 4 w 224"/>
                <a:gd name="T3" fmla="*/ 189 h 223"/>
                <a:gd name="T4" fmla="*/ 0 w 224"/>
                <a:gd name="T5" fmla="*/ 181 h 223"/>
                <a:gd name="T6" fmla="*/ 4 w 224"/>
                <a:gd name="T7" fmla="*/ 172 h 223"/>
                <a:gd name="T8" fmla="*/ 173 w 224"/>
                <a:gd name="T9" fmla="*/ 3 h 223"/>
                <a:gd name="T10" fmla="*/ 181 w 224"/>
                <a:gd name="T11" fmla="*/ 0 h 223"/>
                <a:gd name="T12" fmla="*/ 190 w 224"/>
                <a:gd name="T13" fmla="*/ 3 h 223"/>
                <a:gd name="T14" fmla="*/ 220 w 224"/>
                <a:gd name="T15" fmla="*/ 34 h 223"/>
                <a:gd name="T16" fmla="*/ 224 w 224"/>
                <a:gd name="T17" fmla="*/ 42 h 223"/>
                <a:gd name="T18" fmla="*/ 220 w 224"/>
                <a:gd name="T19" fmla="*/ 51 h 223"/>
                <a:gd name="T20" fmla="*/ 52 w 224"/>
                <a:gd name="T21" fmla="*/ 220 h 223"/>
                <a:gd name="T22" fmla="*/ 43 w 224"/>
                <a:gd name="T23" fmla="*/ 223 h 223"/>
                <a:gd name="T24" fmla="*/ 34 w 224"/>
                <a:gd name="T25" fmla="*/ 22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220"/>
                  </a:moveTo>
                  <a:cubicBezTo>
                    <a:pt x="4" y="189"/>
                    <a:pt x="4" y="189"/>
                    <a:pt x="4" y="189"/>
                  </a:cubicBezTo>
                  <a:cubicBezTo>
                    <a:pt x="2" y="187"/>
                    <a:pt x="0" y="184"/>
                    <a:pt x="0" y="181"/>
                  </a:cubicBezTo>
                  <a:cubicBezTo>
                    <a:pt x="0" y="177"/>
                    <a:pt x="2" y="174"/>
                    <a:pt x="4" y="172"/>
                  </a:cubicBezTo>
                  <a:cubicBezTo>
                    <a:pt x="173" y="3"/>
                    <a:pt x="173" y="3"/>
                    <a:pt x="173" y="3"/>
                  </a:cubicBezTo>
                  <a:cubicBezTo>
                    <a:pt x="175" y="1"/>
                    <a:pt x="178" y="0"/>
                    <a:pt x="181" y="0"/>
                  </a:cubicBezTo>
                  <a:cubicBezTo>
                    <a:pt x="185" y="0"/>
                    <a:pt x="188" y="1"/>
                    <a:pt x="190" y="3"/>
                  </a:cubicBezTo>
                  <a:cubicBezTo>
                    <a:pt x="220" y="34"/>
                    <a:pt x="220" y="34"/>
                    <a:pt x="220" y="34"/>
                  </a:cubicBezTo>
                  <a:cubicBezTo>
                    <a:pt x="223" y="36"/>
                    <a:pt x="224" y="39"/>
                    <a:pt x="224" y="42"/>
                  </a:cubicBezTo>
                  <a:cubicBezTo>
                    <a:pt x="224" y="45"/>
                    <a:pt x="223" y="48"/>
                    <a:pt x="220" y="51"/>
                  </a:cubicBezTo>
                  <a:cubicBezTo>
                    <a:pt x="52" y="220"/>
                    <a:pt x="52" y="220"/>
                    <a:pt x="52" y="220"/>
                  </a:cubicBezTo>
                  <a:cubicBezTo>
                    <a:pt x="49" y="222"/>
                    <a:pt x="46" y="223"/>
                    <a:pt x="43" y="223"/>
                  </a:cubicBezTo>
                  <a:cubicBezTo>
                    <a:pt x="40" y="223"/>
                    <a:pt x="37" y="222"/>
                    <a:pt x="34" y="220"/>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 name="Freeform 6">
              <a:extLst>
                <a:ext uri="{FF2B5EF4-FFF2-40B4-BE49-F238E27FC236}">
                  <a16:creationId xmlns:a16="http://schemas.microsoft.com/office/drawing/2014/main" id="{EC43D85D-5923-43F9-A23F-05D64171A7CB}"/>
                </a:ext>
              </a:extLst>
            </p:cNvPr>
            <p:cNvSpPr>
              <a:spLocks/>
            </p:cNvSpPr>
            <p:nvPr/>
          </p:nvSpPr>
          <p:spPr bwMode="auto">
            <a:xfrm>
              <a:off x="1929" y="2123"/>
              <a:ext cx="83" cy="82"/>
            </a:xfrm>
            <a:custGeom>
              <a:avLst/>
              <a:gdLst>
                <a:gd name="T0" fmla="*/ 34 w 224"/>
                <a:gd name="T1" fmla="*/ 3 h 223"/>
                <a:gd name="T2" fmla="*/ 4 w 224"/>
                <a:gd name="T3" fmla="*/ 34 h 223"/>
                <a:gd name="T4" fmla="*/ 0 w 224"/>
                <a:gd name="T5" fmla="*/ 42 h 223"/>
                <a:gd name="T6" fmla="*/ 4 w 224"/>
                <a:gd name="T7" fmla="*/ 51 h 223"/>
                <a:gd name="T8" fmla="*/ 173 w 224"/>
                <a:gd name="T9" fmla="*/ 220 h 223"/>
                <a:gd name="T10" fmla="*/ 181 w 224"/>
                <a:gd name="T11" fmla="*/ 223 h 223"/>
                <a:gd name="T12" fmla="*/ 190 w 224"/>
                <a:gd name="T13" fmla="*/ 220 h 223"/>
                <a:gd name="T14" fmla="*/ 220 w 224"/>
                <a:gd name="T15" fmla="*/ 189 h 223"/>
                <a:gd name="T16" fmla="*/ 224 w 224"/>
                <a:gd name="T17" fmla="*/ 181 h 223"/>
                <a:gd name="T18" fmla="*/ 220 w 224"/>
                <a:gd name="T19" fmla="*/ 172 h 223"/>
                <a:gd name="T20" fmla="*/ 52 w 224"/>
                <a:gd name="T21" fmla="*/ 3 h 223"/>
                <a:gd name="T22" fmla="*/ 43 w 224"/>
                <a:gd name="T23" fmla="*/ 0 h 223"/>
                <a:gd name="T24" fmla="*/ 34 w 224"/>
                <a:gd name="T25" fmla="*/ 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3"/>
                  </a:moveTo>
                  <a:cubicBezTo>
                    <a:pt x="4" y="34"/>
                    <a:pt x="4" y="34"/>
                    <a:pt x="4" y="34"/>
                  </a:cubicBezTo>
                  <a:cubicBezTo>
                    <a:pt x="2" y="36"/>
                    <a:pt x="0" y="39"/>
                    <a:pt x="0" y="42"/>
                  </a:cubicBezTo>
                  <a:cubicBezTo>
                    <a:pt x="0" y="46"/>
                    <a:pt x="2" y="48"/>
                    <a:pt x="4" y="51"/>
                  </a:cubicBezTo>
                  <a:cubicBezTo>
                    <a:pt x="173" y="220"/>
                    <a:pt x="173" y="220"/>
                    <a:pt x="173" y="220"/>
                  </a:cubicBezTo>
                  <a:cubicBezTo>
                    <a:pt x="175" y="222"/>
                    <a:pt x="178" y="223"/>
                    <a:pt x="181" y="223"/>
                  </a:cubicBezTo>
                  <a:cubicBezTo>
                    <a:pt x="185" y="223"/>
                    <a:pt x="188" y="222"/>
                    <a:pt x="190" y="220"/>
                  </a:cubicBezTo>
                  <a:cubicBezTo>
                    <a:pt x="220" y="189"/>
                    <a:pt x="220" y="189"/>
                    <a:pt x="220" y="189"/>
                  </a:cubicBezTo>
                  <a:cubicBezTo>
                    <a:pt x="223" y="187"/>
                    <a:pt x="224" y="184"/>
                    <a:pt x="224" y="181"/>
                  </a:cubicBezTo>
                  <a:cubicBezTo>
                    <a:pt x="224" y="178"/>
                    <a:pt x="223" y="175"/>
                    <a:pt x="220" y="172"/>
                  </a:cubicBezTo>
                  <a:cubicBezTo>
                    <a:pt x="52" y="3"/>
                    <a:pt x="52" y="3"/>
                    <a:pt x="52" y="3"/>
                  </a:cubicBezTo>
                  <a:cubicBezTo>
                    <a:pt x="49" y="1"/>
                    <a:pt x="46" y="0"/>
                    <a:pt x="43" y="0"/>
                  </a:cubicBezTo>
                  <a:cubicBezTo>
                    <a:pt x="40" y="0"/>
                    <a:pt x="37" y="1"/>
                    <a:pt x="34" y="3"/>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grpSp>
        <p:nvGrpSpPr>
          <p:cNvPr id="20" name="Group 9">
            <a:extLst>
              <a:ext uri="{FF2B5EF4-FFF2-40B4-BE49-F238E27FC236}">
                <a16:creationId xmlns:a16="http://schemas.microsoft.com/office/drawing/2014/main" id="{225B96D3-9390-4B76-9904-E35905ACE7A5}"/>
              </a:ext>
            </a:extLst>
          </p:cNvPr>
          <p:cNvGrpSpPr>
            <a:grpSpLocks noChangeAspect="1"/>
          </p:cNvGrpSpPr>
          <p:nvPr/>
        </p:nvGrpSpPr>
        <p:grpSpPr bwMode="auto">
          <a:xfrm>
            <a:off x="3062288" y="5334000"/>
            <a:ext cx="131762" cy="212725"/>
            <a:chOff x="1929" y="3360"/>
            <a:chExt cx="83" cy="134"/>
          </a:xfrm>
        </p:grpSpPr>
        <p:sp>
          <p:nvSpPr>
            <p:cNvPr id="29" name="AutoShape 8">
              <a:extLst>
                <a:ext uri="{FF2B5EF4-FFF2-40B4-BE49-F238E27FC236}">
                  <a16:creationId xmlns:a16="http://schemas.microsoft.com/office/drawing/2014/main" id="{111AC47C-F1A5-4429-95CD-9274C1F91089}"/>
                </a:ext>
              </a:extLst>
            </p:cNvPr>
            <p:cNvSpPr>
              <a:spLocks noChangeAspect="1" noChangeArrowheads="1" noTextEdit="1"/>
            </p:cNvSpPr>
            <p:nvPr/>
          </p:nvSpPr>
          <p:spPr bwMode="auto">
            <a:xfrm>
              <a:off x="1929" y="3360"/>
              <a:ext cx="83"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0" name="Freeform 10">
              <a:extLst>
                <a:ext uri="{FF2B5EF4-FFF2-40B4-BE49-F238E27FC236}">
                  <a16:creationId xmlns:a16="http://schemas.microsoft.com/office/drawing/2014/main" id="{8FCFD4EC-C5D9-4F7C-9030-2472E760215F}"/>
                </a:ext>
              </a:extLst>
            </p:cNvPr>
            <p:cNvSpPr>
              <a:spLocks/>
            </p:cNvSpPr>
            <p:nvPr/>
          </p:nvSpPr>
          <p:spPr bwMode="auto">
            <a:xfrm>
              <a:off x="1929" y="3411"/>
              <a:ext cx="83" cy="83"/>
            </a:xfrm>
            <a:custGeom>
              <a:avLst/>
              <a:gdLst>
                <a:gd name="T0" fmla="*/ 34 w 224"/>
                <a:gd name="T1" fmla="*/ 220 h 223"/>
                <a:gd name="T2" fmla="*/ 4 w 224"/>
                <a:gd name="T3" fmla="*/ 189 h 223"/>
                <a:gd name="T4" fmla="*/ 0 w 224"/>
                <a:gd name="T5" fmla="*/ 181 h 223"/>
                <a:gd name="T6" fmla="*/ 4 w 224"/>
                <a:gd name="T7" fmla="*/ 172 h 223"/>
                <a:gd name="T8" fmla="*/ 173 w 224"/>
                <a:gd name="T9" fmla="*/ 3 h 223"/>
                <a:gd name="T10" fmla="*/ 181 w 224"/>
                <a:gd name="T11" fmla="*/ 0 h 223"/>
                <a:gd name="T12" fmla="*/ 190 w 224"/>
                <a:gd name="T13" fmla="*/ 3 h 223"/>
                <a:gd name="T14" fmla="*/ 220 w 224"/>
                <a:gd name="T15" fmla="*/ 34 h 223"/>
                <a:gd name="T16" fmla="*/ 224 w 224"/>
                <a:gd name="T17" fmla="*/ 42 h 223"/>
                <a:gd name="T18" fmla="*/ 220 w 224"/>
                <a:gd name="T19" fmla="*/ 51 h 223"/>
                <a:gd name="T20" fmla="*/ 52 w 224"/>
                <a:gd name="T21" fmla="*/ 220 h 223"/>
                <a:gd name="T22" fmla="*/ 43 w 224"/>
                <a:gd name="T23" fmla="*/ 223 h 223"/>
                <a:gd name="T24" fmla="*/ 34 w 224"/>
                <a:gd name="T25" fmla="*/ 22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220"/>
                  </a:moveTo>
                  <a:cubicBezTo>
                    <a:pt x="4" y="189"/>
                    <a:pt x="4" y="189"/>
                    <a:pt x="4" y="189"/>
                  </a:cubicBezTo>
                  <a:cubicBezTo>
                    <a:pt x="2" y="187"/>
                    <a:pt x="0" y="184"/>
                    <a:pt x="0" y="181"/>
                  </a:cubicBezTo>
                  <a:cubicBezTo>
                    <a:pt x="0" y="177"/>
                    <a:pt x="2" y="174"/>
                    <a:pt x="4" y="172"/>
                  </a:cubicBezTo>
                  <a:cubicBezTo>
                    <a:pt x="173" y="3"/>
                    <a:pt x="173" y="3"/>
                    <a:pt x="173" y="3"/>
                  </a:cubicBezTo>
                  <a:cubicBezTo>
                    <a:pt x="175" y="1"/>
                    <a:pt x="178" y="0"/>
                    <a:pt x="181" y="0"/>
                  </a:cubicBezTo>
                  <a:cubicBezTo>
                    <a:pt x="185" y="0"/>
                    <a:pt x="188" y="1"/>
                    <a:pt x="190" y="3"/>
                  </a:cubicBezTo>
                  <a:cubicBezTo>
                    <a:pt x="220" y="34"/>
                    <a:pt x="220" y="34"/>
                    <a:pt x="220" y="34"/>
                  </a:cubicBezTo>
                  <a:cubicBezTo>
                    <a:pt x="223" y="36"/>
                    <a:pt x="224" y="39"/>
                    <a:pt x="224" y="42"/>
                  </a:cubicBezTo>
                  <a:cubicBezTo>
                    <a:pt x="224" y="45"/>
                    <a:pt x="223" y="48"/>
                    <a:pt x="220" y="51"/>
                  </a:cubicBezTo>
                  <a:cubicBezTo>
                    <a:pt x="52" y="220"/>
                    <a:pt x="52" y="220"/>
                    <a:pt x="52" y="220"/>
                  </a:cubicBezTo>
                  <a:cubicBezTo>
                    <a:pt x="49" y="222"/>
                    <a:pt x="46" y="223"/>
                    <a:pt x="43" y="223"/>
                  </a:cubicBezTo>
                  <a:cubicBezTo>
                    <a:pt x="40" y="223"/>
                    <a:pt x="37" y="222"/>
                    <a:pt x="34" y="220"/>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4" name="Freeform 11">
              <a:extLst>
                <a:ext uri="{FF2B5EF4-FFF2-40B4-BE49-F238E27FC236}">
                  <a16:creationId xmlns:a16="http://schemas.microsoft.com/office/drawing/2014/main" id="{59E04492-4108-40B0-A959-4657D900ABB2}"/>
                </a:ext>
              </a:extLst>
            </p:cNvPr>
            <p:cNvSpPr>
              <a:spLocks/>
            </p:cNvSpPr>
            <p:nvPr/>
          </p:nvSpPr>
          <p:spPr bwMode="auto">
            <a:xfrm>
              <a:off x="1929" y="3360"/>
              <a:ext cx="83" cy="83"/>
            </a:xfrm>
            <a:custGeom>
              <a:avLst/>
              <a:gdLst>
                <a:gd name="T0" fmla="*/ 34 w 224"/>
                <a:gd name="T1" fmla="*/ 3 h 223"/>
                <a:gd name="T2" fmla="*/ 4 w 224"/>
                <a:gd name="T3" fmla="*/ 34 h 223"/>
                <a:gd name="T4" fmla="*/ 0 w 224"/>
                <a:gd name="T5" fmla="*/ 42 h 223"/>
                <a:gd name="T6" fmla="*/ 4 w 224"/>
                <a:gd name="T7" fmla="*/ 51 h 223"/>
                <a:gd name="T8" fmla="*/ 173 w 224"/>
                <a:gd name="T9" fmla="*/ 220 h 223"/>
                <a:gd name="T10" fmla="*/ 181 w 224"/>
                <a:gd name="T11" fmla="*/ 223 h 223"/>
                <a:gd name="T12" fmla="*/ 190 w 224"/>
                <a:gd name="T13" fmla="*/ 220 h 223"/>
                <a:gd name="T14" fmla="*/ 220 w 224"/>
                <a:gd name="T15" fmla="*/ 189 h 223"/>
                <a:gd name="T16" fmla="*/ 224 w 224"/>
                <a:gd name="T17" fmla="*/ 181 h 223"/>
                <a:gd name="T18" fmla="*/ 220 w 224"/>
                <a:gd name="T19" fmla="*/ 172 h 223"/>
                <a:gd name="T20" fmla="*/ 52 w 224"/>
                <a:gd name="T21" fmla="*/ 3 h 223"/>
                <a:gd name="T22" fmla="*/ 43 w 224"/>
                <a:gd name="T23" fmla="*/ 0 h 223"/>
                <a:gd name="T24" fmla="*/ 34 w 224"/>
                <a:gd name="T25" fmla="*/ 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3"/>
                  </a:moveTo>
                  <a:cubicBezTo>
                    <a:pt x="4" y="34"/>
                    <a:pt x="4" y="34"/>
                    <a:pt x="4" y="34"/>
                  </a:cubicBezTo>
                  <a:cubicBezTo>
                    <a:pt x="2" y="36"/>
                    <a:pt x="0" y="39"/>
                    <a:pt x="0" y="42"/>
                  </a:cubicBezTo>
                  <a:cubicBezTo>
                    <a:pt x="0" y="46"/>
                    <a:pt x="2" y="48"/>
                    <a:pt x="4" y="51"/>
                  </a:cubicBezTo>
                  <a:cubicBezTo>
                    <a:pt x="173" y="220"/>
                    <a:pt x="173" y="220"/>
                    <a:pt x="173" y="220"/>
                  </a:cubicBezTo>
                  <a:cubicBezTo>
                    <a:pt x="175" y="222"/>
                    <a:pt x="178" y="223"/>
                    <a:pt x="181" y="223"/>
                  </a:cubicBezTo>
                  <a:cubicBezTo>
                    <a:pt x="185" y="223"/>
                    <a:pt x="188" y="222"/>
                    <a:pt x="190" y="220"/>
                  </a:cubicBezTo>
                  <a:cubicBezTo>
                    <a:pt x="220" y="189"/>
                    <a:pt x="220" y="189"/>
                    <a:pt x="220" y="189"/>
                  </a:cubicBezTo>
                  <a:cubicBezTo>
                    <a:pt x="223" y="187"/>
                    <a:pt x="224" y="184"/>
                    <a:pt x="224" y="181"/>
                  </a:cubicBezTo>
                  <a:cubicBezTo>
                    <a:pt x="224" y="178"/>
                    <a:pt x="223" y="175"/>
                    <a:pt x="220" y="172"/>
                  </a:cubicBezTo>
                  <a:cubicBezTo>
                    <a:pt x="52" y="3"/>
                    <a:pt x="52" y="3"/>
                    <a:pt x="52" y="3"/>
                  </a:cubicBezTo>
                  <a:cubicBezTo>
                    <a:pt x="49" y="1"/>
                    <a:pt x="46" y="0"/>
                    <a:pt x="43" y="0"/>
                  </a:cubicBezTo>
                  <a:cubicBezTo>
                    <a:pt x="40" y="0"/>
                    <a:pt x="37" y="1"/>
                    <a:pt x="34" y="3"/>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26" name="Rectangle 25">
            <a:extLst>
              <a:ext uri="{FF2B5EF4-FFF2-40B4-BE49-F238E27FC236}">
                <a16:creationId xmlns:a16="http://schemas.microsoft.com/office/drawing/2014/main" id="{D70CE21E-0968-46B9-8ECE-3F0C830C2348}"/>
              </a:ext>
            </a:extLst>
          </p:cNvPr>
          <p:cNvSpPr/>
          <p:nvPr/>
        </p:nvSpPr>
        <p:spPr>
          <a:xfrm>
            <a:off x="3574053" y="3203714"/>
            <a:ext cx="45719" cy="9491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a:extLst>
              <a:ext uri="{FF2B5EF4-FFF2-40B4-BE49-F238E27FC236}">
                <a16:creationId xmlns:a16="http://schemas.microsoft.com/office/drawing/2014/main" id="{514F470C-443F-4E8E-B847-B8F331A28D2C}"/>
              </a:ext>
            </a:extLst>
          </p:cNvPr>
          <p:cNvSpPr/>
          <p:nvPr/>
        </p:nvSpPr>
        <p:spPr>
          <a:xfrm>
            <a:off x="3573092" y="5270174"/>
            <a:ext cx="45719" cy="9491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extLst>
              <a:ext uri="{FF2B5EF4-FFF2-40B4-BE49-F238E27FC236}">
                <a16:creationId xmlns:a16="http://schemas.microsoft.com/office/drawing/2014/main" id="{7319A43B-2C71-4826-9149-92382932ADC8}"/>
              </a:ext>
            </a:extLst>
          </p:cNvPr>
          <p:cNvSpPr/>
          <p:nvPr/>
        </p:nvSpPr>
        <p:spPr>
          <a:xfrm>
            <a:off x="3575236" y="4238640"/>
            <a:ext cx="45719" cy="9491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hlinkClick r:id="rId12" action="ppaction://hlinksldjump"/>
            <a:extLst>
              <a:ext uri="{FF2B5EF4-FFF2-40B4-BE49-F238E27FC236}">
                <a16:creationId xmlns:a16="http://schemas.microsoft.com/office/drawing/2014/main" id="{9CB002F3-4323-4BE9-967A-5F4FA38CF2FD}"/>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hlinkClick r:id="rId13" action="ppaction://hlinksldjump"/>
            <a:extLst>
              <a:ext uri="{FF2B5EF4-FFF2-40B4-BE49-F238E27FC236}">
                <a16:creationId xmlns:a16="http://schemas.microsoft.com/office/drawing/2014/main" id="{167E835C-F866-490A-9C36-617FD422B5AE}"/>
              </a:ext>
            </a:extLst>
          </p:cNvPr>
          <p:cNvSpPr/>
          <p:nvPr/>
        </p:nvSpPr>
        <p:spPr>
          <a:xfrm>
            <a:off x="1" y="385763"/>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hlinkClick r:id="rId14" action="ppaction://hlinksldjump"/>
            <a:extLst>
              <a:ext uri="{FF2B5EF4-FFF2-40B4-BE49-F238E27FC236}">
                <a16:creationId xmlns:a16="http://schemas.microsoft.com/office/drawing/2014/main" id="{8D77DBF1-2613-4809-9C95-BF4AE019FB96}"/>
              </a:ext>
            </a:extLst>
          </p:cNvPr>
          <p:cNvSpPr/>
          <p:nvPr/>
        </p:nvSpPr>
        <p:spPr>
          <a:xfrm>
            <a:off x="447525" y="4977882"/>
            <a:ext cx="2951287" cy="91165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Rectangle 39">
            <a:hlinkClick r:id="rId15" action="ppaction://hlinksldjump"/>
            <a:extLst>
              <a:ext uri="{FF2B5EF4-FFF2-40B4-BE49-F238E27FC236}">
                <a16:creationId xmlns:a16="http://schemas.microsoft.com/office/drawing/2014/main" id="{3FBFEB6D-34F7-4961-A178-3C272B522A10}"/>
              </a:ext>
            </a:extLst>
          </p:cNvPr>
          <p:cNvSpPr/>
          <p:nvPr/>
        </p:nvSpPr>
        <p:spPr>
          <a:xfrm>
            <a:off x="468849" y="2993080"/>
            <a:ext cx="2951287" cy="91165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2" name="Freeform: Shape 41">
            <a:hlinkClick r:id="rId16" action="ppaction://hlinksldjump"/>
            <a:extLst>
              <a:ext uri="{FF2B5EF4-FFF2-40B4-BE49-F238E27FC236}">
                <a16:creationId xmlns:a16="http://schemas.microsoft.com/office/drawing/2014/main" id="{D4603F78-9C5F-4F39-B83F-4FF124719F96}"/>
              </a:ext>
            </a:extLst>
          </p:cNvPr>
          <p:cNvSpPr/>
          <p:nvPr/>
        </p:nvSpPr>
        <p:spPr>
          <a:xfrm>
            <a:off x="-3" y="6981"/>
            <a:ext cx="12192000" cy="6858000"/>
          </a:xfrm>
          <a:custGeom>
            <a:avLst/>
            <a:gdLst>
              <a:gd name="connsiteX0" fmla="*/ 468848 w 12192000"/>
              <a:gd name="connsiteY0" fmla="*/ 4981204 h 6858000"/>
              <a:gd name="connsiteX1" fmla="*/ 468848 w 12192000"/>
              <a:gd name="connsiteY1" fmla="*/ 5892859 h 6858000"/>
              <a:gd name="connsiteX2" fmla="*/ 3380348 w 12192000"/>
              <a:gd name="connsiteY2" fmla="*/ 5892859 h 6858000"/>
              <a:gd name="connsiteX3" fmla="*/ 3380348 w 12192000"/>
              <a:gd name="connsiteY3" fmla="*/ 4981204 h 6858000"/>
              <a:gd name="connsiteX4" fmla="*/ 468848 w 12192000"/>
              <a:gd name="connsiteY4" fmla="*/ 3986963 h 6858000"/>
              <a:gd name="connsiteX5" fmla="*/ 468848 w 12192000"/>
              <a:gd name="connsiteY5" fmla="*/ 4898618 h 6858000"/>
              <a:gd name="connsiteX6" fmla="*/ 3380348 w 12192000"/>
              <a:gd name="connsiteY6" fmla="*/ 4898618 h 6858000"/>
              <a:gd name="connsiteX7" fmla="*/ 3380348 w 12192000"/>
              <a:gd name="connsiteY7" fmla="*/ 3986963 h 6858000"/>
              <a:gd name="connsiteX8" fmla="*/ 3398812 w 12192000"/>
              <a:gd name="connsiteY8" fmla="*/ 2993231 h 6858000"/>
              <a:gd name="connsiteX9" fmla="*/ 3398812 w 12192000"/>
              <a:gd name="connsiteY9" fmla="*/ 6409126 h 6858000"/>
              <a:gd name="connsiteX10" fmla="*/ 11723151 w 12192000"/>
              <a:gd name="connsiteY10" fmla="*/ 6409126 h 6858000"/>
              <a:gd name="connsiteX11" fmla="*/ 11723151 w 12192000"/>
              <a:gd name="connsiteY11" fmla="*/ 2993231 h 6858000"/>
              <a:gd name="connsiteX12" fmla="*/ 468848 w 12192000"/>
              <a:gd name="connsiteY12" fmla="*/ 2985212 h 6858000"/>
              <a:gd name="connsiteX13" fmla="*/ 468848 w 12192000"/>
              <a:gd name="connsiteY13" fmla="*/ 3896867 h 6858000"/>
              <a:gd name="connsiteX14" fmla="*/ 3380348 w 12192000"/>
              <a:gd name="connsiteY14" fmla="*/ 3896867 h 6858000"/>
              <a:gd name="connsiteX15" fmla="*/ 3380348 w 12192000"/>
              <a:gd name="connsiteY15" fmla="*/ 2985212 h 6858000"/>
              <a:gd name="connsiteX16" fmla="*/ 11473544 w 12192000"/>
              <a:gd name="connsiteY16" fmla="*/ 87088 h 6858000"/>
              <a:gd name="connsiteX17" fmla="*/ 11473544 w 12192000"/>
              <a:gd name="connsiteY17" fmla="*/ 850607 h 6858000"/>
              <a:gd name="connsiteX18" fmla="*/ 12090401 w 12192000"/>
              <a:gd name="connsiteY18" fmla="*/ 850607 h 6858000"/>
              <a:gd name="connsiteX19" fmla="*/ 12090401 w 12192000"/>
              <a:gd name="connsiteY19" fmla="*/ 87088 h 6858000"/>
              <a:gd name="connsiteX20" fmla="*/ 0 w 12192000"/>
              <a:gd name="connsiteY20" fmla="*/ 0 h 6858000"/>
              <a:gd name="connsiteX21" fmla="*/ 12192000 w 12192000"/>
              <a:gd name="connsiteY21" fmla="*/ 0 h 6858000"/>
              <a:gd name="connsiteX22" fmla="*/ 12192000 w 12192000"/>
              <a:gd name="connsiteY22" fmla="*/ 6858000 h 6858000"/>
              <a:gd name="connsiteX23" fmla="*/ 0 w 12192000"/>
              <a:gd name="connsiteY2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192000" h="6858000">
                <a:moveTo>
                  <a:pt x="468848" y="4981204"/>
                </a:moveTo>
                <a:lnTo>
                  <a:pt x="468848" y="5892859"/>
                </a:lnTo>
                <a:lnTo>
                  <a:pt x="3380348" y="5892859"/>
                </a:lnTo>
                <a:lnTo>
                  <a:pt x="3380348" y="4981204"/>
                </a:lnTo>
                <a:close/>
                <a:moveTo>
                  <a:pt x="468848" y="3986963"/>
                </a:moveTo>
                <a:lnTo>
                  <a:pt x="468848" y="4898618"/>
                </a:lnTo>
                <a:lnTo>
                  <a:pt x="3380348" y="4898618"/>
                </a:lnTo>
                <a:lnTo>
                  <a:pt x="3380348" y="3986963"/>
                </a:lnTo>
                <a:close/>
                <a:moveTo>
                  <a:pt x="3398812" y="2993231"/>
                </a:moveTo>
                <a:lnTo>
                  <a:pt x="3398812" y="6409126"/>
                </a:lnTo>
                <a:lnTo>
                  <a:pt x="11723151" y="6409126"/>
                </a:lnTo>
                <a:lnTo>
                  <a:pt x="11723151" y="2993231"/>
                </a:lnTo>
                <a:close/>
                <a:moveTo>
                  <a:pt x="468848" y="2985212"/>
                </a:moveTo>
                <a:lnTo>
                  <a:pt x="468848" y="3896867"/>
                </a:lnTo>
                <a:lnTo>
                  <a:pt x="3380348" y="3896867"/>
                </a:lnTo>
                <a:lnTo>
                  <a:pt x="3380348" y="2985212"/>
                </a:lnTo>
                <a:close/>
                <a:moveTo>
                  <a:pt x="11473544" y="87088"/>
                </a:moveTo>
                <a:lnTo>
                  <a:pt x="11473544" y="850607"/>
                </a:lnTo>
                <a:lnTo>
                  <a:pt x="12090401" y="850607"/>
                </a:lnTo>
                <a:lnTo>
                  <a:pt x="12090401" y="87088"/>
                </a:lnTo>
                <a:close/>
                <a:moveTo>
                  <a:pt x="0" y="0"/>
                </a:moveTo>
                <a:lnTo>
                  <a:pt x="12192000" y="0"/>
                </a:lnTo>
                <a:lnTo>
                  <a:pt x="12192000" y="6858000"/>
                </a:lnTo>
                <a:lnTo>
                  <a:pt x="0" y="6858000"/>
                </a:lnTo>
                <a:close/>
              </a:path>
            </a:pathLst>
          </a:cu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4C563DBA-1A24-40D0-B564-C8E9EFDF590A}"/>
              </a:ext>
            </a:extLst>
          </p:cNvPr>
          <p:cNvSpPr txBox="1"/>
          <p:nvPr/>
        </p:nvSpPr>
        <p:spPr>
          <a:xfrm>
            <a:off x="551639" y="1299083"/>
            <a:ext cx="4847079" cy="1164293"/>
          </a:xfrm>
          <a:prstGeom prst="rect">
            <a:avLst/>
          </a:prstGeom>
          <a:noFill/>
        </p:spPr>
        <p:txBody>
          <a:bodyPr wrap="square" rtlCol="0">
            <a:spAutoFit/>
          </a:bodyPr>
          <a:lstStyle/>
          <a:p>
            <a:pPr>
              <a:lnSpc>
                <a:spcPts val="3500"/>
              </a:lnSpc>
              <a:spcAft>
                <a:spcPts val="600"/>
              </a:spcAft>
            </a:pPr>
            <a:r>
              <a:rPr lang="cs-CZ" dirty="0"/>
              <a:t>ODBORNÉ ZNALOSTI V OBORU:</a:t>
            </a:r>
          </a:p>
          <a:p>
            <a:pPr>
              <a:lnSpc>
                <a:spcPts val="4200"/>
              </a:lnSpc>
            </a:pPr>
            <a:r>
              <a:rPr lang="cs-CZ" sz="4200" dirty="0"/>
              <a:t>Železnice</a:t>
            </a:r>
          </a:p>
        </p:txBody>
      </p:sp>
      <p:sp>
        <p:nvSpPr>
          <p:cNvPr id="41" name="Rectangle 40">
            <a:hlinkClick r:id="rId13" action="ppaction://hlinksldjump"/>
            <a:extLst>
              <a:ext uri="{FF2B5EF4-FFF2-40B4-BE49-F238E27FC236}">
                <a16:creationId xmlns:a16="http://schemas.microsoft.com/office/drawing/2014/main" id="{D0EBCC0D-9EFA-4715-BFA1-566943B56ECA}"/>
              </a:ext>
            </a:extLst>
          </p:cNvPr>
          <p:cNvSpPr/>
          <p:nvPr/>
        </p:nvSpPr>
        <p:spPr>
          <a:xfrm>
            <a:off x="58368" y="411967"/>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288107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 name="Picture 69">
            <a:extLst>
              <a:ext uri="{FF2B5EF4-FFF2-40B4-BE49-F238E27FC236}">
                <a16:creationId xmlns:a16="http://schemas.microsoft.com/office/drawing/2014/main" id="{DD34F6AD-81BA-4B69-89B1-38A2C5EED3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71641" y="355"/>
            <a:ext cx="7820356" cy="6857287"/>
          </a:xfrm>
          <a:prstGeom prst="rect">
            <a:avLst/>
          </a:prstGeom>
        </p:spPr>
      </p:pic>
      <p:pic>
        <p:nvPicPr>
          <p:cNvPr id="71" name="Picture 70">
            <a:extLst>
              <a:ext uri="{FF2B5EF4-FFF2-40B4-BE49-F238E27FC236}">
                <a16:creationId xmlns:a16="http://schemas.microsoft.com/office/drawing/2014/main" id="{E72523A0-3413-4C17-BC84-98C3349B157A}"/>
              </a:ext>
            </a:extLst>
          </p:cNvPr>
          <p:cNvPicPr>
            <a:picLocks noChangeAspect="1"/>
          </p:cNvPicPr>
          <p:nvPr/>
        </p:nvPicPr>
        <p:blipFill rotWithShape="1">
          <a:blip r:embed="rId5" cstate="screen">
            <a:extLst>
              <a:ext uri="{28A0092B-C50C-407E-A947-70E740481C1C}">
                <a14:useLocalDpi xmlns:a14="http://schemas.microsoft.com/office/drawing/2010/main" val="0"/>
              </a:ext>
            </a:extLst>
          </a:blip>
          <a:srcRect l="32910"/>
          <a:stretch/>
        </p:blipFill>
        <p:spPr>
          <a:xfrm>
            <a:off x="4012439" y="0"/>
            <a:ext cx="8179558" cy="6858000"/>
          </a:xfrm>
          <a:prstGeom prst="rect">
            <a:avLst/>
          </a:prstGeom>
        </p:spPr>
      </p:pic>
      <p:grpSp>
        <p:nvGrpSpPr>
          <p:cNvPr id="72" name="Group 4">
            <a:extLst>
              <a:ext uri="{FF2B5EF4-FFF2-40B4-BE49-F238E27FC236}">
                <a16:creationId xmlns:a16="http://schemas.microsoft.com/office/drawing/2014/main" id="{D5D8CFD1-96D1-4E96-B8AB-1DB08EAB3BF0}"/>
              </a:ext>
            </a:extLst>
          </p:cNvPr>
          <p:cNvGrpSpPr>
            <a:grpSpLocks noChangeAspect="1"/>
          </p:cNvGrpSpPr>
          <p:nvPr/>
        </p:nvGrpSpPr>
        <p:grpSpPr bwMode="auto">
          <a:xfrm>
            <a:off x="11568113" y="185738"/>
            <a:ext cx="420687" cy="417512"/>
            <a:chOff x="7287" y="117"/>
            <a:chExt cx="265" cy="263"/>
          </a:xfrm>
        </p:grpSpPr>
        <p:sp>
          <p:nvSpPr>
            <p:cNvPr id="73" name="AutoShape 3">
              <a:extLst>
                <a:ext uri="{FF2B5EF4-FFF2-40B4-BE49-F238E27FC236}">
                  <a16:creationId xmlns:a16="http://schemas.microsoft.com/office/drawing/2014/main" id="{CC8216A6-0D4A-456D-A841-5F27E760F928}"/>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4" name="Oval 5">
              <a:extLst>
                <a:ext uri="{FF2B5EF4-FFF2-40B4-BE49-F238E27FC236}">
                  <a16:creationId xmlns:a16="http://schemas.microsoft.com/office/drawing/2014/main" id="{C4DDE191-EFF1-4809-A9D9-8F0E5D8B7C59}"/>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5" name="Rectangle 6">
              <a:extLst>
                <a:ext uri="{FF2B5EF4-FFF2-40B4-BE49-F238E27FC236}">
                  <a16:creationId xmlns:a16="http://schemas.microsoft.com/office/drawing/2014/main" id="{A0FEDA04-D08E-4EE0-9740-769FC1E58911}"/>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6" name="Rectangle 7">
              <a:extLst>
                <a:ext uri="{FF2B5EF4-FFF2-40B4-BE49-F238E27FC236}">
                  <a16:creationId xmlns:a16="http://schemas.microsoft.com/office/drawing/2014/main" id="{87EDD533-C51F-4079-8D1F-C470AF86B8DB}"/>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7" name="Rectangle 8">
              <a:extLst>
                <a:ext uri="{FF2B5EF4-FFF2-40B4-BE49-F238E27FC236}">
                  <a16:creationId xmlns:a16="http://schemas.microsoft.com/office/drawing/2014/main" id="{40616B9E-83F5-43E3-B3CE-B9F898F30968}"/>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8" name="Rectangle 9">
              <a:extLst>
                <a:ext uri="{FF2B5EF4-FFF2-40B4-BE49-F238E27FC236}">
                  <a16:creationId xmlns:a16="http://schemas.microsoft.com/office/drawing/2014/main" id="{7FB11AB1-EE96-41F7-8821-57D7ADDC0BE1}"/>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79" name="Picture 78">
            <a:extLst>
              <a:ext uri="{FF2B5EF4-FFF2-40B4-BE49-F238E27FC236}">
                <a16:creationId xmlns:a16="http://schemas.microsoft.com/office/drawing/2014/main" id="{5EAB2E74-1E63-4D22-9690-F813DD0CC4D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7164353" cy="6861107"/>
          </a:xfrm>
          <a:prstGeom prst="rect">
            <a:avLst/>
          </a:prstGeom>
        </p:spPr>
      </p:pic>
      <p:sp>
        <p:nvSpPr>
          <p:cNvPr id="80" name="Rectangle 79">
            <a:extLst>
              <a:ext uri="{FF2B5EF4-FFF2-40B4-BE49-F238E27FC236}">
                <a16:creationId xmlns:a16="http://schemas.microsoft.com/office/drawing/2014/main" id="{062D7C41-92A9-4D5E-98B6-0F58B3454E7B}"/>
              </a:ext>
            </a:extLst>
          </p:cNvPr>
          <p:cNvSpPr/>
          <p:nvPr/>
        </p:nvSpPr>
        <p:spPr>
          <a:xfrm>
            <a:off x="0" y="6750000"/>
            <a:ext cx="12192000" cy="108000"/>
          </a:xfrm>
          <a:prstGeom prst="rect">
            <a:avLst/>
          </a:prstGeom>
          <a:gradFill>
            <a:gsLst>
              <a:gs pos="0">
                <a:schemeClr val="accent1"/>
              </a:gs>
              <a:gs pos="100000">
                <a:schemeClr val="accent2"/>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1" name="Picture 80">
            <a:extLst>
              <a:ext uri="{FF2B5EF4-FFF2-40B4-BE49-F238E27FC236}">
                <a16:creationId xmlns:a16="http://schemas.microsoft.com/office/drawing/2014/main" id="{4B2CA842-4F0C-4A0C-8504-6B056A13B6D8}"/>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160744" y="676407"/>
            <a:ext cx="380736" cy="380736"/>
          </a:xfrm>
          <a:prstGeom prst="rect">
            <a:avLst/>
          </a:prstGeom>
        </p:spPr>
      </p:pic>
      <p:sp>
        <p:nvSpPr>
          <p:cNvPr id="82" name="Rectangle 81">
            <a:extLst>
              <a:ext uri="{FF2B5EF4-FFF2-40B4-BE49-F238E27FC236}">
                <a16:creationId xmlns:a16="http://schemas.microsoft.com/office/drawing/2014/main" id="{45900CF0-47E2-42ED-987B-A6654A1FF317}"/>
              </a:ext>
            </a:extLst>
          </p:cNvPr>
          <p:cNvSpPr/>
          <p:nvPr/>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sp>
        <p:nvSpPr>
          <p:cNvPr id="83" name="Rectangle 82">
            <a:extLst>
              <a:ext uri="{FF2B5EF4-FFF2-40B4-BE49-F238E27FC236}">
                <a16:creationId xmlns:a16="http://schemas.microsoft.com/office/drawing/2014/main" id="{4F79EB0F-45FF-459B-8581-47877AF22B2D}"/>
              </a:ext>
            </a:extLst>
          </p:cNvPr>
          <p:cNvSpPr/>
          <p:nvPr/>
        </p:nvSpPr>
        <p:spPr>
          <a:xfrm>
            <a:off x="828212" y="736374"/>
            <a:ext cx="6566501"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ln>
                  <a:noFill/>
                </a:ln>
                <a:solidFill>
                  <a:schemeClr val="tx1"/>
                </a:solidFill>
                <a:latin typeface="Calibri"/>
              </a:rPr>
              <a:t>NAŠE ODBORNÉ ZNALOSTI</a:t>
            </a:r>
          </a:p>
        </p:txBody>
      </p:sp>
      <p:sp>
        <p:nvSpPr>
          <p:cNvPr id="37" name="Rectangle 36">
            <a:extLst>
              <a:ext uri="{FF2B5EF4-FFF2-40B4-BE49-F238E27FC236}">
                <a16:creationId xmlns:a16="http://schemas.microsoft.com/office/drawing/2014/main" id="{D95C9EBA-4605-4828-BDCE-EFB4D20773F9}"/>
              </a:ext>
            </a:extLst>
          </p:cNvPr>
          <p:cNvSpPr/>
          <p:nvPr/>
        </p:nvSpPr>
        <p:spPr>
          <a:xfrm>
            <a:off x="511851" y="3985625"/>
            <a:ext cx="2868497" cy="91165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a:extLst>
              <a:ext uri="{FF2B5EF4-FFF2-40B4-BE49-F238E27FC236}">
                <a16:creationId xmlns:a16="http://schemas.microsoft.com/office/drawing/2014/main" id="{90382FBC-509C-4B15-BE7C-02F40B2763FA}"/>
              </a:ext>
            </a:extLst>
          </p:cNvPr>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697636" y="4234563"/>
            <a:ext cx="536449" cy="420625"/>
          </a:xfrm>
          <a:prstGeom prst="rect">
            <a:avLst/>
          </a:prstGeom>
        </p:spPr>
      </p:pic>
      <p:sp>
        <p:nvSpPr>
          <p:cNvPr id="39" name="TextBox 38">
            <a:extLst>
              <a:ext uri="{FF2B5EF4-FFF2-40B4-BE49-F238E27FC236}">
                <a16:creationId xmlns:a16="http://schemas.microsoft.com/office/drawing/2014/main" id="{B2123538-818F-4734-89AD-381C220AAFFE}"/>
              </a:ext>
            </a:extLst>
          </p:cNvPr>
          <p:cNvSpPr txBox="1"/>
          <p:nvPr/>
        </p:nvSpPr>
        <p:spPr>
          <a:xfrm>
            <a:off x="1409732" y="4371626"/>
            <a:ext cx="1267418" cy="205184"/>
          </a:xfrm>
          <a:prstGeom prst="rect">
            <a:avLst/>
          </a:prstGeom>
          <a:noFill/>
        </p:spPr>
        <p:txBody>
          <a:bodyPr wrap="square" lIns="0" tIns="0" rIns="0" bIns="0" rtlCol="0">
            <a:spAutoFit/>
          </a:bodyPr>
          <a:lstStyle/>
          <a:p>
            <a:pPr>
              <a:lnSpc>
                <a:spcPts val="1600"/>
              </a:lnSpc>
            </a:pPr>
            <a:r>
              <a:rPr lang="cs-CZ" sz="1400">
                <a:solidFill>
                  <a:srgbClr val="C7CBCF"/>
                </a:solidFill>
              </a:rPr>
              <a:t>DVOJKOLÍ </a:t>
            </a:r>
          </a:p>
        </p:txBody>
      </p:sp>
      <p:grpSp>
        <p:nvGrpSpPr>
          <p:cNvPr id="40" name="Group 4">
            <a:extLst>
              <a:ext uri="{FF2B5EF4-FFF2-40B4-BE49-F238E27FC236}">
                <a16:creationId xmlns:a16="http://schemas.microsoft.com/office/drawing/2014/main" id="{E768437B-FE7C-48CA-925F-5E107ADD1B19}"/>
              </a:ext>
            </a:extLst>
          </p:cNvPr>
          <p:cNvGrpSpPr>
            <a:grpSpLocks noChangeAspect="1"/>
          </p:cNvGrpSpPr>
          <p:nvPr/>
        </p:nvGrpSpPr>
        <p:grpSpPr bwMode="auto">
          <a:xfrm>
            <a:off x="3062288" y="4338658"/>
            <a:ext cx="131762" cy="212726"/>
            <a:chOff x="1929" y="2733"/>
            <a:chExt cx="83" cy="134"/>
          </a:xfrm>
        </p:grpSpPr>
        <p:sp>
          <p:nvSpPr>
            <p:cNvPr id="41" name="AutoShape 3">
              <a:extLst>
                <a:ext uri="{FF2B5EF4-FFF2-40B4-BE49-F238E27FC236}">
                  <a16:creationId xmlns:a16="http://schemas.microsoft.com/office/drawing/2014/main" id="{D9FAD28A-7A87-4544-B65F-44E872404D58}"/>
                </a:ext>
              </a:extLst>
            </p:cNvPr>
            <p:cNvSpPr>
              <a:spLocks noChangeAspect="1" noChangeArrowheads="1" noTextEdit="1"/>
            </p:cNvSpPr>
            <p:nvPr/>
          </p:nvSpPr>
          <p:spPr bwMode="auto">
            <a:xfrm>
              <a:off x="1929" y="2733"/>
              <a:ext cx="83"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2" name="Freeform 5">
              <a:extLst>
                <a:ext uri="{FF2B5EF4-FFF2-40B4-BE49-F238E27FC236}">
                  <a16:creationId xmlns:a16="http://schemas.microsoft.com/office/drawing/2014/main" id="{526CC7A1-ED6A-4551-82C3-E33CBEB88721}"/>
                </a:ext>
              </a:extLst>
            </p:cNvPr>
            <p:cNvSpPr>
              <a:spLocks/>
            </p:cNvSpPr>
            <p:nvPr/>
          </p:nvSpPr>
          <p:spPr bwMode="auto">
            <a:xfrm>
              <a:off x="1929" y="2784"/>
              <a:ext cx="83" cy="83"/>
            </a:xfrm>
            <a:custGeom>
              <a:avLst/>
              <a:gdLst>
                <a:gd name="T0" fmla="*/ 34 w 224"/>
                <a:gd name="T1" fmla="*/ 220 h 223"/>
                <a:gd name="T2" fmla="*/ 4 w 224"/>
                <a:gd name="T3" fmla="*/ 189 h 223"/>
                <a:gd name="T4" fmla="*/ 0 w 224"/>
                <a:gd name="T5" fmla="*/ 181 h 223"/>
                <a:gd name="T6" fmla="*/ 4 w 224"/>
                <a:gd name="T7" fmla="*/ 172 h 223"/>
                <a:gd name="T8" fmla="*/ 173 w 224"/>
                <a:gd name="T9" fmla="*/ 3 h 223"/>
                <a:gd name="T10" fmla="*/ 181 w 224"/>
                <a:gd name="T11" fmla="*/ 0 h 223"/>
                <a:gd name="T12" fmla="*/ 190 w 224"/>
                <a:gd name="T13" fmla="*/ 3 h 223"/>
                <a:gd name="T14" fmla="*/ 220 w 224"/>
                <a:gd name="T15" fmla="*/ 34 h 223"/>
                <a:gd name="T16" fmla="*/ 224 w 224"/>
                <a:gd name="T17" fmla="*/ 42 h 223"/>
                <a:gd name="T18" fmla="*/ 220 w 224"/>
                <a:gd name="T19" fmla="*/ 51 h 223"/>
                <a:gd name="T20" fmla="*/ 52 w 224"/>
                <a:gd name="T21" fmla="*/ 220 h 223"/>
                <a:gd name="T22" fmla="*/ 43 w 224"/>
                <a:gd name="T23" fmla="*/ 223 h 223"/>
                <a:gd name="T24" fmla="*/ 34 w 224"/>
                <a:gd name="T25" fmla="*/ 22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220"/>
                  </a:moveTo>
                  <a:cubicBezTo>
                    <a:pt x="4" y="189"/>
                    <a:pt x="4" y="189"/>
                    <a:pt x="4" y="189"/>
                  </a:cubicBezTo>
                  <a:cubicBezTo>
                    <a:pt x="2" y="187"/>
                    <a:pt x="0" y="184"/>
                    <a:pt x="0" y="181"/>
                  </a:cubicBezTo>
                  <a:cubicBezTo>
                    <a:pt x="0" y="177"/>
                    <a:pt x="2" y="174"/>
                    <a:pt x="4" y="172"/>
                  </a:cubicBezTo>
                  <a:cubicBezTo>
                    <a:pt x="173" y="3"/>
                    <a:pt x="173" y="3"/>
                    <a:pt x="173" y="3"/>
                  </a:cubicBezTo>
                  <a:cubicBezTo>
                    <a:pt x="175" y="1"/>
                    <a:pt x="178" y="0"/>
                    <a:pt x="181" y="0"/>
                  </a:cubicBezTo>
                  <a:cubicBezTo>
                    <a:pt x="185" y="0"/>
                    <a:pt x="188" y="1"/>
                    <a:pt x="190" y="3"/>
                  </a:cubicBezTo>
                  <a:cubicBezTo>
                    <a:pt x="220" y="34"/>
                    <a:pt x="220" y="34"/>
                    <a:pt x="220" y="34"/>
                  </a:cubicBezTo>
                  <a:cubicBezTo>
                    <a:pt x="223" y="36"/>
                    <a:pt x="224" y="39"/>
                    <a:pt x="224" y="42"/>
                  </a:cubicBezTo>
                  <a:cubicBezTo>
                    <a:pt x="224" y="45"/>
                    <a:pt x="223" y="48"/>
                    <a:pt x="220" y="51"/>
                  </a:cubicBezTo>
                  <a:cubicBezTo>
                    <a:pt x="52" y="220"/>
                    <a:pt x="52" y="220"/>
                    <a:pt x="52" y="220"/>
                  </a:cubicBezTo>
                  <a:cubicBezTo>
                    <a:pt x="49" y="222"/>
                    <a:pt x="46" y="223"/>
                    <a:pt x="43" y="223"/>
                  </a:cubicBezTo>
                  <a:cubicBezTo>
                    <a:pt x="40" y="223"/>
                    <a:pt x="37" y="222"/>
                    <a:pt x="34" y="220"/>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3" name="Freeform 6">
              <a:extLst>
                <a:ext uri="{FF2B5EF4-FFF2-40B4-BE49-F238E27FC236}">
                  <a16:creationId xmlns:a16="http://schemas.microsoft.com/office/drawing/2014/main" id="{900B28EA-4774-4AE8-A143-6A3D4D2A6A4D}"/>
                </a:ext>
              </a:extLst>
            </p:cNvPr>
            <p:cNvSpPr>
              <a:spLocks/>
            </p:cNvSpPr>
            <p:nvPr/>
          </p:nvSpPr>
          <p:spPr bwMode="auto">
            <a:xfrm>
              <a:off x="1929" y="2733"/>
              <a:ext cx="83" cy="83"/>
            </a:xfrm>
            <a:custGeom>
              <a:avLst/>
              <a:gdLst>
                <a:gd name="T0" fmla="*/ 34 w 224"/>
                <a:gd name="T1" fmla="*/ 3 h 223"/>
                <a:gd name="T2" fmla="*/ 4 w 224"/>
                <a:gd name="T3" fmla="*/ 34 h 223"/>
                <a:gd name="T4" fmla="*/ 0 w 224"/>
                <a:gd name="T5" fmla="*/ 42 h 223"/>
                <a:gd name="T6" fmla="*/ 4 w 224"/>
                <a:gd name="T7" fmla="*/ 51 h 223"/>
                <a:gd name="T8" fmla="*/ 173 w 224"/>
                <a:gd name="T9" fmla="*/ 220 h 223"/>
                <a:gd name="T10" fmla="*/ 181 w 224"/>
                <a:gd name="T11" fmla="*/ 223 h 223"/>
                <a:gd name="T12" fmla="*/ 190 w 224"/>
                <a:gd name="T13" fmla="*/ 220 h 223"/>
                <a:gd name="T14" fmla="*/ 220 w 224"/>
                <a:gd name="T15" fmla="*/ 189 h 223"/>
                <a:gd name="T16" fmla="*/ 224 w 224"/>
                <a:gd name="T17" fmla="*/ 181 h 223"/>
                <a:gd name="T18" fmla="*/ 220 w 224"/>
                <a:gd name="T19" fmla="*/ 172 h 223"/>
                <a:gd name="T20" fmla="*/ 52 w 224"/>
                <a:gd name="T21" fmla="*/ 3 h 223"/>
                <a:gd name="T22" fmla="*/ 43 w 224"/>
                <a:gd name="T23" fmla="*/ 0 h 223"/>
                <a:gd name="T24" fmla="*/ 34 w 224"/>
                <a:gd name="T25" fmla="*/ 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3"/>
                  </a:moveTo>
                  <a:cubicBezTo>
                    <a:pt x="4" y="34"/>
                    <a:pt x="4" y="34"/>
                    <a:pt x="4" y="34"/>
                  </a:cubicBezTo>
                  <a:cubicBezTo>
                    <a:pt x="2" y="36"/>
                    <a:pt x="0" y="39"/>
                    <a:pt x="0" y="42"/>
                  </a:cubicBezTo>
                  <a:cubicBezTo>
                    <a:pt x="0" y="46"/>
                    <a:pt x="2" y="48"/>
                    <a:pt x="4" y="51"/>
                  </a:cubicBezTo>
                  <a:cubicBezTo>
                    <a:pt x="173" y="220"/>
                    <a:pt x="173" y="220"/>
                    <a:pt x="173" y="220"/>
                  </a:cubicBezTo>
                  <a:cubicBezTo>
                    <a:pt x="175" y="222"/>
                    <a:pt x="178" y="223"/>
                    <a:pt x="181" y="223"/>
                  </a:cubicBezTo>
                  <a:cubicBezTo>
                    <a:pt x="185" y="223"/>
                    <a:pt x="188" y="222"/>
                    <a:pt x="190" y="220"/>
                  </a:cubicBezTo>
                  <a:cubicBezTo>
                    <a:pt x="220" y="189"/>
                    <a:pt x="220" y="189"/>
                    <a:pt x="220" y="189"/>
                  </a:cubicBezTo>
                  <a:cubicBezTo>
                    <a:pt x="223" y="187"/>
                    <a:pt x="224" y="184"/>
                    <a:pt x="224" y="181"/>
                  </a:cubicBezTo>
                  <a:cubicBezTo>
                    <a:pt x="224" y="178"/>
                    <a:pt x="223" y="175"/>
                    <a:pt x="220" y="172"/>
                  </a:cubicBezTo>
                  <a:cubicBezTo>
                    <a:pt x="52" y="3"/>
                    <a:pt x="52" y="3"/>
                    <a:pt x="52" y="3"/>
                  </a:cubicBezTo>
                  <a:cubicBezTo>
                    <a:pt x="49" y="1"/>
                    <a:pt x="46" y="0"/>
                    <a:pt x="43" y="0"/>
                  </a:cubicBezTo>
                  <a:cubicBezTo>
                    <a:pt x="40" y="0"/>
                    <a:pt x="37" y="1"/>
                    <a:pt x="34" y="3"/>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34" name="Rectangle 33">
            <a:extLst>
              <a:ext uri="{FF2B5EF4-FFF2-40B4-BE49-F238E27FC236}">
                <a16:creationId xmlns:a16="http://schemas.microsoft.com/office/drawing/2014/main" id="{78121704-477D-489C-A9FB-AF53B56E322C}"/>
              </a:ext>
            </a:extLst>
          </p:cNvPr>
          <p:cNvSpPr/>
          <p:nvPr/>
        </p:nvSpPr>
        <p:spPr>
          <a:xfrm>
            <a:off x="511851" y="4978020"/>
            <a:ext cx="2868497" cy="9116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83937ADF-40E9-4B6D-B2A5-29C97F8E0284}"/>
              </a:ext>
            </a:extLst>
          </p:cNvPr>
          <p:cNvSpPr/>
          <p:nvPr/>
        </p:nvSpPr>
        <p:spPr>
          <a:xfrm>
            <a:off x="511851" y="2993230"/>
            <a:ext cx="2868497" cy="91165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68961105-EB86-4882-9788-E9A5C831EC81}"/>
              </a:ext>
            </a:extLst>
          </p:cNvPr>
          <p:cNvSpPr/>
          <p:nvPr/>
        </p:nvSpPr>
        <p:spPr>
          <a:xfrm>
            <a:off x="3375125" y="2995200"/>
            <a:ext cx="8360645" cy="34158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a:extLst>
              <a:ext uri="{FF2B5EF4-FFF2-40B4-BE49-F238E27FC236}">
                <a16:creationId xmlns:a16="http://schemas.microsoft.com/office/drawing/2014/main" id="{5A67781A-A835-490B-B4F8-EC6A722E250E}"/>
              </a:ext>
            </a:extLst>
          </p:cNvPr>
          <p:cNvSpPr/>
          <p:nvPr/>
        </p:nvSpPr>
        <p:spPr>
          <a:xfrm>
            <a:off x="468849" y="4978412"/>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10B7D974-31C9-491B-81FF-2ADB20E39987}"/>
              </a:ext>
            </a:extLst>
          </p:cNvPr>
          <p:cNvSpPr/>
          <p:nvPr/>
        </p:nvSpPr>
        <p:spPr>
          <a:xfrm>
            <a:off x="468849" y="3986017"/>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861B5DEC-52B9-48C1-9BEF-D4035FAF672F}"/>
              </a:ext>
            </a:extLst>
          </p:cNvPr>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688491" y="5301928"/>
            <a:ext cx="554737" cy="277369"/>
          </a:xfrm>
          <a:prstGeom prst="rect">
            <a:avLst/>
          </a:prstGeom>
        </p:spPr>
      </p:pic>
      <p:sp>
        <p:nvSpPr>
          <p:cNvPr id="23" name="TextBox 22">
            <a:extLst>
              <a:ext uri="{FF2B5EF4-FFF2-40B4-BE49-F238E27FC236}">
                <a16:creationId xmlns:a16="http://schemas.microsoft.com/office/drawing/2014/main" id="{CFC2A0C3-DE3B-4CA7-B04A-B7AACF51B1F9}"/>
              </a:ext>
            </a:extLst>
          </p:cNvPr>
          <p:cNvSpPr txBox="1"/>
          <p:nvPr/>
        </p:nvSpPr>
        <p:spPr>
          <a:xfrm>
            <a:off x="1409732" y="5276398"/>
            <a:ext cx="1267418" cy="410369"/>
          </a:xfrm>
          <a:prstGeom prst="rect">
            <a:avLst/>
          </a:prstGeom>
          <a:noFill/>
        </p:spPr>
        <p:txBody>
          <a:bodyPr wrap="square" lIns="0" tIns="0" rIns="0" bIns="0" rtlCol="0">
            <a:spAutoFit/>
          </a:bodyPr>
          <a:lstStyle/>
          <a:p>
            <a:pPr>
              <a:lnSpc>
                <a:spcPts val="1600"/>
              </a:lnSpc>
            </a:pPr>
            <a:r>
              <a:rPr lang="cs-CZ" sz="1400" b="1">
                <a:latin typeface="+mj-lt"/>
                <a:cs typeface="Arial"/>
              </a:rPr>
              <a:t>KOMPONENTY</a:t>
            </a:r>
            <a:r>
              <a:rPr lang="cs-CZ" sz="1400">
                <a:latin typeface="+mj-lt"/>
                <a:cs typeface="Arial"/>
              </a:rPr>
              <a:t> </a:t>
            </a:r>
            <a:br>
              <a:rPr lang="cs-CZ" sz="1400">
                <a:latin typeface="+mj-lt"/>
                <a:cs typeface="Arial"/>
              </a:rPr>
            </a:br>
            <a:r>
              <a:rPr lang="cs-CZ" sz="1400" b="1">
                <a:latin typeface="+mj-lt"/>
                <a:cs typeface="Arial"/>
              </a:rPr>
              <a:t>VAGONŮ</a:t>
            </a:r>
          </a:p>
        </p:txBody>
      </p:sp>
      <p:sp>
        <p:nvSpPr>
          <p:cNvPr id="36" name="TextBox 35">
            <a:extLst>
              <a:ext uri="{FF2B5EF4-FFF2-40B4-BE49-F238E27FC236}">
                <a16:creationId xmlns:a16="http://schemas.microsoft.com/office/drawing/2014/main" id="{DA34D031-F5E3-4092-9677-47294F7CB79E}"/>
              </a:ext>
            </a:extLst>
          </p:cNvPr>
          <p:cNvSpPr txBox="1"/>
          <p:nvPr/>
        </p:nvSpPr>
        <p:spPr>
          <a:xfrm>
            <a:off x="1399684" y="3376476"/>
            <a:ext cx="1267418" cy="205184"/>
          </a:xfrm>
          <a:prstGeom prst="rect">
            <a:avLst/>
          </a:prstGeom>
          <a:noFill/>
        </p:spPr>
        <p:txBody>
          <a:bodyPr wrap="square" lIns="0" tIns="0" rIns="0" bIns="0" rtlCol="0">
            <a:spAutoFit/>
          </a:bodyPr>
          <a:lstStyle/>
          <a:p>
            <a:pPr>
              <a:lnSpc>
                <a:spcPts val="1600"/>
              </a:lnSpc>
            </a:pPr>
            <a:r>
              <a:rPr lang="cs-CZ" sz="1400">
                <a:solidFill>
                  <a:srgbClr val="C7CBCF"/>
                </a:solidFill>
              </a:rPr>
              <a:t>RENOVACE </a:t>
            </a:r>
          </a:p>
        </p:txBody>
      </p:sp>
      <p:pic>
        <p:nvPicPr>
          <p:cNvPr id="47" name="Picture 46">
            <a:extLst>
              <a:ext uri="{FF2B5EF4-FFF2-40B4-BE49-F238E27FC236}">
                <a16:creationId xmlns:a16="http://schemas.microsoft.com/office/drawing/2014/main" id="{8623C27E-E702-43E6-B00D-E3FC54A60949}"/>
              </a:ext>
            </a:extLst>
          </p:cNvPr>
          <p:cNvPicPr>
            <a:picLocks noChangeAspect="1"/>
          </p:cNvPicPr>
          <p:nvPr/>
        </p:nvPicPr>
        <p:blipFill>
          <a:blip r:embed="rId10" cstate="screen">
            <a:extLst>
              <a:ext uri="{28A0092B-C50C-407E-A947-70E740481C1C}">
                <a14:useLocalDpi xmlns:a14="http://schemas.microsoft.com/office/drawing/2010/main" val="0"/>
              </a:ext>
            </a:extLst>
          </a:blip>
          <a:stretch>
            <a:fillRect/>
          </a:stretch>
        </p:blipFill>
        <p:spPr>
          <a:xfrm>
            <a:off x="754025" y="3177905"/>
            <a:ext cx="423673" cy="542545"/>
          </a:xfrm>
          <a:prstGeom prst="rect">
            <a:avLst/>
          </a:prstGeom>
        </p:spPr>
      </p:pic>
      <p:sp>
        <p:nvSpPr>
          <p:cNvPr id="4" name="Rectangle 3">
            <a:extLst>
              <a:ext uri="{FF2B5EF4-FFF2-40B4-BE49-F238E27FC236}">
                <a16:creationId xmlns:a16="http://schemas.microsoft.com/office/drawing/2014/main" id="{844DF12B-5902-4583-B05E-CA6D30C7031A}"/>
              </a:ext>
            </a:extLst>
          </p:cNvPr>
          <p:cNvSpPr/>
          <p:nvPr/>
        </p:nvSpPr>
        <p:spPr>
          <a:xfrm>
            <a:off x="468849" y="2993622"/>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4">
            <a:extLst>
              <a:ext uri="{FF2B5EF4-FFF2-40B4-BE49-F238E27FC236}">
                <a16:creationId xmlns:a16="http://schemas.microsoft.com/office/drawing/2014/main" id="{AA4A4EAE-F697-4684-A228-60C48ED21E36}"/>
              </a:ext>
            </a:extLst>
          </p:cNvPr>
          <p:cNvGrpSpPr>
            <a:grpSpLocks noChangeAspect="1"/>
          </p:cNvGrpSpPr>
          <p:nvPr/>
        </p:nvGrpSpPr>
        <p:grpSpPr bwMode="auto">
          <a:xfrm>
            <a:off x="3062288" y="3370263"/>
            <a:ext cx="131762" cy="211137"/>
            <a:chOff x="1929" y="2123"/>
            <a:chExt cx="83" cy="133"/>
          </a:xfrm>
        </p:grpSpPr>
        <p:sp>
          <p:nvSpPr>
            <p:cNvPr id="15" name="AutoShape 3">
              <a:extLst>
                <a:ext uri="{FF2B5EF4-FFF2-40B4-BE49-F238E27FC236}">
                  <a16:creationId xmlns:a16="http://schemas.microsoft.com/office/drawing/2014/main" id="{88BF9C9D-0C49-4F91-BBCC-B5B9AE3CE531}"/>
                </a:ext>
              </a:extLst>
            </p:cNvPr>
            <p:cNvSpPr>
              <a:spLocks noChangeAspect="1" noChangeArrowheads="1" noTextEdit="1"/>
            </p:cNvSpPr>
            <p:nvPr/>
          </p:nvSpPr>
          <p:spPr bwMode="auto">
            <a:xfrm>
              <a:off x="1929" y="2123"/>
              <a:ext cx="83"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 name="Freeform 5">
              <a:extLst>
                <a:ext uri="{FF2B5EF4-FFF2-40B4-BE49-F238E27FC236}">
                  <a16:creationId xmlns:a16="http://schemas.microsoft.com/office/drawing/2014/main" id="{81AE24A4-837A-467A-8A9A-6B78B748A4A8}"/>
                </a:ext>
              </a:extLst>
            </p:cNvPr>
            <p:cNvSpPr>
              <a:spLocks/>
            </p:cNvSpPr>
            <p:nvPr/>
          </p:nvSpPr>
          <p:spPr bwMode="auto">
            <a:xfrm>
              <a:off x="1929" y="2174"/>
              <a:ext cx="83" cy="82"/>
            </a:xfrm>
            <a:custGeom>
              <a:avLst/>
              <a:gdLst>
                <a:gd name="T0" fmla="*/ 34 w 224"/>
                <a:gd name="T1" fmla="*/ 220 h 223"/>
                <a:gd name="T2" fmla="*/ 4 w 224"/>
                <a:gd name="T3" fmla="*/ 189 h 223"/>
                <a:gd name="T4" fmla="*/ 0 w 224"/>
                <a:gd name="T5" fmla="*/ 181 h 223"/>
                <a:gd name="T6" fmla="*/ 4 w 224"/>
                <a:gd name="T7" fmla="*/ 172 h 223"/>
                <a:gd name="T8" fmla="*/ 173 w 224"/>
                <a:gd name="T9" fmla="*/ 3 h 223"/>
                <a:gd name="T10" fmla="*/ 181 w 224"/>
                <a:gd name="T11" fmla="*/ 0 h 223"/>
                <a:gd name="T12" fmla="*/ 190 w 224"/>
                <a:gd name="T13" fmla="*/ 3 h 223"/>
                <a:gd name="T14" fmla="*/ 220 w 224"/>
                <a:gd name="T15" fmla="*/ 34 h 223"/>
                <a:gd name="T16" fmla="*/ 224 w 224"/>
                <a:gd name="T17" fmla="*/ 42 h 223"/>
                <a:gd name="T18" fmla="*/ 220 w 224"/>
                <a:gd name="T19" fmla="*/ 51 h 223"/>
                <a:gd name="T20" fmla="*/ 52 w 224"/>
                <a:gd name="T21" fmla="*/ 220 h 223"/>
                <a:gd name="T22" fmla="*/ 43 w 224"/>
                <a:gd name="T23" fmla="*/ 223 h 223"/>
                <a:gd name="T24" fmla="*/ 34 w 224"/>
                <a:gd name="T25" fmla="*/ 22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220"/>
                  </a:moveTo>
                  <a:cubicBezTo>
                    <a:pt x="4" y="189"/>
                    <a:pt x="4" y="189"/>
                    <a:pt x="4" y="189"/>
                  </a:cubicBezTo>
                  <a:cubicBezTo>
                    <a:pt x="2" y="187"/>
                    <a:pt x="0" y="184"/>
                    <a:pt x="0" y="181"/>
                  </a:cubicBezTo>
                  <a:cubicBezTo>
                    <a:pt x="0" y="177"/>
                    <a:pt x="2" y="174"/>
                    <a:pt x="4" y="172"/>
                  </a:cubicBezTo>
                  <a:cubicBezTo>
                    <a:pt x="173" y="3"/>
                    <a:pt x="173" y="3"/>
                    <a:pt x="173" y="3"/>
                  </a:cubicBezTo>
                  <a:cubicBezTo>
                    <a:pt x="175" y="1"/>
                    <a:pt x="178" y="0"/>
                    <a:pt x="181" y="0"/>
                  </a:cubicBezTo>
                  <a:cubicBezTo>
                    <a:pt x="185" y="0"/>
                    <a:pt x="188" y="1"/>
                    <a:pt x="190" y="3"/>
                  </a:cubicBezTo>
                  <a:cubicBezTo>
                    <a:pt x="220" y="34"/>
                    <a:pt x="220" y="34"/>
                    <a:pt x="220" y="34"/>
                  </a:cubicBezTo>
                  <a:cubicBezTo>
                    <a:pt x="223" y="36"/>
                    <a:pt x="224" y="39"/>
                    <a:pt x="224" y="42"/>
                  </a:cubicBezTo>
                  <a:cubicBezTo>
                    <a:pt x="224" y="45"/>
                    <a:pt x="223" y="48"/>
                    <a:pt x="220" y="51"/>
                  </a:cubicBezTo>
                  <a:cubicBezTo>
                    <a:pt x="52" y="220"/>
                    <a:pt x="52" y="220"/>
                    <a:pt x="52" y="220"/>
                  </a:cubicBezTo>
                  <a:cubicBezTo>
                    <a:pt x="49" y="222"/>
                    <a:pt x="46" y="223"/>
                    <a:pt x="43" y="223"/>
                  </a:cubicBezTo>
                  <a:cubicBezTo>
                    <a:pt x="40" y="223"/>
                    <a:pt x="37" y="222"/>
                    <a:pt x="34" y="220"/>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8" name="Freeform 6">
              <a:extLst>
                <a:ext uri="{FF2B5EF4-FFF2-40B4-BE49-F238E27FC236}">
                  <a16:creationId xmlns:a16="http://schemas.microsoft.com/office/drawing/2014/main" id="{EC43D85D-5923-43F9-A23F-05D64171A7CB}"/>
                </a:ext>
              </a:extLst>
            </p:cNvPr>
            <p:cNvSpPr>
              <a:spLocks/>
            </p:cNvSpPr>
            <p:nvPr/>
          </p:nvSpPr>
          <p:spPr bwMode="auto">
            <a:xfrm>
              <a:off x="1929" y="2123"/>
              <a:ext cx="83" cy="82"/>
            </a:xfrm>
            <a:custGeom>
              <a:avLst/>
              <a:gdLst>
                <a:gd name="T0" fmla="*/ 34 w 224"/>
                <a:gd name="T1" fmla="*/ 3 h 223"/>
                <a:gd name="T2" fmla="*/ 4 w 224"/>
                <a:gd name="T3" fmla="*/ 34 h 223"/>
                <a:gd name="T4" fmla="*/ 0 w 224"/>
                <a:gd name="T5" fmla="*/ 42 h 223"/>
                <a:gd name="T6" fmla="*/ 4 w 224"/>
                <a:gd name="T7" fmla="*/ 51 h 223"/>
                <a:gd name="T8" fmla="*/ 173 w 224"/>
                <a:gd name="T9" fmla="*/ 220 h 223"/>
                <a:gd name="T10" fmla="*/ 181 w 224"/>
                <a:gd name="T11" fmla="*/ 223 h 223"/>
                <a:gd name="T12" fmla="*/ 190 w 224"/>
                <a:gd name="T13" fmla="*/ 220 h 223"/>
                <a:gd name="T14" fmla="*/ 220 w 224"/>
                <a:gd name="T15" fmla="*/ 189 h 223"/>
                <a:gd name="T16" fmla="*/ 224 w 224"/>
                <a:gd name="T17" fmla="*/ 181 h 223"/>
                <a:gd name="T18" fmla="*/ 220 w 224"/>
                <a:gd name="T19" fmla="*/ 172 h 223"/>
                <a:gd name="T20" fmla="*/ 52 w 224"/>
                <a:gd name="T21" fmla="*/ 3 h 223"/>
                <a:gd name="T22" fmla="*/ 43 w 224"/>
                <a:gd name="T23" fmla="*/ 0 h 223"/>
                <a:gd name="T24" fmla="*/ 34 w 224"/>
                <a:gd name="T25" fmla="*/ 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3"/>
                  </a:moveTo>
                  <a:cubicBezTo>
                    <a:pt x="4" y="34"/>
                    <a:pt x="4" y="34"/>
                    <a:pt x="4" y="34"/>
                  </a:cubicBezTo>
                  <a:cubicBezTo>
                    <a:pt x="2" y="36"/>
                    <a:pt x="0" y="39"/>
                    <a:pt x="0" y="42"/>
                  </a:cubicBezTo>
                  <a:cubicBezTo>
                    <a:pt x="0" y="46"/>
                    <a:pt x="2" y="48"/>
                    <a:pt x="4" y="51"/>
                  </a:cubicBezTo>
                  <a:cubicBezTo>
                    <a:pt x="173" y="220"/>
                    <a:pt x="173" y="220"/>
                    <a:pt x="173" y="220"/>
                  </a:cubicBezTo>
                  <a:cubicBezTo>
                    <a:pt x="175" y="222"/>
                    <a:pt x="178" y="223"/>
                    <a:pt x="181" y="223"/>
                  </a:cubicBezTo>
                  <a:cubicBezTo>
                    <a:pt x="185" y="223"/>
                    <a:pt x="188" y="222"/>
                    <a:pt x="190" y="220"/>
                  </a:cubicBezTo>
                  <a:cubicBezTo>
                    <a:pt x="220" y="189"/>
                    <a:pt x="220" y="189"/>
                    <a:pt x="220" y="189"/>
                  </a:cubicBezTo>
                  <a:cubicBezTo>
                    <a:pt x="223" y="187"/>
                    <a:pt x="224" y="184"/>
                    <a:pt x="224" y="181"/>
                  </a:cubicBezTo>
                  <a:cubicBezTo>
                    <a:pt x="224" y="178"/>
                    <a:pt x="223" y="175"/>
                    <a:pt x="220" y="172"/>
                  </a:cubicBezTo>
                  <a:cubicBezTo>
                    <a:pt x="52" y="3"/>
                    <a:pt x="52" y="3"/>
                    <a:pt x="52" y="3"/>
                  </a:cubicBezTo>
                  <a:cubicBezTo>
                    <a:pt x="49" y="1"/>
                    <a:pt x="46" y="0"/>
                    <a:pt x="43" y="0"/>
                  </a:cubicBezTo>
                  <a:cubicBezTo>
                    <a:pt x="40" y="0"/>
                    <a:pt x="37" y="1"/>
                    <a:pt x="34" y="3"/>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27" name="Rectangle 26">
            <a:extLst>
              <a:ext uri="{FF2B5EF4-FFF2-40B4-BE49-F238E27FC236}">
                <a16:creationId xmlns:a16="http://schemas.microsoft.com/office/drawing/2014/main" id="{93FF57D5-D416-4F7D-B534-D01FC8053A7F}"/>
              </a:ext>
            </a:extLst>
          </p:cNvPr>
          <p:cNvSpPr/>
          <p:nvPr/>
        </p:nvSpPr>
        <p:spPr>
          <a:xfrm>
            <a:off x="3619041" y="3203714"/>
            <a:ext cx="1658039" cy="945794"/>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2CB5EFF2-6E6D-42A4-858C-E300DA999F21}"/>
              </a:ext>
            </a:extLst>
          </p:cNvPr>
          <p:cNvSpPr txBox="1"/>
          <p:nvPr/>
        </p:nvSpPr>
        <p:spPr>
          <a:xfrm>
            <a:off x="3741976" y="3572573"/>
            <a:ext cx="1154843" cy="410369"/>
          </a:xfrm>
          <a:prstGeom prst="rect">
            <a:avLst/>
          </a:prstGeom>
          <a:noFill/>
        </p:spPr>
        <p:txBody>
          <a:bodyPr wrap="square" lIns="0" tIns="0" rIns="0" bIns="0" rtlCol="0">
            <a:spAutoFit/>
          </a:bodyPr>
          <a:lstStyle/>
          <a:p>
            <a:pPr>
              <a:lnSpc>
                <a:spcPts val="1600"/>
              </a:lnSpc>
            </a:pPr>
            <a:r>
              <a:rPr lang="cs-CZ" sz="1400" dirty="0"/>
              <a:t>LOŽISKOVÉ </a:t>
            </a:r>
            <a:br>
              <a:rPr lang="cs-CZ" sz="1400" dirty="0"/>
            </a:br>
            <a:r>
              <a:rPr lang="cs-CZ" sz="1400" dirty="0"/>
              <a:t>SKŘÍNĚ</a:t>
            </a:r>
          </a:p>
        </p:txBody>
      </p:sp>
      <p:sp>
        <p:nvSpPr>
          <p:cNvPr id="26" name="Rectangle 25">
            <a:extLst>
              <a:ext uri="{FF2B5EF4-FFF2-40B4-BE49-F238E27FC236}">
                <a16:creationId xmlns:a16="http://schemas.microsoft.com/office/drawing/2014/main" id="{D70CE21E-0968-46B9-8ECE-3F0C830C2348}"/>
              </a:ext>
            </a:extLst>
          </p:cNvPr>
          <p:cNvSpPr/>
          <p:nvPr/>
        </p:nvSpPr>
        <p:spPr>
          <a:xfrm>
            <a:off x="3574053" y="3203714"/>
            <a:ext cx="45719" cy="9491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extLst>
              <a:ext uri="{FF2B5EF4-FFF2-40B4-BE49-F238E27FC236}">
                <a16:creationId xmlns:a16="http://schemas.microsoft.com/office/drawing/2014/main" id="{20904B1C-CC35-47CF-9D16-5E7F519439B9}"/>
              </a:ext>
            </a:extLst>
          </p:cNvPr>
          <p:cNvSpPr/>
          <p:nvPr/>
        </p:nvSpPr>
        <p:spPr>
          <a:xfrm>
            <a:off x="3620224" y="4238640"/>
            <a:ext cx="1658039" cy="945794"/>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1F2742D2-A182-410E-83CA-A1A2105D5CE2}"/>
              </a:ext>
            </a:extLst>
          </p:cNvPr>
          <p:cNvSpPr txBox="1"/>
          <p:nvPr/>
        </p:nvSpPr>
        <p:spPr>
          <a:xfrm>
            <a:off x="3742913" y="4629985"/>
            <a:ext cx="1282830" cy="205184"/>
          </a:xfrm>
          <a:prstGeom prst="rect">
            <a:avLst/>
          </a:prstGeom>
          <a:noFill/>
        </p:spPr>
        <p:txBody>
          <a:bodyPr wrap="square" lIns="0" tIns="0" rIns="0" bIns="0" rtlCol="0">
            <a:spAutoFit/>
          </a:bodyPr>
          <a:lstStyle/>
          <a:p>
            <a:pPr>
              <a:lnSpc>
                <a:spcPts val="1600"/>
              </a:lnSpc>
            </a:pPr>
            <a:r>
              <a:rPr lang="cs-CZ" sz="1400"/>
              <a:t>BRZDY </a:t>
            </a:r>
          </a:p>
        </p:txBody>
      </p:sp>
      <p:sp>
        <p:nvSpPr>
          <p:cNvPr id="50" name="Rectangle 49">
            <a:extLst>
              <a:ext uri="{FF2B5EF4-FFF2-40B4-BE49-F238E27FC236}">
                <a16:creationId xmlns:a16="http://schemas.microsoft.com/office/drawing/2014/main" id="{7319A43B-2C71-4826-9149-92382932ADC8}"/>
              </a:ext>
            </a:extLst>
          </p:cNvPr>
          <p:cNvSpPr/>
          <p:nvPr/>
        </p:nvSpPr>
        <p:spPr>
          <a:xfrm>
            <a:off x="3575236" y="4238640"/>
            <a:ext cx="45719" cy="9491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extLst>
              <a:ext uri="{FF2B5EF4-FFF2-40B4-BE49-F238E27FC236}">
                <a16:creationId xmlns:a16="http://schemas.microsoft.com/office/drawing/2014/main" id="{E667CFD2-75C2-4E4C-834D-43F776C962CB}"/>
              </a:ext>
            </a:extLst>
          </p:cNvPr>
          <p:cNvSpPr/>
          <p:nvPr/>
        </p:nvSpPr>
        <p:spPr>
          <a:xfrm>
            <a:off x="3618080" y="5270174"/>
            <a:ext cx="1658039" cy="945794"/>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TextBox 51">
            <a:extLst>
              <a:ext uri="{FF2B5EF4-FFF2-40B4-BE49-F238E27FC236}">
                <a16:creationId xmlns:a16="http://schemas.microsoft.com/office/drawing/2014/main" id="{1523DEFE-009C-4D80-8A25-F4763DB02174}"/>
              </a:ext>
            </a:extLst>
          </p:cNvPr>
          <p:cNvSpPr txBox="1"/>
          <p:nvPr/>
        </p:nvSpPr>
        <p:spPr>
          <a:xfrm>
            <a:off x="3740769" y="5653427"/>
            <a:ext cx="1154843" cy="205184"/>
          </a:xfrm>
          <a:prstGeom prst="rect">
            <a:avLst/>
          </a:prstGeom>
          <a:noFill/>
        </p:spPr>
        <p:txBody>
          <a:bodyPr wrap="square" lIns="0" tIns="0" rIns="0" bIns="0" rtlCol="0">
            <a:spAutoFit/>
          </a:bodyPr>
          <a:lstStyle/>
          <a:p>
            <a:pPr>
              <a:lnSpc>
                <a:spcPts val="1600"/>
              </a:lnSpc>
            </a:pPr>
            <a:r>
              <a:rPr lang="cs-CZ" sz="1400"/>
              <a:t>SPOJKY </a:t>
            </a:r>
          </a:p>
        </p:txBody>
      </p:sp>
      <p:sp>
        <p:nvSpPr>
          <p:cNvPr id="53" name="Rectangle 52">
            <a:extLst>
              <a:ext uri="{FF2B5EF4-FFF2-40B4-BE49-F238E27FC236}">
                <a16:creationId xmlns:a16="http://schemas.microsoft.com/office/drawing/2014/main" id="{514F470C-443F-4E8E-B847-B8F331A28D2C}"/>
              </a:ext>
            </a:extLst>
          </p:cNvPr>
          <p:cNvSpPr/>
          <p:nvPr/>
        </p:nvSpPr>
        <p:spPr>
          <a:xfrm>
            <a:off x="3573092" y="5270174"/>
            <a:ext cx="45719" cy="9491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a:extLst>
              <a:ext uri="{FF2B5EF4-FFF2-40B4-BE49-F238E27FC236}">
                <a16:creationId xmlns:a16="http://schemas.microsoft.com/office/drawing/2014/main" id="{60C66647-DBA7-48A0-A939-7BA24DAA7426}"/>
              </a:ext>
            </a:extLst>
          </p:cNvPr>
          <p:cNvSpPr/>
          <p:nvPr/>
        </p:nvSpPr>
        <p:spPr>
          <a:xfrm>
            <a:off x="5411885" y="3206784"/>
            <a:ext cx="1658039" cy="945794"/>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A6F14093-8E6A-4FB3-8244-06A5666FC4F9}"/>
              </a:ext>
            </a:extLst>
          </p:cNvPr>
          <p:cNvSpPr txBox="1"/>
          <p:nvPr/>
        </p:nvSpPr>
        <p:spPr>
          <a:xfrm>
            <a:off x="5534899" y="3589468"/>
            <a:ext cx="1154843" cy="205184"/>
          </a:xfrm>
          <a:prstGeom prst="rect">
            <a:avLst/>
          </a:prstGeom>
          <a:noFill/>
        </p:spPr>
        <p:txBody>
          <a:bodyPr wrap="square" lIns="0" tIns="0" rIns="0" bIns="0" rtlCol="0">
            <a:spAutoFit/>
          </a:bodyPr>
          <a:lstStyle/>
          <a:p>
            <a:pPr>
              <a:lnSpc>
                <a:spcPts val="1600"/>
              </a:lnSpc>
            </a:pPr>
            <a:r>
              <a:rPr lang="cs-CZ" sz="1400" dirty="0"/>
              <a:t>STŘEDOVÉ DESKY </a:t>
            </a:r>
          </a:p>
        </p:txBody>
      </p:sp>
      <p:sp>
        <p:nvSpPr>
          <p:cNvPr id="46" name="Rectangle 45">
            <a:extLst>
              <a:ext uri="{FF2B5EF4-FFF2-40B4-BE49-F238E27FC236}">
                <a16:creationId xmlns:a16="http://schemas.microsoft.com/office/drawing/2014/main" id="{065291FD-4171-4F1A-9F1F-061B4A41CFE6}"/>
              </a:ext>
            </a:extLst>
          </p:cNvPr>
          <p:cNvSpPr/>
          <p:nvPr/>
        </p:nvSpPr>
        <p:spPr>
          <a:xfrm>
            <a:off x="5366897" y="3206784"/>
            <a:ext cx="45719" cy="9491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a:extLst>
              <a:ext uri="{FF2B5EF4-FFF2-40B4-BE49-F238E27FC236}">
                <a16:creationId xmlns:a16="http://schemas.microsoft.com/office/drawing/2014/main" id="{5FAAB8A0-486B-4ADD-8729-9061BA344B9A}"/>
              </a:ext>
            </a:extLst>
          </p:cNvPr>
          <p:cNvSpPr/>
          <p:nvPr/>
        </p:nvSpPr>
        <p:spPr>
          <a:xfrm>
            <a:off x="5413068" y="4241710"/>
            <a:ext cx="1658039" cy="945794"/>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TextBox 55">
            <a:extLst>
              <a:ext uri="{FF2B5EF4-FFF2-40B4-BE49-F238E27FC236}">
                <a16:creationId xmlns:a16="http://schemas.microsoft.com/office/drawing/2014/main" id="{C0700985-6BAC-4CF8-9DE1-C1340D1CDEF6}"/>
              </a:ext>
            </a:extLst>
          </p:cNvPr>
          <p:cNvSpPr txBox="1"/>
          <p:nvPr/>
        </p:nvSpPr>
        <p:spPr>
          <a:xfrm>
            <a:off x="5535757" y="4624963"/>
            <a:ext cx="1282830" cy="205184"/>
          </a:xfrm>
          <a:prstGeom prst="rect">
            <a:avLst/>
          </a:prstGeom>
          <a:noFill/>
        </p:spPr>
        <p:txBody>
          <a:bodyPr wrap="square" lIns="0" tIns="0" rIns="0" bIns="0" rtlCol="0">
            <a:spAutoFit/>
          </a:bodyPr>
          <a:lstStyle/>
          <a:p>
            <a:pPr>
              <a:lnSpc>
                <a:spcPts val="1600"/>
              </a:lnSpc>
            </a:pPr>
            <a:r>
              <a:rPr lang="cs-CZ" sz="1400"/>
              <a:t>PODKLADOVÉ DESKY</a:t>
            </a:r>
          </a:p>
        </p:txBody>
      </p:sp>
      <p:sp>
        <p:nvSpPr>
          <p:cNvPr id="57" name="Rectangle 56">
            <a:extLst>
              <a:ext uri="{FF2B5EF4-FFF2-40B4-BE49-F238E27FC236}">
                <a16:creationId xmlns:a16="http://schemas.microsoft.com/office/drawing/2014/main" id="{997F7987-C9E1-4DD2-8408-1680ED7858ED}"/>
              </a:ext>
            </a:extLst>
          </p:cNvPr>
          <p:cNvSpPr/>
          <p:nvPr/>
        </p:nvSpPr>
        <p:spPr>
          <a:xfrm>
            <a:off x="5368080" y="4241710"/>
            <a:ext cx="45719" cy="9491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a:extLst>
              <a:ext uri="{FF2B5EF4-FFF2-40B4-BE49-F238E27FC236}">
                <a16:creationId xmlns:a16="http://schemas.microsoft.com/office/drawing/2014/main" id="{188CB129-A6A7-4F67-8A1A-FE860CBC4D3F}"/>
              </a:ext>
            </a:extLst>
          </p:cNvPr>
          <p:cNvSpPr/>
          <p:nvPr/>
        </p:nvSpPr>
        <p:spPr>
          <a:xfrm>
            <a:off x="7205453" y="3203714"/>
            <a:ext cx="1658039" cy="945794"/>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TextBox 58">
            <a:extLst>
              <a:ext uri="{FF2B5EF4-FFF2-40B4-BE49-F238E27FC236}">
                <a16:creationId xmlns:a16="http://schemas.microsoft.com/office/drawing/2014/main" id="{F19837D3-485A-47CB-B391-5831088B7686}"/>
              </a:ext>
            </a:extLst>
          </p:cNvPr>
          <p:cNvSpPr txBox="1"/>
          <p:nvPr/>
        </p:nvSpPr>
        <p:spPr>
          <a:xfrm>
            <a:off x="7329325" y="3591663"/>
            <a:ext cx="1154843" cy="410369"/>
          </a:xfrm>
          <a:prstGeom prst="rect">
            <a:avLst/>
          </a:prstGeom>
          <a:noFill/>
        </p:spPr>
        <p:txBody>
          <a:bodyPr wrap="square" lIns="0" tIns="0" rIns="0" bIns="0" rtlCol="0">
            <a:spAutoFit/>
          </a:bodyPr>
          <a:lstStyle/>
          <a:p>
            <a:pPr>
              <a:lnSpc>
                <a:spcPts val="1600"/>
              </a:lnSpc>
            </a:pPr>
            <a:r>
              <a:rPr lang="cs-CZ" sz="1400" dirty="0"/>
              <a:t>PODVOZKOVÉ RÁMY</a:t>
            </a:r>
          </a:p>
        </p:txBody>
      </p:sp>
      <p:sp>
        <p:nvSpPr>
          <p:cNvPr id="60" name="Rectangle 59">
            <a:extLst>
              <a:ext uri="{FF2B5EF4-FFF2-40B4-BE49-F238E27FC236}">
                <a16:creationId xmlns:a16="http://schemas.microsoft.com/office/drawing/2014/main" id="{68F635F3-0D15-4E37-9675-7D10348D18C3}"/>
              </a:ext>
            </a:extLst>
          </p:cNvPr>
          <p:cNvSpPr/>
          <p:nvPr/>
        </p:nvSpPr>
        <p:spPr>
          <a:xfrm>
            <a:off x="7160465" y="3203714"/>
            <a:ext cx="45719" cy="9491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Rectangle 60">
            <a:extLst>
              <a:ext uri="{FF2B5EF4-FFF2-40B4-BE49-F238E27FC236}">
                <a16:creationId xmlns:a16="http://schemas.microsoft.com/office/drawing/2014/main" id="{0659D5B9-0DBA-4C05-80AE-1E79AC382A4A}"/>
              </a:ext>
            </a:extLst>
          </p:cNvPr>
          <p:cNvSpPr/>
          <p:nvPr/>
        </p:nvSpPr>
        <p:spPr>
          <a:xfrm>
            <a:off x="7206636" y="4238640"/>
            <a:ext cx="1658039" cy="945794"/>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TextBox 61">
            <a:extLst>
              <a:ext uri="{FF2B5EF4-FFF2-40B4-BE49-F238E27FC236}">
                <a16:creationId xmlns:a16="http://schemas.microsoft.com/office/drawing/2014/main" id="{FBE4CB3A-6687-4C14-8B9A-6487457EB994}"/>
              </a:ext>
            </a:extLst>
          </p:cNvPr>
          <p:cNvSpPr txBox="1"/>
          <p:nvPr/>
        </p:nvSpPr>
        <p:spPr>
          <a:xfrm>
            <a:off x="7329325" y="4629985"/>
            <a:ext cx="1282830" cy="205184"/>
          </a:xfrm>
          <a:prstGeom prst="rect">
            <a:avLst/>
          </a:prstGeom>
          <a:noFill/>
        </p:spPr>
        <p:txBody>
          <a:bodyPr wrap="square" lIns="0" tIns="0" rIns="0" bIns="0" rtlCol="0">
            <a:spAutoFit/>
          </a:bodyPr>
          <a:lstStyle/>
          <a:p>
            <a:pPr>
              <a:lnSpc>
                <a:spcPts val="1600"/>
              </a:lnSpc>
            </a:pPr>
            <a:r>
              <a:rPr lang="cs-CZ" sz="1400"/>
              <a:t>NÁRAZNÍKY </a:t>
            </a:r>
          </a:p>
        </p:txBody>
      </p:sp>
      <p:sp>
        <p:nvSpPr>
          <p:cNvPr id="63" name="Rectangle 62">
            <a:extLst>
              <a:ext uri="{FF2B5EF4-FFF2-40B4-BE49-F238E27FC236}">
                <a16:creationId xmlns:a16="http://schemas.microsoft.com/office/drawing/2014/main" id="{A4039248-CDED-4CD4-83E7-DD65C2415126}"/>
              </a:ext>
            </a:extLst>
          </p:cNvPr>
          <p:cNvSpPr/>
          <p:nvPr/>
        </p:nvSpPr>
        <p:spPr>
          <a:xfrm>
            <a:off x="7161648" y="4238640"/>
            <a:ext cx="45719" cy="9491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9F761906-C78D-451A-B789-19924ACB854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8985450" y="3218528"/>
            <a:ext cx="2538989" cy="2995641"/>
          </a:xfrm>
          <a:prstGeom prst="rect">
            <a:avLst/>
          </a:prstGeom>
        </p:spPr>
      </p:pic>
      <p:sp>
        <p:nvSpPr>
          <p:cNvPr id="54" name="Rectangle 53">
            <a:hlinkClick r:id="rId12" action="ppaction://hlinksldjump"/>
            <a:extLst>
              <a:ext uri="{FF2B5EF4-FFF2-40B4-BE49-F238E27FC236}">
                <a16:creationId xmlns:a16="http://schemas.microsoft.com/office/drawing/2014/main" id="{FCAE1C03-63A6-4C88-BB8B-D529BB2E4017}"/>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a:hlinkClick r:id="rId13" action="ppaction://hlinksldjump"/>
            <a:extLst>
              <a:ext uri="{FF2B5EF4-FFF2-40B4-BE49-F238E27FC236}">
                <a16:creationId xmlns:a16="http://schemas.microsoft.com/office/drawing/2014/main" id="{4FB9C1F0-C0E3-40B6-B68B-7F072D8FC867}"/>
              </a:ext>
            </a:extLst>
          </p:cNvPr>
          <p:cNvSpPr/>
          <p:nvPr/>
        </p:nvSpPr>
        <p:spPr>
          <a:xfrm>
            <a:off x="1" y="385763"/>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hlinkClick r:id="rId14" action="ppaction://hlinksldjump"/>
            <a:extLst>
              <a:ext uri="{FF2B5EF4-FFF2-40B4-BE49-F238E27FC236}">
                <a16:creationId xmlns:a16="http://schemas.microsoft.com/office/drawing/2014/main" id="{4D9ACEF8-E672-4C64-8C43-A82F82204CA5}"/>
              </a:ext>
            </a:extLst>
          </p:cNvPr>
          <p:cNvSpPr/>
          <p:nvPr/>
        </p:nvSpPr>
        <p:spPr>
          <a:xfrm>
            <a:off x="447525" y="3977757"/>
            <a:ext cx="2951287" cy="91165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hlinkClick r:id="rId15" action="ppaction://hlinksldjump"/>
            <a:extLst>
              <a:ext uri="{FF2B5EF4-FFF2-40B4-BE49-F238E27FC236}">
                <a16:creationId xmlns:a16="http://schemas.microsoft.com/office/drawing/2014/main" id="{08F76E52-E4AB-4F12-A780-69DA2515D05C}"/>
              </a:ext>
            </a:extLst>
          </p:cNvPr>
          <p:cNvSpPr/>
          <p:nvPr/>
        </p:nvSpPr>
        <p:spPr>
          <a:xfrm>
            <a:off x="468849" y="2993080"/>
            <a:ext cx="2951287" cy="91165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Freeform: Shape 66">
            <a:hlinkClick r:id="rId16" action="ppaction://hlinksldjump"/>
            <a:extLst>
              <a:ext uri="{FF2B5EF4-FFF2-40B4-BE49-F238E27FC236}">
                <a16:creationId xmlns:a16="http://schemas.microsoft.com/office/drawing/2014/main" id="{5869F210-401B-4E33-AC1E-3BBEECED7D47}"/>
              </a:ext>
            </a:extLst>
          </p:cNvPr>
          <p:cNvSpPr/>
          <p:nvPr/>
        </p:nvSpPr>
        <p:spPr>
          <a:xfrm>
            <a:off x="16320" y="23455"/>
            <a:ext cx="12192000" cy="6858000"/>
          </a:xfrm>
          <a:custGeom>
            <a:avLst/>
            <a:gdLst>
              <a:gd name="connsiteX0" fmla="*/ 468848 w 12192000"/>
              <a:gd name="connsiteY0" fmla="*/ 4981204 h 6858000"/>
              <a:gd name="connsiteX1" fmla="*/ 468848 w 12192000"/>
              <a:gd name="connsiteY1" fmla="*/ 5892859 h 6858000"/>
              <a:gd name="connsiteX2" fmla="*/ 3380348 w 12192000"/>
              <a:gd name="connsiteY2" fmla="*/ 5892859 h 6858000"/>
              <a:gd name="connsiteX3" fmla="*/ 3380348 w 12192000"/>
              <a:gd name="connsiteY3" fmla="*/ 4981204 h 6858000"/>
              <a:gd name="connsiteX4" fmla="*/ 468848 w 12192000"/>
              <a:gd name="connsiteY4" fmla="*/ 3986963 h 6858000"/>
              <a:gd name="connsiteX5" fmla="*/ 468848 w 12192000"/>
              <a:gd name="connsiteY5" fmla="*/ 4898618 h 6858000"/>
              <a:gd name="connsiteX6" fmla="*/ 3380348 w 12192000"/>
              <a:gd name="connsiteY6" fmla="*/ 4898618 h 6858000"/>
              <a:gd name="connsiteX7" fmla="*/ 3380348 w 12192000"/>
              <a:gd name="connsiteY7" fmla="*/ 3986963 h 6858000"/>
              <a:gd name="connsiteX8" fmla="*/ 3398812 w 12192000"/>
              <a:gd name="connsiteY8" fmla="*/ 2993231 h 6858000"/>
              <a:gd name="connsiteX9" fmla="*/ 3398812 w 12192000"/>
              <a:gd name="connsiteY9" fmla="*/ 6409126 h 6858000"/>
              <a:gd name="connsiteX10" fmla="*/ 11723151 w 12192000"/>
              <a:gd name="connsiteY10" fmla="*/ 6409126 h 6858000"/>
              <a:gd name="connsiteX11" fmla="*/ 11723151 w 12192000"/>
              <a:gd name="connsiteY11" fmla="*/ 2993231 h 6858000"/>
              <a:gd name="connsiteX12" fmla="*/ 468848 w 12192000"/>
              <a:gd name="connsiteY12" fmla="*/ 2985212 h 6858000"/>
              <a:gd name="connsiteX13" fmla="*/ 468848 w 12192000"/>
              <a:gd name="connsiteY13" fmla="*/ 3896867 h 6858000"/>
              <a:gd name="connsiteX14" fmla="*/ 3380348 w 12192000"/>
              <a:gd name="connsiteY14" fmla="*/ 3896867 h 6858000"/>
              <a:gd name="connsiteX15" fmla="*/ 3380348 w 12192000"/>
              <a:gd name="connsiteY15" fmla="*/ 2985212 h 6858000"/>
              <a:gd name="connsiteX16" fmla="*/ 0 w 12192000"/>
              <a:gd name="connsiteY16" fmla="*/ 0 h 6858000"/>
              <a:gd name="connsiteX17" fmla="*/ 12192000 w 12192000"/>
              <a:gd name="connsiteY17" fmla="*/ 0 h 6858000"/>
              <a:gd name="connsiteX18" fmla="*/ 12192000 w 12192000"/>
              <a:gd name="connsiteY18" fmla="*/ 6858000 h 6858000"/>
              <a:gd name="connsiteX19" fmla="*/ 0 w 12192000"/>
              <a:gd name="connsiteY1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192000" h="6858000">
                <a:moveTo>
                  <a:pt x="468848" y="4981204"/>
                </a:moveTo>
                <a:lnTo>
                  <a:pt x="468848" y="5892859"/>
                </a:lnTo>
                <a:lnTo>
                  <a:pt x="3380348" y="5892859"/>
                </a:lnTo>
                <a:lnTo>
                  <a:pt x="3380348" y="4981204"/>
                </a:lnTo>
                <a:close/>
                <a:moveTo>
                  <a:pt x="468848" y="3986963"/>
                </a:moveTo>
                <a:lnTo>
                  <a:pt x="468848" y="4898618"/>
                </a:lnTo>
                <a:lnTo>
                  <a:pt x="3380348" y="4898618"/>
                </a:lnTo>
                <a:lnTo>
                  <a:pt x="3380348" y="3986963"/>
                </a:lnTo>
                <a:close/>
                <a:moveTo>
                  <a:pt x="3398812" y="2993231"/>
                </a:moveTo>
                <a:lnTo>
                  <a:pt x="3398812" y="6409126"/>
                </a:lnTo>
                <a:lnTo>
                  <a:pt x="11723151" y="6409126"/>
                </a:lnTo>
                <a:lnTo>
                  <a:pt x="11723151" y="2993231"/>
                </a:lnTo>
                <a:close/>
                <a:moveTo>
                  <a:pt x="468848" y="2985212"/>
                </a:moveTo>
                <a:lnTo>
                  <a:pt x="468848" y="3896867"/>
                </a:lnTo>
                <a:lnTo>
                  <a:pt x="3380348" y="3896867"/>
                </a:lnTo>
                <a:lnTo>
                  <a:pt x="3380348" y="2985212"/>
                </a:lnTo>
                <a:close/>
                <a:moveTo>
                  <a:pt x="0" y="0"/>
                </a:moveTo>
                <a:lnTo>
                  <a:pt x="12192000" y="0"/>
                </a:lnTo>
                <a:lnTo>
                  <a:pt x="12192000" y="6858000"/>
                </a:lnTo>
                <a:lnTo>
                  <a:pt x="0" y="6858000"/>
                </a:lnTo>
                <a:close/>
              </a:path>
            </a:pathLst>
          </a:cu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8" name="Freeform: Shape 67">
            <a:hlinkClick r:id="rId16" action="ppaction://hlinksldjump"/>
            <a:extLst>
              <a:ext uri="{FF2B5EF4-FFF2-40B4-BE49-F238E27FC236}">
                <a16:creationId xmlns:a16="http://schemas.microsoft.com/office/drawing/2014/main" id="{5DA0D678-4925-41A0-ADCD-D0907C04071C}"/>
              </a:ext>
            </a:extLst>
          </p:cNvPr>
          <p:cNvSpPr/>
          <p:nvPr/>
        </p:nvSpPr>
        <p:spPr>
          <a:xfrm>
            <a:off x="-3" y="8300"/>
            <a:ext cx="12192000" cy="6858000"/>
          </a:xfrm>
          <a:custGeom>
            <a:avLst/>
            <a:gdLst>
              <a:gd name="connsiteX0" fmla="*/ 468848 w 12192000"/>
              <a:gd name="connsiteY0" fmla="*/ 4981204 h 6858000"/>
              <a:gd name="connsiteX1" fmla="*/ 468848 w 12192000"/>
              <a:gd name="connsiteY1" fmla="*/ 5892859 h 6858000"/>
              <a:gd name="connsiteX2" fmla="*/ 3380348 w 12192000"/>
              <a:gd name="connsiteY2" fmla="*/ 5892859 h 6858000"/>
              <a:gd name="connsiteX3" fmla="*/ 3380348 w 12192000"/>
              <a:gd name="connsiteY3" fmla="*/ 4981204 h 6858000"/>
              <a:gd name="connsiteX4" fmla="*/ 468848 w 12192000"/>
              <a:gd name="connsiteY4" fmla="*/ 3986963 h 6858000"/>
              <a:gd name="connsiteX5" fmla="*/ 468848 w 12192000"/>
              <a:gd name="connsiteY5" fmla="*/ 4898618 h 6858000"/>
              <a:gd name="connsiteX6" fmla="*/ 3380348 w 12192000"/>
              <a:gd name="connsiteY6" fmla="*/ 4898618 h 6858000"/>
              <a:gd name="connsiteX7" fmla="*/ 3380348 w 12192000"/>
              <a:gd name="connsiteY7" fmla="*/ 3986963 h 6858000"/>
              <a:gd name="connsiteX8" fmla="*/ 3398812 w 12192000"/>
              <a:gd name="connsiteY8" fmla="*/ 2993231 h 6858000"/>
              <a:gd name="connsiteX9" fmla="*/ 3398812 w 12192000"/>
              <a:gd name="connsiteY9" fmla="*/ 6409126 h 6858000"/>
              <a:gd name="connsiteX10" fmla="*/ 11723151 w 12192000"/>
              <a:gd name="connsiteY10" fmla="*/ 6409126 h 6858000"/>
              <a:gd name="connsiteX11" fmla="*/ 11723151 w 12192000"/>
              <a:gd name="connsiteY11" fmla="*/ 2993231 h 6858000"/>
              <a:gd name="connsiteX12" fmla="*/ 468848 w 12192000"/>
              <a:gd name="connsiteY12" fmla="*/ 2985212 h 6858000"/>
              <a:gd name="connsiteX13" fmla="*/ 468848 w 12192000"/>
              <a:gd name="connsiteY13" fmla="*/ 3896867 h 6858000"/>
              <a:gd name="connsiteX14" fmla="*/ 3380348 w 12192000"/>
              <a:gd name="connsiteY14" fmla="*/ 3896867 h 6858000"/>
              <a:gd name="connsiteX15" fmla="*/ 3380348 w 12192000"/>
              <a:gd name="connsiteY15" fmla="*/ 2985212 h 6858000"/>
              <a:gd name="connsiteX16" fmla="*/ 11473544 w 12192000"/>
              <a:gd name="connsiteY16" fmla="*/ 87088 h 6858000"/>
              <a:gd name="connsiteX17" fmla="*/ 11473544 w 12192000"/>
              <a:gd name="connsiteY17" fmla="*/ 850607 h 6858000"/>
              <a:gd name="connsiteX18" fmla="*/ 12090401 w 12192000"/>
              <a:gd name="connsiteY18" fmla="*/ 850607 h 6858000"/>
              <a:gd name="connsiteX19" fmla="*/ 12090401 w 12192000"/>
              <a:gd name="connsiteY19" fmla="*/ 87088 h 6858000"/>
              <a:gd name="connsiteX20" fmla="*/ 0 w 12192000"/>
              <a:gd name="connsiteY20" fmla="*/ 0 h 6858000"/>
              <a:gd name="connsiteX21" fmla="*/ 12192000 w 12192000"/>
              <a:gd name="connsiteY21" fmla="*/ 0 h 6858000"/>
              <a:gd name="connsiteX22" fmla="*/ 12192000 w 12192000"/>
              <a:gd name="connsiteY22" fmla="*/ 6858000 h 6858000"/>
              <a:gd name="connsiteX23" fmla="*/ 0 w 12192000"/>
              <a:gd name="connsiteY2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192000" h="6858000">
                <a:moveTo>
                  <a:pt x="468848" y="4981204"/>
                </a:moveTo>
                <a:lnTo>
                  <a:pt x="468848" y="5892859"/>
                </a:lnTo>
                <a:lnTo>
                  <a:pt x="3380348" y="5892859"/>
                </a:lnTo>
                <a:lnTo>
                  <a:pt x="3380348" y="4981204"/>
                </a:lnTo>
                <a:close/>
                <a:moveTo>
                  <a:pt x="468848" y="3986963"/>
                </a:moveTo>
                <a:lnTo>
                  <a:pt x="468848" y="4898618"/>
                </a:lnTo>
                <a:lnTo>
                  <a:pt x="3380348" y="4898618"/>
                </a:lnTo>
                <a:lnTo>
                  <a:pt x="3380348" y="3986963"/>
                </a:lnTo>
                <a:close/>
                <a:moveTo>
                  <a:pt x="3398812" y="2993231"/>
                </a:moveTo>
                <a:lnTo>
                  <a:pt x="3398812" y="6409126"/>
                </a:lnTo>
                <a:lnTo>
                  <a:pt x="11723151" y="6409126"/>
                </a:lnTo>
                <a:lnTo>
                  <a:pt x="11723151" y="2993231"/>
                </a:lnTo>
                <a:close/>
                <a:moveTo>
                  <a:pt x="468848" y="2985212"/>
                </a:moveTo>
                <a:lnTo>
                  <a:pt x="468848" y="3896867"/>
                </a:lnTo>
                <a:lnTo>
                  <a:pt x="3380348" y="3896867"/>
                </a:lnTo>
                <a:lnTo>
                  <a:pt x="3380348" y="2985212"/>
                </a:lnTo>
                <a:close/>
                <a:moveTo>
                  <a:pt x="11473544" y="87088"/>
                </a:moveTo>
                <a:lnTo>
                  <a:pt x="11473544" y="850607"/>
                </a:lnTo>
                <a:lnTo>
                  <a:pt x="12090401" y="850607"/>
                </a:lnTo>
                <a:lnTo>
                  <a:pt x="12090401" y="87088"/>
                </a:lnTo>
                <a:close/>
                <a:moveTo>
                  <a:pt x="0" y="0"/>
                </a:moveTo>
                <a:lnTo>
                  <a:pt x="12192000" y="0"/>
                </a:lnTo>
                <a:lnTo>
                  <a:pt x="12192000" y="6858000"/>
                </a:lnTo>
                <a:lnTo>
                  <a:pt x="0" y="6858000"/>
                </a:lnTo>
                <a:close/>
              </a:path>
            </a:pathLst>
          </a:cu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4C563DBA-1A24-40D0-B564-C8E9EFDF590A}"/>
              </a:ext>
            </a:extLst>
          </p:cNvPr>
          <p:cNvSpPr txBox="1"/>
          <p:nvPr/>
        </p:nvSpPr>
        <p:spPr>
          <a:xfrm>
            <a:off x="551639" y="1299083"/>
            <a:ext cx="4847079" cy="1164293"/>
          </a:xfrm>
          <a:prstGeom prst="rect">
            <a:avLst/>
          </a:prstGeom>
          <a:noFill/>
        </p:spPr>
        <p:txBody>
          <a:bodyPr wrap="square" rtlCol="0">
            <a:spAutoFit/>
          </a:bodyPr>
          <a:lstStyle/>
          <a:p>
            <a:pPr>
              <a:lnSpc>
                <a:spcPts val="3500"/>
              </a:lnSpc>
              <a:spcAft>
                <a:spcPts val="600"/>
              </a:spcAft>
            </a:pPr>
            <a:r>
              <a:rPr lang="cs-CZ" dirty="0"/>
              <a:t>ODBORNÉ ZNALOSTI V OBORU:</a:t>
            </a:r>
          </a:p>
          <a:p>
            <a:pPr>
              <a:lnSpc>
                <a:spcPts val="4200"/>
              </a:lnSpc>
            </a:pPr>
            <a:r>
              <a:rPr lang="cs-CZ" sz="4200" dirty="0"/>
              <a:t>Železnice</a:t>
            </a:r>
          </a:p>
        </p:txBody>
      </p:sp>
      <p:sp>
        <p:nvSpPr>
          <p:cNvPr id="69" name="Rectangle 68">
            <a:hlinkClick r:id="rId13" action="ppaction://hlinksldjump"/>
            <a:extLst>
              <a:ext uri="{FF2B5EF4-FFF2-40B4-BE49-F238E27FC236}">
                <a16:creationId xmlns:a16="http://schemas.microsoft.com/office/drawing/2014/main" id="{04D2FE8C-9B03-42C8-9044-868ECD539A6D}"/>
              </a:ext>
            </a:extLst>
          </p:cNvPr>
          <p:cNvSpPr/>
          <p:nvPr/>
        </p:nvSpPr>
        <p:spPr>
          <a:xfrm>
            <a:off x="58368" y="411967"/>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4143489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D196FB50-2EF2-4328-B377-9557338D535E}"/>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095421" y="-1"/>
            <a:ext cx="8095483" cy="6756935"/>
          </a:xfrm>
          <a:prstGeom prst="rect">
            <a:avLst/>
          </a:prstGeom>
        </p:spPr>
      </p:pic>
      <p:pic>
        <p:nvPicPr>
          <p:cNvPr id="27" name="Picture 26">
            <a:extLst>
              <a:ext uri="{FF2B5EF4-FFF2-40B4-BE49-F238E27FC236}">
                <a16:creationId xmlns:a16="http://schemas.microsoft.com/office/drawing/2014/main" id="{6A4341A5-80A7-4A0E-BCDF-6AF7FCDB55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 y="-3107"/>
            <a:ext cx="7181850" cy="6756935"/>
          </a:xfrm>
          <a:prstGeom prst="rect">
            <a:avLst/>
          </a:prstGeom>
        </p:spPr>
      </p:pic>
      <p:grpSp>
        <p:nvGrpSpPr>
          <p:cNvPr id="30" name="Group 4">
            <a:extLst>
              <a:ext uri="{FF2B5EF4-FFF2-40B4-BE49-F238E27FC236}">
                <a16:creationId xmlns:a16="http://schemas.microsoft.com/office/drawing/2014/main" id="{0B45A239-9542-49D3-94AC-29852C04339D}"/>
              </a:ext>
            </a:extLst>
          </p:cNvPr>
          <p:cNvGrpSpPr>
            <a:grpSpLocks noChangeAspect="1"/>
          </p:cNvGrpSpPr>
          <p:nvPr/>
        </p:nvGrpSpPr>
        <p:grpSpPr bwMode="auto">
          <a:xfrm>
            <a:off x="11568113" y="185738"/>
            <a:ext cx="420687" cy="417512"/>
            <a:chOff x="7287" y="117"/>
            <a:chExt cx="265" cy="263"/>
          </a:xfrm>
        </p:grpSpPr>
        <p:sp>
          <p:nvSpPr>
            <p:cNvPr id="31" name="AutoShape 3">
              <a:extLst>
                <a:ext uri="{FF2B5EF4-FFF2-40B4-BE49-F238E27FC236}">
                  <a16:creationId xmlns:a16="http://schemas.microsoft.com/office/drawing/2014/main" id="{43204BBA-14B2-467C-B27A-96651BF13DD7}"/>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2" name="Oval 5">
              <a:extLst>
                <a:ext uri="{FF2B5EF4-FFF2-40B4-BE49-F238E27FC236}">
                  <a16:creationId xmlns:a16="http://schemas.microsoft.com/office/drawing/2014/main" id="{690B5076-2FC5-4EE1-8D07-48549CF5AC79}"/>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3" name="Rectangle 6">
              <a:extLst>
                <a:ext uri="{FF2B5EF4-FFF2-40B4-BE49-F238E27FC236}">
                  <a16:creationId xmlns:a16="http://schemas.microsoft.com/office/drawing/2014/main" id="{FE3F22F4-7F0F-4A90-9C77-707A7AC9CF67}"/>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6" name="Rectangle 7">
              <a:extLst>
                <a:ext uri="{FF2B5EF4-FFF2-40B4-BE49-F238E27FC236}">
                  <a16:creationId xmlns:a16="http://schemas.microsoft.com/office/drawing/2014/main" id="{AB9618B3-850B-4886-9CB9-FC6909E646FF}"/>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7" name="Rectangle 8">
              <a:extLst>
                <a:ext uri="{FF2B5EF4-FFF2-40B4-BE49-F238E27FC236}">
                  <a16:creationId xmlns:a16="http://schemas.microsoft.com/office/drawing/2014/main" id="{D4D6C9BF-B814-44C0-B9FD-AF85A92C5CAA}"/>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8" name="Rectangle 9">
              <a:extLst>
                <a:ext uri="{FF2B5EF4-FFF2-40B4-BE49-F238E27FC236}">
                  <a16:creationId xmlns:a16="http://schemas.microsoft.com/office/drawing/2014/main" id="{AFE76A76-7E8F-46C6-8449-93E4B804EB04}"/>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49" name="Picture 48">
            <a:extLst>
              <a:ext uri="{FF2B5EF4-FFF2-40B4-BE49-F238E27FC236}">
                <a16:creationId xmlns:a16="http://schemas.microsoft.com/office/drawing/2014/main" id="{386D3744-43BB-4943-8E2B-643F04E4FF70}"/>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160744" y="676407"/>
            <a:ext cx="380736" cy="380736"/>
          </a:xfrm>
          <a:prstGeom prst="rect">
            <a:avLst/>
          </a:prstGeom>
        </p:spPr>
      </p:pic>
      <p:sp>
        <p:nvSpPr>
          <p:cNvPr id="50" name="Rectangle 49">
            <a:extLst>
              <a:ext uri="{FF2B5EF4-FFF2-40B4-BE49-F238E27FC236}">
                <a16:creationId xmlns:a16="http://schemas.microsoft.com/office/drawing/2014/main" id="{2C38F843-780D-40BB-8976-EF3275C8E5BC}"/>
              </a:ext>
            </a:extLst>
          </p:cNvPr>
          <p:cNvSpPr/>
          <p:nvPr/>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sp>
        <p:nvSpPr>
          <p:cNvPr id="51" name="Rectangle 50">
            <a:extLst>
              <a:ext uri="{FF2B5EF4-FFF2-40B4-BE49-F238E27FC236}">
                <a16:creationId xmlns:a16="http://schemas.microsoft.com/office/drawing/2014/main" id="{50F2CE48-C4F5-4BF1-A298-E9390891AD29}"/>
              </a:ext>
            </a:extLst>
          </p:cNvPr>
          <p:cNvSpPr/>
          <p:nvPr/>
        </p:nvSpPr>
        <p:spPr>
          <a:xfrm>
            <a:off x="828212" y="736374"/>
            <a:ext cx="6566501"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ln>
                  <a:noFill/>
                </a:ln>
                <a:solidFill>
                  <a:schemeClr val="tx1"/>
                </a:solidFill>
                <a:latin typeface="Calibri"/>
              </a:rPr>
              <a:t>NAŠE </a:t>
            </a:r>
            <a:r>
              <a:rPr lang="cs-CZ" sz="3200" b="1" dirty="0">
                <a:solidFill>
                  <a:schemeClr val="tx1"/>
                </a:solidFill>
                <a:latin typeface="Calibri"/>
              </a:rPr>
              <a:t>ODBORNÉ </a:t>
            </a:r>
            <a:r>
              <a:rPr lang="cs-CZ" sz="3200" b="1" dirty="0">
                <a:ln>
                  <a:noFill/>
                </a:ln>
                <a:solidFill>
                  <a:schemeClr val="tx1"/>
                </a:solidFill>
                <a:latin typeface="Calibri"/>
              </a:rPr>
              <a:t>ZNALOSTI</a:t>
            </a:r>
          </a:p>
        </p:txBody>
      </p:sp>
      <p:sp>
        <p:nvSpPr>
          <p:cNvPr id="6" name="TextBox 5">
            <a:extLst>
              <a:ext uri="{FF2B5EF4-FFF2-40B4-BE49-F238E27FC236}">
                <a16:creationId xmlns:a16="http://schemas.microsoft.com/office/drawing/2014/main" id="{4C563DBA-1A24-40D0-B564-C8E9EFDF590A}"/>
              </a:ext>
            </a:extLst>
          </p:cNvPr>
          <p:cNvSpPr txBox="1"/>
          <p:nvPr/>
        </p:nvSpPr>
        <p:spPr>
          <a:xfrm>
            <a:off x="551639" y="1299083"/>
            <a:ext cx="4847079" cy="1164293"/>
          </a:xfrm>
          <a:prstGeom prst="rect">
            <a:avLst/>
          </a:prstGeom>
          <a:noFill/>
        </p:spPr>
        <p:txBody>
          <a:bodyPr wrap="square" rtlCol="0">
            <a:spAutoFit/>
          </a:bodyPr>
          <a:lstStyle/>
          <a:p>
            <a:pPr>
              <a:lnSpc>
                <a:spcPts val="3500"/>
              </a:lnSpc>
              <a:spcAft>
                <a:spcPts val="600"/>
              </a:spcAft>
            </a:pPr>
            <a:r>
              <a:rPr lang="cs-CZ" dirty="0"/>
              <a:t>ODBORNÉ ZNALOSTI V OBORU:</a:t>
            </a:r>
          </a:p>
          <a:p>
            <a:pPr>
              <a:lnSpc>
                <a:spcPts val="4200"/>
              </a:lnSpc>
            </a:pPr>
            <a:r>
              <a:rPr lang="cs-CZ" sz="4200" dirty="0"/>
              <a:t>Metalurgie</a:t>
            </a:r>
          </a:p>
        </p:txBody>
      </p:sp>
      <p:sp>
        <p:nvSpPr>
          <p:cNvPr id="18" name="Rectangle 17">
            <a:extLst>
              <a:ext uri="{FF2B5EF4-FFF2-40B4-BE49-F238E27FC236}">
                <a16:creationId xmlns:a16="http://schemas.microsoft.com/office/drawing/2014/main" id="{797F31F5-7060-4A45-8CBA-68F3B2776D15}"/>
              </a:ext>
            </a:extLst>
          </p:cNvPr>
          <p:cNvSpPr/>
          <p:nvPr/>
        </p:nvSpPr>
        <p:spPr>
          <a:xfrm>
            <a:off x="459150" y="3986785"/>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CE9229DE-10BE-4620-89C1-BB370C796997}"/>
              </a:ext>
            </a:extLst>
          </p:cNvPr>
          <p:cNvSpPr/>
          <p:nvPr/>
        </p:nvSpPr>
        <p:spPr>
          <a:xfrm>
            <a:off x="502152" y="3986393"/>
            <a:ext cx="2868497" cy="91165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a:extLst>
              <a:ext uri="{FF2B5EF4-FFF2-40B4-BE49-F238E27FC236}">
                <a16:creationId xmlns:a16="http://schemas.microsoft.com/office/drawing/2014/main" id="{10987A0A-10A0-4529-9DF9-7F4FB0B4A68C}"/>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668939" y="4315368"/>
            <a:ext cx="609601" cy="252985"/>
          </a:xfrm>
          <a:prstGeom prst="rect">
            <a:avLst/>
          </a:prstGeom>
        </p:spPr>
      </p:pic>
      <p:sp>
        <p:nvSpPr>
          <p:cNvPr id="13" name="TextBox 12">
            <a:extLst>
              <a:ext uri="{FF2B5EF4-FFF2-40B4-BE49-F238E27FC236}">
                <a16:creationId xmlns:a16="http://schemas.microsoft.com/office/drawing/2014/main" id="{2E41021E-1DE3-4E25-B916-87E5E29E463D}"/>
              </a:ext>
            </a:extLst>
          </p:cNvPr>
          <p:cNvSpPr txBox="1"/>
          <p:nvPr/>
        </p:nvSpPr>
        <p:spPr>
          <a:xfrm>
            <a:off x="1415868" y="4259833"/>
            <a:ext cx="1267418" cy="410369"/>
          </a:xfrm>
          <a:prstGeom prst="rect">
            <a:avLst/>
          </a:prstGeom>
          <a:noFill/>
        </p:spPr>
        <p:txBody>
          <a:bodyPr wrap="square" lIns="0" tIns="0" rIns="0" bIns="0" rtlCol="0">
            <a:spAutoFit/>
          </a:bodyPr>
          <a:lstStyle/>
          <a:p>
            <a:pPr>
              <a:lnSpc>
                <a:spcPts val="1600"/>
              </a:lnSpc>
            </a:pPr>
            <a:r>
              <a:rPr lang="cs-CZ" sz="1400"/>
              <a:t>TRUBKY A POTRUBÍ </a:t>
            </a:r>
          </a:p>
        </p:txBody>
      </p:sp>
      <p:grpSp>
        <p:nvGrpSpPr>
          <p:cNvPr id="4" name="Group 4">
            <a:extLst>
              <a:ext uri="{FF2B5EF4-FFF2-40B4-BE49-F238E27FC236}">
                <a16:creationId xmlns:a16="http://schemas.microsoft.com/office/drawing/2014/main" id="{D90748F6-69BB-4D31-9415-7EDD3A710AA0}"/>
              </a:ext>
            </a:extLst>
          </p:cNvPr>
          <p:cNvGrpSpPr>
            <a:grpSpLocks noChangeAspect="1"/>
          </p:cNvGrpSpPr>
          <p:nvPr/>
        </p:nvGrpSpPr>
        <p:grpSpPr bwMode="auto">
          <a:xfrm>
            <a:off x="3059113" y="4335463"/>
            <a:ext cx="131762" cy="212725"/>
            <a:chOff x="1927" y="2731"/>
            <a:chExt cx="83" cy="134"/>
          </a:xfrm>
        </p:grpSpPr>
        <p:sp>
          <p:nvSpPr>
            <p:cNvPr id="5" name="AutoShape 3">
              <a:extLst>
                <a:ext uri="{FF2B5EF4-FFF2-40B4-BE49-F238E27FC236}">
                  <a16:creationId xmlns:a16="http://schemas.microsoft.com/office/drawing/2014/main" id="{0A0E2501-D38E-4EC7-9CA9-0348F96D2FCF}"/>
                </a:ext>
              </a:extLst>
            </p:cNvPr>
            <p:cNvSpPr>
              <a:spLocks noChangeAspect="1" noChangeArrowheads="1" noTextEdit="1"/>
            </p:cNvSpPr>
            <p:nvPr/>
          </p:nvSpPr>
          <p:spPr bwMode="auto">
            <a:xfrm>
              <a:off x="1927" y="2731"/>
              <a:ext cx="83"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 name="Freeform 5">
              <a:extLst>
                <a:ext uri="{FF2B5EF4-FFF2-40B4-BE49-F238E27FC236}">
                  <a16:creationId xmlns:a16="http://schemas.microsoft.com/office/drawing/2014/main" id="{143B7F4E-D0FC-4B2D-85DD-B37AD77E5611}"/>
                </a:ext>
              </a:extLst>
            </p:cNvPr>
            <p:cNvSpPr>
              <a:spLocks/>
            </p:cNvSpPr>
            <p:nvPr/>
          </p:nvSpPr>
          <p:spPr bwMode="auto">
            <a:xfrm>
              <a:off x="1927" y="2782"/>
              <a:ext cx="83" cy="83"/>
            </a:xfrm>
            <a:custGeom>
              <a:avLst/>
              <a:gdLst>
                <a:gd name="T0" fmla="*/ 34 w 224"/>
                <a:gd name="T1" fmla="*/ 220 h 223"/>
                <a:gd name="T2" fmla="*/ 4 w 224"/>
                <a:gd name="T3" fmla="*/ 189 h 223"/>
                <a:gd name="T4" fmla="*/ 0 w 224"/>
                <a:gd name="T5" fmla="*/ 181 h 223"/>
                <a:gd name="T6" fmla="*/ 4 w 224"/>
                <a:gd name="T7" fmla="*/ 172 h 223"/>
                <a:gd name="T8" fmla="*/ 173 w 224"/>
                <a:gd name="T9" fmla="*/ 3 h 223"/>
                <a:gd name="T10" fmla="*/ 181 w 224"/>
                <a:gd name="T11" fmla="*/ 0 h 223"/>
                <a:gd name="T12" fmla="*/ 190 w 224"/>
                <a:gd name="T13" fmla="*/ 3 h 223"/>
                <a:gd name="T14" fmla="*/ 220 w 224"/>
                <a:gd name="T15" fmla="*/ 34 h 223"/>
                <a:gd name="T16" fmla="*/ 224 w 224"/>
                <a:gd name="T17" fmla="*/ 42 h 223"/>
                <a:gd name="T18" fmla="*/ 220 w 224"/>
                <a:gd name="T19" fmla="*/ 51 h 223"/>
                <a:gd name="T20" fmla="*/ 52 w 224"/>
                <a:gd name="T21" fmla="*/ 220 h 223"/>
                <a:gd name="T22" fmla="*/ 43 w 224"/>
                <a:gd name="T23" fmla="*/ 223 h 223"/>
                <a:gd name="T24" fmla="*/ 34 w 224"/>
                <a:gd name="T25" fmla="*/ 22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220"/>
                  </a:moveTo>
                  <a:cubicBezTo>
                    <a:pt x="4" y="189"/>
                    <a:pt x="4" y="189"/>
                    <a:pt x="4" y="189"/>
                  </a:cubicBezTo>
                  <a:cubicBezTo>
                    <a:pt x="2" y="187"/>
                    <a:pt x="0" y="184"/>
                    <a:pt x="0" y="181"/>
                  </a:cubicBezTo>
                  <a:cubicBezTo>
                    <a:pt x="0" y="177"/>
                    <a:pt x="2" y="174"/>
                    <a:pt x="4" y="172"/>
                  </a:cubicBezTo>
                  <a:cubicBezTo>
                    <a:pt x="173" y="3"/>
                    <a:pt x="173" y="3"/>
                    <a:pt x="173" y="3"/>
                  </a:cubicBezTo>
                  <a:cubicBezTo>
                    <a:pt x="175" y="1"/>
                    <a:pt x="178" y="0"/>
                    <a:pt x="181" y="0"/>
                  </a:cubicBezTo>
                  <a:cubicBezTo>
                    <a:pt x="185" y="0"/>
                    <a:pt x="188" y="1"/>
                    <a:pt x="190" y="3"/>
                  </a:cubicBezTo>
                  <a:cubicBezTo>
                    <a:pt x="220" y="34"/>
                    <a:pt x="220" y="34"/>
                    <a:pt x="220" y="34"/>
                  </a:cubicBezTo>
                  <a:cubicBezTo>
                    <a:pt x="223" y="36"/>
                    <a:pt x="224" y="39"/>
                    <a:pt x="224" y="42"/>
                  </a:cubicBezTo>
                  <a:cubicBezTo>
                    <a:pt x="224" y="45"/>
                    <a:pt x="223" y="48"/>
                    <a:pt x="220" y="51"/>
                  </a:cubicBezTo>
                  <a:cubicBezTo>
                    <a:pt x="52" y="220"/>
                    <a:pt x="52" y="220"/>
                    <a:pt x="52" y="220"/>
                  </a:cubicBezTo>
                  <a:cubicBezTo>
                    <a:pt x="49" y="222"/>
                    <a:pt x="46" y="223"/>
                    <a:pt x="43" y="223"/>
                  </a:cubicBezTo>
                  <a:cubicBezTo>
                    <a:pt x="40" y="223"/>
                    <a:pt x="37" y="222"/>
                    <a:pt x="34" y="22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 name="Freeform 6">
              <a:extLst>
                <a:ext uri="{FF2B5EF4-FFF2-40B4-BE49-F238E27FC236}">
                  <a16:creationId xmlns:a16="http://schemas.microsoft.com/office/drawing/2014/main" id="{316ADFC4-C1A4-4478-A184-DBA94A9423A0}"/>
                </a:ext>
              </a:extLst>
            </p:cNvPr>
            <p:cNvSpPr>
              <a:spLocks/>
            </p:cNvSpPr>
            <p:nvPr/>
          </p:nvSpPr>
          <p:spPr bwMode="auto">
            <a:xfrm>
              <a:off x="1927" y="2731"/>
              <a:ext cx="83" cy="83"/>
            </a:xfrm>
            <a:custGeom>
              <a:avLst/>
              <a:gdLst>
                <a:gd name="T0" fmla="*/ 34 w 224"/>
                <a:gd name="T1" fmla="*/ 3 h 223"/>
                <a:gd name="T2" fmla="*/ 4 w 224"/>
                <a:gd name="T3" fmla="*/ 34 h 223"/>
                <a:gd name="T4" fmla="*/ 0 w 224"/>
                <a:gd name="T5" fmla="*/ 42 h 223"/>
                <a:gd name="T6" fmla="*/ 4 w 224"/>
                <a:gd name="T7" fmla="*/ 51 h 223"/>
                <a:gd name="T8" fmla="*/ 173 w 224"/>
                <a:gd name="T9" fmla="*/ 220 h 223"/>
                <a:gd name="T10" fmla="*/ 181 w 224"/>
                <a:gd name="T11" fmla="*/ 223 h 223"/>
                <a:gd name="T12" fmla="*/ 190 w 224"/>
                <a:gd name="T13" fmla="*/ 220 h 223"/>
                <a:gd name="T14" fmla="*/ 220 w 224"/>
                <a:gd name="T15" fmla="*/ 189 h 223"/>
                <a:gd name="T16" fmla="*/ 224 w 224"/>
                <a:gd name="T17" fmla="*/ 181 h 223"/>
                <a:gd name="T18" fmla="*/ 220 w 224"/>
                <a:gd name="T19" fmla="*/ 172 h 223"/>
                <a:gd name="T20" fmla="*/ 52 w 224"/>
                <a:gd name="T21" fmla="*/ 3 h 223"/>
                <a:gd name="T22" fmla="*/ 43 w 224"/>
                <a:gd name="T23" fmla="*/ 0 h 223"/>
                <a:gd name="T24" fmla="*/ 34 w 224"/>
                <a:gd name="T25" fmla="*/ 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3"/>
                  </a:moveTo>
                  <a:cubicBezTo>
                    <a:pt x="4" y="34"/>
                    <a:pt x="4" y="34"/>
                    <a:pt x="4" y="34"/>
                  </a:cubicBezTo>
                  <a:cubicBezTo>
                    <a:pt x="2" y="36"/>
                    <a:pt x="0" y="39"/>
                    <a:pt x="0" y="42"/>
                  </a:cubicBezTo>
                  <a:cubicBezTo>
                    <a:pt x="0" y="46"/>
                    <a:pt x="2" y="48"/>
                    <a:pt x="4" y="51"/>
                  </a:cubicBezTo>
                  <a:cubicBezTo>
                    <a:pt x="173" y="220"/>
                    <a:pt x="173" y="220"/>
                    <a:pt x="173" y="220"/>
                  </a:cubicBezTo>
                  <a:cubicBezTo>
                    <a:pt x="175" y="222"/>
                    <a:pt x="178" y="223"/>
                    <a:pt x="181" y="223"/>
                  </a:cubicBezTo>
                  <a:cubicBezTo>
                    <a:pt x="185" y="223"/>
                    <a:pt x="188" y="222"/>
                    <a:pt x="190" y="220"/>
                  </a:cubicBezTo>
                  <a:cubicBezTo>
                    <a:pt x="220" y="189"/>
                    <a:pt x="220" y="189"/>
                    <a:pt x="220" y="189"/>
                  </a:cubicBezTo>
                  <a:cubicBezTo>
                    <a:pt x="223" y="187"/>
                    <a:pt x="224" y="184"/>
                    <a:pt x="224" y="181"/>
                  </a:cubicBezTo>
                  <a:cubicBezTo>
                    <a:pt x="224" y="178"/>
                    <a:pt x="223" y="175"/>
                    <a:pt x="220" y="172"/>
                  </a:cubicBezTo>
                  <a:cubicBezTo>
                    <a:pt x="52" y="3"/>
                    <a:pt x="52" y="3"/>
                    <a:pt x="52" y="3"/>
                  </a:cubicBezTo>
                  <a:cubicBezTo>
                    <a:pt x="49" y="1"/>
                    <a:pt x="46" y="0"/>
                    <a:pt x="43" y="0"/>
                  </a:cubicBezTo>
                  <a:cubicBezTo>
                    <a:pt x="40" y="0"/>
                    <a:pt x="37" y="1"/>
                    <a:pt x="34" y="3"/>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29" name="Rectangle 28">
            <a:extLst>
              <a:ext uri="{FF2B5EF4-FFF2-40B4-BE49-F238E27FC236}">
                <a16:creationId xmlns:a16="http://schemas.microsoft.com/office/drawing/2014/main" id="{39741985-653C-421D-85DC-C093BC065574}"/>
              </a:ext>
            </a:extLst>
          </p:cNvPr>
          <p:cNvSpPr/>
          <p:nvPr/>
        </p:nvSpPr>
        <p:spPr>
          <a:xfrm>
            <a:off x="502152" y="2999735"/>
            <a:ext cx="2868497" cy="91165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6C4E7468-04EC-41E3-9FFB-BEB60C86C5D6}"/>
              </a:ext>
            </a:extLst>
          </p:cNvPr>
          <p:cNvSpPr txBox="1"/>
          <p:nvPr/>
        </p:nvSpPr>
        <p:spPr>
          <a:xfrm>
            <a:off x="1415868" y="3269312"/>
            <a:ext cx="1267418" cy="410369"/>
          </a:xfrm>
          <a:prstGeom prst="rect">
            <a:avLst/>
          </a:prstGeom>
          <a:noFill/>
        </p:spPr>
        <p:txBody>
          <a:bodyPr wrap="square" lIns="0" tIns="0" rIns="0" bIns="0" rtlCol="0">
            <a:spAutoFit/>
          </a:bodyPr>
          <a:lstStyle/>
          <a:p>
            <a:pPr>
              <a:lnSpc>
                <a:spcPts val="1600"/>
              </a:lnSpc>
            </a:pPr>
            <a:r>
              <a:rPr lang="cs-CZ" sz="1400"/>
              <a:t>TĚŽKÉ OBRÁBĚNÍ </a:t>
            </a:r>
          </a:p>
        </p:txBody>
      </p:sp>
      <p:pic>
        <p:nvPicPr>
          <p:cNvPr id="35" name="Picture 34">
            <a:extLst>
              <a:ext uri="{FF2B5EF4-FFF2-40B4-BE49-F238E27FC236}">
                <a16:creationId xmlns:a16="http://schemas.microsoft.com/office/drawing/2014/main" id="{A77E38B8-EA48-4C75-83BA-B19A1A59E5C0}"/>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755808" y="3200848"/>
            <a:ext cx="435865" cy="490729"/>
          </a:xfrm>
          <a:prstGeom prst="rect">
            <a:avLst/>
          </a:prstGeom>
        </p:spPr>
      </p:pic>
      <p:sp>
        <p:nvSpPr>
          <p:cNvPr id="36" name="Rectangle 35">
            <a:extLst>
              <a:ext uri="{FF2B5EF4-FFF2-40B4-BE49-F238E27FC236}">
                <a16:creationId xmlns:a16="http://schemas.microsoft.com/office/drawing/2014/main" id="{6F9D44B2-697B-4F2E-9CF1-D3F3EC9C9D15}"/>
              </a:ext>
            </a:extLst>
          </p:cNvPr>
          <p:cNvSpPr/>
          <p:nvPr/>
        </p:nvSpPr>
        <p:spPr>
          <a:xfrm>
            <a:off x="459150" y="3000127"/>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7" name="Group 4">
            <a:extLst>
              <a:ext uri="{FF2B5EF4-FFF2-40B4-BE49-F238E27FC236}">
                <a16:creationId xmlns:a16="http://schemas.microsoft.com/office/drawing/2014/main" id="{E593468D-A917-4FDF-AC30-27D8445ED785}"/>
              </a:ext>
            </a:extLst>
          </p:cNvPr>
          <p:cNvGrpSpPr>
            <a:grpSpLocks noChangeAspect="1"/>
          </p:cNvGrpSpPr>
          <p:nvPr/>
        </p:nvGrpSpPr>
        <p:grpSpPr bwMode="auto">
          <a:xfrm>
            <a:off x="3060823" y="3367759"/>
            <a:ext cx="131762" cy="212725"/>
            <a:chOff x="1927" y="2731"/>
            <a:chExt cx="83" cy="134"/>
          </a:xfrm>
        </p:grpSpPr>
        <p:sp>
          <p:nvSpPr>
            <p:cNvPr id="38" name="AutoShape 3">
              <a:extLst>
                <a:ext uri="{FF2B5EF4-FFF2-40B4-BE49-F238E27FC236}">
                  <a16:creationId xmlns:a16="http://schemas.microsoft.com/office/drawing/2014/main" id="{3F1F25CC-9FA6-477F-A653-38A22CB5D5FA}"/>
                </a:ext>
              </a:extLst>
            </p:cNvPr>
            <p:cNvSpPr>
              <a:spLocks noChangeAspect="1" noChangeArrowheads="1" noTextEdit="1"/>
            </p:cNvSpPr>
            <p:nvPr/>
          </p:nvSpPr>
          <p:spPr bwMode="auto">
            <a:xfrm>
              <a:off x="1927" y="2731"/>
              <a:ext cx="83"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9" name="Freeform 5">
              <a:extLst>
                <a:ext uri="{FF2B5EF4-FFF2-40B4-BE49-F238E27FC236}">
                  <a16:creationId xmlns:a16="http://schemas.microsoft.com/office/drawing/2014/main" id="{9A7DB058-5622-4F54-A3FC-829C0B8B5BB4}"/>
                </a:ext>
              </a:extLst>
            </p:cNvPr>
            <p:cNvSpPr>
              <a:spLocks/>
            </p:cNvSpPr>
            <p:nvPr/>
          </p:nvSpPr>
          <p:spPr bwMode="auto">
            <a:xfrm>
              <a:off x="1927" y="2782"/>
              <a:ext cx="83" cy="83"/>
            </a:xfrm>
            <a:custGeom>
              <a:avLst/>
              <a:gdLst>
                <a:gd name="T0" fmla="*/ 34 w 224"/>
                <a:gd name="T1" fmla="*/ 220 h 223"/>
                <a:gd name="T2" fmla="*/ 4 w 224"/>
                <a:gd name="T3" fmla="*/ 189 h 223"/>
                <a:gd name="T4" fmla="*/ 0 w 224"/>
                <a:gd name="T5" fmla="*/ 181 h 223"/>
                <a:gd name="T6" fmla="*/ 4 w 224"/>
                <a:gd name="T7" fmla="*/ 172 h 223"/>
                <a:gd name="T8" fmla="*/ 173 w 224"/>
                <a:gd name="T9" fmla="*/ 3 h 223"/>
                <a:gd name="T10" fmla="*/ 181 w 224"/>
                <a:gd name="T11" fmla="*/ 0 h 223"/>
                <a:gd name="T12" fmla="*/ 190 w 224"/>
                <a:gd name="T13" fmla="*/ 3 h 223"/>
                <a:gd name="T14" fmla="*/ 220 w 224"/>
                <a:gd name="T15" fmla="*/ 34 h 223"/>
                <a:gd name="T16" fmla="*/ 224 w 224"/>
                <a:gd name="T17" fmla="*/ 42 h 223"/>
                <a:gd name="T18" fmla="*/ 220 w 224"/>
                <a:gd name="T19" fmla="*/ 51 h 223"/>
                <a:gd name="T20" fmla="*/ 52 w 224"/>
                <a:gd name="T21" fmla="*/ 220 h 223"/>
                <a:gd name="T22" fmla="*/ 43 w 224"/>
                <a:gd name="T23" fmla="*/ 223 h 223"/>
                <a:gd name="T24" fmla="*/ 34 w 224"/>
                <a:gd name="T25" fmla="*/ 22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220"/>
                  </a:moveTo>
                  <a:cubicBezTo>
                    <a:pt x="4" y="189"/>
                    <a:pt x="4" y="189"/>
                    <a:pt x="4" y="189"/>
                  </a:cubicBezTo>
                  <a:cubicBezTo>
                    <a:pt x="2" y="187"/>
                    <a:pt x="0" y="184"/>
                    <a:pt x="0" y="181"/>
                  </a:cubicBezTo>
                  <a:cubicBezTo>
                    <a:pt x="0" y="177"/>
                    <a:pt x="2" y="174"/>
                    <a:pt x="4" y="172"/>
                  </a:cubicBezTo>
                  <a:cubicBezTo>
                    <a:pt x="173" y="3"/>
                    <a:pt x="173" y="3"/>
                    <a:pt x="173" y="3"/>
                  </a:cubicBezTo>
                  <a:cubicBezTo>
                    <a:pt x="175" y="1"/>
                    <a:pt x="178" y="0"/>
                    <a:pt x="181" y="0"/>
                  </a:cubicBezTo>
                  <a:cubicBezTo>
                    <a:pt x="185" y="0"/>
                    <a:pt x="188" y="1"/>
                    <a:pt x="190" y="3"/>
                  </a:cubicBezTo>
                  <a:cubicBezTo>
                    <a:pt x="220" y="34"/>
                    <a:pt x="220" y="34"/>
                    <a:pt x="220" y="34"/>
                  </a:cubicBezTo>
                  <a:cubicBezTo>
                    <a:pt x="223" y="36"/>
                    <a:pt x="224" y="39"/>
                    <a:pt x="224" y="42"/>
                  </a:cubicBezTo>
                  <a:cubicBezTo>
                    <a:pt x="224" y="45"/>
                    <a:pt x="223" y="48"/>
                    <a:pt x="220" y="51"/>
                  </a:cubicBezTo>
                  <a:cubicBezTo>
                    <a:pt x="52" y="220"/>
                    <a:pt x="52" y="220"/>
                    <a:pt x="52" y="220"/>
                  </a:cubicBezTo>
                  <a:cubicBezTo>
                    <a:pt x="49" y="222"/>
                    <a:pt x="46" y="223"/>
                    <a:pt x="43" y="223"/>
                  </a:cubicBezTo>
                  <a:cubicBezTo>
                    <a:pt x="40" y="223"/>
                    <a:pt x="37" y="222"/>
                    <a:pt x="34" y="220"/>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0" name="Freeform 6">
              <a:extLst>
                <a:ext uri="{FF2B5EF4-FFF2-40B4-BE49-F238E27FC236}">
                  <a16:creationId xmlns:a16="http://schemas.microsoft.com/office/drawing/2014/main" id="{9FAFDD45-E368-4E7A-869E-EC8CE9413663}"/>
                </a:ext>
              </a:extLst>
            </p:cNvPr>
            <p:cNvSpPr>
              <a:spLocks/>
            </p:cNvSpPr>
            <p:nvPr/>
          </p:nvSpPr>
          <p:spPr bwMode="auto">
            <a:xfrm>
              <a:off x="1927" y="2731"/>
              <a:ext cx="83" cy="83"/>
            </a:xfrm>
            <a:custGeom>
              <a:avLst/>
              <a:gdLst>
                <a:gd name="T0" fmla="*/ 34 w 224"/>
                <a:gd name="T1" fmla="*/ 3 h 223"/>
                <a:gd name="T2" fmla="*/ 4 w 224"/>
                <a:gd name="T3" fmla="*/ 34 h 223"/>
                <a:gd name="T4" fmla="*/ 0 w 224"/>
                <a:gd name="T5" fmla="*/ 42 h 223"/>
                <a:gd name="T6" fmla="*/ 4 w 224"/>
                <a:gd name="T7" fmla="*/ 51 h 223"/>
                <a:gd name="T8" fmla="*/ 173 w 224"/>
                <a:gd name="T9" fmla="*/ 220 h 223"/>
                <a:gd name="T10" fmla="*/ 181 w 224"/>
                <a:gd name="T11" fmla="*/ 223 h 223"/>
                <a:gd name="T12" fmla="*/ 190 w 224"/>
                <a:gd name="T13" fmla="*/ 220 h 223"/>
                <a:gd name="T14" fmla="*/ 220 w 224"/>
                <a:gd name="T15" fmla="*/ 189 h 223"/>
                <a:gd name="T16" fmla="*/ 224 w 224"/>
                <a:gd name="T17" fmla="*/ 181 h 223"/>
                <a:gd name="T18" fmla="*/ 220 w 224"/>
                <a:gd name="T19" fmla="*/ 172 h 223"/>
                <a:gd name="T20" fmla="*/ 52 w 224"/>
                <a:gd name="T21" fmla="*/ 3 h 223"/>
                <a:gd name="T22" fmla="*/ 43 w 224"/>
                <a:gd name="T23" fmla="*/ 0 h 223"/>
                <a:gd name="T24" fmla="*/ 34 w 224"/>
                <a:gd name="T25" fmla="*/ 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3"/>
                  </a:moveTo>
                  <a:cubicBezTo>
                    <a:pt x="4" y="34"/>
                    <a:pt x="4" y="34"/>
                    <a:pt x="4" y="34"/>
                  </a:cubicBezTo>
                  <a:cubicBezTo>
                    <a:pt x="2" y="36"/>
                    <a:pt x="0" y="39"/>
                    <a:pt x="0" y="42"/>
                  </a:cubicBezTo>
                  <a:cubicBezTo>
                    <a:pt x="0" y="46"/>
                    <a:pt x="2" y="48"/>
                    <a:pt x="4" y="51"/>
                  </a:cubicBezTo>
                  <a:cubicBezTo>
                    <a:pt x="173" y="220"/>
                    <a:pt x="173" y="220"/>
                    <a:pt x="173" y="220"/>
                  </a:cubicBezTo>
                  <a:cubicBezTo>
                    <a:pt x="175" y="222"/>
                    <a:pt x="178" y="223"/>
                    <a:pt x="181" y="223"/>
                  </a:cubicBezTo>
                  <a:cubicBezTo>
                    <a:pt x="185" y="223"/>
                    <a:pt x="188" y="222"/>
                    <a:pt x="190" y="220"/>
                  </a:cubicBezTo>
                  <a:cubicBezTo>
                    <a:pt x="220" y="189"/>
                    <a:pt x="220" y="189"/>
                    <a:pt x="220" y="189"/>
                  </a:cubicBezTo>
                  <a:cubicBezTo>
                    <a:pt x="223" y="187"/>
                    <a:pt x="224" y="184"/>
                    <a:pt x="224" y="181"/>
                  </a:cubicBezTo>
                  <a:cubicBezTo>
                    <a:pt x="224" y="178"/>
                    <a:pt x="223" y="175"/>
                    <a:pt x="220" y="172"/>
                  </a:cubicBezTo>
                  <a:cubicBezTo>
                    <a:pt x="52" y="3"/>
                    <a:pt x="52" y="3"/>
                    <a:pt x="52" y="3"/>
                  </a:cubicBezTo>
                  <a:cubicBezTo>
                    <a:pt x="49" y="1"/>
                    <a:pt x="46" y="0"/>
                    <a:pt x="43" y="0"/>
                  </a:cubicBezTo>
                  <a:cubicBezTo>
                    <a:pt x="40" y="0"/>
                    <a:pt x="37" y="1"/>
                    <a:pt x="34" y="3"/>
                  </a:cubicBez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sp>
        <p:nvSpPr>
          <p:cNvPr id="41" name="Rectangle 40">
            <a:hlinkClick r:id="rId8" action="ppaction://hlinksldjump"/>
            <a:extLst>
              <a:ext uri="{FF2B5EF4-FFF2-40B4-BE49-F238E27FC236}">
                <a16:creationId xmlns:a16="http://schemas.microsoft.com/office/drawing/2014/main" id="{C4E77E60-DCB5-400A-9B18-FB4FFE5AE20B}"/>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hlinkClick r:id="rId9" action="ppaction://hlinksldjump"/>
            <a:extLst>
              <a:ext uri="{FF2B5EF4-FFF2-40B4-BE49-F238E27FC236}">
                <a16:creationId xmlns:a16="http://schemas.microsoft.com/office/drawing/2014/main" id="{C33235FB-494D-4923-8A2D-3407942B18B1}"/>
              </a:ext>
            </a:extLst>
          </p:cNvPr>
          <p:cNvSpPr/>
          <p:nvPr/>
        </p:nvSpPr>
        <p:spPr>
          <a:xfrm>
            <a:off x="438412" y="3986785"/>
            <a:ext cx="2951287" cy="91165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42">
            <a:hlinkClick r:id="rId10" action="ppaction://hlinksldjump"/>
            <a:extLst>
              <a:ext uri="{FF2B5EF4-FFF2-40B4-BE49-F238E27FC236}">
                <a16:creationId xmlns:a16="http://schemas.microsoft.com/office/drawing/2014/main" id="{25E4E85C-EBEF-436B-9770-E43387ABA6CB}"/>
              </a:ext>
            </a:extLst>
          </p:cNvPr>
          <p:cNvSpPr/>
          <p:nvPr/>
        </p:nvSpPr>
        <p:spPr>
          <a:xfrm>
            <a:off x="438412" y="3014503"/>
            <a:ext cx="2951287" cy="91165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Rectangle 43">
            <a:hlinkClick r:id="rId11" action="ppaction://hlinksldjump"/>
            <a:extLst>
              <a:ext uri="{FF2B5EF4-FFF2-40B4-BE49-F238E27FC236}">
                <a16:creationId xmlns:a16="http://schemas.microsoft.com/office/drawing/2014/main" id="{377DF1F7-6121-496F-9865-CE3CF1D8C50A}"/>
              </a:ext>
            </a:extLst>
          </p:cNvPr>
          <p:cNvSpPr/>
          <p:nvPr/>
        </p:nvSpPr>
        <p:spPr>
          <a:xfrm>
            <a:off x="434384" y="3001127"/>
            <a:ext cx="2951287" cy="91165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a:hlinkClick r:id="rId12" action="ppaction://hlinksldjump"/>
            <a:extLst>
              <a:ext uri="{FF2B5EF4-FFF2-40B4-BE49-F238E27FC236}">
                <a16:creationId xmlns:a16="http://schemas.microsoft.com/office/drawing/2014/main" id="{3DC5C8E6-E596-44CC-B2EE-1536D8E531A2}"/>
              </a:ext>
            </a:extLst>
          </p:cNvPr>
          <p:cNvSpPr/>
          <p:nvPr/>
        </p:nvSpPr>
        <p:spPr>
          <a:xfrm>
            <a:off x="1" y="385763"/>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hlinkClick r:id="rId12" action="ppaction://hlinksldjump"/>
            <a:extLst>
              <a:ext uri="{FF2B5EF4-FFF2-40B4-BE49-F238E27FC236}">
                <a16:creationId xmlns:a16="http://schemas.microsoft.com/office/drawing/2014/main" id="{19F0594D-1179-41DA-B18E-0A4DE0845ECE}"/>
              </a:ext>
            </a:extLst>
          </p:cNvPr>
          <p:cNvSpPr/>
          <p:nvPr/>
        </p:nvSpPr>
        <p:spPr>
          <a:xfrm>
            <a:off x="58368" y="411967"/>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60898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EDC2FC1A-F8B6-44A4-8F55-2CEFBE3C0E3F}"/>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4095421" y="0"/>
            <a:ext cx="8095483" cy="6747309"/>
          </a:xfrm>
          <a:prstGeom prst="rect">
            <a:avLst/>
          </a:prstGeom>
        </p:spPr>
      </p:pic>
      <p:pic>
        <p:nvPicPr>
          <p:cNvPr id="39" name="Picture 38">
            <a:extLst>
              <a:ext uri="{FF2B5EF4-FFF2-40B4-BE49-F238E27FC236}">
                <a16:creationId xmlns:a16="http://schemas.microsoft.com/office/drawing/2014/main" id="{1555DCCE-5340-4C64-8DA2-E456282B337E}"/>
              </a:ext>
            </a:extLst>
          </p:cNvPr>
          <p:cNvPicPr>
            <a:picLocks noChangeAspect="1"/>
          </p:cNvPicPr>
          <p:nvPr/>
        </p:nvPicPr>
        <p:blipFill rotWithShape="1">
          <a:blip r:embed="rId5" cstate="screen">
            <a:extLst>
              <a:ext uri="{28A0092B-C50C-407E-A947-70E740481C1C}">
                <a14:useLocalDpi xmlns:a14="http://schemas.microsoft.com/office/drawing/2010/main" val="0"/>
              </a:ext>
            </a:extLst>
          </a:blip>
          <a:srcRect l="30783"/>
          <a:stretch/>
        </p:blipFill>
        <p:spPr>
          <a:xfrm>
            <a:off x="3753131" y="-6214"/>
            <a:ext cx="8438866" cy="6753523"/>
          </a:xfrm>
          <a:prstGeom prst="rect">
            <a:avLst/>
          </a:prstGeom>
        </p:spPr>
      </p:pic>
      <p:grpSp>
        <p:nvGrpSpPr>
          <p:cNvPr id="40" name="Group 4">
            <a:extLst>
              <a:ext uri="{FF2B5EF4-FFF2-40B4-BE49-F238E27FC236}">
                <a16:creationId xmlns:a16="http://schemas.microsoft.com/office/drawing/2014/main" id="{5EB54B82-B168-4A77-B606-0FF99679FADD}"/>
              </a:ext>
            </a:extLst>
          </p:cNvPr>
          <p:cNvGrpSpPr>
            <a:grpSpLocks noChangeAspect="1"/>
          </p:cNvGrpSpPr>
          <p:nvPr/>
        </p:nvGrpSpPr>
        <p:grpSpPr bwMode="auto">
          <a:xfrm>
            <a:off x="11568113" y="185738"/>
            <a:ext cx="420687" cy="417512"/>
            <a:chOff x="7287" y="117"/>
            <a:chExt cx="265" cy="263"/>
          </a:xfrm>
        </p:grpSpPr>
        <p:sp>
          <p:nvSpPr>
            <p:cNvPr id="41" name="AutoShape 3">
              <a:extLst>
                <a:ext uri="{FF2B5EF4-FFF2-40B4-BE49-F238E27FC236}">
                  <a16:creationId xmlns:a16="http://schemas.microsoft.com/office/drawing/2014/main" id="{4E314A95-C6C6-445F-B0CC-609BFF12807D}"/>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2" name="Oval 5">
              <a:extLst>
                <a:ext uri="{FF2B5EF4-FFF2-40B4-BE49-F238E27FC236}">
                  <a16:creationId xmlns:a16="http://schemas.microsoft.com/office/drawing/2014/main" id="{228B2A6A-BB19-46D7-8705-CDAC00131E56}"/>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3" name="Rectangle 6">
              <a:extLst>
                <a:ext uri="{FF2B5EF4-FFF2-40B4-BE49-F238E27FC236}">
                  <a16:creationId xmlns:a16="http://schemas.microsoft.com/office/drawing/2014/main" id="{BA9CAA65-C0A1-4BEB-8350-DDD0587ACAFA}"/>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4" name="Rectangle 7">
              <a:extLst>
                <a:ext uri="{FF2B5EF4-FFF2-40B4-BE49-F238E27FC236}">
                  <a16:creationId xmlns:a16="http://schemas.microsoft.com/office/drawing/2014/main" id="{95DA8042-81BF-4C25-9E31-0F5CA4F0994F}"/>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5" name="Rectangle 8">
              <a:extLst>
                <a:ext uri="{FF2B5EF4-FFF2-40B4-BE49-F238E27FC236}">
                  <a16:creationId xmlns:a16="http://schemas.microsoft.com/office/drawing/2014/main" id="{278EA497-8BD1-4565-8788-E08B76901B35}"/>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6" name="Rectangle 9">
              <a:extLst>
                <a:ext uri="{FF2B5EF4-FFF2-40B4-BE49-F238E27FC236}">
                  <a16:creationId xmlns:a16="http://schemas.microsoft.com/office/drawing/2014/main" id="{8EFE1B88-1BD9-4F7B-B40E-C1DB19BD2EB7}"/>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47" name="Picture 46">
            <a:extLst>
              <a:ext uri="{FF2B5EF4-FFF2-40B4-BE49-F238E27FC236}">
                <a16:creationId xmlns:a16="http://schemas.microsoft.com/office/drawing/2014/main" id="{E56989AE-3C3A-467F-9984-6BE9DF72745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5"/>
            <a:ext cx="7772400" cy="6747309"/>
          </a:xfrm>
          <a:prstGeom prst="rect">
            <a:avLst/>
          </a:prstGeom>
        </p:spPr>
      </p:pic>
      <p:pic>
        <p:nvPicPr>
          <p:cNvPr id="48" name="Picture 47">
            <a:extLst>
              <a:ext uri="{FF2B5EF4-FFF2-40B4-BE49-F238E27FC236}">
                <a16:creationId xmlns:a16="http://schemas.microsoft.com/office/drawing/2014/main" id="{0E855EBB-991E-4228-994A-86C58F4F430D}"/>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160744" y="676407"/>
            <a:ext cx="380736" cy="380736"/>
          </a:xfrm>
          <a:prstGeom prst="rect">
            <a:avLst/>
          </a:prstGeom>
        </p:spPr>
      </p:pic>
      <p:sp>
        <p:nvSpPr>
          <p:cNvPr id="49" name="Rectangle 48">
            <a:extLst>
              <a:ext uri="{FF2B5EF4-FFF2-40B4-BE49-F238E27FC236}">
                <a16:creationId xmlns:a16="http://schemas.microsoft.com/office/drawing/2014/main" id="{29432DDA-5EC0-42E6-AA1C-33813BE6F852}"/>
              </a:ext>
            </a:extLst>
          </p:cNvPr>
          <p:cNvSpPr/>
          <p:nvPr/>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sp>
        <p:nvSpPr>
          <p:cNvPr id="50" name="Rectangle 49">
            <a:extLst>
              <a:ext uri="{FF2B5EF4-FFF2-40B4-BE49-F238E27FC236}">
                <a16:creationId xmlns:a16="http://schemas.microsoft.com/office/drawing/2014/main" id="{8835E63B-568D-4499-A13E-B41A3352EF66}"/>
              </a:ext>
            </a:extLst>
          </p:cNvPr>
          <p:cNvSpPr/>
          <p:nvPr/>
        </p:nvSpPr>
        <p:spPr>
          <a:xfrm>
            <a:off x="828212" y="736374"/>
            <a:ext cx="6566501"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ln>
                  <a:noFill/>
                </a:ln>
                <a:solidFill>
                  <a:schemeClr val="tx1"/>
                </a:solidFill>
                <a:latin typeface="Calibri"/>
              </a:rPr>
              <a:t>NAŠE ODBORNÉ ZNALOSTI</a:t>
            </a:r>
          </a:p>
        </p:txBody>
      </p:sp>
      <p:sp>
        <p:nvSpPr>
          <p:cNvPr id="6" name="TextBox 5">
            <a:extLst>
              <a:ext uri="{FF2B5EF4-FFF2-40B4-BE49-F238E27FC236}">
                <a16:creationId xmlns:a16="http://schemas.microsoft.com/office/drawing/2014/main" id="{4C563DBA-1A24-40D0-B564-C8E9EFDF590A}"/>
              </a:ext>
            </a:extLst>
          </p:cNvPr>
          <p:cNvSpPr txBox="1"/>
          <p:nvPr/>
        </p:nvSpPr>
        <p:spPr>
          <a:xfrm>
            <a:off x="551639" y="1299083"/>
            <a:ext cx="4847079" cy="1081515"/>
          </a:xfrm>
          <a:prstGeom prst="rect">
            <a:avLst/>
          </a:prstGeom>
          <a:noFill/>
        </p:spPr>
        <p:txBody>
          <a:bodyPr wrap="square" rtlCol="0">
            <a:spAutoFit/>
          </a:bodyPr>
          <a:lstStyle/>
          <a:p>
            <a:pPr>
              <a:lnSpc>
                <a:spcPts val="3500"/>
              </a:lnSpc>
            </a:pPr>
            <a:r>
              <a:rPr lang="cs-CZ">
                <a:solidFill>
                  <a:schemeClr val="bg1"/>
                </a:solidFill>
              </a:rPr>
              <a:t>ODBORNÉ ZNALOSTI V:</a:t>
            </a:r>
          </a:p>
          <a:p>
            <a:pPr>
              <a:lnSpc>
                <a:spcPts val="4200"/>
              </a:lnSpc>
            </a:pPr>
            <a:r>
              <a:rPr lang="cs-CZ" sz="4200">
                <a:solidFill>
                  <a:schemeClr val="bg1"/>
                </a:solidFill>
              </a:rPr>
              <a:t>Slévárenství</a:t>
            </a:r>
          </a:p>
        </p:txBody>
      </p:sp>
      <p:sp>
        <p:nvSpPr>
          <p:cNvPr id="10" name="Rectangle 9">
            <a:extLst>
              <a:ext uri="{FF2B5EF4-FFF2-40B4-BE49-F238E27FC236}">
                <a16:creationId xmlns:a16="http://schemas.microsoft.com/office/drawing/2014/main" id="{AF3E1707-9EA1-4069-BE56-32E84C0734DB}"/>
              </a:ext>
            </a:extLst>
          </p:cNvPr>
          <p:cNvSpPr/>
          <p:nvPr/>
        </p:nvSpPr>
        <p:spPr>
          <a:xfrm>
            <a:off x="459150" y="3000127"/>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B1E31965-7088-4922-9440-A5F34A5D07CD}"/>
              </a:ext>
            </a:extLst>
          </p:cNvPr>
          <p:cNvSpPr/>
          <p:nvPr/>
        </p:nvSpPr>
        <p:spPr>
          <a:xfrm>
            <a:off x="502152" y="2999735"/>
            <a:ext cx="2868497" cy="9116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409E3059-F57A-4A96-8A94-29E3907224A8}"/>
              </a:ext>
            </a:extLst>
          </p:cNvPr>
          <p:cNvSpPr txBox="1"/>
          <p:nvPr/>
        </p:nvSpPr>
        <p:spPr>
          <a:xfrm>
            <a:off x="1415868" y="3269312"/>
            <a:ext cx="1267418" cy="410369"/>
          </a:xfrm>
          <a:prstGeom prst="rect">
            <a:avLst/>
          </a:prstGeom>
          <a:noFill/>
        </p:spPr>
        <p:txBody>
          <a:bodyPr wrap="square" lIns="0" tIns="0" rIns="0" bIns="0" rtlCol="0">
            <a:spAutoFit/>
          </a:bodyPr>
          <a:lstStyle/>
          <a:p>
            <a:pPr>
              <a:lnSpc>
                <a:spcPts val="1600"/>
              </a:lnSpc>
            </a:pPr>
            <a:r>
              <a:rPr lang="cs-CZ" sz="1400" b="1">
                <a:cs typeface="Arial"/>
              </a:rPr>
              <a:t>TĚŽKÉ OBRÁBĚNÍ </a:t>
            </a:r>
          </a:p>
        </p:txBody>
      </p:sp>
      <p:pic>
        <p:nvPicPr>
          <p:cNvPr id="17" name="Picture 16">
            <a:extLst>
              <a:ext uri="{FF2B5EF4-FFF2-40B4-BE49-F238E27FC236}">
                <a16:creationId xmlns:a16="http://schemas.microsoft.com/office/drawing/2014/main" id="{569E5D45-FDC1-4E83-BF41-BEF628235816}"/>
              </a:ext>
            </a:extLst>
          </p:cNvPr>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755808" y="3200848"/>
            <a:ext cx="435865" cy="490729"/>
          </a:xfrm>
          <a:prstGeom prst="rect">
            <a:avLst/>
          </a:prstGeom>
        </p:spPr>
      </p:pic>
      <p:sp>
        <p:nvSpPr>
          <p:cNvPr id="18" name="Rectangle 17">
            <a:extLst>
              <a:ext uri="{FF2B5EF4-FFF2-40B4-BE49-F238E27FC236}">
                <a16:creationId xmlns:a16="http://schemas.microsoft.com/office/drawing/2014/main" id="{797F31F5-7060-4A45-8CBA-68F3B2776D15}"/>
              </a:ext>
            </a:extLst>
          </p:cNvPr>
          <p:cNvSpPr/>
          <p:nvPr/>
        </p:nvSpPr>
        <p:spPr>
          <a:xfrm>
            <a:off x="459150" y="3986785"/>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CE9229DE-10BE-4620-89C1-BB370C796997}"/>
              </a:ext>
            </a:extLst>
          </p:cNvPr>
          <p:cNvSpPr/>
          <p:nvPr/>
        </p:nvSpPr>
        <p:spPr>
          <a:xfrm>
            <a:off x="502152" y="3986393"/>
            <a:ext cx="2868497" cy="91165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a:extLst>
              <a:ext uri="{FF2B5EF4-FFF2-40B4-BE49-F238E27FC236}">
                <a16:creationId xmlns:a16="http://schemas.microsoft.com/office/drawing/2014/main" id="{10987A0A-10A0-4529-9DF9-7F4FB0B4A68C}"/>
              </a:ext>
            </a:extLst>
          </p:cNvPr>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668939" y="4315368"/>
            <a:ext cx="609601" cy="252985"/>
          </a:xfrm>
          <a:prstGeom prst="rect">
            <a:avLst/>
          </a:prstGeom>
        </p:spPr>
      </p:pic>
      <p:sp>
        <p:nvSpPr>
          <p:cNvPr id="13" name="TextBox 12">
            <a:extLst>
              <a:ext uri="{FF2B5EF4-FFF2-40B4-BE49-F238E27FC236}">
                <a16:creationId xmlns:a16="http://schemas.microsoft.com/office/drawing/2014/main" id="{2E41021E-1DE3-4E25-B916-87E5E29E463D}"/>
              </a:ext>
            </a:extLst>
          </p:cNvPr>
          <p:cNvSpPr txBox="1"/>
          <p:nvPr/>
        </p:nvSpPr>
        <p:spPr>
          <a:xfrm>
            <a:off x="1415868" y="4259833"/>
            <a:ext cx="1267418" cy="410369"/>
          </a:xfrm>
          <a:prstGeom prst="rect">
            <a:avLst/>
          </a:prstGeom>
          <a:noFill/>
        </p:spPr>
        <p:txBody>
          <a:bodyPr wrap="square" lIns="0" tIns="0" rIns="0" bIns="0" rtlCol="0">
            <a:spAutoFit/>
          </a:bodyPr>
          <a:lstStyle/>
          <a:p>
            <a:pPr>
              <a:lnSpc>
                <a:spcPts val="1600"/>
              </a:lnSpc>
            </a:pPr>
            <a:r>
              <a:rPr lang="cs-CZ" sz="1400">
                <a:solidFill>
                  <a:srgbClr val="C7CBCF"/>
                </a:solidFill>
              </a:rPr>
              <a:t>TRUBKY A POTRUBÍ </a:t>
            </a:r>
          </a:p>
        </p:txBody>
      </p:sp>
      <p:grpSp>
        <p:nvGrpSpPr>
          <p:cNvPr id="4" name="Group 4">
            <a:extLst>
              <a:ext uri="{FF2B5EF4-FFF2-40B4-BE49-F238E27FC236}">
                <a16:creationId xmlns:a16="http://schemas.microsoft.com/office/drawing/2014/main" id="{D90748F6-69BB-4D31-9415-7EDD3A710AA0}"/>
              </a:ext>
            </a:extLst>
          </p:cNvPr>
          <p:cNvGrpSpPr>
            <a:grpSpLocks noChangeAspect="1"/>
          </p:cNvGrpSpPr>
          <p:nvPr/>
        </p:nvGrpSpPr>
        <p:grpSpPr bwMode="auto">
          <a:xfrm>
            <a:off x="3059113" y="4335463"/>
            <a:ext cx="131762" cy="212725"/>
            <a:chOff x="1927" y="2731"/>
            <a:chExt cx="83" cy="134"/>
          </a:xfrm>
        </p:grpSpPr>
        <p:sp>
          <p:nvSpPr>
            <p:cNvPr id="5" name="AutoShape 3">
              <a:extLst>
                <a:ext uri="{FF2B5EF4-FFF2-40B4-BE49-F238E27FC236}">
                  <a16:creationId xmlns:a16="http://schemas.microsoft.com/office/drawing/2014/main" id="{0A0E2501-D38E-4EC7-9CA9-0348F96D2FCF}"/>
                </a:ext>
              </a:extLst>
            </p:cNvPr>
            <p:cNvSpPr>
              <a:spLocks noChangeAspect="1" noChangeArrowheads="1" noTextEdit="1"/>
            </p:cNvSpPr>
            <p:nvPr/>
          </p:nvSpPr>
          <p:spPr bwMode="auto">
            <a:xfrm>
              <a:off x="1927" y="2731"/>
              <a:ext cx="83"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7" name="Freeform 5">
              <a:extLst>
                <a:ext uri="{FF2B5EF4-FFF2-40B4-BE49-F238E27FC236}">
                  <a16:creationId xmlns:a16="http://schemas.microsoft.com/office/drawing/2014/main" id="{143B7F4E-D0FC-4B2D-85DD-B37AD77E5611}"/>
                </a:ext>
              </a:extLst>
            </p:cNvPr>
            <p:cNvSpPr>
              <a:spLocks/>
            </p:cNvSpPr>
            <p:nvPr/>
          </p:nvSpPr>
          <p:spPr bwMode="auto">
            <a:xfrm>
              <a:off x="1927" y="2782"/>
              <a:ext cx="83" cy="83"/>
            </a:xfrm>
            <a:custGeom>
              <a:avLst/>
              <a:gdLst>
                <a:gd name="T0" fmla="*/ 34 w 224"/>
                <a:gd name="T1" fmla="*/ 220 h 223"/>
                <a:gd name="T2" fmla="*/ 4 w 224"/>
                <a:gd name="T3" fmla="*/ 189 h 223"/>
                <a:gd name="T4" fmla="*/ 0 w 224"/>
                <a:gd name="T5" fmla="*/ 181 h 223"/>
                <a:gd name="T6" fmla="*/ 4 w 224"/>
                <a:gd name="T7" fmla="*/ 172 h 223"/>
                <a:gd name="T8" fmla="*/ 173 w 224"/>
                <a:gd name="T9" fmla="*/ 3 h 223"/>
                <a:gd name="T10" fmla="*/ 181 w 224"/>
                <a:gd name="T11" fmla="*/ 0 h 223"/>
                <a:gd name="T12" fmla="*/ 190 w 224"/>
                <a:gd name="T13" fmla="*/ 3 h 223"/>
                <a:gd name="T14" fmla="*/ 220 w 224"/>
                <a:gd name="T15" fmla="*/ 34 h 223"/>
                <a:gd name="T16" fmla="*/ 224 w 224"/>
                <a:gd name="T17" fmla="*/ 42 h 223"/>
                <a:gd name="T18" fmla="*/ 220 w 224"/>
                <a:gd name="T19" fmla="*/ 51 h 223"/>
                <a:gd name="T20" fmla="*/ 52 w 224"/>
                <a:gd name="T21" fmla="*/ 220 h 223"/>
                <a:gd name="T22" fmla="*/ 43 w 224"/>
                <a:gd name="T23" fmla="*/ 223 h 223"/>
                <a:gd name="T24" fmla="*/ 34 w 224"/>
                <a:gd name="T25" fmla="*/ 22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220"/>
                  </a:moveTo>
                  <a:cubicBezTo>
                    <a:pt x="4" y="189"/>
                    <a:pt x="4" y="189"/>
                    <a:pt x="4" y="189"/>
                  </a:cubicBezTo>
                  <a:cubicBezTo>
                    <a:pt x="2" y="187"/>
                    <a:pt x="0" y="184"/>
                    <a:pt x="0" y="181"/>
                  </a:cubicBezTo>
                  <a:cubicBezTo>
                    <a:pt x="0" y="177"/>
                    <a:pt x="2" y="174"/>
                    <a:pt x="4" y="172"/>
                  </a:cubicBezTo>
                  <a:cubicBezTo>
                    <a:pt x="173" y="3"/>
                    <a:pt x="173" y="3"/>
                    <a:pt x="173" y="3"/>
                  </a:cubicBezTo>
                  <a:cubicBezTo>
                    <a:pt x="175" y="1"/>
                    <a:pt x="178" y="0"/>
                    <a:pt x="181" y="0"/>
                  </a:cubicBezTo>
                  <a:cubicBezTo>
                    <a:pt x="185" y="0"/>
                    <a:pt x="188" y="1"/>
                    <a:pt x="190" y="3"/>
                  </a:cubicBezTo>
                  <a:cubicBezTo>
                    <a:pt x="220" y="34"/>
                    <a:pt x="220" y="34"/>
                    <a:pt x="220" y="34"/>
                  </a:cubicBezTo>
                  <a:cubicBezTo>
                    <a:pt x="223" y="36"/>
                    <a:pt x="224" y="39"/>
                    <a:pt x="224" y="42"/>
                  </a:cubicBezTo>
                  <a:cubicBezTo>
                    <a:pt x="224" y="45"/>
                    <a:pt x="223" y="48"/>
                    <a:pt x="220" y="51"/>
                  </a:cubicBezTo>
                  <a:cubicBezTo>
                    <a:pt x="52" y="220"/>
                    <a:pt x="52" y="220"/>
                    <a:pt x="52" y="220"/>
                  </a:cubicBezTo>
                  <a:cubicBezTo>
                    <a:pt x="49" y="222"/>
                    <a:pt x="46" y="223"/>
                    <a:pt x="43" y="223"/>
                  </a:cubicBezTo>
                  <a:cubicBezTo>
                    <a:pt x="40" y="223"/>
                    <a:pt x="37" y="222"/>
                    <a:pt x="34" y="220"/>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8" name="Freeform 6">
              <a:extLst>
                <a:ext uri="{FF2B5EF4-FFF2-40B4-BE49-F238E27FC236}">
                  <a16:creationId xmlns:a16="http://schemas.microsoft.com/office/drawing/2014/main" id="{316ADFC4-C1A4-4478-A184-DBA94A9423A0}"/>
                </a:ext>
              </a:extLst>
            </p:cNvPr>
            <p:cNvSpPr>
              <a:spLocks/>
            </p:cNvSpPr>
            <p:nvPr/>
          </p:nvSpPr>
          <p:spPr bwMode="auto">
            <a:xfrm>
              <a:off x="1927" y="2731"/>
              <a:ext cx="83" cy="83"/>
            </a:xfrm>
            <a:custGeom>
              <a:avLst/>
              <a:gdLst>
                <a:gd name="T0" fmla="*/ 34 w 224"/>
                <a:gd name="T1" fmla="*/ 3 h 223"/>
                <a:gd name="T2" fmla="*/ 4 w 224"/>
                <a:gd name="T3" fmla="*/ 34 h 223"/>
                <a:gd name="T4" fmla="*/ 0 w 224"/>
                <a:gd name="T5" fmla="*/ 42 h 223"/>
                <a:gd name="T6" fmla="*/ 4 w 224"/>
                <a:gd name="T7" fmla="*/ 51 h 223"/>
                <a:gd name="T8" fmla="*/ 173 w 224"/>
                <a:gd name="T9" fmla="*/ 220 h 223"/>
                <a:gd name="T10" fmla="*/ 181 w 224"/>
                <a:gd name="T11" fmla="*/ 223 h 223"/>
                <a:gd name="T12" fmla="*/ 190 w 224"/>
                <a:gd name="T13" fmla="*/ 220 h 223"/>
                <a:gd name="T14" fmla="*/ 220 w 224"/>
                <a:gd name="T15" fmla="*/ 189 h 223"/>
                <a:gd name="T16" fmla="*/ 224 w 224"/>
                <a:gd name="T17" fmla="*/ 181 h 223"/>
                <a:gd name="T18" fmla="*/ 220 w 224"/>
                <a:gd name="T19" fmla="*/ 172 h 223"/>
                <a:gd name="T20" fmla="*/ 52 w 224"/>
                <a:gd name="T21" fmla="*/ 3 h 223"/>
                <a:gd name="T22" fmla="*/ 43 w 224"/>
                <a:gd name="T23" fmla="*/ 0 h 223"/>
                <a:gd name="T24" fmla="*/ 34 w 224"/>
                <a:gd name="T25" fmla="*/ 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3"/>
                  </a:moveTo>
                  <a:cubicBezTo>
                    <a:pt x="4" y="34"/>
                    <a:pt x="4" y="34"/>
                    <a:pt x="4" y="34"/>
                  </a:cubicBezTo>
                  <a:cubicBezTo>
                    <a:pt x="2" y="36"/>
                    <a:pt x="0" y="39"/>
                    <a:pt x="0" y="42"/>
                  </a:cubicBezTo>
                  <a:cubicBezTo>
                    <a:pt x="0" y="46"/>
                    <a:pt x="2" y="48"/>
                    <a:pt x="4" y="51"/>
                  </a:cubicBezTo>
                  <a:cubicBezTo>
                    <a:pt x="173" y="220"/>
                    <a:pt x="173" y="220"/>
                    <a:pt x="173" y="220"/>
                  </a:cubicBezTo>
                  <a:cubicBezTo>
                    <a:pt x="175" y="222"/>
                    <a:pt x="178" y="223"/>
                    <a:pt x="181" y="223"/>
                  </a:cubicBezTo>
                  <a:cubicBezTo>
                    <a:pt x="185" y="223"/>
                    <a:pt x="188" y="222"/>
                    <a:pt x="190" y="220"/>
                  </a:cubicBezTo>
                  <a:cubicBezTo>
                    <a:pt x="220" y="189"/>
                    <a:pt x="220" y="189"/>
                    <a:pt x="220" y="189"/>
                  </a:cubicBezTo>
                  <a:cubicBezTo>
                    <a:pt x="223" y="187"/>
                    <a:pt x="224" y="184"/>
                    <a:pt x="224" y="181"/>
                  </a:cubicBezTo>
                  <a:cubicBezTo>
                    <a:pt x="224" y="178"/>
                    <a:pt x="223" y="175"/>
                    <a:pt x="220" y="172"/>
                  </a:cubicBezTo>
                  <a:cubicBezTo>
                    <a:pt x="52" y="3"/>
                    <a:pt x="52" y="3"/>
                    <a:pt x="52" y="3"/>
                  </a:cubicBezTo>
                  <a:cubicBezTo>
                    <a:pt x="49" y="1"/>
                    <a:pt x="46" y="0"/>
                    <a:pt x="43" y="0"/>
                  </a:cubicBezTo>
                  <a:cubicBezTo>
                    <a:pt x="40" y="0"/>
                    <a:pt x="37" y="1"/>
                    <a:pt x="34" y="3"/>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21" name="Rectangle 20">
            <a:extLst>
              <a:ext uri="{FF2B5EF4-FFF2-40B4-BE49-F238E27FC236}">
                <a16:creationId xmlns:a16="http://schemas.microsoft.com/office/drawing/2014/main" id="{EB978CE4-34BE-4E5B-82BA-14E37F3BDE93}"/>
              </a:ext>
            </a:extLst>
          </p:cNvPr>
          <p:cNvSpPr/>
          <p:nvPr/>
        </p:nvSpPr>
        <p:spPr>
          <a:xfrm>
            <a:off x="3351061" y="2995200"/>
            <a:ext cx="8360645" cy="34158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F8DDB5AF-30C5-4B6E-9FC3-E0346C49EC7D}"/>
              </a:ext>
            </a:extLst>
          </p:cNvPr>
          <p:cNvSpPr/>
          <p:nvPr/>
        </p:nvSpPr>
        <p:spPr>
          <a:xfrm>
            <a:off x="3619041" y="3203714"/>
            <a:ext cx="1658039" cy="945794"/>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552D503A-1028-45C8-9657-2765428F1346}"/>
              </a:ext>
            </a:extLst>
          </p:cNvPr>
          <p:cNvSpPr txBox="1"/>
          <p:nvPr/>
        </p:nvSpPr>
        <p:spPr>
          <a:xfrm>
            <a:off x="3740769" y="3589883"/>
            <a:ext cx="1154843" cy="410369"/>
          </a:xfrm>
          <a:prstGeom prst="rect">
            <a:avLst/>
          </a:prstGeom>
          <a:noFill/>
        </p:spPr>
        <p:txBody>
          <a:bodyPr wrap="square" lIns="0" tIns="0" rIns="0" bIns="0" rtlCol="0">
            <a:spAutoFit/>
          </a:bodyPr>
          <a:lstStyle/>
          <a:p>
            <a:pPr>
              <a:lnSpc>
                <a:spcPts val="1600"/>
              </a:lnSpc>
            </a:pPr>
            <a:r>
              <a:rPr lang="cs-CZ" sz="1400"/>
              <a:t>TĚŽKÉ FRÉZOVÁNÍ </a:t>
            </a:r>
          </a:p>
        </p:txBody>
      </p:sp>
      <p:sp>
        <p:nvSpPr>
          <p:cNvPr id="25" name="Rectangle 24">
            <a:extLst>
              <a:ext uri="{FF2B5EF4-FFF2-40B4-BE49-F238E27FC236}">
                <a16:creationId xmlns:a16="http://schemas.microsoft.com/office/drawing/2014/main" id="{A1189B32-E833-42DE-A98E-F46B29805EDA}"/>
              </a:ext>
            </a:extLst>
          </p:cNvPr>
          <p:cNvSpPr/>
          <p:nvPr/>
        </p:nvSpPr>
        <p:spPr>
          <a:xfrm>
            <a:off x="3620224" y="4238640"/>
            <a:ext cx="1658039" cy="945794"/>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2EC8D29A-3958-4D19-9CC5-1DFC88EBF809}"/>
              </a:ext>
            </a:extLst>
          </p:cNvPr>
          <p:cNvSpPr txBox="1"/>
          <p:nvPr/>
        </p:nvSpPr>
        <p:spPr>
          <a:xfrm>
            <a:off x="3742913" y="4629985"/>
            <a:ext cx="1282830" cy="410369"/>
          </a:xfrm>
          <a:prstGeom prst="rect">
            <a:avLst/>
          </a:prstGeom>
          <a:noFill/>
        </p:spPr>
        <p:txBody>
          <a:bodyPr wrap="square" lIns="0" tIns="0" rIns="0" bIns="0" rtlCol="0">
            <a:spAutoFit/>
          </a:bodyPr>
          <a:lstStyle/>
          <a:p>
            <a:pPr>
              <a:lnSpc>
                <a:spcPts val="1600"/>
              </a:lnSpc>
            </a:pPr>
            <a:r>
              <a:rPr lang="cs-CZ" sz="1400"/>
              <a:t>TĚŽKÉ SOUSTRUŽENÍ </a:t>
            </a:r>
          </a:p>
        </p:txBody>
      </p:sp>
      <p:sp>
        <p:nvSpPr>
          <p:cNvPr id="27" name="Rectangle 26">
            <a:extLst>
              <a:ext uri="{FF2B5EF4-FFF2-40B4-BE49-F238E27FC236}">
                <a16:creationId xmlns:a16="http://schemas.microsoft.com/office/drawing/2014/main" id="{CFA9B1A2-DE4B-467E-BF14-123AE240DCA3}"/>
              </a:ext>
            </a:extLst>
          </p:cNvPr>
          <p:cNvSpPr/>
          <p:nvPr/>
        </p:nvSpPr>
        <p:spPr>
          <a:xfrm>
            <a:off x="3618080" y="5270174"/>
            <a:ext cx="1658039" cy="945794"/>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5EB6A5D7-5E6E-426E-9F5E-744CC2B9081B}"/>
              </a:ext>
            </a:extLst>
          </p:cNvPr>
          <p:cNvSpPr txBox="1"/>
          <p:nvPr/>
        </p:nvSpPr>
        <p:spPr>
          <a:xfrm>
            <a:off x="3740769" y="5654956"/>
            <a:ext cx="1154843" cy="410369"/>
          </a:xfrm>
          <a:prstGeom prst="rect">
            <a:avLst/>
          </a:prstGeom>
          <a:noFill/>
        </p:spPr>
        <p:txBody>
          <a:bodyPr wrap="square" lIns="0" tIns="0" rIns="0" bIns="0" rtlCol="0">
            <a:spAutoFit/>
          </a:bodyPr>
          <a:lstStyle/>
          <a:p>
            <a:pPr>
              <a:lnSpc>
                <a:spcPts val="1600"/>
              </a:lnSpc>
            </a:pPr>
            <a:r>
              <a:rPr lang="cs-CZ" sz="1400" dirty="0"/>
              <a:t>OBRÁBĚNÍ TYČÍ</a:t>
            </a:r>
          </a:p>
        </p:txBody>
      </p:sp>
      <p:sp>
        <p:nvSpPr>
          <p:cNvPr id="30" name="Rectangle 29">
            <a:extLst>
              <a:ext uri="{FF2B5EF4-FFF2-40B4-BE49-F238E27FC236}">
                <a16:creationId xmlns:a16="http://schemas.microsoft.com/office/drawing/2014/main" id="{B56AF1B4-71AD-44A7-BDBD-61FEED2DAB59}"/>
              </a:ext>
            </a:extLst>
          </p:cNvPr>
          <p:cNvSpPr/>
          <p:nvPr/>
        </p:nvSpPr>
        <p:spPr>
          <a:xfrm>
            <a:off x="3574053" y="3203714"/>
            <a:ext cx="45719" cy="9491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extLst>
              <a:ext uri="{FF2B5EF4-FFF2-40B4-BE49-F238E27FC236}">
                <a16:creationId xmlns:a16="http://schemas.microsoft.com/office/drawing/2014/main" id="{6058C80D-2A29-4A0A-97D6-12662EAD1E86}"/>
              </a:ext>
            </a:extLst>
          </p:cNvPr>
          <p:cNvSpPr/>
          <p:nvPr/>
        </p:nvSpPr>
        <p:spPr>
          <a:xfrm>
            <a:off x="3573092" y="5270174"/>
            <a:ext cx="45719" cy="9491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B32BD367-93EA-40CB-A99B-FD678C94015B}"/>
              </a:ext>
            </a:extLst>
          </p:cNvPr>
          <p:cNvSpPr/>
          <p:nvPr/>
        </p:nvSpPr>
        <p:spPr>
          <a:xfrm>
            <a:off x="3575236" y="4238640"/>
            <a:ext cx="45719" cy="94918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01FBFD49-FABB-46BA-91F7-7F1E2D6D0152}"/>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97116" y="3196899"/>
            <a:ext cx="6096012" cy="2999237"/>
          </a:xfrm>
          <a:prstGeom prst="rect">
            <a:avLst/>
          </a:prstGeom>
        </p:spPr>
      </p:pic>
      <p:sp>
        <p:nvSpPr>
          <p:cNvPr id="29" name="Rectangle 28">
            <a:hlinkClick r:id="rId11" action="ppaction://hlinksldjump"/>
            <a:extLst>
              <a:ext uri="{FF2B5EF4-FFF2-40B4-BE49-F238E27FC236}">
                <a16:creationId xmlns:a16="http://schemas.microsoft.com/office/drawing/2014/main" id="{93308C46-53B3-48AD-9296-49DB4C4F8764}"/>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a:hlinkClick r:id="rId12" action="ppaction://hlinksldjump"/>
            <a:extLst>
              <a:ext uri="{FF2B5EF4-FFF2-40B4-BE49-F238E27FC236}">
                <a16:creationId xmlns:a16="http://schemas.microsoft.com/office/drawing/2014/main" id="{7250C91A-0A71-4D0C-97EE-4C045C7D49CD}"/>
              </a:ext>
            </a:extLst>
          </p:cNvPr>
          <p:cNvSpPr/>
          <p:nvPr/>
        </p:nvSpPr>
        <p:spPr>
          <a:xfrm>
            <a:off x="1" y="385763"/>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hlinkClick r:id="rId13" action="ppaction://hlinksldjump"/>
            <a:extLst>
              <a:ext uri="{FF2B5EF4-FFF2-40B4-BE49-F238E27FC236}">
                <a16:creationId xmlns:a16="http://schemas.microsoft.com/office/drawing/2014/main" id="{10BD5617-4942-49C6-86DE-1F95658AE6FE}"/>
              </a:ext>
            </a:extLst>
          </p:cNvPr>
          <p:cNvSpPr/>
          <p:nvPr/>
        </p:nvSpPr>
        <p:spPr>
          <a:xfrm>
            <a:off x="438412" y="3986785"/>
            <a:ext cx="2951287" cy="91165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hlinkClick r:id="rId12" action="ppaction://hlinksldjump"/>
            <a:extLst>
              <a:ext uri="{FF2B5EF4-FFF2-40B4-BE49-F238E27FC236}">
                <a16:creationId xmlns:a16="http://schemas.microsoft.com/office/drawing/2014/main" id="{4DFD2BE2-FFDE-47ED-B178-400B915556BD}"/>
              </a:ext>
            </a:extLst>
          </p:cNvPr>
          <p:cNvSpPr/>
          <p:nvPr/>
        </p:nvSpPr>
        <p:spPr>
          <a:xfrm>
            <a:off x="58368" y="411967"/>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4109235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Picture 50">
            <a:extLst>
              <a:ext uri="{FF2B5EF4-FFF2-40B4-BE49-F238E27FC236}">
                <a16:creationId xmlns:a16="http://schemas.microsoft.com/office/drawing/2014/main" id="{DBD3F2A0-1C93-4516-A43A-1D866FB552A8}"/>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4095421" y="0"/>
            <a:ext cx="8095483" cy="6756931"/>
          </a:xfrm>
          <a:prstGeom prst="rect">
            <a:avLst/>
          </a:prstGeom>
        </p:spPr>
      </p:pic>
      <p:pic>
        <p:nvPicPr>
          <p:cNvPr id="52" name="Picture 51">
            <a:extLst>
              <a:ext uri="{FF2B5EF4-FFF2-40B4-BE49-F238E27FC236}">
                <a16:creationId xmlns:a16="http://schemas.microsoft.com/office/drawing/2014/main" id="{98F9297E-4C74-4321-A40E-BBA98DF5A470}"/>
              </a:ext>
            </a:extLst>
          </p:cNvPr>
          <p:cNvPicPr>
            <a:picLocks noChangeAspect="1"/>
          </p:cNvPicPr>
          <p:nvPr/>
        </p:nvPicPr>
        <p:blipFill rotWithShape="1">
          <a:blip r:embed="rId5" cstate="screen">
            <a:extLst>
              <a:ext uri="{28A0092B-C50C-407E-A947-70E740481C1C}">
                <a14:useLocalDpi xmlns:a14="http://schemas.microsoft.com/office/drawing/2010/main" val="0"/>
              </a:ext>
            </a:extLst>
          </a:blip>
          <a:srcRect l="30783"/>
          <a:stretch/>
        </p:blipFill>
        <p:spPr>
          <a:xfrm>
            <a:off x="3753131" y="-6214"/>
            <a:ext cx="8438866" cy="6460989"/>
          </a:xfrm>
          <a:prstGeom prst="rect">
            <a:avLst/>
          </a:prstGeom>
        </p:spPr>
      </p:pic>
      <p:grpSp>
        <p:nvGrpSpPr>
          <p:cNvPr id="53" name="Group 4">
            <a:extLst>
              <a:ext uri="{FF2B5EF4-FFF2-40B4-BE49-F238E27FC236}">
                <a16:creationId xmlns:a16="http://schemas.microsoft.com/office/drawing/2014/main" id="{DA07AB97-06CC-448A-9B73-82275F64E030}"/>
              </a:ext>
            </a:extLst>
          </p:cNvPr>
          <p:cNvGrpSpPr>
            <a:grpSpLocks noChangeAspect="1"/>
          </p:cNvGrpSpPr>
          <p:nvPr/>
        </p:nvGrpSpPr>
        <p:grpSpPr bwMode="auto">
          <a:xfrm>
            <a:off x="11568113" y="185738"/>
            <a:ext cx="420687" cy="417512"/>
            <a:chOff x="7287" y="117"/>
            <a:chExt cx="265" cy="263"/>
          </a:xfrm>
        </p:grpSpPr>
        <p:sp>
          <p:nvSpPr>
            <p:cNvPr id="54" name="AutoShape 3">
              <a:extLst>
                <a:ext uri="{FF2B5EF4-FFF2-40B4-BE49-F238E27FC236}">
                  <a16:creationId xmlns:a16="http://schemas.microsoft.com/office/drawing/2014/main" id="{69402BC7-DFA3-4E32-B842-904B2B9FEB15}"/>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5" name="Oval 5">
              <a:extLst>
                <a:ext uri="{FF2B5EF4-FFF2-40B4-BE49-F238E27FC236}">
                  <a16:creationId xmlns:a16="http://schemas.microsoft.com/office/drawing/2014/main" id="{76C313CD-8249-4BC5-86B1-0BF1AC83A484}"/>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6" name="Rectangle 6">
              <a:extLst>
                <a:ext uri="{FF2B5EF4-FFF2-40B4-BE49-F238E27FC236}">
                  <a16:creationId xmlns:a16="http://schemas.microsoft.com/office/drawing/2014/main" id="{84D9D5AB-D0F9-415D-9D3F-164C2B28DD02}"/>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7" name="Rectangle 7">
              <a:extLst>
                <a:ext uri="{FF2B5EF4-FFF2-40B4-BE49-F238E27FC236}">
                  <a16:creationId xmlns:a16="http://schemas.microsoft.com/office/drawing/2014/main" id="{FD86E8BC-8635-4291-8190-6BEAAC02030B}"/>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8" name="Rectangle 8">
              <a:extLst>
                <a:ext uri="{FF2B5EF4-FFF2-40B4-BE49-F238E27FC236}">
                  <a16:creationId xmlns:a16="http://schemas.microsoft.com/office/drawing/2014/main" id="{D9B962A8-0F87-4BE5-BD20-13F2F9A7A5C1}"/>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9" name="Rectangle 9">
              <a:extLst>
                <a:ext uri="{FF2B5EF4-FFF2-40B4-BE49-F238E27FC236}">
                  <a16:creationId xmlns:a16="http://schemas.microsoft.com/office/drawing/2014/main" id="{BCBE3354-CB6A-4D67-B04C-B7BFB6172042}"/>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60" name="Picture 59">
            <a:extLst>
              <a:ext uri="{FF2B5EF4-FFF2-40B4-BE49-F238E27FC236}">
                <a16:creationId xmlns:a16="http://schemas.microsoft.com/office/drawing/2014/main" id="{FD63C178-B8FA-4D47-9C1D-6D04AA76509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4"/>
            <a:ext cx="7772400" cy="6756935"/>
          </a:xfrm>
          <a:prstGeom prst="rect">
            <a:avLst/>
          </a:prstGeom>
        </p:spPr>
      </p:pic>
      <p:pic>
        <p:nvPicPr>
          <p:cNvPr id="61" name="Picture 60">
            <a:extLst>
              <a:ext uri="{FF2B5EF4-FFF2-40B4-BE49-F238E27FC236}">
                <a16:creationId xmlns:a16="http://schemas.microsoft.com/office/drawing/2014/main" id="{BBFD0F21-C37F-4C38-BF40-B485C1EE040D}"/>
              </a:ext>
            </a:extLst>
          </p:cNvPr>
          <p:cNvPicPr>
            <a:picLocks noChangeAspect="1"/>
          </p:cNvPicPr>
          <p:nvPr/>
        </p:nvPicPr>
        <p:blipFill>
          <a:blip r:embed="rId7" cstate="screen">
            <a:extLst>
              <a:ext uri="{28A0092B-C50C-407E-A947-70E740481C1C}">
                <a14:useLocalDpi xmlns:a14="http://schemas.microsoft.com/office/drawing/2010/main" val="0"/>
              </a:ext>
            </a:extLst>
          </a:blip>
          <a:stretch>
            <a:fillRect/>
          </a:stretch>
        </p:blipFill>
        <p:spPr>
          <a:xfrm>
            <a:off x="160744" y="676407"/>
            <a:ext cx="380736" cy="380736"/>
          </a:xfrm>
          <a:prstGeom prst="rect">
            <a:avLst/>
          </a:prstGeom>
        </p:spPr>
      </p:pic>
      <p:sp>
        <p:nvSpPr>
          <p:cNvPr id="62" name="Rectangle 61">
            <a:extLst>
              <a:ext uri="{FF2B5EF4-FFF2-40B4-BE49-F238E27FC236}">
                <a16:creationId xmlns:a16="http://schemas.microsoft.com/office/drawing/2014/main" id="{13F8EE54-F657-437F-943A-A33B4A400858}"/>
              </a:ext>
            </a:extLst>
          </p:cNvPr>
          <p:cNvSpPr/>
          <p:nvPr/>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sp>
        <p:nvSpPr>
          <p:cNvPr id="63" name="Rectangle 62">
            <a:extLst>
              <a:ext uri="{FF2B5EF4-FFF2-40B4-BE49-F238E27FC236}">
                <a16:creationId xmlns:a16="http://schemas.microsoft.com/office/drawing/2014/main" id="{BF9D7FA2-D5C6-4708-BFDC-431ABC909839}"/>
              </a:ext>
            </a:extLst>
          </p:cNvPr>
          <p:cNvSpPr/>
          <p:nvPr/>
        </p:nvSpPr>
        <p:spPr>
          <a:xfrm>
            <a:off x="828212" y="736374"/>
            <a:ext cx="6566501"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ln>
                  <a:noFill/>
                </a:ln>
                <a:solidFill>
                  <a:schemeClr val="tx1"/>
                </a:solidFill>
                <a:latin typeface="Calibri"/>
              </a:rPr>
              <a:t>NAŠE </a:t>
            </a:r>
            <a:r>
              <a:rPr lang="cs-CZ" sz="3200" b="1" dirty="0">
                <a:solidFill>
                  <a:schemeClr val="tx1"/>
                </a:solidFill>
                <a:latin typeface="Calibri"/>
              </a:rPr>
              <a:t>ODBORNÉ </a:t>
            </a:r>
            <a:r>
              <a:rPr lang="cs-CZ" sz="3200" b="1" dirty="0">
                <a:ln>
                  <a:noFill/>
                </a:ln>
                <a:solidFill>
                  <a:schemeClr val="tx1"/>
                </a:solidFill>
                <a:latin typeface="Calibri"/>
              </a:rPr>
              <a:t>ZNALOSTI</a:t>
            </a:r>
          </a:p>
        </p:txBody>
      </p:sp>
      <p:sp>
        <p:nvSpPr>
          <p:cNvPr id="6" name="TextBox 5">
            <a:extLst>
              <a:ext uri="{FF2B5EF4-FFF2-40B4-BE49-F238E27FC236}">
                <a16:creationId xmlns:a16="http://schemas.microsoft.com/office/drawing/2014/main" id="{4C563DBA-1A24-40D0-B564-C8E9EFDF590A}"/>
              </a:ext>
            </a:extLst>
          </p:cNvPr>
          <p:cNvSpPr txBox="1"/>
          <p:nvPr/>
        </p:nvSpPr>
        <p:spPr>
          <a:xfrm>
            <a:off x="551639" y="1299083"/>
            <a:ext cx="4847079" cy="1081515"/>
          </a:xfrm>
          <a:prstGeom prst="rect">
            <a:avLst/>
          </a:prstGeom>
          <a:noFill/>
        </p:spPr>
        <p:txBody>
          <a:bodyPr wrap="square" rtlCol="0">
            <a:spAutoFit/>
          </a:bodyPr>
          <a:lstStyle/>
          <a:p>
            <a:pPr>
              <a:lnSpc>
                <a:spcPts val="3500"/>
              </a:lnSpc>
            </a:pPr>
            <a:r>
              <a:rPr lang="cs-CZ">
                <a:solidFill>
                  <a:schemeClr val="bg1"/>
                </a:solidFill>
              </a:rPr>
              <a:t>ODBORNÉ ZNALOSTI V:</a:t>
            </a:r>
          </a:p>
          <a:p>
            <a:pPr>
              <a:lnSpc>
                <a:spcPts val="4200"/>
              </a:lnSpc>
            </a:pPr>
            <a:r>
              <a:rPr lang="cs-CZ" sz="4200">
                <a:solidFill>
                  <a:schemeClr val="bg1"/>
                </a:solidFill>
              </a:rPr>
              <a:t>slévárenství</a:t>
            </a:r>
          </a:p>
        </p:txBody>
      </p:sp>
      <p:sp>
        <p:nvSpPr>
          <p:cNvPr id="29" name="Rectangle 28">
            <a:extLst>
              <a:ext uri="{FF2B5EF4-FFF2-40B4-BE49-F238E27FC236}">
                <a16:creationId xmlns:a16="http://schemas.microsoft.com/office/drawing/2014/main" id="{1C43BF6B-1197-4A0B-86D7-31BF9626FFF2}"/>
              </a:ext>
            </a:extLst>
          </p:cNvPr>
          <p:cNvSpPr/>
          <p:nvPr/>
        </p:nvSpPr>
        <p:spPr>
          <a:xfrm>
            <a:off x="502152" y="2999735"/>
            <a:ext cx="2868497" cy="911655"/>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id="{7B4685D0-D535-4802-92D3-F897EA883548}"/>
              </a:ext>
            </a:extLst>
          </p:cNvPr>
          <p:cNvSpPr txBox="1"/>
          <p:nvPr/>
        </p:nvSpPr>
        <p:spPr>
          <a:xfrm>
            <a:off x="1415868" y="3269312"/>
            <a:ext cx="1267418" cy="410369"/>
          </a:xfrm>
          <a:prstGeom prst="rect">
            <a:avLst/>
          </a:prstGeom>
          <a:noFill/>
        </p:spPr>
        <p:txBody>
          <a:bodyPr wrap="square" lIns="0" tIns="0" rIns="0" bIns="0" rtlCol="0">
            <a:spAutoFit/>
          </a:bodyPr>
          <a:lstStyle/>
          <a:p>
            <a:pPr>
              <a:lnSpc>
                <a:spcPts val="1600"/>
              </a:lnSpc>
            </a:pPr>
            <a:r>
              <a:rPr lang="cs-CZ" sz="1400">
                <a:solidFill>
                  <a:srgbClr val="C7CBCF"/>
                </a:solidFill>
              </a:rPr>
              <a:t>TĚŽKÉ OBRÁBĚNÍ </a:t>
            </a:r>
          </a:p>
        </p:txBody>
      </p:sp>
      <p:pic>
        <p:nvPicPr>
          <p:cNvPr id="36" name="Picture 35">
            <a:extLst>
              <a:ext uri="{FF2B5EF4-FFF2-40B4-BE49-F238E27FC236}">
                <a16:creationId xmlns:a16="http://schemas.microsoft.com/office/drawing/2014/main" id="{B55F6267-A36D-4076-994F-63AF6AF6BE04}"/>
              </a:ext>
            </a:extLst>
          </p:cNvPr>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a:off x="755808" y="3200848"/>
            <a:ext cx="435865" cy="490729"/>
          </a:xfrm>
          <a:prstGeom prst="rect">
            <a:avLst/>
          </a:prstGeom>
        </p:spPr>
      </p:pic>
      <p:sp>
        <p:nvSpPr>
          <p:cNvPr id="10" name="Rectangle 9">
            <a:extLst>
              <a:ext uri="{FF2B5EF4-FFF2-40B4-BE49-F238E27FC236}">
                <a16:creationId xmlns:a16="http://schemas.microsoft.com/office/drawing/2014/main" id="{AF3E1707-9EA1-4069-BE56-32E84C0734DB}"/>
              </a:ext>
            </a:extLst>
          </p:cNvPr>
          <p:cNvSpPr/>
          <p:nvPr/>
        </p:nvSpPr>
        <p:spPr>
          <a:xfrm>
            <a:off x="459150" y="3000127"/>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797F31F5-7060-4A45-8CBA-68F3B2776D15}"/>
              </a:ext>
            </a:extLst>
          </p:cNvPr>
          <p:cNvSpPr/>
          <p:nvPr/>
        </p:nvSpPr>
        <p:spPr>
          <a:xfrm>
            <a:off x="459150" y="3986785"/>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CE9229DE-10BE-4620-89C1-BB370C796997}"/>
              </a:ext>
            </a:extLst>
          </p:cNvPr>
          <p:cNvSpPr/>
          <p:nvPr/>
        </p:nvSpPr>
        <p:spPr>
          <a:xfrm>
            <a:off x="502152" y="3986393"/>
            <a:ext cx="2868497" cy="9116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a:extLst>
              <a:ext uri="{FF2B5EF4-FFF2-40B4-BE49-F238E27FC236}">
                <a16:creationId xmlns:a16="http://schemas.microsoft.com/office/drawing/2014/main" id="{10987A0A-10A0-4529-9DF9-7F4FB0B4A68C}"/>
              </a:ext>
            </a:extLst>
          </p:cNvPr>
          <p:cNvPicPr>
            <a:picLocks noChangeAspect="1"/>
          </p:cNvPicPr>
          <p:nvPr/>
        </p:nvPicPr>
        <p:blipFill>
          <a:blip r:embed="rId9" cstate="screen">
            <a:extLst>
              <a:ext uri="{28A0092B-C50C-407E-A947-70E740481C1C}">
                <a14:useLocalDpi xmlns:a14="http://schemas.microsoft.com/office/drawing/2010/main" val="0"/>
              </a:ext>
            </a:extLst>
          </a:blip>
          <a:stretch>
            <a:fillRect/>
          </a:stretch>
        </p:blipFill>
        <p:spPr>
          <a:xfrm>
            <a:off x="668939" y="4315368"/>
            <a:ext cx="609601" cy="252985"/>
          </a:xfrm>
          <a:prstGeom prst="rect">
            <a:avLst/>
          </a:prstGeom>
        </p:spPr>
      </p:pic>
      <p:sp>
        <p:nvSpPr>
          <p:cNvPr id="13" name="TextBox 12">
            <a:extLst>
              <a:ext uri="{FF2B5EF4-FFF2-40B4-BE49-F238E27FC236}">
                <a16:creationId xmlns:a16="http://schemas.microsoft.com/office/drawing/2014/main" id="{2E41021E-1DE3-4E25-B916-87E5E29E463D}"/>
              </a:ext>
            </a:extLst>
          </p:cNvPr>
          <p:cNvSpPr txBox="1"/>
          <p:nvPr/>
        </p:nvSpPr>
        <p:spPr>
          <a:xfrm>
            <a:off x="1415868" y="4259833"/>
            <a:ext cx="1267418" cy="410369"/>
          </a:xfrm>
          <a:prstGeom prst="rect">
            <a:avLst/>
          </a:prstGeom>
          <a:noFill/>
        </p:spPr>
        <p:txBody>
          <a:bodyPr wrap="square" lIns="0" tIns="0" rIns="0" bIns="0" rtlCol="0">
            <a:spAutoFit/>
          </a:bodyPr>
          <a:lstStyle/>
          <a:p>
            <a:pPr>
              <a:lnSpc>
                <a:spcPts val="1600"/>
              </a:lnSpc>
            </a:pPr>
            <a:r>
              <a:rPr lang="cs-CZ" sz="1400" b="1">
                <a:cs typeface="Arial"/>
              </a:rPr>
              <a:t>TRUBKY</a:t>
            </a:r>
            <a:br>
              <a:rPr lang="cs-CZ" sz="1400" b="1">
                <a:cs typeface="Arial"/>
              </a:rPr>
            </a:br>
            <a:r>
              <a:rPr lang="cs-CZ" sz="1400" b="1">
                <a:cs typeface="Arial"/>
              </a:rPr>
              <a:t>A POTRUBÍ</a:t>
            </a:r>
          </a:p>
        </p:txBody>
      </p:sp>
      <p:sp>
        <p:nvSpPr>
          <p:cNvPr id="21" name="Rectangle 20">
            <a:extLst>
              <a:ext uri="{FF2B5EF4-FFF2-40B4-BE49-F238E27FC236}">
                <a16:creationId xmlns:a16="http://schemas.microsoft.com/office/drawing/2014/main" id="{EB978CE4-34BE-4E5B-82BA-14E37F3BDE93}"/>
              </a:ext>
            </a:extLst>
          </p:cNvPr>
          <p:cNvSpPr/>
          <p:nvPr/>
        </p:nvSpPr>
        <p:spPr>
          <a:xfrm>
            <a:off x="3351061" y="2995200"/>
            <a:ext cx="8360645" cy="34158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7" name="Group 4">
            <a:extLst>
              <a:ext uri="{FF2B5EF4-FFF2-40B4-BE49-F238E27FC236}">
                <a16:creationId xmlns:a16="http://schemas.microsoft.com/office/drawing/2014/main" id="{4DF9CD63-B48C-4879-A08B-BE887DCE3C5C}"/>
              </a:ext>
            </a:extLst>
          </p:cNvPr>
          <p:cNvGrpSpPr>
            <a:grpSpLocks noChangeAspect="1"/>
          </p:cNvGrpSpPr>
          <p:nvPr/>
        </p:nvGrpSpPr>
        <p:grpSpPr bwMode="auto">
          <a:xfrm>
            <a:off x="3060823" y="3367759"/>
            <a:ext cx="131762" cy="212725"/>
            <a:chOff x="1927" y="2731"/>
            <a:chExt cx="83" cy="134"/>
          </a:xfrm>
        </p:grpSpPr>
        <p:sp>
          <p:nvSpPr>
            <p:cNvPr id="38" name="AutoShape 3">
              <a:extLst>
                <a:ext uri="{FF2B5EF4-FFF2-40B4-BE49-F238E27FC236}">
                  <a16:creationId xmlns:a16="http://schemas.microsoft.com/office/drawing/2014/main" id="{3084367C-0182-4869-8127-18E68F188E35}"/>
                </a:ext>
              </a:extLst>
            </p:cNvPr>
            <p:cNvSpPr>
              <a:spLocks noChangeAspect="1" noChangeArrowheads="1" noTextEdit="1"/>
            </p:cNvSpPr>
            <p:nvPr/>
          </p:nvSpPr>
          <p:spPr bwMode="auto">
            <a:xfrm>
              <a:off x="1927" y="2731"/>
              <a:ext cx="83" cy="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9" name="Freeform 5">
              <a:extLst>
                <a:ext uri="{FF2B5EF4-FFF2-40B4-BE49-F238E27FC236}">
                  <a16:creationId xmlns:a16="http://schemas.microsoft.com/office/drawing/2014/main" id="{BEEC4429-E2E4-4105-82FF-750DF006859A}"/>
                </a:ext>
              </a:extLst>
            </p:cNvPr>
            <p:cNvSpPr>
              <a:spLocks/>
            </p:cNvSpPr>
            <p:nvPr/>
          </p:nvSpPr>
          <p:spPr bwMode="auto">
            <a:xfrm>
              <a:off x="1927" y="2782"/>
              <a:ext cx="83" cy="83"/>
            </a:xfrm>
            <a:custGeom>
              <a:avLst/>
              <a:gdLst>
                <a:gd name="T0" fmla="*/ 34 w 224"/>
                <a:gd name="T1" fmla="*/ 220 h 223"/>
                <a:gd name="T2" fmla="*/ 4 w 224"/>
                <a:gd name="T3" fmla="*/ 189 h 223"/>
                <a:gd name="T4" fmla="*/ 0 w 224"/>
                <a:gd name="T5" fmla="*/ 181 h 223"/>
                <a:gd name="T6" fmla="*/ 4 w 224"/>
                <a:gd name="T7" fmla="*/ 172 h 223"/>
                <a:gd name="T8" fmla="*/ 173 w 224"/>
                <a:gd name="T9" fmla="*/ 3 h 223"/>
                <a:gd name="T10" fmla="*/ 181 w 224"/>
                <a:gd name="T11" fmla="*/ 0 h 223"/>
                <a:gd name="T12" fmla="*/ 190 w 224"/>
                <a:gd name="T13" fmla="*/ 3 h 223"/>
                <a:gd name="T14" fmla="*/ 220 w 224"/>
                <a:gd name="T15" fmla="*/ 34 h 223"/>
                <a:gd name="T16" fmla="*/ 224 w 224"/>
                <a:gd name="T17" fmla="*/ 42 h 223"/>
                <a:gd name="T18" fmla="*/ 220 w 224"/>
                <a:gd name="T19" fmla="*/ 51 h 223"/>
                <a:gd name="T20" fmla="*/ 52 w 224"/>
                <a:gd name="T21" fmla="*/ 220 h 223"/>
                <a:gd name="T22" fmla="*/ 43 w 224"/>
                <a:gd name="T23" fmla="*/ 223 h 223"/>
                <a:gd name="T24" fmla="*/ 34 w 224"/>
                <a:gd name="T25" fmla="*/ 22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220"/>
                  </a:moveTo>
                  <a:cubicBezTo>
                    <a:pt x="4" y="189"/>
                    <a:pt x="4" y="189"/>
                    <a:pt x="4" y="189"/>
                  </a:cubicBezTo>
                  <a:cubicBezTo>
                    <a:pt x="2" y="187"/>
                    <a:pt x="0" y="184"/>
                    <a:pt x="0" y="181"/>
                  </a:cubicBezTo>
                  <a:cubicBezTo>
                    <a:pt x="0" y="177"/>
                    <a:pt x="2" y="174"/>
                    <a:pt x="4" y="172"/>
                  </a:cubicBezTo>
                  <a:cubicBezTo>
                    <a:pt x="173" y="3"/>
                    <a:pt x="173" y="3"/>
                    <a:pt x="173" y="3"/>
                  </a:cubicBezTo>
                  <a:cubicBezTo>
                    <a:pt x="175" y="1"/>
                    <a:pt x="178" y="0"/>
                    <a:pt x="181" y="0"/>
                  </a:cubicBezTo>
                  <a:cubicBezTo>
                    <a:pt x="185" y="0"/>
                    <a:pt x="188" y="1"/>
                    <a:pt x="190" y="3"/>
                  </a:cubicBezTo>
                  <a:cubicBezTo>
                    <a:pt x="220" y="34"/>
                    <a:pt x="220" y="34"/>
                    <a:pt x="220" y="34"/>
                  </a:cubicBezTo>
                  <a:cubicBezTo>
                    <a:pt x="223" y="36"/>
                    <a:pt x="224" y="39"/>
                    <a:pt x="224" y="42"/>
                  </a:cubicBezTo>
                  <a:cubicBezTo>
                    <a:pt x="224" y="45"/>
                    <a:pt x="223" y="48"/>
                    <a:pt x="220" y="51"/>
                  </a:cubicBezTo>
                  <a:cubicBezTo>
                    <a:pt x="52" y="220"/>
                    <a:pt x="52" y="220"/>
                    <a:pt x="52" y="220"/>
                  </a:cubicBezTo>
                  <a:cubicBezTo>
                    <a:pt x="49" y="222"/>
                    <a:pt x="46" y="223"/>
                    <a:pt x="43" y="223"/>
                  </a:cubicBezTo>
                  <a:cubicBezTo>
                    <a:pt x="40" y="223"/>
                    <a:pt x="37" y="222"/>
                    <a:pt x="34" y="220"/>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40" name="Freeform 6">
              <a:extLst>
                <a:ext uri="{FF2B5EF4-FFF2-40B4-BE49-F238E27FC236}">
                  <a16:creationId xmlns:a16="http://schemas.microsoft.com/office/drawing/2014/main" id="{1B8035C3-CC9E-44D2-A4E0-23EF60D4B2FE}"/>
                </a:ext>
              </a:extLst>
            </p:cNvPr>
            <p:cNvSpPr>
              <a:spLocks/>
            </p:cNvSpPr>
            <p:nvPr/>
          </p:nvSpPr>
          <p:spPr bwMode="auto">
            <a:xfrm>
              <a:off x="1927" y="2731"/>
              <a:ext cx="83" cy="83"/>
            </a:xfrm>
            <a:custGeom>
              <a:avLst/>
              <a:gdLst>
                <a:gd name="T0" fmla="*/ 34 w 224"/>
                <a:gd name="T1" fmla="*/ 3 h 223"/>
                <a:gd name="T2" fmla="*/ 4 w 224"/>
                <a:gd name="T3" fmla="*/ 34 h 223"/>
                <a:gd name="T4" fmla="*/ 0 w 224"/>
                <a:gd name="T5" fmla="*/ 42 h 223"/>
                <a:gd name="T6" fmla="*/ 4 w 224"/>
                <a:gd name="T7" fmla="*/ 51 h 223"/>
                <a:gd name="T8" fmla="*/ 173 w 224"/>
                <a:gd name="T9" fmla="*/ 220 h 223"/>
                <a:gd name="T10" fmla="*/ 181 w 224"/>
                <a:gd name="T11" fmla="*/ 223 h 223"/>
                <a:gd name="T12" fmla="*/ 190 w 224"/>
                <a:gd name="T13" fmla="*/ 220 h 223"/>
                <a:gd name="T14" fmla="*/ 220 w 224"/>
                <a:gd name="T15" fmla="*/ 189 h 223"/>
                <a:gd name="T16" fmla="*/ 224 w 224"/>
                <a:gd name="T17" fmla="*/ 181 h 223"/>
                <a:gd name="T18" fmla="*/ 220 w 224"/>
                <a:gd name="T19" fmla="*/ 172 h 223"/>
                <a:gd name="T20" fmla="*/ 52 w 224"/>
                <a:gd name="T21" fmla="*/ 3 h 223"/>
                <a:gd name="T22" fmla="*/ 43 w 224"/>
                <a:gd name="T23" fmla="*/ 0 h 223"/>
                <a:gd name="T24" fmla="*/ 34 w 224"/>
                <a:gd name="T25" fmla="*/ 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223">
                  <a:moveTo>
                    <a:pt x="34" y="3"/>
                  </a:moveTo>
                  <a:cubicBezTo>
                    <a:pt x="4" y="34"/>
                    <a:pt x="4" y="34"/>
                    <a:pt x="4" y="34"/>
                  </a:cubicBezTo>
                  <a:cubicBezTo>
                    <a:pt x="2" y="36"/>
                    <a:pt x="0" y="39"/>
                    <a:pt x="0" y="42"/>
                  </a:cubicBezTo>
                  <a:cubicBezTo>
                    <a:pt x="0" y="46"/>
                    <a:pt x="2" y="48"/>
                    <a:pt x="4" y="51"/>
                  </a:cubicBezTo>
                  <a:cubicBezTo>
                    <a:pt x="173" y="220"/>
                    <a:pt x="173" y="220"/>
                    <a:pt x="173" y="220"/>
                  </a:cubicBezTo>
                  <a:cubicBezTo>
                    <a:pt x="175" y="222"/>
                    <a:pt x="178" y="223"/>
                    <a:pt x="181" y="223"/>
                  </a:cubicBezTo>
                  <a:cubicBezTo>
                    <a:pt x="185" y="223"/>
                    <a:pt x="188" y="222"/>
                    <a:pt x="190" y="220"/>
                  </a:cubicBezTo>
                  <a:cubicBezTo>
                    <a:pt x="220" y="189"/>
                    <a:pt x="220" y="189"/>
                    <a:pt x="220" y="189"/>
                  </a:cubicBezTo>
                  <a:cubicBezTo>
                    <a:pt x="223" y="187"/>
                    <a:pt x="224" y="184"/>
                    <a:pt x="224" y="181"/>
                  </a:cubicBezTo>
                  <a:cubicBezTo>
                    <a:pt x="224" y="178"/>
                    <a:pt x="223" y="175"/>
                    <a:pt x="220" y="172"/>
                  </a:cubicBezTo>
                  <a:cubicBezTo>
                    <a:pt x="52" y="3"/>
                    <a:pt x="52" y="3"/>
                    <a:pt x="52" y="3"/>
                  </a:cubicBezTo>
                  <a:cubicBezTo>
                    <a:pt x="49" y="1"/>
                    <a:pt x="46" y="0"/>
                    <a:pt x="43" y="0"/>
                  </a:cubicBezTo>
                  <a:cubicBezTo>
                    <a:pt x="40" y="0"/>
                    <a:pt x="37" y="1"/>
                    <a:pt x="34" y="3"/>
                  </a:cubicBezTo>
                </a:path>
              </a:pathLst>
            </a:custGeom>
            <a:solidFill>
              <a:srgbClr val="C7CB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23" name="Rectangle 22">
            <a:extLst>
              <a:ext uri="{FF2B5EF4-FFF2-40B4-BE49-F238E27FC236}">
                <a16:creationId xmlns:a16="http://schemas.microsoft.com/office/drawing/2014/main" id="{F8DDB5AF-30C5-4B6E-9FC3-E0346C49EC7D}"/>
              </a:ext>
            </a:extLst>
          </p:cNvPr>
          <p:cNvSpPr/>
          <p:nvPr/>
        </p:nvSpPr>
        <p:spPr>
          <a:xfrm>
            <a:off x="3619041" y="3203713"/>
            <a:ext cx="1658039" cy="1454011"/>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552D503A-1028-45C8-9657-2765428F1346}"/>
              </a:ext>
            </a:extLst>
          </p:cNvPr>
          <p:cNvSpPr txBox="1"/>
          <p:nvPr/>
        </p:nvSpPr>
        <p:spPr>
          <a:xfrm>
            <a:off x="3740769" y="3856919"/>
            <a:ext cx="1154843" cy="205184"/>
          </a:xfrm>
          <a:prstGeom prst="rect">
            <a:avLst/>
          </a:prstGeom>
          <a:noFill/>
        </p:spPr>
        <p:txBody>
          <a:bodyPr wrap="square" lIns="0" tIns="0" rIns="0" bIns="0" rtlCol="0">
            <a:spAutoFit/>
          </a:bodyPr>
          <a:lstStyle/>
          <a:p>
            <a:pPr>
              <a:lnSpc>
                <a:spcPts val="1600"/>
              </a:lnSpc>
            </a:pPr>
            <a:r>
              <a:rPr lang="cs-CZ" sz="1400"/>
              <a:t>VÝROBA ZÁVITŮ</a:t>
            </a:r>
          </a:p>
        </p:txBody>
      </p:sp>
      <p:sp>
        <p:nvSpPr>
          <p:cNvPr id="30" name="Rectangle 29">
            <a:extLst>
              <a:ext uri="{FF2B5EF4-FFF2-40B4-BE49-F238E27FC236}">
                <a16:creationId xmlns:a16="http://schemas.microsoft.com/office/drawing/2014/main" id="{B56AF1B4-71AD-44A7-BDBD-61FEED2DAB59}"/>
              </a:ext>
            </a:extLst>
          </p:cNvPr>
          <p:cNvSpPr/>
          <p:nvPr/>
        </p:nvSpPr>
        <p:spPr>
          <a:xfrm>
            <a:off x="3574053" y="3203714"/>
            <a:ext cx="45719" cy="1454010"/>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a:extLst>
              <a:ext uri="{FF2B5EF4-FFF2-40B4-BE49-F238E27FC236}">
                <a16:creationId xmlns:a16="http://schemas.microsoft.com/office/drawing/2014/main" id="{25443582-8D93-4806-8491-5F0D760622B0}"/>
              </a:ext>
            </a:extLst>
          </p:cNvPr>
          <p:cNvSpPr/>
          <p:nvPr/>
        </p:nvSpPr>
        <p:spPr>
          <a:xfrm>
            <a:off x="5420205" y="3203713"/>
            <a:ext cx="1658039" cy="1454011"/>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a:extLst>
              <a:ext uri="{FF2B5EF4-FFF2-40B4-BE49-F238E27FC236}">
                <a16:creationId xmlns:a16="http://schemas.microsoft.com/office/drawing/2014/main" id="{63D071F0-5D5A-4DD5-8E27-20EF4FC23C0A}"/>
              </a:ext>
            </a:extLst>
          </p:cNvPr>
          <p:cNvSpPr txBox="1"/>
          <p:nvPr/>
        </p:nvSpPr>
        <p:spPr>
          <a:xfrm>
            <a:off x="5541933" y="3856919"/>
            <a:ext cx="1154843" cy="205184"/>
          </a:xfrm>
          <a:prstGeom prst="rect">
            <a:avLst/>
          </a:prstGeom>
          <a:noFill/>
        </p:spPr>
        <p:txBody>
          <a:bodyPr wrap="square" lIns="0" tIns="0" rIns="0" bIns="0" rtlCol="0">
            <a:spAutoFit/>
          </a:bodyPr>
          <a:lstStyle/>
          <a:p>
            <a:pPr>
              <a:lnSpc>
                <a:spcPts val="1600"/>
              </a:lnSpc>
            </a:pPr>
            <a:r>
              <a:rPr lang="cs-CZ" sz="1400"/>
              <a:t>SRÁŽENÍ HRAN </a:t>
            </a:r>
          </a:p>
        </p:txBody>
      </p:sp>
      <p:sp>
        <p:nvSpPr>
          <p:cNvPr id="43" name="Rectangle 42">
            <a:extLst>
              <a:ext uri="{FF2B5EF4-FFF2-40B4-BE49-F238E27FC236}">
                <a16:creationId xmlns:a16="http://schemas.microsoft.com/office/drawing/2014/main" id="{D98BC70E-5703-4737-BA97-82CDF984214A}"/>
              </a:ext>
            </a:extLst>
          </p:cNvPr>
          <p:cNvSpPr/>
          <p:nvPr/>
        </p:nvSpPr>
        <p:spPr>
          <a:xfrm>
            <a:off x="5375217" y="3203714"/>
            <a:ext cx="45719" cy="1454010"/>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a:extLst>
              <a:ext uri="{FF2B5EF4-FFF2-40B4-BE49-F238E27FC236}">
                <a16:creationId xmlns:a16="http://schemas.microsoft.com/office/drawing/2014/main" id="{CE534870-0218-4249-A0A7-B81C357432F7}"/>
              </a:ext>
            </a:extLst>
          </p:cNvPr>
          <p:cNvSpPr/>
          <p:nvPr/>
        </p:nvSpPr>
        <p:spPr>
          <a:xfrm>
            <a:off x="3618310" y="4742000"/>
            <a:ext cx="1658039" cy="1454011"/>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80E936F1-9EF0-4F7F-8A78-77FA2EE4461B}"/>
              </a:ext>
            </a:extLst>
          </p:cNvPr>
          <p:cNvSpPr txBox="1"/>
          <p:nvPr/>
        </p:nvSpPr>
        <p:spPr>
          <a:xfrm>
            <a:off x="3740038" y="5395206"/>
            <a:ext cx="1154843" cy="205184"/>
          </a:xfrm>
          <a:prstGeom prst="rect">
            <a:avLst/>
          </a:prstGeom>
          <a:noFill/>
        </p:spPr>
        <p:txBody>
          <a:bodyPr wrap="square" lIns="0" tIns="0" rIns="0" bIns="0" rtlCol="0">
            <a:spAutoFit/>
          </a:bodyPr>
          <a:lstStyle/>
          <a:p>
            <a:pPr>
              <a:lnSpc>
                <a:spcPts val="1600"/>
              </a:lnSpc>
            </a:pPr>
            <a:r>
              <a:rPr lang="cs-CZ" sz="1400"/>
              <a:t>VYTVÁŘENÍ ÚKOSŮ </a:t>
            </a:r>
          </a:p>
        </p:txBody>
      </p:sp>
      <p:sp>
        <p:nvSpPr>
          <p:cNvPr id="46" name="Rectangle 45">
            <a:extLst>
              <a:ext uri="{FF2B5EF4-FFF2-40B4-BE49-F238E27FC236}">
                <a16:creationId xmlns:a16="http://schemas.microsoft.com/office/drawing/2014/main" id="{99D4BCBA-2545-4FFC-8857-3522ABA51A70}"/>
              </a:ext>
            </a:extLst>
          </p:cNvPr>
          <p:cNvSpPr/>
          <p:nvPr/>
        </p:nvSpPr>
        <p:spPr>
          <a:xfrm>
            <a:off x="3573322" y="4742001"/>
            <a:ext cx="45719" cy="1454010"/>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extLst>
              <a:ext uri="{FF2B5EF4-FFF2-40B4-BE49-F238E27FC236}">
                <a16:creationId xmlns:a16="http://schemas.microsoft.com/office/drawing/2014/main" id="{9764341A-66AA-488D-A1FA-B59044253BCC}"/>
              </a:ext>
            </a:extLst>
          </p:cNvPr>
          <p:cNvSpPr/>
          <p:nvPr/>
        </p:nvSpPr>
        <p:spPr>
          <a:xfrm>
            <a:off x="5419474" y="4742000"/>
            <a:ext cx="1658039" cy="1454011"/>
          </a:xfrm>
          <a:prstGeom prst="rect">
            <a:avLst/>
          </a:prstGeom>
          <a:solidFill>
            <a:srgbClr val="DCDF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a:extLst>
              <a:ext uri="{FF2B5EF4-FFF2-40B4-BE49-F238E27FC236}">
                <a16:creationId xmlns:a16="http://schemas.microsoft.com/office/drawing/2014/main" id="{31B08277-65DF-4A31-B6FB-1361A28C1766}"/>
              </a:ext>
            </a:extLst>
          </p:cNvPr>
          <p:cNvSpPr txBox="1"/>
          <p:nvPr/>
        </p:nvSpPr>
        <p:spPr>
          <a:xfrm>
            <a:off x="5541202" y="5395206"/>
            <a:ext cx="1154843" cy="205184"/>
          </a:xfrm>
          <a:prstGeom prst="rect">
            <a:avLst/>
          </a:prstGeom>
          <a:noFill/>
        </p:spPr>
        <p:txBody>
          <a:bodyPr wrap="square" lIns="0" tIns="0" rIns="0" bIns="0" rtlCol="0">
            <a:spAutoFit/>
          </a:bodyPr>
          <a:lstStyle/>
          <a:p>
            <a:pPr>
              <a:lnSpc>
                <a:spcPts val="1600"/>
              </a:lnSpc>
            </a:pPr>
            <a:r>
              <a:rPr lang="cs-CZ" sz="1400"/>
              <a:t>OŘEZÁVÁNÍ SVARŮ</a:t>
            </a:r>
          </a:p>
        </p:txBody>
      </p:sp>
      <p:sp>
        <p:nvSpPr>
          <p:cNvPr id="49" name="Rectangle 48">
            <a:extLst>
              <a:ext uri="{FF2B5EF4-FFF2-40B4-BE49-F238E27FC236}">
                <a16:creationId xmlns:a16="http://schemas.microsoft.com/office/drawing/2014/main" id="{30AF86BF-DF6C-45BD-88EC-CCF5DADBF0B6}"/>
              </a:ext>
            </a:extLst>
          </p:cNvPr>
          <p:cNvSpPr/>
          <p:nvPr/>
        </p:nvSpPr>
        <p:spPr>
          <a:xfrm>
            <a:off x="5374486" y="4742001"/>
            <a:ext cx="45719" cy="1454010"/>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DD80EAAF-6FB6-45A3-9C46-BF0C28E9B8F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3019" y="3204594"/>
            <a:ext cx="4282449" cy="2997105"/>
          </a:xfrm>
          <a:prstGeom prst="rect">
            <a:avLst/>
          </a:prstGeom>
        </p:spPr>
      </p:pic>
      <p:sp>
        <p:nvSpPr>
          <p:cNvPr id="31" name="Rectangle 30">
            <a:hlinkClick r:id="rId11" action="ppaction://hlinksldjump"/>
            <a:extLst>
              <a:ext uri="{FF2B5EF4-FFF2-40B4-BE49-F238E27FC236}">
                <a16:creationId xmlns:a16="http://schemas.microsoft.com/office/drawing/2014/main" id="{3382D910-B8ED-4B33-BA89-DB72AD9BFA7F}"/>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hlinkClick r:id="rId12" action="ppaction://hlinksldjump"/>
            <a:extLst>
              <a:ext uri="{FF2B5EF4-FFF2-40B4-BE49-F238E27FC236}">
                <a16:creationId xmlns:a16="http://schemas.microsoft.com/office/drawing/2014/main" id="{5601E938-0B1F-48C4-9E92-1A5BDF31EF98}"/>
              </a:ext>
            </a:extLst>
          </p:cNvPr>
          <p:cNvSpPr/>
          <p:nvPr/>
        </p:nvSpPr>
        <p:spPr>
          <a:xfrm>
            <a:off x="1" y="385763"/>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hlinkClick r:id="rId13" action="ppaction://hlinksldjump"/>
            <a:extLst>
              <a:ext uri="{FF2B5EF4-FFF2-40B4-BE49-F238E27FC236}">
                <a16:creationId xmlns:a16="http://schemas.microsoft.com/office/drawing/2014/main" id="{2F2DD432-4922-48B4-B428-98273E21B5AE}"/>
              </a:ext>
            </a:extLst>
          </p:cNvPr>
          <p:cNvSpPr/>
          <p:nvPr/>
        </p:nvSpPr>
        <p:spPr>
          <a:xfrm>
            <a:off x="434384" y="3001127"/>
            <a:ext cx="2951287" cy="91165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hlinkClick r:id="rId12" action="ppaction://hlinksldjump"/>
            <a:extLst>
              <a:ext uri="{FF2B5EF4-FFF2-40B4-BE49-F238E27FC236}">
                <a16:creationId xmlns:a16="http://schemas.microsoft.com/office/drawing/2014/main" id="{A12ECB9C-6C78-4C70-88BE-911644263785}"/>
              </a:ext>
            </a:extLst>
          </p:cNvPr>
          <p:cNvSpPr/>
          <p:nvPr/>
        </p:nvSpPr>
        <p:spPr>
          <a:xfrm>
            <a:off x="58368" y="411967"/>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39919203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FB4C9E-6096-4632-9B58-3D86CD5007F0}"/>
              </a:ext>
            </a:extLst>
          </p:cNvPr>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2515422" y="0"/>
            <a:ext cx="11105791" cy="6756935"/>
          </a:xfrm>
          <a:prstGeom prst="rect">
            <a:avLst/>
          </a:prstGeom>
        </p:spPr>
      </p:pic>
      <p:pic>
        <p:nvPicPr>
          <p:cNvPr id="60" name="Picture 59">
            <a:extLst>
              <a:ext uri="{FF2B5EF4-FFF2-40B4-BE49-F238E27FC236}">
                <a16:creationId xmlns:a16="http://schemas.microsoft.com/office/drawing/2014/main" id="{FD63C178-B8FA-4D47-9C1D-6D04AA7650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3206" y="0"/>
            <a:ext cx="7772400" cy="6756935"/>
          </a:xfrm>
          <a:prstGeom prst="rect">
            <a:avLst/>
          </a:prstGeom>
        </p:spPr>
      </p:pic>
      <p:grpSp>
        <p:nvGrpSpPr>
          <p:cNvPr id="53" name="Group 4">
            <a:extLst>
              <a:ext uri="{FF2B5EF4-FFF2-40B4-BE49-F238E27FC236}">
                <a16:creationId xmlns:a16="http://schemas.microsoft.com/office/drawing/2014/main" id="{DA07AB97-06CC-448A-9B73-82275F64E030}"/>
              </a:ext>
            </a:extLst>
          </p:cNvPr>
          <p:cNvGrpSpPr>
            <a:grpSpLocks noChangeAspect="1"/>
          </p:cNvGrpSpPr>
          <p:nvPr/>
        </p:nvGrpSpPr>
        <p:grpSpPr bwMode="auto">
          <a:xfrm>
            <a:off x="11568113" y="185738"/>
            <a:ext cx="420687" cy="417512"/>
            <a:chOff x="7287" y="117"/>
            <a:chExt cx="265" cy="263"/>
          </a:xfrm>
        </p:grpSpPr>
        <p:sp>
          <p:nvSpPr>
            <p:cNvPr id="54" name="AutoShape 3">
              <a:extLst>
                <a:ext uri="{FF2B5EF4-FFF2-40B4-BE49-F238E27FC236}">
                  <a16:creationId xmlns:a16="http://schemas.microsoft.com/office/drawing/2014/main" id="{69402BC7-DFA3-4E32-B842-904B2B9FEB15}"/>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5" name="Oval 5">
              <a:extLst>
                <a:ext uri="{FF2B5EF4-FFF2-40B4-BE49-F238E27FC236}">
                  <a16:creationId xmlns:a16="http://schemas.microsoft.com/office/drawing/2014/main" id="{76C313CD-8249-4BC5-86B1-0BF1AC83A484}"/>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6" name="Rectangle 6">
              <a:extLst>
                <a:ext uri="{FF2B5EF4-FFF2-40B4-BE49-F238E27FC236}">
                  <a16:creationId xmlns:a16="http://schemas.microsoft.com/office/drawing/2014/main" id="{84D9D5AB-D0F9-415D-9D3F-164C2B28DD02}"/>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7" name="Rectangle 7">
              <a:extLst>
                <a:ext uri="{FF2B5EF4-FFF2-40B4-BE49-F238E27FC236}">
                  <a16:creationId xmlns:a16="http://schemas.microsoft.com/office/drawing/2014/main" id="{FD86E8BC-8635-4291-8190-6BEAAC02030B}"/>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8" name="Rectangle 8">
              <a:extLst>
                <a:ext uri="{FF2B5EF4-FFF2-40B4-BE49-F238E27FC236}">
                  <a16:creationId xmlns:a16="http://schemas.microsoft.com/office/drawing/2014/main" id="{D9B962A8-0F87-4BE5-BD20-13F2F9A7A5C1}"/>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59" name="Rectangle 9">
              <a:extLst>
                <a:ext uri="{FF2B5EF4-FFF2-40B4-BE49-F238E27FC236}">
                  <a16:creationId xmlns:a16="http://schemas.microsoft.com/office/drawing/2014/main" id="{BCBE3354-CB6A-4D67-B04C-B7BFB6172042}"/>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pic>
        <p:nvPicPr>
          <p:cNvPr id="61" name="Picture 60">
            <a:extLst>
              <a:ext uri="{FF2B5EF4-FFF2-40B4-BE49-F238E27FC236}">
                <a16:creationId xmlns:a16="http://schemas.microsoft.com/office/drawing/2014/main" id="{BBFD0F21-C37F-4C38-BF40-B485C1EE040D}"/>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160744" y="676407"/>
            <a:ext cx="380736" cy="380736"/>
          </a:xfrm>
          <a:prstGeom prst="rect">
            <a:avLst/>
          </a:prstGeom>
        </p:spPr>
      </p:pic>
      <p:sp>
        <p:nvSpPr>
          <p:cNvPr id="62" name="Rectangle 61">
            <a:extLst>
              <a:ext uri="{FF2B5EF4-FFF2-40B4-BE49-F238E27FC236}">
                <a16:creationId xmlns:a16="http://schemas.microsoft.com/office/drawing/2014/main" id="{13F8EE54-F657-437F-943A-A33B4A400858}"/>
              </a:ext>
            </a:extLst>
          </p:cNvPr>
          <p:cNvSpPr/>
          <p:nvPr/>
        </p:nvSpPr>
        <p:spPr>
          <a:xfrm>
            <a:off x="635602" y="476184"/>
            <a:ext cx="99892" cy="775466"/>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tIns="108000" rIns="252000" rtlCol="0" anchor="ctr"/>
          <a:lstStyle/>
          <a:p>
            <a:pPr algn="r"/>
            <a:endParaRPr lang="en-GB" sz="2600" dirty="0">
              <a:latin typeface="Calibri" panose="020F0502020204030204" pitchFamily="34" charset="0"/>
            </a:endParaRPr>
          </a:p>
        </p:txBody>
      </p:sp>
      <p:sp>
        <p:nvSpPr>
          <p:cNvPr id="63" name="Rectangle 62">
            <a:extLst>
              <a:ext uri="{FF2B5EF4-FFF2-40B4-BE49-F238E27FC236}">
                <a16:creationId xmlns:a16="http://schemas.microsoft.com/office/drawing/2014/main" id="{BF9D7FA2-D5C6-4708-BFDC-431ABC909839}"/>
              </a:ext>
            </a:extLst>
          </p:cNvPr>
          <p:cNvSpPr/>
          <p:nvPr/>
        </p:nvSpPr>
        <p:spPr>
          <a:xfrm>
            <a:off x="828212" y="736374"/>
            <a:ext cx="6566501"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ln>
                  <a:noFill/>
                </a:ln>
                <a:solidFill>
                  <a:schemeClr val="tx1"/>
                </a:solidFill>
                <a:latin typeface="Calibri"/>
              </a:rPr>
              <a:t>NAŠE </a:t>
            </a:r>
            <a:r>
              <a:rPr lang="cs-CZ" sz="3200" b="1" dirty="0">
                <a:solidFill>
                  <a:schemeClr val="tx1"/>
                </a:solidFill>
                <a:latin typeface="Calibri"/>
              </a:rPr>
              <a:t>ODBORNÉ </a:t>
            </a:r>
            <a:r>
              <a:rPr lang="cs-CZ" sz="3200" b="1" dirty="0">
                <a:ln>
                  <a:noFill/>
                </a:ln>
                <a:solidFill>
                  <a:schemeClr val="tx1"/>
                </a:solidFill>
                <a:latin typeface="Calibri"/>
              </a:rPr>
              <a:t>ZNALOSTI</a:t>
            </a:r>
          </a:p>
        </p:txBody>
      </p:sp>
      <p:sp>
        <p:nvSpPr>
          <p:cNvPr id="6" name="TextBox 5">
            <a:extLst>
              <a:ext uri="{FF2B5EF4-FFF2-40B4-BE49-F238E27FC236}">
                <a16:creationId xmlns:a16="http://schemas.microsoft.com/office/drawing/2014/main" id="{4C563DBA-1A24-40D0-B564-C8E9EFDF590A}"/>
              </a:ext>
            </a:extLst>
          </p:cNvPr>
          <p:cNvSpPr txBox="1"/>
          <p:nvPr/>
        </p:nvSpPr>
        <p:spPr>
          <a:xfrm>
            <a:off x="551639" y="1299083"/>
            <a:ext cx="4847079" cy="1081515"/>
          </a:xfrm>
          <a:prstGeom prst="rect">
            <a:avLst/>
          </a:prstGeom>
          <a:noFill/>
        </p:spPr>
        <p:txBody>
          <a:bodyPr wrap="square" rtlCol="0">
            <a:spAutoFit/>
          </a:bodyPr>
          <a:lstStyle/>
          <a:p>
            <a:pPr>
              <a:lnSpc>
                <a:spcPts val="3500"/>
              </a:lnSpc>
            </a:pPr>
            <a:r>
              <a:rPr lang="cs-CZ" dirty="0">
                <a:solidFill>
                  <a:schemeClr val="bg1"/>
                </a:solidFill>
              </a:rPr>
              <a:t>ODBORNÉ ZNALOSTI V:</a:t>
            </a:r>
          </a:p>
          <a:p>
            <a:pPr>
              <a:lnSpc>
                <a:spcPts val="4200"/>
              </a:lnSpc>
            </a:pPr>
            <a:r>
              <a:rPr lang="cs-CZ" sz="4200" dirty="0">
                <a:solidFill>
                  <a:schemeClr val="bg1"/>
                </a:solidFill>
              </a:rPr>
              <a:t>slévárenství</a:t>
            </a:r>
          </a:p>
        </p:txBody>
      </p:sp>
      <p:sp>
        <p:nvSpPr>
          <p:cNvPr id="18" name="Rectangle 17">
            <a:extLst>
              <a:ext uri="{FF2B5EF4-FFF2-40B4-BE49-F238E27FC236}">
                <a16:creationId xmlns:a16="http://schemas.microsoft.com/office/drawing/2014/main" id="{797F31F5-7060-4A45-8CBA-68F3B2776D15}"/>
              </a:ext>
            </a:extLst>
          </p:cNvPr>
          <p:cNvSpPr/>
          <p:nvPr/>
        </p:nvSpPr>
        <p:spPr>
          <a:xfrm>
            <a:off x="459150" y="3986785"/>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CE9229DE-10BE-4620-89C1-BB370C796997}"/>
              </a:ext>
            </a:extLst>
          </p:cNvPr>
          <p:cNvSpPr/>
          <p:nvPr/>
        </p:nvSpPr>
        <p:spPr>
          <a:xfrm>
            <a:off x="502152" y="3986393"/>
            <a:ext cx="2868497" cy="9116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2E41021E-1DE3-4E25-B916-87E5E29E463D}"/>
              </a:ext>
            </a:extLst>
          </p:cNvPr>
          <p:cNvSpPr txBox="1"/>
          <p:nvPr/>
        </p:nvSpPr>
        <p:spPr>
          <a:xfrm>
            <a:off x="828212" y="4307504"/>
            <a:ext cx="1267418" cy="205184"/>
          </a:xfrm>
          <a:prstGeom prst="rect">
            <a:avLst/>
          </a:prstGeom>
          <a:noFill/>
        </p:spPr>
        <p:txBody>
          <a:bodyPr wrap="square" lIns="0" tIns="0" rIns="0" bIns="0" rtlCol="0">
            <a:spAutoFit/>
          </a:bodyPr>
          <a:lstStyle/>
          <a:p>
            <a:pPr>
              <a:lnSpc>
                <a:spcPts val="1600"/>
              </a:lnSpc>
            </a:pPr>
            <a:r>
              <a:rPr lang="cs-CZ" sz="1400" b="1" dirty="0">
                <a:cs typeface="Arial"/>
              </a:rPr>
              <a:t>FRÉZY S VBD</a:t>
            </a:r>
          </a:p>
        </p:txBody>
      </p:sp>
      <p:sp>
        <p:nvSpPr>
          <p:cNvPr id="31" name="Rectangle 30">
            <a:hlinkClick r:id="rId7" action="ppaction://hlinksldjump"/>
            <a:extLst>
              <a:ext uri="{FF2B5EF4-FFF2-40B4-BE49-F238E27FC236}">
                <a16:creationId xmlns:a16="http://schemas.microsoft.com/office/drawing/2014/main" id="{3382D910-B8ED-4B33-BA89-DB72AD9BFA7F}"/>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hlinkClick r:id="rId8" action="ppaction://hlinksldjump"/>
            <a:extLst>
              <a:ext uri="{FF2B5EF4-FFF2-40B4-BE49-F238E27FC236}">
                <a16:creationId xmlns:a16="http://schemas.microsoft.com/office/drawing/2014/main" id="{5601E938-0B1F-48C4-9E92-1A5BDF31EF98}"/>
              </a:ext>
            </a:extLst>
          </p:cNvPr>
          <p:cNvSpPr/>
          <p:nvPr/>
        </p:nvSpPr>
        <p:spPr>
          <a:xfrm>
            <a:off x="1" y="385763"/>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hlinkClick r:id="rId8" action="ppaction://hlinksldjump"/>
            <a:extLst>
              <a:ext uri="{FF2B5EF4-FFF2-40B4-BE49-F238E27FC236}">
                <a16:creationId xmlns:a16="http://schemas.microsoft.com/office/drawing/2014/main" id="{A12ECB9C-6C78-4C70-88BE-911644263785}"/>
              </a:ext>
            </a:extLst>
          </p:cNvPr>
          <p:cNvSpPr/>
          <p:nvPr/>
        </p:nvSpPr>
        <p:spPr>
          <a:xfrm>
            <a:off x="58368" y="411967"/>
            <a:ext cx="546410"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TextBox 63">
            <a:extLst>
              <a:ext uri="{FF2B5EF4-FFF2-40B4-BE49-F238E27FC236}">
                <a16:creationId xmlns:a16="http://schemas.microsoft.com/office/drawing/2014/main" id="{93416868-C5A1-46B9-B3AE-66634290B5F8}"/>
              </a:ext>
            </a:extLst>
          </p:cNvPr>
          <p:cNvSpPr txBox="1"/>
          <p:nvPr/>
        </p:nvSpPr>
        <p:spPr>
          <a:xfrm>
            <a:off x="551639" y="1299083"/>
            <a:ext cx="6082294" cy="1164293"/>
          </a:xfrm>
          <a:prstGeom prst="rect">
            <a:avLst/>
          </a:prstGeom>
          <a:noFill/>
        </p:spPr>
        <p:txBody>
          <a:bodyPr wrap="square" rtlCol="0">
            <a:spAutoFit/>
          </a:bodyPr>
          <a:lstStyle/>
          <a:p>
            <a:pPr>
              <a:lnSpc>
                <a:spcPts val="3500"/>
              </a:lnSpc>
              <a:spcAft>
                <a:spcPts val="600"/>
              </a:spcAft>
            </a:pPr>
            <a:r>
              <a:rPr lang="cs-CZ" dirty="0"/>
              <a:t>ODBORNÉ ZNALOSTI V OBORU:</a:t>
            </a:r>
          </a:p>
          <a:p>
            <a:pPr>
              <a:lnSpc>
                <a:spcPts val="4200"/>
              </a:lnSpc>
            </a:pPr>
            <a:r>
              <a:rPr lang="cs-CZ" sz="4200" dirty="0"/>
              <a:t>Výroba forem a zápustek</a:t>
            </a:r>
          </a:p>
        </p:txBody>
      </p:sp>
      <p:sp>
        <p:nvSpPr>
          <p:cNvPr id="65" name="Rectangle 64">
            <a:extLst>
              <a:ext uri="{FF2B5EF4-FFF2-40B4-BE49-F238E27FC236}">
                <a16:creationId xmlns:a16="http://schemas.microsoft.com/office/drawing/2014/main" id="{5F0BA072-F228-41C7-80B8-57342A731B98}"/>
              </a:ext>
            </a:extLst>
          </p:cNvPr>
          <p:cNvSpPr/>
          <p:nvPr/>
        </p:nvSpPr>
        <p:spPr>
          <a:xfrm>
            <a:off x="459150" y="2973172"/>
            <a:ext cx="2868497" cy="9116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361A4077-D4E0-4B6F-9F82-11AF1749272C}"/>
              </a:ext>
            </a:extLst>
          </p:cNvPr>
          <p:cNvSpPr/>
          <p:nvPr/>
        </p:nvSpPr>
        <p:spPr>
          <a:xfrm>
            <a:off x="459149" y="2973022"/>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TextBox 66">
            <a:extLst>
              <a:ext uri="{FF2B5EF4-FFF2-40B4-BE49-F238E27FC236}">
                <a16:creationId xmlns:a16="http://schemas.microsoft.com/office/drawing/2014/main" id="{CECAF16D-A3C3-4A37-A03D-D44BBA13C43B}"/>
              </a:ext>
            </a:extLst>
          </p:cNvPr>
          <p:cNvSpPr txBox="1"/>
          <p:nvPr/>
        </p:nvSpPr>
        <p:spPr>
          <a:xfrm>
            <a:off x="849533" y="3238253"/>
            <a:ext cx="1267418" cy="410369"/>
          </a:xfrm>
          <a:prstGeom prst="rect">
            <a:avLst/>
          </a:prstGeom>
          <a:noFill/>
        </p:spPr>
        <p:txBody>
          <a:bodyPr wrap="square" lIns="0" tIns="0" rIns="0" bIns="0" rtlCol="0">
            <a:spAutoFit/>
          </a:bodyPr>
          <a:lstStyle/>
          <a:p>
            <a:pPr>
              <a:lnSpc>
                <a:spcPts val="1600"/>
              </a:lnSpc>
            </a:pPr>
            <a:r>
              <a:rPr lang="cs-CZ" sz="1400" b="1" dirty="0">
                <a:cs typeface="Arial"/>
              </a:rPr>
              <a:t>MONOLITNÍ FRÉZY</a:t>
            </a:r>
          </a:p>
        </p:txBody>
      </p:sp>
      <p:sp>
        <p:nvSpPr>
          <p:cNvPr id="68" name="Rectangle 67">
            <a:extLst>
              <a:ext uri="{FF2B5EF4-FFF2-40B4-BE49-F238E27FC236}">
                <a16:creationId xmlns:a16="http://schemas.microsoft.com/office/drawing/2014/main" id="{23F2C438-601C-4E99-88D3-90AE2183E2BE}"/>
              </a:ext>
            </a:extLst>
          </p:cNvPr>
          <p:cNvSpPr/>
          <p:nvPr/>
        </p:nvSpPr>
        <p:spPr>
          <a:xfrm>
            <a:off x="502152" y="5010381"/>
            <a:ext cx="2868497" cy="9116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Rectangle 68">
            <a:extLst>
              <a:ext uri="{FF2B5EF4-FFF2-40B4-BE49-F238E27FC236}">
                <a16:creationId xmlns:a16="http://schemas.microsoft.com/office/drawing/2014/main" id="{B63EDA47-57A1-48F7-9CA4-11EC542D3555}"/>
              </a:ext>
            </a:extLst>
          </p:cNvPr>
          <p:cNvSpPr/>
          <p:nvPr/>
        </p:nvSpPr>
        <p:spPr>
          <a:xfrm>
            <a:off x="459149" y="5010231"/>
            <a:ext cx="45719" cy="911113"/>
          </a:xfrm>
          <a:prstGeom prst="rect">
            <a:avLst/>
          </a:prstGeom>
          <a:gradFill>
            <a:gsLst>
              <a:gs pos="0">
                <a:schemeClr val="accent1"/>
              </a:gs>
              <a:gs pos="100000">
                <a:schemeClr val="accent2"/>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Box 69">
            <a:extLst>
              <a:ext uri="{FF2B5EF4-FFF2-40B4-BE49-F238E27FC236}">
                <a16:creationId xmlns:a16="http://schemas.microsoft.com/office/drawing/2014/main" id="{0A606DB9-80DE-4A56-8152-F456CD7C5BFE}"/>
              </a:ext>
            </a:extLst>
          </p:cNvPr>
          <p:cNvSpPr txBox="1"/>
          <p:nvPr/>
        </p:nvSpPr>
        <p:spPr>
          <a:xfrm>
            <a:off x="828212" y="5171639"/>
            <a:ext cx="2098987" cy="615553"/>
          </a:xfrm>
          <a:prstGeom prst="rect">
            <a:avLst/>
          </a:prstGeom>
          <a:noFill/>
        </p:spPr>
        <p:txBody>
          <a:bodyPr wrap="square" lIns="0" tIns="0" rIns="0" bIns="0" rtlCol="0">
            <a:spAutoFit/>
          </a:bodyPr>
          <a:lstStyle/>
          <a:p>
            <a:pPr>
              <a:lnSpc>
                <a:spcPts val="1600"/>
              </a:lnSpc>
            </a:pPr>
            <a:r>
              <a:rPr lang="cs-CZ" sz="1400" b="1" dirty="0">
                <a:cs typeface="Arial"/>
              </a:rPr>
              <a:t>MONOLITNÍ VRTÁKY A VRTÁKY PRO HLUBOKÉ OTVORY </a:t>
            </a:r>
          </a:p>
        </p:txBody>
      </p:sp>
    </p:spTree>
    <p:custDataLst>
      <p:tags r:id="rId1"/>
    </p:custDataLst>
    <p:extLst>
      <p:ext uri="{BB962C8B-B14F-4D97-AF65-F5344CB8AC3E}">
        <p14:creationId xmlns:p14="http://schemas.microsoft.com/office/powerpoint/2010/main" val="1037086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26" name="Picture 30" descr="Image result for pramet Å¡umperk">
            <a:extLst>
              <a:ext uri="{FF2B5EF4-FFF2-40B4-BE49-F238E27FC236}">
                <a16:creationId xmlns:a16="http://schemas.microsoft.com/office/drawing/2014/main" id="{18D327F7-FAAF-4284-AEBB-EEC20263C8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70298" y="-9144"/>
            <a:ext cx="9920913" cy="67536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488DC2E0-85A9-4FEA-9189-03B43E1894DA}"/>
              </a:ext>
            </a:extLst>
          </p:cNvPr>
          <p:cNvSpPr/>
          <p:nvPr/>
        </p:nvSpPr>
        <p:spPr>
          <a:xfrm>
            <a:off x="828212" y="-1944"/>
            <a:ext cx="11363788" cy="6753600"/>
          </a:xfrm>
          <a:prstGeom prst="rect">
            <a:avLst/>
          </a:prstGeom>
          <a:gradFill flip="none" rotWithShape="1">
            <a:gsLst>
              <a:gs pos="76105">
                <a:srgbClr val="FFFFFF">
                  <a:alpha val="0"/>
                </a:srgbClr>
              </a:gs>
              <a:gs pos="11000">
                <a:srgbClr val="FFFFFF"/>
              </a:gs>
              <a:gs pos="46900">
                <a:srgbClr val="FFFFFF">
                  <a:alpha val="65000"/>
                </a:srgbClr>
              </a:gs>
              <a:gs pos="0">
                <a:schemeClr val="bg1">
                  <a:alpha val="0"/>
                </a:schemeClr>
              </a:gs>
              <a:gs pos="100000">
                <a:schemeClr val="bg1">
                  <a:alpha val="4100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3" name="TextBox 2">
            <a:extLst>
              <a:ext uri="{FF2B5EF4-FFF2-40B4-BE49-F238E27FC236}">
                <a16:creationId xmlns:a16="http://schemas.microsoft.com/office/drawing/2014/main" id="{D500ECEC-E9C0-4A6D-A272-23B99B950D83}"/>
              </a:ext>
            </a:extLst>
          </p:cNvPr>
          <p:cNvSpPr txBox="1"/>
          <p:nvPr/>
        </p:nvSpPr>
        <p:spPr>
          <a:xfrm>
            <a:off x="544969" y="2743297"/>
            <a:ext cx="4736841" cy="1404615"/>
          </a:xfrm>
          <a:prstGeom prst="rect">
            <a:avLst/>
          </a:prstGeom>
          <a:noFill/>
        </p:spPr>
        <p:txBody>
          <a:bodyPr wrap="square" rtlCol="0">
            <a:spAutoFit/>
          </a:bodyPr>
          <a:lstStyle/>
          <a:p>
            <a:pPr>
              <a:lnSpc>
                <a:spcPts val="6750"/>
              </a:lnSpc>
            </a:pPr>
            <a:r>
              <a:rPr lang="cs-CZ" sz="5800" dirty="0"/>
              <a:t>Šumperk</a:t>
            </a:r>
            <a:endParaRPr lang="en-GB" sz="5800" dirty="0"/>
          </a:p>
          <a:p>
            <a:pPr>
              <a:lnSpc>
                <a:spcPts val="3700"/>
              </a:lnSpc>
            </a:pPr>
            <a:r>
              <a:rPr lang="cs-CZ" sz="2600" spc="300" dirty="0"/>
              <a:t>ČESKÁ REPUBLIKA</a:t>
            </a:r>
            <a:endParaRPr lang="en-GB" sz="2600" spc="300" dirty="0"/>
          </a:p>
        </p:txBody>
      </p:sp>
      <p:pic>
        <p:nvPicPr>
          <p:cNvPr id="7" name="Picture 6">
            <a:extLst>
              <a:ext uri="{FF2B5EF4-FFF2-40B4-BE49-F238E27FC236}">
                <a16:creationId xmlns:a16="http://schemas.microsoft.com/office/drawing/2014/main" id="{BD928182-7373-4508-BAF9-B6140DAF51EC}"/>
              </a:ext>
            </a:extLst>
          </p:cNvPr>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669925" y="2145756"/>
            <a:ext cx="3225573" cy="330382"/>
          </a:xfrm>
          <a:prstGeom prst="rect">
            <a:avLst/>
          </a:prstGeom>
        </p:spPr>
      </p:pic>
      <p:sp>
        <p:nvSpPr>
          <p:cNvPr id="23" name="Rectangle 22">
            <a:extLst>
              <a:ext uri="{FF2B5EF4-FFF2-40B4-BE49-F238E27FC236}">
                <a16:creationId xmlns:a16="http://schemas.microsoft.com/office/drawing/2014/main" id="{923B323F-7BDB-4161-B947-CE0A556B22BE}"/>
              </a:ext>
            </a:extLst>
          </p:cNvPr>
          <p:cNvSpPr/>
          <p:nvPr/>
        </p:nvSpPr>
        <p:spPr>
          <a:xfrm>
            <a:off x="828212" y="736374"/>
            <a:ext cx="6069545"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a:ln>
                  <a:noFill/>
                </a:ln>
                <a:solidFill>
                  <a:schemeClr val="tx1"/>
                </a:solidFill>
                <a:latin typeface="Calibri"/>
              </a:rPr>
              <a:t>OBCHODNÍ ZASTOUPENÍ</a:t>
            </a:r>
          </a:p>
        </p:txBody>
      </p:sp>
      <p:grpSp>
        <p:nvGrpSpPr>
          <p:cNvPr id="28" name="Group 4">
            <a:extLst>
              <a:ext uri="{FF2B5EF4-FFF2-40B4-BE49-F238E27FC236}">
                <a16:creationId xmlns:a16="http://schemas.microsoft.com/office/drawing/2014/main" id="{6C7388EE-D012-4D7C-8C0C-DECF5A5001E9}"/>
              </a:ext>
            </a:extLst>
          </p:cNvPr>
          <p:cNvGrpSpPr>
            <a:grpSpLocks noChangeAspect="1"/>
          </p:cNvGrpSpPr>
          <p:nvPr/>
        </p:nvGrpSpPr>
        <p:grpSpPr bwMode="auto">
          <a:xfrm>
            <a:off x="11568113" y="185738"/>
            <a:ext cx="420687" cy="417512"/>
            <a:chOff x="7287" y="117"/>
            <a:chExt cx="265" cy="263"/>
          </a:xfrm>
        </p:grpSpPr>
        <p:sp>
          <p:nvSpPr>
            <p:cNvPr id="29" name="AutoShape 3">
              <a:extLst>
                <a:ext uri="{FF2B5EF4-FFF2-40B4-BE49-F238E27FC236}">
                  <a16:creationId xmlns:a16="http://schemas.microsoft.com/office/drawing/2014/main" id="{E290E940-329A-408B-B9C8-C175A5CF5846}"/>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0" name="Oval 5">
              <a:extLst>
                <a:ext uri="{FF2B5EF4-FFF2-40B4-BE49-F238E27FC236}">
                  <a16:creationId xmlns:a16="http://schemas.microsoft.com/office/drawing/2014/main" id="{4B444206-223D-482E-A15D-038446A4FEB5}"/>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1" name="Rectangle 6">
              <a:extLst>
                <a:ext uri="{FF2B5EF4-FFF2-40B4-BE49-F238E27FC236}">
                  <a16:creationId xmlns:a16="http://schemas.microsoft.com/office/drawing/2014/main" id="{02210A2F-3ABA-467A-A63A-C563B366335E}"/>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2" name="Rectangle 7">
              <a:extLst>
                <a:ext uri="{FF2B5EF4-FFF2-40B4-BE49-F238E27FC236}">
                  <a16:creationId xmlns:a16="http://schemas.microsoft.com/office/drawing/2014/main" id="{1A0EF3DA-DFCF-47FD-9DA3-15DFB86747E4}"/>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3" name="Rectangle 8">
              <a:extLst>
                <a:ext uri="{FF2B5EF4-FFF2-40B4-BE49-F238E27FC236}">
                  <a16:creationId xmlns:a16="http://schemas.microsoft.com/office/drawing/2014/main" id="{0997A3D0-0E52-401D-BEBF-44D68D3A564D}"/>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34" name="Rectangle 9">
              <a:extLst>
                <a:ext uri="{FF2B5EF4-FFF2-40B4-BE49-F238E27FC236}">
                  <a16:creationId xmlns:a16="http://schemas.microsoft.com/office/drawing/2014/main" id="{004EACB1-E1D9-49D0-8E3B-7F609A612C39}"/>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27" name="Rectangle 26">
            <a:hlinkClick r:id="rId6" action="ppaction://hlinksldjump"/>
            <a:extLst>
              <a:ext uri="{FF2B5EF4-FFF2-40B4-BE49-F238E27FC236}">
                <a16:creationId xmlns:a16="http://schemas.microsoft.com/office/drawing/2014/main" id="{7884F99B-EADC-42A8-B71A-061D92CBEA9B}"/>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1882891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99BDA58-E791-4272-A3E4-515602399684}"/>
              </a:ext>
            </a:extLst>
          </p:cNvPr>
          <p:cNvPicPr>
            <a:picLocks noChangeAspect="1"/>
          </p:cNvPicPr>
          <p:nvPr/>
        </p:nvPicPr>
        <p:blipFill>
          <a:blip r:embed="rId4"/>
          <a:stretch>
            <a:fillRect/>
          </a:stretch>
        </p:blipFill>
        <p:spPr>
          <a:xfrm>
            <a:off x="4920416" y="-1"/>
            <a:ext cx="9144000" cy="6750001"/>
          </a:xfrm>
          <a:prstGeom prst="rect">
            <a:avLst/>
          </a:prstGeom>
        </p:spPr>
      </p:pic>
      <p:pic>
        <p:nvPicPr>
          <p:cNvPr id="10" name="Picture 9">
            <a:extLst>
              <a:ext uri="{FF2B5EF4-FFF2-40B4-BE49-F238E27FC236}">
                <a16:creationId xmlns:a16="http://schemas.microsoft.com/office/drawing/2014/main" id="{A34B8A04-296A-4685-AB1E-373CC1F31EA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9020" y="1"/>
            <a:ext cx="6449881" cy="6750000"/>
          </a:xfrm>
          <a:prstGeom prst="rect">
            <a:avLst/>
          </a:prstGeom>
        </p:spPr>
      </p:pic>
      <p:grpSp>
        <p:nvGrpSpPr>
          <p:cNvPr id="11" name="Group 4">
            <a:extLst>
              <a:ext uri="{FF2B5EF4-FFF2-40B4-BE49-F238E27FC236}">
                <a16:creationId xmlns:a16="http://schemas.microsoft.com/office/drawing/2014/main" id="{7625585C-9F13-41D0-ABD1-26BB0E5F69CB}"/>
              </a:ext>
            </a:extLst>
          </p:cNvPr>
          <p:cNvGrpSpPr>
            <a:grpSpLocks noChangeAspect="1"/>
          </p:cNvGrpSpPr>
          <p:nvPr/>
        </p:nvGrpSpPr>
        <p:grpSpPr bwMode="auto">
          <a:xfrm>
            <a:off x="11568113" y="185738"/>
            <a:ext cx="420687" cy="417512"/>
            <a:chOff x="7287" y="117"/>
            <a:chExt cx="265" cy="263"/>
          </a:xfrm>
        </p:grpSpPr>
        <p:sp>
          <p:nvSpPr>
            <p:cNvPr id="12" name="AutoShape 3">
              <a:extLst>
                <a:ext uri="{FF2B5EF4-FFF2-40B4-BE49-F238E27FC236}">
                  <a16:creationId xmlns:a16="http://schemas.microsoft.com/office/drawing/2014/main" id="{D252B24D-F879-44E1-BA97-98E5BEA68F22}"/>
                </a:ext>
              </a:extLst>
            </p:cNvPr>
            <p:cNvSpPr>
              <a:spLocks noChangeAspect="1" noChangeArrowheads="1" noTextEdit="1"/>
            </p:cNvSpPr>
            <p:nvPr/>
          </p:nvSpPr>
          <p:spPr bwMode="auto">
            <a:xfrm>
              <a:off x="7287" y="117"/>
              <a:ext cx="26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3" name="Oval 5">
              <a:extLst>
                <a:ext uri="{FF2B5EF4-FFF2-40B4-BE49-F238E27FC236}">
                  <a16:creationId xmlns:a16="http://schemas.microsoft.com/office/drawing/2014/main" id="{652E36C8-ACD8-42B8-995A-641E9339E62C}"/>
                </a:ext>
              </a:extLst>
            </p:cNvPr>
            <p:cNvSpPr>
              <a:spLocks noChangeArrowheads="1"/>
            </p:cNvSpPr>
            <p:nvPr/>
          </p:nvSpPr>
          <p:spPr bwMode="auto">
            <a:xfrm>
              <a:off x="7287" y="117"/>
              <a:ext cx="265" cy="263"/>
            </a:xfrm>
            <a:prstGeom prst="ellipse">
              <a:avLst/>
            </a:pr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14" name="Rectangle 6">
              <a:extLst>
                <a:ext uri="{FF2B5EF4-FFF2-40B4-BE49-F238E27FC236}">
                  <a16:creationId xmlns:a16="http://schemas.microsoft.com/office/drawing/2014/main" id="{C02F74D2-9BF8-4B87-9F80-63AD439D0B54}"/>
                </a:ext>
              </a:extLst>
            </p:cNvPr>
            <p:cNvSpPr>
              <a:spLocks noChangeArrowheads="1"/>
            </p:cNvSpPr>
            <p:nvPr/>
          </p:nvSpPr>
          <p:spPr bwMode="auto">
            <a:xfrm>
              <a:off x="7345" y="179"/>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5" name="Rectangle 7">
              <a:extLst>
                <a:ext uri="{FF2B5EF4-FFF2-40B4-BE49-F238E27FC236}">
                  <a16:creationId xmlns:a16="http://schemas.microsoft.com/office/drawing/2014/main" id="{5278EB8F-AEA6-4870-91A2-6BE6331CB2F4}"/>
                </a:ext>
              </a:extLst>
            </p:cNvPr>
            <p:cNvSpPr>
              <a:spLocks noChangeArrowheads="1"/>
            </p:cNvSpPr>
            <p:nvPr/>
          </p:nvSpPr>
          <p:spPr bwMode="auto">
            <a:xfrm>
              <a:off x="7345" y="254"/>
              <a:ext cx="68"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6" name="Rectangle 8">
              <a:extLst>
                <a:ext uri="{FF2B5EF4-FFF2-40B4-BE49-F238E27FC236}">
                  <a16:creationId xmlns:a16="http://schemas.microsoft.com/office/drawing/2014/main" id="{6F406F4E-E252-4231-8750-B768EF0623A5}"/>
                </a:ext>
              </a:extLst>
            </p:cNvPr>
            <p:cNvSpPr>
              <a:spLocks noChangeArrowheads="1"/>
            </p:cNvSpPr>
            <p:nvPr/>
          </p:nvSpPr>
          <p:spPr bwMode="auto">
            <a:xfrm>
              <a:off x="7425" y="254"/>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7" name="Rectangle 9">
              <a:extLst>
                <a:ext uri="{FF2B5EF4-FFF2-40B4-BE49-F238E27FC236}">
                  <a16:creationId xmlns:a16="http://schemas.microsoft.com/office/drawing/2014/main" id="{5DB48248-D84D-4FEB-8100-939799F06B8E}"/>
                </a:ext>
              </a:extLst>
            </p:cNvPr>
            <p:cNvSpPr>
              <a:spLocks noChangeArrowheads="1"/>
            </p:cNvSpPr>
            <p:nvPr/>
          </p:nvSpPr>
          <p:spPr bwMode="auto">
            <a:xfrm>
              <a:off x="7425" y="179"/>
              <a:ext cx="69" cy="6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18" name="Rectangle 17">
            <a:extLst>
              <a:ext uri="{FF2B5EF4-FFF2-40B4-BE49-F238E27FC236}">
                <a16:creationId xmlns:a16="http://schemas.microsoft.com/office/drawing/2014/main" id="{15E22BFA-4274-4450-B625-AEB71B8D68CD}"/>
              </a:ext>
            </a:extLst>
          </p:cNvPr>
          <p:cNvSpPr/>
          <p:nvPr/>
        </p:nvSpPr>
        <p:spPr>
          <a:xfrm>
            <a:off x="828212" y="736374"/>
            <a:ext cx="6069545"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ln>
                  <a:noFill/>
                </a:ln>
                <a:solidFill>
                  <a:schemeClr val="tx1"/>
                </a:solidFill>
                <a:latin typeface="Calibri"/>
              </a:rPr>
              <a:t>CO NABÍZÍME</a:t>
            </a:r>
          </a:p>
        </p:txBody>
      </p:sp>
      <p:pic>
        <p:nvPicPr>
          <p:cNvPr id="5" name="Picture 4">
            <a:extLst>
              <a:ext uri="{FF2B5EF4-FFF2-40B4-BE49-F238E27FC236}">
                <a16:creationId xmlns:a16="http://schemas.microsoft.com/office/drawing/2014/main" id="{C28AF92C-2D14-469B-A192-0514F2A36EBA}"/>
              </a:ext>
            </a:extLst>
          </p:cNvPr>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1969748" y="2061110"/>
            <a:ext cx="2078041" cy="1993396"/>
          </a:xfrm>
          <a:prstGeom prst="rect">
            <a:avLst/>
          </a:prstGeom>
        </p:spPr>
      </p:pic>
      <p:sp>
        <p:nvSpPr>
          <p:cNvPr id="3" name="TextBox 2">
            <a:extLst>
              <a:ext uri="{FF2B5EF4-FFF2-40B4-BE49-F238E27FC236}">
                <a16:creationId xmlns:a16="http://schemas.microsoft.com/office/drawing/2014/main" id="{D500ECEC-E9C0-4A6D-A272-23B99B950D83}"/>
              </a:ext>
            </a:extLst>
          </p:cNvPr>
          <p:cNvSpPr txBox="1"/>
          <p:nvPr/>
        </p:nvSpPr>
        <p:spPr>
          <a:xfrm>
            <a:off x="640348" y="4276435"/>
            <a:ext cx="4736841" cy="560474"/>
          </a:xfrm>
          <a:prstGeom prst="rect">
            <a:avLst/>
          </a:prstGeom>
          <a:noFill/>
        </p:spPr>
        <p:txBody>
          <a:bodyPr wrap="square" rtlCol="0">
            <a:spAutoFit/>
          </a:bodyPr>
          <a:lstStyle/>
          <a:p>
            <a:pPr algn="ctr">
              <a:lnSpc>
                <a:spcPts val="3600"/>
              </a:lnSpc>
            </a:pPr>
            <a:r>
              <a:rPr lang="cs-CZ" sz="3600" b="1" dirty="0">
                <a:cs typeface="Arial"/>
              </a:rPr>
              <a:t>TECHNICKÁ PODPORA</a:t>
            </a:r>
          </a:p>
        </p:txBody>
      </p:sp>
      <p:sp>
        <p:nvSpPr>
          <p:cNvPr id="6" name="Rectangle 5">
            <a:hlinkClick r:id="rId7" action="ppaction://hlinksldjump"/>
            <a:extLst>
              <a:ext uri="{FF2B5EF4-FFF2-40B4-BE49-F238E27FC236}">
                <a16:creationId xmlns:a16="http://schemas.microsoft.com/office/drawing/2014/main" id="{F3636B82-2A0C-479D-8C22-A4F2549F4066}"/>
              </a:ext>
            </a:extLst>
          </p:cNvPr>
          <p:cNvSpPr/>
          <p:nvPr/>
        </p:nvSpPr>
        <p:spPr>
          <a:xfrm>
            <a:off x="11408735" y="0"/>
            <a:ext cx="783265" cy="850605"/>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4019364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9773B-A116-4DB4-B087-5E85EBCD7F14}"/>
              </a:ext>
            </a:extLst>
          </p:cNvPr>
          <p:cNvSpPr>
            <a:spLocks noGrp="1"/>
          </p:cNvSpPr>
          <p:nvPr>
            <p:ph type="title"/>
          </p:nvPr>
        </p:nvSpPr>
        <p:spPr>
          <a:xfrm>
            <a:off x="861855" y="2376861"/>
            <a:ext cx="11175728" cy="1785104"/>
          </a:xfrm>
        </p:spPr>
        <p:txBody>
          <a:bodyPr/>
          <a:lstStyle/>
          <a:p>
            <a:r>
              <a:rPr lang="cs-CZ" dirty="0"/>
              <a:t>TECHNOLOGIČNOST</a:t>
            </a:r>
            <a:br>
              <a:rPr lang="cs-CZ" dirty="0"/>
            </a:br>
            <a:r>
              <a:rPr lang="cs-CZ" dirty="0"/>
              <a:t>KONSTRUKCE</a:t>
            </a:r>
          </a:p>
        </p:txBody>
      </p:sp>
      <p:sp>
        <p:nvSpPr>
          <p:cNvPr id="3" name="Text Placeholder 2">
            <a:extLst>
              <a:ext uri="{FF2B5EF4-FFF2-40B4-BE49-F238E27FC236}">
                <a16:creationId xmlns:a16="http://schemas.microsoft.com/office/drawing/2014/main" id="{98E79570-724C-4634-8F92-610A19CF2453}"/>
              </a:ext>
            </a:extLst>
          </p:cNvPr>
          <p:cNvSpPr>
            <a:spLocks noGrp="1"/>
          </p:cNvSpPr>
          <p:nvPr>
            <p:ph type="body" sz="quarter" idx="10"/>
          </p:nvPr>
        </p:nvSpPr>
        <p:spPr/>
        <p:txBody>
          <a:bodyPr/>
          <a:lstStyle/>
          <a:p>
            <a:endParaRPr lang="cs-CZ"/>
          </a:p>
        </p:txBody>
      </p:sp>
    </p:spTree>
    <p:extLst>
      <p:ext uri="{BB962C8B-B14F-4D97-AF65-F5344CB8AC3E}">
        <p14:creationId xmlns:p14="http://schemas.microsoft.com/office/powerpoint/2010/main" val="15703338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8045F5D-3861-4605-AFEE-7EABD349D060}"/>
              </a:ext>
            </a:extLst>
          </p:cNvPr>
          <p:cNvSpPr>
            <a:spLocks noGrp="1"/>
          </p:cNvSpPr>
          <p:nvPr>
            <p:ph type="body" sz="quarter" idx="15"/>
          </p:nvPr>
        </p:nvSpPr>
        <p:spPr/>
        <p:txBody>
          <a:bodyPr/>
          <a:lstStyle/>
          <a:p>
            <a:r>
              <a:rPr lang="cs-CZ" dirty="0"/>
              <a:t>TECHNOLOGIČNOST KONSTRUKCE</a:t>
            </a:r>
          </a:p>
        </p:txBody>
      </p:sp>
      <p:sp>
        <p:nvSpPr>
          <p:cNvPr id="3" name="Text Placeholder 2">
            <a:extLst>
              <a:ext uri="{FF2B5EF4-FFF2-40B4-BE49-F238E27FC236}">
                <a16:creationId xmlns:a16="http://schemas.microsoft.com/office/drawing/2014/main" id="{D32768AB-01F1-4DB4-A9BF-4439504B8567}"/>
              </a:ext>
            </a:extLst>
          </p:cNvPr>
          <p:cNvSpPr>
            <a:spLocks noGrp="1"/>
          </p:cNvSpPr>
          <p:nvPr>
            <p:ph type="body" sz="quarter" idx="16"/>
          </p:nvPr>
        </p:nvSpPr>
        <p:spPr/>
        <p:txBody>
          <a:bodyPr/>
          <a:lstStyle/>
          <a:p>
            <a:r>
              <a:rPr lang="cs-CZ" dirty="0"/>
              <a:t>Konzola uchycení rolny – 1. poloha</a:t>
            </a:r>
          </a:p>
        </p:txBody>
      </p:sp>
      <p:pic>
        <p:nvPicPr>
          <p:cNvPr id="8" name="Content Placeholder 7">
            <a:extLst>
              <a:ext uri="{FF2B5EF4-FFF2-40B4-BE49-F238E27FC236}">
                <a16:creationId xmlns:a16="http://schemas.microsoft.com/office/drawing/2014/main" id="{9EB0F357-A9EA-4FB8-BAD6-8BD7348F5B3C}"/>
              </a:ext>
            </a:extLst>
          </p:cNvPr>
          <p:cNvPicPr>
            <a:picLocks noGrp="1" noChangeAspect="1"/>
          </p:cNvPicPr>
          <p:nvPr>
            <p:ph sz="quarter" idx="13"/>
          </p:nvPr>
        </p:nvPicPr>
        <p:blipFill>
          <a:blip r:embed="rId3">
            <a:clrChange>
              <a:clrFrom>
                <a:srgbClr val="FFFFFF"/>
              </a:clrFrom>
              <a:clrTo>
                <a:srgbClr val="FFFFFF">
                  <a:alpha val="0"/>
                </a:srgbClr>
              </a:clrTo>
            </a:clrChange>
          </a:blip>
          <a:stretch>
            <a:fillRect/>
          </a:stretch>
        </p:blipFill>
        <p:spPr>
          <a:xfrm>
            <a:off x="1441375" y="2365377"/>
            <a:ext cx="3670452" cy="3852863"/>
          </a:xfrm>
          <a:prstGeom prst="rect">
            <a:avLst/>
          </a:prstGeom>
          <a:ln>
            <a:noFill/>
          </a:ln>
          <a:effectLst>
            <a:outerShdw blurRad="292100" dist="139700" dir="2700000" algn="tl" rotWithShape="0">
              <a:srgbClr val="333333">
                <a:alpha val="65000"/>
              </a:srgbClr>
            </a:outerShdw>
          </a:effectLst>
        </p:spPr>
      </p:pic>
      <p:pic>
        <p:nvPicPr>
          <p:cNvPr id="9" name="Content Placeholder 8">
            <a:extLst>
              <a:ext uri="{FF2B5EF4-FFF2-40B4-BE49-F238E27FC236}">
                <a16:creationId xmlns:a16="http://schemas.microsoft.com/office/drawing/2014/main" id="{0B53AA71-CD86-4877-9F7C-C873497EC1BC}"/>
              </a:ext>
            </a:extLst>
          </p:cNvPr>
          <p:cNvPicPr>
            <a:picLocks noGrp="1" noChangeAspect="1"/>
          </p:cNvPicPr>
          <p:nvPr>
            <p:ph sz="quarter" idx="14"/>
          </p:nvPr>
        </p:nvPicPr>
        <p:blipFill>
          <a:blip r:embed="rId4">
            <a:clrChange>
              <a:clrFrom>
                <a:srgbClr val="FFFFFF"/>
              </a:clrFrom>
              <a:clrTo>
                <a:srgbClr val="FFFFFF">
                  <a:alpha val="0"/>
                </a:srgbClr>
              </a:clrTo>
            </a:clrChange>
          </a:blip>
          <a:stretch>
            <a:fillRect/>
          </a:stretch>
        </p:blipFill>
        <p:spPr>
          <a:xfrm>
            <a:off x="6845680" y="2365376"/>
            <a:ext cx="4177545" cy="38512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361796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8045F5D-3861-4605-AFEE-7EABD349D060}"/>
              </a:ext>
            </a:extLst>
          </p:cNvPr>
          <p:cNvSpPr>
            <a:spLocks noGrp="1"/>
          </p:cNvSpPr>
          <p:nvPr>
            <p:ph type="body" sz="quarter" idx="15"/>
          </p:nvPr>
        </p:nvSpPr>
        <p:spPr/>
        <p:txBody>
          <a:bodyPr/>
          <a:lstStyle/>
          <a:p>
            <a:r>
              <a:rPr lang="cs-CZ" dirty="0"/>
              <a:t>TECHNOLOGIČNOST KONSTRUKCE</a:t>
            </a:r>
          </a:p>
        </p:txBody>
      </p:sp>
      <p:sp>
        <p:nvSpPr>
          <p:cNvPr id="3" name="Text Placeholder 2">
            <a:extLst>
              <a:ext uri="{FF2B5EF4-FFF2-40B4-BE49-F238E27FC236}">
                <a16:creationId xmlns:a16="http://schemas.microsoft.com/office/drawing/2014/main" id="{D32768AB-01F1-4DB4-A9BF-4439504B8567}"/>
              </a:ext>
            </a:extLst>
          </p:cNvPr>
          <p:cNvSpPr>
            <a:spLocks noGrp="1"/>
          </p:cNvSpPr>
          <p:nvPr>
            <p:ph type="body" sz="quarter" idx="16"/>
          </p:nvPr>
        </p:nvSpPr>
        <p:spPr/>
        <p:txBody>
          <a:bodyPr/>
          <a:lstStyle/>
          <a:p>
            <a:r>
              <a:rPr lang="cs-CZ" dirty="0"/>
              <a:t>Konzola uchycení rolny – 2. poloha</a:t>
            </a:r>
          </a:p>
        </p:txBody>
      </p:sp>
      <p:pic>
        <p:nvPicPr>
          <p:cNvPr id="10" name="Content Placeholder 9">
            <a:extLst>
              <a:ext uri="{FF2B5EF4-FFF2-40B4-BE49-F238E27FC236}">
                <a16:creationId xmlns:a16="http://schemas.microsoft.com/office/drawing/2014/main" id="{63145232-3D23-4625-BFFB-E8DC918983D1}"/>
              </a:ext>
            </a:extLst>
          </p:cNvPr>
          <p:cNvPicPr>
            <a:picLocks noGrp="1" noChangeAspect="1"/>
          </p:cNvPicPr>
          <p:nvPr>
            <p:ph sz="quarter" idx="14"/>
          </p:nvPr>
        </p:nvPicPr>
        <p:blipFill>
          <a:blip r:embed="rId3">
            <a:clrChange>
              <a:clrFrom>
                <a:srgbClr val="FFFFFF"/>
              </a:clrFrom>
              <a:clrTo>
                <a:srgbClr val="FFFFFF">
                  <a:alpha val="0"/>
                </a:srgbClr>
              </a:clrTo>
            </a:clrChange>
          </a:blip>
          <a:stretch>
            <a:fillRect/>
          </a:stretch>
        </p:blipFill>
        <p:spPr>
          <a:xfrm>
            <a:off x="6806976" y="2365376"/>
            <a:ext cx="4254949" cy="3851275"/>
          </a:xfrm>
          <a:prstGeom prst="rect">
            <a:avLst/>
          </a:prstGeom>
          <a:ln>
            <a:noFill/>
          </a:ln>
          <a:effectLst>
            <a:outerShdw blurRad="292100" dist="139700" dir="2700000" algn="tl" rotWithShape="0">
              <a:srgbClr val="333333">
                <a:alpha val="65000"/>
              </a:srgbClr>
            </a:outerShdw>
          </a:effectLst>
        </p:spPr>
      </p:pic>
      <p:pic>
        <p:nvPicPr>
          <p:cNvPr id="11" name="Content Placeholder 10">
            <a:extLst>
              <a:ext uri="{FF2B5EF4-FFF2-40B4-BE49-F238E27FC236}">
                <a16:creationId xmlns:a16="http://schemas.microsoft.com/office/drawing/2014/main" id="{7EE1C3DB-959C-41F7-AB90-FBE8FE25E2F5}"/>
              </a:ext>
            </a:extLst>
          </p:cNvPr>
          <p:cNvPicPr>
            <a:picLocks noGrp="1" noChangeAspect="1"/>
          </p:cNvPicPr>
          <p:nvPr>
            <p:ph sz="quarter" idx="13"/>
          </p:nvPr>
        </p:nvPicPr>
        <p:blipFill>
          <a:blip r:embed="rId4">
            <a:clrChange>
              <a:clrFrom>
                <a:srgbClr val="FFFFFF"/>
              </a:clrFrom>
              <a:clrTo>
                <a:srgbClr val="FFFFFF">
                  <a:alpha val="0"/>
                </a:srgbClr>
              </a:clrTo>
            </a:clrChange>
          </a:blip>
          <a:stretch>
            <a:fillRect/>
          </a:stretch>
        </p:blipFill>
        <p:spPr>
          <a:xfrm>
            <a:off x="762787" y="2365377"/>
            <a:ext cx="5027627" cy="3852863"/>
          </a:xfrm>
          <a:prstGeom prst="rect">
            <a:avLst/>
          </a:prstGeom>
          <a:ln>
            <a:noFill/>
          </a:ln>
          <a:effectLst>
            <a:outerShdw blurRad="292100" dist="139700" dir="2700000" algn="tl" rotWithShape="0">
              <a:srgbClr val="333333">
                <a:alpha val="65000"/>
              </a:srgbClr>
            </a:outerShdw>
          </a:effectLst>
        </p:spPr>
      </p:pic>
      <p:cxnSp>
        <p:nvCxnSpPr>
          <p:cNvPr id="12" name="Straight Connector 11">
            <a:extLst>
              <a:ext uri="{FF2B5EF4-FFF2-40B4-BE49-F238E27FC236}">
                <a16:creationId xmlns:a16="http://schemas.microsoft.com/office/drawing/2014/main" id="{B6FBF262-E474-47AB-89AD-654BCD90EFDD}"/>
              </a:ext>
            </a:extLst>
          </p:cNvPr>
          <p:cNvCxnSpPr>
            <a:cxnSpLocks/>
          </p:cNvCxnSpPr>
          <p:nvPr/>
        </p:nvCxnSpPr>
        <p:spPr>
          <a:xfrm>
            <a:off x="4254650" y="2823881"/>
            <a:ext cx="1258645" cy="796067"/>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548ECA23-6455-4A9A-B67B-E04B3C44155A}"/>
              </a:ext>
            </a:extLst>
          </p:cNvPr>
          <p:cNvCxnSpPr>
            <a:cxnSpLocks/>
          </p:cNvCxnSpPr>
          <p:nvPr/>
        </p:nvCxnSpPr>
        <p:spPr>
          <a:xfrm>
            <a:off x="1130076" y="4407248"/>
            <a:ext cx="1812141" cy="1509459"/>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90263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5AE957B-F279-4301-AC96-FD92D7BAF63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2105553" y="675997"/>
            <a:ext cx="8947984" cy="6182003"/>
          </a:xfrm>
          <a:prstGeom prst="rect">
            <a:avLst/>
          </a:prstGeom>
        </p:spPr>
      </p:pic>
      <p:sp>
        <p:nvSpPr>
          <p:cNvPr id="4" name="Text Placeholder 3">
            <a:extLst>
              <a:ext uri="{FF2B5EF4-FFF2-40B4-BE49-F238E27FC236}">
                <a16:creationId xmlns:a16="http://schemas.microsoft.com/office/drawing/2014/main" id="{0CBFCA89-ADA7-487D-A8B1-8A7C0CD5D9ED}"/>
              </a:ext>
            </a:extLst>
          </p:cNvPr>
          <p:cNvSpPr>
            <a:spLocks noGrp="1"/>
          </p:cNvSpPr>
          <p:nvPr>
            <p:ph type="body" sz="quarter" idx="15"/>
          </p:nvPr>
        </p:nvSpPr>
        <p:spPr>
          <a:xfrm>
            <a:off x="933137" y="772841"/>
            <a:ext cx="7572039" cy="366895"/>
          </a:xfrm>
        </p:spPr>
        <p:txBody>
          <a:bodyPr/>
          <a:lstStyle/>
          <a:p>
            <a:r>
              <a:rPr lang="cs-CZ" dirty="0"/>
              <a:t>TECHNOLOGIČNOST KONSTRUKCE</a:t>
            </a:r>
          </a:p>
        </p:txBody>
      </p:sp>
      <p:sp>
        <p:nvSpPr>
          <p:cNvPr id="5" name="Text Placeholder 4">
            <a:extLst>
              <a:ext uri="{FF2B5EF4-FFF2-40B4-BE49-F238E27FC236}">
                <a16:creationId xmlns:a16="http://schemas.microsoft.com/office/drawing/2014/main" id="{FA0B7DBC-B3AD-4FEB-9C9B-DD8C90A9435D}"/>
              </a:ext>
            </a:extLst>
          </p:cNvPr>
          <p:cNvSpPr>
            <a:spLocks noGrp="1"/>
          </p:cNvSpPr>
          <p:nvPr>
            <p:ph type="body" sz="quarter" idx="16"/>
          </p:nvPr>
        </p:nvSpPr>
        <p:spPr/>
        <p:txBody>
          <a:bodyPr/>
          <a:lstStyle/>
          <a:p>
            <a:r>
              <a:rPr lang="cs-CZ" dirty="0"/>
              <a:t>Velikost rádiusů ve vnitřních tvarech</a:t>
            </a:r>
          </a:p>
        </p:txBody>
      </p:sp>
    </p:spTree>
    <p:extLst>
      <p:ext uri="{BB962C8B-B14F-4D97-AF65-F5344CB8AC3E}">
        <p14:creationId xmlns:p14="http://schemas.microsoft.com/office/powerpoint/2010/main" val="24637228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5AE957B-F279-4301-AC96-FD92D7BAF63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317244" y="1915610"/>
            <a:ext cx="6289281" cy="4345151"/>
          </a:xfrm>
          <a:prstGeom prst="rect">
            <a:avLst/>
          </a:prstGeom>
        </p:spPr>
      </p:pic>
      <p:pic>
        <p:nvPicPr>
          <p:cNvPr id="14" name="Picture 13">
            <a:extLst>
              <a:ext uri="{FF2B5EF4-FFF2-40B4-BE49-F238E27FC236}">
                <a16:creationId xmlns:a16="http://schemas.microsoft.com/office/drawing/2014/main" id="{BFEEDCBA-302A-4844-A9B1-2618201D7CA2}"/>
              </a:ext>
            </a:extLst>
          </p:cNvPr>
          <p:cNvPicPr>
            <a:picLocks noChangeAspect="1"/>
          </p:cNvPicPr>
          <p:nvPr/>
        </p:nvPicPr>
        <p:blipFill>
          <a:blip r:embed="rId4"/>
          <a:srcRect l="-20956" t="-22189"/>
          <a:stretch>
            <a:fillRect/>
          </a:stretch>
        </p:blipFill>
        <p:spPr>
          <a:xfrm>
            <a:off x="5956596" y="1218146"/>
            <a:ext cx="5481096" cy="5042615"/>
          </a:xfrm>
          <a:custGeom>
            <a:avLst/>
            <a:gdLst>
              <a:gd name="connsiteX0" fmla="*/ 1949723 w 5481096"/>
              <a:gd name="connsiteY0" fmla="*/ 915726 h 5042614"/>
              <a:gd name="connsiteX1" fmla="*/ 5481096 w 5481096"/>
              <a:gd name="connsiteY1" fmla="*/ 915726 h 5042614"/>
              <a:gd name="connsiteX2" fmla="*/ 5481096 w 5481096"/>
              <a:gd name="connsiteY2" fmla="*/ 5042614 h 5042614"/>
              <a:gd name="connsiteX3" fmla="*/ 949612 w 5481096"/>
              <a:gd name="connsiteY3" fmla="*/ 5042614 h 5042614"/>
              <a:gd name="connsiteX4" fmla="*/ 949612 w 5481096"/>
              <a:gd name="connsiteY4" fmla="*/ 1917681 h 5042614"/>
              <a:gd name="connsiteX5" fmla="*/ 1295720 w 5481096"/>
              <a:gd name="connsiteY5" fmla="*/ 0 h 5042614"/>
              <a:gd name="connsiteX6" fmla="*/ 2081186 w 5481096"/>
              <a:gd name="connsiteY6" fmla="*/ 784020 h 5042614"/>
              <a:gd name="connsiteX7" fmla="*/ 1949723 w 5481096"/>
              <a:gd name="connsiteY7" fmla="*/ 915726 h 5042614"/>
              <a:gd name="connsiteX8" fmla="*/ 949612 w 5481096"/>
              <a:gd name="connsiteY8" fmla="*/ 915726 h 5042614"/>
              <a:gd name="connsiteX9" fmla="*/ 949612 w 5481096"/>
              <a:gd name="connsiteY9" fmla="*/ 1917681 h 5042614"/>
              <a:gd name="connsiteX10" fmla="*/ 785466 w 5481096"/>
              <a:gd name="connsiteY10" fmla="*/ 2082129 h 5042614"/>
              <a:gd name="connsiteX11" fmla="*/ 0 w 5481096"/>
              <a:gd name="connsiteY11" fmla="*/ 1298109 h 5042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481096" h="5042614">
                <a:moveTo>
                  <a:pt x="1949723" y="915726"/>
                </a:moveTo>
                <a:lnTo>
                  <a:pt x="5481096" y="915726"/>
                </a:lnTo>
                <a:lnTo>
                  <a:pt x="5481096" y="5042614"/>
                </a:lnTo>
                <a:lnTo>
                  <a:pt x="949612" y="5042614"/>
                </a:lnTo>
                <a:lnTo>
                  <a:pt x="949612" y="1917681"/>
                </a:lnTo>
                <a:close/>
                <a:moveTo>
                  <a:pt x="1295720" y="0"/>
                </a:moveTo>
                <a:lnTo>
                  <a:pt x="2081186" y="784020"/>
                </a:lnTo>
                <a:lnTo>
                  <a:pt x="1949723" y="915726"/>
                </a:lnTo>
                <a:lnTo>
                  <a:pt x="949612" y="915726"/>
                </a:lnTo>
                <a:lnTo>
                  <a:pt x="949612" y="1917681"/>
                </a:lnTo>
                <a:lnTo>
                  <a:pt x="785466" y="2082129"/>
                </a:lnTo>
                <a:lnTo>
                  <a:pt x="0" y="1298109"/>
                </a:lnTo>
                <a:close/>
              </a:path>
            </a:pathLst>
          </a:custGeom>
        </p:spPr>
      </p:pic>
      <p:sp>
        <p:nvSpPr>
          <p:cNvPr id="4" name="Text Placeholder 3">
            <a:extLst>
              <a:ext uri="{FF2B5EF4-FFF2-40B4-BE49-F238E27FC236}">
                <a16:creationId xmlns:a16="http://schemas.microsoft.com/office/drawing/2014/main" id="{0CBFCA89-ADA7-487D-A8B1-8A7C0CD5D9ED}"/>
              </a:ext>
            </a:extLst>
          </p:cNvPr>
          <p:cNvSpPr>
            <a:spLocks noGrp="1"/>
          </p:cNvSpPr>
          <p:nvPr>
            <p:ph type="body" sz="quarter" idx="15"/>
          </p:nvPr>
        </p:nvSpPr>
        <p:spPr>
          <a:xfrm>
            <a:off x="933137" y="772841"/>
            <a:ext cx="7572039" cy="366895"/>
          </a:xfrm>
        </p:spPr>
        <p:txBody>
          <a:bodyPr/>
          <a:lstStyle/>
          <a:p>
            <a:r>
              <a:rPr lang="cs-CZ" dirty="0"/>
              <a:t>TECHNOLOGIČNOST KONSTRUKCE</a:t>
            </a:r>
          </a:p>
        </p:txBody>
      </p:sp>
      <p:sp>
        <p:nvSpPr>
          <p:cNvPr id="5" name="Text Placeholder 4">
            <a:extLst>
              <a:ext uri="{FF2B5EF4-FFF2-40B4-BE49-F238E27FC236}">
                <a16:creationId xmlns:a16="http://schemas.microsoft.com/office/drawing/2014/main" id="{FA0B7DBC-B3AD-4FEB-9C9B-DD8C90A9435D}"/>
              </a:ext>
            </a:extLst>
          </p:cNvPr>
          <p:cNvSpPr>
            <a:spLocks noGrp="1"/>
          </p:cNvSpPr>
          <p:nvPr>
            <p:ph type="body" sz="quarter" idx="16"/>
          </p:nvPr>
        </p:nvSpPr>
        <p:spPr/>
        <p:txBody>
          <a:bodyPr/>
          <a:lstStyle/>
          <a:p>
            <a:r>
              <a:rPr lang="cs-CZ" dirty="0"/>
              <a:t>Velikost rádiusů ve vnitřních tvarech</a:t>
            </a:r>
          </a:p>
        </p:txBody>
      </p:sp>
      <p:sp>
        <p:nvSpPr>
          <p:cNvPr id="11" name="Flowchart: Connector 10">
            <a:extLst>
              <a:ext uri="{FF2B5EF4-FFF2-40B4-BE49-F238E27FC236}">
                <a16:creationId xmlns:a16="http://schemas.microsoft.com/office/drawing/2014/main" id="{0FFD822F-ABEF-48C1-B3A5-E31B2FD310EF}"/>
              </a:ext>
            </a:extLst>
          </p:cNvPr>
          <p:cNvSpPr/>
          <p:nvPr/>
        </p:nvSpPr>
        <p:spPr>
          <a:xfrm>
            <a:off x="7930114" y="2223797"/>
            <a:ext cx="544287" cy="528735"/>
          </a:xfrm>
          <a:prstGeom prst="flowChartConnector">
            <a:avLst/>
          </a:prstGeom>
          <a:noFill/>
          <a:ln w="57150">
            <a:solidFill>
              <a:srgbClr val="FFFF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2" name="Flowchart: Connector 11">
            <a:extLst>
              <a:ext uri="{FF2B5EF4-FFF2-40B4-BE49-F238E27FC236}">
                <a16:creationId xmlns:a16="http://schemas.microsoft.com/office/drawing/2014/main" id="{EB2C8A1B-346D-474C-B8F2-AC8A6310C0C3}"/>
              </a:ext>
            </a:extLst>
          </p:cNvPr>
          <p:cNvSpPr/>
          <p:nvPr/>
        </p:nvSpPr>
        <p:spPr>
          <a:xfrm>
            <a:off x="10461822" y="4667409"/>
            <a:ext cx="520311" cy="548403"/>
          </a:xfrm>
          <a:prstGeom prst="flowChartConnector">
            <a:avLst/>
          </a:prstGeom>
          <a:noFill/>
          <a:ln w="57150">
            <a:solidFill>
              <a:srgbClr val="FFFF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sp>
        <p:nvSpPr>
          <p:cNvPr id="13" name="Flowchart: Connector 12">
            <a:extLst>
              <a:ext uri="{FF2B5EF4-FFF2-40B4-BE49-F238E27FC236}">
                <a16:creationId xmlns:a16="http://schemas.microsoft.com/office/drawing/2014/main" id="{56544AEF-C51C-481E-A18E-159E2565F25A}"/>
              </a:ext>
            </a:extLst>
          </p:cNvPr>
          <p:cNvSpPr/>
          <p:nvPr/>
        </p:nvSpPr>
        <p:spPr>
          <a:xfrm>
            <a:off x="9519429" y="5617030"/>
            <a:ext cx="544287" cy="544204"/>
          </a:xfrm>
          <a:prstGeom prst="flowChartConnector">
            <a:avLst/>
          </a:prstGeom>
          <a:noFill/>
          <a:ln w="57150">
            <a:solidFill>
              <a:srgbClr val="FFFF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grpSp>
        <p:nvGrpSpPr>
          <p:cNvPr id="3" name="Group 2">
            <a:extLst>
              <a:ext uri="{FF2B5EF4-FFF2-40B4-BE49-F238E27FC236}">
                <a16:creationId xmlns:a16="http://schemas.microsoft.com/office/drawing/2014/main" id="{D8E253A3-9C02-459A-9798-39F9A718D663}"/>
              </a:ext>
            </a:extLst>
          </p:cNvPr>
          <p:cNvGrpSpPr/>
          <p:nvPr/>
        </p:nvGrpSpPr>
        <p:grpSpPr>
          <a:xfrm>
            <a:off x="355570" y="1959429"/>
            <a:ext cx="6200567" cy="4301331"/>
            <a:chOff x="355570" y="1959429"/>
            <a:chExt cx="6200566" cy="4301330"/>
          </a:xfrm>
        </p:grpSpPr>
        <p:sp>
          <p:nvSpPr>
            <p:cNvPr id="19" name="Freeform: Shape 18">
              <a:extLst>
                <a:ext uri="{FF2B5EF4-FFF2-40B4-BE49-F238E27FC236}">
                  <a16:creationId xmlns:a16="http://schemas.microsoft.com/office/drawing/2014/main" id="{B6AA063E-A130-411D-8EFA-9B3712EA9438}"/>
                </a:ext>
              </a:extLst>
            </p:cNvPr>
            <p:cNvSpPr/>
            <p:nvPr/>
          </p:nvSpPr>
          <p:spPr>
            <a:xfrm>
              <a:off x="355570" y="1959429"/>
              <a:ext cx="6200566" cy="4301330"/>
            </a:xfrm>
            <a:custGeom>
              <a:avLst/>
              <a:gdLst>
                <a:gd name="connsiteX0" fmla="*/ 4057809 w 6200566"/>
                <a:gd name="connsiteY0" fmla="*/ 1100239 h 4301330"/>
                <a:gd name="connsiteX1" fmla="*/ 3675254 w 6200566"/>
                <a:gd name="connsiteY1" fmla="*/ 1469571 h 4301330"/>
                <a:gd name="connsiteX2" fmla="*/ 4057809 w 6200566"/>
                <a:gd name="connsiteY2" fmla="*/ 1838903 h 4301330"/>
                <a:gd name="connsiteX3" fmla="*/ 4440364 w 6200566"/>
                <a:gd name="connsiteY3" fmla="*/ 1469571 h 4301330"/>
                <a:gd name="connsiteX4" fmla="*/ 4057809 w 6200566"/>
                <a:gd name="connsiteY4" fmla="*/ 1100239 h 4301330"/>
                <a:gd name="connsiteX5" fmla="*/ 222379 w 6200566"/>
                <a:gd name="connsiteY5" fmla="*/ 0 h 4301330"/>
                <a:gd name="connsiteX6" fmla="*/ 5978187 w 6200566"/>
                <a:gd name="connsiteY6" fmla="*/ 0 h 4301330"/>
                <a:gd name="connsiteX7" fmla="*/ 6200566 w 6200566"/>
                <a:gd name="connsiteY7" fmla="*/ 222379 h 4301330"/>
                <a:gd name="connsiteX8" fmla="*/ 6200566 w 6200566"/>
                <a:gd name="connsiteY8" fmla="*/ 4078951 h 4301330"/>
                <a:gd name="connsiteX9" fmla="*/ 5978187 w 6200566"/>
                <a:gd name="connsiteY9" fmla="*/ 4301330 h 4301330"/>
                <a:gd name="connsiteX10" fmla="*/ 222379 w 6200566"/>
                <a:gd name="connsiteY10" fmla="*/ 4301330 h 4301330"/>
                <a:gd name="connsiteX11" fmla="*/ 0 w 6200566"/>
                <a:gd name="connsiteY11" fmla="*/ 4078951 h 4301330"/>
                <a:gd name="connsiteX12" fmla="*/ 0 w 6200566"/>
                <a:gd name="connsiteY12" fmla="*/ 222379 h 4301330"/>
                <a:gd name="connsiteX13" fmla="*/ 222379 w 6200566"/>
                <a:gd name="connsiteY13" fmla="*/ 0 h 430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00566" h="4301330">
                  <a:moveTo>
                    <a:pt x="4057809" y="1100239"/>
                  </a:moveTo>
                  <a:cubicBezTo>
                    <a:pt x="3846530" y="1100239"/>
                    <a:pt x="3675254" y="1265595"/>
                    <a:pt x="3675254" y="1469571"/>
                  </a:cubicBezTo>
                  <a:cubicBezTo>
                    <a:pt x="3675254" y="1673547"/>
                    <a:pt x="3846530" y="1838903"/>
                    <a:pt x="4057809" y="1838903"/>
                  </a:cubicBezTo>
                  <a:cubicBezTo>
                    <a:pt x="4269088" y="1838903"/>
                    <a:pt x="4440364" y="1673547"/>
                    <a:pt x="4440364" y="1469571"/>
                  </a:cubicBezTo>
                  <a:cubicBezTo>
                    <a:pt x="4440364" y="1265595"/>
                    <a:pt x="4269088" y="1100239"/>
                    <a:pt x="4057809" y="1100239"/>
                  </a:cubicBezTo>
                  <a:close/>
                  <a:moveTo>
                    <a:pt x="222379" y="0"/>
                  </a:moveTo>
                  <a:lnTo>
                    <a:pt x="5978187" y="0"/>
                  </a:lnTo>
                  <a:cubicBezTo>
                    <a:pt x="6101004" y="0"/>
                    <a:pt x="6200566" y="99562"/>
                    <a:pt x="6200566" y="222379"/>
                  </a:cubicBezTo>
                  <a:lnTo>
                    <a:pt x="6200566" y="4078951"/>
                  </a:lnTo>
                  <a:cubicBezTo>
                    <a:pt x="6200566" y="4201768"/>
                    <a:pt x="6101004" y="4301330"/>
                    <a:pt x="5978187" y="4301330"/>
                  </a:cubicBezTo>
                  <a:lnTo>
                    <a:pt x="222379" y="4301330"/>
                  </a:lnTo>
                  <a:cubicBezTo>
                    <a:pt x="99562" y="4301330"/>
                    <a:pt x="0" y="4201768"/>
                    <a:pt x="0" y="4078951"/>
                  </a:cubicBezTo>
                  <a:lnTo>
                    <a:pt x="0" y="222379"/>
                  </a:lnTo>
                  <a:cubicBezTo>
                    <a:pt x="0" y="99562"/>
                    <a:pt x="99562" y="0"/>
                    <a:pt x="222379" y="0"/>
                  </a:cubicBezTo>
                  <a:close/>
                </a:path>
              </a:pathLst>
            </a:custGeom>
            <a:solidFill>
              <a:schemeClr val="accent6">
                <a:alpha val="84000"/>
              </a:schemeClr>
            </a:solidFill>
            <a:ln>
              <a:noFill/>
            </a:ln>
          </p:spPr>
          <p:style>
            <a:lnRef idx="2">
              <a:schemeClr val="accent6">
                <a:shade val="50000"/>
              </a:schemeClr>
            </a:lnRef>
            <a:fillRef idx="1">
              <a:schemeClr val="accent6"/>
            </a:fillRef>
            <a:effectRef idx="0">
              <a:schemeClr val="accent6"/>
            </a:effectRef>
            <a:fontRef idx="minor">
              <a:schemeClr val="lt1"/>
            </a:fontRef>
          </p:style>
          <p:txBody>
            <a:bodyPr wrap="square" rtlCol="0" anchor="ctr">
              <a:noAutofit/>
            </a:bodyPr>
            <a:lstStyle/>
            <a:p>
              <a:pPr algn="ctr"/>
              <a:endParaRPr lang="cs-CZ"/>
            </a:p>
          </p:txBody>
        </p:sp>
        <p:sp>
          <p:nvSpPr>
            <p:cNvPr id="18" name="Flowchart: Connector 17">
              <a:extLst>
                <a:ext uri="{FF2B5EF4-FFF2-40B4-BE49-F238E27FC236}">
                  <a16:creationId xmlns:a16="http://schemas.microsoft.com/office/drawing/2014/main" id="{4DC19E32-495F-4190-A209-9EA89EB022AF}"/>
                </a:ext>
              </a:extLst>
            </p:cNvPr>
            <p:cNvSpPr/>
            <p:nvPr/>
          </p:nvSpPr>
          <p:spPr>
            <a:xfrm>
              <a:off x="4030824" y="3059668"/>
              <a:ext cx="765110" cy="738664"/>
            </a:xfrm>
            <a:prstGeom prst="flowChartConnector">
              <a:avLst/>
            </a:prstGeom>
            <a:noFill/>
            <a:ln w="57150">
              <a:solidFill>
                <a:schemeClr val="tx1">
                  <a:lumMod val="95000"/>
                  <a:lumOff val="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cs-CZ"/>
            </a:p>
          </p:txBody>
        </p:sp>
      </p:grpSp>
      <p:cxnSp>
        <p:nvCxnSpPr>
          <p:cNvPr id="10" name="Straight Arrow Connector 9">
            <a:extLst>
              <a:ext uri="{FF2B5EF4-FFF2-40B4-BE49-F238E27FC236}">
                <a16:creationId xmlns:a16="http://schemas.microsoft.com/office/drawing/2014/main" id="{F08F7955-2485-448C-BB43-7FE583788284}"/>
              </a:ext>
            </a:extLst>
          </p:cNvPr>
          <p:cNvCxnSpPr>
            <a:cxnSpLocks/>
            <a:stCxn id="19" idx="3"/>
          </p:cNvCxnSpPr>
          <p:nvPr/>
        </p:nvCxnSpPr>
        <p:spPr>
          <a:xfrm>
            <a:off x="4795933" y="3429001"/>
            <a:ext cx="2110275" cy="9662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89961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1000" fill="hold"/>
                                        <p:tgtEl>
                                          <p:spTgt spid="11"/>
                                        </p:tgtEl>
                                        <p:attrNameLst>
                                          <p:attrName>ppt_w</p:attrName>
                                        </p:attrNameLst>
                                      </p:cBhvr>
                                      <p:tavLst>
                                        <p:tav tm="0">
                                          <p:val>
                                            <p:fltVal val="0"/>
                                          </p:val>
                                        </p:tav>
                                        <p:tav tm="100000">
                                          <p:val>
                                            <p:strVal val="#ppt_w"/>
                                          </p:val>
                                        </p:tav>
                                      </p:tavLst>
                                    </p:anim>
                                    <p:anim calcmode="lin" valueType="num">
                                      <p:cBhvr>
                                        <p:cTn id="20" dur="1000" fill="hold"/>
                                        <p:tgtEl>
                                          <p:spTgt spid="11"/>
                                        </p:tgtEl>
                                        <p:attrNameLst>
                                          <p:attrName>ppt_h</p:attrName>
                                        </p:attrNameLst>
                                      </p:cBhvr>
                                      <p:tavLst>
                                        <p:tav tm="0">
                                          <p:val>
                                            <p:fltVal val="0"/>
                                          </p:val>
                                        </p:tav>
                                        <p:tav tm="100000">
                                          <p:val>
                                            <p:strVal val="#ppt_h"/>
                                          </p:val>
                                        </p:tav>
                                      </p:tavLst>
                                    </p:anim>
                                    <p:animEffect transition="in" filter="fade">
                                      <p:cBhvr>
                                        <p:cTn id="21" dur="1000"/>
                                        <p:tgtEl>
                                          <p:spTgt spid="1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1000" fill="hold"/>
                                        <p:tgtEl>
                                          <p:spTgt spid="12"/>
                                        </p:tgtEl>
                                        <p:attrNameLst>
                                          <p:attrName>ppt_w</p:attrName>
                                        </p:attrNameLst>
                                      </p:cBhvr>
                                      <p:tavLst>
                                        <p:tav tm="0">
                                          <p:val>
                                            <p:fltVal val="0"/>
                                          </p:val>
                                        </p:tav>
                                        <p:tav tm="100000">
                                          <p:val>
                                            <p:strVal val="#ppt_w"/>
                                          </p:val>
                                        </p:tav>
                                      </p:tavLst>
                                    </p:anim>
                                    <p:anim calcmode="lin" valueType="num">
                                      <p:cBhvr>
                                        <p:cTn id="25" dur="1000" fill="hold"/>
                                        <p:tgtEl>
                                          <p:spTgt spid="12"/>
                                        </p:tgtEl>
                                        <p:attrNameLst>
                                          <p:attrName>ppt_h</p:attrName>
                                        </p:attrNameLst>
                                      </p:cBhvr>
                                      <p:tavLst>
                                        <p:tav tm="0">
                                          <p:val>
                                            <p:fltVal val="0"/>
                                          </p:val>
                                        </p:tav>
                                        <p:tav tm="100000">
                                          <p:val>
                                            <p:strVal val="#ppt_h"/>
                                          </p:val>
                                        </p:tav>
                                      </p:tavLst>
                                    </p:anim>
                                    <p:animEffect transition="in" filter="fade">
                                      <p:cBhvr>
                                        <p:cTn id="26" dur="1000"/>
                                        <p:tgtEl>
                                          <p:spTgt spid="1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1000" fill="hold"/>
                                        <p:tgtEl>
                                          <p:spTgt spid="13"/>
                                        </p:tgtEl>
                                        <p:attrNameLst>
                                          <p:attrName>ppt_w</p:attrName>
                                        </p:attrNameLst>
                                      </p:cBhvr>
                                      <p:tavLst>
                                        <p:tav tm="0">
                                          <p:val>
                                            <p:fltVal val="0"/>
                                          </p:val>
                                        </p:tav>
                                        <p:tav tm="100000">
                                          <p:val>
                                            <p:strVal val="#ppt_w"/>
                                          </p:val>
                                        </p:tav>
                                      </p:tavLst>
                                    </p:anim>
                                    <p:anim calcmode="lin" valueType="num">
                                      <p:cBhvr>
                                        <p:cTn id="30" dur="1000" fill="hold"/>
                                        <p:tgtEl>
                                          <p:spTgt spid="13"/>
                                        </p:tgtEl>
                                        <p:attrNameLst>
                                          <p:attrName>ppt_h</p:attrName>
                                        </p:attrNameLst>
                                      </p:cBhvr>
                                      <p:tavLst>
                                        <p:tav tm="0">
                                          <p:val>
                                            <p:fltVal val="0"/>
                                          </p:val>
                                        </p:tav>
                                        <p:tav tm="100000">
                                          <p:val>
                                            <p:strVal val="#ppt_h"/>
                                          </p:val>
                                        </p:tav>
                                      </p:tavLst>
                                    </p:anim>
                                    <p:animEffect transition="in" filter="fade">
                                      <p:cBhvr>
                                        <p:cTn id="3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7BA4FB9-BE3F-46D5-82CC-8112F38BD1D7}"/>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946151" y="0"/>
            <a:ext cx="10299700" cy="6856944"/>
          </a:xfrm>
          <a:prstGeom prst="rect">
            <a:avLst/>
          </a:prstGeom>
        </p:spPr>
      </p:pic>
      <mc:AlternateContent xmlns:mc="http://schemas.openxmlformats.org/markup-compatibility/2006">
        <mc:Choice xmlns:pslz="http://schemas.microsoft.com/office/powerpoint/2016/slidezoom" Requires="pslz">
          <p:graphicFrame>
            <p:nvGraphicFramePr>
              <p:cNvPr id="3" name="Slide Zoom 2">
                <a:extLst>
                  <a:ext uri="{FF2B5EF4-FFF2-40B4-BE49-F238E27FC236}">
                    <a16:creationId xmlns:a16="http://schemas.microsoft.com/office/drawing/2014/main" id="{10208B70-2E65-45C7-BC04-FD346B6B6086}"/>
                  </a:ext>
                </a:extLst>
              </p:cNvPr>
              <p:cNvGraphicFramePr>
                <a:graphicFrameLocks noChangeAspect="1"/>
              </p:cNvGraphicFramePr>
              <p:nvPr/>
            </p:nvGraphicFramePr>
            <p:xfrm>
              <a:off x="0" y="5057775"/>
              <a:ext cx="3048000" cy="1714500"/>
            </p:xfrm>
            <a:graphic>
              <a:graphicData uri="http://schemas.microsoft.com/office/powerpoint/2016/slidezoom">
                <pslz:sldZm>
                  <pslz:sldZmObj sldId="1159" cId="2303649856">
                    <pslz:zmPr id="{1F87A6CC-6DA4-4920-A916-357AD1CA8AB1}" transitionDur="1000" showBg="0">
                      <p166:blipFill xmlns:p166="http://schemas.microsoft.com/office/powerpoint/2016/6/main">
                        <a:blip r:embed="rId4"/>
                        <a:stretch>
                          <a:fillRect/>
                        </a:stretch>
                      </p166:blipFill>
                      <p166:spPr xmlns:p166="http://schemas.microsoft.com/office/powerpoint/2016/6/main">
                        <a:xfrm>
                          <a:off x="0" y="0"/>
                          <a:ext cx="3048000" cy="1714500"/>
                        </a:xfrm>
                        <a:prstGeom prst="rect">
                          <a:avLst/>
                        </a:prstGeom>
                      </p166:spPr>
                    </pslz:zmPr>
                  </pslz:sldZmObj>
                </pslz:sldZm>
              </a:graphicData>
            </a:graphic>
          </p:graphicFrame>
        </mc:Choice>
        <mc:Fallback>
          <p:pic>
            <p:nvPicPr>
              <p:cNvPr id="3" name="Slide Zoom 2">
                <a:extLst>
                  <a:ext uri="{FF2B5EF4-FFF2-40B4-BE49-F238E27FC236}">
                    <a16:creationId xmlns:a16="http://schemas.microsoft.com/office/drawing/2014/main" id="{10208B70-2E65-45C7-BC04-FD346B6B6086}"/>
                  </a:ext>
                </a:extLst>
              </p:cNvPr>
              <p:cNvPicPr>
                <a:picLocks noGrp="1" noRot="1" noChangeAspect="1" noMove="1" noResize="1" noEditPoints="1" noAdjustHandles="1" noChangeArrowheads="1" noChangeShapeType="1"/>
              </p:cNvPicPr>
              <p:nvPr/>
            </p:nvPicPr>
            <p:blipFill>
              <a:blip r:embed="rId4"/>
              <a:stretch>
                <a:fillRect/>
              </a:stretch>
            </p:blipFill>
            <p:spPr>
              <a:xfrm>
                <a:off x="0" y="5057775"/>
                <a:ext cx="3048000" cy="1714500"/>
              </a:xfrm>
              <a:prstGeom prst="rect">
                <a:avLst/>
              </a:prstGeom>
            </p:spPr>
          </p:pic>
        </mc:Fallback>
      </mc:AlternateContent>
    </p:spTree>
    <p:extLst>
      <p:ext uri="{BB962C8B-B14F-4D97-AF65-F5344CB8AC3E}">
        <p14:creationId xmlns:p14="http://schemas.microsoft.com/office/powerpoint/2010/main" val="14033543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08A1F308-0FBA-4862-9AB5-2476868CEA8E}"/>
              </a:ext>
            </a:extLst>
          </p:cNvPr>
          <p:cNvGraphicFramePr>
            <a:graphicFrameLocks noGrp="1"/>
          </p:cNvGraphicFramePr>
          <p:nvPr/>
        </p:nvGraphicFramePr>
        <p:xfrm>
          <a:off x="0" y="0"/>
          <a:ext cx="12192001" cy="6858004"/>
        </p:xfrm>
        <a:graphic>
          <a:graphicData uri="http://schemas.openxmlformats.org/drawingml/2006/table">
            <a:tbl>
              <a:tblPr/>
              <a:tblGrid>
                <a:gridCol w="2701983">
                  <a:extLst>
                    <a:ext uri="{9D8B030D-6E8A-4147-A177-3AD203B41FA5}">
                      <a16:colId xmlns:a16="http://schemas.microsoft.com/office/drawing/2014/main" val="4292658364"/>
                    </a:ext>
                  </a:extLst>
                </a:gridCol>
                <a:gridCol w="1053224">
                  <a:extLst>
                    <a:ext uri="{9D8B030D-6E8A-4147-A177-3AD203B41FA5}">
                      <a16:colId xmlns:a16="http://schemas.microsoft.com/office/drawing/2014/main" val="220867961"/>
                    </a:ext>
                  </a:extLst>
                </a:gridCol>
                <a:gridCol w="4102884">
                  <a:extLst>
                    <a:ext uri="{9D8B030D-6E8A-4147-A177-3AD203B41FA5}">
                      <a16:colId xmlns:a16="http://schemas.microsoft.com/office/drawing/2014/main" val="3423476051"/>
                    </a:ext>
                  </a:extLst>
                </a:gridCol>
                <a:gridCol w="966527">
                  <a:extLst>
                    <a:ext uri="{9D8B030D-6E8A-4147-A177-3AD203B41FA5}">
                      <a16:colId xmlns:a16="http://schemas.microsoft.com/office/drawing/2014/main" val="2426105588"/>
                    </a:ext>
                  </a:extLst>
                </a:gridCol>
                <a:gridCol w="2179132">
                  <a:extLst>
                    <a:ext uri="{9D8B030D-6E8A-4147-A177-3AD203B41FA5}">
                      <a16:colId xmlns:a16="http://schemas.microsoft.com/office/drawing/2014/main" val="4035422845"/>
                    </a:ext>
                  </a:extLst>
                </a:gridCol>
                <a:gridCol w="1188251">
                  <a:extLst>
                    <a:ext uri="{9D8B030D-6E8A-4147-A177-3AD203B41FA5}">
                      <a16:colId xmlns:a16="http://schemas.microsoft.com/office/drawing/2014/main" val="2093257312"/>
                    </a:ext>
                  </a:extLst>
                </a:gridCol>
              </a:tblGrid>
              <a:tr h="345987">
                <a:tc>
                  <a:txBody>
                    <a:bodyPr/>
                    <a:lstStyle/>
                    <a:p>
                      <a:pPr algn="ctr" fontAlgn="ctr"/>
                      <a:r>
                        <a:rPr lang="cs-CZ" sz="1100" b="0" i="0" u="none" strike="noStrike" dirty="0">
                          <a:solidFill>
                            <a:srgbClr val="000000"/>
                          </a:solidFill>
                          <a:effectLst/>
                          <a:latin typeface="Calibri" panose="020F0502020204030204" pitchFamily="34" charset="0"/>
                        </a:rPr>
                        <a:t>Typ opracování</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cs-CZ" sz="1100" b="0" i="0" u="none" strike="noStrike" dirty="0">
                          <a:solidFill>
                            <a:srgbClr val="000000"/>
                          </a:solidFill>
                          <a:effectLst/>
                          <a:latin typeface="Calibri" panose="020F0502020204030204" pitchFamily="34" charset="0"/>
                        </a:rPr>
                        <a:t>Barva</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cs-CZ" sz="1100" b="0" i="0" u="none" strike="noStrike" dirty="0">
                          <a:solidFill>
                            <a:srgbClr val="000000"/>
                          </a:solidFill>
                          <a:effectLst/>
                          <a:latin typeface="Calibri" panose="020F0502020204030204" pitchFamily="34" charset="0"/>
                        </a:rPr>
                        <a:t>Poznámka</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cs-CZ" sz="1100" b="0" i="0" u="none" strike="noStrike" dirty="0" err="1">
                          <a:solidFill>
                            <a:srgbClr val="000000"/>
                          </a:solidFill>
                          <a:effectLst/>
                          <a:latin typeface="Calibri" panose="020F0502020204030204" pitchFamily="34" charset="0"/>
                        </a:rPr>
                        <a:t>Ra</a:t>
                      </a:r>
                      <a:r>
                        <a:rPr lang="cs-CZ" sz="1100" b="0" i="0" u="none" strike="noStrike" dirty="0">
                          <a:solidFill>
                            <a:srgbClr val="000000"/>
                          </a:solidFill>
                          <a:effectLst/>
                          <a:latin typeface="Calibri" panose="020F0502020204030204" pitchFamily="34" charset="0"/>
                        </a:rPr>
                        <a:t> /</a:t>
                      </a:r>
                      <a:r>
                        <a:rPr lang="cs-CZ" sz="1100" b="0" i="0" u="none" strike="noStrike" dirty="0" err="1">
                          <a:solidFill>
                            <a:srgbClr val="000000"/>
                          </a:solidFill>
                          <a:effectLst/>
                          <a:latin typeface="Calibri" panose="020F0502020204030204" pitchFamily="34" charset="0"/>
                        </a:rPr>
                        <a:t>Rz</a:t>
                      </a:r>
                      <a:br>
                        <a:rPr lang="cs-CZ" sz="1100" b="0" i="0" u="none" strike="noStrike" dirty="0">
                          <a:solidFill>
                            <a:srgbClr val="000000"/>
                          </a:solidFill>
                          <a:effectLst/>
                          <a:latin typeface="Calibri" panose="020F0502020204030204" pitchFamily="34" charset="0"/>
                        </a:rPr>
                      </a:br>
                      <a:r>
                        <a:rPr lang="cs-CZ" sz="1100" b="0" i="0" u="none" strike="noStrike" dirty="0">
                          <a:solidFill>
                            <a:srgbClr val="000000"/>
                          </a:solidFill>
                          <a:effectLst/>
                          <a:latin typeface="Calibri" panose="020F0502020204030204" pitchFamily="34" charset="0"/>
                        </a:rPr>
                        <a:t>[µm]</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cs-CZ" sz="1100" b="0" i="0" u="none" strike="noStrike" dirty="0">
                          <a:solidFill>
                            <a:srgbClr val="000000"/>
                          </a:solidFill>
                          <a:effectLst/>
                          <a:latin typeface="Calibri" panose="020F0502020204030204" pitchFamily="34" charset="0"/>
                        </a:rPr>
                        <a:t>Tolerance rozměru [mm]</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cs-CZ" sz="1100" b="0" i="0" u="none" strike="noStrike" dirty="0">
                          <a:solidFill>
                            <a:srgbClr val="000000"/>
                          </a:solidFill>
                          <a:effectLst/>
                          <a:latin typeface="Calibri" panose="020F0502020204030204" pitchFamily="34" charset="0"/>
                        </a:rPr>
                        <a:t>Tolerance polohy [mm]</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4741385"/>
                  </a:ext>
                </a:extLst>
              </a:tr>
              <a:tr h="175620">
                <a:tc>
                  <a:txBody>
                    <a:bodyPr/>
                    <a:lstStyle/>
                    <a:p>
                      <a:pPr marL="144000" algn="l" fontAlgn="ctr"/>
                      <a:r>
                        <a:rPr lang="cs-CZ" sz="1100" b="0" i="0" u="none" strike="noStrike" dirty="0">
                          <a:solidFill>
                            <a:srgbClr val="000000"/>
                          </a:solidFill>
                          <a:effectLst/>
                          <a:latin typeface="Calibri" panose="020F0502020204030204" pitchFamily="34" charset="0"/>
                        </a:rPr>
                        <a:t>HRUBÝ/ NEOPRACOVANÝ</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cs-CZ" sz="1100" b="0" i="0" u="none" strike="noStrike">
                          <a:solidFill>
                            <a:srgbClr val="000000"/>
                          </a:solidFill>
                          <a:effectLst/>
                          <a:latin typeface="Calibri" panose="020F0502020204030204" pitchFamily="34" charset="0"/>
                        </a:rPr>
                        <a:t> </a:t>
                      </a:r>
                    </a:p>
                  </a:txBody>
                  <a:tcPr marL="5168" marR="5168" marT="51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2D2FF"/>
                    </a:solidFill>
                  </a:tcPr>
                </a:tc>
                <a:tc>
                  <a:txBody>
                    <a:bodyPr/>
                    <a:lstStyle/>
                    <a:p>
                      <a:pPr algn="l" fontAlgn="ctr"/>
                      <a:r>
                        <a:rPr lang="cs-CZ" sz="1100" b="0" i="0" u="none" strike="noStrike">
                          <a:solidFill>
                            <a:srgbClr val="000000"/>
                          </a:solidFill>
                          <a:effectLst/>
                          <a:latin typeface="Calibri" panose="020F0502020204030204" pitchFamily="34" charset="0"/>
                        </a:rPr>
                        <a:t>Plochy bez obrábění, nakupovaný díl</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 </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cs-CZ" sz="1100" b="0" i="0" u="none" strike="noStrike">
                          <a:solidFill>
                            <a:srgbClr val="000000"/>
                          </a:solidFill>
                          <a:effectLst/>
                          <a:latin typeface="Calibri" panose="020F0502020204030204" pitchFamily="34" charset="0"/>
                        </a:rPr>
                        <a:t> </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cs-CZ" sz="1100" b="0" i="0" u="none" strike="noStrike">
                          <a:solidFill>
                            <a:srgbClr val="000000"/>
                          </a:solidFill>
                          <a:effectLst/>
                          <a:latin typeface="Calibri" panose="020F0502020204030204" pitchFamily="34" charset="0"/>
                        </a:rPr>
                        <a:t> </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808989837"/>
                  </a:ext>
                </a:extLst>
              </a:tr>
              <a:tr h="310999">
                <a:tc>
                  <a:txBody>
                    <a:bodyPr/>
                    <a:lstStyle/>
                    <a:p>
                      <a:pPr marL="144000" algn="l" fontAlgn="ctr"/>
                      <a:r>
                        <a:rPr lang="cs-CZ" sz="1100" b="0" i="0" u="none" strike="noStrike" dirty="0">
                          <a:solidFill>
                            <a:srgbClr val="000000"/>
                          </a:solidFill>
                          <a:effectLst/>
                          <a:latin typeface="Calibri" panose="020F0502020204030204" pitchFamily="34" charset="0"/>
                        </a:rPr>
                        <a:t>PŘEDLITO</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cs-CZ" sz="1100" b="0" i="0" u="none" strike="noStrike">
                          <a:solidFill>
                            <a:srgbClr val="000000"/>
                          </a:solidFill>
                          <a:effectLst/>
                          <a:latin typeface="Calibri" panose="020F0502020204030204" pitchFamily="34" charset="0"/>
                        </a:rPr>
                        <a:t> </a:t>
                      </a:r>
                    </a:p>
                  </a:txBody>
                  <a:tcPr marL="5168" marR="5168" marT="51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00AA00"/>
                    </a:solidFill>
                  </a:tcPr>
                </a:tc>
                <a:tc>
                  <a:txBody>
                    <a:bodyPr/>
                    <a:lstStyle/>
                    <a:p>
                      <a:pPr algn="l" fontAlgn="ctr"/>
                      <a:r>
                        <a:rPr lang="cs-CZ" sz="1100" b="0" i="0" u="none" strike="noStrike">
                          <a:solidFill>
                            <a:srgbClr val="000000"/>
                          </a:solidFill>
                          <a:effectLst/>
                          <a:latin typeface="Calibri" panose="020F0502020204030204" pitchFamily="34" charset="0"/>
                        </a:rPr>
                        <a:t>Lité plochy bez obrábění</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bez opracování</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cs-CZ" sz="1100" b="0" i="0" u="none" strike="noStrike">
                          <a:solidFill>
                            <a:srgbClr val="000000"/>
                          </a:solidFill>
                          <a:effectLst/>
                          <a:latin typeface="Calibri" panose="020F0502020204030204" pitchFamily="34" charset="0"/>
                        </a:rPr>
                        <a:t>+/-5</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+/-3</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977637538"/>
                  </a:ext>
                </a:extLst>
              </a:tr>
              <a:tr h="466497">
                <a:tc>
                  <a:txBody>
                    <a:bodyPr/>
                    <a:lstStyle/>
                    <a:p>
                      <a:pPr marL="144000" algn="l" fontAlgn="ctr"/>
                      <a:r>
                        <a:rPr lang="cs-CZ" sz="1100" b="0" i="0" u="none" strike="noStrike">
                          <a:solidFill>
                            <a:srgbClr val="000000"/>
                          </a:solidFill>
                          <a:effectLst/>
                          <a:latin typeface="Calibri" panose="020F0502020204030204" pitchFamily="34" charset="0"/>
                        </a:rPr>
                        <a:t>PŘESNÉ PLOCHY (CAD)</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cs-CZ" sz="1100" b="0" i="0" u="none" strike="noStrike" dirty="0">
                          <a:solidFill>
                            <a:srgbClr val="000000"/>
                          </a:solidFill>
                          <a:effectLst/>
                          <a:latin typeface="Calibri" panose="020F0502020204030204" pitchFamily="34" charset="0"/>
                        </a:rPr>
                        <a:t> </a:t>
                      </a:r>
                    </a:p>
                  </a:txBody>
                  <a:tcPr marL="5168" marR="5168" marT="51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FFFAF"/>
                    </a:solidFill>
                  </a:tcPr>
                </a:tc>
                <a:tc>
                  <a:txBody>
                    <a:bodyPr/>
                    <a:lstStyle/>
                    <a:p>
                      <a:pPr algn="l" fontAlgn="ctr"/>
                      <a:r>
                        <a:rPr lang="cs-CZ" sz="1100" b="0" i="0" u="none" strike="noStrike" dirty="0">
                          <a:solidFill>
                            <a:srgbClr val="000000"/>
                          </a:solidFill>
                          <a:effectLst/>
                          <a:latin typeface="Calibri" panose="020F0502020204030204" pitchFamily="34" charset="0"/>
                        </a:rPr>
                        <a:t>Všechny obráběné plochy, které nejsou podle solidu, nýbrž podle zvlášť dodaných dat - 3D plochy</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1,6</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cs-CZ" sz="1100" b="0" i="0" u="none" strike="noStrike">
                          <a:solidFill>
                            <a:srgbClr val="000000"/>
                          </a:solidFill>
                          <a:effectLst/>
                          <a:latin typeface="Calibri" panose="020F0502020204030204" pitchFamily="34" charset="0"/>
                        </a:rPr>
                        <a:t>+/-0,03</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+/-0,03</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859415058"/>
                  </a:ext>
                </a:extLst>
              </a:tr>
              <a:tr h="310999">
                <a:tc>
                  <a:txBody>
                    <a:bodyPr/>
                    <a:lstStyle/>
                    <a:p>
                      <a:pPr marL="144000" algn="l" fontAlgn="ctr"/>
                      <a:r>
                        <a:rPr lang="cs-CZ" sz="1100" b="0" i="0" u="none" strike="noStrike">
                          <a:solidFill>
                            <a:srgbClr val="000000"/>
                          </a:solidFill>
                          <a:effectLst/>
                          <a:latin typeface="Calibri" panose="020F0502020204030204" pitchFamily="34" charset="0"/>
                        </a:rPr>
                        <a:t>JEMNÉ OBRÁBĚNÍ</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cs-CZ" sz="1100" b="0" i="0" u="none" strike="noStrike" dirty="0">
                          <a:solidFill>
                            <a:srgbClr val="000000"/>
                          </a:solidFill>
                          <a:effectLst/>
                          <a:latin typeface="Calibri" panose="020F0502020204030204" pitchFamily="34" charset="0"/>
                        </a:rPr>
                        <a:t> </a:t>
                      </a:r>
                    </a:p>
                  </a:txBody>
                  <a:tcPr marL="5168" marR="5168" marT="51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AF"/>
                    </a:solidFill>
                  </a:tcPr>
                </a:tc>
                <a:tc>
                  <a:txBody>
                    <a:bodyPr/>
                    <a:lstStyle/>
                    <a:p>
                      <a:pPr algn="l" fontAlgn="ctr"/>
                      <a:r>
                        <a:rPr lang="cs-CZ" sz="1100" b="0" i="0" u="none" strike="noStrike" dirty="0">
                          <a:solidFill>
                            <a:srgbClr val="000000"/>
                          </a:solidFill>
                          <a:effectLst/>
                          <a:latin typeface="Calibri" panose="020F0502020204030204" pitchFamily="34" charset="0"/>
                        </a:rPr>
                        <a:t>Dosedací / kluzné plochy - 2D (Kontaktní plocha s dílem)</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0,8</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cs-CZ" sz="1100" b="0" i="0" u="none" strike="noStrike">
                          <a:solidFill>
                            <a:srgbClr val="000000"/>
                          </a:solidFill>
                          <a:effectLst/>
                          <a:latin typeface="Calibri" panose="020F0502020204030204" pitchFamily="34" charset="0"/>
                        </a:rPr>
                        <a:t>Rovinnost 0,02</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0/-0,01</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817378683"/>
                  </a:ext>
                </a:extLst>
              </a:tr>
              <a:tr h="310999">
                <a:tc>
                  <a:txBody>
                    <a:bodyPr/>
                    <a:lstStyle/>
                    <a:p>
                      <a:pPr marL="144000" algn="l" fontAlgn="ctr"/>
                      <a:r>
                        <a:rPr lang="cs-CZ" sz="1100" b="0" i="0" u="none" strike="noStrike">
                          <a:solidFill>
                            <a:srgbClr val="000000"/>
                          </a:solidFill>
                          <a:effectLst/>
                          <a:latin typeface="Calibri" panose="020F0502020204030204" pitchFamily="34" charset="0"/>
                        </a:rPr>
                        <a:t>PŘESNĚ OBROBENÉ PLOCHY (ŠLICHTOVÁNÍ)</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cs-CZ" sz="1100" b="0" i="0" u="none" strike="noStrike">
                          <a:solidFill>
                            <a:srgbClr val="000000"/>
                          </a:solidFill>
                          <a:effectLst/>
                          <a:latin typeface="Calibri" panose="020F0502020204030204" pitchFamily="34" charset="0"/>
                        </a:rPr>
                        <a:t> </a:t>
                      </a:r>
                    </a:p>
                  </a:txBody>
                  <a:tcPr marL="5168" marR="5168" marT="51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AFAF"/>
                    </a:solidFill>
                  </a:tcPr>
                </a:tc>
                <a:tc>
                  <a:txBody>
                    <a:bodyPr/>
                    <a:lstStyle/>
                    <a:p>
                      <a:pPr algn="l" fontAlgn="ctr"/>
                      <a:r>
                        <a:rPr lang="cs-CZ" sz="1100" b="0" i="0" u="none" strike="noStrike" dirty="0">
                          <a:solidFill>
                            <a:srgbClr val="000000"/>
                          </a:solidFill>
                          <a:effectLst/>
                          <a:latin typeface="Calibri" panose="020F0502020204030204" pitchFamily="34" charset="0"/>
                        </a:rPr>
                        <a:t>Dodatečné pokyny viz. technologický postup - 2D (Dosedací plochy)</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3,2</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cs-CZ" sz="1100" b="0" i="0" u="none" strike="noStrike">
                          <a:solidFill>
                            <a:srgbClr val="000000"/>
                          </a:solidFill>
                          <a:effectLst/>
                          <a:latin typeface="Calibri" panose="020F0502020204030204" pitchFamily="34" charset="0"/>
                        </a:rPr>
                        <a:t>Rovinnost 0,04</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-0,01/-0,05</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936698126"/>
                  </a:ext>
                </a:extLst>
              </a:tr>
              <a:tr h="1538560">
                <a:tc>
                  <a:txBody>
                    <a:bodyPr/>
                    <a:lstStyle/>
                    <a:p>
                      <a:pPr marL="144000" algn="l" fontAlgn="ctr"/>
                      <a:r>
                        <a:rPr lang="cs-CZ" sz="1100" b="0" i="0" u="none" strike="noStrike">
                          <a:solidFill>
                            <a:srgbClr val="000000"/>
                          </a:solidFill>
                          <a:effectLst/>
                          <a:latin typeface="Calibri" panose="020F0502020204030204" pitchFamily="34" charset="0"/>
                        </a:rPr>
                        <a:t>HRUBOVÁNÍ</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cs-CZ" sz="1100" b="0" i="0" u="none" strike="noStrike">
                          <a:solidFill>
                            <a:srgbClr val="000000"/>
                          </a:solidFill>
                          <a:effectLst/>
                          <a:latin typeface="Calibri" panose="020F0502020204030204" pitchFamily="34" charset="0"/>
                        </a:rPr>
                        <a:t> </a:t>
                      </a:r>
                    </a:p>
                  </a:txBody>
                  <a:tcPr marL="5168" marR="5168" marT="51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695546"/>
                    </a:solidFill>
                  </a:tcPr>
                </a:tc>
                <a:tc>
                  <a:txBody>
                    <a:bodyPr/>
                    <a:lstStyle/>
                    <a:p>
                      <a:pPr algn="l" fontAlgn="ctr"/>
                      <a:r>
                        <a:rPr lang="cs-CZ" sz="1100" b="0" i="0" u="none" strike="noStrike" dirty="0">
                          <a:solidFill>
                            <a:srgbClr val="000000"/>
                          </a:solidFill>
                          <a:effectLst/>
                          <a:latin typeface="Calibri" panose="020F0502020204030204" pitchFamily="34" charset="0"/>
                        </a:rPr>
                        <a:t> </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6,3-12,5</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cs-CZ" sz="1100" b="0" i="0" u="none" strike="noStrike">
                          <a:solidFill>
                            <a:srgbClr val="000000"/>
                          </a:solidFill>
                          <a:effectLst/>
                          <a:latin typeface="Calibri" panose="020F0502020204030204" pitchFamily="34" charset="0"/>
                        </a:rPr>
                        <a:t>pro rovinné plochy (2D)</a:t>
                      </a:r>
                      <a:br>
                        <a:rPr lang="cs-CZ" sz="1100" b="0" i="0" u="none" strike="noStrike">
                          <a:solidFill>
                            <a:srgbClr val="000000"/>
                          </a:solidFill>
                          <a:effectLst/>
                          <a:latin typeface="Calibri" panose="020F0502020204030204" pitchFamily="34" charset="0"/>
                        </a:rPr>
                      </a:br>
                      <a:r>
                        <a:rPr lang="cs-CZ" sz="1100" b="0" i="0" u="none" strike="noStrike">
                          <a:solidFill>
                            <a:srgbClr val="000000"/>
                          </a:solidFill>
                          <a:effectLst/>
                          <a:latin typeface="Calibri" panose="020F0502020204030204" pitchFamily="34" charset="0"/>
                        </a:rPr>
                        <a:t>&gt; 0,5 ÷ 6: 0/-0,1</a:t>
                      </a:r>
                      <a:br>
                        <a:rPr lang="cs-CZ" sz="1100" b="0" i="0" u="none" strike="noStrike">
                          <a:solidFill>
                            <a:srgbClr val="000000"/>
                          </a:solidFill>
                          <a:effectLst/>
                          <a:latin typeface="Calibri" panose="020F0502020204030204" pitchFamily="34" charset="0"/>
                        </a:rPr>
                      </a:br>
                      <a:r>
                        <a:rPr lang="cs-CZ" sz="1100" b="0" i="0" u="none" strike="noStrike">
                          <a:solidFill>
                            <a:srgbClr val="000000"/>
                          </a:solidFill>
                          <a:effectLst/>
                          <a:latin typeface="Calibri" panose="020F0502020204030204" pitchFamily="34" charset="0"/>
                        </a:rPr>
                        <a:t>&gt; 6 ÷ 30: 0/-0,2</a:t>
                      </a:r>
                      <a:br>
                        <a:rPr lang="cs-CZ" sz="1100" b="0" i="0" u="none" strike="noStrike">
                          <a:solidFill>
                            <a:srgbClr val="000000"/>
                          </a:solidFill>
                          <a:effectLst/>
                          <a:latin typeface="Calibri" panose="020F0502020204030204" pitchFamily="34" charset="0"/>
                        </a:rPr>
                      </a:br>
                      <a:r>
                        <a:rPr lang="cs-CZ" sz="1100" b="0" i="0" u="none" strike="noStrike">
                          <a:solidFill>
                            <a:srgbClr val="000000"/>
                          </a:solidFill>
                          <a:effectLst/>
                          <a:latin typeface="Calibri" panose="020F0502020204030204" pitchFamily="34" charset="0"/>
                        </a:rPr>
                        <a:t>&gt; 30 ÷ 120: 0/-0,3</a:t>
                      </a:r>
                      <a:br>
                        <a:rPr lang="cs-CZ" sz="1100" b="0" i="0" u="none" strike="noStrike">
                          <a:solidFill>
                            <a:srgbClr val="000000"/>
                          </a:solidFill>
                          <a:effectLst/>
                          <a:latin typeface="Calibri" panose="020F0502020204030204" pitchFamily="34" charset="0"/>
                        </a:rPr>
                      </a:br>
                      <a:r>
                        <a:rPr lang="cs-CZ" sz="1100" b="0" i="0" u="none" strike="noStrike">
                          <a:solidFill>
                            <a:srgbClr val="000000"/>
                          </a:solidFill>
                          <a:effectLst/>
                          <a:latin typeface="Calibri" panose="020F0502020204030204" pitchFamily="34" charset="0"/>
                        </a:rPr>
                        <a:t>&gt; 120 ÷ 400: 0/-0,5</a:t>
                      </a:r>
                      <a:br>
                        <a:rPr lang="cs-CZ" sz="1100" b="0" i="0" u="none" strike="noStrike">
                          <a:solidFill>
                            <a:srgbClr val="000000"/>
                          </a:solidFill>
                          <a:effectLst/>
                          <a:latin typeface="Calibri" panose="020F0502020204030204" pitchFamily="34" charset="0"/>
                        </a:rPr>
                      </a:br>
                      <a:r>
                        <a:rPr lang="cs-CZ" sz="1100" b="0" i="0" u="none" strike="noStrike">
                          <a:solidFill>
                            <a:srgbClr val="000000"/>
                          </a:solidFill>
                          <a:effectLst/>
                          <a:latin typeface="Calibri" panose="020F0502020204030204" pitchFamily="34" charset="0"/>
                        </a:rPr>
                        <a:t>&gt; 400 ÷ 1000: 0/-0,8</a:t>
                      </a:r>
                      <a:br>
                        <a:rPr lang="cs-CZ" sz="1100" b="0" i="0" u="none" strike="noStrike">
                          <a:solidFill>
                            <a:srgbClr val="000000"/>
                          </a:solidFill>
                          <a:effectLst/>
                          <a:latin typeface="Calibri" panose="020F0502020204030204" pitchFamily="34" charset="0"/>
                        </a:rPr>
                      </a:br>
                      <a:r>
                        <a:rPr lang="cs-CZ" sz="1100" b="0" i="0" u="none" strike="noStrike">
                          <a:solidFill>
                            <a:srgbClr val="000000"/>
                          </a:solidFill>
                          <a:effectLst/>
                          <a:latin typeface="Calibri" panose="020F0502020204030204" pitchFamily="34" charset="0"/>
                        </a:rPr>
                        <a:t>&gt; 1000 ÷ 2000: 0/-1,2</a:t>
                      </a:r>
                      <a:br>
                        <a:rPr lang="cs-CZ" sz="1100" b="0" i="0" u="none" strike="noStrike">
                          <a:solidFill>
                            <a:srgbClr val="000000"/>
                          </a:solidFill>
                          <a:effectLst/>
                          <a:latin typeface="Calibri" panose="020F0502020204030204" pitchFamily="34" charset="0"/>
                        </a:rPr>
                      </a:br>
                      <a:r>
                        <a:rPr lang="cs-CZ" sz="1100" b="0" i="0" u="none" strike="noStrike">
                          <a:solidFill>
                            <a:srgbClr val="000000"/>
                          </a:solidFill>
                          <a:effectLst/>
                          <a:latin typeface="Calibri" panose="020F0502020204030204" pitchFamily="34" charset="0"/>
                        </a:rPr>
                        <a:t>&gt; 2000 ÷ 4000: 0/-2</a:t>
                      </a:r>
                      <a:br>
                        <a:rPr lang="cs-CZ" sz="1100" b="0" i="0" u="none" strike="noStrike">
                          <a:solidFill>
                            <a:srgbClr val="000000"/>
                          </a:solidFill>
                          <a:effectLst/>
                          <a:latin typeface="Calibri" panose="020F0502020204030204" pitchFamily="34" charset="0"/>
                        </a:rPr>
                      </a:br>
                      <a:r>
                        <a:rPr lang="cs-CZ" sz="1100" b="0" i="0" u="none" strike="noStrike">
                          <a:solidFill>
                            <a:srgbClr val="000000"/>
                          </a:solidFill>
                          <a:effectLst/>
                          <a:latin typeface="Calibri" panose="020F0502020204030204" pitchFamily="34" charset="0"/>
                        </a:rPr>
                        <a:t>tvarové plochy: +/-1 (plochy ve 3D)</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-0,01/-0,1</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404673230"/>
                  </a:ext>
                </a:extLst>
              </a:tr>
              <a:tr h="777495">
                <a:tc>
                  <a:txBody>
                    <a:bodyPr/>
                    <a:lstStyle/>
                    <a:p>
                      <a:pPr marL="144000" algn="l" fontAlgn="ctr"/>
                      <a:r>
                        <a:rPr lang="cs-CZ" sz="1100" b="0" i="0" u="none" strike="noStrike">
                          <a:solidFill>
                            <a:srgbClr val="000000"/>
                          </a:solidFill>
                          <a:effectLst/>
                          <a:latin typeface="Calibri" panose="020F0502020204030204" pitchFamily="34" charset="0"/>
                        </a:rPr>
                        <a:t>PLAZMA</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cs-CZ" sz="1100" b="0" i="0" u="none" strike="noStrike">
                          <a:solidFill>
                            <a:srgbClr val="000000"/>
                          </a:solidFill>
                          <a:effectLst/>
                          <a:latin typeface="Calibri" panose="020F0502020204030204" pitchFamily="34" charset="0"/>
                        </a:rPr>
                        <a:t> </a:t>
                      </a:r>
                    </a:p>
                  </a:txBody>
                  <a:tcPr marL="5168" marR="5168" marT="51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800"/>
                    </a:solidFill>
                  </a:tcPr>
                </a:tc>
                <a:tc>
                  <a:txBody>
                    <a:bodyPr/>
                    <a:lstStyle/>
                    <a:p>
                      <a:pPr algn="l" fontAlgn="ctr"/>
                      <a:r>
                        <a:rPr lang="cs-CZ" sz="1100" b="0" i="0" u="none" strike="noStrike" dirty="0">
                          <a:solidFill>
                            <a:srgbClr val="000000"/>
                          </a:solidFill>
                          <a:effectLst/>
                          <a:latin typeface="Calibri" panose="020F0502020204030204" pitchFamily="34" charset="0"/>
                        </a:rPr>
                        <a:t>Plocha se neopracovává, povrch zůstává po plazmě nebo laseru - použít tam, kde je zaručena vůle min. 3mm mezi díly (definice vůle neplatí pro laserem řezané díly)</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25 / 100</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cs-CZ" sz="1100" b="0" i="0" u="none" strike="noStrike">
                          <a:solidFill>
                            <a:srgbClr val="000000"/>
                          </a:solidFill>
                          <a:effectLst/>
                          <a:latin typeface="Calibri" panose="020F0502020204030204" pitchFamily="34" charset="0"/>
                        </a:rPr>
                        <a:t>+/-1</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-0,1/-0,5</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846269545"/>
                  </a:ext>
                </a:extLst>
              </a:tr>
              <a:tr h="175620">
                <a:tc>
                  <a:txBody>
                    <a:bodyPr/>
                    <a:lstStyle/>
                    <a:p>
                      <a:pPr marL="144000" algn="l" fontAlgn="ctr"/>
                      <a:r>
                        <a:rPr lang="cs-CZ" sz="1100" b="0" i="0" u="none" strike="noStrike">
                          <a:solidFill>
                            <a:srgbClr val="000000"/>
                          </a:solidFill>
                          <a:effectLst/>
                          <a:latin typeface="Calibri" panose="020F0502020204030204" pitchFamily="34" charset="0"/>
                        </a:rPr>
                        <a:t>VOLNĚJŠÍ PLOCHY H8 - H11</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cs-CZ" sz="1100" b="0" i="0" u="none" strike="noStrike">
                          <a:solidFill>
                            <a:srgbClr val="000000"/>
                          </a:solidFill>
                          <a:effectLst/>
                          <a:latin typeface="Calibri" panose="020F0502020204030204" pitchFamily="34" charset="0"/>
                        </a:rPr>
                        <a:t> </a:t>
                      </a:r>
                    </a:p>
                  </a:txBody>
                  <a:tcPr marL="5168" marR="5168" marT="51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00FFFF"/>
                    </a:solidFill>
                  </a:tcPr>
                </a:tc>
                <a:tc>
                  <a:txBody>
                    <a:bodyPr/>
                    <a:lstStyle/>
                    <a:p>
                      <a:pPr algn="l" fontAlgn="ctr"/>
                      <a:r>
                        <a:rPr lang="cs-CZ" sz="1100" b="0" i="0" u="none" strike="noStrike" dirty="0">
                          <a:solidFill>
                            <a:srgbClr val="000000"/>
                          </a:solidFill>
                          <a:effectLst/>
                          <a:latin typeface="Calibri" panose="020F0502020204030204" pitchFamily="34" charset="0"/>
                        </a:rPr>
                        <a:t>Specifikace na výkrese</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0,8</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cs-CZ" sz="1100" b="0" i="0" u="none" strike="noStrike">
                          <a:solidFill>
                            <a:srgbClr val="000000"/>
                          </a:solidFill>
                          <a:effectLst/>
                          <a:latin typeface="Calibri" panose="020F0502020204030204" pitchFamily="34" charset="0"/>
                        </a:rPr>
                        <a:t>H8 - H11</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+/-0,01</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899234014"/>
                  </a:ext>
                </a:extLst>
              </a:tr>
              <a:tr h="175620">
                <a:tc>
                  <a:txBody>
                    <a:bodyPr/>
                    <a:lstStyle/>
                    <a:p>
                      <a:pPr marL="144000" algn="l" fontAlgn="ctr"/>
                      <a:r>
                        <a:rPr lang="cs-CZ" sz="1100" b="0" i="0" u="none" strike="noStrike">
                          <a:solidFill>
                            <a:srgbClr val="000000"/>
                          </a:solidFill>
                          <a:effectLst/>
                          <a:latin typeface="Calibri" panose="020F0502020204030204" pitchFamily="34" charset="0"/>
                        </a:rPr>
                        <a:t>PŘESNÉ PLOCHY H5 - H7</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cs-CZ" sz="1100" b="0" i="0" u="none" strike="noStrike">
                          <a:solidFill>
                            <a:srgbClr val="000000"/>
                          </a:solidFill>
                          <a:effectLst/>
                          <a:latin typeface="Calibri" panose="020F0502020204030204" pitchFamily="34" charset="0"/>
                        </a:rPr>
                        <a:t> </a:t>
                      </a:r>
                    </a:p>
                  </a:txBody>
                  <a:tcPr marL="5168" marR="5168" marT="51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0000FF"/>
                    </a:solidFill>
                  </a:tcPr>
                </a:tc>
                <a:tc>
                  <a:txBody>
                    <a:bodyPr/>
                    <a:lstStyle/>
                    <a:p>
                      <a:pPr algn="l" fontAlgn="ctr"/>
                      <a:r>
                        <a:rPr lang="cs-CZ" sz="1100" b="0" i="0" u="none" strike="noStrike">
                          <a:solidFill>
                            <a:srgbClr val="000000"/>
                          </a:solidFill>
                          <a:effectLst/>
                          <a:latin typeface="Calibri" panose="020F0502020204030204" pitchFamily="34" charset="0"/>
                        </a:rPr>
                        <a:t>Specifikace na výkrese</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0,8</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cs-CZ" sz="1100" b="0" i="0" u="none" strike="noStrike">
                          <a:solidFill>
                            <a:srgbClr val="000000"/>
                          </a:solidFill>
                          <a:effectLst/>
                          <a:latin typeface="Calibri" panose="020F0502020204030204" pitchFamily="34" charset="0"/>
                        </a:rPr>
                        <a:t>H5 - H7</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+/-0,01</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338823484"/>
                  </a:ext>
                </a:extLst>
              </a:tr>
              <a:tr h="175620">
                <a:tc>
                  <a:txBody>
                    <a:bodyPr/>
                    <a:lstStyle/>
                    <a:p>
                      <a:pPr marL="144000" algn="l" fontAlgn="ctr"/>
                      <a:r>
                        <a:rPr lang="cs-CZ" sz="1100" b="0" i="0" u="none" strike="noStrike">
                          <a:solidFill>
                            <a:srgbClr val="000000"/>
                          </a:solidFill>
                          <a:effectLst/>
                          <a:latin typeface="Calibri" panose="020F0502020204030204" pitchFamily="34" charset="0"/>
                        </a:rPr>
                        <a:t>ZÁVIT</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cs-CZ" sz="1100" b="0" i="0" u="none" strike="noStrike">
                          <a:solidFill>
                            <a:srgbClr val="000000"/>
                          </a:solidFill>
                          <a:effectLst/>
                          <a:latin typeface="Calibri" panose="020F0502020204030204" pitchFamily="34" charset="0"/>
                        </a:rPr>
                        <a:t> </a:t>
                      </a:r>
                    </a:p>
                  </a:txBody>
                  <a:tcPr marL="5168" marR="5168" marT="51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00"/>
                    </a:solidFill>
                  </a:tcPr>
                </a:tc>
                <a:tc>
                  <a:txBody>
                    <a:bodyPr/>
                    <a:lstStyle/>
                    <a:p>
                      <a:pPr algn="l" fontAlgn="ctr"/>
                      <a:r>
                        <a:rPr lang="cs-CZ" sz="1100" b="0" i="0" u="none" strike="noStrike" dirty="0">
                          <a:solidFill>
                            <a:srgbClr val="000000"/>
                          </a:solidFill>
                          <a:effectLst/>
                          <a:latin typeface="Calibri" panose="020F0502020204030204" pitchFamily="34" charset="0"/>
                        </a:rPr>
                        <a:t>Metrický závit (pravý) podle DIN / ISO</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cs-CZ" sz="1100" b="0" i="0" u="none" strike="noStrike">
                          <a:solidFill>
                            <a:srgbClr val="000000"/>
                          </a:solidFill>
                          <a:effectLst/>
                          <a:latin typeface="Calibri" panose="020F0502020204030204" pitchFamily="34" charset="0"/>
                        </a:rPr>
                        <a:t>0/+0,05</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+/-0,1</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87658031"/>
                  </a:ext>
                </a:extLst>
              </a:tr>
              <a:tr h="686723">
                <a:tc>
                  <a:txBody>
                    <a:bodyPr/>
                    <a:lstStyle/>
                    <a:p>
                      <a:pPr marL="144000" algn="l" fontAlgn="ctr"/>
                      <a:r>
                        <a:rPr lang="cs-CZ" sz="1100" b="0" i="0" u="none" strike="noStrike">
                          <a:solidFill>
                            <a:srgbClr val="000000"/>
                          </a:solidFill>
                          <a:effectLst/>
                          <a:latin typeface="Calibri" panose="020F0502020204030204" pitchFamily="34" charset="0"/>
                        </a:rPr>
                        <a:t>VRTÁNÍ</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cs-CZ" sz="1100" b="0" i="0" u="none" strike="noStrike">
                          <a:solidFill>
                            <a:srgbClr val="000000"/>
                          </a:solidFill>
                          <a:effectLst/>
                          <a:latin typeface="Calibri" panose="020F0502020204030204" pitchFamily="34" charset="0"/>
                        </a:rPr>
                        <a:t> </a:t>
                      </a:r>
                    </a:p>
                  </a:txBody>
                  <a:tcPr marL="5168" marR="5168" marT="51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00AFAF"/>
                    </a:solidFill>
                  </a:tcPr>
                </a:tc>
                <a:tc>
                  <a:txBody>
                    <a:bodyPr/>
                    <a:lstStyle/>
                    <a:p>
                      <a:pPr algn="l" fontAlgn="ctr"/>
                      <a:r>
                        <a:rPr lang="cs-CZ" sz="1100" b="0" i="0" u="none" strike="noStrike" dirty="0">
                          <a:solidFill>
                            <a:srgbClr val="000000"/>
                          </a:solidFill>
                          <a:effectLst/>
                          <a:latin typeface="Calibri" panose="020F0502020204030204" pitchFamily="34" charset="0"/>
                        </a:rPr>
                        <a:t>Průchozí otvory, záhluby (šrouby, volné otvory)</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dirty="0">
                          <a:solidFill>
                            <a:srgbClr val="000000"/>
                          </a:solidFill>
                          <a:effectLst/>
                          <a:latin typeface="Calibri" panose="020F0502020204030204" pitchFamily="34" charset="0"/>
                        </a:rPr>
                        <a:t>6,3</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cs-CZ" sz="1100" b="0" i="0" u="none" strike="noStrike">
                          <a:solidFill>
                            <a:srgbClr val="000000"/>
                          </a:solidFill>
                          <a:effectLst/>
                          <a:latin typeface="Calibri" panose="020F0502020204030204" pitchFamily="34" charset="0"/>
                        </a:rPr>
                        <a:t>&gt; 0,5 ÷ 6: +0,1/0</a:t>
                      </a:r>
                      <a:br>
                        <a:rPr lang="cs-CZ" sz="1100" b="0" i="0" u="none" strike="noStrike">
                          <a:solidFill>
                            <a:srgbClr val="000000"/>
                          </a:solidFill>
                          <a:effectLst/>
                          <a:latin typeface="Calibri" panose="020F0502020204030204" pitchFamily="34" charset="0"/>
                        </a:rPr>
                      </a:br>
                      <a:r>
                        <a:rPr lang="cs-CZ" sz="1100" b="0" i="0" u="none" strike="noStrike">
                          <a:solidFill>
                            <a:srgbClr val="000000"/>
                          </a:solidFill>
                          <a:effectLst/>
                          <a:latin typeface="Calibri" panose="020F0502020204030204" pitchFamily="34" charset="0"/>
                        </a:rPr>
                        <a:t>&gt; 6 ÷ 30: +0,2/0</a:t>
                      </a:r>
                      <a:br>
                        <a:rPr lang="cs-CZ" sz="1100" b="0" i="0" u="none" strike="noStrike">
                          <a:solidFill>
                            <a:srgbClr val="000000"/>
                          </a:solidFill>
                          <a:effectLst/>
                          <a:latin typeface="Calibri" panose="020F0502020204030204" pitchFamily="34" charset="0"/>
                        </a:rPr>
                      </a:br>
                      <a:r>
                        <a:rPr lang="cs-CZ" sz="1100" b="0" i="0" u="none" strike="noStrike">
                          <a:solidFill>
                            <a:srgbClr val="000000"/>
                          </a:solidFill>
                          <a:effectLst/>
                          <a:latin typeface="Calibri" panose="020F0502020204030204" pitchFamily="34" charset="0"/>
                        </a:rPr>
                        <a:t>&gt; 30 ÷ 120: +0,3/0</a:t>
                      </a:r>
                      <a:br>
                        <a:rPr lang="cs-CZ" sz="1100" b="0" i="0" u="none" strike="noStrike">
                          <a:solidFill>
                            <a:srgbClr val="000000"/>
                          </a:solidFill>
                          <a:effectLst/>
                          <a:latin typeface="Calibri" panose="020F0502020204030204" pitchFamily="34" charset="0"/>
                        </a:rPr>
                      </a:br>
                      <a:r>
                        <a:rPr lang="cs-CZ" sz="1100" b="0" i="0" u="none" strike="noStrike">
                          <a:solidFill>
                            <a:srgbClr val="000000"/>
                          </a:solidFill>
                          <a:effectLst/>
                          <a:latin typeface="Calibri" panose="020F0502020204030204" pitchFamily="34" charset="0"/>
                        </a:rPr>
                        <a:t>&gt; 120 ÷ 400: +0,5/0</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+/-0,1</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700087148"/>
                  </a:ext>
                </a:extLst>
              </a:tr>
              <a:tr h="466497">
                <a:tc>
                  <a:txBody>
                    <a:bodyPr/>
                    <a:lstStyle/>
                    <a:p>
                      <a:pPr marL="144000" algn="l" fontAlgn="ctr"/>
                      <a:r>
                        <a:rPr lang="cs-CZ" sz="1100" b="0" i="0" u="none" strike="noStrike">
                          <a:solidFill>
                            <a:srgbClr val="000000"/>
                          </a:solidFill>
                          <a:effectLst/>
                          <a:latin typeface="Calibri" panose="020F0502020204030204" pitchFamily="34" charset="0"/>
                        </a:rPr>
                        <a:t>ODLEHČENÁ PLOCHA</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cs-CZ" sz="1100" b="0" i="0" u="none" strike="noStrike">
                          <a:solidFill>
                            <a:srgbClr val="000000"/>
                          </a:solidFill>
                          <a:effectLst/>
                          <a:latin typeface="Calibri" panose="020F0502020204030204" pitchFamily="34" charset="0"/>
                        </a:rPr>
                        <a:t> </a:t>
                      </a:r>
                    </a:p>
                  </a:txBody>
                  <a:tcPr marL="5168" marR="5168" marT="51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15014"/>
                    </a:solidFill>
                  </a:tcPr>
                </a:tc>
                <a:tc>
                  <a:txBody>
                    <a:bodyPr/>
                    <a:lstStyle/>
                    <a:p>
                      <a:pPr algn="l" fontAlgn="ctr"/>
                      <a:r>
                        <a:rPr lang="cs-CZ" sz="1100" b="0" i="0" u="none" strike="noStrike" dirty="0">
                          <a:solidFill>
                            <a:srgbClr val="000000"/>
                          </a:solidFill>
                          <a:effectLst/>
                          <a:latin typeface="Calibri" panose="020F0502020204030204" pitchFamily="34" charset="0"/>
                        </a:rPr>
                        <a:t>Odlehčení aktivních ploch – standardní hodnota 0,5mm + OVTH (Offset ploch udaný výkresem dílu)</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dirty="0">
                          <a:solidFill>
                            <a:srgbClr val="000000"/>
                          </a:solidFill>
                          <a:effectLst/>
                          <a:latin typeface="Calibri" panose="020F0502020204030204" pitchFamily="34" charset="0"/>
                        </a:rPr>
                        <a:t>Doporučeno</a:t>
                      </a:r>
                      <a:br>
                        <a:rPr lang="cs-CZ" sz="1100" b="0" i="0" u="none" strike="noStrike" dirty="0">
                          <a:solidFill>
                            <a:srgbClr val="000000"/>
                          </a:solidFill>
                          <a:effectLst/>
                          <a:latin typeface="Calibri" panose="020F0502020204030204" pitchFamily="34" charset="0"/>
                        </a:rPr>
                      </a:br>
                      <a:r>
                        <a:rPr lang="cs-CZ" sz="1100" b="0" i="0" u="none" strike="noStrike" dirty="0">
                          <a:solidFill>
                            <a:srgbClr val="000000"/>
                          </a:solidFill>
                          <a:effectLst/>
                          <a:latin typeface="Calibri" panose="020F0502020204030204" pitchFamily="34" charset="0"/>
                        </a:rPr>
                        <a:t>6,3-12,5</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cs-CZ" sz="1100" b="0" i="0" u="none" strike="noStrike">
                          <a:solidFill>
                            <a:srgbClr val="000000"/>
                          </a:solidFill>
                          <a:effectLst/>
                          <a:latin typeface="Calibri" panose="020F0502020204030204" pitchFamily="34" charset="0"/>
                        </a:rPr>
                        <a:t>-0,1/-0,2</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+/-0,1</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207709349"/>
                  </a:ext>
                </a:extLst>
              </a:tr>
              <a:tr h="466497">
                <a:tc>
                  <a:txBody>
                    <a:bodyPr/>
                    <a:lstStyle/>
                    <a:p>
                      <a:pPr marL="144000" algn="l" fontAlgn="ctr"/>
                      <a:r>
                        <a:rPr lang="cs-CZ" sz="1100" b="0" i="0" u="none" strike="noStrike">
                          <a:solidFill>
                            <a:srgbClr val="000000"/>
                          </a:solidFill>
                          <a:effectLst/>
                          <a:latin typeface="Calibri" panose="020F0502020204030204" pitchFamily="34" charset="0"/>
                        </a:rPr>
                        <a:t>OBLAST ZMĚN</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b"/>
                      <a:r>
                        <a:rPr lang="cs-CZ" sz="1100" b="0" i="0" u="none" strike="noStrike">
                          <a:solidFill>
                            <a:srgbClr val="000000"/>
                          </a:solidFill>
                          <a:effectLst/>
                          <a:latin typeface="Calibri" panose="020F0502020204030204" pitchFamily="34" charset="0"/>
                        </a:rPr>
                        <a:t> </a:t>
                      </a:r>
                    </a:p>
                  </a:txBody>
                  <a:tcPr marL="5168" marR="5168" marT="51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007FFF"/>
                    </a:solidFill>
                  </a:tcPr>
                </a:tc>
                <a:tc>
                  <a:txBody>
                    <a:bodyPr/>
                    <a:lstStyle/>
                    <a:p>
                      <a:pPr algn="l" fontAlgn="ctr"/>
                      <a:r>
                        <a:rPr lang="cs-CZ" sz="1100" b="0" i="0" u="none" strike="noStrike">
                          <a:solidFill>
                            <a:srgbClr val="000000"/>
                          </a:solidFill>
                          <a:effectLst/>
                          <a:latin typeface="Calibri" panose="020F0502020204030204" pitchFamily="34" charset="0"/>
                        </a:rPr>
                        <a:t> </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dirty="0">
                          <a:solidFill>
                            <a:srgbClr val="000000"/>
                          </a:solidFill>
                          <a:effectLst/>
                          <a:latin typeface="Calibri" panose="020F0502020204030204" pitchFamily="34" charset="0"/>
                        </a:rPr>
                        <a:t>-</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cs-CZ" sz="1100" b="0" i="0" u="none" strike="noStrike" dirty="0">
                          <a:solidFill>
                            <a:srgbClr val="000000"/>
                          </a:solidFill>
                          <a:effectLst/>
                          <a:latin typeface="Calibri" panose="020F0502020204030204" pitchFamily="34" charset="0"/>
                        </a:rPr>
                        <a:t>Dle měněného prvku</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cs-CZ" sz="1100" b="0" i="0" u="none" strike="noStrike" dirty="0">
                          <a:solidFill>
                            <a:srgbClr val="000000"/>
                          </a:solidFill>
                          <a:effectLst/>
                          <a:latin typeface="Calibri" panose="020F0502020204030204" pitchFamily="34" charset="0"/>
                        </a:rPr>
                        <a:t>Dle měněného prvku</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544709641"/>
                  </a:ext>
                </a:extLst>
              </a:tr>
              <a:tr h="474271">
                <a:tc>
                  <a:txBody>
                    <a:bodyPr/>
                    <a:lstStyle/>
                    <a:p>
                      <a:pPr marL="144000" algn="l" fontAlgn="ctr"/>
                      <a:r>
                        <a:rPr lang="cs-CZ" sz="1100" b="0" i="0" u="none" strike="noStrike" dirty="0">
                          <a:solidFill>
                            <a:srgbClr val="000000"/>
                          </a:solidFill>
                          <a:effectLst/>
                          <a:latin typeface="Calibri" panose="020F0502020204030204" pitchFamily="34" charset="0"/>
                        </a:rPr>
                        <a:t>SPECIÁLNĚ TOLEROVANÝ PRVEK</a:t>
                      </a:r>
                    </a:p>
                  </a:txBody>
                  <a:tcPr marL="5168" marR="5168" marT="5168" marB="0" anchor="ctr">
                    <a:lnL w="12700" cap="flat" cmpd="sng" algn="ctr">
                      <a:solidFill>
                        <a:schemeClr val="bg1"/>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b"/>
                      <a:r>
                        <a:rPr lang="cs-CZ" sz="1100" b="0" i="0" u="none" strike="noStrike">
                          <a:solidFill>
                            <a:srgbClr val="000000"/>
                          </a:solidFill>
                          <a:effectLst/>
                          <a:latin typeface="Calibri" panose="020F0502020204030204" pitchFamily="34" charset="0"/>
                        </a:rPr>
                        <a:t> </a:t>
                      </a:r>
                    </a:p>
                  </a:txBody>
                  <a:tcPr marL="5168" marR="5168" marT="5168" marB="0" anchor="b">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chemeClr val="bg1"/>
                      </a:solidFill>
                      <a:prstDash val="solid"/>
                      <a:round/>
                      <a:headEnd type="none" w="med" len="med"/>
                      <a:tailEnd type="none" w="med" len="med"/>
                    </a:lnB>
                    <a:solidFill>
                      <a:srgbClr val="9B9B9B"/>
                    </a:solidFill>
                  </a:tcPr>
                </a:tc>
                <a:tc>
                  <a:txBody>
                    <a:bodyPr/>
                    <a:lstStyle/>
                    <a:p>
                      <a:pPr algn="l" fontAlgn="ctr"/>
                      <a:r>
                        <a:rPr lang="cs-CZ" sz="1100" b="0" i="0" u="none" strike="noStrike" dirty="0">
                          <a:solidFill>
                            <a:srgbClr val="000000"/>
                          </a:solidFill>
                          <a:effectLst/>
                          <a:latin typeface="Calibri" panose="020F0502020204030204" pitchFamily="34" charset="0"/>
                        </a:rPr>
                        <a:t>Prvek je ve 3D modelu anotován (Kontura pro střižníky, ohybníky, střižné otvory, otvory ve stírací desce apod.)</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cs-CZ" sz="1100" b="0" i="0" u="none" strike="noStrike">
                          <a:solidFill>
                            <a:srgbClr val="000000"/>
                          </a:solidFill>
                          <a:effectLst/>
                          <a:latin typeface="Calibri" panose="020F0502020204030204" pitchFamily="34" charset="0"/>
                        </a:rPr>
                        <a:t>-</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l" fontAlgn="ctr"/>
                      <a:r>
                        <a:rPr lang="cs-CZ" sz="1100" b="0" i="0" u="none" strike="noStrike" dirty="0">
                          <a:solidFill>
                            <a:srgbClr val="000000"/>
                          </a:solidFill>
                          <a:effectLst/>
                          <a:latin typeface="Calibri" panose="020F0502020204030204" pitchFamily="34" charset="0"/>
                        </a:rPr>
                        <a:t>Dle anotace</a:t>
                      </a:r>
                    </a:p>
                  </a:txBody>
                  <a:tcPr marL="5168" marR="5168" marT="5168"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fontAlgn="ctr"/>
                      <a:r>
                        <a:rPr lang="cs-CZ" sz="1100" b="0" i="0" u="none" strike="noStrike" dirty="0">
                          <a:solidFill>
                            <a:srgbClr val="000000"/>
                          </a:solidFill>
                          <a:effectLst/>
                          <a:latin typeface="Calibri" panose="020F0502020204030204" pitchFamily="34" charset="0"/>
                        </a:rPr>
                        <a:t>+/-0,01</a:t>
                      </a:r>
                    </a:p>
                  </a:txBody>
                  <a:tcPr marL="5168" marR="5168" marT="5168" marB="0" anchor="ctr">
                    <a:lnL w="6350" cap="flat" cmpd="sng" algn="ctr">
                      <a:solidFill>
                        <a:srgbClr val="000000"/>
                      </a:solidFill>
                      <a:prstDash val="dot"/>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rgbClr val="000000"/>
                      </a:solidFill>
                      <a:prstDash val="dot"/>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918850811"/>
                  </a:ext>
                </a:extLst>
              </a:tr>
            </a:tbl>
          </a:graphicData>
        </a:graphic>
      </p:graphicFrame>
    </p:spTree>
    <p:extLst>
      <p:ext uri="{BB962C8B-B14F-4D97-AF65-F5344CB8AC3E}">
        <p14:creationId xmlns:p14="http://schemas.microsoft.com/office/powerpoint/2010/main" val="2303649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0CBFCA89-ADA7-487D-A8B1-8A7C0CD5D9ED}"/>
              </a:ext>
            </a:extLst>
          </p:cNvPr>
          <p:cNvSpPr>
            <a:spLocks noGrp="1"/>
          </p:cNvSpPr>
          <p:nvPr>
            <p:ph type="body" sz="quarter" idx="10"/>
          </p:nvPr>
        </p:nvSpPr>
        <p:spPr/>
        <p:txBody>
          <a:bodyPr/>
          <a:lstStyle/>
          <a:p>
            <a:r>
              <a:rPr lang="cs-CZ" dirty="0"/>
              <a:t>TECHNOLOGIČNOST KONSTRUKCE</a:t>
            </a:r>
          </a:p>
        </p:txBody>
      </p:sp>
      <p:sp>
        <p:nvSpPr>
          <p:cNvPr id="5" name="Text Placeholder 4">
            <a:extLst>
              <a:ext uri="{FF2B5EF4-FFF2-40B4-BE49-F238E27FC236}">
                <a16:creationId xmlns:a16="http://schemas.microsoft.com/office/drawing/2014/main" id="{FA0B7DBC-B3AD-4FEB-9C9B-DD8C90A9435D}"/>
              </a:ext>
            </a:extLst>
          </p:cNvPr>
          <p:cNvSpPr>
            <a:spLocks noGrp="1"/>
          </p:cNvSpPr>
          <p:nvPr>
            <p:ph type="body" sz="quarter" idx="11"/>
          </p:nvPr>
        </p:nvSpPr>
        <p:spPr/>
        <p:txBody>
          <a:bodyPr/>
          <a:lstStyle/>
          <a:p>
            <a:r>
              <a:rPr lang="cs-CZ" dirty="0"/>
              <a:t>Drsnost povrchu</a:t>
            </a:r>
          </a:p>
        </p:txBody>
      </p:sp>
      <mc:AlternateContent xmlns:mc="http://schemas.openxmlformats.org/markup-compatibility/2006">
        <mc:Choice xmlns:pslz="http://schemas.microsoft.com/office/powerpoint/2016/slidezoom" Requires="pslz">
          <p:graphicFrame>
            <p:nvGraphicFramePr>
              <p:cNvPr id="11" name="Slide Zoom 10">
                <a:extLst>
                  <a:ext uri="{FF2B5EF4-FFF2-40B4-BE49-F238E27FC236}">
                    <a16:creationId xmlns:a16="http://schemas.microsoft.com/office/drawing/2014/main" id="{AD3EDA90-974E-4824-90DF-98F7FE737214}"/>
                  </a:ext>
                </a:extLst>
              </p:cNvPr>
              <p:cNvGraphicFramePr>
                <a:graphicFrameLocks noChangeAspect="1"/>
              </p:cNvGraphicFramePr>
              <p:nvPr/>
            </p:nvGraphicFramePr>
            <p:xfrm>
              <a:off x="2337997" y="2131384"/>
              <a:ext cx="7516009" cy="4227755"/>
            </p:xfrm>
            <a:graphic>
              <a:graphicData uri="http://schemas.microsoft.com/office/powerpoint/2016/slidezoom">
                <pslz:sldZm>
                  <pslz:sldZmObj sldId="1158" cId="2121259208">
                    <pslz:zmPr id="{08532CB0-A768-4363-B4EE-928A7B7DBA9E}" transitionDur="1000" showBg="0">
                      <p166:blipFill xmlns:p166="http://schemas.microsoft.com/office/powerpoint/2016/6/main">
                        <a:blip r:embed="rId3"/>
                        <a:stretch>
                          <a:fillRect/>
                        </a:stretch>
                      </p166:blipFill>
                      <p166:spPr xmlns:p166="http://schemas.microsoft.com/office/powerpoint/2016/6/main">
                        <a:xfrm>
                          <a:off x="0" y="0"/>
                          <a:ext cx="7516009" cy="422775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166:spPr>
                    </pslz:zmPr>
                  </pslz:sldZmObj>
                </pslz:sldZm>
              </a:graphicData>
            </a:graphic>
          </p:graphicFrame>
        </mc:Choice>
        <mc:Fallback>
          <p:pic>
            <p:nvPicPr>
              <p:cNvPr id="11" name="Slide Zoom 10">
                <a:extLst>
                  <a:ext uri="{FF2B5EF4-FFF2-40B4-BE49-F238E27FC236}">
                    <a16:creationId xmlns:a16="http://schemas.microsoft.com/office/drawing/2014/main" id="{AD3EDA90-974E-4824-90DF-98F7FE737214}"/>
                  </a:ext>
                </a:extLst>
              </p:cNvPr>
              <p:cNvPicPr>
                <a:picLocks noGrp="1" noRot="1" noChangeAspect="1" noMove="1" noResize="1" noEditPoints="1" noAdjustHandles="1" noChangeArrowheads="1" noChangeShapeType="1"/>
              </p:cNvPicPr>
              <p:nvPr/>
            </p:nvPicPr>
            <p:blipFill>
              <a:blip r:embed="rId3"/>
              <a:stretch>
                <a:fillRect/>
              </a:stretch>
            </p:blipFill>
            <p:spPr>
              <a:xfrm>
                <a:off x="2337997" y="2131384"/>
                <a:ext cx="7516009" cy="422775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mc:Fallback>
      </mc:AlternateContent>
    </p:spTree>
    <p:extLst>
      <p:ext uri="{BB962C8B-B14F-4D97-AF65-F5344CB8AC3E}">
        <p14:creationId xmlns:p14="http://schemas.microsoft.com/office/powerpoint/2010/main" val="1666370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D3F1070-579E-4FD0-B17F-1F0F1A742602}"/>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214746" y="0"/>
            <a:ext cx="11762509" cy="6858000"/>
          </a:xfrm>
          <a:prstGeom prst="rect">
            <a:avLst/>
          </a:prstGeom>
        </p:spPr>
      </p:pic>
    </p:spTree>
    <p:extLst>
      <p:ext uri="{BB962C8B-B14F-4D97-AF65-F5344CB8AC3E}">
        <p14:creationId xmlns:p14="http://schemas.microsoft.com/office/powerpoint/2010/main" val="21212592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697E04-513F-4FEE-83A4-501115777175}"/>
              </a:ext>
            </a:extLst>
          </p:cNvPr>
          <p:cNvSpPr/>
          <p:nvPr/>
        </p:nvSpPr>
        <p:spPr>
          <a:xfrm>
            <a:off x="-2647649" y="-1353352"/>
            <a:ext cx="6566501"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algn="l">
              <a:lnSpc>
                <a:spcPct val="70000"/>
              </a:lnSpc>
            </a:pPr>
            <a:r>
              <a:rPr lang="cs-CZ" sz="3200" b="1" dirty="0">
                <a:solidFill>
                  <a:schemeClr val="tx1"/>
                </a:solidFill>
                <a:latin typeface="Calibri"/>
              </a:rPr>
              <a:t>TECHNOLOGIČNOST KONSTRUKCE</a:t>
            </a:r>
          </a:p>
        </p:txBody>
      </p:sp>
      <mc:AlternateContent xmlns:mc="http://schemas.openxmlformats.org/markup-compatibility/2006">
        <mc:Choice xmlns:pslz="http://schemas.microsoft.com/office/powerpoint/2016/slidezoom" Requires="pslz">
          <p:graphicFrame>
            <p:nvGraphicFramePr>
              <p:cNvPr id="5" name="Slide Zoom 4">
                <a:extLst>
                  <a:ext uri="{FF2B5EF4-FFF2-40B4-BE49-F238E27FC236}">
                    <a16:creationId xmlns:a16="http://schemas.microsoft.com/office/drawing/2014/main" id="{47159A25-9CE6-489B-976B-E8F4DD646995}"/>
                  </a:ext>
                </a:extLst>
              </p:cNvPr>
              <p:cNvGraphicFramePr>
                <a:graphicFrameLocks noChangeAspect="1"/>
              </p:cNvGraphicFramePr>
              <p:nvPr/>
            </p:nvGraphicFramePr>
            <p:xfrm>
              <a:off x="6855912" y="4368951"/>
              <a:ext cx="4145072" cy="2331603"/>
            </p:xfrm>
            <a:graphic>
              <a:graphicData uri="http://schemas.microsoft.com/office/powerpoint/2016/slidezoom">
                <pslz:sldZm>
                  <pslz:sldZmObj sldId="262" cId="2009306932">
                    <pslz:zmPr id="{DF54EE78-E565-4AD2-AAF3-8DF8CBE57BD0}" transitionDur="1000" showBg="0">
                      <p166:blipFill xmlns:p166="http://schemas.microsoft.com/office/powerpoint/2016/6/main">
                        <a:blip r:embed="rId3"/>
                        <a:stretch>
                          <a:fillRect/>
                        </a:stretch>
                      </p166:blipFill>
                      <p166:spPr xmlns:p166="http://schemas.microsoft.com/office/powerpoint/2016/6/main">
                        <a:xfrm>
                          <a:off x="0" y="0"/>
                          <a:ext cx="4145072" cy="2331603"/>
                        </a:xfrm>
                        <a:prstGeom prst="rect">
                          <a:avLst/>
                        </a:prstGeom>
                      </p166:spPr>
                    </pslz:zmPr>
                  </pslz:sldZmObj>
                </pslz:sldZm>
              </a:graphicData>
            </a:graphic>
          </p:graphicFrame>
        </mc:Choice>
        <mc:Fallback>
          <p:pic>
            <p:nvPicPr>
              <p:cNvPr id="5" name="Slide Zoom 4">
                <a:extLst>
                  <a:ext uri="{FF2B5EF4-FFF2-40B4-BE49-F238E27FC236}">
                    <a16:creationId xmlns:a16="http://schemas.microsoft.com/office/drawing/2014/main" id="{47159A25-9CE6-489B-976B-E8F4DD646995}"/>
                  </a:ext>
                </a:extLst>
              </p:cNvPr>
              <p:cNvPicPr>
                <a:picLocks noGrp="1" noRot="1" noChangeAspect="1" noMove="1" noResize="1" noEditPoints="1" noAdjustHandles="1" noChangeArrowheads="1" noChangeShapeType="1"/>
              </p:cNvPicPr>
              <p:nvPr/>
            </p:nvPicPr>
            <p:blipFill>
              <a:blip r:embed="rId3"/>
              <a:stretch>
                <a:fillRect/>
              </a:stretch>
            </p:blipFill>
            <p:spPr>
              <a:xfrm>
                <a:off x="6855912" y="4368951"/>
                <a:ext cx="4145072" cy="2331603"/>
              </a:xfrm>
              <a:prstGeom prst="rect">
                <a:avLst/>
              </a:prstGeom>
            </p:spPr>
          </p:pic>
        </mc:Fallback>
      </mc:AlternateContent>
      <mc:AlternateContent xmlns:mc="http://schemas.openxmlformats.org/markup-compatibility/2006">
        <mc:Choice xmlns:pslz="http://schemas.microsoft.com/office/powerpoint/2016/slidezoom" Requires="pslz">
          <p:graphicFrame>
            <p:nvGraphicFramePr>
              <p:cNvPr id="7" name="Slide Zoom 6">
                <a:extLst>
                  <a:ext uri="{FF2B5EF4-FFF2-40B4-BE49-F238E27FC236}">
                    <a16:creationId xmlns:a16="http://schemas.microsoft.com/office/drawing/2014/main" id="{1DCB503B-0FA9-403C-9663-32146C8FB4A1}"/>
                  </a:ext>
                </a:extLst>
              </p:cNvPr>
              <p:cNvGraphicFramePr>
                <a:graphicFrameLocks noChangeAspect="1"/>
              </p:cNvGraphicFramePr>
              <p:nvPr/>
            </p:nvGraphicFramePr>
            <p:xfrm>
              <a:off x="1191016" y="4368951"/>
              <a:ext cx="4145072" cy="2331603"/>
            </p:xfrm>
            <a:graphic>
              <a:graphicData uri="http://schemas.microsoft.com/office/powerpoint/2016/slidezoom">
                <pslz:sldZm>
                  <pslz:sldZmObj sldId="263" cId="1952292655">
                    <pslz:zmPr id="{64BEFAFA-FB66-46FA-87D0-ABDE393126E4}" transitionDur="1000" showBg="0">
                      <p166:blipFill xmlns:p166="http://schemas.microsoft.com/office/powerpoint/2016/6/main">
                        <a:blip r:embed="rId4"/>
                        <a:stretch>
                          <a:fillRect/>
                        </a:stretch>
                      </p166:blipFill>
                      <p166:spPr xmlns:p166="http://schemas.microsoft.com/office/powerpoint/2016/6/main">
                        <a:xfrm>
                          <a:off x="0" y="0"/>
                          <a:ext cx="4145072" cy="2331603"/>
                        </a:xfrm>
                        <a:prstGeom prst="rect">
                          <a:avLst/>
                        </a:prstGeom>
                      </p166:spPr>
                    </pslz:zmPr>
                  </pslz:sldZmObj>
                </pslz:sldZm>
              </a:graphicData>
            </a:graphic>
          </p:graphicFrame>
        </mc:Choice>
        <mc:Fallback>
          <p:pic>
            <p:nvPicPr>
              <p:cNvPr id="7" name="Slide Zoom 6">
                <a:extLst>
                  <a:ext uri="{FF2B5EF4-FFF2-40B4-BE49-F238E27FC236}">
                    <a16:creationId xmlns:a16="http://schemas.microsoft.com/office/drawing/2014/main" id="{1DCB503B-0FA9-403C-9663-32146C8FB4A1}"/>
                  </a:ext>
                </a:extLst>
              </p:cNvPr>
              <p:cNvPicPr>
                <a:picLocks noGrp="1" noRot="1" noChangeAspect="1" noMove="1" noResize="1" noEditPoints="1" noAdjustHandles="1" noChangeArrowheads="1" noChangeShapeType="1"/>
              </p:cNvPicPr>
              <p:nvPr/>
            </p:nvPicPr>
            <p:blipFill>
              <a:blip r:embed="rId4"/>
              <a:stretch>
                <a:fillRect/>
              </a:stretch>
            </p:blipFill>
            <p:spPr>
              <a:xfrm>
                <a:off x="1191016" y="4368951"/>
                <a:ext cx="4145072" cy="2331603"/>
              </a:xfrm>
              <a:prstGeom prst="rect">
                <a:avLst/>
              </a:prstGeom>
            </p:spPr>
          </p:pic>
        </mc:Fallback>
      </mc:AlternateContent>
      <mc:AlternateContent xmlns:mc="http://schemas.openxmlformats.org/markup-compatibility/2006">
        <mc:Choice xmlns:pslz="http://schemas.microsoft.com/office/powerpoint/2016/slidezoom" Requires="pslz">
          <p:graphicFrame>
            <p:nvGraphicFramePr>
              <p:cNvPr id="9" name="Slide Zoom 8">
                <a:extLst>
                  <a:ext uri="{FF2B5EF4-FFF2-40B4-BE49-F238E27FC236}">
                    <a16:creationId xmlns:a16="http://schemas.microsoft.com/office/drawing/2014/main" id="{1F8F27F4-F329-4784-9FB5-0C495A66EE2F}"/>
                  </a:ext>
                </a:extLst>
              </p:cNvPr>
              <p:cNvGraphicFramePr>
                <a:graphicFrameLocks noChangeAspect="1"/>
              </p:cNvGraphicFramePr>
              <p:nvPr/>
            </p:nvGraphicFramePr>
            <p:xfrm>
              <a:off x="1191016" y="1908849"/>
              <a:ext cx="4145072" cy="2331603"/>
            </p:xfrm>
            <a:graphic>
              <a:graphicData uri="http://schemas.microsoft.com/office/powerpoint/2016/slidezoom">
                <pslz:sldZm>
                  <pslz:sldZmObj sldId="260" cId="2947301739">
                    <pslz:zmPr id="{6C6F0B79-6834-4D26-BB84-26A785472FDD}" transitionDur="1000" showBg="0">
                      <p166:blipFill xmlns:p166="http://schemas.microsoft.com/office/powerpoint/2016/6/main">
                        <a:blip r:embed="rId5"/>
                        <a:stretch>
                          <a:fillRect/>
                        </a:stretch>
                      </p166:blipFill>
                      <p166:spPr xmlns:p166="http://schemas.microsoft.com/office/powerpoint/2016/6/main">
                        <a:xfrm>
                          <a:off x="0" y="0"/>
                          <a:ext cx="4145072" cy="2331603"/>
                        </a:xfrm>
                        <a:prstGeom prst="rect">
                          <a:avLst/>
                        </a:prstGeom>
                      </p166:spPr>
                    </pslz:zmPr>
                  </pslz:sldZmObj>
                </pslz:sldZm>
              </a:graphicData>
            </a:graphic>
          </p:graphicFrame>
        </mc:Choice>
        <mc:Fallback>
          <p:pic>
            <p:nvPicPr>
              <p:cNvPr id="9" name="Slide Zoom 8">
                <a:extLst>
                  <a:ext uri="{FF2B5EF4-FFF2-40B4-BE49-F238E27FC236}">
                    <a16:creationId xmlns:a16="http://schemas.microsoft.com/office/drawing/2014/main" id="{1F8F27F4-F329-4784-9FB5-0C495A66EE2F}"/>
                  </a:ext>
                </a:extLst>
              </p:cNvPr>
              <p:cNvPicPr>
                <a:picLocks noGrp="1" noRot="1" noChangeAspect="1" noMove="1" noResize="1" noEditPoints="1" noAdjustHandles="1" noChangeArrowheads="1" noChangeShapeType="1"/>
              </p:cNvPicPr>
              <p:nvPr/>
            </p:nvPicPr>
            <p:blipFill>
              <a:blip r:embed="rId5"/>
              <a:stretch>
                <a:fillRect/>
              </a:stretch>
            </p:blipFill>
            <p:spPr>
              <a:xfrm>
                <a:off x="1191016" y="1908849"/>
                <a:ext cx="4145072" cy="2331603"/>
              </a:xfrm>
              <a:prstGeom prst="rect">
                <a:avLst/>
              </a:prstGeom>
            </p:spPr>
          </p:pic>
        </mc:Fallback>
      </mc:AlternateContent>
      <mc:AlternateContent xmlns:mc="http://schemas.openxmlformats.org/markup-compatibility/2006">
        <mc:Choice xmlns:pslz="http://schemas.microsoft.com/office/powerpoint/2016/slidezoom" Requires="pslz">
          <p:graphicFrame>
            <p:nvGraphicFramePr>
              <p:cNvPr id="11" name="Slide Zoom 10">
                <a:extLst>
                  <a:ext uri="{FF2B5EF4-FFF2-40B4-BE49-F238E27FC236}">
                    <a16:creationId xmlns:a16="http://schemas.microsoft.com/office/drawing/2014/main" id="{3E959239-63E5-45C3-85FA-229A48130A05}"/>
                  </a:ext>
                </a:extLst>
              </p:cNvPr>
              <p:cNvGraphicFramePr>
                <a:graphicFrameLocks noChangeAspect="1"/>
              </p:cNvGraphicFramePr>
              <p:nvPr/>
            </p:nvGraphicFramePr>
            <p:xfrm>
              <a:off x="6855912" y="1908849"/>
              <a:ext cx="4145072" cy="2331603"/>
            </p:xfrm>
            <a:graphic>
              <a:graphicData uri="http://schemas.microsoft.com/office/powerpoint/2016/slidezoom">
                <pslz:sldZm>
                  <pslz:sldZmObj sldId="261" cId="1227042886">
                    <pslz:zmPr id="{6B17E660-3A52-4B8F-821E-5AD23F0C8AE4}" transitionDur="1000" showBg="0">
                      <p166:blipFill xmlns:p166="http://schemas.microsoft.com/office/powerpoint/2016/6/main">
                        <a:blip r:embed="rId6"/>
                        <a:stretch>
                          <a:fillRect/>
                        </a:stretch>
                      </p166:blipFill>
                      <p166:spPr xmlns:p166="http://schemas.microsoft.com/office/powerpoint/2016/6/main">
                        <a:xfrm>
                          <a:off x="0" y="0"/>
                          <a:ext cx="4145072" cy="2331603"/>
                        </a:xfrm>
                        <a:prstGeom prst="rect">
                          <a:avLst/>
                        </a:prstGeom>
                      </p166:spPr>
                    </pslz:zmPr>
                  </pslz:sldZmObj>
                </pslz:sldZm>
              </a:graphicData>
            </a:graphic>
          </p:graphicFrame>
        </mc:Choice>
        <mc:Fallback>
          <p:pic>
            <p:nvPicPr>
              <p:cNvPr id="11" name="Slide Zoom 10">
                <a:extLst>
                  <a:ext uri="{FF2B5EF4-FFF2-40B4-BE49-F238E27FC236}">
                    <a16:creationId xmlns:a16="http://schemas.microsoft.com/office/drawing/2014/main" id="{3E959239-63E5-45C3-85FA-229A48130A05}"/>
                  </a:ext>
                </a:extLst>
              </p:cNvPr>
              <p:cNvPicPr>
                <a:picLocks noGrp="1" noRot="1" noChangeAspect="1" noMove="1" noResize="1" noEditPoints="1" noAdjustHandles="1" noChangeArrowheads="1" noChangeShapeType="1"/>
              </p:cNvPicPr>
              <p:nvPr/>
            </p:nvPicPr>
            <p:blipFill>
              <a:blip r:embed="rId6"/>
              <a:stretch>
                <a:fillRect/>
              </a:stretch>
            </p:blipFill>
            <p:spPr>
              <a:xfrm>
                <a:off x="6855912" y="1908849"/>
                <a:ext cx="4145072" cy="2331603"/>
              </a:xfrm>
              <a:prstGeom prst="rect">
                <a:avLst/>
              </a:prstGeom>
            </p:spPr>
          </p:pic>
        </mc:Fallback>
      </mc:AlternateContent>
      <p:sp>
        <p:nvSpPr>
          <p:cNvPr id="8" name="Text Placeholder 7">
            <a:extLst>
              <a:ext uri="{FF2B5EF4-FFF2-40B4-BE49-F238E27FC236}">
                <a16:creationId xmlns:a16="http://schemas.microsoft.com/office/drawing/2014/main" id="{EE316A40-E781-4ACA-B142-089F4D7203FB}"/>
              </a:ext>
            </a:extLst>
          </p:cNvPr>
          <p:cNvSpPr>
            <a:spLocks noGrp="1"/>
          </p:cNvSpPr>
          <p:nvPr>
            <p:ph type="body" sz="quarter" idx="10"/>
          </p:nvPr>
        </p:nvSpPr>
        <p:spPr>
          <a:xfrm>
            <a:off x="933137" y="772860"/>
            <a:ext cx="8029239" cy="366853"/>
          </a:xfrm>
        </p:spPr>
        <p:txBody>
          <a:bodyPr/>
          <a:lstStyle/>
          <a:p>
            <a:r>
              <a:rPr lang="cs-CZ" dirty="0">
                <a:latin typeface="Calibri"/>
              </a:rPr>
              <a:t>TECHNOLOGIČNOST KONSTRUKCE</a:t>
            </a:r>
          </a:p>
        </p:txBody>
      </p:sp>
      <p:sp>
        <p:nvSpPr>
          <p:cNvPr id="10" name="Text Placeholder 9">
            <a:extLst>
              <a:ext uri="{FF2B5EF4-FFF2-40B4-BE49-F238E27FC236}">
                <a16:creationId xmlns:a16="http://schemas.microsoft.com/office/drawing/2014/main" id="{83D03646-10A3-4982-9B1E-5A98A8FDBB9B}"/>
              </a:ext>
            </a:extLst>
          </p:cNvPr>
          <p:cNvSpPr>
            <a:spLocks noGrp="1"/>
          </p:cNvSpPr>
          <p:nvPr>
            <p:ph type="body" sz="quarter" idx="11"/>
          </p:nvPr>
        </p:nvSpPr>
        <p:spPr/>
        <p:txBody>
          <a:bodyPr/>
          <a:lstStyle/>
          <a:p>
            <a:r>
              <a:rPr lang="cs-CZ" dirty="0"/>
              <a:t>Konstrukce saní vertikálního frézovacího centra</a:t>
            </a:r>
          </a:p>
        </p:txBody>
      </p:sp>
    </p:spTree>
    <p:extLst>
      <p:ext uri="{BB962C8B-B14F-4D97-AF65-F5344CB8AC3E}">
        <p14:creationId xmlns:p14="http://schemas.microsoft.com/office/powerpoint/2010/main" val="12981277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6F48BEB-8532-4D05-98B2-FA79711AF804}"/>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871472" y="0"/>
            <a:ext cx="8449056" cy="6858000"/>
          </a:xfrm>
          <a:prstGeom prst="rect">
            <a:avLst/>
          </a:prstGeom>
        </p:spPr>
      </p:pic>
    </p:spTree>
    <p:extLst>
      <p:ext uri="{BB962C8B-B14F-4D97-AF65-F5344CB8AC3E}">
        <p14:creationId xmlns:p14="http://schemas.microsoft.com/office/powerpoint/2010/main" val="20093069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5C79E42-C903-4F5D-BD7C-CD68BFFAC06D}"/>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901569" y="0"/>
            <a:ext cx="8388865" cy="6858000"/>
          </a:xfrm>
          <a:prstGeom prst="rect">
            <a:avLst/>
          </a:prstGeom>
        </p:spPr>
      </p:pic>
    </p:spTree>
    <p:extLst>
      <p:ext uri="{BB962C8B-B14F-4D97-AF65-F5344CB8AC3E}">
        <p14:creationId xmlns:p14="http://schemas.microsoft.com/office/powerpoint/2010/main" val="19522926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F6B7C6F-8358-4F5F-A0D0-B857A0BAF73D}"/>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0" y="723496"/>
            <a:ext cx="12192000" cy="5411008"/>
          </a:xfrm>
          <a:prstGeom prst="rect">
            <a:avLst/>
          </a:prstGeom>
        </p:spPr>
      </p:pic>
    </p:spTree>
    <p:extLst>
      <p:ext uri="{BB962C8B-B14F-4D97-AF65-F5344CB8AC3E}">
        <p14:creationId xmlns:p14="http://schemas.microsoft.com/office/powerpoint/2010/main" val="29473017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CCEE4C-BA04-494D-9A65-5B9FB6B7BE73}"/>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0" y="445007"/>
            <a:ext cx="12192000" cy="5967988"/>
          </a:xfrm>
          <a:prstGeom prst="rect">
            <a:avLst/>
          </a:prstGeom>
        </p:spPr>
      </p:pic>
    </p:spTree>
    <p:extLst>
      <p:ext uri="{BB962C8B-B14F-4D97-AF65-F5344CB8AC3E}">
        <p14:creationId xmlns:p14="http://schemas.microsoft.com/office/powerpoint/2010/main" val="12270428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697E04-513F-4FEE-83A4-501115777175}"/>
              </a:ext>
            </a:extLst>
          </p:cNvPr>
          <p:cNvSpPr/>
          <p:nvPr/>
        </p:nvSpPr>
        <p:spPr>
          <a:xfrm>
            <a:off x="-2647649" y="-1353352"/>
            <a:ext cx="6566501"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defTabSz="914377">
              <a:lnSpc>
                <a:spcPct val="70000"/>
              </a:lnSpc>
              <a:defRPr/>
            </a:pPr>
            <a:r>
              <a:rPr lang="cs-CZ" sz="3200" b="1" dirty="0">
                <a:solidFill>
                  <a:srgbClr val="000000"/>
                </a:solidFill>
                <a:latin typeface="Calibri"/>
              </a:rPr>
              <a:t>TECHNOLOGIČNOST KONSTRUKCE</a:t>
            </a:r>
          </a:p>
        </p:txBody>
      </p:sp>
      <p:sp>
        <p:nvSpPr>
          <p:cNvPr id="8" name="Text Placeholder 7">
            <a:extLst>
              <a:ext uri="{FF2B5EF4-FFF2-40B4-BE49-F238E27FC236}">
                <a16:creationId xmlns:a16="http://schemas.microsoft.com/office/drawing/2014/main" id="{EE316A40-E781-4ACA-B142-089F4D7203FB}"/>
              </a:ext>
            </a:extLst>
          </p:cNvPr>
          <p:cNvSpPr>
            <a:spLocks noGrp="1"/>
          </p:cNvSpPr>
          <p:nvPr>
            <p:ph type="body" sz="quarter" idx="10"/>
          </p:nvPr>
        </p:nvSpPr>
        <p:spPr>
          <a:xfrm>
            <a:off x="933137" y="772860"/>
            <a:ext cx="8029239" cy="366853"/>
          </a:xfrm>
        </p:spPr>
        <p:txBody>
          <a:bodyPr/>
          <a:lstStyle/>
          <a:p>
            <a:r>
              <a:rPr lang="cs-CZ" dirty="0">
                <a:latin typeface="Calibri"/>
              </a:rPr>
              <a:t>TECHNOLOGIČNOST KONSTRUKCE</a:t>
            </a:r>
          </a:p>
        </p:txBody>
      </p:sp>
      <p:sp>
        <p:nvSpPr>
          <p:cNvPr id="10" name="Text Placeholder 9">
            <a:extLst>
              <a:ext uri="{FF2B5EF4-FFF2-40B4-BE49-F238E27FC236}">
                <a16:creationId xmlns:a16="http://schemas.microsoft.com/office/drawing/2014/main" id="{83D03646-10A3-4982-9B1E-5A98A8FDBB9B}"/>
              </a:ext>
            </a:extLst>
          </p:cNvPr>
          <p:cNvSpPr>
            <a:spLocks noGrp="1"/>
          </p:cNvSpPr>
          <p:nvPr>
            <p:ph type="body" sz="quarter" idx="11"/>
          </p:nvPr>
        </p:nvSpPr>
        <p:spPr/>
        <p:txBody>
          <a:bodyPr/>
          <a:lstStyle/>
          <a:p>
            <a:r>
              <a:rPr lang="cs-CZ" dirty="0"/>
              <a:t>Konstrukce saní vertikálního frézovacího centra</a:t>
            </a:r>
          </a:p>
        </p:txBody>
      </p:sp>
      <p:pic>
        <p:nvPicPr>
          <p:cNvPr id="12" name="Picture 1">
            <a:extLst>
              <a:ext uri="{FF2B5EF4-FFF2-40B4-BE49-F238E27FC236}">
                <a16:creationId xmlns:a16="http://schemas.microsoft.com/office/drawing/2014/main" id="{32E2566A-8346-47D4-91EB-7DE9CF7ACB7E}"/>
              </a:ext>
            </a:extLst>
          </p:cNvPr>
          <p:cNvPicPr>
            <a:picLocks noChangeAspect="1" noChangeArrowheads="1"/>
          </p:cNvPicPr>
          <p:nvPr/>
        </p:nvPicPr>
        <p:blipFill>
          <a:blip r:embed="rId3">
            <a:clrChange>
              <a:clrFrom>
                <a:srgbClr val="EFEFEF"/>
              </a:clrFrom>
              <a:clrTo>
                <a:srgbClr val="EFEFEF">
                  <a:alpha val="0"/>
                </a:srgbClr>
              </a:clrTo>
            </a:clrChange>
            <a:extLst>
              <a:ext uri="{28A0092B-C50C-407E-A947-70E740481C1C}">
                <a14:useLocalDpi xmlns:a14="http://schemas.microsoft.com/office/drawing/2010/main" val="0"/>
              </a:ext>
            </a:extLst>
          </a:blip>
          <a:srcRect/>
          <a:stretch>
            <a:fillRect/>
          </a:stretch>
        </p:blipFill>
        <p:spPr bwMode="auto">
          <a:xfrm>
            <a:off x="635603" y="2660281"/>
            <a:ext cx="4878267" cy="36763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a:extLst>
              <a:ext uri="{FF2B5EF4-FFF2-40B4-BE49-F238E27FC236}">
                <a16:creationId xmlns:a16="http://schemas.microsoft.com/office/drawing/2014/main" id="{448B51B2-AB1A-4960-B4EA-300F8851BB4E}"/>
              </a:ext>
            </a:extLst>
          </p:cNvPr>
          <p:cNvPicPr>
            <a:picLocks noChangeAspect="1"/>
          </p:cNvPicPr>
          <p:nvPr/>
        </p:nvPicPr>
        <p:blipFill rotWithShape="1">
          <a:blip r:embed="rId4">
            <a:clrChange>
              <a:clrFrom>
                <a:srgbClr val="FFFFFF"/>
              </a:clrFrom>
              <a:clrTo>
                <a:srgbClr val="FFFFFF">
                  <a:alpha val="0"/>
                </a:srgbClr>
              </a:clrTo>
            </a:clrChange>
          </a:blip>
          <a:srcRect l="52993" t="56667"/>
          <a:stretch/>
        </p:blipFill>
        <p:spPr>
          <a:xfrm>
            <a:off x="6678136" y="2660281"/>
            <a:ext cx="4878264" cy="36763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403219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697E04-513F-4FEE-83A4-501115777175}"/>
              </a:ext>
            </a:extLst>
          </p:cNvPr>
          <p:cNvSpPr/>
          <p:nvPr/>
        </p:nvSpPr>
        <p:spPr>
          <a:xfrm>
            <a:off x="-2647649" y="-1353352"/>
            <a:ext cx="6566501"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defTabSz="914377">
              <a:lnSpc>
                <a:spcPct val="70000"/>
              </a:lnSpc>
              <a:defRPr/>
            </a:pPr>
            <a:r>
              <a:rPr lang="cs-CZ" sz="3200" b="1" dirty="0">
                <a:solidFill>
                  <a:srgbClr val="000000"/>
                </a:solidFill>
                <a:latin typeface="Calibri"/>
              </a:rPr>
              <a:t>TECHNOLOGIČNOST KONSTRUKCE</a:t>
            </a:r>
          </a:p>
        </p:txBody>
      </p:sp>
      <p:sp>
        <p:nvSpPr>
          <p:cNvPr id="3" name="Content Placeholder 2">
            <a:extLst>
              <a:ext uri="{FF2B5EF4-FFF2-40B4-BE49-F238E27FC236}">
                <a16:creationId xmlns:a16="http://schemas.microsoft.com/office/drawing/2014/main" id="{BDD65119-2B3E-4972-BEB1-6FAC32574FAC}"/>
              </a:ext>
            </a:extLst>
          </p:cNvPr>
          <p:cNvSpPr>
            <a:spLocks noGrp="1"/>
          </p:cNvSpPr>
          <p:nvPr>
            <p:ph sz="quarter" idx="13"/>
          </p:nvPr>
        </p:nvSpPr>
        <p:spPr>
          <a:xfrm>
            <a:off x="619552" y="2365269"/>
            <a:ext cx="3299301" cy="3852807"/>
          </a:xfrm>
        </p:spPr>
        <p:txBody>
          <a:bodyPr>
            <a:noAutofit/>
          </a:bodyPr>
          <a:lstStyle/>
          <a:p>
            <a:pPr marL="342891" indent="-342891">
              <a:spcBef>
                <a:spcPts val="0"/>
              </a:spcBef>
              <a:buFont typeface="+mj-lt"/>
              <a:buAutoNum type="arabicPeriod"/>
              <a:tabLst>
                <a:tab pos="457189" algn="l"/>
              </a:tabLst>
            </a:pPr>
            <a:r>
              <a:rPr lang="cs-CZ" sz="1400" dirty="0">
                <a:ea typeface="Times New Roman" panose="02020603050405020304" pitchFamily="18" charset="0"/>
              </a:rPr>
              <a:t>poloha </a:t>
            </a:r>
          </a:p>
          <a:p>
            <a:pPr>
              <a:spcBef>
                <a:spcPts val="0"/>
              </a:spcBef>
            </a:pPr>
            <a:r>
              <a:rPr lang="cs-CZ" sz="1400" dirty="0">
                <a:ea typeface="Times New Roman" panose="02020603050405020304" pitchFamily="18" charset="0"/>
              </a:rPr>
              <a:t>T6  FR.PR.25 MON - H6</a:t>
            </a:r>
          </a:p>
          <a:p>
            <a:pPr>
              <a:spcBef>
                <a:spcPts val="0"/>
              </a:spcBef>
            </a:pPr>
            <a:r>
              <a:rPr lang="cs-CZ" sz="1400" dirty="0">
                <a:ea typeface="Times New Roman" panose="02020603050405020304" pitchFamily="18" charset="0"/>
              </a:rPr>
              <a:t>T8  CEPOVKA PR.63 - H8</a:t>
            </a:r>
          </a:p>
          <a:p>
            <a:pPr>
              <a:spcBef>
                <a:spcPts val="0"/>
              </a:spcBef>
            </a:pPr>
            <a:r>
              <a:rPr lang="cs-CZ" sz="1400" dirty="0">
                <a:ea typeface="Times New Roman" panose="02020603050405020304" pitchFamily="18" charset="0"/>
              </a:rPr>
              <a:t>T25 FR.PR.125 - H25</a:t>
            </a:r>
          </a:p>
          <a:p>
            <a:pPr>
              <a:spcBef>
                <a:spcPts val="0"/>
              </a:spcBef>
            </a:pPr>
            <a:r>
              <a:rPr lang="cs-CZ" sz="1400" dirty="0">
                <a:ea typeface="Times New Roman" panose="02020603050405020304" pitchFamily="18" charset="0"/>
              </a:rPr>
              <a:t>T9  CEPOVKA PR.40 - H9</a:t>
            </a:r>
          </a:p>
          <a:p>
            <a:pPr>
              <a:spcBef>
                <a:spcPts val="0"/>
              </a:spcBef>
            </a:pPr>
            <a:r>
              <a:rPr lang="cs-CZ" sz="1400" dirty="0">
                <a:ea typeface="Times New Roman" panose="02020603050405020304" pitchFamily="18" charset="0"/>
              </a:rPr>
              <a:t>T6  FR.PR.25 MON - H6</a:t>
            </a:r>
          </a:p>
          <a:p>
            <a:pPr>
              <a:spcBef>
                <a:spcPts val="0"/>
              </a:spcBef>
            </a:pPr>
            <a:r>
              <a:rPr lang="cs-CZ" sz="1400" dirty="0">
                <a:ea typeface="Times New Roman" panose="02020603050405020304" pitchFamily="18" charset="0"/>
              </a:rPr>
              <a:t>T22 VRT.PR.5+HR. - H22</a:t>
            </a:r>
          </a:p>
          <a:p>
            <a:pPr>
              <a:spcBef>
                <a:spcPts val="0"/>
              </a:spcBef>
            </a:pPr>
            <a:r>
              <a:rPr lang="cs-CZ" sz="1400" dirty="0">
                <a:ea typeface="Times New Roman" panose="02020603050405020304" pitchFamily="18" charset="0"/>
              </a:rPr>
              <a:t>T49 ZAV. M6 - H49</a:t>
            </a:r>
          </a:p>
          <a:p>
            <a:pPr>
              <a:spcBef>
                <a:spcPts val="0"/>
              </a:spcBef>
            </a:pPr>
            <a:r>
              <a:rPr lang="cs-CZ" sz="1400" dirty="0">
                <a:ea typeface="Times New Roman" panose="02020603050405020304" pitchFamily="18" charset="0"/>
              </a:rPr>
              <a:t>T21 NAVRT.PR.16 - H21</a:t>
            </a:r>
          </a:p>
          <a:p>
            <a:pPr>
              <a:spcBef>
                <a:spcPts val="0"/>
              </a:spcBef>
            </a:pPr>
            <a:r>
              <a:rPr lang="cs-CZ" sz="1400" dirty="0">
                <a:ea typeface="Times New Roman" panose="02020603050405020304" pitchFamily="18" charset="0"/>
              </a:rPr>
              <a:t>T75 VRT.PR.20 - H165</a:t>
            </a:r>
          </a:p>
          <a:p>
            <a:pPr>
              <a:spcBef>
                <a:spcPts val="0"/>
              </a:spcBef>
            </a:pPr>
            <a:r>
              <a:rPr lang="cs-CZ" sz="1400" dirty="0">
                <a:ea typeface="Times New Roman" panose="02020603050405020304" pitchFamily="18" charset="0"/>
              </a:rPr>
              <a:t>T78 VRT.PR.13 - H179</a:t>
            </a:r>
          </a:p>
          <a:p>
            <a:pPr>
              <a:spcBef>
                <a:spcPts val="0"/>
              </a:spcBef>
            </a:pPr>
            <a:r>
              <a:rPr lang="cs-CZ" sz="1400" dirty="0">
                <a:ea typeface="Times New Roman" panose="02020603050405020304" pitchFamily="18" charset="0"/>
              </a:rPr>
              <a:t>T35 VRT.PR.17 - H180</a:t>
            </a:r>
          </a:p>
          <a:p>
            <a:pPr>
              <a:spcBef>
                <a:spcPts val="0"/>
              </a:spcBef>
            </a:pPr>
            <a:r>
              <a:rPr lang="cs-CZ" sz="1400" dirty="0">
                <a:ea typeface="Times New Roman" panose="02020603050405020304" pitchFamily="18" charset="0"/>
              </a:rPr>
              <a:t>T41 CEP. PR.80 - H41</a:t>
            </a:r>
          </a:p>
          <a:p>
            <a:pPr>
              <a:spcBef>
                <a:spcPts val="0"/>
              </a:spcBef>
            </a:pPr>
            <a:r>
              <a:rPr lang="cs-CZ" sz="1400" dirty="0">
                <a:ea typeface="Times New Roman" panose="02020603050405020304" pitchFamily="18" charset="0"/>
              </a:rPr>
              <a:t>T74 CEPOVKA PR.32 PRODL. </a:t>
            </a:r>
          </a:p>
          <a:p>
            <a:pPr>
              <a:spcBef>
                <a:spcPts val="0"/>
              </a:spcBef>
            </a:pPr>
            <a:r>
              <a:rPr lang="cs-CZ" sz="1400" dirty="0">
                <a:ea typeface="Times New Roman" panose="02020603050405020304" pitchFamily="18" charset="0"/>
              </a:rPr>
              <a:t>T80 VRT.TYC PR.79.8 - H178</a:t>
            </a:r>
          </a:p>
          <a:p>
            <a:pPr>
              <a:spcBef>
                <a:spcPts val="0"/>
              </a:spcBef>
            </a:pPr>
            <a:r>
              <a:rPr lang="cs-CZ" sz="1400" dirty="0">
                <a:ea typeface="Times New Roman" panose="02020603050405020304" pitchFamily="18" charset="0"/>
              </a:rPr>
              <a:t>T23 VRT.PR.6.8+HR. - H23</a:t>
            </a:r>
          </a:p>
          <a:p>
            <a:pPr>
              <a:spcBef>
                <a:spcPts val="0"/>
              </a:spcBef>
            </a:pPr>
            <a:r>
              <a:rPr lang="cs-CZ" sz="1400" dirty="0">
                <a:ea typeface="Times New Roman" panose="02020603050405020304" pitchFamily="18" charset="0"/>
              </a:rPr>
              <a:t>T75 VRT.PR.8,5+HR. - H24</a:t>
            </a:r>
          </a:p>
          <a:p>
            <a:pPr>
              <a:spcBef>
                <a:spcPts val="0"/>
              </a:spcBef>
            </a:pPr>
            <a:r>
              <a:rPr lang="cs-CZ" sz="1400" dirty="0">
                <a:ea typeface="Times New Roman" panose="02020603050405020304" pitchFamily="18" charset="0"/>
              </a:rPr>
              <a:t>T72 HVEZDICE PR.25 - H182</a:t>
            </a:r>
          </a:p>
          <a:p>
            <a:pPr>
              <a:spcBef>
                <a:spcPts val="0"/>
              </a:spcBef>
            </a:pPr>
            <a:r>
              <a:rPr lang="cs-CZ" sz="1400" dirty="0">
                <a:ea typeface="Times New Roman" panose="02020603050405020304" pitchFamily="18" charset="0"/>
              </a:rPr>
              <a:t>T76 VRT.PR.40 RO - H181</a:t>
            </a:r>
          </a:p>
          <a:p>
            <a:pPr>
              <a:spcBef>
                <a:spcPts val="0"/>
              </a:spcBef>
            </a:pPr>
            <a:r>
              <a:rPr lang="cs-CZ" sz="1400" dirty="0">
                <a:ea typeface="Times New Roman" panose="02020603050405020304" pitchFamily="18" charset="0"/>
              </a:rPr>
              <a:t>T48 ZAV.M8 PRODL. - H48</a:t>
            </a:r>
          </a:p>
          <a:p>
            <a:pPr>
              <a:spcBef>
                <a:spcPts val="0"/>
              </a:spcBef>
            </a:pPr>
            <a:r>
              <a:rPr lang="cs-CZ" sz="1400" kern="0" dirty="0"/>
              <a:t>T47 ZAV.M10 - H47          </a:t>
            </a:r>
          </a:p>
          <a:p>
            <a:endParaRPr lang="cs-CZ" sz="1400" dirty="0"/>
          </a:p>
        </p:txBody>
      </p:sp>
      <p:sp>
        <p:nvSpPr>
          <p:cNvPr id="4" name="Content Placeholder 3">
            <a:extLst>
              <a:ext uri="{FF2B5EF4-FFF2-40B4-BE49-F238E27FC236}">
                <a16:creationId xmlns:a16="http://schemas.microsoft.com/office/drawing/2014/main" id="{48E326C0-6FB1-486D-AE06-5698DA566F3F}"/>
              </a:ext>
            </a:extLst>
          </p:cNvPr>
          <p:cNvSpPr>
            <a:spLocks noGrp="1"/>
          </p:cNvSpPr>
          <p:nvPr>
            <p:ph sz="quarter" idx="14"/>
          </p:nvPr>
        </p:nvSpPr>
        <p:spPr>
          <a:xfrm>
            <a:off x="5120642" y="2365375"/>
            <a:ext cx="6476500" cy="4201680"/>
          </a:xfrm>
        </p:spPr>
        <p:txBody>
          <a:bodyPr numCol="2">
            <a:noAutofit/>
          </a:bodyPr>
          <a:lstStyle/>
          <a:p>
            <a:pPr marL="0" indent="0">
              <a:spcBef>
                <a:spcPts val="0"/>
              </a:spcBef>
              <a:buNone/>
            </a:pPr>
            <a:r>
              <a:rPr lang="cs-CZ" sz="1400" dirty="0"/>
              <a:t>2.poloha</a:t>
            </a:r>
          </a:p>
          <a:p>
            <a:pPr>
              <a:spcBef>
                <a:spcPts val="0"/>
              </a:spcBef>
            </a:pPr>
            <a:r>
              <a:rPr lang="cs-CZ" sz="1400" dirty="0"/>
              <a:t>T71 FR.PR.80 L=270-H183</a:t>
            </a:r>
          </a:p>
          <a:p>
            <a:pPr>
              <a:spcBef>
                <a:spcPts val="0"/>
              </a:spcBef>
            </a:pPr>
            <a:r>
              <a:rPr lang="cs-CZ" sz="1400" dirty="0"/>
              <a:t>T18 FR.PR.125 - SLICHT.-H18</a:t>
            </a:r>
          </a:p>
          <a:p>
            <a:pPr>
              <a:spcBef>
                <a:spcPts val="0"/>
              </a:spcBef>
            </a:pPr>
            <a:r>
              <a:rPr lang="cs-CZ" sz="1400" dirty="0"/>
              <a:t>T60 PRODL. FR.PR.63 L=430</a:t>
            </a:r>
          </a:p>
          <a:p>
            <a:pPr>
              <a:spcBef>
                <a:spcPts val="0"/>
              </a:spcBef>
            </a:pPr>
            <a:r>
              <a:rPr lang="cs-CZ" sz="1400" dirty="0"/>
              <a:t>T13 NAVRT. PR. 15 – PRODL.</a:t>
            </a:r>
          </a:p>
          <a:p>
            <a:pPr>
              <a:spcBef>
                <a:spcPts val="0"/>
              </a:spcBef>
            </a:pPr>
            <a:r>
              <a:rPr lang="cs-CZ" sz="1400" dirty="0"/>
              <a:t>T13 VRT.PR.10,2 PRODL.</a:t>
            </a:r>
          </a:p>
          <a:p>
            <a:pPr>
              <a:spcBef>
                <a:spcPts val="0"/>
              </a:spcBef>
            </a:pPr>
            <a:r>
              <a:rPr lang="cs-CZ" sz="1400" dirty="0"/>
              <a:t>T13 VRTAK PR.6.8</a:t>
            </a:r>
          </a:p>
          <a:p>
            <a:pPr>
              <a:spcBef>
                <a:spcPts val="0"/>
              </a:spcBef>
            </a:pPr>
            <a:r>
              <a:rPr lang="cs-CZ" sz="1400" dirty="0"/>
              <a:t>T14 ZAV.M12	</a:t>
            </a:r>
          </a:p>
          <a:p>
            <a:pPr>
              <a:spcBef>
                <a:spcPts val="0"/>
              </a:spcBef>
            </a:pPr>
            <a:r>
              <a:rPr lang="cs-CZ" sz="1400" dirty="0"/>
              <a:t>T14 ZAVITNIK M8</a:t>
            </a:r>
          </a:p>
          <a:p>
            <a:pPr>
              <a:spcBef>
                <a:spcPts val="0"/>
              </a:spcBef>
            </a:pPr>
            <a:r>
              <a:rPr lang="cs-CZ" sz="1400" dirty="0"/>
              <a:t>T24 VRT.PR.8,5+HR.-H24</a:t>
            </a:r>
          </a:p>
          <a:p>
            <a:pPr>
              <a:spcBef>
                <a:spcPts val="0"/>
              </a:spcBef>
            </a:pPr>
            <a:r>
              <a:rPr lang="cs-CZ" sz="1400" dirty="0"/>
              <a:t>T21 NAVRT. PR. 16-H21</a:t>
            </a:r>
          </a:p>
          <a:p>
            <a:pPr>
              <a:spcBef>
                <a:spcPts val="0"/>
              </a:spcBef>
            </a:pPr>
            <a:r>
              <a:rPr lang="cs-CZ" sz="1400" dirty="0"/>
              <a:t>T78 VRT. PR. 8.5 RO-H33</a:t>
            </a:r>
          </a:p>
          <a:p>
            <a:pPr>
              <a:spcBef>
                <a:spcPts val="0"/>
              </a:spcBef>
            </a:pPr>
            <a:r>
              <a:rPr lang="cs-CZ" sz="1400" dirty="0"/>
              <a:t>T70 VRT.PR.8 PRODL-H154</a:t>
            </a:r>
          </a:p>
          <a:p>
            <a:pPr>
              <a:spcBef>
                <a:spcPts val="0"/>
              </a:spcBef>
            </a:pPr>
            <a:r>
              <a:rPr lang="cs-CZ" sz="1400" dirty="0"/>
              <a:t>T31 VRT.PR.5 RO-H31</a:t>
            </a:r>
          </a:p>
          <a:p>
            <a:pPr>
              <a:spcBef>
                <a:spcPts val="0"/>
              </a:spcBef>
            </a:pPr>
            <a:r>
              <a:rPr lang="cs-CZ" sz="1400" dirty="0"/>
              <a:t>T56 ZAR.VRT.PR.20+CIPEK</a:t>
            </a:r>
          </a:p>
          <a:p>
            <a:pPr>
              <a:spcBef>
                <a:spcPts val="0"/>
              </a:spcBef>
            </a:pPr>
            <a:r>
              <a:rPr lang="cs-CZ" sz="1400" dirty="0"/>
              <a:t>T59 UHLOVA FR. 15 ST.-H190</a:t>
            </a:r>
          </a:p>
          <a:p>
            <a:pPr>
              <a:spcBef>
                <a:spcPts val="0"/>
              </a:spcBef>
            </a:pPr>
            <a:r>
              <a:rPr lang="cs-CZ" sz="1400" dirty="0"/>
              <a:t>T36 CEPOVKA PR.40 PRODL.-</a:t>
            </a:r>
          </a:p>
          <a:p>
            <a:pPr>
              <a:spcBef>
                <a:spcPts val="0"/>
              </a:spcBef>
            </a:pPr>
            <a:r>
              <a:rPr lang="cs-CZ" sz="1400" dirty="0"/>
              <a:t>T63 STOPKOVA FR.PR.20-        </a:t>
            </a:r>
          </a:p>
          <a:p>
            <a:pPr>
              <a:spcBef>
                <a:spcPts val="0"/>
              </a:spcBef>
            </a:pPr>
            <a:r>
              <a:rPr lang="cs-CZ" sz="1400" dirty="0"/>
              <a:t>T66 VRT.PR.16-H187                 </a:t>
            </a:r>
          </a:p>
          <a:p>
            <a:pPr>
              <a:spcBef>
                <a:spcPts val="0"/>
              </a:spcBef>
            </a:pPr>
            <a:r>
              <a:rPr lang="cs-CZ" sz="1400" dirty="0"/>
              <a:t>T12 VRT.PR.10,2-H12</a:t>
            </a:r>
          </a:p>
          <a:p>
            <a:pPr>
              <a:spcBef>
                <a:spcPts val="0"/>
              </a:spcBef>
            </a:pPr>
            <a:r>
              <a:rPr lang="cs-CZ" sz="1400" dirty="0"/>
              <a:t>T61 VRT.PR.13+HR.-H167</a:t>
            </a:r>
          </a:p>
          <a:p>
            <a:pPr>
              <a:spcBef>
                <a:spcPts val="0"/>
              </a:spcBef>
            </a:pPr>
            <a:endParaRPr lang="cs-CZ" sz="1400" dirty="0"/>
          </a:p>
          <a:p>
            <a:pPr>
              <a:spcBef>
                <a:spcPts val="0"/>
              </a:spcBef>
            </a:pPr>
            <a:r>
              <a:rPr lang="cs-CZ" sz="1400" dirty="0"/>
              <a:t>T21 NAVRT. PR. 16-H21</a:t>
            </a:r>
          </a:p>
          <a:p>
            <a:pPr>
              <a:spcBef>
                <a:spcPts val="0"/>
              </a:spcBef>
            </a:pPr>
            <a:r>
              <a:rPr lang="cs-CZ" sz="1400" dirty="0"/>
              <a:t>T62 VRT.PR.2-H170</a:t>
            </a:r>
          </a:p>
          <a:p>
            <a:pPr>
              <a:spcBef>
                <a:spcPts val="0"/>
              </a:spcBef>
            </a:pPr>
            <a:r>
              <a:rPr lang="cs-CZ" sz="1400" dirty="0"/>
              <a:t>T33 VRT.PR.3,3-H29                 </a:t>
            </a:r>
          </a:p>
          <a:p>
            <a:pPr>
              <a:spcBef>
                <a:spcPts val="0"/>
              </a:spcBef>
            </a:pPr>
            <a:r>
              <a:rPr lang="cs-CZ" sz="1400" dirty="0"/>
              <a:t>T64 VRT.PR.20-H184                 </a:t>
            </a:r>
          </a:p>
          <a:p>
            <a:pPr>
              <a:spcBef>
                <a:spcPts val="0"/>
              </a:spcBef>
            </a:pPr>
            <a:r>
              <a:rPr lang="cs-CZ" sz="1400" dirty="0"/>
              <a:t>T65 STOPKOVA PR 20 MON    </a:t>
            </a:r>
          </a:p>
          <a:p>
            <a:pPr>
              <a:spcBef>
                <a:spcPts val="0"/>
              </a:spcBef>
            </a:pPr>
            <a:r>
              <a:rPr lang="cs-CZ" sz="1400" dirty="0"/>
              <a:t>T69 VRT.PR.20 L=180-H184</a:t>
            </a:r>
          </a:p>
          <a:p>
            <a:pPr>
              <a:spcBef>
                <a:spcPts val="0"/>
              </a:spcBef>
            </a:pPr>
            <a:r>
              <a:rPr lang="cs-CZ" sz="1400" dirty="0"/>
              <a:t>T64 ZAR. VRT.PR.20-H188</a:t>
            </a:r>
          </a:p>
          <a:p>
            <a:pPr>
              <a:spcBef>
                <a:spcPts val="0"/>
              </a:spcBef>
            </a:pPr>
            <a:r>
              <a:rPr lang="cs-CZ" sz="1400" dirty="0"/>
              <a:t>T67 STOPKOVA FR.PR.16 PRO H186</a:t>
            </a:r>
          </a:p>
          <a:p>
            <a:pPr>
              <a:spcBef>
                <a:spcPts val="0"/>
              </a:spcBef>
            </a:pPr>
            <a:r>
              <a:rPr lang="cs-CZ" sz="1400" dirty="0"/>
              <a:t>T46 HVEZDICE PR.40-H35         </a:t>
            </a:r>
          </a:p>
          <a:p>
            <a:pPr>
              <a:spcBef>
                <a:spcPts val="0"/>
              </a:spcBef>
            </a:pPr>
            <a:r>
              <a:rPr lang="cs-CZ" sz="1400" dirty="0"/>
              <a:t>T49 ZAV.M6 PRODL.-H49      </a:t>
            </a:r>
          </a:p>
          <a:p>
            <a:pPr>
              <a:spcBef>
                <a:spcPts val="0"/>
              </a:spcBef>
            </a:pPr>
            <a:r>
              <a:rPr lang="cs-CZ" sz="1400" dirty="0"/>
              <a:t>T48 ZAV.M8-H48</a:t>
            </a:r>
          </a:p>
          <a:p>
            <a:pPr>
              <a:spcBef>
                <a:spcPts val="0"/>
              </a:spcBef>
            </a:pPr>
            <a:r>
              <a:rPr lang="cs-CZ" sz="1400" dirty="0"/>
              <a:t>T2  FR.PR.63 HRUB.-H2</a:t>
            </a:r>
          </a:p>
          <a:p>
            <a:pPr>
              <a:spcBef>
                <a:spcPts val="0"/>
              </a:spcBef>
            </a:pPr>
            <a:r>
              <a:rPr lang="cs-CZ" sz="1400" dirty="0"/>
              <a:t>T5  FR.PR.63 SLICHT.-H5</a:t>
            </a:r>
          </a:p>
          <a:p>
            <a:pPr>
              <a:spcBef>
                <a:spcPts val="0"/>
              </a:spcBef>
            </a:pPr>
            <a:r>
              <a:rPr lang="cs-CZ" sz="1400" dirty="0"/>
              <a:t>T39 FR.PR.160-H39                  </a:t>
            </a:r>
          </a:p>
          <a:p>
            <a:pPr marL="0" indent="0">
              <a:spcBef>
                <a:spcPts val="0"/>
              </a:spcBef>
              <a:buNone/>
            </a:pPr>
            <a:endParaRPr lang="cs-CZ" sz="1400" dirty="0"/>
          </a:p>
        </p:txBody>
      </p:sp>
      <p:sp>
        <p:nvSpPr>
          <p:cNvPr id="8" name="Text Placeholder 7">
            <a:extLst>
              <a:ext uri="{FF2B5EF4-FFF2-40B4-BE49-F238E27FC236}">
                <a16:creationId xmlns:a16="http://schemas.microsoft.com/office/drawing/2014/main" id="{EE316A40-E781-4ACA-B142-089F4D7203FB}"/>
              </a:ext>
            </a:extLst>
          </p:cNvPr>
          <p:cNvSpPr>
            <a:spLocks noGrp="1"/>
          </p:cNvSpPr>
          <p:nvPr>
            <p:ph type="body" sz="quarter" idx="15"/>
          </p:nvPr>
        </p:nvSpPr>
        <p:spPr/>
        <p:txBody>
          <a:bodyPr/>
          <a:lstStyle/>
          <a:p>
            <a:r>
              <a:rPr lang="cs-CZ" dirty="0">
                <a:latin typeface="Calibri"/>
              </a:rPr>
              <a:t>TECHNOLOGIČNOST KONSTRUKCE</a:t>
            </a:r>
          </a:p>
        </p:txBody>
      </p:sp>
      <p:sp>
        <p:nvSpPr>
          <p:cNvPr id="10" name="Text Placeholder 9">
            <a:extLst>
              <a:ext uri="{FF2B5EF4-FFF2-40B4-BE49-F238E27FC236}">
                <a16:creationId xmlns:a16="http://schemas.microsoft.com/office/drawing/2014/main" id="{83D03646-10A3-4982-9B1E-5A98A8FDBB9B}"/>
              </a:ext>
            </a:extLst>
          </p:cNvPr>
          <p:cNvSpPr>
            <a:spLocks noGrp="1"/>
          </p:cNvSpPr>
          <p:nvPr>
            <p:ph type="body" sz="quarter" idx="16"/>
          </p:nvPr>
        </p:nvSpPr>
        <p:spPr/>
        <p:txBody>
          <a:bodyPr/>
          <a:lstStyle/>
          <a:p>
            <a:r>
              <a:rPr lang="cs-CZ" dirty="0"/>
              <a:t>Nástrojová sestava 1</a:t>
            </a:r>
          </a:p>
        </p:txBody>
      </p:sp>
    </p:spTree>
    <p:extLst>
      <p:ext uri="{BB962C8B-B14F-4D97-AF65-F5344CB8AC3E}">
        <p14:creationId xmlns:p14="http://schemas.microsoft.com/office/powerpoint/2010/main" val="12541473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4D57FF0-C4ED-4575-BBE2-5DC018B32DFE}"/>
              </a:ext>
            </a:extLst>
          </p:cNvPr>
          <p:cNvPicPr>
            <a:picLocks noChangeAspect="1"/>
          </p:cNvPicPr>
          <p:nvPr/>
        </p:nvPicPr>
        <p:blipFill>
          <a:blip r:embed="rId3">
            <a:alphaModFix amt="20000"/>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a:xfrm>
            <a:off x="596933" y="2326458"/>
            <a:ext cx="10998137" cy="4237087"/>
          </a:xfrm>
          <a:prstGeom prst="rect">
            <a:avLst/>
          </a:prstGeom>
        </p:spPr>
      </p:pic>
      <p:sp>
        <p:nvSpPr>
          <p:cNvPr id="2" name="Rectangle 1">
            <a:extLst>
              <a:ext uri="{FF2B5EF4-FFF2-40B4-BE49-F238E27FC236}">
                <a16:creationId xmlns:a16="http://schemas.microsoft.com/office/drawing/2014/main" id="{48697E04-513F-4FEE-83A4-501115777175}"/>
              </a:ext>
            </a:extLst>
          </p:cNvPr>
          <p:cNvSpPr/>
          <p:nvPr/>
        </p:nvSpPr>
        <p:spPr>
          <a:xfrm>
            <a:off x="-2647649" y="-1353352"/>
            <a:ext cx="6566501" cy="413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tIns="0" rIns="0" rtlCol="0" anchor="ctr">
            <a:spAutoFit/>
          </a:bodyPr>
          <a:lstStyle/>
          <a:p>
            <a:pPr defTabSz="914377">
              <a:lnSpc>
                <a:spcPct val="70000"/>
              </a:lnSpc>
              <a:defRPr/>
            </a:pPr>
            <a:r>
              <a:rPr lang="cs-CZ" sz="3200" b="1" dirty="0">
                <a:solidFill>
                  <a:srgbClr val="000000"/>
                </a:solidFill>
                <a:latin typeface="Calibri"/>
              </a:rPr>
              <a:t>TECHNOLOGIČNOST KONSTRUKCE</a:t>
            </a:r>
          </a:p>
        </p:txBody>
      </p:sp>
      <p:sp>
        <p:nvSpPr>
          <p:cNvPr id="3" name="Content Placeholder 2">
            <a:extLst>
              <a:ext uri="{FF2B5EF4-FFF2-40B4-BE49-F238E27FC236}">
                <a16:creationId xmlns:a16="http://schemas.microsoft.com/office/drawing/2014/main" id="{BDD65119-2B3E-4972-BEB1-6FAC32574FAC}"/>
              </a:ext>
            </a:extLst>
          </p:cNvPr>
          <p:cNvSpPr>
            <a:spLocks noGrp="1"/>
          </p:cNvSpPr>
          <p:nvPr>
            <p:ph sz="quarter" idx="13"/>
          </p:nvPr>
        </p:nvSpPr>
        <p:spPr>
          <a:xfrm>
            <a:off x="619552" y="2365269"/>
            <a:ext cx="3299301" cy="3852807"/>
          </a:xfrm>
        </p:spPr>
        <p:txBody>
          <a:bodyPr>
            <a:noAutofit/>
          </a:bodyPr>
          <a:lstStyle/>
          <a:p>
            <a:pPr marL="342891" indent="-342891">
              <a:spcBef>
                <a:spcPts val="0"/>
              </a:spcBef>
              <a:buFont typeface="+mj-lt"/>
              <a:buAutoNum type="arabicPeriod"/>
              <a:tabLst>
                <a:tab pos="457189" algn="l"/>
              </a:tabLst>
            </a:pPr>
            <a:r>
              <a:rPr lang="cs-CZ" sz="1400" dirty="0">
                <a:ea typeface="Times New Roman" panose="02020603050405020304" pitchFamily="18" charset="0"/>
              </a:rPr>
              <a:t>poloha </a:t>
            </a:r>
          </a:p>
          <a:p>
            <a:pPr>
              <a:spcBef>
                <a:spcPts val="0"/>
              </a:spcBef>
            </a:pPr>
            <a:r>
              <a:rPr lang="cs-CZ" sz="1400" dirty="0">
                <a:ea typeface="Times New Roman" panose="02020603050405020304" pitchFamily="18" charset="0"/>
              </a:rPr>
              <a:t>T8  CEPOVKA PR.63 - H8</a:t>
            </a:r>
          </a:p>
          <a:p>
            <a:pPr>
              <a:spcBef>
                <a:spcPts val="0"/>
              </a:spcBef>
            </a:pPr>
            <a:r>
              <a:rPr lang="cs-CZ" sz="1400" dirty="0">
                <a:ea typeface="Times New Roman" panose="02020603050405020304" pitchFamily="18" charset="0"/>
              </a:rPr>
              <a:t>T9  CEPOVKA PR.40 - H9</a:t>
            </a:r>
          </a:p>
          <a:p>
            <a:pPr>
              <a:spcBef>
                <a:spcPts val="0"/>
              </a:spcBef>
            </a:pPr>
            <a:r>
              <a:rPr lang="cs-CZ" sz="1400" dirty="0">
                <a:ea typeface="Times New Roman" panose="02020603050405020304" pitchFamily="18" charset="0"/>
              </a:rPr>
              <a:t>T41 CEP. PR.80 - H41</a:t>
            </a:r>
          </a:p>
          <a:p>
            <a:pPr>
              <a:spcBef>
                <a:spcPts val="0"/>
              </a:spcBef>
            </a:pPr>
            <a:r>
              <a:rPr lang="cs-CZ" sz="1400" dirty="0">
                <a:ea typeface="Times New Roman" panose="02020603050405020304" pitchFamily="18" charset="0"/>
              </a:rPr>
              <a:t>T25 FR.PR.125 - H25</a:t>
            </a:r>
          </a:p>
          <a:p>
            <a:pPr>
              <a:spcBef>
                <a:spcPts val="0"/>
              </a:spcBef>
            </a:pPr>
            <a:r>
              <a:rPr lang="cs-CZ" sz="1400" dirty="0">
                <a:ea typeface="Times New Roman" panose="02020603050405020304" pitchFamily="18" charset="0"/>
              </a:rPr>
              <a:t>T23 VRT. PR. 6.8 SK+HR-H23</a:t>
            </a:r>
          </a:p>
          <a:p>
            <a:pPr>
              <a:spcBef>
                <a:spcPts val="0"/>
              </a:spcBef>
            </a:pPr>
            <a:r>
              <a:rPr lang="cs-CZ" sz="1400" dirty="0">
                <a:ea typeface="Times New Roman" panose="02020603050405020304" pitchFamily="18" charset="0"/>
              </a:rPr>
              <a:t>T12 VRT.PR.10,2+HR-H12</a:t>
            </a:r>
          </a:p>
          <a:p>
            <a:pPr>
              <a:spcBef>
                <a:spcPts val="0"/>
              </a:spcBef>
            </a:pPr>
            <a:r>
              <a:rPr lang="cs-CZ" sz="1400" dirty="0">
                <a:ea typeface="Times New Roman" panose="02020603050405020304" pitchFamily="18" charset="0"/>
              </a:rPr>
              <a:t>T69 VRT. PR. 11 SK – H365</a:t>
            </a:r>
          </a:p>
          <a:p>
            <a:pPr>
              <a:spcBef>
                <a:spcPts val="0"/>
              </a:spcBef>
            </a:pPr>
            <a:r>
              <a:rPr lang="cs-CZ" sz="1400" dirty="0">
                <a:ea typeface="Times New Roman" panose="02020603050405020304" pitchFamily="18" charset="0"/>
              </a:rPr>
              <a:t>T48 ZAV.M8-H48</a:t>
            </a:r>
          </a:p>
          <a:p>
            <a:pPr>
              <a:spcBef>
                <a:spcPts val="0"/>
              </a:spcBef>
            </a:pPr>
            <a:r>
              <a:rPr lang="cs-CZ" sz="1400" dirty="0">
                <a:ea typeface="Times New Roman" panose="02020603050405020304" pitchFamily="18" charset="0"/>
              </a:rPr>
              <a:t>T46 ZAV.M12-H46</a:t>
            </a:r>
          </a:p>
          <a:p>
            <a:pPr>
              <a:spcBef>
                <a:spcPts val="0"/>
              </a:spcBef>
            </a:pPr>
            <a:r>
              <a:rPr lang="cs-CZ" sz="1400" dirty="0">
                <a:ea typeface="Times New Roman" panose="02020603050405020304" pitchFamily="18" charset="0"/>
              </a:rPr>
              <a:t>T73 VRT. PR. 11.8 RO – H171	</a:t>
            </a:r>
          </a:p>
          <a:p>
            <a:pPr>
              <a:spcBef>
                <a:spcPts val="0"/>
              </a:spcBef>
            </a:pPr>
            <a:r>
              <a:rPr lang="cs-CZ" sz="1400" dirty="0">
                <a:ea typeface="Times New Roman" panose="02020603050405020304" pitchFamily="18" charset="0"/>
              </a:rPr>
              <a:t>T68 VYSTR. PR. 12 H7 – H168</a:t>
            </a:r>
            <a:endParaRPr lang="cs-CZ" sz="1400" kern="0" dirty="0"/>
          </a:p>
          <a:p>
            <a:endParaRPr lang="cs-CZ" sz="1400" dirty="0"/>
          </a:p>
        </p:txBody>
      </p:sp>
      <p:sp>
        <p:nvSpPr>
          <p:cNvPr id="4" name="Content Placeholder 3">
            <a:extLst>
              <a:ext uri="{FF2B5EF4-FFF2-40B4-BE49-F238E27FC236}">
                <a16:creationId xmlns:a16="http://schemas.microsoft.com/office/drawing/2014/main" id="{48E326C0-6FB1-486D-AE06-5698DA566F3F}"/>
              </a:ext>
            </a:extLst>
          </p:cNvPr>
          <p:cNvSpPr>
            <a:spLocks noGrp="1"/>
          </p:cNvSpPr>
          <p:nvPr>
            <p:ph sz="quarter" idx="14"/>
          </p:nvPr>
        </p:nvSpPr>
        <p:spPr>
          <a:xfrm>
            <a:off x="5120642" y="2365375"/>
            <a:ext cx="6476500" cy="4201680"/>
          </a:xfrm>
        </p:spPr>
        <p:txBody>
          <a:bodyPr numCol="2">
            <a:noAutofit/>
          </a:bodyPr>
          <a:lstStyle/>
          <a:p>
            <a:pPr marL="0" indent="0">
              <a:spcBef>
                <a:spcPts val="0"/>
              </a:spcBef>
              <a:buNone/>
            </a:pPr>
            <a:r>
              <a:rPr lang="cs-CZ" sz="1400" dirty="0"/>
              <a:t>2.poloha</a:t>
            </a:r>
          </a:p>
          <a:p>
            <a:pPr>
              <a:spcBef>
                <a:spcPts val="0"/>
              </a:spcBef>
            </a:pPr>
            <a:r>
              <a:rPr lang="cs-CZ" sz="1400" dirty="0"/>
              <a:t>T8  CEPOVKA PR.63 - H8</a:t>
            </a:r>
          </a:p>
          <a:p>
            <a:pPr>
              <a:spcBef>
                <a:spcPts val="0"/>
              </a:spcBef>
            </a:pPr>
            <a:r>
              <a:rPr lang="cs-CZ" sz="1400" dirty="0"/>
              <a:t>T9  CEPOVKA PR.40 - H9</a:t>
            </a:r>
          </a:p>
          <a:p>
            <a:pPr>
              <a:spcBef>
                <a:spcPts val="0"/>
              </a:spcBef>
            </a:pPr>
            <a:r>
              <a:rPr lang="cs-CZ" sz="1400" dirty="0"/>
              <a:t>T41 CEP. PR.80 - H41</a:t>
            </a:r>
          </a:p>
          <a:p>
            <a:pPr>
              <a:spcBef>
                <a:spcPts val="0"/>
              </a:spcBef>
            </a:pPr>
            <a:r>
              <a:rPr lang="cs-CZ" sz="1400" dirty="0"/>
              <a:t>T25 FR.PR.125 - H25</a:t>
            </a:r>
          </a:p>
          <a:p>
            <a:pPr>
              <a:spcBef>
                <a:spcPts val="0"/>
              </a:spcBef>
            </a:pPr>
            <a:r>
              <a:rPr lang="cs-CZ" sz="1400" dirty="0"/>
              <a:t>T23 VRT. PR. 6.8 SK+HR-H23</a:t>
            </a:r>
          </a:p>
          <a:p>
            <a:pPr>
              <a:spcBef>
                <a:spcPts val="0"/>
              </a:spcBef>
            </a:pPr>
            <a:r>
              <a:rPr lang="cs-CZ" sz="1400" dirty="0"/>
              <a:t>T12 VRT.PR.10,2+HR-H12</a:t>
            </a:r>
          </a:p>
          <a:p>
            <a:pPr>
              <a:spcBef>
                <a:spcPts val="0"/>
              </a:spcBef>
            </a:pPr>
            <a:r>
              <a:rPr lang="cs-CZ" sz="1400" dirty="0"/>
              <a:t>T69 VRT. PR. 11 SK – H365</a:t>
            </a:r>
          </a:p>
          <a:p>
            <a:pPr>
              <a:spcBef>
                <a:spcPts val="0"/>
              </a:spcBef>
            </a:pPr>
            <a:r>
              <a:rPr lang="cs-CZ" sz="1400" dirty="0"/>
              <a:t>T48 ZAV.M8-H48</a:t>
            </a:r>
          </a:p>
          <a:p>
            <a:pPr>
              <a:spcBef>
                <a:spcPts val="0"/>
              </a:spcBef>
            </a:pPr>
            <a:r>
              <a:rPr lang="cs-CZ" sz="1400" dirty="0"/>
              <a:t>T46 ZAV.M12-H46</a:t>
            </a:r>
          </a:p>
          <a:p>
            <a:pPr>
              <a:spcBef>
                <a:spcPts val="0"/>
              </a:spcBef>
            </a:pPr>
            <a:r>
              <a:rPr lang="cs-CZ" sz="1400" dirty="0"/>
              <a:t>T73 VRT. PR. 11.8 RO – H171	</a:t>
            </a:r>
          </a:p>
          <a:p>
            <a:pPr>
              <a:spcBef>
                <a:spcPts val="0"/>
              </a:spcBef>
            </a:pPr>
            <a:r>
              <a:rPr lang="cs-CZ" sz="1400" dirty="0"/>
              <a:t>T68 VYSTR. PR. 12 H7 – H168</a:t>
            </a:r>
          </a:p>
          <a:p>
            <a:pPr marL="0" indent="0">
              <a:spcBef>
                <a:spcPts val="0"/>
              </a:spcBef>
              <a:buNone/>
            </a:pPr>
            <a:endParaRPr lang="cs-CZ" sz="1400" dirty="0"/>
          </a:p>
        </p:txBody>
      </p:sp>
      <p:sp>
        <p:nvSpPr>
          <p:cNvPr id="8" name="Text Placeholder 7">
            <a:extLst>
              <a:ext uri="{FF2B5EF4-FFF2-40B4-BE49-F238E27FC236}">
                <a16:creationId xmlns:a16="http://schemas.microsoft.com/office/drawing/2014/main" id="{EE316A40-E781-4ACA-B142-089F4D7203FB}"/>
              </a:ext>
            </a:extLst>
          </p:cNvPr>
          <p:cNvSpPr>
            <a:spLocks noGrp="1"/>
          </p:cNvSpPr>
          <p:nvPr>
            <p:ph type="body" sz="quarter" idx="15"/>
          </p:nvPr>
        </p:nvSpPr>
        <p:spPr/>
        <p:txBody>
          <a:bodyPr/>
          <a:lstStyle/>
          <a:p>
            <a:r>
              <a:rPr lang="cs-CZ" dirty="0">
                <a:latin typeface="Calibri"/>
              </a:rPr>
              <a:t>TECHNOLOGIČNOST KONSTRUKCE</a:t>
            </a:r>
          </a:p>
        </p:txBody>
      </p:sp>
      <p:sp>
        <p:nvSpPr>
          <p:cNvPr id="10" name="Text Placeholder 9">
            <a:extLst>
              <a:ext uri="{FF2B5EF4-FFF2-40B4-BE49-F238E27FC236}">
                <a16:creationId xmlns:a16="http://schemas.microsoft.com/office/drawing/2014/main" id="{83D03646-10A3-4982-9B1E-5A98A8FDBB9B}"/>
              </a:ext>
            </a:extLst>
          </p:cNvPr>
          <p:cNvSpPr>
            <a:spLocks noGrp="1"/>
          </p:cNvSpPr>
          <p:nvPr>
            <p:ph type="body" sz="quarter" idx="16"/>
          </p:nvPr>
        </p:nvSpPr>
        <p:spPr/>
        <p:txBody>
          <a:bodyPr/>
          <a:lstStyle/>
          <a:p>
            <a:r>
              <a:rPr lang="cs-CZ" dirty="0"/>
              <a:t>Nástrojová sestava 2</a:t>
            </a:r>
          </a:p>
        </p:txBody>
      </p:sp>
    </p:spTree>
    <p:extLst>
      <p:ext uri="{BB962C8B-B14F-4D97-AF65-F5344CB8AC3E}">
        <p14:creationId xmlns:p14="http://schemas.microsoft.com/office/powerpoint/2010/main" val="20495048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a:extLst>
              <a:ext uri="{FF2B5EF4-FFF2-40B4-BE49-F238E27FC236}">
                <a16:creationId xmlns:a16="http://schemas.microsoft.com/office/drawing/2014/main" id="{45647544-F13C-4C8C-9CFB-EA2CF9E2DE33}"/>
              </a:ext>
            </a:extLst>
          </p:cNvPr>
          <p:cNvGraphicFramePr>
            <a:graphicFrameLocks noGrp="1"/>
          </p:cNvGraphicFramePr>
          <p:nvPr>
            <p:ph sz="quarter" idx="13"/>
          </p:nvPr>
        </p:nvGraphicFramePr>
        <p:xfrm>
          <a:off x="619126" y="2365377"/>
          <a:ext cx="5314951" cy="3852863"/>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Placeholder 3">
            <a:extLst>
              <a:ext uri="{FF2B5EF4-FFF2-40B4-BE49-F238E27FC236}">
                <a16:creationId xmlns:a16="http://schemas.microsoft.com/office/drawing/2014/main" id="{3B5229E8-BDE6-44D8-96D5-FB51D090DC57}"/>
              </a:ext>
            </a:extLst>
          </p:cNvPr>
          <p:cNvSpPr>
            <a:spLocks noGrp="1"/>
          </p:cNvSpPr>
          <p:nvPr>
            <p:ph type="body" sz="quarter" idx="15"/>
          </p:nvPr>
        </p:nvSpPr>
        <p:spPr>
          <a:xfrm>
            <a:off x="933137" y="772860"/>
            <a:ext cx="7572039" cy="366853"/>
          </a:xfrm>
        </p:spPr>
        <p:txBody>
          <a:bodyPr/>
          <a:lstStyle/>
          <a:p>
            <a:r>
              <a:rPr lang="cs-CZ" dirty="0">
                <a:latin typeface="Calibri"/>
              </a:rPr>
              <a:t>TECHNOLOGIČNOST KONSTRUKCE</a:t>
            </a:r>
          </a:p>
        </p:txBody>
      </p:sp>
      <p:sp>
        <p:nvSpPr>
          <p:cNvPr id="5" name="Text Placeholder 4">
            <a:extLst>
              <a:ext uri="{FF2B5EF4-FFF2-40B4-BE49-F238E27FC236}">
                <a16:creationId xmlns:a16="http://schemas.microsoft.com/office/drawing/2014/main" id="{B883F088-1A00-4761-9D89-D20437BA37CD}"/>
              </a:ext>
            </a:extLst>
          </p:cNvPr>
          <p:cNvSpPr>
            <a:spLocks noGrp="1"/>
          </p:cNvSpPr>
          <p:nvPr>
            <p:ph type="body" sz="quarter" idx="16"/>
          </p:nvPr>
        </p:nvSpPr>
        <p:spPr/>
        <p:txBody>
          <a:bodyPr/>
          <a:lstStyle/>
          <a:p>
            <a:r>
              <a:rPr lang="cs-CZ" dirty="0"/>
              <a:t>Porovnání nákladů obrábění saní</a:t>
            </a:r>
          </a:p>
        </p:txBody>
      </p:sp>
      <mc:AlternateContent xmlns:mc="http://schemas.openxmlformats.org/markup-compatibility/2006">
        <mc:Choice xmlns:pslz="http://schemas.microsoft.com/office/powerpoint/2016/slidezoom" Requires="pslz">
          <p:graphicFrame>
            <p:nvGraphicFramePr>
              <p:cNvPr id="6" name="Slide Zoom 5">
                <a:extLst>
                  <a:ext uri="{FF2B5EF4-FFF2-40B4-BE49-F238E27FC236}">
                    <a16:creationId xmlns:a16="http://schemas.microsoft.com/office/drawing/2014/main" id="{32CA0BD6-BA0F-49A2-92A8-B0EB8530B556}"/>
                  </a:ext>
                </a:extLst>
              </p:cNvPr>
              <p:cNvGraphicFramePr>
                <a:graphicFrameLocks noChangeAspect="1"/>
              </p:cNvGraphicFramePr>
              <p:nvPr/>
            </p:nvGraphicFramePr>
            <p:xfrm>
              <a:off x="1376470" y="5934076"/>
              <a:ext cx="1541196" cy="866923"/>
            </p:xfrm>
            <a:graphic>
              <a:graphicData uri="http://schemas.microsoft.com/office/powerpoint/2016/slidezoom">
                <pslz:sldZm>
                  <pslz:sldZmObj sldId="261" cId="1227042886">
                    <pslz:zmPr id="{6B17E660-3A52-4B8F-821E-5AD23F0C8AE4}" transitionDur="1000" showBg="0">
                      <p166:blipFill xmlns:p166="http://schemas.microsoft.com/office/powerpoint/2016/6/main">
                        <a:blip r:embed="rId4"/>
                        <a:stretch>
                          <a:fillRect/>
                        </a:stretch>
                      </p166:blipFill>
                      <p166:spPr xmlns:p166="http://schemas.microsoft.com/office/powerpoint/2016/6/main">
                        <a:xfrm>
                          <a:off x="0" y="0"/>
                          <a:ext cx="1541196" cy="866923"/>
                        </a:xfrm>
                        <a:prstGeom prst="rect">
                          <a:avLst/>
                        </a:prstGeom>
                      </p166:spPr>
                    </pslz:zmPr>
                  </pslz:sldZmObj>
                </pslz:sldZm>
              </a:graphicData>
            </a:graphic>
          </p:graphicFrame>
        </mc:Choice>
        <mc:Fallback>
          <p:pic>
            <p:nvPicPr>
              <p:cNvPr id="6" name="Slide Zoom 5">
                <a:extLst>
                  <a:ext uri="{FF2B5EF4-FFF2-40B4-BE49-F238E27FC236}">
                    <a16:creationId xmlns:a16="http://schemas.microsoft.com/office/drawing/2014/main" id="{32CA0BD6-BA0F-49A2-92A8-B0EB8530B556}"/>
                  </a:ext>
                </a:extLst>
              </p:cNvPr>
              <p:cNvPicPr>
                <a:picLocks noGrp="1" noRot="1" noChangeAspect="1" noMove="1" noResize="1" noEditPoints="1" noAdjustHandles="1" noChangeArrowheads="1" noChangeShapeType="1"/>
              </p:cNvPicPr>
              <p:nvPr/>
            </p:nvPicPr>
            <p:blipFill>
              <a:blip r:embed="rId4"/>
              <a:stretch>
                <a:fillRect/>
              </a:stretch>
            </p:blipFill>
            <p:spPr>
              <a:xfrm>
                <a:off x="1376470" y="5934076"/>
                <a:ext cx="1541196" cy="866923"/>
              </a:xfrm>
              <a:prstGeom prst="rect">
                <a:avLst/>
              </a:prstGeom>
            </p:spPr>
          </p:pic>
        </mc:Fallback>
      </mc:AlternateContent>
      <mc:AlternateContent xmlns:mc="http://schemas.openxmlformats.org/markup-compatibility/2006">
        <mc:Choice xmlns:pslz="http://schemas.microsoft.com/office/powerpoint/2016/slidezoom" Requires="pslz">
          <p:graphicFrame>
            <p:nvGraphicFramePr>
              <p:cNvPr id="7" name="Slide Zoom 6">
                <a:extLst>
                  <a:ext uri="{FF2B5EF4-FFF2-40B4-BE49-F238E27FC236}">
                    <a16:creationId xmlns:a16="http://schemas.microsoft.com/office/drawing/2014/main" id="{06357B48-8190-4B64-9BED-360FACF9EA06}"/>
                  </a:ext>
                </a:extLst>
              </p:cNvPr>
              <p:cNvGraphicFramePr>
                <a:graphicFrameLocks noChangeAspect="1"/>
              </p:cNvGraphicFramePr>
              <p:nvPr/>
            </p:nvGraphicFramePr>
            <p:xfrm>
              <a:off x="3788293" y="5934076"/>
              <a:ext cx="1541196" cy="866923"/>
            </p:xfrm>
            <a:graphic>
              <a:graphicData uri="http://schemas.microsoft.com/office/powerpoint/2016/slidezoom">
                <pslz:sldZm>
                  <pslz:sldZmObj sldId="262" cId="2009306932">
                    <pslz:zmPr id="{DF54EE78-E565-4AD2-AAF3-8DF8CBE57BD0}" transitionDur="1000" showBg="0">
                      <p166:blipFill xmlns:p166="http://schemas.microsoft.com/office/powerpoint/2016/6/main">
                        <a:blip r:embed="rId5"/>
                        <a:stretch>
                          <a:fillRect/>
                        </a:stretch>
                      </p166:blipFill>
                      <p166:spPr xmlns:p166="http://schemas.microsoft.com/office/powerpoint/2016/6/main">
                        <a:xfrm>
                          <a:off x="0" y="0"/>
                          <a:ext cx="1541196" cy="866923"/>
                        </a:xfrm>
                        <a:prstGeom prst="rect">
                          <a:avLst/>
                        </a:prstGeom>
                      </p166:spPr>
                    </pslz:zmPr>
                  </pslz:sldZmObj>
                </pslz:sldZm>
              </a:graphicData>
            </a:graphic>
          </p:graphicFrame>
        </mc:Choice>
        <mc:Fallback>
          <p:pic>
            <p:nvPicPr>
              <p:cNvPr id="7" name="Slide Zoom 6">
                <a:extLst>
                  <a:ext uri="{FF2B5EF4-FFF2-40B4-BE49-F238E27FC236}">
                    <a16:creationId xmlns:a16="http://schemas.microsoft.com/office/drawing/2014/main" id="{06357B48-8190-4B64-9BED-360FACF9EA06}"/>
                  </a:ext>
                </a:extLst>
              </p:cNvPr>
              <p:cNvPicPr>
                <a:picLocks noGrp="1" noRot="1" noChangeAspect="1" noMove="1" noResize="1" noEditPoints="1" noAdjustHandles="1" noChangeArrowheads="1" noChangeShapeType="1"/>
              </p:cNvPicPr>
              <p:nvPr/>
            </p:nvPicPr>
            <p:blipFill>
              <a:blip r:embed="rId5"/>
              <a:stretch>
                <a:fillRect/>
              </a:stretch>
            </p:blipFill>
            <p:spPr>
              <a:xfrm>
                <a:off x="3788293" y="5934076"/>
                <a:ext cx="1541196" cy="866923"/>
              </a:xfrm>
              <a:prstGeom prst="rect">
                <a:avLst/>
              </a:prstGeom>
            </p:spPr>
          </p:pic>
        </mc:Fallback>
      </mc:AlternateContent>
      <mc:AlternateContent xmlns:mc="http://schemas.openxmlformats.org/markup-compatibility/2006">
        <mc:Choice xmlns:pslz="http://schemas.microsoft.com/office/powerpoint/2016/slidezoom" Requires="pslz">
          <p:graphicFrame>
            <p:nvGraphicFramePr>
              <p:cNvPr id="11" name="Slide Zoom 10">
                <a:extLst>
                  <a:ext uri="{FF2B5EF4-FFF2-40B4-BE49-F238E27FC236}">
                    <a16:creationId xmlns:a16="http://schemas.microsoft.com/office/drawing/2014/main" id="{990A4280-0344-4468-BAB3-044B63E76EE7}"/>
                  </a:ext>
                </a:extLst>
              </p:cNvPr>
              <p:cNvGraphicFramePr>
                <a:graphicFrameLocks noChangeAspect="1"/>
              </p:cNvGraphicFramePr>
              <p:nvPr/>
            </p:nvGraphicFramePr>
            <p:xfrm>
              <a:off x="6096001" y="3042872"/>
              <a:ext cx="5421724" cy="3049720"/>
            </p:xfrm>
            <a:graphic>
              <a:graphicData uri="http://schemas.microsoft.com/office/powerpoint/2016/slidezoom">
                <pslz:sldZm>
                  <pslz:sldZmObj sldId="1148" cId="2049504806">
                    <pslz:zmPr id="{84BB04CB-7B47-45B8-8BC6-BAF073B6009A}" returnToParent="0" transitionDur="1000" showBg="0">
                      <p166:blipFill xmlns:p166="http://schemas.microsoft.com/office/powerpoint/2016/6/main">
                        <a:blip r:embed="rId6"/>
                        <a:stretch>
                          <a:fillRect/>
                        </a:stretch>
                      </p166:blipFill>
                      <p166:spPr xmlns:p166="http://schemas.microsoft.com/office/powerpoint/2016/6/main">
                        <a:xfrm>
                          <a:off x="0" y="0"/>
                          <a:ext cx="5421724" cy="3049720"/>
                        </a:xfrm>
                        <a:prstGeom prst="rect">
                          <a:avLst/>
                        </a:prstGeom>
                      </p166:spPr>
                    </pslz:zmPr>
                  </pslz:sldZmObj>
                </pslz:sldZm>
              </a:graphicData>
            </a:graphic>
          </p:graphicFrame>
        </mc:Choice>
        <mc:Fallback>
          <p:pic>
            <p:nvPicPr>
              <p:cNvPr id="11" name="Slide Zoom 10">
                <a:extLst>
                  <a:ext uri="{FF2B5EF4-FFF2-40B4-BE49-F238E27FC236}">
                    <a16:creationId xmlns:a16="http://schemas.microsoft.com/office/drawing/2014/main" id="{990A4280-0344-4468-BAB3-044B63E76EE7}"/>
                  </a:ext>
                </a:extLst>
              </p:cNvPr>
              <p:cNvPicPr>
                <a:picLocks noGrp="1" noRot="1" noChangeAspect="1" noMove="1" noResize="1" noEditPoints="1" noAdjustHandles="1" noChangeArrowheads="1" noChangeShapeType="1"/>
              </p:cNvPicPr>
              <p:nvPr/>
            </p:nvPicPr>
            <p:blipFill>
              <a:blip r:embed="rId6"/>
              <a:stretch>
                <a:fillRect/>
              </a:stretch>
            </p:blipFill>
            <p:spPr>
              <a:xfrm>
                <a:off x="6096001" y="3042872"/>
                <a:ext cx="5421724" cy="3049720"/>
              </a:xfrm>
              <a:prstGeom prst="rect">
                <a:avLst/>
              </a:prstGeom>
            </p:spPr>
          </p:pic>
        </mc:Fallback>
      </mc:AlternateContent>
      <p:sp>
        <p:nvSpPr>
          <p:cNvPr id="12" name="Rectangle 11">
            <a:extLst>
              <a:ext uri="{FF2B5EF4-FFF2-40B4-BE49-F238E27FC236}">
                <a16:creationId xmlns:a16="http://schemas.microsoft.com/office/drawing/2014/main" id="{E72AA377-6A6B-4222-BF4C-B9D86E735D88}"/>
              </a:ext>
            </a:extLst>
          </p:cNvPr>
          <p:cNvSpPr/>
          <p:nvPr/>
        </p:nvSpPr>
        <p:spPr>
          <a:xfrm>
            <a:off x="6200775" y="3124200"/>
            <a:ext cx="3505200" cy="533400"/>
          </a:xfrm>
          <a:prstGeom prst="rect">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8195611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7759ED4E-3519-4A43-A4C6-9449680209F1}"/>
              </a:ext>
            </a:extLst>
          </p:cNvPr>
          <p:cNvSpPr>
            <a:spLocks noGrp="1"/>
          </p:cNvSpPr>
          <p:nvPr>
            <p:ph type="body" sz="quarter" idx="15"/>
          </p:nvPr>
        </p:nvSpPr>
        <p:spPr>
          <a:xfrm>
            <a:off x="933135" y="772860"/>
            <a:ext cx="7572039" cy="366853"/>
          </a:xfrm>
        </p:spPr>
        <p:txBody>
          <a:bodyPr/>
          <a:lstStyle/>
          <a:p>
            <a:r>
              <a:rPr lang="cs-CZ" dirty="0"/>
              <a:t>TECHNOLOGIČNOST KONSTRUKCE</a:t>
            </a:r>
          </a:p>
        </p:txBody>
      </p:sp>
      <p:sp>
        <p:nvSpPr>
          <p:cNvPr id="5" name="Text Placeholder 4">
            <a:extLst>
              <a:ext uri="{FF2B5EF4-FFF2-40B4-BE49-F238E27FC236}">
                <a16:creationId xmlns:a16="http://schemas.microsoft.com/office/drawing/2014/main" id="{3ECE75C0-37AC-48BE-AAC1-E13A9D12F92C}"/>
              </a:ext>
            </a:extLst>
          </p:cNvPr>
          <p:cNvSpPr>
            <a:spLocks noGrp="1"/>
          </p:cNvSpPr>
          <p:nvPr>
            <p:ph type="body" sz="quarter" idx="16"/>
          </p:nvPr>
        </p:nvSpPr>
        <p:spPr/>
        <p:txBody>
          <a:bodyPr/>
          <a:lstStyle/>
          <a:p>
            <a:endParaRPr lang="cs-CZ"/>
          </a:p>
        </p:txBody>
      </p:sp>
      <p:pic>
        <p:nvPicPr>
          <p:cNvPr id="12" name="Content Placeholder 11">
            <a:extLst>
              <a:ext uri="{FF2B5EF4-FFF2-40B4-BE49-F238E27FC236}">
                <a16:creationId xmlns:a16="http://schemas.microsoft.com/office/drawing/2014/main" id="{C9BC6BD6-746D-4C1C-BF6A-620D767C2B1A}"/>
              </a:ext>
            </a:extLst>
          </p:cNvPr>
          <p:cNvPicPr>
            <a:picLocks noGrp="1" noChangeAspect="1"/>
          </p:cNvPicPr>
          <p:nvPr>
            <p:ph sz="quarter" idx="13"/>
          </p:nvPr>
        </p:nvPicPr>
        <p:blipFill>
          <a:blip r:embed="rId3"/>
          <a:stretch>
            <a:fillRect/>
          </a:stretch>
        </p:blipFill>
        <p:spPr>
          <a:xfrm>
            <a:off x="1131511" y="2364318"/>
            <a:ext cx="4292295" cy="3854449"/>
          </a:xfrm>
          <a:prstGeom prst="rect">
            <a:avLst/>
          </a:prstGeom>
          <a:ln>
            <a:noFill/>
          </a:ln>
          <a:effectLst>
            <a:outerShdw blurRad="292100" dist="139700" dir="2700000" algn="tl" rotWithShape="0">
              <a:srgbClr val="333333">
                <a:alpha val="65000"/>
              </a:srgbClr>
            </a:outerShdw>
          </a:effectLst>
        </p:spPr>
      </p:pic>
      <p:pic>
        <p:nvPicPr>
          <p:cNvPr id="13" name="Content Placeholder 12">
            <a:extLst>
              <a:ext uri="{FF2B5EF4-FFF2-40B4-BE49-F238E27FC236}">
                <a16:creationId xmlns:a16="http://schemas.microsoft.com/office/drawing/2014/main" id="{69AD71F4-6CCC-4646-85EE-EB4FEBA8CBEF}"/>
              </a:ext>
            </a:extLst>
          </p:cNvPr>
          <p:cNvPicPr>
            <a:picLocks noGrp="1" noChangeAspect="1"/>
          </p:cNvPicPr>
          <p:nvPr>
            <p:ph sz="quarter" idx="14"/>
          </p:nvPr>
        </p:nvPicPr>
        <p:blipFill>
          <a:blip r:embed="rId4">
            <a:extLst>
              <a:ext uri="{BEBA8EAE-BF5A-486C-A8C5-ECC9F3942E4B}">
                <a14:imgProps xmlns:a14="http://schemas.microsoft.com/office/drawing/2010/main">
                  <a14:imgLayer r:embed="rId5">
                    <a14:imgEffect>
                      <a14:saturation sat="0"/>
                    </a14:imgEffect>
                  </a14:imgLayer>
                </a14:imgProps>
              </a:ext>
            </a:extLst>
          </a:blip>
          <a:stretch>
            <a:fillRect/>
          </a:stretch>
        </p:blipFill>
        <p:spPr>
          <a:xfrm>
            <a:off x="6677985" y="2364318"/>
            <a:ext cx="4512932" cy="3852333"/>
          </a:xfrm>
          <a:prstGeom prst="rect">
            <a:avLst/>
          </a:prstGeom>
          <a:ln>
            <a:noFill/>
          </a:ln>
          <a:effectLst>
            <a:softEdge rad="112500"/>
          </a:effectLst>
        </p:spPr>
      </p:pic>
    </p:spTree>
    <p:extLst>
      <p:ext uri="{BB962C8B-B14F-4D97-AF65-F5344CB8AC3E}">
        <p14:creationId xmlns:p14="http://schemas.microsoft.com/office/powerpoint/2010/main" val="10849353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7759ED4E-3519-4A43-A4C6-9449680209F1}"/>
              </a:ext>
            </a:extLst>
          </p:cNvPr>
          <p:cNvSpPr>
            <a:spLocks noGrp="1"/>
          </p:cNvSpPr>
          <p:nvPr>
            <p:ph type="body" sz="quarter" idx="15"/>
          </p:nvPr>
        </p:nvSpPr>
        <p:spPr>
          <a:xfrm>
            <a:off x="933135" y="772860"/>
            <a:ext cx="7572039" cy="366853"/>
          </a:xfrm>
        </p:spPr>
        <p:txBody>
          <a:bodyPr/>
          <a:lstStyle/>
          <a:p>
            <a:r>
              <a:rPr lang="cs-CZ" dirty="0"/>
              <a:t>TECHNOLOGIČNOST KONSTRUKCE</a:t>
            </a:r>
          </a:p>
        </p:txBody>
      </p:sp>
      <p:sp>
        <p:nvSpPr>
          <p:cNvPr id="5" name="Text Placeholder 4">
            <a:extLst>
              <a:ext uri="{FF2B5EF4-FFF2-40B4-BE49-F238E27FC236}">
                <a16:creationId xmlns:a16="http://schemas.microsoft.com/office/drawing/2014/main" id="{3ECE75C0-37AC-48BE-AAC1-E13A9D12F92C}"/>
              </a:ext>
            </a:extLst>
          </p:cNvPr>
          <p:cNvSpPr>
            <a:spLocks noGrp="1"/>
          </p:cNvSpPr>
          <p:nvPr>
            <p:ph type="body" sz="quarter" idx="16"/>
          </p:nvPr>
        </p:nvSpPr>
        <p:spPr/>
        <p:txBody>
          <a:bodyPr/>
          <a:lstStyle/>
          <a:p>
            <a:endParaRPr lang="cs-CZ"/>
          </a:p>
        </p:txBody>
      </p:sp>
      <p:pic>
        <p:nvPicPr>
          <p:cNvPr id="13" name="Content Placeholder 12">
            <a:extLst>
              <a:ext uri="{FF2B5EF4-FFF2-40B4-BE49-F238E27FC236}">
                <a16:creationId xmlns:a16="http://schemas.microsoft.com/office/drawing/2014/main" id="{69AD71F4-6CCC-4646-85EE-EB4FEBA8CBEF}"/>
              </a:ext>
            </a:extLst>
          </p:cNvPr>
          <p:cNvPicPr>
            <a:picLocks noGrp="1" noChangeAspect="1"/>
          </p:cNvPicPr>
          <p:nvPr>
            <p:ph sz="quarter" idx="14"/>
          </p:nvPr>
        </p:nvPicPr>
        <p:blipFill>
          <a:blip r:embed="rId3"/>
          <a:stretch>
            <a:fillRect/>
          </a:stretch>
        </p:blipFill>
        <p:spPr>
          <a:xfrm>
            <a:off x="6677985" y="2364318"/>
            <a:ext cx="4512932" cy="3852333"/>
          </a:xfrm>
          <a:prstGeom prst="rect">
            <a:avLst/>
          </a:prstGeom>
          <a:ln>
            <a:noFill/>
          </a:ln>
          <a:effectLst>
            <a:softEdge rad="112500"/>
          </a:effectLst>
        </p:spPr>
      </p:pic>
      <p:pic>
        <p:nvPicPr>
          <p:cNvPr id="11" name="Content Placeholder 11">
            <a:extLst>
              <a:ext uri="{FF2B5EF4-FFF2-40B4-BE49-F238E27FC236}">
                <a16:creationId xmlns:a16="http://schemas.microsoft.com/office/drawing/2014/main" id="{70D660B9-667E-461A-A873-5B7F2F76D2EE}"/>
              </a:ext>
            </a:extLst>
          </p:cNvPr>
          <p:cNvPicPr>
            <a:picLocks noGrp="1" noChangeAspect="1"/>
          </p:cNvPicPr>
          <p:nvPr>
            <p:ph sz="quarter" idx="13"/>
          </p:nvPr>
        </p:nvPicPr>
        <p:blipFill>
          <a:blip r:embed="rId4"/>
          <a:stretch>
            <a:fillRect/>
          </a:stretch>
        </p:blipFill>
        <p:spPr>
          <a:xfrm>
            <a:off x="1131511" y="2364318"/>
            <a:ext cx="4292295" cy="38544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986893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7759ED4E-3519-4A43-A4C6-9449680209F1}"/>
              </a:ext>
            </a:extLst>
          </p:cNvPr>
          <p:cNvSpPr>
            <a:spLocks noGrp="1"/>
          </p:cNvSpPr>
          <p:nvPr>
            <p:ph type="body" sz="quarter" idx="15"/>
          </p:nvPr>
        </p:nvSpPr>
        <p:spPr>
          <a:xfrm>
            <a:off x="933135" y="772860"/>
            <a:ext cx="7572039" cy="366853"/>
          </a:xfrm>
        </p:spPr>
        <p:txBody>
          <a:bodyPr/>
          <a:lstStyle/>
          <a:p>
            <a:r>
              <a:rPr lang="cs-CZ" dirty="0"/>
              <a:t>TECHNOLOGIČNOST KONSTRUKCE</a:t>
            </a:r>
          </a:p>
        </p:txBody>
      </p:sp>
      <p:sp>
        <p:nvSpPr>
          <p:cNvPr id="5" name="Text Placeholder 4">
            <a:extLst>
              <a:ext uri="{FF2B5EF4-FFF2-40B4-BE49-F238E27FC236}">
                <a16:creationId xmlns:a16="http://schemas.microsoft.com/office/drawing/2014/main" id="{3ECE75C0-37AC-48BE-AAC1-E13A9D12F92C}"/>
              </a:ext>
            </a:extLst>
          </p:cNvPr>
          <p:cNvSpPr>
            <a:spLocks noGrp="1"/>
          </p:cNvSpPr>
          <p:nvPr>
            <p:ph type="body" sz="quarter" idx="16"/>
          </p:nvPr>
        </p:nvSpPr>
        <p:spPr/>
        <p:txBody>
          <a:bodyPr/>
          <a:lstStyle/>
          <a:p>
            <a:endParaRPr lang="cs-CZ"/>
          </a:p>
        </p:txBody>
      </p:sp>
      <p:pic>
        <p:nvPicPr>
          <p:cNvPr id="13" name="Content Placeholder 12">
            <a:extLst>
              <a:ext uri="{FF2B5EF4-FFF2-40B4-BE49-F238E27FC236}">
                <a16:creationId xmlns:a16="http://schemas.microsoft.com/office/drawing/2014/main" id="{69AD71F4-6CCC-4646-85EE-EB4FEBA8CBEF}"/>
              </a:ext>
            </a:extLst>
          </p:cNvPr>
          <p:cNvPicPr>
            <a:picLocks noGrp="1" noChangeAspect="1"/>
          </p:cNvPicPr>
          <p:nvPr>
            <p:ph sz="quarter" idx="14"/>
          </p:nvPr>
        </p:nvPicPr>
        <p:blipFill>
          <a:blip r:embed="rId3"/>
          <a:stretch>
            <a:fillRect/>
          </a:stretch>
        </p:blipFill>
        <p:spPr>
          <a:xfrm>
            <a:off x="6677985" y="2364318"/>
            <a:ext cx="4512932" cy="3852333"/>
          </a:xfrm>
          <a:prstGeom prst="rect">
            <a:avLst/>
          </a:prstGeom>
          <a:ln>
            <a:noFill/>
          </a:ln>
          <a:effectLst>
            <a:softEdge rad="112500"/>
          </a:effectLst>
        </p:spPr>
      </p:pic>
      <p:pic>
        <p:nvPicPr>
          <p:cNvPr id="8" name="Content Placeholder 7">
            <a:extLst>
              <a:ext uri="{FF2B5EF4-FFF2-40B4-BE49-F238E27FC236}">
                <a16:creationId xmlns:a16="http://schemas.microsoft.com/office/drawing/2014/main" id="{A95FA024-5265-4479-B7DD-A47B529D2F4A}"/>
              </a:ext>
            </a:extLst>
          </p:cNvPr>
          <p:cNvPicPr>
            <a:picLocks noGrp="1" noChangeAspect="1"/>
          </p:cNvPicPr>
          <p:nvPr>
            <p:ph sz="quarter" idx="13"/>
          </p:nvPr>
        </p:nvPicPr>
        <p:blipFill>
          <a:blip r:embed="rId4">
            <a:duotone>
              <a:prstClr val="black"/>
              <a:schemeClr val="tx2">
                <a:tint val="45000"/>
                <a:satMod val="400000"/>
              </a:schemeClr>
            </a:duotone>
          </a:blip>
          <a:stretch>
            <a:fillRect/>
          </a:stretch>
        </p:blipFill>
        <p:spPr>
          <a:xfrm>
            <a:off x="801208" y="2364318"/>
            <a:ext cx="4952901" cy="3854449"/>
          </a:xfrm>
          <a:prstGeom prst="rect">
            <a:avLst/>
          </a:prstGeom>
          <a:ln>
            <a:noFill/>
          </a:ln>
          <a:effectLst>
            <a:softEdge rad="112500"/>
          </a:effectLst>
        </p:spPr>
      </p:pic>
    </p:spTree>
    <p:extLst>
      <p:ext uri="{BB962C8B-B14F-4D97-AF65-F5344CB8AC3E}">
        <p14:creationId xmlns:p14="http://schemas.microsoft.com/office/powerpoint/2010/main" val="19143186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7759ED4E-3519-4A43-A4C6-9449680209F1}"/>
              </a:ext>
            </a:extLst>
          </p:cNvPr>
          <p:cNvSpPr>
            <a:spLocks noGrp="1"/>
          </p:cNvSpPr>
          <p:nvPr>
            <p:ph type="body" sz="quarter" idx="15"/>
          </p:nvPr>
        </p:nvSpPr>
        <p:spPr>
          <a:xfrm>
            <a:off x="933135" y="772860"/>
            <a:ext cx="7572039" cy="366853"/>
          </a:xfrm>
        </p:spPr>
        <p:txBody>
          <a:bodyPr/>
          <a:lstStyle/>
          <a:p>
            <a:r>
              <a:rPr lang="cs-CZ" dirty="0"/>
              <a:t>TECHNOLOGIČNOST KONSTRUKCE</a:t>
            </a:r>
          </a:p>
        </p:txBody>
      </p:sp>
      <p:sp>
        <p:nvSpPr>
          <p:cNvPr id="5" name="Text Placeholder 4">
            <a:extLst>
              <a:ext uri="{FF2B5EF4-FFF2-40B4-BE49-F238E27FC236}">
                <a16:creationId xmlns:a16="http://schemas.microsoft.com/office/drawing/2014/main" id="{3ECE75C0-37AC-48BE-AAC1-E13A9D12F92C}"/>
              </a:ext>
            </a:extLst>
          </p:cNvPr>
          <p:cNvSpPr>
            <a:spLocks noGrp="1"/>
          </p:cNvSpPr>
          <p:nvPr>
            <p:ph type="body" sz="quarter" idx="16"/>
          </p:nvPr>
        </p:nvSpPr>
        <p:spPr/>
        <p:txBody>
          <a:bodyPr/>
          <a:lstStyle/>
          <a:p>
            <a:endParaRPr lang="cs-CZ"/>
          </a:p>
        </p:txBody>
      </p:sp>
      <p:pic>
        <p:nvPicPr>
          <p:cNvPr id="13" name="Content Placeholder 12">
            <a:extLst>
              <a:ext uri="{FF2B5EF4-FFF2-40B4-BE49-F238E27FC236}">
                <a16:creationId xmlns:a16="http://schemas.microsoft.com/office/drawing/2014/main" id="{69AD71F4-6CCC-4646-85EE-EB4FEBA8CBEF}"/>
              </a:ext>
            </a:extLst>
          </p:cNvPr>
          <p:cNvPicPr>
            <a:picLocks noGrp="1" noChangeAspect="1"/>
          </p:cNvPicPr>
          <p:nvPr>
            <p:ph sz="quarter" idx="14"/>
          </p:nvPr>
        </p:nvPicPr>
        <p:blipFill>
          <a:blip r:embed="rId3"/>
          <a:stretch>
            <a:fillRect/>
          </a:stretch>
        </p:blipFill>
        <p:spPr>
          <a:xfrm>
            <a:off x="6677985" y="2364318"/>
            <a:ext cx="4512932" cy="3852333"/>
          </a:xfrm>
          <a:prstGeom prst="rect">
            <a:avLst/>
          </a:prstGeom>
          <a:ln>
            <a:noFill/>
          </a:ln>
          <a:effectLst>
            <a:softEdge rad="112500"/>
          </a:effectLst>
        </p:spPr>
      </p:pic>
      <p:pic>
        <p:nvPicPr>
          <p:cNvPr id="8" name="Content Placeholder 7">
            <a:extLst>
              <a:ext uri="{FF2B5EF4-FFF2-40B4-BE49-F238E27FC236}">
                <a16:creationId xmlns:a16="http://schemas.microsoft.com/office/drawing/2014/main" id="{A95FA024-5265-4479-B7DD-A47B529D2F4A}"/>
              </a:ext>
            </a:extLst>
          </p:cNvPr>
          <p:cNvPicPr>
            <a:picLocks noGrp="1" noChangeAspect="1"/>
          </p:cNvPicPr>
          <p:nvPr>
            <p:ph sz="quarter" idx="13"/>
          </p:nvPr>
        </p:nvPicPr>
        <p:blipFill>
          <a:blip r:embed="rId4"/>
          <a:stretch>
            <a:fillRect/>
          </a:stretch>
        </p:blipFill>
        <p:spPr>
          <a:xfrm>
            <a:off x="801208" y="2364318"/>
            <a:ext cx="4952901" cy="3854449"/>
          </a:xfrm>
          <a:prstGeom prst="rect">
            <a:avLst/>
          </a:prstGeom>
          <a:ln>
            <a:noFill/>
          </a:ln>
          <a:effectLst>
            <a:softEdge rad="112500"/>
          </a:effectLst>
        </p:spPr>
      </p:pic>
    </p:spTree>
    <p:extLst>
      <p:ext uri="{BB962C8B-B14F-4D97-AF65-F5344CB8AC3E}">
        <p14:creationId xmlns:p14="http://schemas.microsoft.com/office/powerpoint/2010/main" val="3781827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Zástupný text 8">
            <a:extLst>
              <a:ext uri="{FF2B5EF4-FFF2-40B4-BE49-F238E27FC236}">
                <a16:creationId xmlns:a16="http://schemas.microsoft.com/office/drawing/2014/main" id="{45105395-AD2C-4A4C-AFC9-59D5DB70F16F}"/>
              </a:ext>
            </a:extLst>
          </p:cNvPr>
          <p:cNvSpPr>
            <a:spLocks noGrp="1"/>
          </p:cNvSpPr>
          <p:nvPr>
            <p:ph type="body" sz="quarter" idx="15"/>
          </p:nvPr>
        </p:nvSpPr>
        <p:spPr/>
        <p:txBody>
          <a:bodyPr/>
          <a:lstStyle/>
          <a:p>
            <a:r>
              <a:rPr lang="cs-CZ" dirty="0"/>
              <a:t>HRUBOVÁNÍ ZUBU SN11</a:t>
            </a:r>
          </a:p>
        </p:txBody>
      </p:sp>
      <p:sp>
        <p:nvSpPr>
          <p:cNvPr id="10" name="Zástupný text 9">
            <a:extLst>
              <a:ext uri="{FF2B5EF4-FFF2-40B4-BE49-F238E27FC236}">
                <a16:creationId xmlns:a16="http://schemas.microsoft.com/office/drawing/2014/main" id="{0868BD61-6622-4C9F-A97F-47DC87CC9CD7}"/>
              </a:ext>
            </a:extLst>
          </p:cNvPr>
          <p:cNvSpPr>
            <a:spLocks noGrp="1"/>
          </p:cNvSpPr>
          <p:nvPr>
            <p:ph type="body" sz="quarter" idx="16"/>
          </p:nvPr>
        </p:nvSpPr>
        <p:spPr/>
        <p:txBody>
          <a:bodyPr/>
          <a:lstStyle/>
          <a:p>
            <a:endParaRPr lang="cs-CZ" dirty="0"/>
          </a:p>
        </p:txBody>
      </p:sp>
      <p:pic>
        <p:nvPicPr>
          <p:cNvPr id="11" name="Picture 131">
            <a:extLst>
              <a:ext uri="{FF2B5EF4-FFF2-40B4-BE49-F238E27FC236}">
                <a16:creationId xmlns:a16="http://schemas.microsoft.com/office/drawing/2014/main" id="{93E38122-7F9C-4892-89F0-5FCB74B86F15}"/>
              </a:ext>
            </a:extLst>
          </p:cNvPr>
          <p:cNvPicPr>
            <a:picLocks noGrp="1" noChangeAspect="1"/>
          </p:cNvPicPr>
          <p:nvPr>
            <p:ph sz="quarter" idx="13"/>
          </p:nvPr>
        </p:nvPicPr>
        <p:blipFill>
          <a:blip r:embed="rId3" cstate="print">
            <a:extLst>
              <a:ext uri="{28A0092B-C50C-407E-A947-70E740481C1C}">
                <a14:useLocalDpi xmlns:a14="http://schemas.microsoft.com/office/drawing/2010/main" val="0"/>
              </a:ext>
            </a:extLst>
          </a:blip>
          <a:stretch>
            <a:fillRect/>
          </a:stretch>
        </p:blipFill>
        <p:spPr>
          <a:xfrm>
            <a:off x="1674067" y="2364318"/>
            <a:ext cx="3207183" cy="3854449"/>
          </a:xfrm>
          <a:prstGeom prst="rect">
            <a:avLst/>
          </a:prstGeom>
          <a:ln>
            <a:noFill/>
          </a:ln>
          <a:effectLst>
            <a:outerShdw blurRad="292100" dist="139700" dir="2700000" algn="tl" rotWithShape="0">
              <a:srgbClr val="333333">
                <a:alpha val="65000"/>
              </a:srgbClr>
            </a:outerShdw>
          </a:effectLst>
        </p:spPr>
      </p:pic>
      <p:pic>
        <p:nvPicPr>
          <p:cNvPr id="12" name="Picture 8">
            <a:extLst>
              <a:ext uri="{FF2B5EF4-FFF2-40B4-BE49-F238E27FC236}">
                <a16:creationId xmlns:a16="http://schemas.microsoft.com/office/drawing/2014/main" id="{850919F9-B3E9-418F-BD1F-8483BF38D783}"/>
              </a:ext>
            </a:extLst>
          </p:cNvPr>
          <p:cNvPicPr>
            <a:picLocks noGrp="1" noChangeAspect="1"/>
          </p:cNvPicPr>
          <p:nvPr>
            <p:ph sz="quarter" idx="14"/>
          </p:nvPr>
        </p:nvPicPr>
        <p:blipFill>
          <a:blip r:embed="rId4">
            <a:clrChange>
              <a:clrFrom>
                <a:srgbClr val="FFFFFF"/>
              </a:clrFrom>
              <a:clrTo>
                <a:srgbClr val="FFFFFF">
                  <a:alpha val="0"/>
                </a:srgbClr>
              </a:clrTo>
            </a:clrChange>
          </a:blip>
          <a:stretch>
            <a:fillRect/>
          </a:stretch>
        </p:blipFill>
        <p:spPr>
          <a:xfrm>
            <a:off x="9950400" y="3251200"/>
            <a:ext cx="1329931" cy="1664971"/>
          </a:xfrm>
          <a:prstGeom prst="rect">
            <a:avLst/>
          </a:prstGeom>
        </p:spPr>
      </p:pic>
      <p:pic>
        <p:nvPicPr>
          <p:cNvPr id="13" name="Obrázek 12">
            <a:extLst>
              <a:ext uri="{FF2B5EF4-FFF2-40B4-BE49-F238E27FC236}">
                <a16:creationId xmlns:a16="http://schemas.microsoft.com/office/drawing/2014/main" id="{60C0E940-EC95-4AC3-9034-31947D8A3BD8}"/>
              </a:ext>
            </a:extLst>
          </p:cNvPr>
          <p:cNvPicPr>
            <a:picLocks noChangeAspect="1"/>
          </p:cNvPicPr>
          <p:nvPr/>
        </p:nvPicPr>
        <p:blipFill>
          <a:blip r:embed="rId5"/>
          <a:stretch>
            <a:fillRect/>
          </a:stretch>
        </p:blipFill>
        <p:spPr>
          <a:xfrm>
            <a:off x="6468707" y="3289121"/>
            <a:ext cx="1386253" cy="1664971"/>
          </a:xfrm>
          <a:prstGeom prst="rect">
            <a:avLst/>
          </a:prstGeom>
        </p:spPr>
      </p:pic>
      <p:pic>
        <p:nvPicPr>
          <p:cNvPr id="14" name="Picture 5">
            <a:extLst>
              <a:ext uri="{FF2B5EF4-FFF2-40B4-BE49-F238E27FC236}">
                <a16:creationId xmlns:a16="http://schemas.microsoft.com/office/drawing/2014/main" id="{55043741-F5D7-4091-AC9E-99DBBBB9FF85}"/>
              </a:ext>
            </a:extLst>
          </p:cNvPr>
          <p:cNvPicPr>
            <a:picLocks noChangeAspect="1"/>
          </p:cNvPicPr>
          <p:nvPr/>
        </p:nvPicPr>
        <p:blipFill>
          <a:blip r:embed="rId6"/>
          <a:stretch>
            <a:fillRect/>
          </a:stretch>
        </p:blipFill>
        <p:spPr>
          <a:xfrm>
            <a:off x="8236692" y="3251200"/>
            <a:ext cx="1331976" cy="1664971"/>
          </a:xfrm>
          <a:prstGeom prst="rect">
            <a:avLst/>
          </a:prstGeom>
        </p:spPr>
      </p:pic>
    </p:spTree>
    <p:extLst>
      <p:ext uri="{BB962C8B-B14F-4D97-AF65-F5344CB8AC3E}">
        <p14:creationId xmlns:p14="http://schemas.microsoft.com/office/powerpoint/2010/main" val="6068461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ázek 6">
            <a:extLst>
              <a:ext uri="{FF2B5EF4-FFF2-40B4-BE49-F238E27FC236}">
                <a16:creationId xmlns:a16="http://schemas.microsoft.com/office/drawing/2014/main" id="{9C31D059-7256-4A36-AFA6-D2134C1AB757}"/>
              </a:ext>
            </a:extLst>
          </p:cNvPr>
          <p:cNvPicPr>
            <a:picLocks noChangeAspect="1"/>
          </p:cNvPicPr>
          <p:nvPr/>
        </p:nvPicPr>
        <p:blipFill>
          <a:blip r:embed="rId3"/>
          <a:stretch>
            <a:fillRect/>
          </a:stretch>
        </p:blipFill>
        <p:spPr>
          <a:xfrm>
            <a:off x="1743572" y="2526219"/>
            <a:ext cx="3072651" cy="3690432"/>
          </a:xfrm>
          <a:prstGeom prst="rect">
            <a:avLst/>
          </a:prstGeom>
        </p:spPr>
      </p:pic>
      <p:sp>
        <p:nvSpPr>
          <p:cNvPr id="9" name="Zástupný text 8">
            <a:extLst>
              <a:ext uri="{FF2B5EF4-FFF2-40B4-BE49-F238E27FC236}">
                <a16:creationId xmlns:a16="http://schemas.microsoft.com/office/drawing/2014/main" id="{45105395-AD2C-4A4C-AFC9-59D5DB70F16F}"/>
              </a:ext>
            </a:extLst>
          </p:cNvPr>
          <p:cNvSpPr>
            <a:spLocks noGrp="1"/>
          </p:cNvSpPr>
          <p:nvPr>
            <p:ph type="body" sz="quarter" idx="15"/>
          </p:nvPr>
        </p:nvSpPr>
        <p:spPr/>
        <p:txBody>
          <a:bodyPr/>
          <a:lstStyle/>
          <a:p>
            <a:r>
              <a:rPr lang="cs-CZ" dirty="0"/>
              <a:t>FRÉZOVÁNÍ ZUBU SN11</a:t>
            </a:r>
          </a:p>
        </p:txBody>
      </p:sp>
      <p:sp>
        <p:nvSpPr>
          <p:cNvPr id="10" name="Zástupný text 9">
            <a:extLst>
              <a:ext uri="{FF2B5EF4-FFF2-40B4-BE49-F238E27FC236}">
                <a16:creationId xmlns:a16="http://schemas.microsoft.com/office/drawing/2014/main" id="{0868BD61-6622-4C9F-A97F-47DC87CC9CD7}"/>
              </a:ext>
            </a:extLst>
          </p:cNvPr>
          <p:cNvSpPr>
            <a:spLocks noGrp="1"/>
          </p:cNvSpPr>
          <p:nvPr>
            <p:ph type="body" sz="quarter" idx="16"/>
          </p:nvPr>
        </p:nvSpPr>
        <p:spPr/>
        <p:txBody>
          <a:bodyPr/>
          <a:lstStyle/>
          <a:p>
            <a:r>
              <a:rPr lang="cs-CZ" dirty="0"/>
              <a:t>Konvenční frézování</a:t>
            </a:r>
          </a:p>
        </p:txBody>
      </p:sp>
      <p:graphicFrame>
        <p:nvGraphicFramePr>
          <p:cNvPr id="4" name="Tabulka 4">
            <a:extLst>
              <a:ext uri="{FF2B5EF4-FFF2-40B4-BE49-F238E27FC236}">
                <a16:creationId xmlns:a16="http://schemas.microsoft.com/office/drawing/2014/main" id="{8AF2C6A7-965D-420E-9052-31BD48296F94}"/>
              </a:ext>
            </a:extLst>
          </p:cNvPr>
          <p:cNvGraphicFramePr>
            <a:graphicFrameLocks noGrp="1"/>
          </p:cNvGraphicFramePr>
          <p:nvPr/>
        </p:nvGraphicFramePr>
        <p:xfrm>
          <a:off x="7375781" y="2332942"/>
          <a:ext cx="3535081" cy="3915084"/>
        </p:xfrm>
        <a:graphic>
          <a:graphicData uri="http://schemas.openxmlformats.org/drawingml/2006/table">
            <a:tbl>
              <a:tblPr bandRow="1">
                <a:tableStyleId>{073A0DAA-6AF3-43AB-8588-CEC1D06C72B9}</a:tableStyleId>
              </a:tblPr>
              <a:tblGrid>
                <a:gridCol w="1597104">
                  <a:extLst>
                    <a:ext uri="{9D8B030D-6E8A-4147-A177-3AD203B41FA5}">
                      <a16:colId xmlns:a16="http://schemas.microsoft.com/office/drawing/2014/main" val="1251798910"/>
                    </a:ext>
                  </a:extLst>
                </a:gridCol>
                <a:gridCol w="1937977">
                  <a:extLst>
                    <a:ext uri="{9D8B030D-6E8A-4147-A177-3AD203B41FA5}">
                      <a16:colId xmlns:a16="http://schemas.microsoft.com/office/drawing/2014/main" val="1077458259"/>
                    </a:ext>
                  </a:extLst>
                </a:gridCol>
              </a:tblGrid>
              <a:tr h="853440">
                <a:tc>
                  <a:txBody>
                    <a:bodyPr/>
                    <a:lstStyle/>
                    <a:p>
                      <a:pPr algn="r"/>
                      <a:r>
                        <a:rPr lang="cs-CZ" sz="2400" dirty="0"/>
                        <a:t>fréza</a:t>
                      </a:r>
                    </a:p>
                  </a:txBody>
                  <a:tcPr marL="121920" marR="121920" marT="60960" marB="60960"/>
                </a:tc>
                <a:tc>
                  <a:txBody>
                    <a:bodyPr/>
                    <a:lstStyle/>
                    <a:p>
                      <a:pPr algn="r"/>
                      <a:r>
                        <a:rPr lang="cs-CZ" sz="2400" dirty="0"/>
                        <a:t>S52116.0XR2.0</a:t>
                      </a:r>
                    </a:p>
                  </a:txBody>
                  <a:tcPr marL="121920" marR="121920" marT="60960" marB="60960" anchor="ctr"/>
                </a:tc>
                <a:extLst>
                  <a:ext uri="{0D108BD9-81ED-4DB2-BD59-A6C34878D82A}">
                    <a16:rowId xmlns:a16="http://schemas.microsoft.com/office/drawing/2014/main" val="260540926"/>
                  </a:ext>
                </a:extLst>
              </a:tr>
              <a:tr h="487680">
                <a:tc>
                  <a:txBody>
                    <a:bodyPr/>
                    <a:lstStyle/>
                    <a:p>
                      <a:pPr algn="r"/>
                      <a:r>
                        <a:rPr lang="cs-CZ" sz="2400" dirty="0"/>
                        <a:t>otáčky </a:t>
                      </a:r>
                    </a:p>
                  </a:txBody>
                  <a:tcPr marL="121920" marR="121920" marT="60960" marB="60960"/>
                </a:tc>
                <a:tc>
                  <a:txBody>
                    <a:bodyPr/>
                    <a:lstStyle/>
                    <a:p>
                      <a:pPr algn="r"/>
                      <a:r>
                        <a:rPr lang="cs-CZ" sz="2400" dirty="0"/>
                        <a:t>3 000 /min</a:t>
                      </a:r>
                    </a:p>
                  </a:txBody>
                  <a:tcPr marL="121920" marR="121920" marT="60960" marB="60960" anchor="ctr"/>
                </a:tc>
                <a:extLst>
                  <a:ext uri="{0D108BD9-81ED-4DB2-BD59-A6C34878D82A}">
                    <a16:rowId xmlns:a16="http://schemas.microsoft.com/office/drawing/2014/main" val="4082848995"/>
                  </a:ext>
                </a:extLst>
              </a:tr>
              <a:tr h="853440">
                <a:tc>
                  <a:txBody>
                    <a:bodyPr/>
                    <a:lstStyle/>
                    <a:p>
                      <a:pPr algn="r"/>
                      <a:r>
                        <a:rPr lang="cs-CZ" sz="2400" dirty="0"/>
                        <a:t>řezná rychlost  </a:t>
                      </a:r>
                    </a:p>
                  </a:txBody>
                  <a:tcPr marL="121920" marR="121920" marT="60960" marB="60960"/>
                </a:tc>
                <a:tc>
                  <a:txBody>
                    <a:bodyPr/>
                    <a:lstStyle/>
                    <a:p>
                      <a:pPr algn="r"/>
                      <a:r>
                        <a:rPr lang="cs-CZ" sz="2400" dirty="0"/>
                        <a:t>150 m/min</a:t>
                      </a:r>
                    </a:p>
                  </a:txBody>
                  <a:tcPr marL="121920" marR="121920" marT="60960" marB="60960" anchor="ctr"/>
                </a:tc>
                <a:extLst>
                  <a:ext uri="{0D108BD9-81ED-4DB2-BD59-A6C34878D82A}">
                    <a16:rowId xmlns:a16="http://schemas.microsoft.com/office/drawing/2014/main" val="815340299"/>
                  </a:ext>
                </a:extLst>
              </a:tr>
              <a:tr h="853440">
                <a:tc>
                  <a:txBody>
                    <a:bodyPr/>
                    <a:lstStyle/>
                    <a:p>
                      <a:pPr algn="r"/>
                      <a:r>
                        <a:rPr lang="cs-CZ" sz="2400" dirty="0"/>
                        <a:t>hloubka řezu</a:t>
                      </a:r>
                    </a:p>
                  </a:txBody>
                  <a:tcPr marL="121920" marR="121920" marT="60960" marB="60960"/>
                </a:tc>
                <a:tc>
                  <a:txBody>
                    <a:bodyPr/>
                    <a:lstStyle/>
                    <a:p>
                      <a:pPr algn="r"/>
                      <a:r>
                        <a:rPr lang="cs-CZ" sz="2400" dirty="0"/>
                        <a:t>1 mm</a:t>
                      </a:r>
                    </a:p>
                  </a:txBody>
                  <a:tcPr marL="121920" marR="121920" marT="60960" marB="60960" anchor="ctr"/>
                </a:tc>
                <a:extLst>
                  <a:ext uri="{0D108BD9-81ED-4DB2-BD59-A6C34878D82A}">
                    <a16:rowId xmlns:a16="http://schemas.microsoft.com/office/drawing/2014/main" val="3748525644"/>
                  </a:ext>
                </a:extLst>
              </a:tr>
              <a:tr h="853440">
                <a:tc>
                  <a:txBody>
                    <a:bodyPr/>
                    <a:lstStyle/>
                    <a:p>
                      <a:pPr algn="r"/>
                      <a:r>
                        <a:rPr lang="cs-CZ" sz="2400" dirty="0"/>
                        <a:t>šířka záběru</a:t>
                      </a:r>
                    </a:p>
                  </a:txBody>
                  <a:tcPr marL="121920" marR="121920" marT="60960" marB="60960"/>
                </a:tc>
                <a:tc>
                  <a:txBody>
                    <a:bodyPr/>
                    <a:lstStyle/>
                    <a:p>
                      <a:pPr algn="r"/>
                      <a:r>
                        <a:rPr lang="cs-CZ" sz="2400" dirty="0"/>
                        <a:t>až 16 mm</a:t>
                      </a:r>
                    </a:p>
                  </a:txBody>
                  <a:tcPr marL="121920" marR="121920" marT="60960" marB="60960" anchor="ctr"/>
                </a:tc>
                <a:extLst>
                  <a:ext uri="{0D108BD9-81ED-4DB2-BD59-A6C34878D82A}">
                    <a16:rowId xmlns:a16="http://schemas.microsoft.com/office/drawing/2014/main" val="2311859909"/>
                  </a:ext>
                </a:extLst>
              </a:tr>
              <a:tr h="487680">
                <a:tc>
                  <a:txBody>
                    <a:bodyPr/>
                    <a:lstStyle/>
                    <a:p>
                      <a:pPr algn="r"/>
                      <a:r>
                        <a:rPr lang="cs-CZ" sz="2400" dirty="0"/>
                        <a:t>posuv </a:t>
                      </a:r>
                    </a:p>
                  </a:txBody>
                  <a:tcPr marL="121920" marR="121920" marT="60960" marB="60960"/>
                </a:tc>
                <a:tc>
                  <a:txBody>
                    <a:bodyPr/>
                    <a:lstStyle/>
                    <a:p>
                      <a:pPr algn="r"/>
                      <a:r>
                        <a:rPr lang="cs-CZ" sz="2400" dirty="0"/>
                        <a:t>750 mm/min</a:t>
                      </a:r>
                    </a:p>
                  </a:txBody>
                  <a:tcPr marL="121920" marR="121920" marT="60960" marB="60960" anchor="ctr"/>
                </a:tc>
                <a:extLst>
                  <a:ext uri="{0D108BD9-81ED-4DB2-BD59-A6C34878D82A}">
                    <a16:rowId xmlns:a16="http://schemas.microsoft.com/office/drawing/2014/main" val="226568645"/>
                  </a:ext>
                </a:extLst>
              </a:tr>
              <a:tr h="853440">
                <a:tc>
                  <a:txBody>
                    <a:bodyPr/>
                    <a:lstStyle/>
                    <a:p>
                      <a:pPr algn="r"/>
                      <a:r>
                        <a:rPr lang="cs-CZ" sz="2400" dirty="0"/>
                        <a:t>posuv</a:t>
                      </a:r>
                    </a:p>
                  </a:txBody>
                  <a:tcPr marL="121920" marR="121920" marT="60960" marB="60960"/>
                </a:tc>
                <a:tc>
                  <a:txBody>
                    <a:bodyPr/>
                    <a:lstStyle/>
                    <a:p>
                      <a:pPr algn="r"/>
                      <a:r>
                        <a:rPr lang="cs-CZ" sz="2400" dirty="0"/>
                        <a:t>0,0625 mm/zub</a:t>
                      </a:r>
                    </a:p>
                  </a:txBody>
                  <a:tcPr marL="121920" marR="121920" marT="60960" marB="60960" anchor="ctr"/>
                </a:tc>
                <a:extLst>
                  <a:ext uri="{0D108BD9-81ED-4DB2-BD59-A6C34878D82A}">
                    <a16:rowId xmlns:a16="http://schemas.microsoft.com/office/drawing/2014/main" val="617905862"/>
                  </a:ext>
                </a:extLst>
              </a:tr>
              <a:tr h="853440">
                <a:tc>
                  <a:txBody>
                    <a:bodyPr/>
                    <a:lstStyle/>
                    <a:p>
                      <a:pPr algn="r"/>
                      <a:r>
                        <a:rPr lang="cs-CZ" sz="2400" dirty="0"/>
                        <a:t>čas operace</a:t>
                      </a:r>
                    </a:p>
                  </a:txBody>
                  <a:tcPr marL="121920" marR="121920" marT="60960" marB="60960"/>
                </a:tc>
                <a:tc>
                  <a:txBody>
                    <a:bodyPr/>
                    <a:lstStyle/>
                    <a:p>
                      <a:pPr algn="r"/>
                      <a:r>
                        <a:rPr lang="cs-CZ" sz="2400" dirty="0"/>
                        <a:t>33 sec</a:t>
                      </a:r>
                    </a:p>
                  </a:txBody>
                  <a:tcPr marL="121920" marR="121920" marT="60960" marB="60960" anchor="ctr"/>
                </a:tc>
                <a:extLst>
                  <a:ext uri="{0D108BD9-81ED-4DB2-BD59-A6C34878D82A}">
                    <a16:rowId xmlns:a16="http://schemas.microsoft.com/office/drawing/2014/main" val="2097793254"/>
                  </a:ext>
                </a:extLst>
              </a:tr>
              <a:tr h="853440">
                <a:tc>
                  <a:txBody>
                    <a:bodyPr/>
                    <a:lstStyle/>
                    <a:p>
                      <a:pPr algn="r"/>
                      <a:r>
                        <a:rPr lang="cs-CZ" sz="2400" dirty="0"/>
                        <a:t>trvanlivost</a:t>
                      </a:r>
                    </a:p>
                  </a:txBody>
                  <a:tcPr marL="121920" marR="121920" marT="60960" marB="60960"/>
                </a:tc>
                <a:tc>
                  <a:txBody>
                    <a:bodyPr/>
                    <a:lstStyle/>
                    <a:p>
                      <a:pPr algn="r"/>
                      <a:r>
                        <a:rPr lang="cs-CZ" sz="2400" dirty="0"/>
                        <a:t>120 – 150 min</a:t>
                      </a:r>
                    </a:p>
                  </a:txBody>
                  <a:tcPr marL="121920" marR="121920" marT="60960" marB="60960" anchor="ctr"/>
                </a:tc>
                <a:extLst>
                  <a:ext uri="{0D108BD9-81ED-4DB2-BD59-A6C34878D82A}">
                    <a16:rowId xmlns:a16="http://schemas.microsoft.com/office/drawing/2014/main" val="937963100"/>
                  </a:ext>
                </a:extLst>
              </a:tr>
            </a:tbl>
          </a:graphicData>
        </a:graphic>
      </p:graphicFrame>
      <p:pic>
        <p:nvPicPr>
          <p:cNvPr id="6" name="Obrázek 5" descr="Obsah obrázku kosmetické&#10;&#10;Popis byl vytvořen automaticky">
            <a:extLst>
              <a:ext uri="{FF2B5EF4-FFF2-40B4-BE49-F238E27FC236}">
                <a16:creationId xmlns:a16="http://schemas.microsoft.com/office/drawing/2014/main" id="{596FB640-943E-4461-B346-330C4AE7C200}"/>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400974" y="1750483"/>
            <a:ext cx="3390053" cy="5080000"/>
          </a:xfrm>
          <a:prstGeom prst="rect">
            <a:avLst/>
          </a:prstGeom>
        </p:spPr>
      </p:pic>
    </p:spTree>
    <p:extLst>
      <p:ext uri="{BB962C8B-B14F-4D97-AF65-F5344CB8AC3E}">
        <p14:creationId xmlns:p14="http://schemas.microsoft.com/office/powerpoint/2010/main" val="37239153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5">
            <a:extLst>
              <a:ext uri="{FF2B5EF4-FFF2-40B4-BE49-F238E27FC236}">
                <a16:creationId xmlns:a16="http://schemas.microsoft.com/office/drawing/2014/main" id="{1A5779E4-A120-4AA5-B9A2-ED51522600D7}"/>
              </a:ext>
            </a:extLst>
          </p:cNvPr>
          <p:cNvPicPr>
            <a:picLocks noChangeAspect="1"/>
          </p:cNvPicPr>
          <p:nvPr/>
        </p:nvPicPr>
        <p:blipFill>
          <a:blip r:embed="rId3"/>
          <a:stretch>
            <a:fillRect/>
          </a:stretch>
        </p:blipFill>
        <p:spPr>
          <a:xfrm>
            <a:off x="1739091" y="2370237"/>
            <a:ext cx="3077131" cy="3846415"/>
          </a:xfrm>
          <a:prstGeom prst="rect">
            <a:avLst/>
          </a:prstGeom>
        </p:spPr>
      </p:pic>
      <p:pic>
        <p:nvPicPr>
          <p:cNvPr id="3" name="Obrázek 2">
            <a:extLst>
              <a:ext uri="{FF2B5EF4-FFF2-40B4-BE49-F238E27FC236}">
                <a16:creationId xmlns:a16="http://schemas.microsoft.com/office/drawing/2014/main" id="{51854350-F531-413E-82D9-D69F4B6703F8}"/>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130286" y="1348308"/>
            <a:ext cx="3898561" cy="5842000"/>
          </a:xfrm>
          <a:prstGeom prst="rect">
            <a:avLst/>
          </a:prstGeom>
        </p:spPr>
      </p:pic>
      <p:sp>
        <p:nvSpPr>
          <p:cNvPr id="9" name="Zástupný text 8">
            <a:extLst>
              <a:ext uri="{FF2B5EF4-FFF2-40B4-BE49-F238E27FC236}">
                <a16:creationId xmlns:a16="http://schemas.microsoft.com/office/drawing/2014/main" id="{45105395-AD2C-4A4C-AFC9-59D5DB70F16F}"/>
              </a:ext>
            </a:extLst>
          </p:cNvPr>
          <p:cNvSpPr>
            <a:spLocks noGrp="1"/>
          </p:cNvSpPr>
          <p:nvPr>
            <p:ph type="body" sz="quarter" idx="15"/>
          </p:nvPr>
        </p:nvSpPr>
        <p:spPr/>
        <p:txBody>
          <a:bodyPr/>
          <a:lstStyle/>
          <a:p>
            <a:r>
              <a:rPr lang="cs-CZ" dirty="0"/>
              <a:t>FRÉZOVÁNÍ ZUBU SN11</a:t>
            </a:r>
          </a:p>
        </p:txBody>
      </p:sp>
      <p:sp>
        <p:nvSpPr>
          <p:cNvPr id="10" name="Zástupný text 9">
            <a:extLst>
              <a:ext uri="{FF2B5EF4-FFF2-40B4-BE49-F238E27FC236}">
                <a16:creationId xmlns:a16="http://schemas.microsoft.com/office/drawing/2014/main" id="{0868BD61-6622-4C9F-A97F-47DC87CC9CD7}"/>
              </a:ext>
            </a:extLst>
          </p:cNvPr>
          <p:cNvSpPr>
            <a:spLocks noGrp="1"/>
          </p:cNvSpPr>
          <p:nvPr>
            <p:ph type="body" sz="quarter" idx="16"/>
          </p:nvPr>
        </p:nvSpPr>
        <p:spPr/>
        <p:txBody>
          <a:bodyPr/>
          <a:lstStyle/>
          <a:p>
            <a:r>
              <a:rPr lang="cs-CZ" dirty="0"/>
              <a:t>Konvenční frézování s hrubovacím speciálem</a:t>
            </a:r>
          </a:p>
        </p:txBody>
      </p:sp>
      <p:graphicFrame>
        <p:nvGraphicFramePr>
          <p:cNvPr id="4" name="Tabulka 4">
            <a:extLst>
              <a:ext uri="{FF2B5EF4-FFF2-40B4-BE49-F238E27FC236}">
                <a16:creationId xmlns:a16="http://schemas.microsoft.com/office/drawing/2014/main" id="{8AF2C6A7-965D-420E-9052-31BD48296F94}"/>
              </a:ext>
            </a:extLst>
          </p:cNvPr>
          <p:cNvGraphicFramePr>
            <a:graphicFrameLocks noGrp="1"/>
          </p:cNvGraphicFramePr>
          <p:nvPr/>
        </p:nvGraphicFramePr>
        <p:xfrm>
          <a:off x="7375781" y="2332942"/>
          <a:ext cx="3535081" cy="3915084"/>
        </p:xfrm>
        <a:graphic>
          <a:graphicData uri="http://schemas.openxmlformats.org/drawingml/2006/table">
            <a:tbl>
              <a:tblPr bandRow="1">
                <a:tableStyleId>{073A0DAA-6AF3-43AB-8588-CEC1D06C72B9}</a:tableStyleId>
              </a:tblPr>
              <a:tblGrid>
                <a:gridCol w="1597104">
                  <a:extLst>
                    <a:ext uri="{9D8B030D-6E8A-4147-A177-3AD203B41FA5}">
                      <a16:colId xmlns:a16="http://schemas.microsoft.com/office/drawing/2014/main" val="1251798910"/>
                    </a:ext>
                  </a:extLst>
                </a:gridCol>
                <a:gridCol w="1937977">
                  <a:extLst>
                    <a:ext uri="{9D8B030D-6E8A-4147-A177-3AD203B41FA5}">
                      <a16:colId xmlns:a16="http://schemas.microsoft.com/office/drawing/2014/main" val="1077458259"/>
                    </a:ext>
                  </a:extLst>
                </a:gridCol>
              </a:tblGrid>
              <a:tr h="853440">
                <a:tc>
                  <a:txBody>
                    <a:bodyPr/>
                    <a:lstStyle/>
                    <a:p>
                      <a:pPr algn="r"/>
                      <a:r>
                        <a:rPr lang="cs-CZ" sz="2400" dirty="0"/>
                        <a:t>fréza</a:t>
                      </a:r>
                    </a:p>
                  </a:txBody>
                  <a:tcPr marL="121920" marR="121920" marT="60960" marB="60960"/>
                </a:tc>
                <a:tc>
                  <a:txBody>
                    <a:bodyPr/>
                    <a:lstStyle/>
                    <a:p>
                      <a:pPr algn="r"/>
                      <a:r>
                        <a:rPr lang="cs-CZ" sz="2400" dirty="0"/>
                        <a:t>WALTER Ø16/4z</a:t>
                      </a:r>
                    </a:p>
                  </a:txBody>
                  <a:tcPr marL="121920" marR="121920" marT="60960" marB="60960" anchor="ctr"/>
                </a:tc>
                <a:extLst>
                  <a:ext uri="{0D108BD9-81ED-4DB2-BD59-A6C34878D82A}">
                    <a16:rowId xmlns:a16="http://schemas.microsoft.com/office/drawing/2014/main" val="260540926"/>
                  </a:ext>
                </a:extLst>
              </a:tr>
              <a:tr h="487680">
                <a:tc>
                  <a:txBody>
                    <a:bodyPr/>
                    <a:lstStyle/>
                    <a:p>
                      <a:pPr algn="r"/>
                      <a:r>
                        <a:rPr lang="cs-CZ" sz="2400" dirty="0"/>
                        <a:t>otáčky </a:t>
                      </a:r>
                    </a:p>
                  </a:txBody>
                  <a:tcPr marL="121920" marR="121920" marT="60960" marB="60960"/>
                </a:tc>
                <a:tc>
                  <a:txBody>
                    <a:bodyPr/>
                    <a:lstStyle/>
                    <a:p>
                      <a:pPr algn="r"/>
                      <a:r>
                        <a:rPr lang="cs-CZ" sz="2400" dirty="0"/>
                        <a:t>1 600 /min</a:t>
                      </a:r>
                    </a:p>
                  </a:txBody>
                  <a:tcPr marL="121920" marR="121920" marT="60960" marB="60960" anchor="ctr"/>
                </a:tc>
                <a:extLst>
                  <a:ext uri="{0D108BD9-81ED-4DB2-BD59-A6C34878D82A}">
                    <a16:rowId xmlns:a16="http://schemas.microsoft.com/office/drawing/2014/main" val="4082848995"/>
                  </a:ext>
                </a:extLst>
              </a:tr>
              <a:tr h="853440">
                <a:tc>
                  <a:txBody>
                    <a:bodyPr/>
                    <a:lstStyle/>
                    <a:p>
                      <a:pPr algn="r"/>
                      <a:r>
                        <a:rPr lang="cs-CZ" sz="2400" dirty="0"/>
                        <a:t>řezná rychlost  </a:t>
                      </a:r>
                    </a:p>
                  </a:txBody>
                  <a:tcPr marL="121920" marR="121920" marT="60960" marB="60960"/>
                </a:tc>
                <a:tc>
                  <a:txBody>
                    <a:bodyPr/>
                    <a:lstStyle/>
                    <a:p>
                      <a:pPr algn="r"/>
                      <a:r>
                        <a:rPr lang="cs-CZ" sz="2400" dirty="0"/>
                        <a:t>80 m/min</a:t>
                      </a:r>
                    </a:p>
                  </a:txBody>
                  <a:tcPr marL="121920" marR="121920" marT="60960" marB="60960" anchor="ctr"/>
                </a:tc>
                <a:extLst>
                  <a:ext uri="{0D108BD9-81ED-4DB2-BD59-A6C34878D82A}">
                    <a16:rowId xmlns:a16="http://schemas.microsoft.com/office/drawing/2014/main" val="815340299"/>
                  </a:ext>
                </a:extLst>
              </a:tr>
              <a:tr h="853440">
                <a:tc>
                  <a:txBody>
                    <a:bodyPr/>
                    <a:lstStyle/>
                    <a:p>
                      <a:pPr algn="r"/>
                      <a:r>
                        <a:rPr lang="cs-CZ" sz="2400" dirty="0"/>
                        <a:t>hloubka řezu</a:t>
                      </a:r>
                    </a:p>
                  </a:txBody>
                  <a:tcPr marL="121920" marR="121920" marT="60960" marB="60960"/>
                </a:tc>
                <a:tc>
                  <a:txBody>
                    <a:bodyPr/>
                    <a:lstStyle/>
                    <a:p>
                      <a:pPr algn="r"/>
                      <a:r>
                        <a:rPr lang="cs-CZ" sz="2400" dirty="0"/>
                        <a:t>až 20 mm</a:t>
                      </a:r>
                    </a:p>
                  </a:txBody>
                  <a:tcPr marL="121920" marR="121920" marT="60960" marB="60960" anchor="ctr"/>
                </a:tc>
                <a:extLst>
                  <a:ext uri="{0D108BD9-81ED-4DB2-BD59-A6C34878D82A}">
                    <a16:rowId xmlns:a16="http://schemas.microsoft.com/office/drawing/2014/main" val="3748525644"/>
                  </a:ext>
                </a:extLst>
              </a:tr>
              <a:tr h="853440">
                <a:tc>
                  <a:txBody>
                    <a:bodyPr/>
                    <a:lstStyle/>
                    <a:p>
                      <a:pPr algn="r"/>
                      <a:r>
                        <a:rPr lang="cs-CZ" sz="2400" dirty="0"/>
                        <a:t>šířka záběru</a:t>
                      </a:r>
                    </a:p>
                  </a:txBody>
                  <a:tcPr marL="121920" marR="121920" marT="60960" marB="60960"/>
                </a:tc>
                <a:tc>
                  <a:txBody>
                    <a:bodyPr/>
                    <a:lstStyle/>
                    <a:p>
                      <a:pPr algn="r"/>
                      <a:r>
                        <a:rPr lang="cs-CZ" sz="2400" dirty="0"/>
                        <a:t>4 mm</a:t>
                      </a:r>
                    </a:p>
                  </a:txBody>
                  <a:tcPr marL="121920" marR="121920" marT="60960" marB="60960" anchor="ctr"/>
                </a:tc>
                <a:extLst>
                  <a:ext uri="{0D108BD9-81ED-4DB2-BD59-A6C34878D82A}">
                    <a16:rowId xmlns:a16="http://schemas.microsoft.com/office/drawing/2014/main" val="2311859909"/>
                  </a:ext>
                </a:extLst>
              </a:tr>
              <a:tr h="487680">
                <a:tc>
                  <a:txBody>
                    <a:bodyPr/>
                    <a:lstStyle/>
                    <a:p>
                      <a:pPr algn="r"/>
                      <a:r>
                        <a:rPr lang="cs-CZ" sz="2400" dirty="0"/>
                        <a:t>posuv </a:t>
                      </a:r>
                    </a:p>
                  </a:txBody>
                  <a:tcPr marL="121920" marR="121920" marT="60960" marB="60960"/>
                </a:tc>
                <a:tc>
                  <a:txBody>
                    <a:bodyPr/>
                    <a:lstStyle/>
                    <a:p>
                      <a:pPr algn="r"/>
                      <a:r>
                        <a:rPr lang="cs-CZ" sz="2400" dirty="0"/>
                        <a:t>250 mm/min</a:t>
                      </a:r>
                    </a:p>
                  </a:txBody>
                  <a:tcPr marL="121920" marR="121920" marT="60960" marB="60960" anchor="ctr"/>
                </a:tc>
                <a:extLst>
                  <a:ext uri="{0D108BD9-81ED-4DB2-BD59-A6C34878D82A}">
                    <a16:rowId xmlns:a16="http://schemas.microsoft.com/office/drawing/2014/main" val="226568645"/>
                  </a:ext>
                </a:extLst>
              </a:tr>
              <a:tr h="487680">
                <a:tc>
                  <a:txBody>
                    <a:bodyPr/>
                    <a:lstStyle/>
                    <a:p>
                      <a:pPr algn="r"/>
                      <a:r>
                        <a:rPr lang="cs-CZ" sz="2400" dirty="0"/>
                        <a:t>posuv</a:t>
                      </a:r>
                    </a:p>
                  </a:txBody>
                  <a:tcPr marL="121920" marR="121920" marT="60960" marB="60960"/>
                </a:tc>
                <a:tc>
                  <a:txBody>
                    <a:bodyPr/>
                    <a:lstStyle/>
                    <a:p>
                      <a:pPr algn="r"/>
                      <a:r>
                        <a:rPr lang="cs-CZ" sz="2400" dirty="0"/>
                        <a:t>0,04 mm/zub</a:t>
                      </a:r>
                    </a:p>
                  </a:txBody>
                  <a:tcPr marL="121920" marR="121920" marT="60960" marB="60960" anchor="ctr"/>
                </a:tc>
                <a:extLst>
                  <a:ext uri="{0D108BD9-81ED-4DB2-BD59-A6C34878D82A}">
                    <a16:rowId xmlns:a16="http://schemas.microsoft.com/office/drawing/2014/main" val="617905862"/>
                  </a:ext>
                </a:extLst>
              </a:tr>
              <a:tr h="853440">
                <a:tc>
                  <a:txBody>
                    <a:bodyPr/>
                    <a:lstStyle/>
                    <a:p>
                      <a:pPr algn="r"/>
                      <a:r>
                        <a:rPr lang="cs-CZ" sz="2400" dirty="0"/>
                        <a:t>čas operace</a:t>
                      </a:r>
                    </a:p>
                  </a:txBody>
                  <a:tcPr marL="121920" marR="121920" marT="60960" marB="60960"/>
                </a:tc>
                <a:tc>
                  <a:txBody>
                    <a:bodyPr/>
                    <a:lstStyle/>
                    <a:p>
                      <a:pPr algn="r"/>
                      <a:r>
                        <a:rPr lang="cs-CZ" sz="2400" dirty="0"/>
                        <a:t>19 sec</a:t>
                      </a:r>
                    </a:p>
                  </a:txBody>
                  <a:tcPr marL="121920" marR="121920" marT="60960" marB="60960" anchor="ctr"/>
                </a:tc>
                <a:extLst>
                  <a:ext uri="{0D108BD9-81ED-4DB2-BD59-A6C34878D82A}">
                    <a16:rowId xmlns:a16="http://schemas.microsoft.com/office/drawing/2014/main" val="2097793254"/>
                  </a:ext>
                </a:extLst>
              </a:tr>
              <a:tr h="853440">
                <a:tc>
                  <a:txBody>
                    <a:bodyPr/>
                    <a:lstStyle/>
                    <a:p>
                      <a:pPr algn="r"/>
                      <a:r>
                        <a:rPr lang="cs-CZ" sz="2400" dirty="0"/>
                        <a:t>trvanlivost</a:t>
                      </a:r>
                    </a:p>
                  </a:txBody>
                  <a:tcPr marL="121920" marR="121920" marT="60960" marB="60960"/>
                </a:tc>
                <a:tc>
                  <a:txBody>
                    <a:bodyPr/>
                    <a:lstStyle/>
                    <a:p>
                      <a:pPr algn="r"/>
                      <a:r>
                        <a:rPr lang="cs-CZ" sz="2400" dirty="0"/>
                        <a:t>120 – 150 min</a:t>
                      </a:r>
                    </a:p>
                  </a:txBody>
                  <a:tcPr marL="121920" marR="121920" marT="60960" marB="60960" anchor="ctr"/>
                </a:tc>
                <a:extLst>
                  <a:ext uri="{0D108BD9-81ED-4DB2-BD59-A6C34878D82A}">
                    <a16:rowId xmlns:a16="http://schemas.microsoft.com/office/drawing/2014/main" val="937963100"/>
                  </a:ext>
                </a:extLst>
              </a:tr>
            </a:tbl>
          </a:graphicData>
        </a:graphic>
      </p:graphicFrame>
    </p:spTree>
    <p:extLst>
      <p:ext uri="{BB962C8B-B14F-4D97-AF65-F5344CB8AC3E}">
        <p14:creationId xmlns:p14="http://schemas.microsoft.com/office/powerpoint/2010/main" val="1109984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descr="Obsah obrázku kosmetické&#10;&#10;Popis byl vytvořen automaticky">
            <a:extLst>
              <a:ext uri="{FF2B5EF4-FFF2-40B4-BE49-F238E27FC236}">
                <a16:creationId xmlns:a16="http://schemas.microsoft.com/office/drawing/2014/main" id="{D1F387AB-98D0-4383-B186-F5B9195FE959}"/>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663753" y="2004830"/>
            <a:ext cx="2831625" cy="4243196"/>
          </a:xfrm>
          <a:prstGeom prst="rect">
            <a:avLst/>
          </a:prstGeom>
        </p:spPr>
      </p:pic>
      <p:sp>
        <p:nvSpPr>
          <p:cNvPr id="9" name="Zástupný text 8">
            <a:extLst>
              <a:ext uri="{FF2B5EF4-FFF2-40B4-BE49-F238E27FC236}">
                <a16:creationId xmlns:a16="http://schemas.microsoft.com/office/drawing/2014/main" id="{45105395-AD2C-4A4C-AFC9-59D5DB70F16F}"/>
              </a:ext>
            </a:extLst>
          </p:cNvPr>
          <p:cNvSpPr>
            <a:spLocks noGrp="1"/>
          </p:cNvSpPr>
          <p:nvPr>
            <p:ph type="body" sz="quarter" idx="15"/>
          </p:nvPr>
        </p:nvSpPr>
        <p:spPr/>
        <p:txBody>
          <a:bodyPr/>
          <a:lstStyle/>
          <a:p>
            <a:r>
              <a:rPr lang="cs-CZ" dirty="0"/>
              <a:t>FRÉZOVÁNÍ ZUBU SN11</a:t>
            </a:r>
          </a:p>
        </p:txBody>
      </p:sp>
      <p:sp>
        <p:nvSpPr>
          <p:cNvPr id="10" name="Zástupný text 9">
            <a:extLst>
              <a:ext uri="{FF2B5EF4-FFF2-40B4-BE49-F238E27FC236}">
                <a16:creationId xmlns:a16="http://schemas.microsoft.com/office/drawing/2014/main" id="{0868BD61-6622-4C9F-A97F-47DC87CC9CD7}"/>
              </a:ext>
            </a:extLst>
          </p:cNvPr>
          <p:cNvSpPr>
            <a:spLocks noGrp="1"/>
          </p:cNvSpPr>
          <p:nvPr>
            <p:ph type="body" sz="quarter" idx="16"/>
          </p:nvPr>
        </p:nvSpPr>
        <p:spPr/>
        <p:txBody>
          <a:bodyPr/>
          <a:lstStyle/>
          <a:p>
            <a:r>
              <a:rPr lang="cs-CZ" dirty="0"/>
              <a:t>Dynamické frézování</a:t>
            </a:r>
          </a:p>
        </p:txBody>
      </p:sp>
      <p:graphicFrame>
        <p:nvGraphicFramePr>
          <p:cNvPr id="4" name="Tabulka 4">
            <a:extLst>
              <a:ext uri="{FF2B5EF4-FFF2-40B4-BE49-F238E27FC236}">
                <a16:creationId xmlns:a16="http://schemas.microsoft.com/office/drawing/2014/main" id="{8AF2C6A7-965D-420E-9052-31BD48296F94}"/>
              </a:ext>
            </a:extLst>
          </p:cNvPr>
          <p:cNvGraphicFramePr>
            <a:graphicFrameLocks noGrp="1"/>
          </p:cNvGraphicFramePr>
          <p:nvPr/>
        </p:nvGraphicFramePr>
        <p:xfrm>
          <a:off x="7375781" y="2332942"/>
          <a:ext cx="3535081" cy="3915084"/>
        </p:xfrm>
        <a:graphic>
          <a:graphicData uri="http://schemas.openxmlformats.org/drawingml/2006/table">
            <a:tbl>
              <a:tblPr bandRow="1">
                <a:tableStyleId>{073A0DAA-6AF3-43AB-8588-CEC1D06C72B9}</a:tableStyleId>
              </a:tblPr>
              <a:tblGrid>
                <a:gridCol w="1597104">
                  <a:extLst>
                    <a:ext uri="{9D8B030D-6E8A-4147-A177-3AD203B41FA5}">
                      <a16:colId xmlns:a16="http://schemas.microsoft.com/office/drawing/2014/main" val="1251798910"/>
                    </a:ext>
                  </a:extLst>
                </a:gridCol>
                <a:gridCol w="1937977">
                  <a:extLst>
                    <a:ext uri="{9D8B030D-6E8A-4147-A177-3AD203B41FA5}">
                      <a16:colId xmlns:a16="http://schemas.microsoft.com/office/drawing/2014/main" val="1077458259"/>
                    </a:ext>
                  </a:extLst>
                </a:gridCol>
              </a:tblGrid>
              <a:tr h="853440">
                <a:tc>
                  <a:txBody>
                    <a:bodyPr/>
                    <a:lstStyle/>
                    <a:p>
                      <a:pPr algn="r"/>
                      <a:r>
                        <a:rPr lang="cs-CZ" sz="2400" dirty="0"/>
                        <a:t>fréza</a:t>
                      </a:r>
                    </a:p>
                  </a:txBody>
                  <a:tcPr marL="121920" marR="121920" marT="60960" marB="60960"/>
                </a:tc>
                <a:tc>
                  <a:txBody>
                    <a:bodyPr/>
                    <a:lstStyle/>
                    <a:p>
                      <a:pPr algn="r"/>
                      <a:r>
                        <a:rPr lang="cs-CZ" sz="2400" dirty="0"/>
                        <a:t>S52310.0XR2.0</a:t>
                      </a:r>
                    </a:p>
                  </a:txBody>
                  <a:tcPr marL="121920" marR="121920" marT="60960" marB="60960" anchor="ctr"/>
                </a:tc>
                <a:extLst>
                  <a:ext uri="{0D108BD9-81ED-4DB2-BD59-A6C34878D82A}">
                    <a16:rowId xmlns:a16="http://schemas.microsoft.com/office/drawing/2014/main" val="260540926"/>
                  </a:ext>
                </a:extLst>
              </a:tr>
              <a:tr h="487680">
                <a:tc>
                  <a:txBody>
                    <a:bodyPr/>
                    <a:lstStyle/>
                    <a:p>
                      <a:pPr algn="r"/>
                      <a:r>
                        <a:rPr lang="cs-CZ" sz="2400" dirty="0"/>
                        <a:t>otáčky </a:t>
                      </a:r>
                    </a:p>
                  </a:txBody>
                  <a:tcPr marL="121920" marR="121920" marT="60960" marB="60960"/>
                </a:tc>
                <a:tc>
                  <a:txBody>
                    <a:bodyPr/>
                    <a:lstStyle/>
                    <a:p>
                      <a:pPr algn="r"/>
                      <a:r>
                        <a:rPr lang="cs-CZ" sz="2400" dirty="0"/>
                        <a:t>8 000 /min</a:t>
                      </a:r>
                    </a:p>
                  </a:txBody>
                  <a:tcPr marL="121920" marR="121920" marT="60960" marB="60960" anchor="ctr"/>
                </a:tc>
                <a:extLst>
                  <a:ext uri="{0D108BD9-81ED-4DB2-BD59-A6C34878D82A}">
                    <a16:rowId xmlns:a16="http://schemas.microsoft.com/office/drawing/2014/main" val="4082848995"/>
                  </a:ext>
                </a:extLst>
              </a:tr>
              <a:tr h="853440">
                <a:tc>
                  <a:txBody>
                    <a:bodyPr/>
                    <a:lstStyle/>
                    <a:p>
                      <a:pPr algn="r"/>
                      <a:r>
                        <a:rPr lang="cs-CZ" sz="2400" dirty="0"/>
                        <a:t>řezná rychlost  </a:t>
                      </a:r>
                    </a:p>
                  </a:txBody>
                  <a:tcPr marL="121920" marR="121920" marT="60960" marB="60960"/>
                </a:tc>
                <a:tc>
                  <a:txBody>
                    <a:bodyPr/>
                    <a:lstStyle/>
                    <a:p>
                      <a:pPr algn="r"/>
                      <a:r>
                        <a:rPr lang="cs-CZ" sz="2400" dirty="0"/>
                        <a:t>250 m/min</a:t>
                      </a:r>
                    </a:p>
                  </a:txBody>
                  <a:tcPr marL="121920" marR="121920" marT="60960" marB="60960" anchor="ctr"/>
                </a:tc>
                <a:extLst>
                  <a:ext uri="{0D108BD9-81ED-4DB2-BD59-A6C34878D82A}">
                    <a16:rowId xmlns:a16="http://schemas.microsoft.com/office/drawing/2014/main" val="815340299"/>
                  </a:ext>
                </a:extLst>
              </a:tr>
              <a:tr h="853440">
                <a:tc>
                  <a:txBody>
                    <a:bodyPr/>
                    <a:lstStyle/>
                    <a:p>
                      <a:pPr algn="r"/>
                      <a:r>
                        <a:rPr lang="cs-CZ" sz="2400" dirty="0"/>
                        <a:t>hloubka řezu</a:t>
                      </a:r>
                    </a:p>
                  </a:txBody>
                  <a:tcPr marL="121920" marR="121920" marT="60960" marB="60960"/>
                </a:tc>
                <a:tc>
                  <a:txBody>
                    <a:bodyPr/>
                    <a:lstStyle/>
                    <a:p>
                      <a:pPr algn="r"/>
                      <a:r>
                        <a:rPr lang="cs-CZ" sz="2400" dirty="0"/>
                        <a:t>až 20 mm</a:t>
                      </a:r>
                    </a:p>
                  </a:txBody>
                  <a:tcPr marL="121920" marR="121920" marT="60960" marB="60960" anchor="ctr"/>
                </a:tc>
                <a:extLst>
                  <a:ext uri="{0D108BD9-81ED-4DB2-BD59-A6C34878D82A}">
                    <a16:rowId xmlns:a16="http://schemas.microsoft.com/office/drawing/2014/main" val="3748525644"/>
                  </a:ext>
                </a:extLst>
              </a:tr>
              <a:tr h="853440">
                <a:tc>
                  <a:txBody>
                    <a:bodyPr/>
                    <a:lstStyle/>
                    <a:p>
                      <a:pPr algn="r"/>
                      <a:r>
                        <a:rPr lang="cs-CZ" sz="2400" dirty="0"/>
                        <a:t>šířka záběru</a:t>
                      </a:r>
                    </a:p>
                  </a:txBody>
                  <a:tcPr marL="121920" marR="121920" marT="60960" marB="60960"/>
                </a:tc>
                <a:tc>
                  <a:txBody>
                    <a:bodyPr/>
                    <a:lstStyle/>
                    <a:p>
                      <a:pPr algn="r"/>
                      <a:r>
                        <a:rPr lang="cs-CZ" sz="2400" dirty="0"/>
                        <a:t>1 mm</a:t>
                      </a:r>
                    </a:p>
                  </a:txBody>
                  <a:tcPr marL="121920" marR="121920" marT="60960" marB="60960" anchor="ctr"/>
                </a:tc>
                <a:extLst>
                  <a:ext uri="{0D108BD9-81ED-4DB2-BD59-A6C34878D82A}">
                    <a16:rowId xmlns:a16="http://schemas.microsoft.com/office/drawing/2014/main" val="2311859909"/>
                  </a:ext>
                </a:extLst>
              </a:tr>
              <a:tr h="853440">
                <a:tc>
                  <a:txBody>
                    <a:bodyPr/>
                    <a:lstStyle/>
                    <a:p>
                      <a:pPr algn="r"/>
                      <a:r>
                        <a:rPr lang="cs-CZ" sz="2400" dirty="0"/>
                        <a:t>posuv </a:t>
                      </a:r>
                    </a:p>
                  </a:txBody>
                  <a:tcPr marL="121920" marR="121920" marT="60960" marB="60960"/>
                </a:tc>
                <a:tc>
                  <a:txBody>
                    <a:bodyPr/>
                    <a:lstStyle/>
                    <a:p>
                      <a:pPr algn="r"/>
                      <a:r>
                        <a:rPr lang="cs-CZ" sz="2400" dirty="0"/>
                        <a:t>13 370 mm/min</a:t>
                      </a:r>
                    </a:p>
                  </a:txBody>
                  <a:tcPr marL="121920" marR="121920" marT="60960" marB="60960" anchor="ctr"/>
                </a:tc>
                <a:extLst>
                  <a:ext uri="{0D108BD9-81ED-4DB2-BD59-A6C34878D82A}">
                    <a16:rowId xmlns:a16="http://schemas.microsoft.com/office/drawing/2014/main" val="226568645"/>
                  </a:ext>
                </a:extLst>
              </a:tr>
              <a:tr h="487680">
                <a:tc>
                  <a:txBody>
                    <a:bodyPr/>
                    <a:lstStyle/>
                    <a:p>
                      <a:pPr algn="r"/>
                      <a:r>
                        <a:rPr lang="cs-CZ" sz="2400" dirty="0"/>
                        <a:t>posuv</a:t>
                      </a:r>
                    </a:p>
                  </a:txBody>
                  <a:tcPr marL="121920" marR="121920" marT="60960" marB="60960"/>
                </a:tc>
                <a:tc>
                  <a:txBody>
                    <a:bodyPr/>
                    <a:lstStyle/>
                    <a:p>
                      <a:pPr algn="r"/>
                      <a:r>
                        <a:rPr lang="cs-CZ" sz="2400" dirty="0"/>
                        <a:t>0,42 mm/zub</a:t>
                      </a:r>
                    </a:p>
                  </a:txBody>
                  <a:tcPr marL="121920" marR="121920" marT="60960" marB="60960" anchor="ctr"/>
                </a:tc>
                <a:extLst>
                  <a:ext uri="{0D108BD9-81ED-4DB2-BD59-A6C34878D82A}">
                    <a16:rowId xmlns:a16="http://schemas.microsoft.com/office/drawing/2014/main" val="617905862"/>
                  </a:ext>
                </a:extLst>
              </a:tr>
              <a:tr h="853440">
                <a:tc>
                  <a:txBody>
                    <a:bodyPr/>
                    <a:lstStyle/>
                    <a:p>
                      <a:pPr algn="r"/>
                      <a:r>
                        <a:rPr lang="cs-CZ" sz="2400" dirty="0"/>
                        <a:t>čas operace</a:t>
                      </a:r>
                    </a:p>
                  </a:txBody>
                  <a:tcPr marL="121920" marR="121920" marT="60960" marB="60960"/>
                </a:tc>
                <a:tc>
                  <a:txBody>
                    <a:bodyPr/>
                    <a:lstStyle/>
                    <a:p>
                      <a:pPr algn="r"/>
                      <a:r>
                        <a:rPr lang="cs-CZ" sz="2400" dirty="0"/>
                        <a:t>7 sec</a:t>
                      </a:r>
                    </a:p>
                  </a:txBody>
                  <a:tcPr marL="121920" marR="121920" marT="60960" marB="60960" anchor="ctr"/>
                </a:tc>
                <a:extLst>
                  <a:ext uri="{0D108BD9-81ED-4DB2-BD59-A6C34878D82A}">
                    <a16:rowId xmlns:a16="http://schemas.microsoft.com/office/drawing/2014/main" val="2097793254"/>
                  </a:ext>
                </a:extLst>
              </a:tr>
              <a:tr h="487680">
                <a:tc>
                  <a:txBody>
                    <a:bodyPr/>
                    <a:lstStyle/>
                    <a:p>
                      <a:pPr algn="r"/>
                      <a:r>
                        <a:rPr lang="cs-CZ" sz="2400" dirty="0"/>
                        <a:t>trvanlivost</a:t>
                      </a:r>
                    </a:p>
                  </a:txBody>
                  <a:tcPr marL="121920" marR="121920" marT="60960" marB="60960"/>
                </a:tc>
                <a:tc>
                  <a:txBody>
                    <a:bodyPr/>
                    <a:lstStyle/>
                    <a:p>
                      <a:pPr algn="r"/>
                      <a:r>
                        <a:rPr lang="cs-CZ" sz="2400" dirty="0"/>
                        <a:t>220 min</a:t>
                      </a:r>
                    </a:p>
                  </a:txBody>
                  <a:tcPr marL="121920" marR="121920" marT="60960" marB="60960" anchor="ctr"/>
                </a:tc>
                <a:extLst>
                  <a:ext uri="{0D108BD9-81ED-4DB2-BD59-A6C34878D82A}">
                    <a16:rowId xmlns:a16="http://schemas.microsoft.com/office/drawing/2014/main" val="937963100"/>
                  </a:ext>
                </a:extLst>
              </a:tr>
            </a:tbl>
          </a:graphicData>
        </a:graphic>
      </p:graphicFrame>
      <p:pic>
        <p:nvPicPr>
          <p:cNvPr id="12" name="Picture 8">
            <a:extLst>
              <a:ext uri="{FF2B5EF4-FFF2-40B4-BE49-F238E27FC236}">
                <a16:creationId xmlns:a16="http://schemas.microsoft.com/office/drawing/2014/main" id="{A920FD21-63CD-4BA7-96AF-E6D4416AB351}"/>
              </a:ext>
            </a:extLst>
          </p:cNvPr>
          <p:cNvPicPr>
            <a:picLocks noChangeAspect="1"/>
          </p:cNvPicPr>
          <p:nvPr/>
        </p:nvPicPr>
        <p:blipFill>
          <a:blip r:embed="rId4"/>
          <a:stretch>
            <a:fillRect/>
          </a:stretch>
        </p:blipFill>
        <p:spPr>
          <a:xfrm>
            <a:off x="1739091" y="2364318"/>
            <a:ext cx="3077132" cy="3852333"/>
          </a:xfrm>
          <a:prstGeom prst="rect">
            <a:avLst/>
          </a:prstGeom>
        </p:spPr>
      </p:pic>
    </p:spTree>
    <p:extLst>
      <p:ext uri="{BB962C8B-B14F-4D97-AF65-F5344CB8AC3E}">
        <p14:creationId xmlns:p14="http://schemas.microsoft.com/office/powerpoint/2010/main" val="208892610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8">
            <a:extLst>
              <a:ext uri="{FF2B5EF4-FFF2-40B4-BE49-F238E27FC236}">
                <a16:creationId xmlns:a16="http://schemas.microsoft.com/office/drawing/2014/main" id="{D4C281E8-B763-4204-BAE2-CE0B27A21E5E}"/>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8175749" y="2364318"/>
            <a:ext cx="3077132" cy="3852333"/>
          </a:xfrm>
          <a:prstGeom prst="rect">
            <a:avLst/>
          </a:prstGeom>
        </p:spPr>
      </p:pic>
      <p:pic>
        <p:nvPicPr>
          <p:cNvPr id="5" name="Obrázek 4" descr="Obsah obrázku kosmetické&#10;&#10;Popis byl vytvořen automaticky">
            <a:extLst>
              <a:ext uri="{FF2B5EF4-FFF2-40B4-BE49-F238E27FC236}">
                <a16:creationId xmlns:a16="http://schemas.microsoft.com/office/drawing/2014/main" id="{D1F387AB-98D0-4383-B186-F5B9195FE959}"/>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844026" y="2004830"/>
            <a:ext cx="2831625" cy="4243196"/>
          </a:xfrm>
          <a:prstGeom prst="rect">
            <a:avLst/>
          </a:prstGeom>
        </p:spPr>
      </p:pic>
      <p:sp>
        <p:nvSpPr>
          <p:cNvPr id="3" name="Zástupný obsah 2">
            <a:extLst>
              <a:ext uri="{FF2B5EF4-FFF2-40B4-BE49-F238E27FC236}">
                <a16:creationId xmlns:a16="http://schemas.microsoft.com/office/drawing/2014/main" id="{7A106C6E-01FA-4400-96FE-541F34F1B77C}"/>
              </a:ext>
            </a:extLst>
          </p:cNvPr>
          <p:cNvSpPr>
            <a:spLocks noGrp="1"/>
          </p:cNvSpPr>
          <p:nvPr>
            <p:ph sz="quarter" idx="14"/>
          </p:nvPr>
        </p:nvSpPr>
        <p:spPr>
          <a:xfrm>
            <a:off x="635601" y="2365375"/>
            <a:ext cx="6366091" cy="3851275"/>
          </a:xfrm>
        </p:spPr>
        <p:txBody>
          <a:bodyPr>
            <a:normAutofit/>
          </a:bodyPr>
          <a:lstStyle/>
          <a:p>
            <a:pPr marL="0" indent="0">
              <a:buNone/>
            </a:pPr>
            <a:r>
              <a:rPr lang="cs-CZ" dirty="0"/>
              <a:t>Výhody</a:t>
            </a:r>
          </a:p>
          <a:p>
            <a:r>
              <a:rPr lang="cs-CZ" dirty="0"/>
              <a:t>zkrácení strojního času operace o 70%</a:t>
            </a:r>
          </a:p>
          <a:p>
            <a:r>
              <a:rPr lang="cs-CZ" dirty="0"/>
              <a:t>zvýšení výkonu (cm</a:t>
            </a:r>
            <a:r>
              <a:rPr lang="cs-CZ" baseline="30000" dirty="0"/>
              <a:t>3</a:t>
            </a:r>
            <a:r>
              <a:rPr lang="cs-CZ" dirty="0"/>
              <a:t>/trvanlivost) frézy o 400%</a:t>
            </a:r>
          </a:p>
          <a:p>
            <a:r>
              <a:rPr lang="cs-CZ" dirty="0"/>
              <a:t>zlevnění nástroje o 50%</a:t>
            </a:r>
          </a:p>
          <a:p>
            <a:endParaRPr lang="cs-CZ" dirty="0"/>
          </a:p>
          <a:p>
            <a:pPr marL="0" indent="0">
              <a:buNone/>
            </a:pPr>
            <a:r>
              <a:rPr lang="cs-CZ" dirty="0"/>
              <a:t>Nevýhody</a:t>
            </a:r>
          </a:p>
          <a:p>
            <a:r>
              <a:rPr lang="cs-CZ" dirty="0"/>
              <a:t>náročnější broušení nástroje</a:t>
            </a:r>
          </a:p>
        </p:txBody>
      </p:sp>
      <p:sp>
        <p:nvSpPr>
          <p:cNvPr id="9" name="Zástupný text 8">
            <a:extLst>
              <a:ext uri="{FF2B5EF4-FFF2-40B4-BE49-F238E27FC236}">
                <a16:creationId xmlns:a16="http://schemas.microsoft.com/office/drawing/2014/main" id="{45105395-AD2C-4A4C-AFC9-59D5DB70F16F}"/>
              </a:ext>
            </a:extLst>
          </p:cNvPr>
          <p:cNvSpPr>
            <a:spLocks noGrp="1"/>
          </p:cNvSpPr>
          <p:nvPr>
            <p:ph type="body" sz="quarter" idx="15"/>
          </p:nvPr>
        </p:nvSpPr>
        <p:spPr/>
        <p:txBody>
          <a:bodyPr/>
          <a:lstStyle/>
          <a:p>
            <a:r>
              <a:rPr lang="cs-CZ" dirty="0"/>
              <a:t>FRÉZOVÁNÍ ZUBU SN11</a:t>
            </a:r>
          </a:p>
        </p:txBody>
      </p:sp>
      <p:sp>
        <p:nvSpPr>
          <p:cNvPr id="6" name="Zástupný text 5">
            <a:extLst>
              <a:ext uri="{FF2B5EF4-FFF2-40B4-BE49-F238E27FC236}">
                <a16:creationId xmlns:a16="http://schemas.microsoft.com/office/drawing/2014/main" id="{4F471F0D-5E96-462C-B19A-CEA87DBF4972}"/>
              </a:ext>
            </a:extLst>
          </p:cNvPr>
          <p:cNvSpPr>
            <a:spLocks noGrp="1"/>
          </p:cNvSpPr>
          <p:nvPr>
            <p:ph type="body" sz="quarter" idx="16"/>
          </p:nvPr>
        </p:nvSpPr>
        <p:spPr/>
        <p:txBody>
          <a:bodyPr/>
          <a:lstStyle/>
          <a:p>
            <a:r>
              <a:rPr lang="cs-CZ" dirty="0"/>
              <a:t>Porovnání konvenční a dynamické technologie</a:t>
            </a:r>
          </a:p>
        </p:txBody>
      </p:sp>
    </p:spTree>
    <p:extLst>
      <p:ext uri="{BB962C8B-B14F-4D97-AF65-F5344CB8AC3E}">
        <p14:creationId xmlns:p14="http://schemas.microsoft.com/office/powerpoint/2010/main" val="4165497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grpId="0" nodeType="after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DESIGN_ID_THEME2" val="u8jX0sda"/>
  <p:tag name="ARTICULATE_SLIDE_THUMBNAIL_REFRESH" val="1"/>
  <p:tag name="ARTICULATE_SLIDE_COUNT" val="77"/>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heme2">
  <a:themeElements>
    <a:clrScheme name="Dormer Pramet New Colours">
      <a:dk1>
        <a:sysClr val="windowText" lastClr="000000"/>
      </a:dk1>
      <a:lt1>
        <a:sysClr val="window" lastClr="FFFFFF"/>
      </a:lt1>
      <a:dk2>
        <a:srgbClr val="44546A"/>
      </a:dk2>
      <a:lt2>
        <a:srgbClr val="E7E6E6"/>
      </a:lt2>
      <a:accent1>
        <a:srgbClr val="D37230"/>
      </a:accent1>
      <a:accent2>
        <a:srgbClr val="E09D1B"/>
      </a:accent2>
      <a:accent3>
        <a:srgbClr val="747E87"/>
      </a:accent3>
      <a:accent4>
        <a:srgbClr val="ACB2B7"/>
      </a:accent4>
      <a:accent5>
        <a:srgbClr val="9900FF"/>
      </a:accent5>
      <a:accent6>
        <a:srgbClr val="DA8A1C"/>
      </a:accent6>
      <a:hlink>
        <a:srgbClr val="0563C1"/>
      </a:hlink>
      <a:folHlink>
        <a:srgbClr val="954F72"/>
      </a:folHlink>
    </a:clrScheme>
    <a:fontScheme name="Dormer Pramet Calibri">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F5B3DE2-EFF4-40CF-8FE7-C89FAC191793}" vid="{FE70E982-D3CA-4941-8140-E2F7DC7405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Word Document" ma:contentTypeID="0x0101004A9C15D9442F4A029E70F5C05A32B13F00A65498C8451640C8BD6A0982E8A6A410000B7B0B810039C2409108A6712ED57E81" ma:contentTypeVersion="22" ma:contentTypeDescription="Word Document" ma:contentTypeScope="" ma:versionID="5f9ba989a4e73c7a4222e3e8b773467e">
  <xsd:schema xmlns:xsd="http://www.w3.org/2001/XMLSchema" xmlns:xs="http://www.w3.org/2001/XMLSchema" xmlns:p="http://schemas.microsoft.com/office/2006/metadata/properties" xmlns:ns2="95c0d0b2-8cb9-4f8f-825a-05bcc676b702" xmlns:ns3="62b45a1a-8687-43fc-ab1a-a034fb91e429" xmlns:ns4="8483b624-e819-49b8-8ce8-b34200bfaabb" xmlns:ns5="b0e96646-8c34-436a-bcfc-554cea26820a" targetNamespace="http://schemas.microsoft.com/office/2006/metadata/properties" ma:root="true" ma:fieldsID="196979a41cd88787cc2f9aa2943e7416" ns2:_="" ns3:_="" ns4:_="" ns5:_="">
    <xsd:import namespace="95c0d0b2-8cb9-4f8f-825a-05bcc676b702"/>
    <xsd:import namespace="62b45a1a-8687-43fc-ab1a-a034fb91e429"/>
    <xsd:import namespace="8483b624-e819-49b8-8ce8-b34200bfaabb"/>
    <xsd:import namespace="b0e96646-8c34-436a-bcfc-554cea26820a"/>
    <xsd:element name="properties">
      <xsd:complexType>
        <xsd:sequence>
          <xsd:element name="documentManagement">
            <xsd:complexType>
              <xsd:all>
                <xsd:element ref="ns2:SandvikInformationOwner" minOccurs="0"/>
                <xsd:element ref="ns2:SandvikDocumentClassification"/>
                <xsd:element ref="ns2:Sandvik_x0020_Document_x0020_Type" minOccurs="0"/>
                <xsd:element ref="ns3:MediaServiceMetadata" minOccurs="0"/>
                <xsd:element ref="ns3:MediaServiceFastMetadata" minOccurs="0"/>
                <xsd:element ref="ns3:MediaServiceDateTaken" minOccurs="0"/>
                <xsd:element ref="ns4:SharedWithUsers" minOccurs="0"/>
                <xsd:element ref="ns4:SharedWithDetails" minOccurs="0"/>
                <xsd:element ref="ns5:MediaServiceAutoTags" minOccurs="0"/>
                <xsd:element ref="ns5:MediaServiceOCR" minOccurs="0"/>
                <xsd:element ref="ns5:MediaServiceLocation" minOccurs="0"/>
                <xsd:element ref="ns4:_dlc_DocId" minOccurs="0"/>
                <xsd:element ref="ns4:_dlc_DocIdUrl" minOccurs="0"/>
                <xsd:element ref="ns4:_dlc_DocIdPersistId" minOccurs="0"/>
                <xsd:element ref="ns5:MediaServiceGenerationTime" minOccurs="0"/>
                <xsd:element ref="ns5: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c0d0b2-8cb9-4f8f-825a-05bcc676b702" elementFormDefault="qualified">
    <xsd:import namespace="http://schemas.microsoft.com/office/2006/documentManagement/types"/>
    <xsd:import namespace="http://schemas.microsoft.com/office/infopath/2007/PartnerControls"/>
    <xsd:element name="SandvikInformationOwner" ma:index="8" nillable="true" ma:displayName="Document Owner" ma:description="Information owner of the document" ma:SearchPeopleOnly="false" ma:SharePointGroup="0" ma:internalName="SandvikInformationOwne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andvikDocumentClassification" ma:index="9" ma:displayName="Information Classification" ma:default="i2 Restricted" ma:description="Classification level of the document." ma:format="Dropdown" ma:internalName="SandvikDocumentClassification" ma:readOnly="false">
      <xsd:simpleType>
        <xsd:restriction base="dms:Choice">
          <xsd:enumeration value="i1 Unrestricted"/>
          <xsd:enumeration value="i2 Restricted"/>
          <xsd:enumeration value="i3 Confidential"/>
        </xsd:restriction>
      </xsd:simpleType>
    </xsd:element>
    <xsd:element name="Sandvik_x0020_Document_x0020_Type" ma:index="10" nillable="true" ma:displayName="Sandvik Document Type" ma:description="Sandvik Document Type for the document" ma:format="Dropdown" ma:internalName="Sandvik_x0020_Document_x0020_Type">
      <xsd:simpleType>
        <xsd:restriction base="dms:Choice">
          <xsd:enumeration value="Case"/>
          <xsd:enumeration value="Correspondence"/>
          <xsd:enumeration value="Decision"/>
          <xsd:enumeration value="Guideline"/>
          <xsd:enumeration value="Minutes"/>
          <xsd:enumeration value="Offer"/>
          <xsd:enumeration value="Order"/>
          <xsd:enumeration value="Order Confirmation"/>
          <xsd:enumeration value="Plan"/>
          <xsd:enumeration value="Policy"/>
          <xsd:enumeration value="Presentation"/>
          <xsd:enumeration value="Procedure"/>
          <xsd:enumeration value="Report"/>
          <xsd:enumeration value="Specification"/>
          <xsd:enumeration value="Verification"/>
        </xsd:restriction>
      </xsd:simpleType>
    </xsd:element>
  </xsd:schema>
  <xsd:schema xmlns:xsd="http://www.w3.org/2001/XMLSchema" xmlns:xs="http://www.w3.org/2001/XMLSchema" xmlns:dms="http://schemas.microsoft.com/office/2006/documentManagement/types" xmlns:pc="http://schemas.microsoft.com/office/infopath/2007/PartnerControls" targetNamespace="62b45a1a-8687-43fc-ab1a-a034fb91e429"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483b624-e819-49b8-8ce8-b34200bfaabb"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_dlc_DocId" ma:index="19" nillable="true" ma:displayName="Document ID Value" ma:description="The value of the document ID assigned to this item." ma:internalName="_dlc_DocId" ma:readOnly="true">
      <xsd:simpleType>
        <xsd:restriction base="dms:Text"/>
      </xsd:simpleType>
    </xsd:element>
    <xsd:element name="_dlc_DocIdUrl" ma:index="20"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1"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b0e96646-8c34-436a-bcfc-554cea26820a" elementFormDefault="qualified">
    <xsd:import namespace="http://schemas.microsoft.com/office/2006/documentManagement/types"/>
    <xsd:import namespace="http://schemas.microsoft.com/office/infopath/2007/PartnerControls"/>
    <xsd:element name="MediaServiceAutoTags" ma:index="16" nillable="true" ma:displayName="MediaServiceAutoTags" ma:internalName="MediaServiceAutoTags"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Location" ma:index="18" nillable="true" ma:displayName="MediaServiceLocation" ma:internalName="MediaServiceLocation" ma:readOnly="true">
      <xsd:simpleType>
        <xsd:restriction base="dms:Text"/>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andvik_x0020_Document_x0020_Type xmlns="95c0d0b2-8cb9-4f8f-825a-05bcc676b702" xsi:nil="true"/>
    <SandvikDocumentClassification xmlns="95c0d0b2-8cb9-4f8f-825a-05bcc676b702">i2 Restricted</SandvikDocumentClassification>
    <SandvikInformationOwner xmlns="95c0d0b2-8cb9-4f8f-825a-05bcc676b702">
      <UserInfo>
        <DisplayName/>
        <AccountId xsi:nil="true"/>
        <AccountType/>
      </UserInfo>
    </SandvikInformationOwner>
    <_dlc_DocId xmlns="8483b624-e819-49b8-8ce8-b34200bfaabb">EQ3AWDKRM5AN-1893876629-96030</_dlc_DocId>
    <_dlc_DocIdUrl xmlns="8483b624-e819-49b8-8ce8-b34200bfaabb">
      <Url>https://sandvik.sharepoint.com/teams/dpsales/_layouts/15/DocIdRedir.aspx?ID=EQ3AWDKRM5AN-1893876629-96030</Url>
      <Description>EQ3AWDKRM5AN-1893876629-96030</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AA2B67BC-9D3B-4252-8D7E-2FF446CCC2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5c0d0b2-8cb9-4f8f-825a-05bcc676b702"/>
    <ds:schemaRef ds:uri="62b45a1a-8687-43fc-ab1a-a034fb91e429"/>
    <ds:schemaRef ds:uri="8483b624-e819-49b8-8ce8-b34200bfaabb"/>
    <ds:schemaRef ds:uri="b0e96646-8c34-436a-bcfc-554cea26820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2BA64A0-9C33-45A4-8EFA-CB71B9CD2719}">
  <ds:schemaRefs>
    <ds:schemaRef ds:uri="95c0d0b2-8cb9-4f8f-825a-05bcc676b702"/>
    <ds:schemaRef ds:uri="http://schemas.microsoft.com/office/2006/documentManagement/types"/>
    <ds:schemaRef ds:uri="http://purl.org/dc/elements/1.1/"/>
    <ds:schemaRef ds:uri="http://schemas.openxmlformats.org/package/2006/metadata/core-properties"/>
    <ds:schemaRef ds:uri="http://schemas.microsoft.com/office/infopath/2007/PartnerControls"/>
    <ds:schemaRef ds:uri="b0e96646-8c34-436a-bcfc-554cea26820a"/>
    <ds:schemaRef ds:uri="62b45a1a-8687-43fc-ab1a-a034fb91e429"/>
    <ds:schemaRef ds:uri="http://purl.org/dc/terms/"/>
    <ds:schemaRef ds:uri="8483b624-e819-49b8-8ce8-b34200bfaabb"/>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79ABACE3-2B64-48F3-8EF3-A24F3E810F22}">
  <ds:schemaRefs>
    <ds:schemaRef ds:uri="http://schemas.microsoft.com/sharepoint/v3/contenttype/forms"/>
  </ds:schemaRefs>
</ds:datastoreItem>
</file>

<file path=customXml/itemProps4.xml><?xml version="1.0" encoding="utf-8"?>
<ds:datastoreItem xmlns:ds="http://schemas.openxmlformats.org/officeDocument/2006/customXml" ds:itemID="{A7E339D7-56A6-49C3-8CDE-7F02ACDED634}">
  <ds:schemaRefs>
    <ds:schemaRef ds:uri="http://schemas.microsoft.com/sharepoint/events"/>
  </ds:schemaRefs>
</ds:datastoreItem>
</file>

<file path=docMetadata/LabelInfo.xml><?xml version="1.0" encoding="utf-8"?>
<clbl:labelList xmlns:clbl="http://schemas.microsoft.com/office/2020/mipLabelMetadata">
  <clbl:label id="{e58707db-cea7-4907-92d1-cf323291762b}" enabled="1" method="Privileged" siteId="{e11cbe9c-f680-44b9-9d42-d705f740b888}" removed="0"/>
</clbl:labelList>
</file>

<file path=docProps/app.xml><?xml version="1.0" encoding="utf-8"?>
<Properties xmlns="http://schemas.openxmlformats.org/officeDocument/2006/extended-properties" xmlns:vt="http://schemas.openxmlformats.org/officeDocument/2006/docPropsVTypes">
  <Template/>
  <TotalTime>0</TotalTime>
  <Words>4531</Words>
  <Application>Microsoft Office PowerPoint</Application>
  <PresentationFormat>Widescreen</PresentationFormat>
  <Paragraphs>652</Paragraphs>
  <Slides>46</Slides>
  <Notes>40</Notes>
  <HiddenSlides>6</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46</vt:i4>
      </vt:variant>
    </vt:vector>
  </HeadingPairs>
  <TitlesOfParts>
    <vt:vector size="49" baseType="lpstr">
      <vt:lpstr>Calibri</vt:lpstr>
      <vt:lpstr>Arial</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TECHNOLOGIČNOST KONSTRUKCE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Studio Omnia</dc:creator>
  <cp:lastModifiedBy>Petr Pustina</cp:lastModifiedBy>
  <cp:revision>622</cp:revision>
  <cp:lastPrinted>2018-11-05T11:51:11Z</cp:lastPrinted>
  <dcterms:created xsi:type="dcterms:W3CDTF">2018-09-04T09:13:02Z</dcterms:created>
  <dcterms:modified xsi:type="dcterms:W3CDTF">2022-10-26T07:31:25Z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C2471F98-8094-43FB-A87E-4253F6799883</vt:lpwstr>
  </property>
  <property fmtid="{D5CDD505-2E9C-101B-9397-08002B2CF9AE}" pid="3" name="ArticulatePath">
    <vt:lpwstr>05829 Dormer Pramet Corporate Pres v10</vt:lpwstr>
  </property>
  <property fmtid="{D5CDD505-2E9C-101B-9397-08002B2CF9AE}" pid="4" name="ContentTypeId">
    <vt:lpwstr>0x0101004A9C15D9442F4A029E70F5C05A32B13F00A65498C8451640C8BD6A0982E8A6A410000B7B0B810039C2409108A6712ED57E81</vt:lpwstr>
  </property>
  <property fmtid="{D5CDD505-2E9C-101B-9397-08002B2CF9AE}" pid="5" name="_dlc_DocIdItemGuid">
    <vt:lpwstr>b34ed5cb-2775-4a3b-b3bc-0c21ca106351</vt:lpwstr>
  </property>
  <property fmtid="{D5CDD505-2E9C-101B-9397-08002B2CF9AE}" pid="6" name="MSIP_Label_e58707db-cea7-4907-92d1-cf323291762b_Enabled">
    <vt:lpwstr>True</vt:lpwstr>
  </property>
  <property fmtid="{D5CDD505-2E9C-101B-9397-08002B2CF9AE}" pid="7" name="MSIP_Label_e58707db-cea7-4907-92d1-cf323291762b_SiteId">
    <vt:lpwstr>e11cbe9c-f680-44b9-9d42-d705f740b888</vt:lpwstr>
  </property>
  <property fmtid="{D5CDD505-2E9C-101B-9397-08002B2CF9AE}" pid="8" name="MSIP_Label_e58707db-cea7-4907-92d1-cf323291762b_Owner">
    <vt:lpwstr>petr.pustina@dormerpramet.com</vt:lpwstr>
  </property>
  <property fmtid="{D5CDD505-2E9C-101B-9397-08002B2CF9AE}" pid="9" name="MSIP_Label_e58707db-cea7-4907-92d1-cf323291762b_SetDate">
    <vt:lpwstr>2020-01-20T14:48:14.1612740Z</vt:lpwstr>
  </property>
  <property fmtid="{D5CDD505-2E9C-101B-9397-08002B2CF9AE}" pid="10" name="MSIP_Label_e58707db-cea7-4907-92d1-cf323291762b_Name">
    <vt:lpwstr>Restricted (i2)</vt:lpwstr>
  </property>
  <property fmtid="{D5CDD505-2E9C-101B-9397-08002B2CF9AE}" pid="11" name="MSIP_Label_e58707db-cea7-4907-92d1-cf323291762b_Application">
    <vt:lpwstr>Microsoft Azure Information Protection</vt:lpwstr>
  </property>
  <property fmtid="{D5CDD505-2E9C-101B-9397-08002B2CF9AE}" pid="12" name="MSIP_Label_e58707db-cea7-4907-92d1-cf323291762b_Extended_MSFT_Method">
    <vt:lpwstr>Automatic</vt:lpwstr>
  </property>
  <property fmtid="{D5CDD505-2E9C-101B-9397-08002B2CF9AE}" pid="13" name="Sensitivity">
    <vt:lpwstr>Restricted (i2)</vt:lpwstr>
  </property>
</Properties>
</file>